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5.xml" ContentType="application/vnd.openxmlformats-officedocument.themeOverride+xml"/>
  <Override PartName="/ppt/notesSlides/notesSlide6.xml" ContentType="application/vnd.openxmlformats-officedocument.presentationml.notesSlide+xml"/>
  <Override PartName="/ppt/theme/themeOverride6.xml" ContentType="application/vnd.openxmlformats-officedocument.themeOverride+xml"/>
  <Override PartName="/ppt/tags/tag3.xml" ContentType="application/vnd.openxmlformats-officedocument.presentationml.tags+xml"/>
  <Override PartName="/ppt/notesSlides/notesSlide7.xml" ContentType="application/vnd.openxmlformats-officedocument.presentationml.notesSlide+xml"/>
  <Override PartName="/ppt/theme/themeOverride7.xml" ContentType="application/vnd.openxmlformats-officedocument.themeOverride+xml"/>
  <Override PartName="/ppt/tags/tag4.xml" ContentType="application/vnd.openxmlformats-officedocument.presentationml.tags+xml"/>
  <Override PartName="/ppt/notesSlides/notesSlide8.xml" ContentType="application/vnd.openxmlformats-officedocument.presentationml.notesSlide+xml"/>
  <Override PartName="/ppt/theme/themeOverride8.xml" ContentType="application/vnd.openxmlformats-officedocument.themeOverride+xml"/>
  <Override PartName="/ppt/tags/tag5.xml" ContentType="application/vnd.openxmlformats-officedocument.presentationml.tags+xml"/>
  <Override PartName="/ppt/notesSlides/notesSlide9.xml" ContentType="application/vnd.openxmlformats-officedocument.presentationml.notesSlide+xml"/>
  <Override PartName="/ppt/theme/themeOverride9.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10.xml" ContentType="application/vnd.openxmlformats-officedocument.themeOverride+xml"/>
  <Override PartName="/ppt/tags/tag6.xml" ContentType="application/vnd.openxmlformats-officedocument.presentationml.tags+xml"/>
  <Override PartName="/ppt/notesSlides/notesSlide12.xml" ContentType="application/vnd.openxmlformats-officedocument.presentationml.notesSlide+xml"/>
  <Override PartName="/ppt/theme/themeOverride11.xml" ContentType="application/vnd.openxmlformats-officedocument.themeOverride+xml"/>
  <Override PartName="/ppt/notesSlides/notesSlide13.xml" ContentType="application/vnd.openxmlformats-officedocument.presentationml.notesSlide+xml"/>
  <Override PartName="/ppt/theme/themeOverride12.xml" ContentType="application/vnd.openxmlformats-officedocument.themeOverride+xml"/>
  <Override PartName="/ppt/notesSlides/notesSlide14.xml" ContentType="application/vnd.openxmlformats-officedocument.presentationml.notesSlide+xml"/>
  <Override PartName="/ppt/theme/themeOverride13.xml" ContentType="application/vnd.openxmlformats-officedocument.themeOverride+xml"/>
  <Override PartName="/ppt/tags/tag7.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heme/themeOverride14.xml" ContentType="application/vnd.openxmlformats-officedocument.themeOverride+xml"/>
  <Override PartName="/ppt/notesSlides/notesSlide17.xml" ContentType="application/vnd.openxmlformats-officedocument.presentationml.notesSlide+xml"/>
  <Override PartName="/ppt/theme/themeOverride15.xml" ContentType="application/vnd.openxmlformats-officedocument.themeOverride+xml"/>
  <Override PartName="/ppt/notesSlides/notesSlide18.xml" ContentType="application/vnd.openxmlformats-officedocument.presentationml.notesSlide+xml"/>
  <Override PartName="/ppt/theme/themeOverride16.xml" ContentType="application/vnd.openxmlformats-officedocument.themeOverr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460" r:id="rId2"/>
    <p:sldId id="437" r:id="rId3"/>
    <p:sldId id="322" r:id="rId4"/>
    <p:sldId id="456" r:id="rId5"/>
    <p:sldId id="463" r:id="rId6"/>
    <p:sldId id="321" r:id="rId7"/>
    <p:sldId id="477" r:id="rId8"/>
    <p:sldId id="473" r:id="rId9"/>
    <p:sldId id="472" r:id="rId10"/>
    <p:sldId id="441" r:id="rId11"/>
    <p:sldId id="469" r:id="rId12"/>
    <p:sldId id="454" r:id="rId13"/>
    <p:sldId id="357" r:id="rId14"/>
    <p:sldId id="480" r:id="rId15"/>
    <p:sldId id="478" r:id="rId16"/>
    <p:sldId id="479" r:id="rId17"/>
    <p:sldId id="474" r:id="rId18"/>
    <p:sldId id="475" r:id="rId19"/>
    <p:sldId id="476" r:id="rId20"/>
    <p:sldId id="320" r:id="rId21"/>
    <p:sldId id="452" r:id="rId22"/>
    <p:sldId id="318" r:id="rId23"/>
  </p:sldIdLst>
  <p:sldSz cx="9144000" cy="5143500" type="screen16x9"/>
  <p:notesSz cx="6858000" cy="9144000"/>
  <p:custDataLst>
    <p:tags r:id="rId2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379" userDrawn="1">
          <p15:clr>
            <a:srgbClr val="A4A3A4"/>
          </p15:clr>
        </p15:guide>
        <p15:guide id="3" orient="horz" pos="2164"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8909"/>
    <a:srgbClr val="2E1612"/>
    <a:srgbClr val="B3EBFF"/>
    <a:srgbClr val="595959"/>
    <a:srgbClr val="404040"/>
    <a:srgbClr val="1C1A1C"/>
    <a:srgbClr val="2B2B2B"/>
    <a:srgbClr val="343434"/>
    <a:srgbClr val="464441"/>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35" autoAdjust="0"/>
    <p:restoredTop sz="94493" autoAdjust="0"/>
  </p:normalViewPr>
  <p:slideViewPr>
    <p:cSldViewPr>
      <p:cViewPr varScale="1">
        <p:scale>
          <a:sx n="104" d="100"/>
          <a:sy n="104" d="100"/>
        </p:scale>
        <p:origin x="96" y="86"/>
      </p:cViewPr>
      <p:guideLst>
        <p:guide pos="3379"/>
        <p:guide orient="horz" pos="216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6" d="100"/>
          <a:sy n="86" d="100"/>
        </p:scale>
        <p:origin x="-381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53A075-29DF-4CAE-8BA7-CDA0ED456C88}" type="datetimeFigureOut">
              <a:rPr lang="zh-CN" altLang="en-US" smtClean="0"/>
              <a:t>2019/6/28</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E3924EE-29F1-4E68-A53A-86CBCBDF827A}" type="slidenum">
              <a:rPr lang="zh-CN" altLang="en-US" smtClean="0"/>
              <a:t>‹#›</a:t>
            </a:fld>
            <a:endParaRPr lang="zh-CN" altLang="en-US"/>
          </a:p>
        </p:txBody>
      </p:sp>
    </p:spTree>
    <p:extLst>
      <p:ext uri="{BB962C8B-B14F-4D97-AF65-F5344CB8AC3E}">
        <p14:creationId xmlns:p14="http://schemas.microsoft.com/office/powerpoint/2010/main" val="221384430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2B73EA-EE91-4E33-A9C1-8BF5DD7139A2}" type="datetimeFigureOut">
              <a:rPr lang="zh-CN" altLang="en-US" smtClean="0"/>
              <a:t>2019/6/28</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92B679-AE23-4750-8FB0-6513430B8953}" type="slidenum">
              <a:rPr lang="zh-CN" altLang="en-US" smtClean="0"/>
              <a:t>‹#›</a:t>
            </a:fld>
            <a:endParaRPr lang="zh-CN" altLang="en-US"/>
          </a:p>
        </p:txBody>
      </p:sp>
    </p:spTree>
    <p:extLst>
      <p:ext uri="{BB962C8B-B14F-4D97-AF65-F5344CB8AC3E}">
        <p14:creationId xmlns:p14="http://schemas.microsoft.com/office/powerpoint/2010/main" val="12993012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a:t>
            </a:fld>
            <a:endParaRPr lang="zh-CN" altLang="en-US"/>
          </a:p>
        </p:txBody>
      </p:sp>
    </p:spTree>
    <p:extLst>
      <p:ext uri="{BB962C8B-B14F-4D97-AF65-F5344CB8AC3E}">
        <p14:creationId xmlns:p14="http://schemas.microsoft.com/office/powerpoint/2010/main" val="2174401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fr-FR" altLang="zh-CN" dirty="0"/>
              <a:t>Technologie de filtration par gravité</a:t>
            </a:r>
          </a:p>
          <a:p>
            <a:r>
              <a:rPr lang="fr-FR" altLang="zh-CN" dirty="0"/>
              <a:t>Un nouveau matériau de remplissage souple de faisceaux de fibres en tant qu'élément filtrant</a:t>
            </a:r>
          </a:p>
          <a:p>
            <a:r>
              <a:rPr lang="fr-FR" altLang="zh-CN" dirty="0"/>
              <a:t>Technologie de filtration micron</a:t>
            </a:r>
          </a:p>
          <a:p>
            <a:r>
              <a:rPr lang="fr-FR" altLang="zh-CN" dirty="0"/>
              <a:t>Lorsque le filtre à fibres à haute efficacité est en fonctionnement, le dispositif de réglage de la densité de fibres contrôle une certaine quantité de compression de la couche filtrante, de sorte que la porosité de la couche filtrante diminue progressivement le long du sens d'écoulement de l'eau, que la densité augmente progressivement et que le diamètre des pores de la couche filtrante correspondante diminue progressivement, permettant ainsi la filtration en couche profonde idéale. . Lorsque la couche filtrante atteint la capacité d'interception et doit être nettoyée et régénérée, le matériau filtrant du faisceau de fibres peut être nettoyé de manière appropriée sous l'action de l'impulsion eau / gaz afin de récupérer efficacement les performances de filtrage du matériau filtrant.</a:t>
            </a:r>
          </a:p>
          <a:p>
            <a:r>
              <a:rPr lang="fr-FR" altLang="zh-CN" dirty="0"/>
              <a:t>Le processus de pressurisation et de relaxation de la couche filtrante peut être automatiquement réalisé par puissance hydraulique sans puissance supplémentaire.</a:t>
            </a:r>
          </a:p>
          <a:p>
            <a:r>
              <a:rPr lang="fr-FR" altLang="zh-CN" dirty="0"/>
              <a:t>Lorsque le filtre est en fonctionnement, le matériau filtrant du faisceau de fibres est comprimé sous une certaine densité sous l'action du flux d'eau afin d'obtenir une filtration de haute précision. Lorsque le filtre est lavé à contre-courant, le matériau filtrant du faisceau de fibres est relâché sous l'action de l'eau et de l'air lavés à contre-courant, permettant ainsi un nettoyage en profondeur.</a:t>
            </a:r>
          </a:p>
          <a:p>
            <a:r>
              <a:rPr lang="fr-FR" altLang="zh-CN" dirty="0"/>
              <a:t>Faibles coûts d'exploitation</a:t>
            </a:r>
          </a:p>
          <a:p>
            <a:r>
              <a:rPr lang="fr-FR" altLang="zh-CN" dirty="0"/>
              <a:t>Faible encombrement</a:t>
            </a:r>
          </a:p>
          <a:p>
            <a:r>
              <a:rPr lang="fr-FR" altLang="zh-CN" dirty="0"/>
              <a:t>Facile à nettoyer</a:t>
            </a:r>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t>10</a:t>
            </a:fld>
            <a:endParaRPr lang="zh-CN" altLang="en-US"/>
          </a:p>
        </p:txBody>
      </p:sp>
    </p:spTree>
    <p:extLst>
      <p:ext uri="{BB962C8B-B14F-4D97-AF65-F5344CB8AC3E}">
        <p14:creationId xmlns:p14="http://schemas.microsoft.com/office/powerpoint/2010/main" val="22826697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fr-FR" altLang="zh-CN" dirty="0"/>
              <a:t>Filtre de faisceaux de fibres</a:t>
            </a:r>
          </a:p>
          <a:p>
            <a:r>
              <a:rPr lang="fr-FR" altLang="zh-CN" dirty="0"/>
              <a:t>Floculation</a:t>
            </a:r>
          </a:p>
          <a:p>
            <a:r>
              <a:rPr lang="fr-FR" altLang="zh-CN" dirty="0"/>
              <a:t>Salle de pompage intermédiaire</a:t>
            </a:r>
          </a:p>
          <a:p>
            <a:r>
              <a:rPr lang="fr-FR" altLang="zh-CN" dirty="0"/>
              <a:t>Salle de ventilateur de lavage à contre-courant</a:t>
            </a:r>
          </a:p>
          <a:p>
            <a:r>
              <a:rPr lang="fr-FR" altLang="zh-CN" dirty="0"/>
              <a:t>Salle des pompes de lavage à contre-courant</a:t>
            </a:r>
          </a:p>
          <a:p>
            <a:r>
              <a:rPr lang="fr-FR" altLang="zh-CN" dirty="0"/>
              <a:t>Réservoir de désinfection UV</a:t>
            </a:r>
            <a:endParaRPr lang="zh-CN" altLang="en-US" dirty="0"/>
          </a:p>
        </p:txBody>
      </p:sp>
      <p:sp>
        <p:nvSpPr>
          <p:cNvPr id="4" name="灯片编号占位符 3"/>
          <p:cNvSpPr>
            <a:spLocks noGrp="1"/>
          </p:cNvSpPr>
          <p:nvPr>
            <p:ph type="sldNum" sz="quarter" idx="5"/>
          </p:nvPr>
        </p:nvSpPr>
        <p:spPr/>
        <p:txBody>
          <a:bodyPr/>
          <a:lstStyle/>
          <a:p>
            <a:fld id="{7392B679-AE23-4750-8FB0-6513430B8953}" type="slidenum">
              <a:rPr lang="zh-CN" altLang="en-US" smtClean="0"/>
              <a:t>11</a:t>
            </a:fld>
            <a:endParaRPr lang="zh-CN" altLang="en-US"/>
          </a:p>
        </p:txBody>
      </p:sp>
    </p:spTree>
    <p:extLst>
      <p:ext uri="{BB962C8B-B14F-4D97-AF65-F5344CB8AC3E}">
        <p14:creationId xmlns:p14="http://schemas.microsoft.com/office/powerpoint/2010/main" val="42353583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fr-FR" altLang="zh-CN" dirty="0"/>
              <a:t>Disposition spécifique de la pompe de lavage à contre-courant</a:t>
            </a:r>
          </a:p>
          <a:p>
            <a:r>
              <a:rPr lang="fr-FR" altLang="zh-CN" dirty="0"/>
              <a:t>Marquer la taille de la pompe et la taille de la pièce</a:t>
            </a:r>
          </a:p>
          <a:p>
            <a:r>
              <a:rPr lang="fr-FR" altLang="zh-CN" dirty="0"/>
              <a:t>Carte de la salle des pompes de lavage à contre-courant</a:t>
            </a:r>
          </a:p>
          <a:p>
            <a:r>
              <a:rPr lang="fr-FR" altLang="zh-CN" dirty="0"/>
              <a:t>Dessinez à l'aide du logiciel AutoCAD</a:t>
            </a:r>
          </a:p>
          <a:p>
            <a:r>
              <a:rPr lang="fr-FR" altLang="zh-CN" dirty="0"/>
              <a:t>Utilisez une grue pour placer la pompe dans la position indiquée</a:t>
            </a:r>
          </a:p>
          <a:p>
            <a:r>
              <a:rPr lang="fr-FR" altLang="zh-CN" dirty="0"/>
              <a:t>Construction d'observation sur site</a:t>
            </a:r>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t>12</a:t>
            </a:fld>
            <a:endParaRPr lang="zh-CN" altLang="en-US"/>
          </a:p>
        </p:txBody>
      </p:sp>
    </p:spTree>
    <p:extLst>
      <p:ext uri="{BB962C8B-B14F-4D97-AF65-F5344CB8AC3E}">
        <p14:creationId xmlns:p14="http://schemas.microsoft.com/office/powerpoint/2010/main" val="39544419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13</a:t>
            </a:fld>
            <a:endParaRPr lang="zh-CN" altLang="en-US"/>
          </a:p>
        </p:txBody>
      </p:sp>
    </p:spTree>
    <p:extLst>
      <p:ext uri="{BB962C8B-B14F-4D97-AF65-F5344CB8AC3E}">
        <p14:creationId xmlns:p14="http://schemas.microsoft.com/office/powerpoint/2010/main" val="2314971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1"/>
            <a:r>
              <a:rPr lang="en-US" altLang="zh-CN" dirty="0"/>
              <a:t>Dessins CAD</a:t>
            </a:r>
            <a:endParaRPr lang="zh-CN" altLang="zh-CN" dirty="0"/>
          </a:p>
          <a:p>
            <a:pPr lvl="1"/>
            <a:r>
              <a:rPr lang="en-US" altLang="zh-CN" dirty="0"/>
              <a:t>Base de </a:t>
            </a:r>
            <a:r>
              <a:rPr lang="en-US" altLang="zh-CN" dirty="0" err="1"/>
              <a:t>données</a:t>
            </a:r>
            <a:endParaRPr lang="zh-CN" altLang="zh-CN" dirty="0"/>
          </a:p>
          <a:p>
            <a:pPr lvl="1"/>
            <a:r>
              <a:rPr lang="en-US" altLang="zh-CN" dirty="0" err="1"/>
              <a:t>Projet</a:t>
            </a:r>
            <a:r>
              <a:rPr lang="en-US" altLang="zh-CN" dirty="0"/>
              <a:t> </a:t>
            </a:r>
            <a:r>
              <a:rPr lang="en-US" altLang="zh-CN" dirty="0" err="1"/>
              <a:t>Zhuyuan</a:t>
            </a:r>
            <a:endParaRPr lang="en-US" altLang="zh-CN" dirty="0"/>
          </a:p>
          <a:p>
            <a:pPr lvl="1"/>
            <a:r>
              <a:rPr lang="fr-FR" altLang="zh-CN" dirty="0"/>
              <a:t>Création de la première base de données d'indicateurs de la qualité de l'eau de la société</a:t>
            </a:r>
          </a:p>
          <a:p>
            <a:pPr lvl="1"/>
            <a:r>
              <a:rPr lang="fr-FR" altLang="zh-CN" dirty="0"/>
              <a:t>Le leadership</a:t>
            </a:r>
          </a:p>
          <a:p>
            <a:pPr lvl="1"/>
            <a:r>
              <a:rPr lang="fr-FR" altLang="zh-CN" dirty="0"/>
              <a:t>Admiration de collègues</a:t>
            </a:r>
          </a:p>
          <a:p>
            <a:pPr lvl="1"/>
            <a:r>
              <a:rPr lang="fr-FR" altLang="zh-CN" dirty="0"/>
              <a:t>Dessiner des dessins de construction selon les exigences du client</a:t>
            </a:r>
          </a:p>
          <a:p>
            <a:pPr lvl="1"/>
            <a:r>
              <a:rPr lang="fr-FR" altLang="zh-CN" dirty="0"/>
              <a:t>Projet non terminé</a:t>
            </a:r>
          </a:p>
          <a:p>
            <a:pPr lvl="1"/>
            <a:r>
              <a:rPr lang="fr-FR" altLang="zh-CN" dirty="0"/>
              <a:t>Amélioration de l'espace</a:t>
            </a:r>
            <a:endParaRPr lang="zh-CN" altLang="zh-CN" dirty="0"/>
          </a:p>
          <a:p>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t>14</a:t>
            </a:fld>
            <a:endParaRPr lang="zh-CN" altLang="en-US"/>
          </a:p>
        </p:txBody>
      </p:sp>
    </p:spTree>
    <p:extLst>
      <p:ext uri="{BB962C8B-B14F-4D97-AF65-F5344CB8AC3E}">
        <p14:creationId xmlns:p14="http://schemas.microsoft.com/office/powerpoint/2010/main" val="10712438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fr-FR" altLang="zh-CN" dirty="0"/>
              <a:t>Carte de visite</a:t>
            </a:r>
          </a:p>
          <a:p>
            <a:r>
              <a:rPr lang="fr-FR" altLang="zh-CN" dirty="0"/>
              <a:t>Couverture de la brochure</a:t>
            </a:r>
          </a:p>
          <a:p>
            <a:r>
              <a:rPr lang="fr-FR" altLang="zh-CN" dirty="0"/>
              <a:t>Organigramme du biofiltre dans la brochure</a:t>
            </a:r>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t>17</a:t>
            </a:fld>
            <a:endParaRPr lang="zh-CN" altLang="en-US"/>
          </a:p>
        </p:txBody>
      </p:sp>
    </p:spTree>
    <p:extLst>
      <p:ext uri="{BB962C8B-B14F-4D97-AF65-F5344CB8AC3E}">
        <p14:creationId xmlns:p14="http://schemas.microsoft.com/office/powerpoint/2010/main" val="31935692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fr-FR" altLang="zh-CN" dirty="0"/>
              <a:t>Photo du site du projet Zhuyuan</a:t>
            </a:r>
          </a:p>
          <a:p>
            <a:r>
              <a:rPr lang="fr-FR" altLang="zh-CN" dirty="0"/>
              <a:t>Rendus du projet Zhuyuan</a:t>
            </a:r>
            <a:endParaRPr lang="zh-CN" altLang="en-US" dirty="0"/>
          </a:p>
        </p:txBody>
      </p:sp>
      <p:sp>
        <p:nvSpPr>
          <p:cNvPr id="4" name="灯片编号占位符 3"/>
          <p:cNvSpPr>
            <a:spLocks noGrp="1"/>
          </p:cNvSpPr>
          <p:nvPr>
            <p:ph type="sldNum" sz="quarter" idx="5"/>
          </p:nvPr>
        </p:nvSpPr>
        <p:spPr/>
        <p:txBody>
          <a:bodyPr/>
          <a:lstStyle/>
          <a:p>
            <a:fld id="{7392B679-AE23-4750-8FB0-6513430B8953}" type="slidenum">
              <a:rPr lang="zh-CN" altLang="en-US" smtClean="0"/>
              <a:t>18</a:t>
            </a:fld>
            <a:endParaRPr lang="zh-CN" altLang="en-US"/>
          </a:p>
        </p:txBody>
      </p:sp>
    </p:spTree>
    <p:extLst>
      <p:ext uri="{BB962C8B-B14F-4D97-AF65-F5344CB8AC3E}">
        <p14:creationId xmlns:p14="http://schemas.microsoft.com/office/powerpoint/2010/main" val="5391753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20</a:t>
            </a:fld>
            <a:endParaRPr lang="zh-CN" altLang="en-US"/>
          </a:p>
        </p:txBody>
      </p:sp>
    </p:spTree>
    <p:extLst>
      <p:ext uri="{BB962C8B-B14F-4D97-AF65-F5344CB8AC3E}">
        <p14:creationId xmlns:p14="http://schemas.microsoft.com/office/powerpoint/2010/main" val="15654937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fr-FR" altLang="zh-CN" dirty="0"/>
              <a:t>Expérience de stage enrichissante</a:t>
            </a:r>
          </a:p>
          <a:p>
            <a:r>
              <a:rPr lang="fr-FR" altLang="zh-CN" dirty="0"/>
              <a:t>Connaissances et de compétences professionnelles</a:t>
            </a:r>
          </a:p>
          <a:p>
            <a:r>
              <a:rPr lang="fr-FR" altLang="zh-CN" dirty="0"/>
              <a:t>Renforcer les compétences logicielles d'autocad, PS, CDR</a:t>
            </a:r>
          </a:p>
          <a:p>
            <a:r>
              <a:rPr lang="fr-FR" altLang="zh-CN" dirty="0"/>
              <a:t> Maîtrisé des méthodes d'échantillonnage de l'eau pour la surveillance de la qualité de l'eau et son instrumentation</a:t>
            </a:r>
          </a:p>
          <a:p>
            <a:r>
              <a:rPr lang="fr-FR" altLang="zh-CN" dirty="0"/>
              <a:t>Recherchez et traduisez la littérature universitaire internationale</a:t>
            </a:r>
          </a:p>
          <a:p>
            <a:r>
              <a:rPr lang="fr-FR" altLang="zh-CN" dirty="0"/>
              <a:t>Travail d'équipe</a:t>
            </a:r>
          </a:p>
          <a:p>
            <a:r>
              <a:rPr lang="fr-FR" altLang="zh-CN" dirty="0"/>
              <a:t>Habitude de vie</a:t>
            </a:r>
          </a:p>
          <a:p>
            <a:r>
              <a:rPr lang="fr-FR" altLang="zh-CN" dirty="0"/>
              <a:t>Se coucher tôt et se lever tôt</a:t>
            </a:r>
          </a:p>
          <a:p>
            <a:r>
              <a:rPr lang="fr-FR" altLang="zh-CN" dirty="0"/>
              <a:t>Exercice</a:t>
            </a:r>
          </a:p>
          <a:p>
            <a:r>
              <a:rPr lang="fr-FR" altLang="zh-CN" dirty="0"/>
              <a:t>Fitness</a:t>
            </a:r>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t>21</a:t>
            </a:fld>
            <a:endParaRPr lang="zh-CN" altLang="en-US"/>
          </a:p>
        </p:txBody>
      </p:sp>
    </p:spTree>
    <p:extLst>
      <p:ext uri="{BB962C8B-B14F-4D97-AF65-F5344CB8AC3E}">
        <p14:creationId xmlns:p14="http://schemas.microsoft.com/office/powerpoint/2010/main" val="12353964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t>22</a:t>
            </a:fld>
            <a:endParaRPr lang="zh-CN" altLang="en-US"/>
          </a:p>
        </p:txBody>
      </p:sp>
    </p:spTree>
    <p:extLst>
      <p:ext uri="{BB962C8B-B14F-4D97-AF65-F5344CB8AC3E}">
        <p14:creationId xmlns:p14="http://schemas.microsoft.com/office/powerpoint/2010/main" val="3693893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ltLang="zh-CN" sz="1200" b="1" dirty="0">
                <a:solidFill>
                  <a:schemeClr val="tx1">
                    <a:lumMod val="75000"/>
                    <a:lumOff val="25000"/>
                  </a:schemeClr>
                </a:solidFill>
              </a:rPr>
              <a:t>l‘introduction des travaux</a:t>
            </a:r>
          </a:p>
          <a:p>
            <a:r>
              <a:rPr lang="en-US" altLang="zh-CN" sz="1200" dirty="0">
                <a:solidFill>
                  <a:schemeClr val="tx1">
                    <a:lumMod val="75000"/>
                    <a:lumOff val="25000"/>
                  </a:schemeClr>
                </a:solidFill>
                <a:latin typeface="Times New Roman" panose="02020603050405020304" pitchFamily="18" charset="0"/>
                <a:cs typeface="Times New Roman" panose="02020603050405020304" pitchFamily="18" charset="0"/>
              </a:rPr>
              <a:t>AutoCAD Excel PS </a:t>
            </a:r>
            <a:r>
              <a:rPr lang="fr-FR" altLang="zh-CN" sz="1200" dirty="0">
                <a:latin typeface="Times New Roman" panose="02020603050405020304" pitchFamily="18" charset="0"/>
                <a:cs typeface="Times New Roman" panose="02020603050405020304" pitchFamily="18" charset="0"/>
              </a:rPr>
              <a:t>CorelDRAW</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1" dirty="0">
                <a:solidFill>
                  <a:schemeClr val="tx1">
                    <a:lumMod val="75000"/>
                    <a:lumOff val="25000"/>
                  </a:schemeClr>
                </a:solidFill>
              </a:rPr>
              <a:t>Résultats et discussion </a:t>
            </a:r>
            <a:endParaRPr lang="zh-CN" altLang="en-US" sz="1200" b="1" dirty="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altLang="zh-CN" sz="1200" dirty="0">
                <a:solidFill>
                  <a:schemeClr val="tx1">
                    <a:lumMod val="75000"/>
                    <a:lumOff val="25000"/>
                  </a:schemeClr>
                </a:solidFill>
                <a:latin typeface="Times New Roman" panose="02020603050405020304" pitchFamily="18" charset="0"/>
                <a:cs typeface="Times New Roman" panose="02020603050405020304" pitchFamily="18" charset="0"/>
              </a:rPr>
              <a:t>Brochure Base de données Dessin de construction</a:t>
            </a:r>
            <a:endParaRPr lang="zh-CN" altLang="en-US" sz="1200" dirty="0">
              <a:solidFill>
                <a:schemeClr val="tx1">
                  <a:lumMod val="75000"/>
                  <a:lumOff val="25000"/>
                </a:schemeClr>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altLang="zh-CN" sz="1200" b="1" dirty="0">
                <a:solidFill>
                  <a:schemeClr val="tx1">
                    <a:lumMod val="75000"/>
                    <a:lumOff val="25000"/>
                  </a:schemeClr>
                </a:solidFill>
              </a:rPr>
              <a:t>Conclusion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err="1">
                <a:solidFill>
                  <a:schemeClr val="tx1">
                    <a:lumMod val="75000"/>
                    <a:lumOff val="25000"/>
                  </a:schemeClr>
                </a:solidFill>
                <a:latin typeface="Times New Roman" panose="02020603050405020304" pitchFamily="18" charset="0"/>
                <a:cs typeface="Times New Roman" panose="02020603050405020304" pitchFamily="18" charset="0"/>
              </a:rPr>
              <a:t>Expérience</a:t>
            </a:r>
            <a:r>
              <a:rPr lang="en-US" altLang="zh-CN" sz="1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altLang="zh-CN" sz="1200" dirty="0" err="1">
                <a:solidFill>
                  <a:schemeClr val="tx1">
                    <a:lumMod val="75000"/>
                    <a:lumOff val="25000"/>
                  </a:schemeClr>
                </a:solidFill>
                <a:latin typeface="Times New Roman" panose="02020603050405020304" pitchFamily="18" charset="0"/>
                <a:cs typeface="Times New Roman" panose="02020603050405020304" pitchFamily="18" charset="0"/>
              </a:rPr>
              <a:t>précieuse</a:t>
            </a:r>
            <a:endParaRPr lang="zh-CN" altLang="en-US" sz="1200" dirty="0">
              <a:solidFill>
                <a:schemeClr val="tx1">
                  <a:lumMod val="75000"/>
                  <a:lumOff val="25000"/>
                </a:schemeClr>
              </a:solidFill>
              <a:latin typeface="Times New Roman" panose="02020603050405020304" pitchFamily="18" charset="0"/>
              <a:cs typeface="Times New Roman" panose="02020603050405020304" pitchFamily="18" charset="0"/>
            </a:endParaRPr>
          </a:p>
          <a:p>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t>2</a:t>
            </a:fld>
            <a:endParaRPr lang="zh-CN" altLang="en-US"/>
          </a:p>
        </p:txBody>
      </p:sp>
    </p:spTree>
    <p:extLst>
      <p:ext uri="{BB962C8B-B14F-4D97-AF65-F5344CB8AC3E}">
        <p14:creationId xmlns:p14="http://schemas.microsoft.com/office/powerpoint/2010/main" val="4183536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a:t>
            </a:fld>
            <a:endParaRPr lang="zh-CN" altLang="en-US"/>
          </a:p>
        </p:txBody>
      </p:sp>
    </p:spTree>
    <p:extLst>
      <p:ext uri="{BB962C8B-B14F-4D97-AF65-F5344CB8AC3E}">
        <p14:creationId xmlns:p14="http://schemas.microsoft.com/office/powerpoint/2010/main" val="2436797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fr-FR" altLang="zh-CN" dirty="0"/>
              <a:t>Bâtiment Haibo, nouvelle route Gonghe n ° 3615, district de Zhabei, Shanghai</a:t>
            </a:r>
          </a:p>
          <a:p>
            <a:r>
              <a:rPr lang="fr-FR" altLang="zh-CN" dirty="0"/>
              <a:t>Fanqing Environment s'est engagé à développer et à produire une série de technologies </a:t>
            </a:r>
          </a:p>
          <a:p>
            <a:r>
              <a:rPr lang="fr-FR" altLang="zh-CN" dirty="0"/>
              <a:t>et d'équipements de traitement des eaux usées tels que la filtration, la floculation, </a:t>
            </a:r>
          </a:p>
          <a:p>
            <a:r>
              <a:rPr lang="fr-FR" altLang="zh-CN" dirty="0"/>
              <a:t>la sédimentation, l'oxydation de contact biologique et la filtration biologique.</a:t>
            </a:r>
          </a:p>
          <a:p>
            <a:r>
              <a:rPr lang="fr-FR" altLang="zh-CN" dirty="0"/>
              <a:t>Champ d'activité</a:t>
            </a:r>
          </a:p>
          <a:p>
            <a:r>
              <a:rPr lang="fr-FR" altLang="zh-CN" dirty="0"/>
              <a:t>Histoire de l'entreprise</a:t>
            </a:r>
          </a:p>
          <a:p>
            <a:r>
              <a:rPr lang="fr-FR" altLang="zh-CN" dirty="0"/>
              <a:t>Introduction du département</a:t>
            </a:r>
          </a:p>
          <a:p>
            <a:r>
              <a:rPr lang="fr-FR" altLang="zh-CN" dirty="0"/>
              <a:t>Ressources humaines</a:t>
            </a:r>
          </a:p>
          <a:p>
            <a:r>
              <a:rPr lang="fr-FR" altLang="zh-CN" dirty="0"/>
              <a:t>1982-1985</a:t>
            </a:r>
          </a:p>
          <a:p>
            <a:r>
              <a:rPr lang="fr-FR" altLang="zh-CN" dirty="0"/>
              <a:t>Liu Fanqing a inventé la technologie de filtration en faisceaux de fibres</a:t>
            </a:r>
          </a:p>
          <a:p>
            <a:r>
              <a:rPr lang="fr-FR" altLang="zh-CN" dirty="0"/>
              <a:t>2000.12</a:t>
            </a:r>
          </a:p>
          <a:p>
            <a:r>
              <a:rPr lang="fr-FR" altLang="zh-CN" dirty="0"/>
              <a:t>Liu Fanqing a dirigé la fondation de Shanghai Fanqing Environmental Engineering Co., Ltd.</a:t>
            </a:r>
          </a:p>
          <a:p>
            <a:r>
              <a:rPr lang="fr-FR" altLang="zh-CN" dirty="0"/>
              <a:t>2014</a:t>
            </a:r>
          </a:p>
          <a:p>
            <a:r>
              <a:rPr lang="fr-FR" altLang="zh-CN" dirty="0"/>
              <a:t>La société a été identifiée comme une entreprise pilote de brevets à Shanghai.</a:t>
            </a:r>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t>4</a:t>
            </a:fld>
            <a:endParaRPr lang="zh-CN" altLang="en-US"/>
          </a:p>
        </p:txBody>
      </p:sp>
    </p:spTree>
    <p:extLst>
      <p:ext uri="{BB962C8B-B14F-4D97-AF65-F5344CB8AC3E}">
        <p14:creationId xmlns:p14="http://schemas.microsoft.com/office/powerpoint/2010/main" val="14934443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Chronologie</a:t>
            </a:r>
            <a:endParaRPr lang="en-US" altLang="zh-CN" dirty="0"/>
          </a:p>
          <a:p>
            <a:r>
              <a:rPr lang="en-US" altLang="zh-CN" dirty="0"/>
              <a:t>2019/4/20</a:t>
            </a:r>
          </a:p>
          <a:p>
            <a:r>
              <a:rPr lang="en-US" altLang="zh-CN" dirty="0"/>
              <a:t>2019/7/20</a:t>
            </a:r>
          </a:p>
          <a:p>
            <a:r>
              <a:rPr lang="fr-FR" altLang="zh-CN" dirty="0"/>
              <a:t>CAD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Base de </a:t>
            </a:r>
            <a:r>
              <a:rPr lang="en-US" altLang="zh-CN" sz="1200" kern="1200" dirty="0" err="1">
                <a:solidFill>
                  <a:schemeClr val="tx1"/>
                </a:solidFill>
                <a:effectLst/>
                <a:latin typeface="+mn-lt"/>
                <a:ea typeface="+mn-ea"/>
                <a:cs typeface="+mn-cs"/>
              </a:rPr>
              <a:t>données</a:t>
            </a:r>
            <a:r>
              <a:rPr lang="en-US" altLang="zh-CN" sz="1200" kern="1200" dirty="0">
                <a:solidFill>
                  <a:schemeClr val="tx1"/>
                </a:solidFill>
                <a:effectLst/>
                <a:latin typeface="+mn-lt"/>
                <a:ea typeface="+mn-ea"/>
                <a:cs typeface="+mn-cs"/>
              </a:rPr>
              <a:t> excel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err="1">
                <a:solidFill>
                  <a:schemeClr val="tx1"/>
                </a:solidFill>
                <a:effectLst/>
                <a:latin typeface="+mn-lt"/>
                <a:ea typeface="+mn-ea"/>
                <a:cs typeface="+mn-cs"/>
              </a:rPr>
              <a:t>Projet</a:t>
            </a:r>
            <a:endParaRPr lang="en-US"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lumMod val="75000"/>
                    <a:lumOff val="25000"/>
                  </a:schemeClr>
                </a:solidFill>
                <a:latin typeface="Times New Roman" panose="02020603050405020304" pitchFamily="18" charset="0"/>
                <a:cs typeface="Times New Roman" panose="02020603050405020304" pitchFamily="18" charset="0"/>
              </a:rPr>
              <a:t>Fanqing </a:t>
            </a:r>
            <a:r>
              <a:rPr lang="en-US" altLang="zh-CN" dirty="0" err="1">
                <a:solidFill>
                  <a:schemeClr val="tx1">
                    <a:lumMod val="75000"/>
                    <a:lumOff val="25000"/>
                  </a:schemeClr>
                </a:solidFill>
                <a:latin typeface="Times New Roman" panose="02020603050405020304" pitchFamily="18" charset="0"/>
                <a:cs typeface="Times New Roman" panose="02020603050405020304" pitchFamily="18" charset="0"/>
              </a:rPr>
              <a:t>génie</a:t>
            </a:r>
            <a:r>
              <a:rPr lang="en-US" altLang="zh-CN" dirty="0">
                <a:solidFill>
                  <a:schemeClr val="tx1">
                    <a:lumMod val="75000"/>
                    <a:lumOff val="25000"/>
                  </a:schemeClr>
                </a:solidFill>
                <a:latin typeface="Times New Roman" panose="02020603050405020304" pitchFamily="18" charset="0"/>
                <a:cs typeface="Times New Roman" panose="02020603050405020304" pitchFamily="18" charset="0"/>
              </a:rPr>
              <a:t> de </a:t>
            </a:r>
            <a:r>
              <a:rPr lang="en-US" altLang="zh-CN" dirty="0" err="1">
                <a:solidFill>
                  <a:schemeClr val="tx1">
                    <a:lumMod val="75000"/>
                    <a:lumOff val="25000"/>
                  </a:schemeClr>
                </a:solidFill>
                <a:latin typeface="Times New Roman" panose="02020603050405020304" pitchFamily="18" charset="0"/>
                <a:cs typeface="Times New Roman" panose="02020603050405020304" pitchFamily="18" charset="0"/>
              </a:rPr>
              <a:t>l'environnement</a:t>
            </a:r>
            <a:r>
              <a:rPr lang="en-US" altLang="zh-CN" dirty="0">
                <a:solidFill>
                  <a:schemeClr val="tx1">
                    <a:lumMod val="75000"/>
                    <a:lumOff val="25000"/>
                  </a:schemeClr>
                </a:solidFill>
                <a:latin typeface="Times New Roman" panose="02020603050405020304" pitchFamily="18" charset="0"/>
                <a:cs typeface="Times New Roman" panose="02020603050405020304" pitchFamily="18" charset="0"/>
              </a:rPr>
              <a:t> Co., Ltd</a:t>
            </a:r>
          </a:p>
          <a:p>
            <a:pPr marL="0" marR="0" lvl="0" indent="0" algn="l" defTabSz="914400" rtl="0" eaLnBrk="1" fontAlgn="auto" latinLnBrk="0" hangingPunct="1">
              <a:lnSpc>
                <a:spcPct val="100000"/>
              </a:lnSpc>
              <a:spcBef>
                <a:spcPts val="0"/>
              </a:spcBef>
              <a:spcAft>
                <a:spcPts val="0"/>
              </a:spcAft>
              <a:buClrTx/>
              <a:buSzTx/>
              <a:buFontTx/>
              <a:buNone/>
              <a:tabLst/>
              <a:defRPr/>
            </a:pPr>
            <a:r>
              <a:rPr lang="fr-FR" altLang="zh-CN" sz="1200" kern="1200" dirty="0">
                <a:solidFill>
                  <a:schemeClr val="tx1"/>
                </a:solidFill>
                <a:effectLst/>
                <a:latin typeface="+mn-lt"/>
                <a:ea typeface="+mn-ea"/>
                <a:cs typeface="+mn-cs"/>
              </a:rPr>
              <a:t>Pratiquer AutoCAD</a:t>
            </a:r>
          </a:p>
          <a:p>
            <a:pPr marL="0" marR="0" lvl="0" indent="0" algn="l" defTabSz="914400" rtl="0" eaLnBrk="1" fontAlgn="auto" latinLnBrk="0" hangingPunct="1">
              <a:lnSpc>
                <a:spcPct val="100000"/>
              </a:lnSpc>
              <a:spcBef>
                <a:spcPts val="0"/>
              </a:spcBef>
              <a:spcAft>
                <a:spcPts val="0"/>
              </a:spcAft>
              <a:buClrTx/>
              <a:buSzTx/>
              <a:buFontTx/>
              <a:buNone/>
              <a:tabLst/>
              <a:defRPr/>
            </a:pPr>
            <a:r>
              <a:rPr lang="fr-FR" altLang="zh-CN" sz="1200" kern="1200" dirty="0">
                <a:solidFill>
                  <a:schemeClr val="tx1"/>
                </a:solidFill>
                <a:effectLst/>
                <a:latin typeface="+mn-lt"/>
                <a:ea typeface="+mn-ea"/>
                <a:cs typeface="+mn-cs"/>
              </a:rPr>
              <a:t>Dessin de composants de périphérique graphique simples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altLang="zh-CN" sz="1200" kern="1200" dirty="0">
                <a:solidFill>
                  <a:schemeClr val="tx1"/>
                </a:solidFill>
                <a:effectLst/>
                <a:latin typeface="+mn-lt"/>
                <a:ea typeface="+mn-ea"/>
                <a:cs typeface="+mn-cs"/>
              </a:rPr>
              <a:t>Indice statistique de la qualité de l'eau</a:t>
            </a:r>
          </a:p>
          <a:p>
            <a:pPr marL="0" marR="0" lvl="0" indent="0" algn="l" defTabSz="914400" rtl="0" eaLnBrk="1" fontAlgn="auto" latinLnBrk="0" hangingPunct="1">
              <a:lnSpc>
                <a:spcPct val="100000"/>
              </a:lnSpc>
              <a:spcBef>
                <a:spcPts val="0"/>
              </a:spcBef>
              <a:spcAft>
                <a:spcPts val="0"/>
              </a:spcAft>
              <a:buClrTx/>
              <a:buSzTx/>
              <a:buFontTx/>
              <a:buNone/>
              <a:tabLst/>
              <a:defRPr/>
            </a:pPr>
            <a:r>
              <a:rPr lang="fr-FR" altLang="zh-CN" sz="1200" kern="1200" dirty="0">
                <a:solidFill>
                  <a:schemeClr val="tx1"/>
                </a:solidFill>
                <a:effectLst/>
                <a:latin typeface="+mn-lt"/>
                <a:ea typeface="+mn-ea"/>
                <a:cs typeface="+mn-cs"/>
              </a:rPr>
              <a:t>Créer la première base de données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altLang="zh-CN" sz="1200" kern="1200" dirty="0">
                <a:solidFill>
                  <a:schemeClr val="tx1"/>
                </a:solidFill>
                <a:effectLst/>
                <a:latin typeface="+mn-lt"/>
                <a:ea typeface="+mn-ea"/>
                <a:cs typeface="+mn-cs"/>
              </a:rPr>
              <a:t>Dessiner une brochure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altLang="zh-CN" sz="1200" kern="1200" dirty="0">
                <a:solidFill>
                  <a:schemeClr val="tx1"/>
                </a:solidFill>
                <a:effectLst/>
                <a:latin typeface="+mn-lt"/>
                <a:ea typeface="+mn-ea"/>
                <a:cs typeface="+mn-cs"/>
              </a:rPr>
              <a:t>Faire des cartes de visite et des couvertures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altLang="zh-CN" sz="1200" kern="1200" dirty="0">
                <a:solidFill>
                  <a:schemeClr val="tx1"/>
                </a:solidFill>
                <a:effectLst/>
                <a:latin typeface="+mn-lt"/>
                <a:ea typeface="+mn-ea"/>
                <a:cs typeface="+mn-cs"/>
              </a:rPr>
              <a:t>Changer de dessin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altLang="zh-CN" sz="1200" kern="1200" dirty="0">
                <a:solidFill>
                  <a:schemeClr val="tx1"/>
                </a:solidFill>
                <a:effectLst/>
                <a:latin typeface="+mn-lt"/>
                <a:ea typeface="+mn-ea"/>
                <a:cs typeface="+mn-cs"/>
              </a:rPr>
              <a:t>Améliorer les dessins de construction en fonction de conditions spécifiques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altLang="zh-CN" sz="1200" kern="1200" dirty="0">
                <a:solidFill>
                  <a:schemeClr val="tx1"/>
                </a:solidFill>
                <a:effectLst/>
                <a:latin typeface="+mn-lt"/>
                <a:ea typeface="+mn-ea"/>
                <a:cs typeface="+mn-cs"/>
              </a:rPr>
              <a:t>Continuer la construction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altLang="zh-CN" sz="1200" kern="1200" dirty="0">
                <a:solidFill>
                  <a:schemeClr val="tx1"/>
                </a:solidFill>
                <a:effectLst/>
                <a:latin typeface="+mn-lt"/>
                <a:ea typeface="+mn-ea"/>
                <a:cs typeface="+mn-cs"/>
              </a:rPr>
              <a:t>Stage termine la récolte des compétences et des expériences</a:t>
            </a:r>
            <a:endParaRPr lang="en-US"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zh-CN" sz="1200" kern="1200" dirty="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5"/>
          </p:nvPr>
        </p:nvSpPr>
        <p:spPr/>
        <p:txBody>
          <a:bodyPr/>
          <a:lstStyle/>
          <a:p>
            <a:fld id="{7392B679-AE23-4750-8FB0-6513430B8953}" type="slidenum">
              <a:rPr lang="zh-CN" altLang="en-US" smtClean="0"/>
              <a:t>5</a:t>
            </a:fld>
            <a:endParaRPr lang="zh-CN" altLang="en-US"/>
          </a:p>
        </p:txBody>
      </p:sp>
    </p:spTree>
    <p:extLst>
      <p:ext uri="{BB962C8B-B14F-4D97-AF65-F5344CB8AC3E}">
        <p14:creationId xmlns:p14="http://schemas.microsoft.com/office/powerpoint/2010/main" val="12779350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6</a:t>
            </a:fld>
            <a:endParaRPr lang="zh-CN" altLang="en-US"/>
          </a:p>
        </p:txBody>
      </p:sp>
    </p:spTree>
    <p:extLst>
      <p:ext uri="{BB962C8B-B14F-4D97-AF65-F5344CB8AC3E}">
        <p14:creationId xmlns:p14="http://schemas.microsoft.com/office/powerpoint/2010/main" val="19134939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7</a:t>
            </a:fld>
            <a:endParaRPr lang="zh-CN" altLang="en-US"/>
          </a:p>
        </p:txBody>
      </p:sp>
    </p:spTree>
    <p:extLst>
      <p:ext uri="{BB962C8B-B14F-4D97-AF65-F5344CB8AC3E}">
        <p14:creationId xmlns:p14="http://schemas.microsoft.com/office/powerpoint/2010/main" val="42002397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8</a:t>
            </a:fld>
            <a:endParaRPr lang="zh-CN" altLang="en-US"/>
          </a:p>
        </p:txBody>
      </p:sp>
    </p:spTree>
    <p:extLst>
      <p:ext uri="{BB962C8B-B14F-4D97-AF65-F5344CB8AC3E}">
        <p14:creationId xmlns:p14="http://schemas.microsoft.com/office/powerpoint/2010/main" val="633500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fr-FR" altLang="zh-CN" dirty="0"/>
              <a:t>Filtrage des faisceaux de fibres et lavage à contre-courant</a:t>
            </a:r>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t>9</a:t>
            </a:fld>
            <a:endParaRPr lang="zh-CN" altLang="en-US"/>
          </a:p>
        </p:txBody>
      </p:sp>
    </p:spTree>
    <p:extLst>
      <p:ext uri="{BB962C8B-B14F-4D97-AF65-F5344CB8AC3E}">
        <p14:creationId xmlns:p14="http://schemas.microsoft.com/office/powerpoint/2010/main" val="3979557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983114887"/>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5121283"/>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t="-3000" b="-3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pic>
        <p:nvPicPr>
          <p:cNvPr id="8" name="图片 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矩形 8"/>
          <p:cNvSpPr/>
          <p:nvPr userDrawn="1"/>
        </p:nvSpPr>
        <p:spPr>
          <a:xfrm>
            <a:off x="0" y="0"/>
            <a:ext cx="9144000" cy="51435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50" r:id="rId1"/>
    <p:sldLayoutId id="2147483660" r:id="rId2"/>
    <p:sldLayoutId id="2147483661" r:id="rId3"/>
    <p:sldLayoutId id="2147483654" r:id="rId4"/>
    <p:sldLayoutId id="2147483655" r:id="rId5"/>
  </p:sldLayoutIdLst>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5.png"/><Relationship Id="rId2" Type="http://schemas.openxmlformats.org/officeDocument/2006/relationships/slideLayout" Target="../slideLayouts/slideLayout5.xml"/><Relationship Id="rId1" Type="http://schemas.openxmlformats.org/officeDocument/2006/relationships/themeOverride" Target="../theme/themeOverride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hemeOverride" Target="../theme/themeOverride9.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7"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8.png"/><Relationship Id="rId4" Type="http://schemas.openxmlformats.org/officeDocument/2006/relationships/image" Target="../media/image26.jpg"/></Relationships>
</file>

<file path=ppt/slides/_rels/slide12.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slideLayout" Target="../slideLayouts/slideLayout2.xml"/><Relationship Id="rId7" Type="http://schemas.openxmlformats.org/officeDocument/2006/relationships/image" Target="../media/image30.png"/><Relationship Id="rId2" Type="http://schemas.openxmlformats.org/officeDocument/2006/relationships/tags" Target="../tags/tag6.xml"/><Relationship Id="rId1" Type="http://schemas.openxmlformats.org/officeDocument/2006/relationships/themeOverride" Target="../theme/themeOverride10.xml"/><Relationship Id="rId6" Type="http://schemas.openxmlformats.org/officeDocument/2006/relationships/image" Target="../media/image29.jpg"/><Relationship Id="rId5" Type="http://schemas.openxmlformats.org/officeDocument/2006/relationships/image" Target="../media/image8.png"/><Relationship Id="rId4" Type="http://schemas.openxmlformats.org/officeDocument/2006/relationships/notesSlide" Target="../notesSlides/notesSlide12.xml"/><Relationship Id="rId9"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hemeOverride" Target="../theme/themeOverride11.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themeOverride" Target="../theme/themeOverride1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17.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slideLayout" Target="../slideLayouts/slideLayout2.xml"/><Relationship Id="rId7" Type="http://schemas.openxmlformats.org/officeDocument/2006/relationships/image" Target="../media/image43.png"/><Relationship Id="rId2" Type="http://schemas.openxmlformats.org/officeDocument/2006/relationships/tags" Target="../tags/tag7.xml"/><Relationship Id="rId1" Type="http://schemas.openxmlformats.org/officeDocument/2006/relationships/themeOverride" Target="../theme/themeOverride13.xml"/><Relationship Id="rId6" Type="http://schemas.openxmlformats.org/officeDocument/2006/relationships/image" Target="../media/image42.png"/><Relationship Id="rId5" Type="http://schemas.openxmlformats.org/officeDocument/2006/relationships/image" Target="../media/image8.png"/><Relationship Id="rId10" Type="http://schemas.openxmlformats.org/officeDocument/2006/relationships/image" Target="../media/image46.png"/><Relationship Id="rId4" Type="http://schemas.openxmlformats.org/officeDocument/2006/relationships/notesSlide" Target="../notesSlides/notesSlide15.xml"/><Relationship Id="rId9"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hemeOverride" Target="../theme/themeOverride2.xml"/><Relationship Id="rId5" Type="http://schemas.openxmlformats.org/officeDocument/2006/relationships/image" Target="../media/image6.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hemeOverride" Target="../theme/themeOverride14.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hemeOverride" Target="../theme/themeOverride15.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5.xml"/><Relationship Id="rId1" Type="http://schemas.openxmlformats.org/officeDocument/2006/relationships/themeOverride" Target="../theme/themeOverride1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tags" Target="../tags/tag2.xml"/><Relationship Id="rId1" Type="http://schemas.openxmlformats.org/officeDocument/2006/relationships/themeOverride" Target="../theme/themeOverride4.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8.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hemeOverride" Target="../theme/themeOverride5.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2.xml"/><Relationship Id="rId7" Type="http://schemas.openxmlformats.org/officeDocument/2006/relationships/image" Target="../media/image17.png"/><Relationship Id="rId2" Type="http://schemas.openxmlformats.org/officeDocument/2006/relationships/tags" Target="../tags/tag3.xml"/><Relationship Id="rId1" Type="http://schemas.openxmlformats.org/officeDocument/2006/relationships/themeOverride" Target="../theme/themeOverride6.xml"/><Relationship Id="rId6" Type="http://schemas.openxmlformats.org/officeDocument/2006/relationships/image" Target="../media/image16.png"/><Relationship Id="rId5" Type="http://schemas.openxmlformats.org/officeDocument/2006/relationships/image" Target="../media/image8.png"/><Relationship Id="rId4" Type="http://schemas.openxmlformats.org/officeDocument/2006/relationships/notesSlide" Target="../notesSlides/notesSlide7.xml"/><Relationship Id="rId9" Type="http://schemas.openxmlformats.org/officeDocument/2006/relationships/image" Target="../media/image19.jpeg"/></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2.xml"/><Relationship Id="rId7" Type="http://schemas.openxmlformats.org/officeDocument/2006/relationships/image" Target="../media/image21.png"/><Relationship Id="rId2" Type="http://schemas.openxmlformats.org/officeDocument/2006/relationships/tags" Target="../tags/tag4.xml"/><Relationship Id="rId1" Type="http://schemas.openxmlformats.org/officeDocument/2006/relationships/themeOverride" Target="../theme/themeOverride7.xml"/><Relationship Id="rId6" Type="http://schemas.openxmlformats.org/officeDocument/2006/relationships/image" Target="../media/image20.png"/><Relationship Id="rId5" Type="http://schemas.openxmlformats.org/officeDocument/2006/relationships/image" Target="../media/image8.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4.jpg"/><Relationship Id="rId2" Type="http://schemas.openxmlformats.org/officeDocument/2006/relationships/tags" Target="../tags/tag5.xml"/><Relationship Id="rId1" Type="http://schemas.openxmlformats.org/officeDocument/2006/relationships/themeOverride" Target="../theme/themeOverride8.xml"/><Relationship Id="rId6" Type="http://schemas.openxmlformats.org/officeDocument/2006/relationships/image" Target="../media/image23.jpg"/><Relationship Id="rId5" Type="http://schemas.openxmlformats.org/officeDocument/2006/relationships/image" Target="../media/image8.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3000" b="-3000"/>
          </a:stretch>
        </a:blipFill>
        <a:effectLst/>
      </p:bgPr>
    </p:bg>
    <p:spTree>
      <p:nvGrpSpPr>
        <p:cNvPr id="1" name=""/>
        <p:cNvGrpSpPr/>
        <p:nvPr/>
      </p:nvGrpSpPr>
      <p:grpSpPr>
        <a:xfrm>
          <a:off x="0" y="0"/>
          <a:ext cx="0" cy="0"/>
          <a:chOff x="0" y="0"/>
          <a:chExt cx="0" cy="0"/>
        </a:xfrm>
      </p:grpSpPr>
      <p:sp>
        <p:nvSpPr>
          <p:cNvPr id="49" name="Freeform 31"/>
          <p:cNvSpPr>
            <a:spLocks/>
          </p:cNvSpPr>
          <p:nvPr/>
        </p:nvSpPr>
        <p:spPr bwMode="auto">
          <a:xfrm rot="21176574">
            <a:off x="4777980" y="390955"/>
            <a:ext cx="1731554" cy="3487930"/>
          </a:xfrm>
          <a:custGeom>
            <a:avLst/>
            <a:gdLst>
              <a:gd name="T0" fmla="*/ 409 w 424"/>
              <a:gd name="T1" fmla="*/ 131 h 435"/>
              <a:gd name="T2" fmla="*/ 403 w 424"/>
              <a:gd name="T3" fmla="*/ 238 h 435"/>
              <a:gd name="T4" fmla="*/ 385 w 424"/>
              <a:gd name="T5" fmla="*/ 345 h 435"/>
              <a:gd name="T6" fmla="*/ 289 w 424"/>
              <a:gd name="T7" fmla="*/ 393 h 435"/>
              <a:gd name="T8" fmla="*/ 188 w 424"/>
              <a:gd name="T9" fmla="*/ 431 h 435"/>
              <a:gd name="T10" fmla="*/ 98 w 424"/>
              <a:gd name="T11" fmla="*/ 373 h 435"/>
              <a:gd name="T12" fmla="*/ 15 w 424"/>
              <a:gd name="T13" fmla="*/ 304 h 435"/>
              <a:gd name="T14" fmla="*/ 20 w 424"/>
              <a:gd name="T15" fmla="*/ 197 h 435"/>
              <a:gd name="T16" fmla="*/ 38 w 424"/>
              <a:gd name="T17" fmla="*/ 90 h 435"/>
              <a:gd name="T18" fmla="*/ 134 w 424"/>
              <a:gd name="T19" fmla="*/ 41 h 435"/>
              <a:gd name="T20" fmla="*/ 235 w 424"/>
              <a:gd name="T21" fmla="*/ 3 h 435"/>
              <a:gd name="T22" fmla="*/ 325 w 424"/>
              <a:gd name="T23" fmla="*/ 62 h 435"/>
              <a:gd name="T24" fmla="*/ 409 w 424"/>
              <a:gd name="T25" fmla="*/ 131 h 435"/>
              <a:gd name="connsiteX0" fmla="*/ 2951 w 9580"/>
              <a:gd name="connsiteY0" fmla="*/ 880 h 9854"/>
              <a:gd name="connsiteX1" fmla="*/ 5333 w 9580"/>
              <a:gd name="connsiteY1" fmla="*/ 6 h 9854"/>
              <a:gd name="connsiteX2" fmla="*/ 7456 w 9580"/>
              <a:gd name="connsiteY2" fmla="*/ 1362 h 9854"/>
              <a:gd name="connsiteX3" fmla="*/ 9437 w 9580"/>
              <a:gd name="connsiteY3" fmla="*/ 2948 h 9854"/>
              <a:gd name="connsiteX4" fmla="*/ 9296 w 9580"/>
              <a:gd name="connsiteY4" fmla="*/ 5408 h 9854"/>
              <a:gd name="connsiteX5" fmla="*/ 8871 w 9580"/>
              <a:gd name="connsiteY5" fmla="*/ 7868 h 9854"/>
              <a:gd name="connsiteX6" fmla="*/ 6607 w 9580"/>
              <a:gd name="connsiteY6" fmla="*/ 8971 h 9854"/>
              <a:gd name="connsiteX7" fmla="*/ 4225 w 9580"/>
              <a:gd name="connsiteY7" fmla="*/ 9845 h 9854"/>
              <a:gd name="connsiteX8" fmla="*/ 2102 w 9580"/>
              <a:gd name="connsiteY8" fmla="*/ 8512 h 9854"/>
              <a:gd name="connsiteX9" fmla="*/ 145 w 9580"/>
              <a:gd name="connsiteY9" fmla="*/ 6926 h 9854"/>
              <a:gd name="connsiteX10" fmla="*/ 263 w 9580"/>
              <a:gd name="connsiteY10" fmla="*/ 4466 h 9854"/>
              <a:gd name="connsiteX11" fmla="*/ 687 w 9580"/>
              <a:gd name="connsiteY11" fmla="*/ 2006 h 9854"/>
              <a:gd name="connsiteX12" fmla="*/ 3175 w 9580"/>
              <a:gd name="connsiteY12" fmla="*/ 1098 h 9854"/>
              <a:gd name="connsiteX0" fmla="*/ 3080 w 10000"/>
              <a:gd name="connsiteY0" fmla="*/ 893 h 10000"/>
              <a:gd name="connsiteX1" fmla="*/ 5567 w 10000"/>
              <a:gd name="connsiteY1" fmla="*/ 6 h 10000"/>
              <a:gd name="connsiteX2" fmla="*/ 7783 w 10000"/>
              <a:gd name="connsiteY2" fmla="*/ 1382 h 10000"/>
              <a:gd name="connsiteX3" fmla="*/ 9851 w 10000"/>
              <a:gd name="connsiteY3" fmla="*/ 2992 h 10000"/>
              <a:gd name="connsiteX4" fmla="*/ 9704 w 10000"/>
              <a:gd name="connsiteY4" fmla="*/ 5488 h 10000"/>
              <a:gd name="connsiteX5" fmla="*/ 9260 w 10000"/>
              <a:gd name="connsiteY5" fmla="*/ 7985 h 10000"/>
              <a:gd name="connsiteX6" fmla="*/ 6897 w 10000"/>
              <a:gd name="connsiteY6" fmla="*/ 9104 h 10000"/>
              <a:gd name="connsiteX7" fmla="*/ 4410 w 10000"/>
              <a:gd name="connsiteY7" fmla="*/ 9991 h 10000"/>
              <a:gd name="connsiteX8" fmla="*/ 2194 w 10000"/>
              <a:gd name="connsiteY8" fmla="*/ 8638 h 10000"/>
              <a:gd name="connsiteX9" fmla="*/ 151 w 10000"/>
              <a:gd name="connsiteY9" fmla="*/ 7029 h 10000"/>
              <a:gd name="connsiteX10" fmla="*/ 275 w 10000"/>
              <a:gd name="connsiteY10" fmla="*/ 4532 h 10000"/>
              <a:gd name="connsiteX11" fmla="*/ 717 w 10000"/>
              <a:gd name="connsiteY11" fmla="*/ 2036 h 10000"/>
              <a:gd name="connsiteX0" fmla="*/ 3080 w 10000"/>
              <a:gd name="connsiteY0" fmla="*/ 893 h 10000"/>
              <a:gd name="connsiteX1" fmla="*/ 5567 w 10000"/>
              <a:gd name="connsiteY1" fmla="*/ 6 h 10000"/>
              <a:gd name="connsiteX2" fmla="*/ 7783 w 10000"/>
              <a:gd name="connsiteY2" fmla="*/ 1382 h 10000"/>
              <a:gd name="connsiteX3" fmla="*/ 9851 w 10000"/>
              <a:gd name="connsiteY3" fmla="*/ 2992 h 10000"/>
              <a:gd name="connsiteX4" fmla="*/ 9704 w 10000"/>
              <a:gd name="connsiteY4" fmla="*/ 5488 h 10000"/>
              <a:gd name="connsiteX5" fmla="*/ 9260 w 10000"/>
              <a:gd name="connsiteY5" fmla="*/ 7985 h 10000"/>
              <a:gd name="connsiteX6" fmla="*/ 6897 w 10000"/>
              <a:gd name="connsiteY6" fmla="*/ 9104 h 10000"/>
              <a:gd name="connsiteX7" fmla="*/ 4410 w 10000"/>
              <a:gd name="connsiteY7" fmla="*/ 9991 h 10000"/>
              <a:gd name="connsiteX8" fmla="*/ 2194 w 10000"/>
              <a:gd name="connsiteY8" fmla="*/ 8638 h 10000"/>
              <a:gd name="connsiteX9" fmla="*/ 151 w 10000"/>
              <a:gd name="connsiteY9" fmla="*/ 7029 h 10000"/>
              <a:gd name="connsiteX10" fmla="*/ 275 w 10000"/>
              <a:gd name="connsiteY10" fmla="*/ 4532 h 10000"/>
              <a:gd name="connsiteX0" fmla="*/ 2929 w 9849"/>
              <a:gd name="connsiteY0" fmla="*/ 893 h 10000"/>
              <a:gd name="connsiteX1" fmla="*/ 5416 w 9849"/>
              <a:gd name="connsiteY1" fmla="*/ 6 h 10000"/>
              <a:gd name="connsiteX2" fmla="*/ 7632 w 9849"/>
              <a:gd name="connsiteY2" fmla="*/ 1382 h 10000"/>
              <a:gd name="connsiteX3" fmla="*/ 9700 w 9849"/>
              <a:gd name="connsiteY3" fmla="*/ 2992 h 10000"/>
              <a:gd name="connsiteX4" fmla="*/ 9553 w 9849"/>
              <a:gd name="connsiteY4" fmla="*/ 5488 h 10000"/>
              <a:gd name="connsiteX5" fmla="*/ 9109 w 9849"/>
              <a:gd name="connsiteY5" fmla="*/ 7985 h 10000"/>
              <a:gd name="connsiteX6" fmla="*/ 6746 w 9849"/>
              <a:gd name="connsiteY6" fmla="*/ 9104 h 10000"/>
              <a:gd name="connsiteX7" fmla="*/ 4259 w 9849"/>
              <a:gd name="connsiteY7" fmla="*/ 9991 h 10000"/>
              <a:gd name="connsiteX8" fmla="*/ 2043 w 9849"/>
              <a:gd name="connsiteY8" fmla="*/ 8638 h 10000"/>
              <a:gd name="connsiteX9" fmla="*/ 0 w 9849"/>
              <a:gd name="connsiteY9" fmla="*/ 7029 h 10000"/>
              <a:gd name="connsiteX0" fmla="*/ 900 w 7926"/>
              <a:gd name="connsiteY0" fmla="*/ 893 h 10000"/>
              <a:gd name="connsiteX1" fmla="*/ 3425 w 7926"/>
              <a:gd name="connsiteY1" fmla="*/ 6 h 10000"/>
              <a:gd name="connsiteX2" fmla="*/ 5675 w 7926"/>
              <a:gd name="connsiteY2" fmla="*/ 1382 h 10000"/>
              <a:gd name="connsiteX3" fmla="*/ 7775 w 7926"/>
              <a:gd name="connsiteY3" fmla="*/ 2992 h 10000"/>
              <a:gd name="connsiteX4" fmla="*/ 7625 w 7926"/>
              <a:gd name="connsiteY4" fmla="*/ 5488 h 10000"/>
              <a:gd name="connsiteX5" fmla="*/ 7175 w 7926"/>
              <a:gd name="connsiteY5" fmla="*/ 7985 h 10000"/>
              <a:gd name="connsiteX6" fmla="*/ 4775 w 7926"/>
              <a:gd name="connsiteY6" fmla="*/ 9104 h 10000"/>
              <a:gd name="connsiteX7" fmla="*/ 2250 w 7926"/>
              <a:gd name="connsiteY7" fmla="*/ 9991 h 10000"/>
              <a:gd name="connsiteX8" fmla="*/ 0 w 7926"/>
              <a:gd name="connsiteY8" fmla="*/ 8638 h 10000"/>
              <a:gd name="connsiteX0" fmla="*/ 0 w 8864"/>
              <a:gd name="connsiteY0" fmla="*/ 893 h 10000"/>
              <a:gd name="connsiteX1" fmla="*/ 3185 w 8864"/>
              <a:gd name="connsiteY1" fmla="*/ 6 h 10000"/>
              <a:gd name="connsiteX2" fmla="*/ 6024 w 8864"/>
              <a:gd name="connsiteY2" fmla="*/ 1382 h 10000"/>
              <a:gd name="connsiteX3" fmla="*/ 8673 w 8864"/>
              <a:gd name="connsiteY3" fmla="*/ 2992 h 10000"/>
              <a:gd name="connsiteX4" fmla="*/ 8484 w 8864"/>
              <a:gd name="connsiteY4" fmla="*/ 5488 h 10000"/>
              <a:gd name="connsiteX5" fmla="*/ 7916 w 8864"/>
              <a:gd name="connsiteY5" fmla="*/ 7985 h 10000"/>
              <a:gd name="connsiteX6" fmla="*/ 4888 w 8864"/>
              <a:gd name="connsiteY6" fmla="*/ 9104 h 10000"/>
              <a:gd name="connsiteX7" fmla="*/ 1703 w 8864"/>
              <a:gd name="connsiteY7" fmla="*/ 9991 h 10000"/>
              <a:gd name="connsiteX0" fmla="*/ 0 w 10000"/>
              <a:gd name="connsiteY0" fmla="*/ 893 h 9104"/>
              <a:gd name="connsiteX1" fmla="*/ 3593 w 10000"/>
              <a:gd name="connsiteY1" fmla="*/ 6 h 9104"/>
              <a:gd name="connsiteX2" fmla="*/ 6796 w 10000"/>
              <a:gd name="connsiteY2" fmla="*/ 1382 h 9104"/>
              <a:gd name="connsiteX3" fmla="*/ 9785 w 10000"/>
              <a:gd name="connsiteY3" fmla="*/ 2992 h 9104"/>
              <a:gd name="connsiteX4" fmla="*/ 9571 w 10000"/>
              <a:gd name="connsiteY4" fmla="*/ 5488 h 9104"/>
              <a:gd name="connsiteX5" fmla="*/ 8931 w 10000"/>
              <a:gd name="connsiteY5" fmla="*/ 7985 h 9104"/>
              <a:gd name="connsiteX6" fmla="*/ 5514 w 10000"/>
              <a:gd name="connsiteY6" fmla="*/ 9104 h 9104"/>
              <a:gd name="connsiteX0" fmla="*/ 0 w 10000"/>
              <a:gd name="connsiteY0" fmla="*/ 981 h 10000"/>
              <a:gd name="connsiteX1" fmla="*/ 3593 w 10000"/>
              <a:gd name="connsiteY1" fmla="*/ 7 h 10000"/>
              <a:gd name="connsiteX2" fmla="*/ 6796 w 10000"/>
              <a:gd name="connsiteY2" fmla="*/ 1518 h 10000"/>
              <a:gd name="connsiteX3" fmla="*/ 9785 w 10000"/>
              <a:gd name="connsiteY3" fmla="*/ 3286 h 10000"/>
              <a:gd name="connsiteX4" fmla="*/ 9571 w 10000"/>
              <a:gd name="connsiteY4" fmla="*/ 6028 h 10000"/>
              <a:gd name="connsiteX5" fmla="*/ 8931 w 10000"/>
              <a:gd name="connsiteY5" fmla="*/ 8771 h 10000"/>
              <a:gd name="connsiteX6" fmla="*/ 5514 w 10000"/>
              <a:gd name="connsiteY6" fmla="*/ 10000 h 10000"/>
              <a:gd name="connsiteX0" fmla="*/ 0 w 10000"/>
              <a:gd name="connsiteY0" fmla="*/ 981 h 10000"/>
              <a:gd name="connsiteX1" fmla="*/ 3593 w 10000"/>
              <a:gd name="connsiteY1" fmla="*/ 7 h 10000"/>
              <a:gd name="connsiteX2" fmla="*/ 6796 w 10000"/>
              <a:gd name="connsiteY2" fmla="*/ 1518 h 10000"/>
              <a:gd name="connsiteX3" fmla="*/ 9785 w 10000"/>
              <a:gd name="connsiteY3" fmla="*/ 3286 h 10000"/>
              <a:gd name="connsiteX4" fmla="*/ 9571 w 10000"/>
              <a:gd name="connsiteY4" fmla="*/ 6028 h 10000"/>
              <a:gd name="connsiteX5" fmla="*/ 8931 w 10000"/>
              <a:gd name="connsiteY5" fmla="*/ 8771 h 10000"/>
              <a:gd name="connsiteX6" fmla="*/ 7258 w 10000"/>
              <a:gd name="connsiteY6" fmla="*/ 9454 h 10000"/>
              <a:gd name="connsiteX7" fmla="*/ 5514 w 10000"/>
              <a:gd name="connsiteY7" fmla="*/ 10000 h 10000"/>
              <a:gd name="connsiteX0" fmla="*/ 0 w 10000"/>
              <a:gd name="connsiteY0" fmla="*/ 981 h 9454"/>
              <a:gd name="connsiteX1" fmla="*/ 3593 w 10000"/>
              <a:gd name="connsiteY1" fmla="*/ 7 h 9454"/>
              <a:gd name="connsiteX2" fmla="*/ 6796 w 10000"/>
              <a:gd name="connsiteY2" fmla="*/ 1518 h 9454"/>
              <a:gd name="connsiteX3" fmla="*/ 9785 w 10000"/>
              <a:gd name="connsiteY3" fmla="*/ 3286 h 9454"/>
              <a:gd name="connsiteX4" fmla="*/ 9571 w 10000"/>
              <a:gd name="connsiteY4" fmla="*/ 6028 h 9454"/>
              <a:gd name="connsiteX5" fmla="*/ 8931 w 10000"/>
              <a:gd name="connsiteY5" fmla="*/ 8771 h 9454"/>
              <a:gd name="connsiteX6" fmla="*/ 7258 w 10000"/>
              <a:gd name="connsiteY6" fmla="*/ 9454 h 9454"/>
              <a:gd name="connsiteX0" fmla="*/ 0 w 6407"/>
              <a:gd name="connsiteY0" fmla="*/ 0 h 9993"/>
              <a:gd name="connsiteX1" fmla="*/ 3203 w 6407"/>
              <a:gd name="connsiteY1" fmla="*/ 1599 h 9993"/>
              <a:gd name="connsiteX2" fmla="*/ 6192 w 6407"/>
              <a:gd name="connsiteY2" fmla="*/ 3469 h 9993"/>
              <a:gd name="connsiteX3" fmla="*/ 5978 w 6407"/>
              <a:gd name="connsiteY3" fmla="*/ 6369 h 9993"/>
              <a:gd name="connsiteX4" fmla="*/ 5338 w 6407"/>
              <a:gd name="connsiteY4" fmla="*/ 9271 h 9993"/>
              <a:gd name="connsiteX5" fmla="*/ 3665 w 6407"/>
              <a:gd name="connsiteY5" fmla="*/ 9993 h 9993"/>
              <a:gd name="connsiteX0" fmla="*/ 0 w 10000"/>
              <a:gd name="connsiteY0" fmla="*/ 0 h 9918"/>
              <a:gd name="connsiteX1" fmla="*/ 4999 w 10000"/>
              <a:gd name="connsiteY1" fmla="*/ 1600 h 9918"/>
              <a:gd name="connsiteX2" fmla="*/ 9664 w 10000"/>
              <a:gd name="connsiteY2" fmla="*/ 3471 h 9918"/>
              <a:gd name="connsiteX3" fmla="*/ 9330 w 10000"/>
              <a:gd name="connsiteY3" fmla="*/ 6373 h 9918"/>
              <a:gd name="connsiteX4" fmla="*/ 8332 w 10000"/>
              <a:gd name="connsiteY4" fmla="*/ 9277 h 9918"/>
              <a:gd name="connsiteX5" fmla="*/ 6378 w 10000"/>
              <a:gd name="connsiteY5" fmla="*/ 9918 h 9918"/>
              <a:gd name="connsiteX0" fmla="*/ 0 w 10000"/>
              <a:gd name="connsiteY0" fmla="*/ 0 h 9886"/>
              <a:gd name="connsiteX1" fmla="*/ 4999 w 10000"/>
              <a:gd name="connsiteY1" fmla="*/ 1613 h 9886"/>
              <a:gd name="connsiteX2" fmla="*/ 9664 w 10000"/>
              <a:gd name="connsiteY2" fmla="*/ 3500 h 9886"/>
              <a:gd name="connsiteX3" fmla="*/ 9330 w 10000"/>
              <a:gd name="connsiteY3" fmla="*/ 6426 h 9886"/>
              <a:gd name="connsiteX4" fmla="*/ 8332 w 10000"/>
              <a:gd name="connsiteY4" fmla="*/ 9354 h 9886"/>
              <a:gd name="connsiteX5" fmla="*/ 6961 w 10000"/>
              <a:gd name="connsiteY5" fmla="*/ 9886 h 9886"/>
              <a:gd name="connsiteX0" fmla="*/ 0 w 10000"/>
              <a:gd name="connsiteY0" fmla="*/ 0 h 10039"/>
              <a:gd name="connsiteX1" fmla="*/ 4999 w 10000"/>
              <a:gd name="connsiteY1" fmla="*/ 1632 h 10039"/>
              <a:gd name="connsiteX2" fmla="*/ 9664 w 10000"/>
              <a:gd name="connsiteY2" fmla="*/ 3540 h 10039"/>
              <a:gd name="connsiteX3" fmla="*/ 9330 w 10000"/>
              <a:gd name="connsiteY3" fmla="*/ 6500 h 10039"/>
              <a:gd name="connsiteX4" fmla="*/ 8332 w 10000"/>
              <a:gd name="connsiteY4" fmla="*/ 9462 h 10039"/>
              <a:gd name="connsiteX5" fmla="*/ 6924 w 10000"/>
              <a:gd name="connsiteY5" fmla="*/ 10039 h 10039"/>
              <a:gd name="connsiteX0" fmla="*/ 0 w 10000"/>
              <a:gd name="connsiteY0" fmla="*/ 0 h 10019"/>
              <a:gd name="connsiteX1" fmla="*/ 4999 w 10000"/>
              <a:gd name="connsiteY1" fmla="*/ 1632 h 10019"/>
              <a:gd name="connsiteX2" fmla="*/ 9664 w 10000"/>
              <a:gd name="connsiteY2" fmla="*/ 3540 h 10019"/>
              <a:gd name="connsiteX3" fmla="*/ 9330 w 10000"/>
              <a:gd name="connsiteY3" fmla="*/ 6500 h 10019"/>
              <a:gd name="connsiteX4" fmla="*/ 8332 w 10000"/>
              <a:gd name="connsiteY4" fmla="*/ 9462 h 10019"/>
              <a:gd name="connsiteX5" fmla="*/ 6818 w 10000"/>
              <a:gd name="connsiteY5" fmla="*/ 10019 h 10019"/>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22">
                <a:moveTo>
                  <a:pt x="0" y="0"/>
                </a:moveTo>
                <a:cubicBezTo>
                  <a:pt x="2002" y="110"/>
                  <a:pt x="3445" y="1053"/>
                  <a:pt x="4999" y="1632"/>
                </a:cubicBezTo>
                <a:cubicBezTo>
                  <a:pt x="6554" y="2213"/>
                  <a:pt x="8829" y="2600"/>
                  <a:pt x="9664" y="3540"/>
                </a:cubicBezTo>
                <a:cubicBezTo>
                  <a:pt x="10495" y="4481"/>
                  <a:pt x="9552" y="5561"/>
                  <a:pt x="9330" y="6500"/>
                </a:cubicBezTo>
                <a:cubicBezTo>
                  <a:pt x="9107" y="7496"/>
                  <a:pt x="9497" y="8659"/>
                  <a:pt x="8332" y="9462"/>
                </a:cubicBezTo>
                <a:cubicBezTo>
                  <a:pt x="8006" y="9642"/>
                  <a:pt x="7761" y="9800"/>
                  <a:pt x="6873" y="10022"/>
                </a:cubicBezTo>
              </a:path>
            </a:pathLst>
          </a:custGeom>
          <a:noFill/>
          <a:ln w="76200">
            <a:solidFill>
              <a:srgbClr val="2E1612"/>
            </a:solidFill>
          </a:ln>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 y="-359236"/>
            <a:ext cx="7380346" cy="5718880"/>
          </a:xfrm>
          <a:prstGeom prst="rect">
            <a:avLst/>
          </a:prstGeom>
        </p:spPr>
      </p:pic>
      <p:sp>
        <p:nvSpPr>
          <p:cNvPr id="14" name="TextBox 71">
            <a:extLst>
              <a:ext uri="{FF2B5EF4-FFF2-40B4-BE49-F238E27FC236}">
                <a16:creationId xmlns:a16="http://schemas.microsoft.com/office/drawing/2014/main" id="{01FED008-D794-40F9-8E49-41E99B6D6694}"/>
              </a:ext>
            </a:extLst>
          </p:cNvPr>
          <p:cNvSpPr txBox="1"/>
          <p:nvPr/>
        </p:nvSpPr>
        <p:spPr>
          <a:xfrm>
            <a:off x="2599437" y="1390943"/>
            <a:ext cx="4017444" cy="1708160"/>
          </a:xfrm>
          <a:prstGeom prst="rect">
            <a:avLst/>
          </a:prstGeom>
          <a:noFill/>
        </p:spPr>
        <p:txBody>
          <a:bodyPr wrap="square" rtlCol="0">
            <a:spAutoFit/>
          </a:bodyPr>
          <a:lstStyle/>
          <a:p>
            <a:pPr algn="ctr">
              <a:defRPr/>
            </a:pPr>
            <a:r>
              <a:rPr lang="fr-FR" altLang="zh-CN" sz="3500" b="1" dirty="0">
                <a:solidFill>
                  <a:schemeClr val="bg1"/>
                </a:solidFill>
                <a:effectLst>
                  <a:outerShdw blurRad="38100" dist="38100" dir="2700000" algn="tl">
                    <a:srgbClr val="000000">
                      <a:alpha val="43137"/>
                    </a:srgbClr>
                  </a:outerShdw>
                </a:effectLst>
                <a:latin typeface="Impact" panose="020B0806030902050204" pitchFamily="34" charset="0"/>
                <a:cs typeface="+mn-ea"/>
              </a:rPr>
              <a:t>Assistant ingénieur dans le domaine de traitement de l'eau</a:t>
            </a:r>
            <a:endParaRPr lang="zh-CN" altLang="en-US" sz="3500" b="1" dirty="0">
              <a:solidFill>
                <a:schemeClr val="bg1"/>
              </a:solidFill>
              <a:effectLst>
                <a:outerShdw blurRad="38100" dist="38100" dir="2700000" algn="tl">
                  <a:srgbClr val="000000">
                    <a:alpha val="43137"/>
                  </a:srgbClr>
                </a:outerShdw>
              </a:effectLst>
              <a:latin typeface="Impact" panose="020B0806030902050204" pitchFamily="34" charset="0"/>
              <a:cs typeface="+mn-ea"/>
              <a:sym typeface="+mn-lt"/>
            </a:endParaRPr>
          </a:p>
        </p:txBody>
      </p:sp>
      <p:sp>
        <p:nvSpPr>
          <p:cNvPr id="56" name="TextBox 71">
            <a:extLst>
              <a:ext uri="{FF2B5EF4-FFF2-40B4-BE49-F238E27FC236}">
                <a16:creationId xmlns:a16="http://schemas.microsoft.com/office/drawing/2014/main" id="{01FED008-D794-40F9-8E49-41E99B6D6694}"/>
              </a:ext>
            </a:extLst>
          </p:cNvPr>
          <p:cNvSpPr txBox="1"/>
          <p:nvPr/>
        </p:nvSpPr>
        <p:spPr>
          <a:xfrm>
            <a:off x="3839137" y="3113503"/>
            <a:ext cx="1572033" cy="1015663"/>
          </a:xfrm>
          <a:prstGeom prst="rect">
            <a:avLst/>
          </a:prstGeom>
          <a:noFill/>
        </p:spPr>
        <p:txBody>
          <a:bodyPr wrap="none" rtlCol="0">
            <a:spAutoFit/>
          </a:bodyPr>
          <a:lstStyle/>
          <a:p>
            <a:pPr algn="ctr"/>
            <a:r>
              <a:rPr lang="en-US" altLang="zh-CN" sz="1500" dirty="0">
                <a:solidFill>
                  <a:schemeClr val="bg1"/>
                </a:solidFill>
                <a:latin typeface="Impact" panose="020B0806030902050204" pitchFamily="34" charset="0"/>
                <a:cs typeface="+mn-ea"/>
                <a:sym typeface="+mn-lt"/>
              </a:rPr>
              <a:t>2019</a:t>
            </a:r>
          </a:p>
          <a:p>
            <a:pPr algn="ctr"/>
            <a:r>
              <a:rPr lang="fr-FR" altLang="zh-CN" sz="1500" dirty="0">
                <a:solidFill>
                  <a:schemeClr val="bg1"/>
                </a:solidFill>
                <a:latin typeface="Impact" panose="020B0806030902050204" pitchFamily="34" charset="0"/>
                <a:cs typeface="+mn-ea"/>
              </a:rPr>
              <a:t>DAE 4 </a:t>
            </a:r>
          </a:p>
          <a:p>
            <a:pPr algn="ctr"/>
            <a:r>
              <a:rPr lang="fr-FR" altLang="zh-CN" sz="1500" dirty="0">
                <a:solidFill>
                  <a:schemeClr val="bg1"/>
                </a:solidFill>
                <a:latin typeface="Impact" panose="020B0806030902050204" pitchFamily="34" charset="0"/>
                <a:cs typeface="+mn-ea"/>
              </a:rPr>
              <a:t>Stage Individuel</a:t>
            </a:r>
            <a:endParaRPr lang="zh-CN" altLang="en-US" sz="1500" dirty="0">
              <a:solidFill>
                <a:schemeClr val="bg1"/>
              </a:solidFill>
              <a:latin typeface="Impact" panose="020B0806030902050204" pitchFamily="34" charset="0"/>
              <a:cs typeface="+mn-ea"/>
            </a:endParaRPr>
          </a:p>
          <a:p>
            <a:endParaRPr lang="zh-CN" altLang="en-US" sz="1500" b="1" dirty="0">
              <a:solidFill>
                <a:schemeClr val="bg1"/>
              </a:solidFill>
              <a:latin typeface="Impact" panose="020B0806030902050204" pitchFamily="34" charset="0"/>
              <a:cs typeface="+mn-ea"/>
              <a:sym typeface="+mn-lt"/>
            </a:endParaRPr>
          </a:p>
        </p:txBody>
      </p:sp>
      <p:sp>
        <p:nvSpPr>
          <p:cNvPr id="51" name="Freeform 31"/>
          <p:cNvSpPr>
            <a:spLocks/>
          </p:cNvSpPr>
          <p:nvPr/>
        </p:nvSpPr>
        <p:spPr bwMode="auto">
          <a:xfrm rot="21176574">
            <a:off x="4573839" y="3922828"/>
            <a:ext cx="1658831" cy="633491"/>
          </a:xfrm>
          <a:custGeom>
            <a:avLst/>
            <a:gdLst>
              <a:gd name="T0" fmla="*/ 409 w 424"/>
              <a:gd name="T1" fmla="*/ 131 h 435"/>
              <a:gd name="T2" fmla="*/ 403 w 424"/>
              <a:gd name="T3" fmla="*/ 238 h 435"/>
              <a:gd name="T4" fmla="*/ 385 w 424"/>
              <a:gd name="T5" fmla="*/ 345 h 435"/>
              <a:gd name="T6" fmla="*/ 289 w 424"/>
              <a:gd name="T7" fmla="*/ 393 h 435"/>
              <a:gd name="T8" fmla="*/ 188 w 424"/>
              <a:gd name="T9" fmla="*/ 431 h 435"/>
              <a:gd name="T10" fmla="*/ 98 w 424"/>
              <a:gd name="T11" fmla="*/ 373 h 435"/>
              <a:gd name="T12" fmla="*/ 15 w 424"/>
              <a:gd name="T13" fmla="*/ 304 h 435"/>
              <a:gd name="T14" fmla="*/ 20 w 424"/>
              <a:gd name="T15" fmla="*/ 197 h 435"/>
              <a:gd name="T16" fmla="*/ 38 w 424"/>
              <a:gd name="T17" fmla="*/ 90 h 435"/>
              <a:gd name="T18" fmla="*/ 134 w 424"/>
              <a:gd name="T19" fmla="*/ 41 h 435"/>
              <a:gd name="T20" fmla="*/ 235 w 424"/>
              <a:gd name="T21" fmla="*/ 3 h 435"/>
              <a:gd name="T22" fmla="*/ 325 w 424"/>
              <a:gd name="T23" fmla="*/ 62 h 435"/>
              <a:gd name="T24" fmla="*/ 409 w 424"/>
              <a:gd name="T25" fmla="*/ 131 h 435"/>
              <a:gd name="connsiteX0" fmla="*/ 9296 w 9587"/>
              <a:gd name="connsiteY0" fmla="*/ 5408 h 9854"/>
              <a:gd name="connsiteX1" fmla="*/ 8871 w 9587"/>
              <a:gd name="connsiteY1" fmla="*/ 7868 h 9854"/>
              <a:gd name="connsiteX2" fmla="*/ 6607 w 9587"/>
              <a:gd name="connsiteY2" fmla="*/ 8971 h 9854"/>
              <a:gd name="connsiteX3" fmla="*/ 4225 w 9587"/>
              <a:gd name="connsiteY3" fmla="*/ 9845 h 9854"/>
              <a:gd name="connsiteX4" fmla="*/ 2102 w 9587"/>
              <a:gd name="connsiteY4" fmla="*/ 8512 h 9854"/>
              <a:gd name="connsiteX5" fmla="*/ 145 w 9587"/>
              <a:gd name="connsiteY5" fmla="*/ 6926 h 9854"/>
              <a:gd name="connsiteX6" fmla="*/ 263 w 9587"/>
              <a:gd name="connsiteY6" fmla="*/ 4466 h 9854"/>
              <a:gd name="connsiteX7" fmla="*/ 687 w 9587"/>
              <a:gd name="connsiteY7" fmla="*/ 2006 h 9854"/>
              <a:gd name="connsiteX8" fmla="*/ 2951 w 9587"/>
              <a:gd name="connsiteY8" fmla="*/ 880 h 9854"/>
              <a:gd name="connsiteX9" fmla="*/ 5333 w 9587"/>
              <a:gd name="connsiteY9" fmla="*/ 6 h 9854"/>
              <a:gd name="connsiteX10" fmla="*/ 7456 w 9587"/>
              <a:gd name="connsiteY10" fmla="*/ 1362 h 9854"/>
              <a:gd name="connsiteX11" fmla="*/ 9437 w 9587"/>
              <a:gd name="connsiteY11" fmla="*/ 2948 h 9854"/>
              <a:gd name="connsiteX12" fmla="*/ 9520 w 9587"/>
              <a:gd name="connsiteY12" fmla="*/ 5626 h 9854"/>
              <a:gd name="connsiteX0" fmla="*/ 9696 w 9844"/>
              <a:gd name="connsiteY0" fmla="*/ 5488 h 10000"/>
              <a:gd name="connsiteX1" fmla="*/ 9253 w 9844"/>
              <a:gd name="connsiteY1" fmla="*/ 7985 h 10000"/>
              <a:gd name="connsiteX2" fmla="*/ 6892 w 9844"/>
              <a:gd name="connsiteY2" fmla="*/ 9104 h 10000"/>
              <a:gd name="connsiteX3" fmla="*/ 4407 w 9844"/>
              <a:gd name="connsiteY3" fmla="*/ 9991 h 10000"/>
              <a:gd name="connsiteX4" fmla="*/ 2193 w 9844"/>
              <a:gd name="connsiteY4" fmla="*/ 8638 h 10000"/>
              <a:gd name="connsiteX5" fmla="*/ 151 w 9844"/>
              <a:gd name="connsiteY5" fmla="*/ 7029 h 10000"/>
              <a:gd name="connsiteX6" fmla="*/ 274 w 9844"/>
              <a:gd name="connsiteY6" fmla="*/ 4532 h 10000"/>
              <a:gd name="connsiteX7" fmla="*/ 717 w 9844"/>
              <a:gd name="connsiteY7" fmla="*/ 2036 h 10000"/>
              <a:gd name="connsiteX8" fmla="*/ 3078 w 9844"/>
              <a:gd name="connsiteY8" fmla="*/ 893 h 10000"/>
              <a:gd name="connsiteX9" fmla="*/ 5563 w 9844"/>
              <a:gd name="connsiteY9" fmla="*/ 6 h 10000"/>
              <a:gd name="connsiteX10" fmla="*/ 7777 w 9844"/>
              <a:gd name="connsiteY10" fmla="*/ 1382 h 10000"/>
              <a:gd name="connsiteX11" fmla="*/ 9844 w 9844"/>
              <a:gd name="connsiteY11" fmla="*/ 2992 h 10000"/>
              <a:gd name="connsiteX0" fmla="*/ 9850 w 9850"/>
              <a:gd name="connsiteY0" fmla="*/ 5488 h 10000"/>
              <a:gd name="connsiteX1" fmla="*/ 9400 w 9850"/>
              <a:gd name="connsiteY1" fmla="*/ 7985 h 10000"/>
              <a:gd name="connsiteX2" fmla="*/ 7001 w 9850"/>
              <a:gd name="connsiteY2" fmla="*/ 9104 h 10000"/>
              <a:gd name="connsiteX3" fmla="*/ 4477 w 9850"/>
              <a:gd name="connsiteY3" fmla="*/ 9991 h 10000"/>
              <a:gd name="connsiteX4" fmla="*/ 2228 w 9850"/>
              <a:gd name="connsiteY4" fmla="*/ 8638 h 10000"/>
              <a:gd name="connsiteX5" fmla="*/ 153 w 9850"/>
              <a:gd name="connsiteY5" fmla="*/ 7029 h 10000"/>
              <a:gd name="connsiteX6" fmla="*/ 278 w 9850"/>
              <a:gd name="connsiteY6" fmla="*/ 4532 h 10000"/>
              <a:gd name="connsiteX7" fmla="*/ 728 w 9850"/>
              <a:gd name="connsiteY7" fmla="*/ 2036 h 10000"/>
              <a:gd name="connsiteX8" fmla="*/ 3127 w 9850"/>
              <a:gd name="connsiteY8" fmla="*/ 893 h 10000"/>
              <a:gd name="connsiteX9" fmla="*/ 5651 w 9850"/>
              <a:gd name="connsiteY9" fmla="*/ 6 h 10000"/>
              <a:gd name="connsiteX10" fmla="*/ 7900 w 9850"/>
              <a:gd name="connsiteY10" fmla="*/ 1382 h 10000"/>
              <a:gd name="connsiteX0" fmla="*/ 10000 w 10000"/>
              <a:gd name="connsiteY0" fmla="*/ 5488 h 10000"/>
              <a:gd name="connsiteX1" fmla="*/ 9543 w 10000"/>
              <a:gd name="connsiteY1" fmla="*/ 7985 h 10000"/>
              <a:gd name="connsiteX2" fmla="*/ 7108 w 10000"/>
              <a:gd name="connsiteY2" fmla="*/ 9104 h 10000"/>
              <a:gd name="connsiteX3" fmla="*/ 4545 w 10000"/>
              <a:gd name="connsiteY3" fmla="*/ 9991 h 10000"/>
              <a:gd name="connsiteX4" fmla="*/ 2262 w 10000"/>
              <a:gd name="connsiteY4" fmla="*/ 8638 h 10000"/>
              <a:gd name="connsiteX5" fmla="*/ 155 w 10000"/>
              <a:gd name="connsiteY5" fmla="*/ 7029 h 10000"/>
              <a:gd name="connsiteX6" fmla="*/ 282 w 10000"/>
              <a:gd name="connsiteY6" fmla="*/ 4532 h 10000"/>
              <a:gd name="connsiteX7" fmla="*/ 739 w 10000"/>
              <a:gd name="connsiteY7" fmla="*/ 2036 h 10000"/>
              <a:gd name="connsiteX8" fmla="*/ 3175 w 10000"/>
              <a:gd name="connsiteY8" fmla="*/ 893 h 10000"/>
              <a:gd name="connsiteX9" fmla="*/ 5737 w 10000"/>
              <a:gd name="connsiteY9" fmla="*/ 6 h 10000"/>
              <a:gd name="connsiteX0" fmla="*/ 10000 w 10000"/>
              <a:gd name="connsiteY0" fmla="*/ 4595 h 9107"/>
              <a:gd name="connsiteX1" fmla="*/ 9543 w 10000"/>
              <a:gd name="connsiteY1" fmla="*/ 7092 h 9107"/>
              <a:gd name="connsiteX2" fmla="*/ 7108 w 10000"/>
              <a:gd name="connsiteY2" fmla="*/ 8211 h 9107"/>
              <a:gd name="connsiteX3" fmla="*/ 4545 w 10000"/>
              <a:gd name="connsiteY3" fmla="*/ 9098 h 9107"/>
              <a:gd name="connsiteX4" fmla="*/ 2262 w 10000"/>
              <a:gd name="connsiteY4" fmla="*/ 7745 h 9107"/>
              <a:gd name="connsiteX5" fmla="*/ 155 w 10000"/>
              <a:gd name="connsiteY5" fmla="*/ 6136 h 9107"/>
              <a:gd name="connsiteX6" fmla="*/ 282 w 10000"/>
              <a:gd name="connsiteY6" fmla="*/ 3639 h 9107"/>
              <a:gd name="connsiteX7" fmla="*/ 739 w 10000"/>
              <a:gd name="connsiteY7" fmla="*/ 1143 h 9107"/>
              <a:gd name="connsiteX8" fmla="*/ 3175 w 10000"/>
              <a:gd name="connsiteY8" fmla="*/ 0 h 9107"/>
              <a:gd name="connsiteX0" fmla="*/ 10000 w 10000"/>
              <a:gd name="connsiteY0" fmla="*/ 3791 h 8745"/>
              <a:gd name="connsiteX1" fmla="*/ 9543 w 10000"/>
              <a:gd name="connsiteY1" fmla="*/ 6532 h 8745"/>
              <a:gd name="connsiteX2" fmla="*/ 7108 w 10000"/>
              <a:gd name="connsiteY2" fmla="*/ 7761 h 8745"/>
              <a:gd name="connsiteX3" fmla="*/ 4545 w 10000"/>
              <a:gd name="connsiteY3" fmla="*/ 8735 h 8745"/>
              <a:gd name="connsiteX4" fmla="*/ 2262 w 10000"/>
              <a:gd name="connsiteY4" fmla="*/ 7249 h 8745"/>
              <a:gd name="connsiteX5" fmla="*/ 155 w 10000"/>
              <a:gd name="connsiteY5" fmla="*/ 5483 h 8745"/>
              <a:gd name="connsiteX6" fmla="*/ 282 w 10000"/>
              <a:gd name="connsiteY6" fmla="*/ 2741 h 8745"/>
              <a:gd name="connsiteX7" fmla="*/ 739 w 10000"/>
              <a:gd name="connsiteY7" fmla="*/ 0 h 8745"/>
              <a:gd name="connsiteX0" fmla="*/ 10000 w 10000"/>
              <a:gd name="connsiteY0" fmla="*/ 1201 h 6866"/>
              <a:gd name="connsiteX1" fmla="*/ 9543 w 10000"/>
              <a:gd name="connsiteY1" fmla="*/ 4335 h 6866"/>
              <a:gd name="connsiteX2" fmla="*/ 7108 w 10000"/>
              <a:gd name="connsiteY2" fmla="*/ 5741 h 6866"/>
              <a:gd name="connsiteX3" fmla="*/ 4545 w 10000"/>
              <a:gd name="connsiteY3" fmla="*/ 6855 h 6866"/>
              <a:gd name="connsiteX4" fmla="*/ 2262 w 10000"/>
              <a:gd name="connsiteY4" fmla="*/ 5155 h 6866"/>
              <a:gd name="connsiteX5" fmla="*/ 155 w 10000"/>
              <a:gd name="connsiteY5" fmla="*/ 3136 h 6866"/>
              <a:gd name="connsiteX6" fmla="*/ 282 w 10000"/>
              <a:gd name="connsiteY6" fmla="*/ 0 h 6866"/>
              <a:gd name="connsiteX0" fmla="*/ 9845 w 9845"/>
              <a:gd name="connsiteY0" fmla="*/ 0 h 8251"/>
              <a:gd name="connsiteX1" fmla="*/ 9388 w 9845"/>
              <a:gd name="connsiteY1" fmla="*/ 4565 h 8251"/>
              <a:gd name="connsiteX2" fmla="*/ 6953 w 9845"/>
              <a:gd name="connsiteY2" fmla="*/ 6612 h 8251"/>
              <a:gd name="connsiteX3" fmla="*/ 4390 w 9845"/>
              <a:gd name="connsiteY3" fmla="*/ 8235 h 8251"/>
              <a:gd name="connsiteX4" fmla="*/ 2107 w 9845"/>
              <a:gd name="connsiteY4" fmla="*/ 5759 h 8251"/>
              <a:gd name="connsiteX5" fmla="*/ 0 w 9845"/>
              <a:gd name="connsiteY5" fmla="*/ 2818 h 8251"/>
              <a:gd name="connsiteX0" fmla="*/ 7860 w 7860"/>
              <a:gd name="connsiteY0" fmla="*/ 0 h 10001"/>
              <a:gd name="connsiteX1" fmla="*/ 7396 w 7860"/>
              <a:gd name="connsiteY1" fmla="*/ 5533 h 10001"/>
              <a:gd name="connsiteX2" fmla="*/ 4922 w 7860"/>
              <a:gd name="connsiteY2" fmla="*/ 8014 h 10001"/>
              <a:gd name="connsiteX3" fmla="*/ 2319 w 7860"/>
              <a:gd name="connsiteY3" fmla="*/ 9981 h 10001"/>
              <a:gd name="connsiteX4" fmla="*/ 0 w 7860"/>
              <a:gd name="connsiteY4" fmla="*/ 6980 h 10001"/>
              <a:gd name="connsiteX0" fmla="*/ 7050 w 7050"/>
              <a:gd name="connsiteY0" fmla="*/ 0 h 10000"/>
              <a:gd name="connsiteX1" fmla="*/ 6460 w 7050"/>
              <a:gd name="connsiteY1" fmla="*/ 5532 h 10000"/>
              <a:gd name="connsiteX2" fmla="*/ 3312 w 7050"/>
              <a:gd name="connsiteY2" fmla="*/ 8013 h 10000"/>
              <a:gd name="connsiteX3" fmla="*/ 0 w 7050"/>
              <a:gd name="connsiteY3" fmla="*/ 9980 h 10000"/>
              <a:gd name="connsiteX0" fmla="*/ 9163 w 9163"/>
              <a:gd name="connsiteY0" fmla="*/ 0 h 4468"/>
              <a:gd name="connsiteX1" fmla="*/ 4698 w 9163"/>
              <a:gd name="connsiteY1" fmla="*/ 2481 h 4468"/>
              <a:gd name="connsiteX2" fmla="*/ 0 w 9163"/>
              <a:gd name="connsiteY2" fmla="*/ 4448 h 4468"/>
              <a:gd name="connsiteX0" fmla="*/ 9774 w 9774"/>
              <a:gd name="connsiteY0" fmla="*/ 0 h 9562"/>
              <a:gd name="connsiteX1" fmla="*/ 5127 w 9774"/>
              <a:gd name="connsiteY1" fmla="*/ 5117 h 9562"/>
              <a:gd name="connsiteX2" fmla="*/ 0 w 9774"/>
              <a:gd name="connsiteY2" fmla="*/ 9519 h 9562"/>
              <a:gd name="connsiteX0" fmla="*/ 9955 w 9955"/>
              <a:gd name="connsiteY0" fmla="*/ 0 h 9811"/>
              <a:gd name="connsiteX1" fmla="*/ 5246 w 9955"/>
              <a:gd name="connsiteY1" fmla="*/ 5163 h 9811"/>
              <a:gd name="connsiteX2" fmla="*/ 0 w 9955"/>
              <a:gd name="connsiteY2" fmla="*/ 9767 h 9811"/>
              <a:gd name="connsiteX0" fmla="*/ 9953 w 9953"/>
              <a:gd name="connsiteY0" fmla="*/ 0 h 9768"/>
              <a:gd name="connsiteX1" fmla="*/ 5270 w 9953"/>
              <a:gd name="connsiteY1" fmla="*/ 5030 h 9768"/>
              <a:gd name="connsiteX2" fmla="*/ 0 w 9953"/>
              <a:gd name="connsiteY2" fmla="*/ 9723 h 9768"/>
              <a:gd name="connsiteX0" fmla="*/ 9810 w 9810"/>
              <a:gd name="connsiteY0" fmla="*/ 0 h 8669"/>
              <a:gd name="connsiteX1" fmla="*/ 5295 w 9810"/>
              <a:gd name="connsiteY1" fmla="*/ 3821 h 8669"/>
              <a:gd name="connsiteX2" fmla="*/ 0 w 9810"/>
              <a:gd name="connsiteY2" fmla="*/ 8626 h 8669"/>
              <a:gd name="connsiteX0" fmla="*/ 9212 w 9212"/>
              <a:gd name="connsiteY0" fmla="*/ 0 h 9878"/>
              <a:gd name="connsiteX1" fmla="*/ 5398 w 9212"/>
              <a:gd name="connsiteY1" fmla="*/ 4286 h 9878"/>
              <a:gd name="connsiteX2" fmla="*/ 0 w 9212"/>
              <a:gd name="connsiteY2" fmla="*/ 9828 h 9878"/>
              <a:gd name="connsiteX0" fmla="*/ 9991 w 9991"/>
              <a:gd name="connsiteY0" fmla="*/ 0 h 9806"/>
              <a:gd name="connsiteX1" fmla="*/ 5860 w 9991"/>
              <a:gd name="connsiteY1" fmla="*/ 4146 h 9806"/>
              <a:gd name="connsiteX2" fmla="*/ 0 w 9991"/>
              <a:gd name="connsiteY2" fmla="*/ 9756 h 9806"/>
              <a:gd name="connsiteX0" fmla="*/ 10000 w 10000"/>
              <a:gd name="connsiteY0" fmla="*/ 0 h 10000"/>
              <a:gd name="connsiteX1" fmla="*/ 5865 w 10000"/>
              <a:gd name="connsiteY1" fmla="*/ 4228 h 10000"/>
              <a:gd name="connsiteX2" fmla="*/ 0 w 10000"/>
              <a:gd name="connsiteY2" fmla="*/ 9949 h 10000"/>
              <a:gd name="connsiteX0" fmla="*/ 10000 w 10000"/>
              <a:gd name="connsiteY0" fmla="*/ 0 h 10000"/>
              <a:gd name="connsiteX1" fmla="*/ 5865 w 10000"/>
              <a:gd name="connsiteY1" fmla="*/ 4228 h 10000"/>
              <a:gd name="connsiteX2" fmla="*/ 0 w 10000"/>
              <a:gd name="connsiteY2" fmla="*/ 9949 h 10000"/>
              <a:gd name="connsiteX0" fmla="*/ 10014 w 10014"/>
              <a:gd name="connsiteY0" fmla="*/ 0 h 9895"/>
              <a:gd name="connsiteX1" fmla="*/ 5865 w 10014"/>
              <a:gd name="connsiteY1" fmla="*/ 4123 h 9895"/>
              <a:gd name="connsiteX2" fmla="*/ 0 w 10014"/>
              <a:gd name="connsiteY2" fmla="*/ 9844 h 9895"/>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Lst>
            <a:ahLst/>
            <a:cxnLst>
              <a:cxn ang="0">
                <a:pos x="connsiteX0" y="connsiteY0"/>
              </a:cxn>
              <a:cxn ang="0">
                <a:pos x="connsiteX1" y="connsiteY1"/>
              </a:cxn>
              <a:cxn ang="0">
                <a:pos x="connsiteX2" y="connsiteY2"/>
              </a:cxn>
            </a:cxnLst>
            <a:rect l="l" t="t" r="r" b="b"/>
            <a:pathLst>
              <a:path w="10000" h="10000">
                <a:moveTo>
                  <a:pt x="10000" y="0"/>
                </a:moveTo>
                <a:cubicBezTo>
                  <a:pt x="8982" y="1527"/>
                  <a:pt x="7523" y="2508"/>
                  <a:pt x="5857" y="4167"/>
                </a:cubicBezTo>
                <a:cubicBezTo>
                  <a:pt x="4190" y="5825"/>
                  <a:pt x="2029" y="10549"/>
                  <a:pt x="0" y="9948"/>
                </a:cubicBezTo>
              </a:path>
            </a:pathLst>
          </a:custGeom>
          <a:noFill/>
          <a:ln w="76200">
            <a:solidFill>
              <a:srgbClr val="2E1612"/>
            </a:solidFill>
          </a:ln>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53" name="Freeform 31"/>
          <p:cNvSpPr>
            <a:spLocks/>
          </p:cNvSpPr>
          <p:nvPr/>
        </p:nvSpPr>
        <p:spPr bwMode="auto">
          <a:xfrm rot="21176574">
            <a:off x="2657985" y="626006"/>
            <a:ext cx="2174284" cy="4123196"/>
          </a:xfrm>
          <a:custGeom>
            <a:avLst/>
            <a:gdLst>
              <a:gd name="T0" fmla="*/ 409 w 424"/>
              <a:gd name="T1" fmla="*/ 131 h 435"/>
              <a:gd name="T2" fmla="*/ 403 w 424"/>
              <a:gd name="T3" fmla="*/ 238 h 435"/>
              <a:gd name="T4" fmla="*/ 385 w 424"/>
              <a:gd name="T5" fmla="*/ 345 h 435"/>
              <a:gd name="T6" fmla="*/ 289 w 424"/>
              <a:gd name="T7" fmla="*/ 393 h 435"/>
              <a:gd name="T8" fmla="*/ 188 w 424"/>
              <a:gd name="T9" fmla="*/ 431 h 435"/>
              <a:gd name="T10" fmla="*/ 98 w 424"/>
              <a:gd name="T11" fmla="*/ 373 h 435"/>
              <a:gd name="T12" fmla="*/ 15 w 424"/>
              <a:gd name="T13" fmla="*/ 304 h 435"/>
              <a:gd name="T14" fmla="*/ 20 w 424"/>
              <a:gd name="T15" fmla="*/ 197 h 435"/>
              <a:gd name="T16" fmla="*/ 38 w 424"/>
              <a:gd name="T17" fmla="*/ 90 h 435"/>
              <a:gd name="T18" fmla="*/ 134 w 424"/>
              <a:gd name="T19" fmla="*/ 41 h 435"/>
              <a:gd name="T20" fmla="*/ 235 w 424"/>
              <a:gd name="T21" fmla="*/ 3 h 435"/>
              <a:gd name="T22" fmla="*/ 325 w 424"/>
              <a:gd name="T23" fmla="*/ 62 h 435"/>
              <a:gd name="T24" fmla="*/ 409 w 424"/>
              <a:gd name="T25" fmla="*/ 131 h 435"/>
              <a:gd name="connsiteX0" fmla="*/ 9437 w 9580"/>
              <a:gd name="connsiteY0" fmla="*/ 2948 h 9854"/>
              <a:gd name="connsiteX1" fmla="*/ 9296 w 9580"/>
              <a:gd name="connsiteY1" fmla="*/ 5408 h 9854"/>
              <a:gd name="connsiteX2" fmla="*/ 8871 w 9580"/>
              <a:gd name="connsiteY2" fmla="*/ 7868 h 9854"/>
              <a:gd name="connsiteX3" fmla="*/ 6607 w 9580"/>
              <a:gd name="connsiteY3" fmla="*/ 8971 h 9854"/>
              <a:gd name="connsiteX4" fmla="*/ 4225 w 9580"/>
              <a:gd name="connsiteY4" fmla="*/ 9845 h 9854"/>
              <a:gd name="connsiteX5" fmla="*/ 2102 w 9580"/>
              <a:gd name="connsiteY5" fmla="*/ 8512 h 9854"/>
              <a:gd name="connsiteX6" fmla="*/ 145 w 9580"/>
              <a:gd name="connsiteY6" fmla="*/ 6926 h 9854"/>
              <a:gd name="connsiteX7" fmla="*/ 263 w 9580"/>
              <a:gd name="connsiteY7" fmla="*/ 4466 h 9854"/>
              <a:gd name="connsiteX8" fmla="*/ 687 w 9580"/>
              <a:gd name="connsiteY8" fmla="*/ 2006 h 9854"/>
              <a:gd name="connsiteX9" fmla="*/ 2951 w 9580"/>
              <a:gd name="connsiteY9" fmla="*/ 880 h 9854"/>
              <a:gd name="connsiteX10" fmla="*/ 5333 w 9580"/>
              <a:gd name="connsiteY10" fmla="*/ 6 h 9854"/>
              <a:gd name="connsiteX11" fmla="*/ 7456 w 9580"/>
              <a:gd name="connsiteY11" fmla="*/ 1362 h 9854"/>
              <a:gd name="connsiteX12" fmla="*/ 9437 w 9580"/>
              <a:gd name="connsiteY12" fmla="*/ 2948 h 9854"/>
              <a:gd name="connsiteX0" fmla="*/ 7783 w 10000"/>
              <a:gd name="connsiteY0" fmla="*/ 1382 h 10000"/>
              <a:gd name="connsiteX1" fmla="*/ 9851 w 10000"/>
              <a:gd name="connsiteY1" fmla="*/ 2992 h 10000"/>
              <a:gd name="connsiteX2" fmla="*/ 9704 w 10000"/>
              <a:gd name="connsiteY2" fmla="*/ 5488 h 10000"/>
              <a:gd name="connsiteX3" fmla="*/ 9260 w 10000"/>
              <a:gd name="connsiteY3" fmla="*/ 7985 h 10000"/>
              <a:gd name="connsiteX4" fmla="*/ 6897 w 10000"/>
              <a:gd name="connsiteY4" fmla="*/ 9104 h 10000"/>
              <a:gd name="connsiteX5" fmla="*/ 4410 w 10000"/>
              <a:gd name="connsiteY5" fmla="*/ 9991 h 10000"/>
              <a:gd name="connsiteX6" fmla="*/ 2194 w 10000"/>
              <a:gd name="connsiteY6" fmla="*/ 8638 h 10000"/>
              <a:gd name="connsiteX7" fmla="*/ 151 w 10000"/>
              <a:gd name="connsiteY7" fmla="*/ 7029 h 10000"/>
              <a:gd name="connsiteX8" fmla="*/ 275 w 10000"/>
              <a:gd name="connsiteY8" fmla="*/ 4532 h 10000"/>
              <a:gd name="connsiteX9" fmla="*/ 717 w 10000"/>
              <a:gd name="connsiteY9" fmla="*/ 2036 h 10000"/>
              <a:gd name="connsiteX10" fmla="*/ 3080 w 10000"/>
              <a:gd name="connsiteY10" fmla="*/ 893 h 10000"/>
              <a:gd name="connsiteX11" fmla="*/ 5567 w 10000"/>
              <a:gd name="connsiteY11" fmla="*/ 6 h 10000"/>
              <a:gd name="connsiteX12" fmla="*/ 8017 w 10000"/>
              <a:gd name="connsiteY12" fmla="*/ 1604 h 10000"/>
              <a:gd name="connsiteX0" fmla="*/ 9851 w 10000"/>
              <a:gd name="connsiteY0" fmla="*/ 2992 h 10000"/>
              <a:gd name="connsiteX1" fmla="*/ 9704 w 10000"/>
              <a:gd name="connsiteY1" fmla="*/ 5488 h 10000"/>
              <a:gd name="connsiteX2" fmla="*/ 9260 w 10000"/>
              <a:gd name="connsiteY2" fmla="*/ 7985 h 10000"/>
              <a:gd name="connsiteX3" fmla="*/ 6897 w 10000"/>
              <a:gd name="connsiteY3" fmla="*/ 9104 h 10000"/>
              <a:gd name="connsiteX4" fmla="*/ 4410 w 10000"/>
              <a:gd name="connsiteY4" fmla="*/ 9991 h 10000"/>
              <a:gd name="connsiteX5" fmla="*/ 2194 w 10000"/>
              <a:gd name="connsiteY5" fmla="*/ 8638 h 10000"/>
              <a:gd name="connsiteX6" fmla="*/ 151 w 10000"/>
              <a:gd name="connsiteY6" fmla="*/ 7029 h 10000"/>
              <a:gd name="connsiteX7" fmla="*/ 275 w 10000"/>
              <a:gd name="connsiteY7" fmla="*/ 4532 h 10000"/>
              <a:gd name="connsiteX8" fmla="*/ 717 w 10000"/>
              <a:gd name="connsiteY8" fmla="*/ 2036 h 10000"/>
              <a:gd name="connsiteX9" fmla="*/ 3080 w 10000"/>
              <a:gd name="connsiteY9" fmla="*/ 893 h 10000"/>
              <a:gd name="connsiteX10" fmla="*/ 5567 w 10000"/>
              <a:gd name="connsiteY10" fmla="*/ 6 h 10000"/>
              <a:gd name="connsiteX11" fmla="*/ 8017 w 10000"/>
              <a:gd name="connsiteY11" fmla="*/ 1604 h 10000"/>
              <a:gd name="connsiteX0" fmla="*/ 9851 w 10000"/>
              <a:gd name="connsiteY0" fmla="*/ 2992 h 10000"/>
              <a:gd name="connsiteX1" fmla="*/ 9704 w 10000"/>
              <a:gd name="connsiteY1" fmla="*/ 5488 h 10000"/>
              <a:gd name="connsiteX2" fmla="*/ 9260 w 10000"/>
              <a:gd name="connsiteY2" fmla="*/ 7985 h 10000"/>
              <a:gd name="connsiteX3" fmla="*/ 6897 w 10000"/>
              <a:gd name="connsiteY3" fmla="*/ 9104 h 10000"/>
              <a:gd name="connsiteX4" fmla="*/ 4410 w 10000"/>
              <a:gd name="connsiteY4" fmla="*/ 9991 h 10000"/>
              <a:gd name="connsiteX5" fmla="*/ 2194 w 10000"/>
              <a:gd name="connsiteY5" fmla="*/ 8638 h 10000"/>
              <a:gd name="connsiteX6" fmla="*/ 151 w 10000"/>
              <a:gd name="connsiteY6" fmla="*/ 7029 h 10000"/>
              <a:gd name="connsiteX7" fmla="*/ 275 w 10000"/>
              <a:gd name="connsiteY7" fmla="*/ 4532 h 10000"/>
              <a:gd name="connsiteX8" fmla="*/ 717 w 10000"/>
              <a:gd name="connsiteY8" fmla="*/ 2036 h 10000"/>
              <a:gd name="connsiteX9" fmla="*/ 3080 w 10000"/>
              <a:gd name="connsiteY9" fmla="*/ 893 h 10000"/>
              <a:gd name="connsiteX10" fmla="*/ 5567 w 10000"/>
              <a:gd name="connsiteY10" fmla="*/ 6 h 10000"/>
              <a:gd name="connsiteX0" fmla="*/ 9704 w 9704"/>
              <a:gd name="connsiteY0" fmla="*/ 5488 h 10000"/>
              <a:gd name="connsiteX1" fmla="*/ 9260 w 9704"/>
              <a:gd name="connsiteY1" fmla="*/ 7985 h 10000"/>
              <a:gd name="connsiteX2" fmla="*/ 6897 w 9704"/>
              <a:gd name="connsiteY2" fmla="*/ 9104 h 10000"/>
              <a:gd name="connsiteX3" fmla="*/ 4410 w 9704"/>
              <a:gd name="connsiteY3" fmla="*/ 9991 h 10000"/>
              <a:gd name="connsiteX4" fmla="*/ 2194 w 9704"/>
              <a:gd name="connsiteY4" fmla="*/ 8638 h 10000"/>
              <a:gd name="connsiteX5" fmla="*/ 151 w 9704"/>
              <a:gd name="connsiteY5" fmla="*/ 7029 h 10000"/>
              <a:gd name="connsiteX6" fmla="*/ 275 w 9704"/>
              <a:gd name="connsiteY6" fmla="*/ 4532 h 10000"/>
              <a:gd name="connsiteX7" fmla="*/ 717 w 9704"/>
              <a:gd name="connsiteY7" fmla="*/ 2036 h 10000"/>
              <a:gd name="connsiteX8" fmla="*/ 3080 w 9704"/>
              <a:gd name="connsiteY8" fmla="*/ 893 h 10000"/>
              <a:gd name="connsiteX9" fmla="*/ 5567 w 9704"/>
              <a:gd name="connsiteY9" fmla="*/ 6 h 10000"/>
              <a:gd name="connsiteX0" fmla="*/ 9542 w 9542"/>
              <a:gd name="connsiteY0" fmla="*/ 7985 h 10000"/>
              <a:gd name="connsiteX1" fmla="*/ 7107 w 9542"/>
              <a:gd name="connsiteY1" fmla="*/ 9104 h 10000"/>
              <a:gd name="connsiteX2" fmla="*/ 4545 w 9542"/>
              <a:gd name="connsiteY2" fmla="*/ 9991 h 10000"/>
              <a:gd name="connsiteX3" fmla="*/ 2261 w 9542"/>
              <a:gd name="connsiteY3" fmla="*/ 8638 h 10000"/>
              <a:gd name="connsiteX4" fmla="*/ 156 w 9542"/>
              <a:gd name="connsiteY4" fmla="*/ 7029 h 10000"/>
              <a:gd name="connsiteX5" fmla="*/ 283 w 9542"/>
              <a:gd name="connsiteY5" fmla="*/ 4532 h 10000"/>
              <a:gd name="connsiteX6" fmla="*/ 739 w 9542"/>
              <a:gd name="connsiteY6" fmla="*/ 2036 h 10000"/>
              <a:gd name="connsiteX7" fmla="*/ 3174 w 9542"/>
              <a:gd name="connsiteY7" fmla="*/ 893 h 10000"/>
              <a:gd name="connsiteX8" fmla="*/ 5737 w 9542"/>
              <a:gd name="connsiteY8" fmla="*/ 6 h 10000"/>
              <a:gd name="connsiteX0" fmla="*/ 7448 w 7448"/>
              <a:gd name="connsiteY0" fmla="*/ 9104 h 10000"/>
              <a:gd name="connsiteX1" fmla="*/ 4763 w 7448"/>
              <a:gd name="connsiteY1" fmla="*/ 9991 h 10000"/>
              <a:gd name="connsiteX2" fmla="*/ 2370 w 7448"/>
              <a:gd name="connsiteY2" fmla="*/ 8638 h 10000"/>
              <a:gd name="connsiteX3" fmla="*/ 163 w 7448"/>
              <a:gd name="connsiteY3" fmla="*/ 7029 h 10000"/>
              <a:gd name="connsiteX4" fmla="*/ 297 w 7448"/>
              <a:gd name="connsiteY4" fmla="*/ 4532 h 10000"/>
              <a:gd name="connsiteX5" fmla="*/ 774 w 7448"/>
              <a:gd name="connsiteY5" fmla="*/ 2036 h 10000"/>
              <a:gd name="connsiteX6" fmla="*/ 3326 w 7448"/>
              <a:gd name="connsiteY6" fmla="*/ 893 h 10000"/>
              <a:gd name="connsiteX7" fmla="*/ 6012 w 7448"/>
              <a:gd name="connsiteY7" fmla="*/ 6 h 10000"/>
              <a:gd name="connsiteX0" fmla="*/ 6395 w 8072"/>
              <a:gd name="connsiteY0" fmla="*/ 9991 h 9991"/>
              <a:gd name="connsiteX1" fmla="*/ 3182 w 8072"/>
              <a:gd name="connsiteY1" fmla="*/ 8638 h 9991"/>
              <a:gd name="connsiteX2" fmla="*/ 219 w 8072"/>
              <a:gd name="connsiteY2" fmla="*/ 7029 h 9991"/>
              <a:gd name="connsiteX3" fmla="*/ 399 w 8072"/>
              <a:gd name="connsiteY3" fmla="*/ 4532 h 9991"/>
              <a:gd name="connsiteX4" fmla="*/ 1039 w 8072"/>
              <a:gd name="connsiteY4" fmla="*/ 2036 h 9991"/>
              <a:gd name="connsiteX5" fmla="*/ 4466 w 8072"/>
              <a:gd name="connsiteY5" fmla="*/ 893 h 9991"/>
              <a:gd name="connsiteX6" fmla="*/ 8072 w 8072"/>
              <a:gd name="connsiteY6" fmla="*/ 6 h 9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72" h="9991">
                <a:moveTo>
                  <a:pt x="6395" y="9991"/>
                </a:moveTo>
                <a:cubicBezTo>
                  <a:pt x="5144" y="9898"/>
                  <a:pt x="4217" y="9127"/>
                  <a:pt x="3182" y="8638"/>
                </a:cubicBezTo>
                <a:cubicBezTo>
                  <a:pt x="2182" y="8148"/>
                  <a:pt x="756" y="7821"/>
                  <a:pt x="219" y="7029"/>
                </a:cubicBezTo>
                <a:cubicBezTo>
                  <a:pt x="-317" y="6235"/>
                  <a:pt x="290" y="5325"/>
                  <a:pt x="399" y="4532"/>
                </a:cubicBezTo>
                <a:cubicBezTo>
                  <a:pt x="540" y="3692"/>
                  <a:pt x="290" y="2713"/>
                  <a:pt x="1039" y="2036"/>
                </a:cubicBezTo>
                <a:cubicBezTo>
                  <a:pt x="1791" y="1382"/>
                  <a:pt x="3294" y="1231"/>
                  <a:pt x="4466" y="893"/>
                </a:cubicBezTo>
                <a:cubicBezTo>
                  <a:pt x="5638" y="555"/>
                  <a:pt x="6860" y="-64"/>
                  <a:pt x="8072" y="6"/>
                </a:cubicBezTo>
              </a:path>
            </a:pathLst>
          </a:custGeom>
          <a:noFill/>
          <a:ln w="76200">
            <a:solidFill>
              <a:srgbClr val="2E1612"/>
            </a:solidFill>
          </a:ln>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cxnSp>
        <p:nvCxnSpPr>
          <p:cNvPr id="6" name="直接连接符 5"/>
          <p:cNvCxnSpPr>
            <a:cxnSpLocks/>
          </p:cNvCxnSpPr>
          <p:nvPr/>
        </p:nvCxnSpPr>
        <p:spPr>
          <a:xfrm>
            <a:off x="2843808" y="3030054"/>
            <a:ext cx="3528392"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Shape 312">
            <a:extLst>
              <a:ext uri="{FF2B5EF4-FFF2-40B4-BE49-F238E27FC236}">
                <a16:creationId xmlns:a16="http://schemas.microsoft.com/office/drawing/2014/main" id="{3ADA6C45-7F84-48A5-BA34-71F1A72E19E0}"/>
              </a:ext>
            </a:extLst>
          </p:cNvPr>
          <p:cNvPicPr preferRelativeResize="0"/>
          <p:nvPr/>
        </p:nvPicPr>
        <p:blipFill rotWithShape="1">
          <a:blip r:embed="rId6"/>
          <a:srcRect/>
          <a:stretch>
            <a:fillRect/>
          </a:stretch>
        </p:blipFill>
        <p:spPr>
          <a:xfrm>
            <a:off x="29284" y="62456"/>
            <a:ext cx="1729756" cy="516964"/>
          </a:xfrm>
          <a:prstGeom prst="rect">
            <a:avLst/>
          </a:prstGeom>
          <a:noFill/>
          <a:ln>
            <a:noFill/>
          </a:ln>
        </p:spPr>
      </p:pic>
      <p:sp>
        <p:nvSpPr>
          <p:cNvPr id="2" name="矩形 1">
            <a:extLst>
              <a:ext uri="{FF2B5EF4-FFF2-40B4-BE49-F238E27FC236}">
                <a16:creationId xmlns:a16="http://schemas.microsoft.com/office/drawing/2014/main" id="{DC10A8E2-6D24-496D-9EE6-D818D68BA109}"/>
              </a:ext>
            </a:extLst>
          </p:cNvPr>
          <p:cNvSpPr/>
          <p:nvPr/>
        </p:nvSpPr>
        <p:spPr>
          <a:xfrm>
            <a:off x="4355976" y="4211481"/>
            <a:ext cx="4572000" cy="646331"/>
          </a:xfrm>
          <a:prstGeom prst="rect">
            <a:avLst/>
          </a:prstGeom>
        </p:spPr>
        <p:txBody>
          <a:bodyPr>
            <a:spAutoFit/>
          </a:bodyPr>
          <a:lstStyle/>
          <a:p>
            <a:pPr algn="r"/>
            <a:r>
              <a:rPr lang="fr-FR" altLang="zh-CN" dirty="0">
                <a:latin typeface="Times New Roman" panose="02020603050405020304" pitchFamily="18" charset="0"/>
                <a:cs typeface="Times New Roman" panose="02020603050405020304" pitchFamily="18" charset="0"/>
              </a:rPr>
              <a:t>AN JUNXIN</a:t>
            </a:r>
          </a:p>
          <a:p>
            <a:pPr algn="r"/>
            <a:r>
              <a:rPr lang="fr-FR" altLang="zh-CN" dirty="0">
                <a:latin typeface="Times New Roman" panose="02020603050405020304" pitchFamily="18" charset="0"/>
                <a:cs typeface="Times New Roman" panose="02020603050405020304" pitchFamily="18" charset="0"/>
              </a:rPr>
              <a:t>Tuteur: Séraphine GRELLIER</a:t>
            </a:r>
            <a:endParaRPr lang="zh-CN" altLang="en-US" dirty="0">
              <a:latin typeface="Times New Roman" panose="02020603050405020304" pitchFamily="18" charset="0"/>
              <a:cs typeface="Times New Roman" panose="02020603050405020304" pitchFamily="18" charset="0"/>
            </a:endParaRPr>
          </a:p>
        </p:txBody>
      </p:sp>
      <p:pic>
        <p:nvPicPr>
          <p:cNvPr id="19" name="Picture 2" descr="https://lh4.googleusercontent.com/jl9OtawkA6Ire6H1GHqTK543n_4EBq5RmR3XbTw5oELC6mhTXCWL7PS8E7HKZFyOeDeDi5DH8rGjddu2NkWAkIO5MZ_9IMZ2_EjmrZqPJKF39LZlS6mYG-LlIhw6XwBzL3XvjyGEO88-iL71qg">
            <a:extLst>
              <a:ext uri="{FF2B5EF4-FFF2-40B4-BE49-F238E27FC236}">
                <a16:creationId xmlns:a16="http://schemas.microsoft.com/office/drawing/2014/main" id="{0DC126F8-00F3-454D-B208-53965A18EF6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19856" y="18658"/>
            <a:ext cx="2490613" cy="648424"/>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a:extLst>
              <a:ext uri="{FF2B5EF4-FFF2-40B4-BE49-F238E27FC236}">
                <a16:creationId xmlns:a16="http://schemas.microsoft.com/office/drawing/2014/main" id="{9ADC22E0-B336-4C0C-83A7-DEFB2D7A20D0}"/>
              </a:ext>
            </a:extLst>
          </p:cNvPr>
          <p:cNvSpPr>
            <a:spLocks noGrp="1"/>
          </p:cNvSpPr>
          <p:nvPr>
            <p:ph type="sldNum" sz="quarter" idx="12"/>
          </p:nvPr>
        </p:nvSpPr>
        <p:spPr/>
        <p:txBody>
          <a:bodyPr/>
          <a:lstStyle/>
          <a:p>
            <a:fld id="{0C913308-F349-4B6D-A68A-DD1791B4A57B}" type="slidenum">
              <a:rPr lang="zh-CN" altLang="en-US" smtClean="0"/>
              <a:t>1</a:t>
            </a:fld>
            <a:endParaRPr lang="zh-CN" altLang="en-US" dirty="0"/>
          </a:p>
        </p:txBody>
      </p:sp>
    </p:spTree>
    <p:extLst>
      <p:ext uri="{BB962C8B-B14F-4D97-AF65-F5344CB8AC3E}">
        <p14:creationId xmlns:p14="http://schemas.microsoft.com/office/powerpoint/2010/main" val="870722482"/>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30"/>
          <p:cNvGrpSpPr/>
          <p:nvPr/>
        </p:nvGrpSpPr>
        <p:grpSpPr>
          <a:xfrm>
            <a:off x="2965530" y="1581373"/>
            <a:ext cx="504536" cy="270200"/>
            <a:chOff x="3246637" y="2558266"/>
            <a:chExt cx="883575" cy="616450"/>
          </a:xfrm>
        </p:grpSpPr>
        <p:sp>
          <p:nvSpPr>
            <p:cNvPr id="37" name="Arrow: Chevron 31"/>
            <p:cNvSpPr/>
            <p:nvPr/>
          </p:nvSpPr>
          <p:spPr>
            <a:xfrm>
              <a:off x="3246637" y="2558266"/>
              <a:ext cx="400692" cy="616450"/>
            </a:xfrm>
            <a:prstGeom prst="chevron">
              <a:avLst>
                <a:gd name="adj" fmla="val 6014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38" name="Arrow: Chevron 32"/>
            <p:cNvSpPr/>
            <p:nvPr/>
          </p:nvSpPr>
          <p:spPr>
            <a:xfrm>
              <a:off x="3488077" y="2558266"/>
              <a:ext cx="400692" cy="616450"/>
            </a:xfrm>
            <a:prstGeom prst="chevron">
              <a:avLst>
                <a:gd name="adj" fmla="val 60145"/>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39" name="Arrow: Chevron 33"/>
            <p:cNvSpPr/>
            <p:nvPr/>
          </p:nvSpPr>
          <p:spPr>
            <a:xfrm>
              <a:off x="3729520" y="2558266"/>
              <a:ext cx="400692" cy="616450"/>
            </a:xfrm>
            <a:prstGeom prst="chevron">
              <a:avLst>
                <a:gd name="adj" fmla="val 60145"/>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grpSp>
        <p:nvGrpSpPr>
          <p:cNvPr id="7" name="Group 34"/>
          <p:cNvGrpSpPr/>
          <p:nvPr/>
        </p:nvGrpSpPr>
        <p:grpSpPr>
          <a:xfrm>
            <a:off x="5701351" y="1581373"/>
            <a:ext cx="504536" cy="270200"/>
            <a:chOff x="3246637" y="2558266"/>
            <a:chExt cx="883575" cy="616450"/>
          </a:xfrm>
        </p:grpSpPr>
        <p:sp>
          <p:nvSpPr>
            <p:cNvPr id="34" name="Arrow: Chevron 35"/>
            <p:cNvSpPr/>
            <p:nvPr/>
          </p:nvSpPr>
          <p:spPr>
            <a:xfrm>
              <a:off x="3246637" y="2558266"/>
              <a:ext cx="400692" cy="616450"/>
            </a:xfrm>
            <a:prstGeom prst="chevron">
              <a:avLst>
                <a:gd name="adj" fmla="val 6014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35" name="Arrow: Chevron 36"/>
            <p:cNvSpPr/>
            <p:nvPr/>
          </p:nvSpPr>
          <p:spPr>
            <a:xfrm>
              <a:off x="3488077" y="2558266"/>
              <a:ext cx="400692" cy="616450"/>
            </a:xfrm>
            <a:prstGeom prst="chevron">
              <a:avLst>
                <a:gd name="adj" fmla="val 60145"/>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36" name="Arrow: Chevron 37"/>
            <p:cNvSpPr/>
            <p:nvPr/>
          </p:nvSpPr>
          <p:spPr>
            <a:xfrm>
              <a:off x="3729520" y="2558266"/>
              <a:ext cx="400692" cy="616450"/>
            </a:xfrm>
            <a:prstGeom prst="chevron">
              <a:avLst>
                <a:gd name="adj" fmla="val 60145"/>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grpSp>
        <p:nvGrpSpPr>
          <p:cNvPr id="14" name="Group 81"/>
          <p:cNvGrpSpPr/>
          <p:nvPr/>
        </p:nvGrpSpPr>
        <p:grpSpPr>
          <a:xfrm>
            <a:off x="6873506" y="1268447"/>
            <a:ext cx="896049" cy="896048"/>
            <a:chOff x="9164674" y="1691263"/>
            <a:chExt cx="1194732" cy="1194731"/>
          </a:xfrm>
        </p:grpSpPr>
        <p:sp>
          <p:nvSpPr>
            <p:cNvPr id="32" name="Oval 26"/>
            <p:cNvSpPr/>
            <p:nvPr/>
          </p:nvSpPr>
          <p:spPr>
            <a:xfrm>
              <a:off x="9164674" y="1691263"/>
              <a:ext cx="1194732" cy="119473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33" name="Freeform: Shape 76"/>
            <p:cNvSpPr>
              <a:spLocks/>
            </p:cNvSpPr>
            <p:nvPr/>
          </p:nvSpPr>
          <p:spPr bwMode="auto">
            <a:xfrm>
              <a:off x="9461831" y="1978535"/>
              <a:ext cx="600418" cy="600418"/>
            </a:xfrm>
            <a:custGeom>
              <a:avLst/>
              <a:gdLst>
                <a:gd name="T0" fmla="*/ 223 w 228"/>
                <a:gd name="T1" fmla="*/ 95 h 228"/>
                <a:gd name="T2" fmla="*/ 196 w 228"/>
                <a:gd name="T3" fmla="*/ 90 h 228"/>
                <a:gd name="T4" fmla="*/ 189 w 228"/>
                <a:gd name="T5" fmla="*/ 74 h 228"/>
                <a:gd name="T6" fmla="*/ 205 w 228"/>
                <a:gd name="T7" fmla="*/ 50 h 228"/>
                <a:gd name="T8" fmla="*/ 205 w 228"/>
                <a:gd name="T9" fmla="*/ 43 h 228"/>
                <a:gd name="T10" fmla="*/ 185 w 228"/>
                <a:gd name="T11" fmla="*/ 24 h 228"/>
                <a:gd name="T12" fmla="*/ 178 w 228"/>
                <a:gd name="T13" fmla="*/ 23 h 228"/>
                <a:gd name="T14" fmla="*/ 155 w 228"/>
                <a:gd name="T15" fmla="*/ 39 h 228"/>
                <a:gd name="T16" fmla="*/ 138 w 228"/>
                <a:gd name="T17" fmla="*/ 32 h 228"/>
                <a:gd name="T18" fmla="*/ 133 w 228"/>
                <a:gd name="T19" fmla="*/ 5 h 228"/>
                <a:gd name="T20" fmla="*/ 127 w 228"/>
                <a:gd name="T21" fmla="*/ 0 h 228"/>
                <a:gd name="T22" fmla="*/ 100 w 228"/>
                <a:gd name="T23" fmla="*/ 0 h 228"/>
                <a:gd name="T24" fmla="*/ 94 w 228"/>
                <a:gd name="T25" fmla="*/ 5 h 228"/>
                <a:gd name="T26" fmla="*/ 89 w 228"/>
                <a:gd name="T27" fmla="*/ 32 h 228"/>
                <a:gd name="T28" fmla="*/ 73 w 228"/>
                <a:gd name="T29" fmla="*/ 39 h 228"/>
                <a:gd name="T30" fmla="*/ 50 w 228"/>
                <a:gd name="T31" fmla="*/ 23 h 228"/>
                <a:gd name="T32" fmla="*/ 43 w 228"/>
                <a:gd name="T33" fmla="*/ 24 h 228"/>
                <a:gd name="T34" fmla="*/ 23 w 228"/>
                <a:gd name="T35" fmla="*/ 43 h 228"/>
                <a:gd name="T36" fmla="*/ 23 w 228"/>
                <a:gd name="T37" fmla="*/ 51 h 228"/>
                <a:gd name="T38" fmla="*/ 39 w 228"/>
                <a:gd name="T39" fmla="*/ 74 h 228"/>
                <a:gd name="T40" fmla="*/ 32 w 228"/>
                <a:gd name="T41" fmla="*/ 90 h 228"/>
                <a:gd name="T42" fmla="*/ 5 w 228"/>
                <a:gd name="T43" fmla="*/ 95 h 228"/>
                <a:gd name="T44" fmla="*/ 0 w 228"/>
                <a:gd name="T45" fmla="*/ 100 h 228"/>
                <a:gd name="T46" fmla="*/ 0 w 228"/>
                <a:gd name="T47" fmla="*/ 128 h 228"/>
                <a:gd name="T48" fmla="*/ 5 w 228"/>
                <a:gd name="T49" fmla="*/ 134 h 228"/>
                <a:gd name="T50" fmla="*/ 32 w 228"/>
                <a:gd name="T51" fmla="*/ 139 h 228"/>
                <a:gd name="T52" fmla="*/ 39 w 228"/>
                <a:gd name="T53" fmla="*/ 155 h 228"/>
                <a:gd name="T54" fmla="*/ 23 w 228"/>
                <a:gd name="T55" fmla="*/ 178 h 228"/>
                <a:gd name="T56" fmla="*/ 24 w 228"/>
                <a:gd name="T57" fmla="*/ 185 h 228"/>
                <a:gd name="T58" fmla="*/ 43 w 228"/>
                <a:gd name="T59" fmla="*/ 204 h 228"/>
                <a:gd name="T60" fmla="*/ 51 w 228"/>
                <a:gd name="T61" fmla="*/ 205 h 228"/>
                <a:gd name="T62" fmla="*/ 73 w 228"/>
                <a:gd name="T63" fmla="*/ 189 h 228"/>
                <a:gd name="T64" fmla="*/ 89 w 228"/>
                <a:gd name="T65" fmla="*/ 196 h 228"/>
                <a:gd name="T66" fmla="*/ 94 w 228"/>
                <a:gd name="T67" fmla="*/ 223 h 228"/>
                <a:gd name="T68" fmla="*/ 100 w 228"/>
                <a:gd name="T69" fmla="*/ 228 h 228"/>
                <a:gd name="T70" fmla="*/ 127 w 228"/>
                <a:gd name="T71" fmla="*/ 228 h 228"/>
                <a:gd name="T72" fmla="*/ 133 w 228"/>
                <a:gd name="T73" fmla="*/ 223 h 228"/>
                <a:gd name="T74" fmla="*/ 138 w 228"/>
                <a:gd name="T75" fmla="*/ 196 h 228"/>
                <a:gd name="T76" fmla="*/ 154 w 228"/>
                <a:gd name="T77" fmla="*/ 190 h 228"/>
                <a:gd name="T78" fmla="*/ 177 w 228"/>
                <a:gd name="T79" fmla="*/ 205 h 228"/>
                <a:gd name="T80" fmla="*/ 185 w 228"/>
                <a:gd name="T81" fmla="*/ 205 h 228"/>
                <a:gd name="T82" fmla="*/ 204 w 228"/>
                <a:gd name="T83" fmla="*/ 185 h 228"/>
                <a:gd name="T84" fmla="*/ 205 w 228"/>
                <a:gd name="T85" fmla="*/ 178 h 228"/>
                <a:gd name="T86" fmla="*/ 189 w 228"/>
                <a:gd name="T87" fmla="*/ 155 h 228"/>
                <a:gd name="T88" fmla="*/ 196 w 228"/>
                <a:gd name="T89" fmla="*/ 139 h 228"/>
                <a:gd name="T90" fmla="*/ 223 w 228"/>
                <a:gd name="T91" fmla="*/ 134 h 228"/>
                <a:gd name="T92" fmla="*/ 228 w 228"/>
                <a:gd name="T93" fmla="*/ 128 h 228"/>
                <a:gd name="T94" fmla="*/ 228 w 228"/>
                <a:gd name="T95" fmla="*/ 100 h 228"/>
                <a:gd name="T96" fmla="*/ 223 w 228"/>
                <a:gd name="T97" fmla="*/ 95 h 228"/>
                <a:gd name="T98" fmla="*/ 114 w 228"/>
                <a:gd name="T99" fmla="*/ 149 h 228"/>
                <a:gd name="T100" fmla="*/ 79 w 228"/>
                <a:gd name="T101" fmla="*/ 114 h 228"/>
                <a:gd name="T102" fmla="*/ 114 w 228"/>
                <a:gd name="T103" fmla="*/ 79 h 228"/>
                <a:gd name="T104" fmla="*/ 149 w 228"/>
                <a:gd name="T105" fmla="*/ 114 h 228"/>
                <a:gd name="T106" fmla="*/ 114 w 228"/>
                <a:gd name="T107" fmla="*/ 14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8" h="228">
                  <a:moveTo>
                    <a:pt x="223" y="95"/>
                  </a:moveTo>
                  <a:cubicBezTo>
                    <a:pt x="196" y="90"/>
                    <a:pt x="196" y="90"/>
                    <a:pt x="196" y="90"/>
                  </a:cubicBezTo>
                  <a:cubicBezTo>
                    <a:pt x="194" y="84"/>
                    <a:pt x="192" y="79"/>
                    <a:pt x="189" y="74"/>
                  </a:cubicBezTo>
                  <a:cubicBezTo>
                    <a:pt x="205" y="50"/>
                    <a:pt x="205" y="50"/>
                    <a:pt x="205" y="50"/>
                  </a:cubicBezTo>
                  <a:cubicBezTo>
                    <a:pt x="207" y="48"/>
                    <a:pt x="206" y="45"/>
                    <a:pt x="205" y="43"/>
                  </a:cubicBezTo>
                  <a:cubicBezTo>
                    <a:pt x="185" y="24"/>
                    <a:pt x="185" y="24"/>
                    <a:pt x="185" y="24"/>
                  </a:cubicBezTo>
                  <a:cubicBezTo>
                    <a:pt x="183" y="22"/>
                    <a:pt x="180" y="21"/>
                    <a:pt x="178" y="23"/>
                  </a:cubicBezTo>
                  <a:cubicBezTo>
                    <a:pt x="155" y="39"/>
                    <a:pt x="155" y="39"/>
                    <a:pt x="155" y="39"/>
                  </a:cubicBezTo>
                  <a:cubicBezTo>
                    <a:pt x="149" y="36"/>
                    <a:pt x="144" y="34"/>
                    <a:pt x="138" y="32"/>
                  </a:cubicBezTo>
                  <a:cubicBezTo>
                    <a:pt x="133" y="5"/>
                    <a:pt x="133" y="5"/>
                    <a:pt x="133" y="5"/>
                  </a:cubicBezTo>
                  <a:cubicBezTo>
                    <a:pt x="133" y="2"/>
                    <a:pt x="130" y="0"/>
                    <a:pt x="127" y="0"/>
                  </a:cubicBezTo>
                  <a:cubicBezTo>
                    <a:pt x="100" y="0"/>
                    <a:pt x="100" y="0"/>
                    <a:pt x="100" y="0"/>
                  </a:cubicBezTo>
                  <a:cubicBezTo>
                    <a:pt x="97" y="0"/>
                    <a:pt x="95" y="2"/>
                    <a:pt x="94" y="5"/>
                  </a:cubicBezTo>
                  <a:cubicBezTo>
                    <a:pt x="89" y="32"/>
                    <a:pt x="89" y="32"/>
                    <a:pt x="89" y="32"/>
                  </a:cubicBezTo>
                  <a:cubicBezTo>
                    <a:pt x="83" y="34"/>
                    <a:pt x="78" y="36"/>
                    <a:pt x="73" y="39"/>
                  </a:cubicBezTo>
                  <a:cubicBezTo>
                    <a:pt x="50" y="23"/>
                    <a:pt x="50" y="23"/>
                    <a:pt x="50" y="23"/>
                  </a:cubicBezTo>
                  <a:cubicBezTo>
                    <a:pt x="48" y="22"/>
                    <a:pt x="45" y="22"/>
                    <a:pt x="43" y="24"/>
                  </a:cubicBezTo>
                  <a:cubicBezTo>
                    <a:pt x="23" y="43"/>
                    <a:pt x="23" y="43"/>
                    <a:pt x="23" y="43"/>
                  </a:cubicBezTo>
                  <a:cubicBezTo>
                    <a:pt x="22" y="45"/>
                    <a:pt x="21" y="49"/>
                    <a:pt x="23" y="51"/>
                  </a:cubicBezTo>
                  <a:cubicBezTo>
                    <a:pt x="39" y="74"/>
                    <a:pt x="39" y="74"/>
                    <a:pt x="39" y="74"/>
                  </a:cubicBezTo>
                  <a:cubicBezTo>
                    <a:pt x="36" y="79"/>
                    <a:pt x="34" y="84"/>
                    <a:pt x="32" y="90"/>
                  </a:cubicBezTo>
                  <a:cubicBezTo>
                    <a:pt x="5" y="95"/>
                    <a:pt x="5" y="95"/>
                    <a:pt x="5" y="95"/>
                  </a:cubicBezTo>
                  <a:cubicBezTo>
                    <a:pt x="2" y="95"/>
                    <a:pt x="0" y="98"/>
                    <a:pt x="0" y="100"/>
                  </a:cubicBezTo>
                  <a:cubicBezTo>
                    <a:pt x="0" y="128"/>
                    <a:pt x="0" y="128"/>
                    <a:pt x="0" y="128"/>
                  </a:cubicBezTo>
                  <a:cubicBezTo>
                    <a:pt x="0" y="131"/>
                    <a:pt x="2" y="133"/>
                    <a:pt x="5" y="134"/>
                  </a:cubicBezTo>
                  <a:cubicBezTo>
                    <a:pt x="32" y="139"/>
                    <a:pt x="32" y="139"/>
                    <a:pt x="32" y="139"/>
                  </a:cubicBezTo>
                  <a:cubicBezTo>
                    <a:pt x="34" y="144"/>
                    <a:pt x="36" y="150"/>
                    <a:pt x="39" y="155"/>
                  </a:cubicBezTo>
                  <a:cubicBezTo>
                    <a:pt x="23" y="178"/>
                    <a:pt x="23" y="178"/>
                    <a:pt x="23" y="178"/>
                  </a:cubicBezTo>
                  <a:cubicBezTo>
                    <a:pt x="22" y="180"/>
                    <a:pt x="22" y="183"/>
                    <a:pt x="24" y="185"/>
                  </a:cubicBezTo>
                  <a:cubicBezTo>
                    <a:pt x="43" y="204"/>
                    <a:pt x="43" y="204"/>
                    <a:pt x="43" y="204"/>
                  </a:cubicBezTo>
                  <a:cubicBezTo>
                    <a:pt x="45" y="206"/>
                    <a:pt x="48" y="207"/>
                    <a:pt x="51" y="205"/>
                  </a:cubicBezTo>
                  <a:cubicBezTo>
                    <a:pt x="73" y="189"/>
                    <a:pt x="73" y="189"/>
                    <a:pt x="73" y="189"/>
                  </a:cubicBezTo>
                  <a:cubicBezTo>
                    <a:pt x="78" y="192"/>
                    <a:pt x="84" y="194"/>
                    <a:pt x="89" y="196"/>
                  </a:cubicBezTo>
                  <a:cubicBezTo>
                    <a:pt x="94" y="223"/>
                    <a:pt x="94" y="223"/>
                    <a:pt x="94" y="223"/>
                  </a:cubicBezTo>
                  <a:cubicBezTo>
                    <a:pt x="95" y="226"/>
                    <a:pt x="97" y="228"/>
                    <a:pt x="100" y="228"/>
                  </a:cubicBezTo>
                  <a:cubicBezTo>
                    <a:pt x="127" y="228"/>
                    <a:pt x="127" y="228"/>
                    <a:pt x="127" y="228"/>
                  </a:cubicBezTo>
                  <a:cubicBezTo>
                    <a:pt x="130" y="228"/>
                    <a:pt x="133" y="226"/>
                    <a:pt x="133" y="223"/>
                  </a:cubicBezTo>
                  <a:cubicBezTo>
                    <a:pt x="138" y="196"/>
                    <a:pt x="138" y="196"/>
                    <a:pt x="138" y="196"/>
                  </a:cubicBezTo>
                  <a:cubicBezTo>
                    <a:pt x="144" y="194"/>
                    <a:pt x="149" y="192"/>
                    <a:pt x="154" y="190"/>
                  </a:cubicBezTo>
                  <a:cubicBezTo>
                    <a:pt x="177" y="205"/>
                    <a:pt x="177" y="205"/>
                    <a:pt x="177" y="205"/>
                  </a:cubicBezTo>
                  <a:cubicBezTo>
                    <a:pt x="180" y="207"/>
                    <a:pt x="183" y="207"/>
                    <a:pt x="185" y="205"/>
                  </a:cubicBezTo>
                  <a:cubicBezTo>
                    <a:pt x="204" y="185"/>
                    <a:pt x="204" y="185"/>
                    <a:pt x="204" y="185"/>
                  </a:cubicBezTo>
                  <a:cubicBezTo>
                    <a:pt x="206" y="183"/>
                    <a:pt x="206" y="180"/>
                    <a:pt x="205" y="178"/>
                  </a:cubicBezTo>
                  <a:cubicBezTo>
                    <a:pt x="189" y="155"/>
                    <a:pt x="189" y="155"/>
                    <a:pt x="189" y="155"/>
                  </a:cubicBezTo>
                  <a:cubicBezTo>
                    <a:pt x="192" y="150"/>
                    <a:pt x="194" y="144"/>
                    <a:pt x="196" y="139"/>
                  </a:cubicBezTo>
                  <a:cubicBezTo>
                    <a:pt x="223" y="134"/>
                    <a:pt x="223" y="134"/>
                    <a:pt x="223" y="134"/>
                  </a:cubicBezTo>
                  <a:cubicBezTo>
                    <a:pt x="226" y="133"/>
                    <a:pt x="228" y="131"/>
                    <a:pt x="228" y="128"/>
                  </a:cubicBezTo>
                  <a:cubicBezTo>
                    <a:pt x="228" y="100"/>
                    <a:pt x="228" y="100"/>
                    <a:pt x="228" y="100"/>
                  </a:cubicBezTo>
                  <a:cubicBezTo>
                    <a:pt x="228" y="98"/>
                    <a:pt x="226" y="95"/>
                    <a:pt x="223" y="95"/>
                  </a:cubicBezTo>
                  <a:close/>
                  <a:moveTo>
                    <a:pt x="114" y="149"/>
                  </a:moveTo>
                  <a:cubicBezTo>
                    <a:pt x="95" y="149"/>
                    <a:pt x="79" y="133"/>
                    <a:pt x="79" y="114"/>
                  </a:cubicBezTo>
                  <a:cubicBezTo>
                    <a:pt x="79" y="95"/>
                    <a:pt x="95" y="79"/>
                    <a:pt x="114" y="79"/>
                  </a:cubicBezTo>
                  <a:cubicBezTo>
                    <a:pt x="133" y="79"/>
                    <a:pt x="149" y="95"/>
                    <a:pt x="149" y="114"/>
                  </a:cubicBezTo>
                  <a:cubicBezTo>
                    <a:pt x="149" y="133"/>
                    <a:pt x="133" y="149"/>
                    <a:pt x="114" y="149"/>
                  </a:cubicBezTo>
                  <a:close/>
                </a:path>
              </a:pathLst>
            </a:custGeom>
            <a:solidFill>
              <a:schemeClr val="bg1"/>
            </a:solidFill>
            <a:ln>
              <a:noFill/>
            </a:ln>
          </p:spPr>
          <p:txBody>
            <a:bodyPr anchor="ctr"/>
            <a:lstStyle/>
            <a:p>
              <a:pPr algn="ctr"/>
              <a:endParaRPr>
                <a:cs typeface="+mn-ea"/>
                <a:sym typeface="+mn-lt"/>
              </a:endParaRPr>
            </a:p>
          </p:txBody>
        </p:sp>
      </p:grpSp>
      <p:grpSp>
        <p:nvGrpSpPr>
          <p:cNvPr id="15" name="Group 79"/>
          <p:cNvGrpSpPr/>
          <p:nvPr/>
        </p:nvGrpSpPr>
        <p:grpSpPr>
          <a:xfrm>
            <a:off x="1401863" y="1268448"/>
            <a:ext cx="896049" cy="896048"/>
            <a:chOff x="1869151" y="1691264"/>
            <a:chExt cx="1194732" cy="1194731"/>
          </a:xfrm>
        </p:grpSpPr>
        <p:sp>
          <p:nvSpPr>
            <p:cNvPr id="30" name="Oval 4"/>
            <p:cNvSpPr/>
            <p:nvPr/>
          </p:nvSpPr>
          <p:spPr>
            <a:xfrm>
              <a:off x="1869151" y="1691264"/>
              <a:ext cx="1194732" cy="119473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31" name="Freeform: Shape 77"/>
            <p:cNvSpPr>
              <a:spLocks/>
            </p:cNvSpPr>
            <p:nvPr/>
          </p:nvSpPr>
          <p:spPr bwMode="auto">
            <a:xfrm>
              <a:off x="2171564" y="1990350"/>
              <a:ext cx="600418" cy="600418"/>
            </a:xfrm>
            <a:custGeom>
              <a:avLst/>
              <a:gdLst>
                <a:gd name="T0" fmla="*/ 130 w 236"/>
                <a:gd name="T1" fmla="*/ 1 h 236"/>
                <a:gd name="T2" fmla="*/ 118 w 236"/>
                <a:gd name="T3" fmla="*/ 0 h 236"/>
                <a:gd name="T4" fmla="*/ 30 w 236"/>
                <a:gd name="T5" fmla="*/ 40 h 236"/>
                <a:gd name="T6" fmla="*/ 68 w 236"/>
                <a:gd name="T7" fmla="*/ 105 h 236"/>
                <a:gd name="T8" fmla="*/ 130 w 236"/>
                <a:gd name="T9" fmla="*/ 1 h 236"/>
                <a:gd name="T10" fmla="*/ 20 w 236"/>
                <a:gd name="T11" fmla="*/ 52 h 236"/>
                <a:gd name="T12" fmla="*/ 0 w 236"/>
                <a:gd name="T13" fmla="*/ 118 h 236"/>
                <a:gd name="T14" fmla="*/ 5 w 236"/>
                <a:gd name="T15" fmla="*/ 153 h 236"/>
                <a:gd name="T16" fmla="*/ 81 w 236"/>
                <a:gd name="T17" fmla="*/ 153 h 236"/>
                <a:gd name="T18" fmla="*/ 20 w 236"/>
                <a:gd name="T19" fmla="*/ 52 h 236"/>
                <a:gd name="T20" fmla="*/ 225 w 236"/>
                <a:gd name="T21" fmla="*/ 68 h 236"/>
                <a:gd name="T22" fmla="*/ 145 w 236"/>
                <a:gd name="T23" fmla="*/ 3 h 236"/>
                <a:gd name="T24" fmla="*/ 106 w 236"/>
                <a:gd name="T25" fmla="*/ 68 h 236"/>
                <a:gd name="T26" fmla="*/ 225 w 236"/>
                <a:gd name="T27" fmla="*/ 68 h 236"/>
                <a:gd name="T28" fmla="*/ 130 w 236"/>
                <a:gd name="T29" fmla="*/ 167 h 236"/>
                <a:gd name="T30" fmla="*/ 11 w 236"/>
                <a:gd name="T31" fmla="*/ 167 h 236"/>
                <a:gd name="T32" fmla="*/ 96 w 236"/>
                <a:gd name="T33" fmla="*/ 234 h 236"/>
                <a:gd name="T34" fmla="*/ 93 w 236"/>
                <a:gd name="T35" fmla="*/ 232 h 236"/>
                <a:gd name="T36" fmla="*/ 130 w 236"/>
                <a:gd name="T37" fmla="*/ 167 h 236"/>
                <a:gd name="T38" fmla="*/ 230 w 236"/>
                <a:gd name="T39" fmla="*/ 82 h 236"/>
                <a:gd name="T40" fmla="*/ 155 w 236"/>
                <a:gd name="T41" fmla="*/ 82 h 236"/>
                <a:gd name="T42" fmla="*/ 215 w 236"/>
                <a:gd name="T43" fmla="*/ 186 h 236"/>
                <a:gd name="T44" fmla="*/ 236 w 236"/>
                <a:gd name="T45" fmla="*/ 118 h 236"/>
                <a:gd name="T46" fmla="*/ 230 w 236"/>
                <a:gd name="T47" fmla="*/ 82 h 236"/>
                <a:gd name="T48" fmla="*/ 108 w 236"/>
                <a:gd name="T49" fmla="*/ 236 h 236"/>
                <a:gd name="T50" fmla="*/ 118 w 236"/>
                <a:gd name="T51" fmla="*/ 236 h 236"/>
                <a:gd name="T52" fmla="*/ 205 w 236"/>
                <a:gd name="T53" fmla="*/ 198 h 236"/>
                <a:gd name="T54" fmla="*/ 167 w 236"/>
                <a:gd name="T55" fmla="*/ 132 h 236"/>
                <a:gd name="T56" fmla="*/ 108 w 236"/>
                <a:gd name="T57" fmla="*/ 23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6" h="236">
                  <a:moveTo>
                    <a:pt x="130" y="1"/>
                  </a:moveTo>
                  <a:cubicBezTo>
                    <a:pt x="126" y="0"/>
                    <a:pt x="122" y="0"/>
                    <a:pt x="118" y="0"/>
                  </a:cubicBezTo>
                  <a:cubicBezTo>
                    <a:pt x="83" y="0"/>
                    <a:pt x="51" y="16"/>
                    <a:pt x="30" y="40"/>
                  </a:cubicBezTo>
                  <a:cubicBezTo>
                    <a:pt x="68" y="105"/>
                    <a:pt x="68" y="105"/>
                    <a:pt x="68" y="105"/>
                  </a:cubicBezTo>
                  <a:lnTo>
                    <a:pt x="130" y="1"/>
                  </a:lnTo>
                  <a:close/>
                  <a:moveTo>
                    <a:pt x="20" y="52"/>
                  </a:moveTo>
                  <a:cubicBezTo>
                    <a:pt x="7" y="71"/>
                    <a:pt x="0" y="94"/>
                    <a:pt x="0" y="118"/>
                  </a:cubicBezTo>
                  <a:cubicBezTo>
                    <a:pt x="0" y="130"/>
                    <a:pt x="2" y="142"/>
                    <a:pt x="5" y="153"/>
                  </a:cubicBezTo>
                  <a:cubicBezTo>
                    <a:pt x="81" y="153"/>
                    <a:pt x="81" y="153"/>
                    <a:pt x="81" y="153"/>
                  </a:cubicBezTo>
                  <a:lnTo>
                    <a:pt x="20" y="52"/>
                  </a:lnTo>
                  <a:close/>
                  <a:moveTo>
                    <a:pt x="225" y="68"/>
                  </a:moveTo>
                  <a:cubicBezTo>
                    <a:pt x="210" y="36"/>
                    <a:pt x="180" y="11"/>
                    <a:pt x="145" y="3"/>
                  </a:cubicBezTo>
                  <a:cubicBezTo>
                    <a:pt x="106" y="68"/>
                    <a:pt x="106" y="68"/>
                    <a:pt x="106" y="68"/>
                  </a:cubicBezTo>
                  <a:lnTo>
                    <a:pt x="225" y="68"/>
                  </a:lnTo>
                  <a:close/>
                  <a:moveTo>
                    <a:pt x="130" y="167"/>
                  </a:moveTo>
                  <a:cubicBezTo>
                    <a:pt x="11" y="167"/>
                    <a:pt x="11" y="167"/>
                    <a:pt x="11" y="167"/>
                  </a:cubicBezTo>
                  <a:cubicBezTo>
                    <a:pt x="26" y="201"/>
                    <a:pt x="58" y="227"/>
                    <a:pt x="96" y="234"/>
                  </a:cubicBezTo>
                  <a:cubicBezTo>
                    <a:pt x="93" y="232"/>
                    <a:pt x="93" y="232"/>
                    <a:pt x="93" y="232"/>
                  </a:cubicBezTo>
                  <a:lnTo>
                    <a:pt x="130" y="167"/>
                  </a:lnTo>
                  <a:close/>
                  <a:moveTo>
                    <a:pt x="230" y="82"/>
                  </a:moveTo>
                  <a:cubicBezTo>
                    <a:pt x="155" y="82"/>
                    <a:pt x="155" y="82"/>
                    <a:pt x="155" y="82"/>
                  </a:cubicBezTo>
                  <a:cubicBezTo>
                    <a:pt x="215" y="186"/>
                    <a:pt x="215" y="186"/>
                    <a:pt x="215" y="186"/>
                  </a:cubicBezTo>
                  <a:cubicBezTo>
                    <a:pt x="228" y="167"/>
                    <a:pt x="236" y="143"/>
                    <a:pt x="236" y="118"/>
                  </a:cubicBezTo>
                  <a:cubicBezTo>
                    <a:pt x="236" y="106"/>
                    <a:pt x="234" y="94"/>
                    <a:pt x="230" y="82"/>
                  </a:cubicBezTo>
                  <a:close/>
                  <a:moveTo>
                    <a:pt x="108" y="236"/>
                  </a:moveTo>
                  <a:cubicBezTo>
                    <a:pt x="111" y="236"/>
                    <a:pt x="115" y="236"/>
                    <a:pt x="118" y="236"/>
                  </a:cubicBezTo>
                  <a:cubicBezTo>
                    <a:pt x="152" y="236"/>
                    <a:pt x="183" y="221"/>
                    <a:pt x="205" y="198"/>
                  </a:cubicBezTo>
                  <a:cubicBezTo>
                    <a:pt x="167" y="132"/>
                    <a:pt x="167" y="132"/>
                    <a:pt x="167" y="132"/>
                  </a:cubicBezTo>
                  <a:lnTo>
                    <a:pt x="108" y="236"/>
                  </a:lnTo>
                  <a:close/>
                </a:path>
              </a:pathLst>
            </a:custGeom>
            <a:solidFill>
              <a:schemeClr val="bg1"/>
            </a:solidFill>
            <a:ln>
              <a:noFill/>
            </a:ln>
          </p:spPr>
          <p:txBody>
            <a:bodyPr anchor="ctr"/>
            <a:lstStyle/>
            <a:p>
              <a:pPr algn="ctr"/>
              <a:endParaRPr>
                <a:cs typeface="+mn-ea"/>
                <a:sym typeface="+mn-lt"/>
              </a:endParaRPr>
            </a:p>
          </p:txBody>
        </p:sp>
      </p:grpSp>
      <p:grpSp>
        <p:nvGrpSpPr>
          <p:cNvPr id="16" name="Group 80"/>
          <p:cNvGrpSpPr/>
          <p:nvPr/>
        </p:nvGrpSpPr>
        <p:grpSpPr>
          <a:xfrm>
            <a:off x="4137684" y="1268447"/>
            <a:ext cx="896049" cy="896048"/>
            <a:chOff x="5539402" y="1691263"/>
            <a:chExt cx="1194732" cy="1194731"/>
          </a:xfrm>
        </p:grpSpPr>
        <p:sp>
          <p:nvSpPr>
            <p:cNvPr id="28" name="Oval 17"/>
            <p:cNvSpPr/>
            <p:nvPr/>
          </p:nvSpPr>
          <p:spPr>
            <a:xfrm>
              <a:off x="5539402" y="1691263"/>
              <a:ext cx="1194732" cy="119473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9" name="Freeform: Shape 78"/>
            <p:cNvSpPr>
              <a:spLocks/>
            </p:cNvSpPr>
            <p:nvPr/>
          </p:nvSpPr>
          <p:spPr bwMode="auto">
            <a:xfrm>
              <a:off x="5831975" y="2001635"/>
              <a:ext cx="600418" cy="600418"/>
            </a:xfrm>
            <a:custGeom>
              <a:avLst/>
              <a:gdLst>
                <a:gd name="T0" fmla="*/ 118 w 236"/>
                <a:gd name="T1" fmla="*/ 142 h 236"/>
                <a:gd name="T2" fmla="*/ 142 w 236"/>
                <a:gd name="T3" fmla="*/ 118 h 236"/>
                <a:gd name="T4" fmla="*/ 137 w 236"/>
                <a:gd name="T5" fmla="*/ 105 h 236"/>
                <a:gd name="T6" fmla="*/ 118 w 236"/>
                <a:gd name="T7" fmla="*/ 95 h 236"/>
                <a:gd name="T8" fmla="*/ 99 w 236"/>
                <a:gd name="T9" fmla="*/ 105 h 236"/>
                <a:gd name="T10" fmla="*/ 94 w 236"/>
                <a:gd name="T11" fmla="*/ 118 h 236"/>
                <a:gd name="T12" fmla="*/ 118 w 236"/>
                <a:gd name="T13" fmla="*/ 142 h 236"/>
                <a:gd name="T14" fmla="*/ 170 w 236"/>
                <a:gd name="T15" fmla="*/ 89 h 236"/>
                <a:gd name="T16" fmla="*/ 170 w 236"/>
                <a:gd name="T17" fmla="*/ 70 h 236"/>
                <a:gd name="T18" fmla="*/ 170 w 236"/>
                <a:gd name="T19" fmla="*/ 67 h 236"/>
                <a:gd name="T20" fmla="*/ 167 w 236"/>
                <a:gd name="T21" fmla="*/ 67 h 236"/>
                <a:gd name="T22" fmla="*/ 147 w 236"/>
                <a:gd name="T23" fmla="*/ 67 h 236"/>
                <a:gd name="T24" fmla="*/ 147 w 236"/>
                <a:gd name="T25" fmla="*/ 90 h 236"/>
                <a:gd name="T26" fmla="*/ 170 w 236"/>
                <a:gd name="T27" fmla="*/ 89 h 236"/>
                <a:gd name="T28" fmla="*/ 118 w 236"/>
                <a:gd name="T29" fmla="*/ 0 h 236"/>
                <a:gd name="T30" fmla="*/ 0 w 236"/>
                <a:gd name="T31" fmla="*/ 118 h 236"/>
                <a:gd name="T32" fmla="*/ 118 w 236"/>
                <a:gd name="T33" fmla="*/ 236 h 236"/>
                <a:gd name="T34" fmla="*/ 236 w 236"/>
                <a:gd name="T35" fmla="*/ 118 h 236"/>
                <a:gd name="T36" fmla="*/ 118 w 236"/>
                <a:gd name="T37" fmla="*/ 0 h 236"/>
                <a:gd name="T38" fmla="*/ 185 w 236"/>
                <a:gd name="T39" fmla="*/ 105 h 236"/>
                <a:gd name="T40" fmla="*/ 185 w 236"/>
                <a:gd name="T41" fmla="*/ 160 h 236"/>
                <a:gd name="T42" fmla="*/ 159 w 236"/>
                <a:gd name="T43" fmla="*/ 186 h 236"/>
                <a:gd name="T44" fmla="*/ 77 w 236"/>
                <a:gd name="T45" fmla="*/ 186 h 236"/>
                <a:gd name="T46" fmla="*/ 51 w 236"/>
                <a:gd name="T47" fmla="*/ 160 h 236"/>
                <a:gd name="T48" fmla="*/ 51 w 236"/>
                <a:gd name="T49" fmla="*/ 105 h 236"/>
                <a:gd name="T50" fmla="*/ 51 w 236"/>
                <a:gd name="T51" fmla="*/ 77 h 236"/>
                <a:gd name="T52" fmla="*/ 77 w 236"/>
                <a:gd name="T53" fmla="*/ 51 h 236"/>
                <a:gd name="T54" fmla="*/ 159 w 236"/>
                <a:gd name="T55" fmla="*/ 51 h 236"/>
                <a:gd name="T56" fmla="*/ 185 w 236"/>
                <a:gd name="T57" fmla="*/ 77 h 236"/>
                <a:gd name="T58" fmla="*/ 185 w 236"/>
                <a:gd name="T59" fmla="*/ 105 h 236"/>
                <a:gd name="T60" fmla="*/ 155 w 236"/>
                <a:gd name="T61" fmla="*/ 118 h 236"/>
                <a:gd name="T62" fmla="*/ 118 w 236"/>
                <a:gd name="T63" fmla="*/ 155 h 236"/>
                <a:gd name="T64" fmla="*/ 81 w 236"/>
                <a:gd name="T65" fmla="*/ 118 h 236"/>
                <a:gd name="T66" fmla="*/ 84 w 236"/>
                <a:gd name="T67" fmla="*/ 105 h 236"/>
                <a:gd name="T68" fmla="*/ 64 w 236"/>
                <a:gd name="T69" fmla="*/ 105 h 236"/>
                <a:gd name="T70" fmla="*/ 64 w 236"/>
                <a:gd name="T71" fmla="*/ 160 h 236"/>
                <a:gd name="T72" fmla="*/ 77 w 236"/>
                <a:gd name="T73" fmla="*/ 172 h 236"/>
                <a:gd name="T74" fmla="*/ 159 w 236"/>
                <a:gd name="T75" fmla="*/ 172 h 236"/>
                <a:gd name="T76" fmla="*/ 172 w 236"/>
                <a:gd name="T77" fmla="*/ 160 h 236"/>
                <a:gd name="T78" fmla="*/ 172 w 236"/>
                <a:gd name="T79" fmla="*/ 105 h 236"/>
                <a:gd name="T80" fmla="*/ 152 w 236"/>
                <a:gd name="T81" fmla="*/ 105 h 236"/>
                <a:gd name="T82" fmla="*/ 155 w 236"/>
                <a:gd name="T83" fmla="*/ 118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6" h="236">
                  <a:moveTo>
                    <a:pt x="118" y="142"/>
                  </a:moveTo>
                  <a:cubicBezTo>
                    <a:pt x="131" y="142"/>
                    <a:pt x="142" y="131"/>
                    <a:pt x="142" y="118"/>
                  </a:cubicBezTo>
                  <a:cubicBezTo>
                    <a:pt x="142" y="113"/>
                    <a:pt x="140" y="108"/>
                    <a:pt x="137" y="105"/>
                  </a:cubicBezTo>
                  <a:cubicBezTo>
                    <a:pt x="133" y="99"/>
                    <a:pt x="126" y="95"/>
                    <a:pt x="118" y="95"/>
                  </a:cubicBezTo>
                  <a:cubicBezTo>
                    <a:pt x="110" y="95"/>
                    <a:pt x="103" y="99"/>
                    <a:pt x="99" y="105"/>
                  </a:cubicBezTo>
                  <a:cubicBezTo>
                    <a:pt x="96" y="108"/>
                    <a:pt x="94" y="113"/>
                    <a:pt x="94" y="118"/>
                  </a:cubicBezTo>
                  <a:cubicBezTo>
                    <a:pt x="94" y="131"/>
                    <a:pt x="105" y="142"/>
                    <a:pt x="118" y="142"/>
                  </a:cubicBezTo>
                  <a:close/>
                  <a:moveTo>
                    <a:pt x="170" y="89"/>
                  </a:moveTo>
                  <a:cubicBezTo>
                    <a:pt x="170" y="70"/>
                    <a:pt x="170" y="70"/>
                    <a:pt x="170" y="70"/>
                  </a:cubicBezTo>
                  <a:cubicBezTo>
                    <a:pt x="170" y="67"/>
                    <a:pt x="170" y="67"/>
                    <a:pt x="170" y="67"/>
                  </a:cubicBezTo>
                  <a:cubicBezTo>
                    <a:pt x="167" y="67"/>
                    <a:pt x="167" y="67"/>
                    <a:pt x="167" y="67"/>
                  </a:cubicBezTo>
                  <a:cubicBezTo>
                    <a:pt x="147" y="67"/>
                    <a:pt x="147" y="67"/>
                    <a:pt x="147" y="67"/>
                  </a:cubicBezTo>
                  <a:cubicBezTo>
                    <a:pt x="147" y="90"/>
                    <a:pt x="147" y="90"/>
                    <a:pt x="147" y="90"/>
                  </a:cubicBezTo>
                  <a:lnTo>
                    <a:pt x="170" y="89"/>
                  </a:lnTo>
                  <a:close/>
                  <a:moveTo>
                    <a:pt x="118" y="0"/>
                  </a:moveTo>
                  <a:cubicBezTo>
                    <a:pt x="53" y="0"/>
                    <a:pt x="0" y="53"/>
                    <a:pt x="0" y="118"/>
                  </a:cubicBezTo>
                  <a:cubicBezTo>
                    <a:pt x="0" y="183"/>
                    <a:pt x="53" y="236"/>
                    <a:pt x="118" y="236"/>
                  </a:cubicBezTo>
                  <a:cubicBezTo>
                    <a:pt x="183" y="236"/>
                    <a:pt x="236" y="183"/>
                    <a:pt x="236" y="118"/>
                  </a:cubicBezTo>
                  <a:cubicBezTo>
                    <a:pt x="236" y="53"/>
                    <a:pt x="183" y="0"/>
                    <a:pt x="118" y="0"/>
                  </a:cubicBezTo>
                  <a:close/>
                  <a:moveTo>
                    <a:pt x="185" y="105"/>
                  </a:moveTo>
                  <a:cubicBezTo>
                    <a:pt x="185" y="160"/>
                    <a:pt x="185" y="160"/>
                    <a:pt x="185" y="160"/>
                  </a:cubicBezTo>
                  <a:cubicBezTo>
                    <a:pt x="185" y="174"/>
                    <a:pt x="173" y="186"/>
                    <a:pt x="159" y="186"/>
                  </a:cubicBezTo>
                  <a:cubicBezTo>
                    <a:pt x="77" y="186"/>
                    <a:pt x="77" y="186"/>
                    <a:pt x="77" y="186"/>
                  </a:cubicBezTo>
                  <a:cubicBezTo>
                    <a:pt x="62" y="186"/>
                    <a:pt x="51" y="174"/>
                    <a:pt x="51" y="160"/>
                  </a:cubicBezTo>
                  <a:cubicBezTo>
                    <a:pt x="51" y="105"/>
                    <a:pt x="51" y="105"/>
                    <a:pt x="51" y="105"/>
                  </a:cubicBezTo>
                  <a:cubicBezTo>
                    <a:pt x="51" y="77"/>
                    <a:pt x="51" y="77"/>
                    <a:pt x="51" y="77"/>
                  </a:cubicBezTo>
                  <a:cubicBezTo>
                    <a:pt x="51" y="63"/>
                    <a:pt x="62" y="51"/>
                    <a:pt x="77" y="51"/>
                  </a:cubicBezTo>
                  <a:cubicBezTo>
                    <a:pt x="159" y="51"/>
                    <a:pt x="159" y="51"/>
                    <a:pt x="159" y="51"/>
                  </a:cubicBezTo>
                  <a:cubicBezTo>
                    <a:pt x="173" y="51"/>
                    <a:pt x="185" y="63"/>
                    <a:pt x="185" y="77"/>
                  </a:cubicBezTo>
                  <a:lnTo>
                    <a:pt x="185" y="105"/>
                  </a:lnTo>
                  <a:close/>
                  <a:moveTo>
                    <a:pt x="155" y="118"/>
                  </a:moveTo>
                  <a:cubicBezTo>
                    <a:pt x="155" y="139"/>
                    <a:pt x="138" y="155"/>
                    <a:pt x="118" y="155"/>
                  </a:cubicBezTo>
                  <a:cubicBezTo>
                    <a:pt x="98" y="155"/>
                    <a:pt x="81" y="139"/>
                    <a:pt x="81" y="118"/>
                  </a:cubicBezTo>
                  <a:cubicBezTo>
                    <a:pt x="81" y="114"/>
                    <a:pt x="82" y="109"/>
                    <a:pt x="84" y="105"/>
                  </a:cubicBezTo>
                  <a:cubicBezTo>
                    <a:pt x="64" y="105"/>
                    <a:pt x="64" y="105"/>
                    <a:pt x="64" y="105"/>
                  </a:cubicBezTo>
                  <a:cubicBezTo>
                    <a:pt x="64" y="160"/>
                    <a:pt x="64" y="160"/>
                    <a:pt x="64" y="160"/>
                  </a:cubicBezTo>
                  <a:cubicBezTo>
                    <a:pt x="64" y="167"/>
                    <a:pt x="70" y="172"/>
                    <a:pt x="77" y="172"/>
                  </a:cubicBezTo>
                  <a:cubicBezTo>
                    <a:pt x="159" y="172"/>
                    <a:pt x="159" y="172"/>
                    <a:pt x="159" y="172"/>
                  </a:cubicBezTo>
                  <a:cubicBezTo>
                    <a:pt x="166" y="172"/>
                    <a:pt x="172" y="167"/>
                    <a:pt x="172" y="160"/>
                  </a:cubicBezTo>
                  <a:cubicBezTo>
                    <a:pt x="172" y="105"/>
                    <a:pt x="172" y="105"/>
                    <a:pt x="172" y="105"/>
                  </a:cubicBezTo>
                  <a:cubicBezTo>
                    <a:pt x="152" y="105"/>
                    <a:pt x="152" y="105"/>
                    <a:pt x="152" y="105"/>
                  </a:cubicBezTo>
                  <a:cubicBezTo>
                    <a:pt x="154" y="109"/>
                    <a:pt x="155" y="114"/>
                    <a:pt x="155" y="118"/>
                  </a:cubicBezTo>
                  <a:close/>
                </a:path>
              </a:pathLst>
            </a:custGeom>
            <a:solidFill>
              <a:schemeClr val="bg1"/>
            </a:solidFill>
            <a:ln>
              <a:noFill/>
            </a:ln>
          </p:spPr>
          <p:txBody>
            <a:bodyPr anchor="ctr"/>
            <a:lstStyle/>
            <a:p>
              <a:pPr algn="ctr"/>
              <a:endParaRPr>
                <a:cs typeface="+mn-ea"/>
                <a:sym typeface="+mn-lt"/>
              </a:endParaRPr>
            </a:p>
          </p:txBody>
        </p:sp>
      </p:grpSp>
      <p:grpSp>
        <p:nvGrpSpPr>
          <p:cNvPr id="2" name="组合 1"/>
          <p:cNvGrpSpPr/>
          <p:nvPr/>
        </p:nvGrpSpPr>
        <p:grpSpPr>
          <a:xfrm>
            <a:off x="3201856" y="2382729"/>
            <a:ext cx="2801442" cy="1903673"/>
            <a:chOff x="3201856" y="2382729"/>
            <a:chExt cx="2801442" cy="1903673"/>
          </a:xfrm>
        </p:grpSpPr>
        <p:sp>
          <p:nvSpPr>
            <p:cNvPr id="8" name="Rectangle 38"/>
            <p:cNvSpPr/>
            <p:nvPr/>
          </p:nvSpPr>
          <p:spPr>
            <a:xfrm>
              <a:off x="3201856" y="2382729"/>
              <a:ext cx="2801442" cy="1903673"/>
            </a:xfrm>
            <a:prstGeom prst="rect">
              <a:avLst/>
            </a:prstGeom>
            <a:solidFill>
              <a:schemeClr val="bg1">
                <a:lumMod val="95000"/>
              </a:schemeClr>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9" name="Rectangle 40"/>
            <p:cNvSpPr/>
            <p:nvPr/>
          </p:nvSpPr>
          <p:spPr>
            <a:xfrm>
              <a:off x="3365936" y="2587453"/>
              <a:ext cx="2473281" cy="1999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pPr algn="ctr">
                <a:buClr>
                  <a:prstClr val="white"/>
                </a:buClr>
                <a:defRPr/>
              </a:pPr>
              <a:r>
                <a:rPr lang="fr-FR" altLang="zh-CN" sz="1500" dirty="0">
                  <a:solidFill>
                    <a:schemeClr val="bg1"/>
                  </a:solidFill>
                  <a:latin typeface="Impact" panose="020B0806030902050204" pitchFamily="34" charset="0"/>
                  <a:cs typeface="+mn-ea"/>
                  <a:sym typeface="+mn-lt"/>
                </a:rPr>
                <a:t>En fonctionnement</a:t>
              </a:r>
              <a:endParaRPr lang="zh-CN" altLang="en-US" sz="1500" dirty="0">
                <a:solidFill>
                  <a:schemeClr val="bg1"/>
                </a:solidFill>
                <a:latin typeface="Impact" panose="020B0806030902050204" pitchFamily="34" charset="0"/>
                <a:cs typeface="+mn-ea"/>
                <a:sym typeface="+mn-lt"/>
              </a:endParaRPr>
            </a:p>
          </p:txBody>
        </p:sp>
        <p:sp>
          <p:nvSpPr>
            <p:cNvPr id="10" name="Rectangle 43"/>
            <p:cNvSpPr/>
            <p:nvPr/>
          </p:nvSpPr>
          <p:spPr>
            <a:xfrm>
              <a:off x="3365936" y="3448145"/>
              <a:ext cx="2473281" cy="1999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pPr algn="ctr">
                <a:buClr>
                  <a:prstClr val="white"/>
                </a:buClr>
                <a:defRPr/>
              </a:pPr>
              <a:r>
                <a:rPr lang="fr-FR" altLang="zh-CN" sz="1500" dirty="0">
                  <a:solidFill>
                    <a:schemeClr val="bg1"/>
                  </a:solidFill>
                  <a:latin typeface="Impact" panose="020B0806030902050204" pitchFamily="34" charset="0"/>
                  <a:cs typeface="+mn-ea"/>
                  <a:sym typeface="+mn-lt"/>
                </a:rPr>
                <a:t>Lavé à contre-courant</a:t>
              </a:r>
              <a:endParaRPr lang="zh-CN" altLang="en-US" sz="1500" dirty="0">
                <a:solidFill>
                  <a:schemeClr val="bg1"/>
                </a:solidFill>
                <a:latin typeface="Impact" panose="020B0806030902050204" pitchFamily="34" charset="0"/>
                <a:cs typeface="+mn-ea"/>
                <a:sym typeface="+mn-lt"/>
              </a:endParaRPr>
            </a:p>
          </p:txBody>
        </p:sp>
        <p:sp>
          <p:nvSpPr>
            <p:cNvPr id="17" name="TextBox 88"/>
            <p:cNvSpPr txBox="1">
              <a:spLocks/>
            </p:cNvSpPr>
            <p:nvPr/>
          </p:nvSpPr>
          <p:spPr bwMode="auto">
            <a:xfrm>
              <a:off x="3365936" y="2787389"/>
              <a:ext cx="2473281" cy="468092"/>
            </a:xfrm>
            <a:prstGeom prst="rect">
              <a:avLst/>
            </a:prstGeom>
          </p:spPr>
          <p:txBody>
            <a:bodyPr wrap="square" lIns="0" tIns="0" rIns="0" bIns="0" anchor="ctr" anchorCtr="1">
              <a:normAutofit/>
            </a:bodyPr>
            <a:lstStyle/>
            <a:p>
              <a:pPr algn="ctr">
                <a:lnSpc>
                  <a:spcPct val="120000"/>
                </a:lnSpc>
                <a:spcBef>
                  <a:spcPct val="0"/>
                </a:spcBef>
                <a:defRPr/>
              </a:pPr>
              <a:r>
                <a:rPr lang="fr-FR" altLang="zh-CN" sz="1500" dirty="0">
                  <a:solidFill>
                    <a:schemeClr val="tx1">
                      <a:lumMod val="50000"/>
                      <a:lumOff val="50000"/>
                    </a:schemeClr>
                  </a:solidFill>
                  <a:latin typeface="Times New Roman" panose="02020603050405020304" pitchFamily="18" charset="0"/>
                  <a:cs typeface="Times New Roman" panose="02020603050405020304" pitchFamily="18" charset="0"/>
                  <a:sym typeface="+mn-lt"/>
                </a:rPr>
                <a:t>Sous une certaine densité</a:t>
              </a:r>
              <a:endParaRPr lang="zh-CN" altLang="en-US" sz="1500" dirty="0">
                <a:solidFill>
                  <a:schemeClr val="tx1">
                    <a:lumMod val="50000"/>
                    <a:lumOff val="50000"/>
                  </a:schemeClr>
                </a:solidFill>
                <a:latin typeface="Times New Roman" panose="02020603050405020304" pitchFamily="18" charset="0"/>
                <a:cs typeface="Times New Roman" panose="02020603050405020304" pitchFamily="18" charset="0"/>
                <a:sym typeface="+mn-lt"/>
              </a:endParaRPr>
            </a:p>
          </p:txBody>
        </p:sp>
        <p:sp>
          <p:nvSpPr>
            <p:cNvPr id="18" name="TextBox 89"/>
            <p:cNvSpPr txBox="1">
              <a:spLocks/>
            </p:cNvSpPr>
            <p:nvPr/>
          </p:nvSpPr>
          <p:spPr bwMode="auto">
            <a:xfrm>
              <a:off x="3365936" y="3648081"/>
              <a:ext cx="2473281" cy="468092"/>
            </a:xfrm>
            <a:prstGeom prst="rect">
              <a:avLst/>
            </a:prstGeom>
          </p:spPr>
          <p:txBody>
            <a:bodyPr wrap="square" lIns="0" tIns="0" rIns="0" bIns="0" anchor="ctr" anchorCtr="1">
              <a:noAutofit/>
            </a:bodyPr>
            <a:lstStyle/>
            <a:p>
              <a:pPr algn="ctr">
                <a:lnSpc>
                  <a:spcPct val="120000"/>
                </a:lnSpc>
                <a:spcBef>
                  <a:spcPct val="0"/>
                </a:spcBef>
                <a:defRPr/>
              </a:pPr>
              <a:r>
                <a:rPr lang="fr-FR" altLang="zh-CN" sz="1500" dirty="0">
                  <a:solidFill>
                    <a:schemeClr val="tx1">
                      <a:lumMod val="50000"/>
                      <a:lumOff val="50000"/>
                    </a:schemeClr>
                  </a:solidFill>
                  <a:latin typeface="Times New Roman" panose="02020603050405020304" pitchFamily="18" charset="0"/>
                  <a:cs typeface="Times New Roman" panose="02020603050405020304" pitchFamily="18" charset="0"/>
                  <a:sym typeface="+mn-lt"/>
                </a:rPr>
                <a:t>Relâché sous l'action de l'eau et de l'air</a:t>
              </a:r>
              <a:endParaRPr lang="zh-CN" altLang="en-US" sz="1500" dirty="0">
                <a:solidFill>
                  <a:schemeClr val="tx1">
                    <a:lumMod val="50000"/>
                    <a:lumOff val="50000"/>
                  </a:schemeClr>
                </a:solidFill>
                <a:latin typeface="Times New Roman" panose="02020603050405020304" pitchFamily="18" charset="0"/>
                <a:cs typeface="Times New Roman" panose="02020603050405020304" pitchFamily="18" charset="0"/>
                <a:sym typeface="+mn-lt"/>
              </a:endParaRPr>
            </a:p>
          </p:txBody>
        </p:sp>
      </p:grpSp>
      <p:grpSp>
        <p:nvGrpSpPr>
          <p:cNvPr id="42" name="组合 41"/>
          <p:cNvGrpSpPr/>
          <p:nvPr/>
        </p:nvGrpSpPr>
        <p:grpSpPr>
          <a:xfrm>
            <a:off x="6420140" y="2382729"/>
            <a:ext cx="1836605" cy="1903673"/>
            <a:chOff x="6420140" y="2382729"/>
            <a:chExt cx="1836605" cy="1903673"/>
          </a:xfrm>
        </p:grpSpPr>
        <p:sp>
          <p:nvSpPr>
            <p:cNvPr id="5" name="Rectangle 2"/>
            <p:cNvSpPr/>
            <p:nvPr/>
          </p:nvSpPr>
          <p:spPr>
            <a:xfrm>
              <a:off x="6420140" y="2382729"/>
              <a:ext cx="1836605" cy="1903673"/>
            </a:xfrm>
            <a:prstGeom prst="rect">
              <a:avLst/>
            </a:prstGeom>
            <a:solidFill>
              <a:schemeClr val="bg1">
                <a:lumMod val="95000"/>
              </a:schemeClr>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1" name="Oval 65"/>
            <p:cNvSpPr/>
            <p:nvPr/>
          </p:nvSpPr>
          <p:spPr>
            <a:xfrm>
              <a:off x="6520084" y="2562373"/>
              <a:ext cx="401540" cy="40153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rmAutofit fontScale="77500" lnSpcReduction="20000"/>
            </a:bodyPr>
            <a:lstStyle/>
            <a:p>
              <a:pPr algn="ctr">
                <a:spcBef>
                  <a:spcPct val="0"/>
                </a:spcBef>
              </a:pPr>
              <a:r>
                <a:rPr lang="en-US" altLang="ko-KR" sz="2800" b="1">
                  <a:solidFill>
                    <a:schemeClr val="bg1"/>
                  </a:solidFill>
                  <a:cs typeface="+mn-ea"/>
                  <a:sym typeface="+mn-lt"/>
                </a:rPr>
                <a:t>01</a:t>
              </a:r>
            </a:p>
          </p:txBody>
        </p:sp>
        <p:sp>
          <p:nvSpPr>
            <p:cNvPr id="12" name="Oval 69"/>
            <p:cNvSpPr/>
            <p:nvPr/>
          </p:nvSpPr>
          <p:spPr>
            <a:xfrm>
              <a:off x="6520084" y="3138505"/>
              <a:ext cx="401540" cy="40153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rmAutofit fontScale="77500" lnSpcReduction="20000"/>
            </a:bodyPr>
            <a:lstStyle/>
            <a:p>
              <a:pPr algn="ctr">
                <a:spcBef>
                  <a:spcPct val="0"/>
                </a:spcBef>
              </a:pPr>
              <a:r>
                <a:rPr lang="en-US" altLang="ko-KR" sz="2800" b="1">
                  <a:solidFill>
                    <a:schemeClr val="bg1"/>
                  </a:solidFill>
                  <a:cs typeface="+mn-ea"/>
                  <a:sym typeface="+mn-lt"/>
                </a:rPr>
                <a:t>02</a:t>
              </a:r>
            </a:p>
          </p:txBody>
        </p:sp>
        <p:sp>
          <p:nvSpPr>
            <p:cNvPr id="13" name="Oval 73"/>
            <p:cNvSpPr/>
            <p:nvPr/>
          </p:nvSpPr>
          <p:spPr>
            <a:xfrm>
              <a:off x="6520081" y="3714636"/>
              <a:ext cx="401540" cy="40153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rmAutofit fontScale="77500" lnSpcReduction="20000"/>
            </a:bodyPr>
            <a:lstStyle/>
            <a:p>
              <a:pPr algn="ctr">
                <a:spcBef>
                  <a:spcPct val="0"/>
                </a:spcBef>
              </a:pPr>
              <a:r>
                <a:rPr lang="en-US" altLang="ko-KR" sz="2800" b="1">
                  <a:solidFill>
                    <a:schemeClr val="bg1"/>
                  </a:solidFill>
                  <a:cs typeface="+mn-ea"/>
                  <a:sym typeface="+mn-lt"/>
                </a:rPr>
                <a:t>03</a:t>
              </a:r>
            </a:p>
          </p:txBody>
        </p:sp>
        <p:sp>
          <p:nvSpPr>
            <p:cNvPr id="19" name="TextBox 91"/>
            <p:cNvSpPr txBox="1">
              <a:spLocks/>
            </p:cNvSpPr>
            <p:nvPr/>
          </p:nvSpPr>
          <p:spPr bwMode="auto">
            <a:xfrm>
              <a:off x="6873506" y="2456261"/>
              <a:ext cx="1255876" cy="332399"/>
            </a:xfrm>
            <a:prstGeom prst="rect">
              <a:avLst/>
            </a:prstGeom>
          </p:spPr>
          <p:txBody>
            <a:bodyPr wrap="square" lIns="144000" tIns="0" rIns="0" bIns="0" anchor="t" anchorCtr="0">
              <a:noAutofit/>
            </a:bodyPr>
            <a:lstStyle/>
            <a:p>
              <a:pPr algn="ctr">
                <a:lnSpc>
                  <a:spcPct val="120000"/>
                </a:lnSpc>
                <a:spcBef>
                  <a:spcPct val="0"/>
                </a:spcBef>
                <a:defRPr/>
              </a:pPr>
              <a:r>
                <a:rPr lang="fr-FR" altLang="zh-CN" sz="1500" dirty="0">
                  <a:solidFill>
                    <a:schemeClr val="accent1"/>
                  </a:solidFill>
                  <a:latin typeface="Times New Roman" panose="02020603050405020304" pitchFamily="18" charset="0"/>
                  <a:cs typeface="Times New Roman" panose="02020603050405020304" pitchFamily="18" charset="0"/>
                  <a:sym typeface="+mn-lt"/>
                </a:rPr>
                <a:t>Faibles coûts d'exploitation</a:t>
              </a:r>
            </a:p>
          </p:txBody>
        </p:sp>
        <p:sp>
          <p:nvSpPr>
            <p:cNvPr id="20" name="TextBox 92"/>
            <p:cNvSpPr txBox="1">
              <a:spLocks/>
            </p:cNvSpPr>
            <p:nvPr/>
          </p:nvSpPr>
          <p:spPr bwMode="auto">
            <a:xfrm>
              <a:off x="6811430" y="3048328"/>
              <a:ext cx="1383239" cy="666308"/>
            </a:xfrm>
            <a:prstGeom prst="rect">
              <a:avLst/>
            </a:prstGeom>
          </p:spPr>
          <p:txBody>
            <a:bodyPr wrap="square" lIns="144000" tIns="0" rIns="0" bIns="0" anchor="t" anchorCtr="0">
              <a:normAutofit fontScale="55000" lnSpcReduction="20000"/>
            </a:bodyPr>
            <a:lstStyle/>
            <a:p>
              <a:pPr algn="ctr">
                <a:lnSpc>
                  <a:spcPct val="140000"/>
                </a:lnSpc>
                <a:spcBef>
                  <a:spcPct val="0"/>
                </a:spcBef>
                <a:defRPr/>
              </a:pPr>
              <a:r>
                <a:rPr lang="fr-FR" altLang="zh-CN" sz="2700" dirty="0">
                  <a:solidFill>
                    <a:schemeClr val="accent2">
                      <a:lumMod val="75000"/>
                    </a:schemeClr>
                  </a:solidFill>
                  <a:latin typeface="Times New Roman" panose="02020603050405020304" pitchFamily="18" charset="0"/>
                  <a:cs typeface="Times New Roman" panose="02020603050405020304" pitchFamily="18" charset="0"/>
                  <a:sym typeface="+mn-lt"/>
                </a:rPr>
                <a:t>Faible encombrement</a:t>
              </a:r>
            </a:p>
            <a:p>
              <a:pPr>
                <a:lnSpc>
                  <a:spcPct val="120000"/>
                </a:lnSpc>
                <a:spcBef>
                  <a:spcPct val="0"/>
                </a:spcBef>
                <a:defRPr/>
              </a:pPr>
              <a:endParaRPr lang="zh-CN" altLang="en-US" sz="900" dirty="0">
                <a:solidFill>
                  <a:schemeClr val="tx1">
                    <a:lumMod val="50000"/>
                    <a:lumOff val="50000"/>
                  </a:schemeClr>
                </a:solidFill>
                <a:cs typeface="+mn-ea"/>
                <a:sym typeface="+mn-lt"/>
              </a:endParaRPr>
            </a:p>
          </p:txBody>
        </p:sp>
        <p:sp>
          <p:nvSpPr>
            <p:cNvPr id="21" name="TextBox 93"/>
            <p:cNvSpPr txBox="1">
              <a:spLocks/>
            </p:cNvSpPr>
            <p:nvPr/>
          </p:nvSpPr>
          <p:spPr bwMode="auto">
            <a:xfrm>
              <a:off x="6811430" y="3674359"/>
              <a:ext cx="1335125" cy="546613"/>
            </a:xfrm>
            <a:prstGeom prst="rect">
              <a:avLst/>
            </a:prstGeom>
          </p:spPr>
          <p:txBody>
            <a:bodyPr wrap="square" lIns="144000" tIns="0" rIns="0" bIns="0" anchor="t" anchorCtr="0">
              <a:normAutofit lnSpcReduction="10000"/>
            </a:bodyPr>
            <a:lstStyle/>
            <a:p>
              <a:pPr algn="ctr">
                <a:lnSpc>
                  <a:spcPct val="120000"/>
                </a:lnSpc>
                <a:spcBef>
                  <a:spcPct val="0"/>
                </a:spcBef>
                <a:defRPr/>
              </a:pPr>
              <a:r>
                <a:rPr lang="fr-FR" altLang="zh-CN" sz="1500" dirty="0">
                  <a:solidFill>
                    <a:srgbClr val="7030A0"/>
                  </a:solidFill>
                  <a:latin typeface="Times New Roman" panose="02020603050405020304" pitchFamily="18" charset="0"/>
                  <a:cs typeface="Times New Roman" panose="02020603050405020304" pitchFamily="18" charset="0"/>
                  <a:sym typeface="+mn-lt"/>
                </a:rPr>
                <a:t>Facile à nettoyer</a:t>
              </a:r>
            </a:p>
            <a:p>
              <a:pPr>
                <a:lnSpc>
                  <a:spcPct val="120000"/>
                </a:lnSpc>
                <a:spcBef>
                  <a:spcPct val="0"/>
                </a:spcBef>
                <a:defRPr/>
              </a:pPr>
              <a:endParaRPr lang="zh-CN" altLang="en-US" sz="900" dirty="0">
                <a:solidFill>
                  <a:schemeClr val="tx1">
                    <a:lumMod val="50000"/>
                    <a:lumOff val="50000"/>
                  </a:schemeClr>
                </a:solidFill>
                <a:cs typeface="+mn-ea"/>
                <a:sym typeface="+mn-lt"/>
              </a:endParaRPr>
            </a:p>
          </p:txBody>
        </p:sp>
      </p:grpSp>
      <p:grpSp>
        <p:nvGrpSpPr>
          <p:cNvPr id="41" name="组合 40"/>
          <p:cNvGrpSpPr/>
          <p:nvPr/>
        </p:nvGrpSpPr>
        <p:grpSpPr>
          <a:xfrm>
            <a:off x="1014618" y="2382729"/>
            <a:ext cx="1856190" cy="1903673"/>
            <a:chOff x="1014618" y="2382729"/>
            <a:chExt cx="1856190" cy="1903673"/>
          </a:xfrm>
        </p:grpSpPr>
        <p:sp>
          <p:nvSpPr>
            <p:cNvPr id="4" name="Rectangle 1"/>
            <p:cNvSpPr/>
            <p:nvPr/>
          </p:nvSpPr>
          <p:spPr>
            <a:xfrm>
              <a:off x="1014618" y="2382729"/>
              <a:ext cx="1856190" cy="1903673"/>
            </a:xfrm>
            <a:prstGeom prst="rect">
              <a:avLst/>
            </a:prstGeom>
            <a:solidFill>
              <a:schemeClr val="bg1">
                <a:lumMod val="95000"/>
              </a:schemeClr>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2" name="Oval 49"/>
            <p:cNvSpPr/>
            <p:nvPr/>
          </p:nvSpPr>
          <p:spPr>
            <a:xfrm>
              <a:off x="1111829" y="2562373"/>
              <a:ext cx="401540" cy="401538"/>
            </a:xfrm>
            <a:prstGeom prst="ellipse">
              <a:avLst/>
            </a:prstGeom>
            <a:solidFill>
              <a:schemeClr val="accent1">
                <a:lumMod val="10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rmAutofit fontScale="77500" lnSpcReduction="20000"/>
            </a:bodyPr>
            <a:lstStyle/>
            <a:p>
              <a:pPr algn="ctr">
                <a:spcBef>
                  <a:spcPct val="0"/>
                </a:spcBef>
              </a:pPr>
              <a:r>
                <a:rPr lang="en-US" altLang="ko-KR" sz="2800" b="1">
                  <a:solidFill>
                    <a:schemeClr val="bg1"/>
                  </a:solidFill>
                  <a:cs typeface="+mn-ea"/>
                  <a:sym typeface="+mn-lt"/>
                </a:rPr>
                <a:t>01</a:t>
              </a:r>
            </a:p>
          </p:txBody>
        </p:sp>
        <p:sp>
          <p:nvSpPr>
            <p:cNvPr id="23" name="Oval 53"/>
            <p:cNvSpPr/>
            <p:nvPr/>
          </p:nvSpPr>
          <p:spPr>
            <a:xfrm>
              <a:off x="1111829" y="3138505"/>
              <a:ext cx="401540" cy="401538"/>
            </a:xfrm>
            <a:prstGeom prst="ellipse">
              <a:avLst/>
            </a:prstGeom>
            <a:solidFill>
              <a:schemeClr val="accent1">
                <a:lumMod val="10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rmAutofit fontScale="77500" lnSpcReduction="20000"/>
            </a:bodyPr>
            <a:lstStyle/>
            <a:p>
              <a:pPr algn="ctr">
                <a:spcBef>
                  <a:spcPct val="0"/>
                </a:spcBef>
              </a:pPr>
              <a:r>
                <a:rPr lang="en-US" altLang="ko-KR" sz="2800" b="1">
                  <a:solidFill>
                    <a:schemeClr val="bg1"/>
                  </a:solidFill>
                  <a:cs typeface="+mn-ea"/>
                  <a:sym typeface="+mn-lt"/>
                </a:rPr>
                <a:t>02</a:t>
              </a:r>
            </a:p>
          </p:txBody>
        </p:sp>
        <p:sp>
          <p:nvSpPr>
            <p:cNvPr id="24" name="Oval 57"/>
            <p:cNvSpPr/>
            <p:nvPr/>
          </p:nvSpPr>
          <p:spPr>
            <a:xfrm>
              <a:off x="1111826" y="3714636"/>
              <a:ext cx="401540" cy="401538"/>
            </a:xfrm>
            <a:prstGeom prst="ellipse">
              <a:avLst/>
            </a:prstGeom>
            <a:solidFill>
              <a:schemeClr val="accent1">
                <a:lumMod val="10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rmAutofit fontScale="77500" lnSpcReduction="20000"/>
            </a:bodyPr>
            <a:lstStyle/>
            <a:p>
              <a:pPr algn="ctr">
                <a:spcBef>
                  <a:spcPct val="0"/>
                </a:spcBef>
              </a:pPr>
              <a:r>
                <a:rPr lang="en-US" altLang="ko-KR" sz="2800" b="1">
                  <a:solidFill>
                    <a:schemeClr val="bg1"/>
                  </a:solidFill>
                  <a:cs typeface="+mn-ea"/>
                  <a:sym typeface="+mn-lt"/>
                </a:rPr>
                <a:t>03</a:t>
              </a:r>
            </a:p>
          </p:txBody>
        </p:sp>
        <p:sp>
          <p:nvSpPr>
            <p:cNvPr id="25" name="TextBox 61"/>
            <p:cNvSpPr txBox="1">
              <a:spLocks/>
            </p:cNvSpPr>
            <p:nvPr/>
          </p:nvSpPr>
          <p:spPr bwMode="auto">
            <a:xfrm>
              <a:off x="1494707" y="2472484"/>
              <a:ext cx="1186420" cy="332399"/>
            </a:xfrm>
            <a:prstGeom prst="rect">
              <a:avLst/>
            </a:prstGeom>
          </p:spPr>
          <p:txBody>
            <a:bodyPr wrap="square" lIns="144000" tIns="0" rIns="0" bIns="0" anchor="t" anchorCtr="0">
              <a:noAutofit/>
            </a:bodyPr>
            <a:lstStyle/>
            <a:p>
              <a:pPr algn="ctr">
                <a:lnSpc>
                  <a:spcPct val="120000"/>
                </a:lnSpc>
                <a:spcBef>
                  <a:spcPct val="0"/>
                </a:spcBef>
                <a:defRPr/>
              </a:pPr>
              <a:r>
                <a:rPr lang="fr-FR" altLang="zh-CN" sz="1500" dirty="0">
                  <a:solidFill>
                    <a:schemeClr val="accent1"/>
                  </a:solidFill>
                  <a:latin typeface="Times New Roman" panose="02020603050405020304" pitchFamily="18" charset="0"/>
                  <a:cs typeface="Times New Roman" panose="02020603050405020304" pitchFamily="18" charset="0"/>
                  <a:sym typeface="+mn-lt"/>
                </a:rPr>
                <a:t>Filtration par gravité</a:t>
              </a:r>
            </a:p>
          </p:txBody>
        </p:sp>
        <p:sp>
          <p:nvSpPr>
            <p:cNvPr id="26" name="TextBox 63"/>
            <p:cNvSpPr txBox="1">
              <a:spLocks/>
            </p:cNvSpPr>
            <p:nvPr/>
          </p:nvSpPr>
          <p:spPr bwMode="auto">
            <a:xfrm>
              <a:off x="1494707" y="3053800"/>
              <a:ext cx="1186423" cy="332399"/>
            </a:xfrm>
            <a:prstGeom prst="rect">
              <a:avLst/>
            </a:prstGeom>
          </p:spPr>
          <p:txBody>
            <a:bodyPr wrap="square" lIns="144000" tIns="0" rIns="0" bIns="0" anchor="t" anchorCtr="0">
              <a:noAutofit/>
            </a:bodyPr>
            <a:lstStyle/>
            <a:p>
              <a:pPr algn="ctr">
                <a:lnSpc>
                  <a:spcPct val="140000"/>
                </a:lnSpc>
                <a:spcBef>
                  <a:spcPct val="0"/>
                </a:spcBef>
                <a:defRPr/>
              </a:pPr>
              <a:r>
                <a:rPr lang="fr-FR" altLang="zh-CN" sz="1500" dirty="0">
                  <a:solidFill>
                    <a:schemeClr val="accent2">
                      <a:lumMod val="75000"/>
                    </a:schemeClr>
                  </a:solidFill>
                  <a:latin typeface="Times New Roman" panose="02020603050405020304" pitchFamily="18" charset="0"/>
                  <a:cs typeface="Times New Roman" panose="02020603050405020304" pitchFamily="18" charset="0"/>
                  <a:sym typeface="+mn-lt"/>
                </a:rPr>
                <a:t>Remplissage souple</a:t>
              </a:r>
              <a:endParaRPr lang="zh-CN" altLang="en-US" sz="1500" dirty="0">
                <a:solidFill>
                  <a:schemeClr val="accent2">
                    <a:lumMod val="75000"/>
                  </a:schemeClr>
                </a:solidFill>
                <a:latin typeface="Times New Roman" panose="02020603050405020304" pitchFamily="18" charset="0"/>
                <a:cs typeface="Times New Roman" panose="02020603050405020304" pitchFamily="18" charset="0"/>
                <a:sym typeface="+mn-lt"/>
              </a:endParaRPr>
            </a:p>
          </p:txBody>
        </p:sp>
        <p:sp>
          <p:nvSpPr>
            <p:cNvPr id="27" name="TextBox 64"/>
            <p:cNvSpPr txBox="1">
              <a:spLocks/>
            </p:cNvSpPr>
            <p:nvPr/>
          </p:nvSpPr>
          <p:spPr bwMode="auto">
            <a:xfrm>
              <a:off x="1475001" y="3724871"/>
              <a:ext cx="1186423" cy="332399"/>
            </a:xfrm>
            <a:prstGeom prst="rect">
              <a:avLst/>
            </a:prstGeom>
          </p:spPr>
          <p:txBody>
            <a:bodyPr wrap="square" lIns="144000" tIns="0" rIns="0" bIns="0" anchor="t" anchorCtr="0">
              <a:noAutofit/>
            </a:bodyPr>
            <a:lstStyle/>
            <a:p>
              <a:pPr algn="ctr">
                <a:lnSpc>
                  <a:spcPct val="120000"/>
                </a:lnSpc>
                <a:spcBef>
                  <a:spcPct val="0"/>
                </a:spcBef>
                <a:defRPr/>
              </a:pPr>
              <a:r>
                <a:rPr lang="fr-FR" altLang="zh-CN" sz="1500" dirty="0">
                  <a:solidFill>
                    <a:srgbClr val="7030A0"/>
                  </a:solidFill>
                  <a:latin typeface="Times New Roman" panose="02020603050405020304" pitchFamily="18" charset="0"/>
                  <a:cs typeface="Times New Roman" panose="02020603050405020304" pitchFamily="18" charset="0"/>
                  <a:sym typeface="+mn-lt"/>
                </a:rPr>
                <a:t>Filtration micron</a:t>
              </a:r>
              <a:endParaRPr lang="zh-CN" altLang="en-US" sz="1500" dirty="0">
                <a:solidFill>
                  <a:srgbClr val="7030A0"/>
                </a:solidFill>
                <a:latin typeface="Times New Roman" panose="02020603050405020304" pitchFamily="18" charset="0"/>
                <a:cs typeface="Times New Roman" panose="02020603050405020304" pitchFamily="18" charset="0"/>
                <a:sym typeface="+mn-lt"/>
              </a:endParaRPr>
            </a:p>
          </p:txBody>
        </p:sp>
      </p:grpSp>
      <p:pic>
        <p:nvPicPr>
          <p:cNvPr id="45" name="图片 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84787"/>
            <a:ext cx="669286" cy="518616"/>
          </a:xfrm>
          <a:prstGeom prst="rect">
            <a:avLst/>
          </a:prstGeom>
          <a:ln w="19050">
            <a:noFill/>
          </a:ln>
        </p:spPr>
      </p:pic>
      <p:sp>
        <p:nvSpPr>
          <p:cNvPr id="47" name="TextBox 11"/>
          <p:cNvSpPr txBox="1"/>
          <p:nvPr/>
        </p:nvSpPr>
        <p:spPr>
          <a:xfrm>
            <a:off x="275169" y="164039"/>
            <a:ext cx="250929" cy="360112"/>
          </a:xfrm>
          <a:prstGeom prst="rect">
            <a:avLst/>
          </a:prstGeom>
          <a:noFill/>
        </p:spPr>
        <p:txBody>
          <a:bodyPr wrap="none" anchor="ctr">
            <a:noAutofit/>
          </a:bodyPr>
          <a:lstStyle/>
          <a:p>
            <a:pPr algn="ctr"/>
            <a:r>
              <a:rPr lang="en-US" altLang="zh-CN" dirty="0">
                <a:solidFill>
                  <a:schemeClr val="bg1"/>
                </a:solidFill>
                <a:latin typeface="Impact" panose="020B0806030902050204" pitchFamily="34" charset="0"/>
              </a:rPr>
              <a:t>02</a:t>
            </a:r>
          </a:p>
        </p:txBody>
      </p:sp>
      <p:sp>
        <p:nvSpPr>
          <p:cNvPr id="3" name="矩形 2">
            <a:extLst>
              <a:ext uri="{FF2B5EF4-FFF2-40B4-BE49-F238E27FC236}">
                <a16:creationId xmlns:a16="http://schemas.microsoft.com/office/drawing/2014/main" id="{24DDB5DC-8ACE-4F09-BA4D-317DF5265506}"/>
              </a:ext>
            </a:extLst>
          </p:cNvPr>
          <p:cNvSpPr/>
          <p:nvPr/>
        </p:nvSpPr>
        <p:spPr>
          <a:xfrm>
            <a:off x="-772634" y="-27709"/>
            <a:ext cx="4572000" cy="923330"/>
          </a:xfrm>
          <a:prstGeom prst="rect">
            <a:avLst/>
          </a:prstGeom>
        </p:spPr>
        <p:txBody>
          <a:bodyPr>
            <a:spAutoFit/>
          </a:bodyPr>
          <a:lstStyle/>
          <a:p>
            <a:pPr algn="ctr"/>
            <a:r>
              <a:rPr lang="fr-FR" altLang="zh-CN" b="1" dirty="0">
                <a:solidFill>
                  <a:schemeClr val="tx1">
                    <a:lumMod val="65000"/>
                    <a:lumOff val="35000"/>
                  </a:schemeClr>
                </a:solidFill>
                <a:latin typeface="Times New Roman" panose="02020603050405020304" pitchFamily="18" charset="0"/>
                <a:cs typeface="Times New Roman" panose="02020603050405020304" pitchFamily="18" charset="0"/>
                <a:sym typeface="+mn-lt"/>
              </a:rPr>
              <a:t>La technologie </a:t>
            </a:r>
          </a:p>
          <a:p>
            <a:pPr algn="ctr"/>
            <a:r>
              <a:rPr lang="fr-FR" altLang="zh-CN" b="1" dirty="0">
                <a:solidFill>
                  <a:schemeClr val="tx1">
                    <a:lumMod val="65000"/>
                    <a:lumOff val="35000"/>
                  </a:schemeClr>
                </a:solidFill>
                <a:latin typeface="Times New Roman" panose="02020603050405020304" pitchFamily="18" charset="0"/>
                <a:cs typeface="Times New Roman" panose="02020603050405020304" pitchFamily="18" charset="0"/>
                <a:sym typeface="+mn-lt"/>
              </a:rPr>
              <a:t>de filtration </a:t>
            </a:r>
          </a:p>
          <a:p>
            <a:pPr algn="ctr"/>
            <a:r>
              <a:rPr lang="fr-FR" altLang="zh-CN" b="1" dirty="0">
                <a:solidFill>
                  <a:schemeClr val="tx1">
                    <a:lumMod val="65000"/>
                    <a:lumOff val="35000"/>
                  </a:schemeClr>
                </a:solidFill>
                <a:latin typeface="Times New Roman" panose="02020603050405020304" pitchFamily="18" charset="0"/>
                <a:cs typeface="Times New Roman" panose="02020603050405020304" pitchFamily="18" charset="0"/>
                <a:sym typeface="+mn-lt"/>
              </a:rPr>
              <a:t>en faisceaux de fibres</a:t>
            </a:r>
            <a:endParaRPr lang="zh-CN" altLang="en-US" dirty="0"/>
          </a:p>
        </p:txBody>
      </p:sp>
      <p:sp>
        <p:nvSpPr>
          <p:cNvPr id="44" name="灯片编号占位符 3">
            <a:extLst>
              <a:ext uri="{FF2B5EF4-FFF2-40B4-BE49-F238E27FC236}">
                <a16:creationId xmlns:a16="http://schemas.microsoft.com/office/drawing/2014/main" id="{A912B6AB-EE25-462D-B26E-F6F346473ED7}"/>
              </a:ext>
            </a:extLst>
          </p:cNvPr>
          <p:cNvSpPr txBox="1">
            <a:spLocks/>
          </p:cNvSpPr>
          <p:nvPr/>
        </p:nvSpPr>
        <p:spPr>
          <a:xfrm>
            <a:off x="8253317" y="4731990"/>
            <a:ext cx="2133600" cy="273844"/>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913308-F349-4B6D-A68A-DD1791B4A57B}" type="slidenum">
              <a:rPr lang="zh-CN" altLang="en-US" sz="1200">
                <a:solidFill>
                  <a:schemeClr val="tx1">
                    <a:tint val="75000"/>
                  </a:schemeClr>
                </a:solidFill>
              </a:rPr>
              <a:pPr/>
              <a:t>10</a:t>
            </a:fld>
            <a:endParaRPr lang="zh-CN" altLang="en-US" sz="1200" dirty="0">
              <a:solidFill>
                <a:schemeClr val="tx1">
                  <a:tint val="75000"/>
                </a:schemeClr>
              </a:solidFill>
            </a:endParaRPr>
          </a:p>
        </p:txBody>
      </p:sp>
    </p:spTree>
    <p:extLst>
      <p:ext uri="{BB962C8B-B14F-4D97-AF65-F5344CB8AC3E}">
        <p14:creationId xmlns:p14="http://schemas.microsoft.com/office/powerpoint/2010/main" val="495633888"/>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childTnLst>
                          </p:cTn>
                        </p:par>
                        <p:par>
                          <p:cTn id="20" fill="hold">
                            <p:stCondLst>
                              <p:cond delay="1500"/>
                            </p:stCondLst>
                            <p:childTnLst>
                              <p:par>
                                <p:cTn id="21" presetID="22" presetClass="entr" presetSubtype="8"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left)">
                                      <p:cBhvr>
                                        <p:cTn id="23" dur="500"/>
                                        <p:tgtEl>
                                          <p:spTgt spid="7"/>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500" fill="hold"/>
                                        <p:tgtEl>
                                          <p:spTgt spid="14"/>
                                        </p:tgtEl>
                                        <p:attrNameLst>
                                          <p:attrName>ppt_w</p:attrName>
                                        </p:attrNameLst>
                                      </p:cBhvr>
                                      <p:tavLst>
                                        <p:tav tm="0">
                                          <p:val>
                                            <p:fltVal val="0"/>
                                          </p:val>
                                        </p:tav>
                                        <p:tav tm="100000">
                                          <p:val>
                                            <p:strVal val="#ppt_w"/>
                                          </p:val>
                                        </p:tav>
                                      </p:tavLst>
                                    </p:anim>
                                    <p:anim calcmode="lin" valueType="num">
                                      <p:cBhvr>
                                        <p:cTn id="28" dur="500" fill="hold"/>
                                        <p:tgtEl>
                                          <p:spTgt spid="14"/>
                                        </p:tgtEl>
                                        <p:attrNameLst>
                                          <p:attrName>ppt_h</p:attrName>
                                        </p:attrNameLst>
                                      </p:cBhvr>
                                      <p:tavLst>
                                        <p:tav tm="0">
                                          <p:val>
                                            <p:fltVal val="0"/>
                                          </p:val>
                                        </p:tav>
                                        <p:tav tm="100000">
                                          <p:val>
                                            <p:strVal val="#ppt_h"/>
                                          </p:val>
                                        </p:tav>
                                      </p:tavLst>
                                    </p:anim>
                                    <p:animEffect transition="in" filter="fade">
                                      <p:cBhvr>
                                        <p:cTn id="29" dur="500"/>
                                        <p:tgtEl>
                                          <p:spTgt spid="14"/>
                                        </p:tgtEl>
                                      </p:cBhvr>
                                    </p:animEffect>
                                  </p:childTnLst>
                                </p:cTn>
                              </p:par>
                            </p:childTnLst>
                          </p:cTn>
                        </p:par>
                        <p:par>
                          <p:cTn id="30" fill="hold">
                            <p:stCondLst>
                              <p:cond delay="2500"/>
                            </p:stCondLst>
                            <p:childTnLst>
                              <p:par>
                                <p:cTn id="31" presetID="53" presetClass="entr" presetSubtype="16" fill="hold" nodeType="afterEffect">
                                  <p:stCondLst>
                                    <p:cond delay="0"/>
                                  </p:stCondLst>
                                  <p:childTnLst>
                                    <p:set>
                                      <p:cBhvr>
                                        <p:cTn id="32" dur="1" fill="hold">
                                          <p:stCondLst>
                                            <p:cond delay="0"/>
                                          </p:stCondLst>
                                        </p:cTn>
                                        <p:tgtEl>
                                          <p:spTgt spid="41"/>
                                        </p:tgtEl>
                                        <p:attrNameLst>
                                          <p:attrName>style.visibility</p:attrName>
                                        </p:attrNameLst>
                                      </p:cBhvr>
                                      <p:to>
                                        <p:strVal val="visible"/>
                                      </p:to>
                                    </p:set>
                                    <p:anim calcmode="lin" valueType="num">
                                      <p:cBhvr>
                                        <p:cTn id="33" dur="500" fill="hold"/>
                                        <p:tgtEl>
                                          <p:spTgt spid="41"/>
                                        </p:tgtEl>
                                        <p:attrNameLst>
                                          <p:attrName>ppt_w</p:attrName>
                                        </p:attrNameLst>
                                      </p:cBhvr>
                                      <p:tavLst>
                                        <p:tav tm="0">
                                          <p:val>
                                            <p:fltVal val="0"/>
                                          </p:val>
                                        </p:tav>
                                        <p:tav tm="100000">
                                          <p:val>
                                            <p:strVal val="#ppt_w"/>
                                          </p:val>
                                        </p:tav>
                                      </p:tavLst>
                                    </p:anim>
                                    <p:anim calcmode="lin" valueType="num">
                                      <p:cBhvr>
                                        <p:cTn id="34" dur="500" fill="hold"/>
                                        <p:tgtEl>
                                          <p:spTgt spid="41"/>
                                        </p:tgtEl>
                                        <p:attrNameLst>
                                          <p:attrName>ppt_h</p:attrName>
                                        </p:attrNameLst>
                                      </p:cBhvr>
                                      <p:tavLst>
                                        <p:tav tm="0">
                                          <p:val>
                                            <p:fltVal val="0"/>
                                          </p:val>
                                        </p:tav>
                                        <p:tav tm="100000">
                                          <p:val>
                                            <p:strVal val="#ppt_h"/>
                                          </p:val>
                                        </p:tav>
                                      </p:tavLst>
                                    </p:anim>
                                    <p:animEffect transition="in" filter="fade">
                                      <p:cBhvr>
                                        <p:cTn id="35" dur="500"/>
                                        <p:tgtEl>
                                          <p:spTgt spid="41"/>
                                        </p:tgtEl>
                                      </p:cBhvr>
                                    </p:animEffect>
                                  </p:childTnLst>
                                </p:cTn>
                              </p:par>
                              <p:par>
                                <p:cTn id="36" presetID="53" presetClass="entr" presetSubtype="16" fill="hold" nodeType="withEffect">
                                  <p:stCondLst>
                                    <p:cond delay="0"/>
                                  </p:stCondLst>
                                  <p:childTnLst>
                                    <p:set>
                                      <p:cBhvr>
                                        <p:cTn id="37" dur="1" fill="hold">
                                          <p:stCondLst>
                                            <p:cond delay="0"/>
                                          </p:stCondLst>
                                        </p:cTn>
                                        <p:tgtEl>
                                          <p:spTgt spid="2"/>
                                        </p:tgtEl>
                                        <p:attrNameLst>
                                          <p:attrName>style.visibility</p:attrName>
                                        </p:attrNameLst>
                                      </p:cBhvr>
                                      <p:to>
                                        <p:strVal val="visible"/>
                                      </p:to>
                                    </p:set>
                                    <p:anim calcmode="lin" valueType="num">
                                      <p:cBhvr>
                                        <p:cTn id="38" dur="500" fill="hold"/>
                                        <p:tgtEl>
                                          <p:spTgt spid="2"/>
                                        </p:tgtEl>
                                        <p:attrNameLst>
                                          <p:attrName>ppt_w</p:attrName>
                                        </p:attrNameLst>
                                      </p:cBhvr>
                                      <p:tavLst>
                                        <p:tav tm="0">
                                          <p:val>
                                            <p:fltVal val="0"/>
                                          </p:val>
                                        </p:tav>
                                        <p:tav tm="100000">
                                          <p:val>
                                            <p:strVal val="#ppt_w"/>
                                          </p:val>
                                        </p:tav>
                                      </p:tavLst>
                                    </p:anim>
                                    <p:anim calcmode="lin" valueType="num">
                                      <p:cBhvr>
                                        <p:cTn id="39" dur="500" fill="hold"/>
                                        <p:tgtEl>
                                          <p:spTgt spid="2"/>
                                        </p:tgtEl>
                                        <p:attrNameLst>
                                          <p:attrName>ppt_h</p:attrName>
                                        </p:attrNameLst>
                                      </p:cBhvr>
                                      <p:tavLst>
                                        <p:tav tm="0">
                                          <p:val>
                                            <p:fltVal val="0"/>
                                          </p:val>
                                        </p:tav>
                                        <p:tav tm="100000">
                                          <p:val>
                                            <p:strVal val="#ppt_h"/>
                                          </p:val>
                                        </p:tav>
                                      </p:tavLst>
                                    </p:anim>
                                    <p:animEffect transition="in" filter="fade">
                                      <p:cBhvr>
                                        <p:cTn id="40" dur="500"/>
                                        <p:tgtEl>
                                          <p:spTgt spid="2"/>
                                        </p:tgtEl>
                                      </p:cBhvr>
                                    </p:animEffect>
                                  </p:childTnLst>
                                </p:cTn>
                              </p:par>
                              <p:par>
                                <p:cTn id="41" presetID="53" presetClass="entr" presetSubtype="16" fill="hold" nodeType="withEffect">
                                  <p:stCondLst>
                                    <p:cond delay="0"/>
                                  </p:stCondLst>
                                  <p:childTnLst>
                                    <p:set>
                                      <p:cBhvr>
                                        <p:cTn id="42" dur="1" fill="hold">
                                          <p:stCondLst>
                                            <p:cond delay="0"/>
                                          </p:stCondLst>
                                        </p:cTn>
                                        <p:tgtEl>
                                          <p:spTgt spid="42"/>
                                        </p:tgtEl>
                                        <p:attrNameLst>
                                          <p:attrName>style.visibility</p:attrName>
                                        </p:attrNameLst>
                                      </p:cBhvr>
                                      <p:to>
                                        <p:strVal val="visible"/>
                                      </p:to>
                                    </p:set>
                                    <p:anim calcmode="lin" valueType="num">
                                      <p:cBhvr>
                                        <p:cTn id="43" dur="500" fill="hold"/>
                                        <p:tgtEl>
                                          <p:spTgt spid="42"/>
                                        </p:tgtEl>
                                        <p:attrNameLst>
                                          <p:attrName>ppt_w</p:attrName>
                                        </p:attrNameLst>
                                      </p:cBhvr>
                                      <p:tavLst>
                                        <p:tav tm="0">
                                          <p:val>
                                            <p:fltVal val="0"/>
                                          </p:val>
                                        </p:tav>
                                        <p:tav tm="100000">
                                          <p:val>
                                            <p:strVal val="#ppt_w"/>
                                          </p:val>
                                        </p:tav>
                                      </p:tavLst>
                                    </p:anim>
                                    <p:anim calcmode="lin" valueType="num">
                                      <p:cBhvr>
                                        <p:cTn id="44" dur="500" fill="hold"/>
                                        <p:tgtEl>
                                          <p:spTgt spid="42"/>
                                        </p:tgtEl>
                                        <p:attrNameLst>
                                          <p:attrName>ppt_h</p:attrName>
                                        </p:attrNameLst>
                                      </p:cBhvr>
                                      <p:tavLst>
                                        <p:tav tm="0">
                                          <p:val>
                                            <p:fltVal val="0"/>
                                          </p:val>
                                        </p:tav>
                                        <p:tav tm="100000">
                                          <p:val>
                                            <p:strVal val="#ppt_h"/>
                                          </p:val>
                                        </p:tav>
                                      </p:tavLst>
                                    </p:anim>
                                    <p:animEffect transition="in" filter="fade">
                                      <p:cBhvr>
                                        <p:cTn id="45"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nvGrpSpPr>
        <p:grpSpPr>
          <a:xfrm>
            <a:off x="161510" y="1059581"/>
            <a:ext cx="4659026" cy="2639740"/>
            <a:chOff x="602559" y="1782987"/>
            <a:chExt cx="3882522" cy="2030569"/>
          </a:xfrm>
        </p:grpSpPr>
        <p:sp>
          <p:nvSpPr>
            <p:cNvPr id="4" name="îşḻíḍé"/>
            <p:cNvSpPr>
              <a:spLocks/>
            </p:cNvSpPr>
            <p:nvPr/>
          </p:nvSpPr>
          <p:spPr bwMode="auto">
            <a:xfrm>
              <a:off x="1108211" y="1782987"/>
              <a:ext cx="2871220" cy="1934666"/>
            </a:xfrm>
            <a:custGeom>
              <a:avLst/>
              <a:gdLst/>
              <a:ahLst/>
              <a:cxnLst>
                <a:cxn ang="0">
                  <a:pos x="1146" y="737"/>
                </a:cxn>
                <a:cxn ang="0">
                  <a:pos x="1120" y="772"/>
                </a:cxn>
                <a:cxn ang="0">
                  <a:pos x="26" y="772"/>
                </a:cxn>
                <a:cxn ang="0">
                  <a:pos x="0" y="737"/>
                </a:cxn>
                <a:cxn ang="0">
                  <a:pos x="0" y="35"/>
                </a:cxn>
                <a:cxn ang="0">
                  <a:pos x="26" y="0"/>
                </a:cxn>
                <a:cxn ang="0">
                  <a:pos x="1120" y="0"/>
                </a:cxn>
                <a:cxn ang="0">
                  <a:pos x="1146" y="35"/>
                </a:cxn>
                <a:cxn ang="0">
                  <a:pos x="1146" y="737"/>
                </a:cxn>
              </a:cxnLst>
              <a:rect l="0" t="0" r="r" b="b"/>
              <a:pathLst>
                <a:path w="1146" h="772">
                  <a:moveTo>
                    <a:pt x="1146" y="737"/>
                  </a:moveTo>
                  <a:cubicBezTo>
                    <a:pt x="1146" y="756"/>
                    <a:pt x="1134" y="772"/>
                    <a:pt x="1120" y="772"/>
                  </a:cubicBezTo>
                  <a:cubicBezTo>
                    <a:pt x="26" y="772"/>
                    <a:pt x="26" y="772"/>
                    <a:pt x="26" y="772"/>
                  </a:cubicBezTo>
                  <a:cubicBezTo>
                    <a:pt x="12" y="772"/>
                    <a:pt x="0" y="756"/>
                    <a:pt x="0" y="737"/>
                  </a:cubicBezTo>
                  <a:cubicBezTo>
                    <a:pt x="0" y="35"/>
                    <a:pt x="0" y="35"/>
                    <a:pt x="0" y="35"/>
                  </a:cubicBezTo>
                  <a:cubicBezTo>
                    <a:pt x="0" y="16"/>
                    <a:pt x="12" y="0"/>
                    <a:pt x="26" y="0"/>
                  </a:cubicBezTo>
                  <a:cubicBezTo>
                    <a:pt x="1120" y="0"/>
                    <a:pt x="1120" y="0"/>
                    <a:pt x="1120" y="0"/>
                  </a:cubicBezTo>
                  <a:cubicBezTo>
                    <a:pt x="1134" y="0"/>
                    <a:pt x="1146" y="16"/>
                    <a:pt x="1146" y="35"/>
                  </a:cubicBezTo>
                  <a:cubicBezTo>
                    <a:pt x="1146" y="737"/>
                    <a:pt x="1146" y="737"/>
                    <a:pt x="1146" y="737"/>
                  </a:cubicBezTo>
                </a:path>
              </a:pathLst>
            </a:custGeom>
            <a:solidFill>
              <a:schemeClr val="tx1">
                <a:lumMod val="50000"/>
                <a:lumOff val="50000"/>
              </a:schemeClr>
            </a:solidFill>
            <a:ln w="9525">
              <a:noFill/>
              <a:round/>
              <a:headEnd/>
              <a:tailEnd/>
            </a:ln>
          </p:spPr>
          <p:txBody>
            <a:bodyPr anchor="ctr"/>
            <a:lstStyle/>
            <a:p>
              <a:pPr algn="ctr"/>
              <a:endParaRPr/>
            </a:p>
          </p:txBody>
        </p:sp>
        <p:grpSp>
          <p:nvGrpSpPr>
            <p:cNvPr id="5" name="ïśḷïďe"/>
            <p:cNvGrpSpPr/>
            <p:nvPr/>
          </p:nvGrpSpPr>
          <p:grpSpPr>
            <a:xfrm>
              <a:off x="602559" y="3644273"/>
              <a:ext cx="3882522" cy="169283"/>
              <a:chOff x="4462463" y="2425701"/>
              <a:chExt cx="2803525" cy="122237"/>
            </a:xfrm>
          </p:grpSpPr>
          <p:sp>
            <p:nvSpPr>
              <p:cNvPr id="23" name="îśľîḋè"/>
              <p:cNvSpPr>
                <a:spLocks/>
              </p:cNvSpPr>
              <p:nvPr/>
            </p:nvSpPr>
            <p:spPr bwMode="auto">
              <a:xfrm>
                <a:off x="4462463" y="2481263"/>
                <a:ext cx="2800350" cy="66675"/>
              </a:xfrm>
              <a:custGeom>
                <a:avLst/>
                <a:gdLst/>
                <a:ahLst/>
                <a:cxnLst>
                  <a:cxn ang="0">
                    <a:pos x="10" y="5"/>
                  </a:cxn>
                  <a:cxn ang="0">
                    <a:pos x="68" y="37"/>
                  </a:cxn>
                  <a:cxn ang="0">
                    <a:pos x="1487" y="37"/>
                  </a:cxn>
                  <a:cxn ang="0">
                    <a:pos x="1546" y="12"/>
                  </a:cxn>
                  <a:cxn ang="0">
                    <a:pos x="1547" y="0"/>
                  </a:cxn>
                  <a:cxn ang="0">
                    <a:pos x="10" y="5"/>
                  </a:cxn>
                </a:cxnLst>
                <a:rect l="0" t="0" r="r" b="b"/>
                <a:pathLst>
                  <a:path w="1547" h="37">
                    <a:moveTo>
                      <a:pt x="10" y="5"/>
                    </a:moveTo>
                    <a:cubicBezTo>
                      <a:pt x="10" y="5"/>
                      <a:pt x="0" y="23"/>
                      <a:pt x="68" y="37"/>
                    </a:cubicBezTo>
                    <a:cubicBezTo>
                      <a:pt x="1487" y="37"/>
                      <a:pt x="1487" y="37"/>
                      <a:pt x="1487" y="37"/>
                    </a:cubicBezTo>
                    <a:cubicBezTo>
                      <a:pt x="1487" y="37"/>
                      <a:pt x="1534" y="34"/>
                      <a:pt x="1546" y="12"/>
                    </a:cubicBezTo>
                    <a:cubicBezTo>
                      <a:pt x="1547" y="0"/>
                      <a:pt x="1547" y="0"/>
                      <a:pt x="1547" y="0"/>
                    </a:cubicBezTo>
                    <a:lnTo>
                      <a:pt x="10" y="5"/>
                    </a:lnTo>
                    <a:close/>
                  </a:path>
                </a:pathLst>
              </a:custGeom>
              <a:solidFill>
                <a:schemeClr val="bg1">
                  <a:lumMod val="50000"/>
                </a:schemeClr>
              </a:solidFill>
              <a:ln w="9525">
                <a:noFill/>
                <a:round/>
                <a:headEnd/>
                <a:tailEnd/>
              </a:ln>
            </p:spPr>
            <p:txBody>
              <a:bodyPr anchor="ctr"/>
              <a:lstStyle/>
              <a:p>
                <a:pPr algn="ctr"/>
                <a:endParaRPr/>
              </a:p>
            </p:txBody>
          </p:sp>
          <p:sp>
            <p:nvSpPr>
              <p:cNvPr id="24" name="îşḷiďé"/>
              <p:cNvSpPr>
                <a:spLocks/>
              </p:cNvSpPr>
              <p:nvPr/>
            </p:nvSpPr>
            <p:spPr bwMode="auto">
              <a:xfrm>
                <a:off x="4478338" y="2425701"/>
                <a:ext cx="2787650" cy="84138"/>
              </a:xfrm>
              <a:custGeom>
                <a:avLst/>
                <a:gdLst/>
                <a:ahLst/>
                <a:cxnLst>
                  <a:cxn ang="0">
                    <a:pos x="1" y="0"/>
                  </a:cxn>
                  <a:cxn ang="0">
                    <a:pos x="0" y="38"/>
                  </a:cxn>
                  <a:cxn ang="0">
                    <a:pos x="16" y="43"/>
                  </a:cxn>
                  <a:cxn ang="0">
                    <a:pos x="1522" y="43"/>
                  </a:cxn>
                  <a:cxn ang="0">
                    <a:pos x="1538" y="40"/>
                  </a:cxn>
                  <a:cxn ang="0">
                    <a:pos x="1538" y="0"/>
                  </a:cxn>
                  <a:cxn ang="0">
                    <a:pos x="1" y="0"/>
                  </a:cxn>
                </a:cxnLst>
                <a:rect l="0" t="0" r="r" b="b"/>
                <a:pathLst>
                  <a:path w="1540" h="47">
                    <a:moveTo>
                      <a:pt x="1" y="0"/>
                    </a:moveTo>
                    <a:cubicBezTo>
                      <a:pt x="0" y="38"/>
                      <a:pt x="0" y="38"/>
                      <a:pt x="0" y="38"/>
                    </a:cubicBezTo>
                    <a:cubicBezTo>
                      <a:pt x="1" y="47"/>
                      <a:pt x="16" y="43"/>
                      <a:pt x="16" y="43"/>
                    </a:cubicBezTo>
                    <a:cubicBezTo>
                      <a:pt x="1522" y="43"/>
                      <a:pt x="1522" y="43"/>
                      <a:pt x="1522" y="43"/>
                    </a:cubicBezTo>
                    <a:cubicBezTo>
                      <a:pt x="1540" y="45"/>
                      <a:pt x="1538" y="40"/>
                      <a:pt x="1538" y="40"/>
                    </a:cubicBezTo>
                    <a:cubicBezTo>
                      <a:pt x="1538" y="0"/>
                      <a:pt x="1538" y="0"/>
                      <a:pt x="1538" y="0"/>
                    </a:cubicBezTo>
                    <a:lnTo>
                      <a:pt x="1" y="0"/>
                    </a:lnTo>
                    <a:close/>
                  </a:path>
                </a:pathLst>
              </a:custGeom>
              <a:gradFill>
                <a:gsLst>
                  <a:gs pos="42000">
                    <a:schemeClr val="bg1">
                      <a:lumMod val="75000"/>
                    </a:schemeClr>
                  </a:gs>
                  <a:gs pos="6000">
                    <a:schemeClr val="bg1">
                      <a:lumMod val="85000"/>
                    </a:schemeClr>
                  </a:gs>
                  <a:gs pos="0">
                    <a:schemeClr val="bg1">
                      <a:lumMod val="65000"/>
                    </a:schemeClr>
                  </a:gs>
                </a:gsLst>
                <a:lin ang="5400000" scaled="0"/>
              </a:gradFill>
              <a:ln w="9525">
                <a:noFill/>
                <a:round/>
                <a:headEnd/>
                <a:tailEnd/>
              </a:ln>
            </p:spPr>
            <p:txBody>
              <a:bodyPr anchor="ctr"/>
              <a:lstStyle/>
              <a:p>
                <a:pPr algn="ctr"/>
                <a:endParaRPr/>
              </a:p>
            </p:txBody>
          </p:sp>
          <p:sp>
            <p:nvSpPr>
              <p:cNvPr id="25" name="íṥḻiďè"/>
              <p:cNvSpPr>
                <a:spLocks/>
              </p:cNvSpPr>
              <p:nvPr/>
            </p:nvSpPr>
            <p:spPr bwMode="auto">
              <a:xfrm>
                <a:off x="5672138" y="2425701"/>
                <a:ext cx="392113" cy="44450"/>
              </a:xfrm>
              <a:custGeom>
                <a:avLst/>
                <a:gdLst/>
                <a:ahLst/>
                <a:cxnLst>
                  <a:cxn ang="0">
                    <a:pos x="20" y="22"/>
                  </a:cxn>
                  <a:cxn ang="0">
                    <a:pos x="198" y="22"/>
                  </a:cxn>
                  <a:cxn ang="0">
                    <a:pos x="215" y="1"/>
                  </a:cxn>
                  <a:cxn ang="0">
                    <a:pos x="6" y="0"/>
                  </a:cxn>
                  <a:cxn ang="0">
                    <a:pos x="20" y="22"/>
                  </a:cxn>
                </a:cxnLst>
                <a:rect l="0" t="0" r="r" b="b"/>
                <a:pathLst>
                  <a:path w="217" h="25">
                    <a:moveTo>
                      <a:pt x="20" y="22"/>
                    </a:moveTo>
                    <a:cubicBezTo>
                      <a:pt x="198" y="22"/>
                      <a:pt x="198" y="22"/>
                      <a:pt x="198" y="22"/>
                    </a:cubicBezTo>
                    <a:cubicBezTo>
                      <a:pt x="198" y="22"/>
                      <a:pt x="217" y="25"/>
                      <a:pt x="215" y="1"/>
                    </a:cubicBezTo>
                    <a:cubicBezTo>
                      <a:pt x="6" y="0"/>
                      <a:pt x="6" y="0"/>
                      <a:pt x="6" y="0"/>
                    </a:cubicBezTo>
                    <a:cubicBezTo>
                      <a:pt x="6" y="0"/>
                      <a:pt x="0" y="20"/>
                      <a:pt x="20" y="22"/>
                    </a:cubicBezTo>
                  </a:path>
                </a:pathLst>
              </a:custGeom>
              <a:solidFill>
                <a:schemeClr val="bg1"/>
              </a:solidFill>
              <a:ln w="9525">
                <a:noFill/>
                <a:round/>
                <a:headEnd/>
                <a:tailEnd/>
              </a:ln>
            </p:spPr>
            <p:txBody>
              <a:bodyPr anchor="ctr"/>
              <a:lstStyle/>
              <a:p>
                <a:pPr algn="ctr"/>
                <a:endParaRPr/>
              </a:p>
            </p:txBody>
          </p:sp>
        </p:grpSp>
        <p:sp>
          <p:nvSpPr>
            <p:cNvPr id="6" name="ïśľiḑé"/>
            <p:cNvSpPr txBox="1">
              <a:spLocks/>
            </p:cNvSpPr>
            <p:nvPr/>
          </p:nvSpPr>
          <p:spPr>
            <a:xfrm>
              <a:off x="1222532" y="1883927"/>
              <a:ext cx="2651372" cy="1635672"/>
            </a:xfrm>
            <a:prstGeom prst="rect">
              <a:avLst/>
            </a:prstGeom>
            <a:ln>
              <a:noFill/>
            </a:ln>
          </p:spPr>
          <p:txBody>
            <a:bodyPr bIns="457200" anchor="b">
              <a:normAutofit/>
            </a:bodyPr>
            <a:lstStyle/>
            <a:p>
              <a:r>
                <a:rPr lang="en-US"/>
                <a:t>Image Holder</a:t>
              </a:r>
            </a:p>
          </p:txBody>
        </p:sp>
        <p:sp>
          <p:nvSpPr>
            <p:cNvPr id="7" name="ï$liḑê"/>
            <p:cNvSpPr/>
            <p:nvPr/>
          </p:nvSpPr>
          <p:spPr>
            <a:xfrm>
              <a:off x="1166667" y="1852691"/>
              <a:ext cx="2754306" cy="1738820"/>
            </a:xfrm>
            <a:prstGeom prst="rect">
              <a:avLst/>
            </a:prstGeom>
            <a:blipFill>
              <a:blip r:embed="rId3"/>
              <a:srcRect/>
              <a:stretch>
                <a:fillRect t="-2800" b="-2759"/>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grpSp>
        <p:nvGrpSpPr>
          <p:cNvPr id="32" name="组合 31"/>
          <p:cNvGrpSpPr/>
          <p:nvPr/>
        </p:nvGrpSpPr>
        <p:grpSpPr>
          <a:xfrm>
            <a:off x="4211960" y="1059581"/>
            <a:ext cx="4659026" cy="2639740"/>
            <a:chOff x="4653009" y="1782987"/>
            <a:chExt cx="3882522" cy="2030569"/>
          </a:xfrm>
        </p:grpSpPr>
        <p:sp>
          <p:nvSpPr>
            <p:cNvPr id="8" name="íṣḻïďé"/>
            <p:cNvSpPr>
              <a:spLocks/>
            </p:cNvSpPr>
            <p:nvPr/>
          </p:nvSpPr>
          <p:spPr bwMode="auto">
            <a:xfrm>
              <a:off x="5158661" y="1782987"/>
              <a:ext cx="2871220" cy="1934666"/>
            </a:xfrm>
            <a:custGeom>
              <a:avLst/>
              <a:gdLst/>
              <a:ahLst/>
              <a:cxnLst>
                <a:cxn ang="0">
                  <a:pos x="1146" y="737"/>
                </a:cxn>
                <a:cxn ang="0">
                  <a:pos x="1120" y="772"/>
                </a:cxn>
                <a:cxn ang="0">
                  <a:pos x="26" y="772"/>
                </a:cxn>
                <a:cxn ang="0">
                  <a:pos x="0" y="737"/>
                </a:cxn>
                <a:cxn ang="0">
                  <a:pos x="0" y="35"/>
                </a:cxn>
                <a:cxn ang="0">
                  <a:pos x="26" y="0"/>
                </a:cxn>
                <a:cxn ang="0">
                  <a:pos x="1120" y="0"/>
                </a:cxn>
                <a:cxn ang="0">
                  <a:pos x="1146" y="35"/>
                </a:cxn>
                <a:cxn ang="0">
                  <a:pos x="1146" y="737"/>
                </a:cxn>
              </a:cxnLst>
              <a:rect l="0" t="0" r="r" b="b"/>
              <a:pathLst>
                <a:path w="1146" h="772">
                  <a:moveTo>
                    <a:pt x="1146" y="737"/>
                  </a:moveTo>
                  <a:cubicBezTo>
                    <a:pt x="1146" y="756"/>
                    <a:pt x="1134" y="772"/>
                    <a:pt x="1120" y="772"/>
                  </a:cubicBezTo>
                  <a:cubicBezTo>
                    <a:pt x="26" y="772"/>
                    <a:pt x="26" y="772"/>
                    <a:pt x="26" y="772"/>
                  </a:cubicBezTo>
                  <a:cubicBezTo>
                    <a:pt x="12" y="772"/>
                    <a:pt x="0" y="756"/>
                    <a:pt x="0" y="737"/>
                  </a:cubicBezTo>
                  <a:cubicBezTo>
                    <a:pt x="0" y="35"/>
                    <a:pt x="0" y="35"/>
                    <a:pt x="0" y="35"/>
                  </a:cubicBezTo>
                  <a:cubicBezTo>
                    <a:pt x="0" y="16"/>
                    <a:pt x="12" y="0"/>
                    <a:pt x="26" y="0"/>
                  </a:cubicBezTo>
                  <a:cubicBezTo>
                    <a:pt x="1120" y="0"/>
                    <a:pt x="1120" y="0"/>
                    <a:pt x="1120" y="0"/>
                  </a:cubicBezTo>
                  <a:cubicBezTo>
                    <a:pt x="1134" y="0"/>
                    <a:pt x="1146" y="16"/>
                    <a:pt x="1146" y="35"/>
                  </a:cubicBezTo>
                  <a:cubicBezTo>
                    <a:pt x="1146" y="737"/>
                    <a:pt x="1146" y="737"/>
                    <a:pt x="1146" y="737"/>
                  </a:cubicBezTo>
                </a:path>
              </a:pathLst>
            </a:custGeom>
            <a:solidFill>
              <a:schemeClr val="tx1">
                <a:lumMod val="50000"/>
                <a:lumOff val="50000"/>
              </a:schemeClr>
            </a:solidFill>
            <a:ln w="9525">
              <a:noFill/>
              <a:round/>
              <a:headEnd/>
              <a:tailEnd/>
            </a:ln>
          </p:spPr>
          <p:txBody>
            <a:bodyPr anchor="ctr"/>
            <a:lstStyle/>
            <a:p>
              <a:pPr algn="ctr"/>
              <a:endParaRPr/>
            </a:p>
          </p:txBody>
        </p:sp>
        <p:grpSp>
          <p:nvGrpSpPr>
            <p:cNvPr id="9" name="ï$lïde"/>
            <p:cNvGrpSpPr/>
            <p:nvPr/>
          </p:nvGrpSpPr>
          <p:grpSpPr>
            <a:xfrm>
              <a:off x="4653009" y="3644273"/>
              <a:ext cx="3882522" cy="169283"/>
              <a:chOff x="4462463" y="2425701"/>
              <a:chExt cx="2803525" cy="122237"/>
            </a:xfrm>
          </p:grpSpPr>
          <p:sp>
            <p:nvSpPr>
              <p:cNvPr id="20" name="işḷïdé"/>
              <p:cNvSpPr>
                <a:spLocks/>
              </p:cNvSpPr>
              <p:nvPr/>
            </p:nvSpPr>
            <p:spPr bwMode="auto">
              <a:xfrm>
                <a:off x="4462463" y="2481263"/>
                <a:ext cx="2800350" cy="66675"/>
              </a:xfrm>
              <a:custGeom>
                <a:avLst/>
                <a:gdLst/>
                <a:ahLst/>
                <a:cxnLst>
                  <a:cxn ang="0">
                    <a:pos x="10" y="5"/>
                  </a:cxn>
                  <a:cxn ang="0">
                    <a:pos x="68" y="37"/>
                  </a:cxn>
                  <a:cxn ang="0">
                    <a:pos x="1487" y="37"/>
                  </a:cxn>
                  <a:cxn ang="0">
                    <a:pos x="1546" y="12"/>
                  </a:cxn>
                  <a:cxn ang="0">
                    <a:pos x="1547" y="0"/>
                  </a:cxn>
                  <a:cxn ang="0">
                    <a:pos x="10" y="5"/>
                  </a:cxn>
                </a:cxnLst>
                <a:rect l="0" t="0" r="r" b="b"/>
                <a:pathLst>
                  <a:path w="1547" h="37">
                    <a:moveTo>
                      <a:pt x="10" y="5"/>
                    </a:moveTo>
                    <a:cubicBezTo>
                      <a:pt x="10" y="5"/>
                      <a:pt x="0" y="23"/>
                      <a:pt x="68" y="37"/>
                    </a:cubicBezTo>
                    <a:cubicBezTo>
                      <a:pt x="1487" y="37"/>
                      <a:pt x="1487" y="37"/>
                      <a:pt x="1487" y="37"/>
                    </a:cubicBezTo>
                    <a:cubicBezTo>
                      <a:pt x="1487" y="37"/>
                      <a:pt x="1534" y="34"/>
                      <a:pt x="1546" y="12"/>
                    </a:cubicBezTo>
                    <a:cubicBezTo>
                      <a:pt x="1547" y="0"/>
                      <a:pt x="1547" y="0"/>
                      <a:pt x="1547" y="0"/>
                    </a:cubicBezTo>
                    <a:lnTo>
                      <a:pt x="10" y="5"/>
                    </a:lnTo>
                    <a:close/>
                  </a:path>
                </a:pathLst>
              </a:custGeom>
              <a:solidFill>
                <a:schemeClr val="bg1">
                  <a:lumMod val="50000"/>
                </a:schemeClr>
              </a:solidFill>
              <a:ln w="9525">
                <a:noFill/>
                <a:round/>
                <a:headEnd/>
                <a:tailEnd/>
              </a:ln>
            </p:spPr>
            <p:txBody>
              <a:bodyPr anchor="ctr"/>
              <a:lstStyle/>
              <a:p>
                <a:pPr algn="ctr"/>
                <a:endParaRPr/>
              </a:p>
            </p:txBody>
          </p:sp>
          <p:sp>
            <p:nvSpPr>
              <p:cNvPr id="21" name="iŝḷiḍè"/>
              <p:cNvSpPr>
                <a:spLocks/>
              </p:cNvSpPr>
              <p:nvPr/>
            </p:nvSpPr>
            <p:spPr bwMode="auto">
              <a:xfrm>
                <a:off x="4478338" y="2425701"/>
                <a:ext cx="2787650" cy="84138"/>
              </a:xfrm>
              <a:custGeom>
                <a:avLst/>
                <a:gdLst/>
                <a:ahLst/>
                <a:cxnLst>
                  <a:cxn ang="0">
                    <a:pos x="1" y="0"/>
                  </a:cxn>
                  <a:cxn ang="0">
                    <a:pos x="0" y="38"/>
                  </a:cxn>
                  <a:cxn ang="0">
                    <a:pos x="16" y="43"/>
                  </a:cxn>
                  <a:cxn ang="0">
                    <a:pos x="1522" y="43"/>
                  </a:cxn>
                  <a:cxn ang="0">
                    <a:pos x="1538" y="40"/>
                  </a:cxn>
                  <a:cxn ang="0">
                    <a:pos x="1538" y="0"/>
                  </a:cxn>
                  <a:cxn ang="0">
                    <a:pos x="1" y="0"/>
                  </a:cxn>
                </a:cxnLst>
                <a:rect l="0" t="0" r="r" b="b"/>
                <a:pathLst>
                  <a:path w="1540" h="47">
                    <a:moveTo>
                      <a:pt x="1" y="0"/>
                    </a:moveTo>
                    <a:cubicBezTo>
                      <a:pt x="0" y="38"/>
                      <a:pt x="0" y="38"/>
                      <a:pt x="0" y="38"/>
                    </a:cubicBezTo>
                    <a:cubicBezTo>
                      <a:pt x="1" y="47"/>
                      <a:pt x="16" y="43"/>
                      <a:pt x="16" y="43"/>
                    </a:cubicBezTo>
                    <a:cubicBezTo>
                      <a:pt x="1522" y="43"/>
                      <a:pt x="1522" y="43"/>
                      <a:pt x="1522" y="43"/>
                    </a:cubicBezTo>
                    <a:cubicBezTo>
                      <a:pt x="1540" y="45"/>
                      <a:pt x="1538" y="40"/>
                      <a:pt x="1538" y="40"/>
                    </a:cubicBezTo>
                    <a:cubicBezTo>
                      <a:pt x="1538" y="0"/>
                      <a:pt x="1538" y="0"/>
                      <a:pt x="1538" y="0"/>
                    </a:cubicBezTo>
                    <a:lnTo>
                      <a:pt x="1" y="0"/>
                    </a:lnTo>
                    <a:close/>
                  </a:path>
                </a:pathLst>
              </a:custGeom>
              <a:gradFill>
                <a:gsLst>
                  <a:gs pos="42000">
                    <a:schemeClr val="bg1">
                      <a:lumMod val="75000"/>
                    </a:schemeClr>
                  </a:gs>
                  <a:gs pos="6000">
                    <a:schemeClr val="bg1">
                      <a:lumMod val="85000"/>
                    </a:schemeClr>
                  </a:gs>
                  <a:gs pos="0">
                    <a:schemeClr val="bg1">
                      <a:lumMod val="65000"/>
                    </a:schemeClr>
                  </a:gs>
                </a:gsLst>
                <a:lin ang="5400000" scaled="0"/>
              </a:gradFill>
              <a:ln w="9525">
                <a:noFill/>
                <a:round/>
                <a:headEnd/>
                <a:tailEnd/>
              </a:ln>
            </p:spPr>
            <p:txBody>
              <a:bodyPr anchor="ctr"/>
              <a:lstStyle/>
              <a:p>
                <a:pPr algn="ctr"/>
                <a:endParaRPr/>
              </a:p>
            </p:txBody>
          </p:sp>
          <p:sp>
            <p:nvSpPr>
              <p:cNvPr id="22" name="îṣḻîḋe"/>
              <p:cNvSpPr>
                <a:spLocks/>
              </p:cNvSpPr>
              <p:nvPr/>
            </p:nvSpPr>
            <p:spPr bwMode="auto">
              <a:xfrm>
                <a:off x="5672138" y="2425701"/>
                <a:ext cx="392113" cy="44450"/>
              </a:xfrm>
              <a:custGeom>
                <a:avLst/>
                <a:gdLst/>
                <a:ahLst/>
                <a:cxnLst>
                  <a:cxn ang="0">
                    <a:pos x="20" y="22"/>
                  </a:cxn>
                  <a:cxn ang="0">
                    <a:pos x="198" y="22"/>
                  </a:cxn>
                  <a:cxn ang="0">
                    <a:pos x="215" y="1"/>
                  </a:cxn>
                  <a:cxn ang="0">
                    <a:pos x="6" y="0"/>
                  </a:cxn>
                  <a:cxn ang="0">
                    <a:pos x="20" y="22"/>
                  </a:cxn>
                </a:cxnLst>
                <a:rect l="0" t="0" r="r" b="b"/>
                <a:pathLst>
                  <a:path w="217" h="25">
                    <a:moveTo>
                      <a:pt x="20" y="22"/>
                    </a:moveTo>
                    <a:cubicBezTo>
                      <a:pt x="198" y="22"/>
                      <a:pt x="198" y="22"/>
                      <a:pt x="198" y="22"/>
                    </a:cubicBezTo>
                    <a:cubicBezTo>
                      <a:pt x="198" y="22"/>
                      <a:pt x="217" y="25"/>
                      <a:pt x="215" y="1"/>
                    </a:cubicBezTo>
                    <a:cubicBezTo>
                      <a:pt x="6" y="0"/>
                      <a:pt x="6" y="0"/>
                      <a:pt x="6" y="0"/>
                    </a:cubicBezTo>
                    <a:cubicBezTo>
                      <a:pt x="6" y="0"/>
                      <a:pt x="0" y="20"/>
                      <a:pt x="20" y="22"/>
                    </a:cubicBezTo>
                  </a:path>
                </a:pathLst>
              </a:custGeom>
              <a:solidFill>
                <a:schemeClr val="bg1"/>
              </a:solidFill>
              <a:ln w="9525">
                <a:noFill/>
                <a:round/>
                <a:headEnd/>
                <a:tailEnd/>
              </a:ln>
            </p:spPr>
            <p:txBody>
              <a:bodyPr anchor="ctr"/>
              <a:lstStyle/>
              <a:p>
                <a:pPr algn="ctr"/>
                <a:endParaRPr/>
              </a:p>
            </p:txBody>
          </p:sp>
        </p:grpSp>
        <p:sp>
          <p:nvSpPr>
            <p:cNvPr id="10" name="iṡḷïḓe"/>
            <p:cNvSpPr txBox="1">
              <a:spLocks/>
            </p:cNvSpPr>
            <p:nvPr/>
          </p:nvSpPr>
          <p:spPr>
            <a:xfrm>
              <a:off x="5272982" y="1883927"/>
              <a:ext cx="2651372" cy="1635672"/>
            </a:xfrm>
            <a:prstGeom prst="rect">
              <a:avLst/>
            </a:prstGeom>
            <a:ln>
              <a:noFill/>
            </a:ln>
          </p:spPr>
          <p:txBody>
            <a:bodyPr bIns="457200" anchor="b">
              <a:normAutofit/>
            </a:bodyPr>
            <a:lstStyle/>
            <a:p>
              <a:r>
                <a:rPr lang="en-US"/>
                <a:t>Image Holder</a:t>
              </a:r>
            </a:p>
          </p:txBody>
        </p:sp>
        <p:sp>
          <p:nvSpPr>
            <p:cNvPr id="11" name="iṩlïḑè"/>
            <p:cNvSpPr/>
            <p:nvPr/>
          </p:nvSpPr>
          <p:spPr>
            <a:xfrm>
              <a:off x="5217117" y="1852691"/>
              <a:ext cx="2754306" cy="1738820"/>
            </a:xfrm>
            <a:prstGeom prst="rect">
              <a:avLst/>
            </a:prstGeom>
            <a:blipFill>
              <a:blip r:embed="rId4"/>
              <a:srcRect/>
              <a:stretch>
                <a:fillRect t="-3424" b="-3373"/>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sp>
        <p:nvSpPr>
          <p:cNvPr id="12" name="îṥļíḓe"/>
          <p:cNvSpPr/>
          <p:nvPr/>
        </p:nvSpPr>
        <p:spPr>
          <a:xfrm>
            <a:off x="1054684" y="553310"/>
            <a:ext cx="2853583" cy="495300"/>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anchor="ctr">
            <a:noAutofit/>
          </a:bodyPr>
          <a:lstStyle/>
          <a:p>
            <a:pPr lvl="0" algn="ctr"/>
            <a:r>
              <a:rPr lang="fr-FR" altLang="zh-CN" sz="2000" dirty="0">
                <a:solidFill>
                  <a:schemeClr val="bg1"/>
                </a:solidFill>
                <a:latin typeface="Impact" panose="020B0806030902050204" pitchFamily="34" charset="0"/>
                <a:cs typeface="+mn-ea"/>
              </a:rPr>
              <a:t>Carte générale</a:t>
            </a:r>
            <a:endParaRPr lang="zh-CN" altLang="en-US" sz="2000" dirty="0">
              <a:solidFill>
                <a:schemeClr val="bg1"/>
              </a:solidFill>
              <a:latin typeface="Impact" panose="020B0806030902050204" pitchFamily="34" charset="0"/>
              <a:cs typeface="+mn-ea"/>
            </a:endParaRPr>
          </a:p>
        </p:txBody>
      </p:sp>
      <p:sp>
        <p:nvSpPr>
          <p:cNvPr id="13" name="î$lïdê"/>
          <p:cNvSpPr/>
          <p:nvPr/>
        </p:nvSpPr>
        <p:spPr>
          <a:xfrm>
            <a:off x="5249208" y="555847"/>
            <a:ext cx="2853583" cy="495300"/>
          </a:xfrm>
          <a:prstGeom prst="roundRect">
            <a:avLst>
              <a:gd name="adj" fmla="val 5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wrap="none" anchor="ctr">
            <a:noAutofit/>
          </a:bodyPr>
          <a:lstStyle/>
          <a:p>
            <a:pPr algn="ctr"/>
            <a:r>
              <a:rPr lang="fr-FR" altLang="zh-CN" sz="2000" dirty="0">
                <a:solidFill>
                  <a:schemeClr val="bg1"/>
                </a:solidFill>
                <a:latin typeface="Impact" panose="020B0806030902050204" pitchFamily="34" charset="0"/>
                <a:cs typeface="+mn-ea"/>
              </a:rPr>
              <a:t>Plan d'étage</a:t>
            </a:r>
            <a:endParaRPr lang="zh-CN" altLang="en-US" sz="2000" dirty="0">
              <a:solidFill>
                <a:schemeClr val="bg1"/>
              </a:solidFill>
              <a:latin typeface="Impact" panose="020B0806030902050204" pitchFamily="34" charset="0"/>
              <a:cs typeface="+mn-ea"/>
            </a:endParaRPr>
          </a:p>
        </p:txBody>
      </p:sp>
      <p:grpSp>
        <p:nvGrpSpPr>
          <p:cNvPr id="14" name="í$ḷídê"/>
          <p:cNvGrpSpPr/>
          <p:nvPr/>
        </p:nvGrpSpPr>
        <p:grpSpPr>
          <a:xfrm>
            <a:off x="768292" y="3802897"/>
            <a:ext cx="3449842" cy="1114205"/>
            <a:chOff x="4466968" y="1988992"/>
            <a:chExt cx="3295709" cy="647836"/>
          </a:xfrm>
        </p:grpSpPr>
        <p:sp>
          <p:nvSpPr>
            <p:cNvPr id="18" name="ïṣḷïḓe"/>
            <p:cNvSpPr txBox="1"/>
            <p:nvPr/>
          </p:nvSpPr>
          <p:spPr>
            <a:xfrm>
              <a:off x="4472867" y="2175163"/>
              <a:ext cx="3289810" cy="461665"/>
            </a:xfrm>
            <a:prstGeom prst="rect">
              <a:avLst/>
            </a:prstGeom>
            <a:noFill/>
          </p:spPr>
          <p:txBody>
            <a:bodyPr wrap="square" lIns="0" tIns="0" rIns="0" bIns="0">
              <a:noAutofit/>
            </a:bodyPr>
            <a:lstStyle/>
            <a:p>
              <a:pPr marL="171450" indent="-171450" algn="ctr">
                <a:buFont typeface="Arial" panose="020B0604020202020204" pitchFamily="34" charset="0"/>
                <a:buChar char="•"/>
              </a:pPr>
              <a:r>
                <a:rPr lang="fr-FR" altLang="zh-CN" sz="1000" dirty="0">
                  <a:latin typeface="Times New Roman" panose="02020603050405020304" pitchFamily="18" charset="0"/>
                  <a:cs typeface="Times New Roman" panose="02020603050405020304" pitchFamily="18" charset="0"/>
                </a:rPr>
                <a:t>Filtre de faisceaux de fibres</a:t>
              </a:r>
            </a:p>
            <a:p>
              <a:pPr marL="171450" indent="-171450" algn="ctr">
                <a:buFont typeface="Arial" panose="020B0604020202020204" pitchFamily="34" charset="0"/>
                <a:buChar char="•"/>
              </a:pPr>
              <a:r>
                <a:rPr lang="fr-FR" altLang="zh-CN" sz="1000" dirty="0">
                  <a:latin typeface="Times New Roman" panose="02020603050405020304" pitchFamily="18" charset="0"/>
                  <a:cs typeface="Times New Roman" panose="02020603050405020304" pitchFamily="18" charset="0"/>
                </a:rPr>
                <a:t>Floculation</a:t>
              </a:r>
            </a:p>
            <a:p>
              <a:pPr marL="171450" indent="-171450" algn="ctr">
                <a:buFont typeface="Arial" panose="020B0604020202020204" pitchFamily="34" charset="0"/>
                <a:buChar char="•"/>
              </a:pPr>
              <a:r>
                <a:rPr lang="fr-FR" altLang="zh-CN" sz="1000" dirty="0">
                  <a:latin typeface="Times New Roman" panose="02020603050405020304" pitchFamily="18" charset="0"/>
                  <a:cs typeface="Times New Roman" panose="02020603050405020304" pitchFamily="18" charset="0"/>
                </a:rPr>
                <a:t>Salle de pompage intermédiaire</a:t>
              </a:r>
            </a:p>
            <a:p>
              <a:pPr marL="171450" indent="-171450" algn="ctr">
                <a:buFont typeface="Arial" panose="020B0604020202020204" pitchFamily="34" charset="0"/>
                <a:buChar char="•"/>
              </a:pPr>
              <a:r>
                <a:rPr lang="fr-FR" altLang="zh-CN" sz="1000" dirty="0">
                  <a:latin typeface="Times New Roman" panose="02020603050405020304" pitchFamily="18" charset="0"/>
                  <a:cs typeface="Times New Roman" panose="02020603050405020304" pitchFamily="18" charset="0"/>
                </a:rPr>
                <a:t>Salle de ventilateur de lavage à contre-courant</a:t>
              </a:r>
            </a:p>
            <a:p>
              <a:pPr marL="171450" indent="-171450" algn="ctr">
                <a:buFont typeface="Arial" panose="020B0604020202020204" pitchFamily="34" charset="0"/>
                <a:buChar char="•"/>
              </a:pPr>
              <a:r>
                <a:rPr lang="fr-FR" altLang="zh-CN" sz="1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Salle des pompes de lavage à contre-courant</a:t>
              </a:r>
            </a:p>
            <a:p>
              <a:pPr marL="171450" indent="-171450" algn="ctr">
                <a:buFont typeface="Arial" panose="020B0604020202020204" pitchFamily="34" charset="0"/>
                <a:buChar char="•"/>
              </a:pPr>
              <a:r>
                <a:rPr lang="fr-FR" altLang="zh-CN" sz="1000" dirty="0">
                  <a:latin typeface="Times New Roman" panose="02020603050405020304" pitchFamily="18" charset="0"/>
                  <a:cs typeface="Times New Roman" panose="02020603050405020304" pitchFamily="18" charset="0"/>
                </a:rPr>
                <a:t>Réservoir de désinfection UV</a:t>
              </a:r>
              <a:endParaRPr lang="zh-CN" altLang="en-US" sz="1000" dirty="0">
                <a:latin typeface="Times New Roman" panose="02020603050405020304" pitchFamily="18" charset="0"/>
                <a:cs typeface="Times New Roman" panose="02020603050405020304" pitchFamily="18" charset="0"/>
              </a:endParaRPr>
            </a:p>
          </p:txBody>
        </p:sp>
        <p:sp>
          <p:nvSpPr>
            <p:cNvPr id="19" name="ïṧľîḓé"/>
            <p:cNvSpPr/>
            <p:nvPr/>
          </p:nvSpPr>
          <p:spPr>
            <a:xfrm>
              <a:off x="4466968" y="1988992"/>
              <a:ext cx="3289810" cy="276999"/>
            </a:xfrm>
            <a:prstGeom prst="rect">
              <a:avLst/>
            </a:prstGeom>
          </p:spPr>
          <p:txBody>
            <a:bodyPr wrap="none">
              <a:normAutofit/>
            </a:bodyPr>
            <a:lstStyle/>
            <a:p>
              <a:pPr algn="ctr"/>
              <a:r>
                <a:rPr lang="fr-FR" altLang="zh-CN" sz="1500" dirty="0">
                  <a:solidFill>
                    <a:schemeClr val="accent1"/>
                  </a:solidFill>
                  <a:latin typeface="Impact" panose="020B0806030902050204" pitchFamily="34" charset="0"/>
                </a:rPr>
                <a:t>Disposition de l'usine locale</a:t>
              </a:r>
              <a:endParaRPr lang="zh-CN" altLang="en-US" sz="1500" dirty="0">
                <a:solidFill>
                  <a:schemeClr val="accent1"/>
                </a:solidFill>
                <a:latin typeface="Impact" panose="020B0806030902050204" pitchFamily="34" charset="0"/>
              </a:endParaRPr>
            </a:p>
          </p:txBody>
        </p:sp>
      </p:grpSp>
      <p:grpSp>
        <p:nvGrpSpPr>
          <p:cNvPr id="15" name="ïşḻïḍè"/>
          <p:cNvGrpSpPr/>
          <p:nvPr/>
        </p:nvGrpSpPr>
        <p:grpSpPr>
          <a:xfrm>
            <a:off x="5394892" y="3879505"/>
            <a:ext cx="2562214" cy="1144447"/>
            <a:chOff x="4466968" y="4496751"/>
            <a:chExt cx="3289810" cy="645031"/>
          </a:xfrm>
        </p:grpSpPr>
        <p:sp>
          <p:nvSpPr>
            <p:cNvPr id="16" name="ïṡlîḓé"/>
            <p:cNvSpPr txBox="1"/>
            <p:nvPr/>
          </p:nvSpPr>
          <p:spPr>
            <a:xfrm>
              <a:off x="4466968" y="4707561"/>
              <a:ext cx="3289810" cy="434221"/>
            </a:xfrm>
            <a:prstGeom prst="rect">
              <a:avLst/>
            </a:prstGeom>
            <a:noFill/>
          </p:spPr>
          <p:txBody>
            <a:bodyPr wrap="square" lIns="0" tIns="0" rIns="0" bIns="0">
              <a:noAutofit/>
            </a:bodyPr>
            <a:lstStyle/>
            <a:p>
              <a:pPr marL="171450" indent="-171450" algn="ctr">
                <a:lnSpc>
                  <a:spcPct val="120000"/>
                </a:lnSpc>
                <a:buFont typeface="Arial" panose="020B0604020202020204" pitchFamily="34" charset="0"/>
                <a:buChar char="•"/>
              </a:pPr>
              <a:r>
                <a:rPr lang="fr-FR" altLang="zh-CN" sz="1000" b="1" dirty="0">
                  <a:latin typeface="Times New Roman" panose="02020603050405020304" pitchFamily="18" charset="0"/>
                  <a:cs typeface="Times New Roman" panose="02020603050405020304" pitchFamily="18" charset="0"/>
                </a:rPr>
                <a:t>4</a:t>
              </a:r>
              <a:r>
                <a:rPr lang="fr-FR" altLang="zh-CN" sz="1000" dirty="0">
                  <a:latin typeface="Times New Roman" panose="02020603050405020304" pitchFamily="18" charset="0"/>
                  <a:cs typeface="Times New Roman" panose="02020603050405020304" pitchFamily="18" charset="0"/>
                </a:rPr>
                <a:t> pompes à lavage à contre-courant</a:t>
              </a:r>
            </a:p>
            <a:p>
              <a:pPr marL="171450" indent="-171450" algn="ctr">
                <a:lnSpc>
                  <a:spcPct val="120000"/>
                </a:lnSpc>
                <a:buFont typeface="Arial" panose="020B0604020202020204" pitchFamily="34" charset="0"/>
                <a:buChar char="•"/>
              </a:pPr>
              <a:r>
                <a:rPr lang="fr-FR" altLang="zh-CN" sz="1000" b="1" dirty="0">
                  <a:latin typeface="Times New Roman" panose="02020603050405020304" pitchFamily="18" charset="0"/>
                  <a:cs typeface="Times New Roman" panose="02020603050405020304" pitchFamily="18" charset="0"/>
                </a:rPr>
                <a:t>2</a:t>
              </a:r>
              <a:r>
                <a:rPr lang="fr-FR" altLang="zh-CN" sz="1000" dirty="0">
                  <a:latin typeface="Times New Roman" panose="02020603050405020304" pitchFamily="18" charset="0"/>
                  <a:cs typeface="Times New Roman" panose="02020603050405020304" pitchFamily="18" charset="0"/>
                </a:rPr>
                <a:t> jeux de rechange </a:t>
              </a:r>
            </a:p>
            <a:p>
              <a:pPr marL="171450" indent="-171450" algn="ctr">
                <a:lnSpc>
                  <a:spcPct val="120000"/>
                </a:lnSpc>
                <a:buFont typeface="Arial" panose="020B0604020202020204" pitchFamily="34" charset="0"/>
                <a:buChar char="•"/>
              </a:pPr>
              <a:r>
                <a:rPr lang="fr-FR" altLang="zh-CN" sz="1000" b="1" dirty="0">
                  <a:latin typeface="Times New Roman" panose="02020603050405020304" pitchFamily="18" charset="0"/>
                  <a:cs typeface="Times New Roman" panose="02020603050405020304" pitchFamily="18" charset="0"/>
                </a:rPr>
                <a:t>2</a:t>
              </a:r>
              <a:r>
                <a:rPr lang="fr-FR" altLang="zh-CN" sz="1000" dirty="0">
                  <a:latin typeface="Times New Roman" panose="02020603050405020304" pitchFamily="18" charset="0"/>
                  <a:cs typeface="Times New Roman" panose="02020603050405020304" pitchFamily="18" charset="0"/>
                </a:rPr>
                <a:t> jeux</a:t>
              </a:r>
              <a:endParaRPr lang="zh-CN" altLang="en-US" sz="1000" dirty="0">
                <a:latin typeface="Times New Roman" panose="02020603050405020304" pitchFamily="18" charset="0"/>
                <a:cs typeface="Times New Roman" panose="02020603050405020304" pitchFamily="18" charset="0"/>
              </a:endParaRPr>
            </a:p>
          </p:txBody>
        </p:sp>
        <p:sp>
          <p:nvSpPr>
            <p:cNvPr id="17" name="i$1îḑê"/>
            <p:cNvSpPr/>
            <p:nvPr/>
          </p:nvSpPr>
          <p:spPr>
            <a:xfrm>
              <a:off x="4466968" y="4496751"/>
              <a:ext cx="3289810" cy="276999"/>
            </a:xfrm>
            <a:prstGeom prst="rect">
              <a:avLst/>
            </a:prstGeom>
          </p:spPr>
          <p:txBody>
            <a:bodyPr wrap="none">
              <a:noAutofit/>
            </a:bodyPr>
            <a:lstStyle/>
            <a:p>
              <a:pPr algn="ctr"/>
              <a:r>
                <a:rPr lang="fr-FR" altLang="zh-CN" sz="1500" dirty="0">
                  <a:solidFill>
                    <a:schemeClr val="accent2"/>
                  </a:solidFill>
                  <a:latin typeface="Impact" panose="020B0806030902050204" pitchFamily="34" charset="0"/>
                </a:rPr>
                <a:t>Salle des pompes de lavage à contre-courant</a:t>
              </a:r>
              <a:endParaRPr lang="zh-CN" altLang="en-US" sz="1500" dirty="0">
                <a:solidFill>
                  <a:schemeClr val="accent2"/>
                </a:solidFill>
                <a:latin typeface="Impact" panose="020B0806030902050204" pitchFamily="34" charset="0"/>
              </a:endParaRPr>
            </a:p>
          </p:txBody>
        </p:sp>
      </p:grpSp>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84787"/>
            <a:ext cx="669286" cy="518616"/>
          </a:xfrm>
          <a:prstGeom prst="rect">
            <a:avLst/>
          </a:prstGeom>
          <a:ln w="19050">
            <a:noFill/>
          </a:ln>
        </p:spPr>
      </p:pic>
      <p:sp>
        <p:nvSpPr>
          <p:cNvPr id="27" name="Title 1">
            <a:extLst>
              <a:ext uri="{FF2B5EF4-FFF2-40B4-BE49-F238E27FC236}">
                <a16:creationId xmlns:a16="http://schemas.microsoft.com/office/drawing/2014/main" id="{156ED6C1-493E-46D5-86F4-AC2887D8A02E}"/>
              </a:ext>
            </a:extLst>
          </p:cNvPr>
          <p:cNvSpPr txBox="1">
            <a:spLocks/>
          </p:cNvSpPr>
          <p:nvPr/>
        </p:nvSpPr>
        <p:spPr>
          <a:xfrm>
            <a:off x="691245" y="128525"/>
            <a:ext cx="212994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lvl="0" algn="l">
              <a:spcBef>
                <a:spcPts val="0"/>
              </a:spcBef>
            </a:pPr>
            <a:r>
              <a:rPr lang="fr-FR" altLang="zh-CN" sz="1800" b="1" dirty="0">
                <a:solidFill>
                  <a:srgbClr val="000000">
                    <a:lumMod val="65000"/>
                    <a:lumOff val="35000"/>
                  </a:srgbClr>
                </a:solidFill>
                <a:latin typeface="Times New Roman" panose="02020603050405020304" pitchFamily="18" charset="0"/>
                <a:ea typeface="Microsoft YaHei"/>
                <a:cs typeface="Times New Roman" panose="02020603050405020304" pitchFamily="18" charset="0"/>
                <a:sym typeface="+mn-lt"/>
              </a:rPr>
              <a:t>Projet Zhuyuan</a:t>
            </a:r>
            <a:endParaRPr lang="en-GB" altLang="zh-CN" sz="1800" b="1" dirty="0">
              <a:solidFill>
                <a:srgbClr val="000000">
                  <a:lumMod val="65000"/>
                  <a:lumOff val="35000"/>
                </a:srgbClr>
              </a:solidFill>
              <a:latin typeface="Times New Roman" panose="02020603050405020304" pitchFamily="18" charset="0"/>
              <a:ea typeface="Microsoft YaHei"/>
              <a:cs typeface="Times New Roman" panose="02020603050405020304" pitchFamily="18" charset="0"/>
              <a:sym typeface="+mn-lt"/>
            </a:endParaRPr>
          </a:p>
        </p:txBody>
      </p:sp>
      <p:sp>
        <p:nvSpPr>
          <p:cNvPr id="28" name="TextBox 11"/>
          <p:cNvSpPr txBox="1"/>
          <p:nvPr/>
        </p:nvSpPr>
        <p:spPr>
          <a:xfrm>
            <a:off x="275169" y="164039"/>
            <a:ext cx="250929" cy="360112"/>
          </a:xfrm>
          <a:prstGeom prst="rect">
            <a:avLst/>
          </a:prstGeom>
          <a:noFill/>
        </p:spPr>
        <p:txBody>
          <a:bodyPr wrap="none" anchor="ctr">
            <a:noAutofit/>
          </a:bodyPr>
          <a:lstStyle/>
          <a:p>
            <a:pPr algn="ctr"/>
            <a:r>
              <a:rPr lang="en-US" altLang="zh-CN" dirty="0">
                <a:solidFill>
                  <a:schemeClr val="bg1"/>
                </a:solidFill>
                <a:latin typeface="Impact" panose="020B0806030902050204" pitchFamily="34" charset="0"/>
              </a:rPr>
              <a:t>02</a:t>
            </a:r>
          </a:p>
        </p:txBody>
      </p:sp>
      <p:pic>
        <p:nvPicPr>
          <p:cNvPr id="2" name="图片 1">
            <a:extLst>
              <a:ext uri="{FF2B5EF4-FFF2-40B4-BE49-F238E27FC236}">
                <a16:creationId xmlns:a16="http://schemas.microsoft.com/office/drawing/2014/main" id="{699A92B5-8FA5-4B7A-8234-62DDA4D277F6}"/>
              </a:ext>
            </a:extLst>
          </p:cNvPr>
          <p:cNvPicPr>
            <a:picLocks noChangeAspect="1"/>
          </p:cNvPicPr>
          <p:nvPr/>
        </p:nvPicPr>
        <p:blipFill>
          <a:blip r:embed="rId6"/>
          <a:stretch>
            <a:fillRect/>
          </a:stretch>
        </p:blipFill>
        <p:spPr>
          <a:xfrm>
            <a:off x="828893" y="1168861"/>
            <a:ext cx="3314714" cy="2252409"/>
          </a:xfrm>
          <a:prstGeom prst="rect">
            <a:avLst/>
          </a:prstGeom>
        </p:spPr>
      </p:pic>
      <p:pic>
        <p:nvPicPr>
          <p:cNvPr id="3" name="图片 2">
            <a:extLst>
              <a:ext uri="{FF2B5EF4-FFF2-40B4-BE49-F238E27FC236}">
                <a16:creationId xmlns:a16="http://schemas.microsoft.com/office/drawing/2014/main" id="{8A9A2AEC-BC3E-4767-BC90-EB19A17316F0}"/>
              </a:ext>
            </a:extLst>
          </p:cNvPr>
          <p:cNvPicPr>
            <a:picLocks noChangeAspect="1"/>
          </p:cNvPicPr>
          <p:nvPr/>
        </p:nvPicPr>
        <p:blipFill rotWithShape="1">
          <a:blip r:embed="rId7"/>
          <a:srcRect r="37325" b="4430"/>
          <a:stretch/>
        </p:blipFill>
        <p:spPr>
          <a:xfrm>
            <a:off x="4881137" y="1137541"/>
            <a:ext cx="3324541" cy="2336408"/>
          </a:xfrm>
          <a:prstGeom prst="rect">
            <a:avLst/>
          </a:prstGeom>
        </p:spPr>
      </p:pic>
      <p:sp>
        <p:nvSpPr>
          <p:cNvPr id="33" name="灯片编号占位符 3">
            <a:extLst>
              <a:ext uri="{FF2B5EF4-FFF2-40B4-BE49-F238E27FC236}">
                <a16:creationId xmlns:a16="http://schemas.microsoft.com/office/drawing/2014/main" id="{8D999260-578B-4B4D-8299-24DAF64A261F}"/>
              </a:ext>
            </a:extLst>
          </p:cNvPr>
          <p:cNvSpPr txBox="1">
            <a:spLocks/>
          </p:cNvSpPr>
          <p:nvPr/>
        </p:nvSpPr>
        <p:spPr>
          <a:xfrm>
            <a:off x="8245922" y="4750108"/>
            <a:ext cx="2133600" cy="273844"/>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913308-F349-4B6D-A68A-DD1791B4A57B}" type="slidenum">
              <a:rPr lang="zh-CN" altLang="en-US" sz="1200">
                <a:solidFill>
                  <a:schemeClr val="tx1">
                    <a:tint val="75000"/>
                  </a:schemeClr>
                </a:solidFill>
              </a:rPr>
              <a:pPr/>
              <a:t>11</a:t>
            </a:fld>
            <a:endParaRPr lang="zh-CN" altLang="en-US" sz="1200" dirty="0">
              <a:solidFill>
                <a:schemeClr val="tx1">
                  <a:tint val="75000"/>
                </a:schemeClr>
              </a:solidFill>
            </a:endParaRPr>
          </a:p>
        </p:txBody>
      </p:sp>
    </p:spTree>
    <p:extLst>
      <p:ext uri="{BB962C8B-B14F-4D97-AF65-F5344CB8AC3E}">
        <p14:creationId xmlns:p14="http://schemas.microsoft.com/office/powerpoint/2010/main" val="1321539890"/>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par>
                                <p:cTn id="10" presetID="53" presetClass="entr" presetSubtype="16" fill="hold" nodeType="with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p:cTn id="12" dur="500" fill="hold"/>
                                        <p:tgtEl>
                                          <p:spTgt spid="31"/>
                                        </p:tgtEl>
                                        <p:attrNameLst>
                                          <p:attrName>ppt_w</p:attrName>
                                        </p:attrNameLst>
                                      </p:cBhvr>
                                      <p:tavLst>
                                        <p:tav tm="0">
                                          <p:val>
                                            <p:fltVal val="0"/>
                                          </p:val>
                                        </p:tav>
                                        <p:tav tm="100000">
                                          <p:val>
                                            <p:strVal val="#ppt_w"/>
                                          </p:val>
                                        </p:tav>
                                      </p:tavLst>
                                    </p:anim>
                                    <p:anim calcmode="lin" valueType="num">
                                      <p:cBhvr>
                                        <p:cTn id="13" dur="500" fill="hold"/>
                                        <p:tgtEl>
                                          <p:spTgt spid="31"/>
                                        </p:tgtEl>
                                        <p:attrNameLst>
                                          <p:attrName>ppt_h</p:attrName>
                                        </p:attrNameLst>
                                      </p:cBhvr>
                                      <p:tavLst>
                                        <p:tav tm="0">
                                          <p:val>
                                            <p:fltVal val="0"/>
                                          </p:val>
                                        </p:tav>
                                        <p:tav tm="100000">
                                          <p:val>
                                            <p:strVal val="#ppt_h"/>
                                          </p:val>
                                        </p:tav>
                                      </p:tavLst>
                                    </p:anim>
                                    <p:animEffect transition="in" filter="fade">
                                      <p:cBhvr>
                                        <p:cTn id="14" dur="500"/>
                                        <p:tgtEl>
                                          <p:spTgt spid="31"/>
                                        </p:tgtEl>
                                      </p:cBhvr>
                                    </p:animEffect>
                                  </p:childTnLst>
                                </p:cTn>
                              </p:par>
                            </p:childTnLst>
                          </p:cTn>
                        </p:par>
                        <p:par>
                          <p:cTn id="15" fill="hold">
                            <p:stCondLst>
                              <p:cond delay="500"/>
                            </p:stCondLst>
                            <p:childTnLst>
                              <p:par>
                                <p:cTn id="16" presetID="16" presetClass="entr" presetSubtype="21"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barn(inVertical)">
                                      <p:cBhvr>
                                        <p:cTn id="21" dur="500"/>
                                        <p:tgtEl>
                                          <p:spTgt spid="13"/>
                                        </p:tgtEl>
                                      </p:cBhvr>
                                    </p:animEffect>
                                  </p:childTnLst>
                                </p:cTn>
                              </p:par>
                            </p:childTnLst>
                          </p:cTn>
                        </p:par>
                        <p:par>
                          <p:cTn id="22" fill="hold">
                            <p:stCondLst>
                              <p:cond delay="1000"/>
                            </p:stCondLst>
                            <p:childTnLst>
                              <p:par>
                                <p:cTn id="23" presetID="42" presetClass="entr" presetSubtype="0" fill="hold" nodeType="after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1000"/>
                                        <p:tgtEl>
                                          <p:spTgt spid="14"/>
                                        </p:tgtEl>
                                      </p:cBhvr>
                                    </p:animEffect>
                                    <p:anim calcmode="lin" valueType="num">
                                      <p:cBhvr>
                                        <p:cTn id="26" dur="1000" fill="hold"/>
                                        <p:tgtEl>
                                          <p:spTgt spid="14"/>
                                        </p:tgtEl>
                                        <p:attrNameLst>
                                          <p:attrName>ppt_x</p:attrName>
                                        </p:attrNameLst>
                                      </p:cBhvr>
                                      <p:tavLst>
                                        <p:tav tm="0">
                                          <p:val>
                                            <p:strVal val="#ppt_x"/>
                                          </p:val>
                                        </p:tav>
                                        <p:tav tm="100000">
                                          <p:val>
                                            <p:strVal val="#ppt_x"/>
                                          </p:val>
                                        </p:tav>
                                      </p:tavLst>
                                    </p:anim>
                                    <p:anim calcmode="lin" valueType="num">
                                      <p:cBhvr>
                                        <p:cTn id="27" dur="1000" fill="hold"/>
                                        <p:tgtEl>
                                          <p:spTgt spid="14"/>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1000"/>
                                        <p:tgtEl>
                                          <p:spTgt spid="15"/>
                                        </p:tgtEl>
                                      </p:cBhvr>
                                    </p:animEffect>
                                    <p:anim calcmode="lin" valueType="num">
                                      <p:cBhvr>
                                        <p:cTn id="31" dur="1000" fill="hold"/>
                                        <p:tgtEl>
                                          <p:spTgt spid="15"/>
                                        </p:tgtEl>
                                        <p:attrNameLst>
                                          <p:attrName>ppt_x</p:attrName>
                                        </p:attrNameLst>
                                      </p:cBhvr>
                                      <p:tavLst>
                                        <p:tav tm="0">
                                          <p:val>
                                            <p:strVal val="#ppt_x"/>
                                          </p:val>
                                        </p:tav>
                                        <p:tav tm="100000">
                                          <p:val>
                                            <p:strVal val="#ppt_x"/>
                                          </p:val>
                                        </p:tav>
                                      </p:tavLst>
                                    </p:anim>
                                    <p:anim calcmode="lin" valueType="num">
                                      <p:cBhvr>
                                        <p:cTn id="3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ïšḻïďê-Rectangle 3">
            <a:extLst>
              <a:ext uri="{FF2B5EF4-FFF2-40B4-BE49-F238E27FC236}">
                <a16:creationId xmlns:a16="http://schemas.microsoft.com/office/drawing/2014/main" id="{26EE1414-BBF7-4B7D-9776-A78A7A516E2B}"/>
              </a:ext>
            </a:extLst>
          </p:cNvPr>
          <p:cNvSpPr/>
          <p:nvPr/>
        </p:nvSpPr>
        <p:spPr>
          <a:xfrm>
            <a:off x="2951820" y="932169"/>
            <a:ext cx="5652827" cy="1692141"/>
          </a:xfrm>
          <a:prstGeom prst="rect">
            <a:avLst/>
          </a:prstGeom>
          <a:noFill/>
          <a:ln w="19050">
            <a:solidFill>
              <a:schemeClr val="accent3">
                <a:lumMod val="50000"/>
              </a:schemeClr>
            </a:solidFill>
          </a:ln>
        </p:spPr>
        <p:style>
          <a:lnRef idx="2">
            <a:scrgbClr r="0" g="0" b="0"/>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anchor="ctr"/>
          <a:lstStyle/>
          <a:p>
            <a:pPr algn="ctr"/>
            <a:endParaRPr>
              <a:cs typeface="+mn-ea"/>
              <a:sym typeface="+mn-lt"/>
            </a:endParaRPr>
          </a:p>
        </p:txBody>
      </p:sp>
      <p:sp>
        <p:nvSpPr>
          <p:cNvPr id="6" name="ïšḻïďê-Rectangle 5">
            <a:extLst>
              <a:ext uri="{FF2B5EF4-FFF2-40B4-BE49-F238E27FC236}">
                <a16:creationId xmlns:a16="http://schemas.microsoft.com/office/drawing/2014/main" id="{B4849EE3-B508-41F6-BF54-C21F14D0B2ED}"/>
              </a:ext>
            </a:extLst>
          </p:cNvPr>
          <p:cNvSpPr/>
          <p:nvPr/>
        </p:nvSpPr>
        <p:spPr>
          <a:xfrm>
            <a:off x="539354" y="2840405"/>
            <a:ext cx="5652827" cy="1692141"/>
          </a:xfrm>
          <a:prstGeom prst="rect">
            <a:avLst/>
          </a:prstGeom>
          <a:noFill/>
          <a:ln w="19050">
            <a:solidFill>
              <a:schemeClr val="accent2"/>
            </a:solidFill>
          </a:ln>
        </p:spPr>
        <p:style>
          <a:lnRef idx="2">
            <a:scrgbClr r="0" g="0" b="0"/>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anchor="ctr"/>
          <a:lstStyle/>
          <a:p>
            <a:pPr algn="ctr"/>
            <a:endParaRPr>
              <a:cs typeface="+mn-ea"/>
              <a:sym typeface="+mn-lt"/>
            </a:endParaRPr>
          </a:p>
        </p:txBody>
      </p:sp>
      <p:grpSp>
        <p:nvGrpSpPr>
          <p:cNvPr id="11" name="组合 10">
            <a:extLst>
              <a:ext uri="{FF2B5EF4-FFF2-40B4-BE49-F238E27FC236}">
                <a16:creationId xmlns:a16="http://schemas.microsoft.com/office/drawing/2014/main" id="{83858A5E-5FF5-43AF-AC6E-A814A37D5FBE}"/>
              </a:ext>
            </a:extLst>
          </p:cNvPr>
          <p:cNvGrpSpPr/>
          <p:nvPr/>
        </p:nvGrpSpPr>
        <p:grpSpPr>
          <a:xfrm>
            <a:off x="3793819" y="1469468"/>
            <a:ext cx="3816621" cy="816819"/>
            <a:chOff x="719138" y="1740930"/>
            <a:chExt cx="2352526" cy="1089092"/>
          </a:xfrm>
        </p:grpSpPr>
        <p:sp>
          <p:nvSpPr>
            <p:cNvPr id="15" name="ïšḻïďê-文本框 16">
              <a:extLst>
                <a:ext uri="{FF2B5EF4-FFF2-40B4-BE49-F238E27FC236}">
                  <a16:creationId xmlns:a16="http://schemas.microsoft.com/office/drawing/2014/main" id="{6136AF3C-31A8-4DA1-9ACD-41D85093FEE2}"/>
                </a:ext>
              </a:extLst>
            </p:cNvPr>
            <p:cNvSpPr txBox="1"/>
            <p:nvPr/>
          </p:nvSpPr>
          <p:spPr bwMode="auto">
            <a:xfrm>
              <a:off x="719138" y="1740930"/>
              <a:ext cx="2352526" cy="304713"/>
            </a:xfrm>
            <a:prstGeom prst="rect">
              <a:avLst/>
            </a:prstGeom>
            <a:noFill/>
          </p:spPr>
          <p:txBody>
            <a:bodyPr wrap="none" lIns="144000" tIns="0" rIns="144000" bIns="0" anchor="b" anchorCtr="0">
              <a:noAutofit/>
            </a:bodyPr>
            <a:lstStyle/>
            <a:p>
              <a:pPr algn="ctr"/>
              <a:r>
                <a:rPr lang="fr-FR" altLang="zh-CN" sz="1500" dirty="0">
                  <a:latin typeface="Impact" panose="020B0806030902050204" pitchFamily="34" charset="0"/>
                </a:rPr>
                <a:t>Disposition spécifique de </a:t>
              </a:r>
            </a:p>
            <a:p>
              <a:pPr algn="ctr"/>
              <a:r>
                <a:rPr lang="fr-FR" altLang="zh-CN" sz="1500" dirty="0">
                  <a:latin typeface="Impact" panose="020B0806030902050204" pitchFamily="34" charset="0"/>
                </a:rPr>
                <a:t>la pompe de lavage à contre-courant</a:t>
              </a:r>
            </a:p>
          </p:txBody>
        </p:sp>
        <p:sp>
          <p:nvSpPr>
            <p:cNvPr id="16" name="ïšḻïďê-Rectangle 15">
              <a:extLst>
                <a:ext uri="{FF2B5EF4-FFF2-40B4-BE49-F238E27FC236}">
                  <a16:creationId xmlns:a16="http://schemas.microsoft.com/office/drawing/2014/main" id="{B2BB473A-860E-4DC0-A212-E24727A97C72}"/>
                </a:ext>
              </a:extLst>
            </p:cNvPr>
            <p:cNvSpPr>
              <a:spLocks/>
            </p:cNvSpPr>
            <p:nvPr/>
          </p:nvSpPr>
          <p:spPr bwMode="auto">
            <a:xfrm>
              <a:off x="1107060" y="2117792"/>
              <a:ext cx="1619929" cy="712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44000" tIns="0" rIns="144000" bIns="0" anchor="t" anchorCtr="0">
              <a:normAutofit/>
            </a:bodyPr>
            <a:lstStyle/>
            <a:p>
              <a:pPr algn="ctr"/>
              <a:r>
                <a:rPr lang="fr-FR" altLang="zh-CN" sz="1200" dirty="0">
                  <a:latin typeface="Times New Roman" panose="02020603050405020304" pitchFamily="18" charset="0"/>
                  <a:cs typeface="Times New Roman" panose="02020603050405020304" pitchFamily="18" charset="0"/>
                </a:rPr>
                <a:t>Marquer la taille de la pompe et la taille de la pièce</a:t>
              </a:r>
            </a:p>
          </p:txBody>
        </p:sp>
      </p:grpSp>
      <p:grpSp>
        <p:nvGrpSpPr>
          <p:cNvPr id="12" name="组合 11">
            <a:extLst>
              <a:ext uri="{FF2B5EF4-FFF2-40B4-BE49-F238E27FC236}">
                <a16:creationId xmlns:a16="http://schemas.microsoft.com/office/drawing/2014/main" id="{A5BDFE26-A1FF-4D85-A4F5-8F651A4A3CB5}"/>
              </a:ext>
            </a:extLst>
          </p:cNvPr>
          <p:cNvGrpSpPr/>
          <p:nvPr/>
        </p:nvGrpSpPr>
        <p:grpSpPr>
          <a:xfrm>
            <a:off x="899592" y="3259791"/>
            <a:ext cx="3816621" cy="986555"/>
            <a:chOff x="517185" y="1443046"/>
            <a:chExt cx="2352526" cy="1315406"/>
          </a:xfrm>
        </p:grpSpPr>
        <p:sp>
          <p:nvSpPr>
            <p:cNvPr id="13" name="ïšḻïďê-文本框 19">
              <a:extLst>
                <a:ext uri="{FF2B5EF4-FFF2-40B4-BE49-F238E27FC236}">
                  <a16:creationId xmlns:a16="http://schemas.microsoft.com/office/drawing/2014/main" id="{DE879656-141D-4D31-BA35-E52D9EC997FE}"/>
                </a:ext>
              </a:extLst>
            </p:cNvPr>
            <p:cNvSpPr txBox="1"/>
            <p:nvPr/>
          </p:nvSpPr>
          <p:spPr bwMode="auto">
            <a:xfrm>
              <a:off x="517185" y="1443046"/>
              <a:ext cx="2352526" cy="586391"/>
            </a:xfrm>
            <a:prstGeom prst="rect">
              <a:avLst/>
            </a:prstGeom>
            <a:noFill/>
          </p:spPr>
          <p:txBody>
            <a:bodyPr wrap="none" lIns="144000" tIns="0" rIns="144000" bIns="0" anchor="b" anchorCtr="0">
              <a:normAutofit lnSpcReduction="10000"/>
            </a:bodyPr>
            <a:lstStyle/>
            <a:p>
              <a:pPr algn="ctr"/>
              <a:r>
                <a:rPr lang="fr-FR" altLang="zh-CN" sz="1500" dirty="0">
                  <a:latin typeface="Impact" panose="020B0806030902050204" pitchFamily="34" charset="0"/>
                </a:rPr>
                <a:t>Carte de la salle des pompes de</a:t>
              </a:r>
            </a:p>
            <a:p>
              <a:pPr algn="ctr"/>
              <a:r>
                <a:rPr lang="fr-FR" altLang="zh-CN" sz="1500" dirty="0">
                  <a:latin typeface="Impact" panose="020B0806030902050204" pitchFamily="34" charset="0"/>
                </a:rPr>
                <a:t> lavage à contre-courant</a:t>
              </a:r>
            </a:p>
          </p:txBody>
        </p:sp>
        <p:sp>
          <p:nvSpPr>
            <p:cNvPr id="14" name="ïšḻïďê-Rectangle 13">
              <a:extLst>
                <a:ext uri="{FF2B5EF4-FFF2-40B4-BE49-F238E27FC236}">
                  <a16:creationId xmlns:a16="http://schemas.microsoft.com/office/drawing/2014/main" id="{CAB3712E-E70F-44F3-BD66-A1745285CC29}"/>
                </a:ext>
              </a:extLst>
            </p:cNvPr>
            <p:cNvSpPr>
              <a:spLocks/>
            </p:cNvSpPr>
            <p:nvPr/>
          </p:nvSpPr>
          <p:spPr bwMode="auto">
            <a:xfrm>
              <a:off x="904564" y="2046222"/>
              <a:ext cx="1653462" cy="712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44000" tIns="0" rIns="144000" bIns="0" anchor="t" anchorCtr="0">
              <a:noAutofit/>
            </a:bodyPr>
            <a:lstStyle/>
            <a:p>
              <a:pPr algn="ctr"/>
              <a:r>
                <a:rPr lang="fr-FR" altLang="zh-CN" sz="1200" dirty="0">
                  <a:latin typeface="Times New Roman" panose="02020603050405020304" pitchFamily="18" charset="0"/>
                  <a:cs typeface="Times New Roman" panose="02020603050405020304" pitchFamily="18" charset="0"/>
                </a:rPr>
                <a:t>Utilisez une grue pour placer la pompe dans la position indiquée</a:t>
              </a:r>
            </a:p>
          </p:txBody>
        </p:sp>
      </p:grpSp>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84787"/>
            <a:ext cx="669286" cy="518616"/>
          </a:xfrm>
          <a:prstGeom prst="rect">
            <a:avLst/>
          </a:prstGeom>
          <a:ln w="19050">
            <a:noFill/>
          </a:ln>
        </p:spPr>
      </p:pic>
      <p:sp>
        <p:nvSpPr>
          <p:cNvPr id="27" name="Title 1">
            <a:extLst>
              <a:ext uri="{FF2B5EF4-FFF2-40B4-BE49-F238E27FC236}">
                <a16:creationId xmlns:a16="http://schemas.microsoft.com/office/drawing/2014/main" id="{156ED6C1-493E-46D5-86F4-AC2887D8A02E}"/>
              </a:ext>
            </a:extLst>
          </p:cNvPr>
          <p:cNvSpPr txBox="1">
            <a:spLocks/>
          </p:cNvSpPr>
          <p:nvPr/>
        </p:nvSpPr>
        <p:spPr>
          <a:xfrm>
            <a:off x="785872" y="123478"/>
            <a:ext cx="212994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spcBef>
                <a:spcPts val="0"/>
              </a:spcBef>
            </a:pPr>
            <a:r>
              <a:rPr lang="fr-FR" altLang="zh-CN" sz="1800" b="1" dirty="0">
                <a:solidFill>
                  <a:srgbClr val="000000">
                    <a:lumMod val="65000"/>
                    <a:lumOff val="35000"/>
                  </a:srgbClr>
                </a:solidFill>
                <a:latin typeface="Times New Roman" panose="02020603050405020304" pitchFamily="18" charset="0"/>
                <a:ea typeface="Microsoft YaHei"/>
                <a:cs typeface="Times New Roman" panose="02020603050405020304" pitchFamily="18" charset="0"/>
                <a:sym typeface="+mn-lt"/>
              </a:rPr>
              <a:t>Projet Zhuyuan</a:t>
            </a:r>
          </a:p>
        </p:txBody>
      </p:sp>
      <p:sp>
        <p:nvSpPr>
          <p:cNvPr id="28" name="TextBox 11"/>
          <p:cNvSpPr txBox="1"/>
          <p:nvPr/>
        </p:nvSpPr>
        <p:spPr>
          <a:xfrm>
            <a:off x="275169" y="164039"/>
            <a:ext cx="250929" cy="360112"/>
          </a:xfrm>
          <a:prstGeom prst="rect">
            <a:avLst/>
          </a:prstGeom>
          <a:noFill/>
        </p:spPr>
        <p:txBody>
          <a:bodyPr wrap="none" anchor="ctr">
            <a:noAutofit/>
          </a:bodyPr>
          <a:lstStyle/>
          <a:p>
            <a:pPr algn="ctr"/>
            <a:r>
              <a:rPr lang="en-US" altLang="zh-CN" dirty="0">
                <a:solidFill>
                  <a:schemeClr val="bg1"/>
                </a:solidFill>
                <a:latin typeface="Impact" panose="020B0806030902050204" pitchFamily="34" charset="0"/>
              </a:rPr>
              <a:t>02</a:t>
            </a:r>
          </a:p>
        </p:txBody>
      </p:sp>
      <p:grpSp>
        <p:nvGrpSpPr>
          <p:cNvPr id="9" name="组合 8">
            <a:extLst>
              <a:ext uri="{FF2B5EF4-FFF2-40B4-BE49-F238E27FC236}">
                <a16:creationId xmlns:a16="http://schemas.microsoft.com/office/drawing/2014/main" id="{95078303-CD18-463B-AD19-DB140741574A}"/>
              </a:ext>
            </a:extLst>
          </p:cNvPr>
          <p:cNvGrpSpPr/>
          <p:nvPr/>
        </p:nvGrpSpPr>
        <p:grpSpPr>
          <a:xfrm>
            <a:off x="515794" y="942184"/>
            <a:ext cx="3354128" cy="1641665"/>
            <a:chOff x="515794" y="942184"/>
            <a:chExt cx="3354128" cy="1641665"/>
          </a:xfrm>
        </p:grpSpPr>
        <p:grpSp>
          <p:nvGrpSpPr>
            <p:cNvPr id="21" name="组合 20">
              <a:extLst>
                <a:ext uri="{FF2B5EF4-FFF2-40B4-BE49-F238E27FC236}">
                  <a16:creationId xmlns:a16="http://schemas.microsoft.com/office/drawing/2014/main" id="{19628D22-78C1-4669-B81C-15C0088EA331}"/>
                </a:ext>
              </a:extLst>
            </p:cNvPr>
            <p:cNvGrpSpPr/>
            <p:nvPr/>
          </p:nvGrpSpPr>
          <p:grpSpPr>
            <a:xfrm>
              <a:off x="515794" y="1076620"/>
              <a:ext cx="3138105" cy="1403240"/>
              <a:chOff x="515794" y="1076620"/>
              <a:chExt cx="3138105" cy="1403240"/>
            </a:xfrm>
          </p:grpSpPr>
          <p:sp>
            <p:nvSpPr>
              <p:cNvPr id="3" name="ïšḻïďê-Rectangle 2">
                <a:extLst>
                  <a:ext uri="{FF2B5EF4-FFF2-40B4-BE49-F238E27FC236}">
                    <a16:creationId xmlns:a16="http://schemas.microsoft.com/office/drawing/2014/main" id="{7E536885-EB0B-4DA8-8F1C-F6A641E07C94}"/>
                  </a:ext>
                </a:extLst>
              </p:cNvPr>
              <p:cNvSpPr/>
              <p:nvPr/>
            </p:nvSpPr>
            <p:spPr>
              <a:xfrm>
                <a:off x="539354" y="1257581"/>
                <a:ext cx="2412467" cy="1041318"/>
              </a:xfrm>
              <a:prstGeom prst="rect">
                <a:avLst/>
              </a:prstGeom>
              <a:solidFill>
                <a:schemeClr val="accent3">
                  <a:lumMod val="50000"/>
                </a:schemeClr>
              </a:solidFill>
              <a:ln>
                <a:noFill/>
              </a:ln>
            </p:spPr>
            <p:style>
              <a:lnRef idx="2">
                <a:scrgbClr r="0" g="0" b="0"/>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anchor="ctr"/>
              <a:lstStyle/>
              <a:p>
                <a:pPr algn="ctr"/>
                <a:endParaRPr>
                  <a:cs typeface="+mn-ea"/>
                  <a:sym typeface="+mn-lt"/>
                </a:endParaRPr>
              </a:p>
            </p:txBody>
          </p:sp>
          <p:sp>
            <p:nvSpPr>
              <p:cNvPr id="7" name="ïšḻïďê-Oval 6">
                <a:extLst>
                  <a:ext uri="{FF2B5EF4-FFF2-40B4-BE49-F238E27FC236}">
                    <a16:creationId xmlns:a16="http://schemas.microsoft.com/office/drawing/2014/main" id="{B5EB3B5E-1422-4C0C-AC3D-F0D8F83434FF}"/>
                  </a:ext>
                </a:extLst>
              </p:cNvPr>
              <p:cNvSpPr/>
              <p:nvPr/>
            </p:nvSpPr>
            <p:spPr>
              <a:xfrm>
                <a:off x="2249744" y="1076620"/>
                <a:ext cx="1404155" cy="1403240"/>
              </a:xfrm>
              <a:prstGeom prst="ellipse">
                <a:avLst/>
              </a:prstGeom>
              <a:blipFill dpi="0" rotWithShape="1">
                <a:blip r:embed="rId6"/>
                <a:srcRect/>
                <a:stretch>
                  <a:fillRect l="-25292" r="-24845"/>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9" name="ïšḻïďê-文本框 10">
                <a:extLst>
                  <a:ext uri="{FF2B5EF4-FFF2-40B4-BE49-F238E27FC236}">
                    <a16:creationId xmlns:a16="http://schemas.microsoft.com/office/drawing/2014/main" id="{725A3C14-6823-4F9A-AAAA-C97507D33946}"/>
                  </a:ext>
                </a:extLst>
              </p:cNvPr>
              <p:cNvSpPr txBox="1"/>
              <p:nvPr/>
            </p:nvSpPr>
            <p:spPr bwMode="auto">
              <a:xfrm>
                <a:off x="515794" y="1753513"/>
                <a:ext cx="1733948" cy="228535"/>
              </a:xfrm>
              <a:prstGeom prst="rect">
                <a:avLst/>
              </a:prstGeom>
              <a:noFill/>
            </p:spPr>
            <p:txBody>
              <a:bodyPr wrap="none" lIns="144000" tIns="0" rIns="144000" bIns="0" anchor="b" anchorCtr="0">
                <a:noAutofit/>
              </a:bodyPr>
              <a:lstStyle/>
              <a:p>
                <a:pPr algn="ctr"/>
                <a:r>
                  <a:rPr lang="fr-FR" altLang="zh-CN" sz="1500" dirty="0">
                    <a:solidFill>
                      <a:schemeClr val="bg1"/>
                    </a:solidFill>
                    <a:latin typeface="Impact" panose="020B0806030902050204" pitchFamily="34" charset="0"/>
                  </a:rPr>
                  <a:t>Dessinez à l'aide </a:t>
                </a:r>
              </a:p>
              <a:p>
                <a:pPr algn="ctr"/>
                <a:r>
                  <a:rPr lang="fr-FR" altLang="zh-CN" sz="1500" dirty="0">
                    <a:solidFill>
                      <a:schemeClr val="bg1"/>
                    </a:solidFill>
                    <a:latin typeface="Impact" panose="020B0806030902050204" pitchFamily="34" charset="0"/>
                  </a:rPr>
                  <a:t>du logiciel AutoCAD</a:t>
                </a:r>
              </a:p>
            </p:txBody>
          </p:sp>
        </p:grpSp>
        <p:pic>
          <p:nvPicPr>
            <p:cNvPr id="2" name="图片 1">
              <a:extLst>
                <a:ext uri="{FF2B5EF4-FFF2-40B4-BE49-F238E27FC236}">
                  <a16:creationId xmlns:a16="http://schemas.microsoft.com/office/drawing/2014/main" id="{1034FEA8-55C0-42FF-829A-D8FCC22C0C2F}"/>
                </a:ext>
              </a:extLst>
            </p:cNvPr>
            <p:cNvPicPr>
              <a:picLocks noChangeAspect="1"/>
            </p:cNvPicPr>
            <p:nvPr/>
          </p:nvPicPr>
          <p:blipFill rotWithShape="1">
            <a:blip r:embed="rId7"/>
            <a:srcRect l="15845" t="18562" r="23733" b="27065"/>
            <a:stretch/>
          </p:blipFill>
          <p:spPr>
            <a:xfrm>
              <a:off x="2182555" y="942184"/>
              <a:ext cx="1687367" cy="1641665"/>
            </a:xfrm>
            <a:prstGeom prst="ellipse">
              <a:avLst/>
            </a:prstGeom>
          </p:spPr>
        </p:pic>
      </p:grpSp>
      <p:grpSp>
        <p:nvGrpSpPr>
          <p:cNvPr id="10" name="组合 9">
            <a:extLst>
              <a:ext uri="{FF2B5EF4-FFF2-40B4-BE49-F238E27FC236}">
                <a16:creationId xmlns:a16="http://schemas.microsoft.com/office/drawing/2014/main" id="{A1CA5033-F7FE-4107-B8BC-53EB1645AE49}"/>
              </a:ext>
            </a:extLst>
          </p:cNvPr>
          <p:cNvGrpSpPr/>
          <p:nvPr/>
        </p:nvGrpSpPr>
        <p:grpSpPr>
          <a:xfrm>
            <a:off x="5312209" y="2843347"/>
            <a:ext cx="3292439" cy="1651680"/>
            <a:chOff x="5312209" y="2843347"/>
            <a:chExt cx="3292439" cy="1651680"/>
          </a:xfrm>
        </p:grpSpPr>
        <p:grpSp>
          <p:nvGrpSpPr>
            <p:cNvPr id="22" name="组合 21">
              <a:extLst>
                <a:ext uri="{FF2B5EF4-FFF2-40B4-BE49-F238E27FC236}">
                  <a16:creationId xmlns:a16="http://schemas.microsoft.com/office/drawing/2014/main" id="{36E71C80-CF38-4D02-9605-65016E05E396}"/>
                </a:ext>
              </a:extLst>
            </p:cNvPr>
            <p:cNvGrpSpPr/>
            <p:nvPr/>
          </p:nvGrpSpPr>
          <p:grpSpPr>
            <a:xfrm>
              <a:off x="5490104" y="2982769"/>
              <a:ext cx="3114544" cy="1403240"/>
              <a:chOff x="5490104" y="2982769"/>
              <a:chExt cx="3114544" cy="1403240"/>
            </a:xfrm>
          </p:grpSpPr>
          <p:sp>
            <p:nvSpPr>
              <p:cNvPr id="5" name="ïšḻïďê-Rectangle 4">
                <a:extLst>
                  <a:ext uri="{FF2B5EF4-FFF2-40B4-BE49-F238E27FC236}">
                    <a16:creationId xmlns:a16="http://schemas.microsoft.com/office/drawing/2014/main" id="{2B783D68-D147-4CCF-8B20-F63FC46417A3}"/>
                  </a:ext>
                </a:extLst>
              </p:cNvPr>
              <p:cNvSpPr/>
              <p:nvPr/>
            </p:nvSpPr>
            <p:spPr>
              <a:xfrm>
                <a:off x="6192181" y="3165816"/>
                <a:ext cx="2412467" cy="1041318"/>
              </a:xfrm>
              <a:prstGeom prst="rect">
                <a:avLst/>
              </a:prstGeom>
              <a:solidFill>
                <a:schemeClr val="accent2"/>
              </a:solidFill>
              <a:ln>
                <a:noFill/>
              </a:ln>
            </p:spPr>
            <p:style>
              <a:lnRef idx="2">
                <a:scrgbClr r="0" g="0" b="0"/>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anchor="ctr"/>
              <a:lstStyle/>
              <a:p>
                <a:pPr algn="ctr"/>
                <a:endParaRPr>
                  <a:cs typeface="+mn-ea"/>
                  <a:sym typeface="+mn-lt"/>
                </a:endParaRPr>
              </a:p>
            </p:txBody>
          </p:sp>
          <p:sp>
            <p:nvSpPr>
              <p:cNvPr id="8" name="ïšḻïďê-Oval 7">
                <a:extLst>
                  <a:ext uri="{FF2B5EF4-FFF2-40B4-BE49-F238E27FC236}">
                    <a16:creationId xmlns:a16="http://schemas.microsoft.com/office/drawing/2014/main" id="{BA76D529-C7FF-4F3D-8C12-750262167502}"/>
                  </a:ext>
                </a:extLst>
              </p:cNvPr>
              <p:cNvSpPr/>
              <p:nvPr/>
            </p:nvSpPr>
            <p:spPr>
              <a:xfrm>
                <a:off x="5490104" y="2982769"/>
                <a:ext cx="1404155" cy="1403240"/>
              </a:xfrm>
              <a:prstGeom prst="ellipse">
                <a:avLst/>
              </a:prstGeom>
              <a:blipFill dpi="0" rotWithShape="1">
                <a:blip r:embed="rId8"/>
                <a:srcRect/>
                <a:stretch>
                  <a:fillRect l="-16773" r="-16473"/>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7" name="ïšḻïďê-文本框 13">
                <a:extLst>
                  <a:ext uri="{FF2B5EF4-FFF2-40B4-BE49-F238E27FC236}">
                    <a16:creationId xmlns:a16="http://schemas.microsoft.com/office/drawing/2014/main" id="{8C46DB47-ECBA-4861-A63D-719038962839}"/>
                  </a:ext>
                </a:extLst>
              </p:cNvPr>
              <p:cNvSpPr txBox="1"/>
              <p:nvPr/>
            </p:nvSpPr>
            <p:spPr bwMode="auto">
              <a:xfrm>
                <a:off x="6870698" y="3313123"/>
                <a:ext cx="1733948" cy="608514"/>
              </a:xfrm>
              <a:prstGeom prst="rect">
                <a:avLst/>
              </a:prstGeom>
              <a:noFill/>
            </p:spPr>
            <p:txBody>
              <a:bodyPr wrap="none" lIns="144000" tIns="0" rIns="144000" bIns="0" anchor="b" anchorCtr="0">
                <a:normAutofit/>
              </a:bodyPr>
              <a:lstStyle/>
              <a:p>
                <a:pPr algn="ctr"/>
                <a:r>
                  <a:rPr lang="fr-FR" altLang="zh-CN" sz="1500" dirty="0">
                    <a:solidFill>
                      <a:schemeClr val="bg1"/>
                    </a:solidFill>
                    <a:latin typeface="Impact" panose="020B0806030902050204" pitchFamily="34" charset="0"/>
                  </a:rPr>
                  <a:t>Construction </a:t>
                </a:r>
              </a:p>
              <a:p>
                <a:pPr algn="ctr"/>
                <a:r>
                  <a:rPr lang="fr-FR" altLang="zh-CN" sz="1500" dirty="0">
                    <a:solidFill>
                      <a:schemeClr val="bg1"/>
                    </a:solidFill>
                    <a:latin typeface="Impact" panose="020B0806030902050204" pitchFamily="34" charset="0"/>
                  </a:rPr>
                  <a:t>d'observation sur site</a:t>
                </a:r>
                <a:endParaRPr lang="zh-CN" altLang="en-US" sz="1500" dirty="0">
                  <a:solidFill>
                    <a:schemeClr val="bg1"/>
                  </a:solidFill>
                  <a:latin typeface="Impact" panose="020B0806030902050204" pitchFamily="34" charset="0"/>
                </a:endParaRPr>
              </a:p>
            </p:txBody>
          </p:sp>
        </p:grpSp>
        <p:pic>
          <p:nvPicPr>
            <p:cNvPr id="23" name="图片 22">
              <a:extLst>
                <a:ext uri="{FF2B5EF4-FFF2-40B4-BE49-F238E27FC236}">
                  <a16:creationId xmlns:a16="http://schemas.microsoft.com/office/drawing/2014/main" id="{ADC94C7C-0270-4650-8E65-8922CAE4A860}"/>
                </a:ext>
              </a:extLst>
            </p:cNvPr>
            <p:cNvPicPr>
              <a:picLocks noChangeAspect="1"/>
            </p:cNvPicPr>
            <p:nvPr/>
          </p:nvPicPr>
          <p:blipFill>
            <a:blip r:embed="rId9"/>
            <a:stretch>
              <a:fillRect/>
            </a:stretch>
          </p:blipFill>
          <p:spPr>
            <a:xfrm>
              <a:off x="5312209" y="2843347"/>
              <a:ext cx="1582049" cy="1651680"/>
            </a:xfrm>
            <a:prstGeom prst="ellipse">
              <a:avLst/>
            </a:prstGeom>
          </p:spPr>
        </p:pic>
      </p:grpSp>
      <p:sp>
        <p:nvSpPr>
          <p:cNvPr id="25" name="灯片编号占位符 3">
            <a:extLst>
              <a:ext uri="{FF2B5EF4-FFF2-40B4-BE49-F238E27FC236}">
                <a16:creationId xmlns:a16="http://schemas.microsoft.com/office/drawing/2014/main" id="{A04D4155-44E3-4C22-B8A6-15D3E0FA7BD1}"/>
              </a:ext>
            </a:extLst>
          </p:cNvPr>
          <p:cNvSpPr txBox="1">
            <a:spLocks/>
          </p:cNvSpPr>
          <p:nvPr/>
        </p:nvSpPr>
        <p:spPr>
          <a:xfrm>
            <a:off x="8316416" y="4748640"/>
            <a:ext cx="2133600" cy="273844"/>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913308-F349-4B6D-A68A-DD1791B4A57B}" type="slidenum">
              <a:rPr lang="zh-CN" altLang="en-US" sz="1200">
                <a:solidFill>
                  <a:schemeClr val="tx1">
                    <a:tint val="75000"/>
                  </a:schemeClr>
                </a:solidFill>
              </a:rPr>
              <a:pPr/>
              <a:t>12</a:t>
            </a:fld>
            <a:endParaRPr lang="zh-CN" altLang="en-US" sz="1200" dirty="0">
              <a:solidFill>
                <a:schemeClr val="tx1">
                  <a:tint val="75000"/>
                </a:schemeClr>
              </a:solidFill>
            </a:endParaRPr>
          </a:p>
        </p:txBody>
      </p:sp>
    </p:spTree>
    <p:custDataLst>
      <p:tags r:id="rId2"/>
    </p:custDataLst>
    <p:extLst>
      <p:ext uri="{BB962C8B-B14F-4D97-AF65-F5344CB8AC3E}">
        <p14:creationId xmlns:p14="http://schemas.microsoft.com/office/powerpoint/2010/main" val="207536951"/>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53" presetClass="entr" presetSubtype="16"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animEffect transition="in" filter="fade">
                                      <p:cBhvr>
                                        <p:cTn id="17" dur="500"/>
                                        <p:tgtEl>
                                          <p:spTgt spid="11"/>
                                        </p:tgtEl>
                                      </p:cBhvr>
                                    </p:animEffect>
                                  </p:childTnLst>
                                </p:cTn>
                              </p:par>
                            </p:childTnLst>
                          </p:cTn>
                        </p:par>
                        <p:par>
                          <p:cTn id="18" fill="hold">
                            <p:stCondLst>
                              <p:cond delay="1000"/>
                            </p:stCondLst>
                            <p:childTnLst>
                              <p:par>
                                <p:cTn id="19" presetID="2" presetClass="entr" presetSubtype="2"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1+#ppt_w/2"/>
                                          </p:val>
                                        </p:tav>
                                        <p:tav tm="100000">
                                          <p:val>
                                            <p:strVal val="#ppt_x"/>
                                          </p:val>
                                        </p:tav>
                                      </p:tavLst>
                                    </p:anim>
                                    <p:anim calcmode="lin" valueType="num">
                                      <p:cBhvr additive="base">
                                        <p:cTn id="22" dur="500" fill="hold"/>
                                        <p:tgtEl>
                                          <p:spTgt spid="10"/>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22" presetClass="entr" presetSubtype="2"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right)">
                                      <p:cBhvr>
                                        <p:cTn id="26" dur="500"/>
                                        <p:tgtEl>
                                          <p:spTgt spid="6"/>
                                        </p:tgtEl>
                                      </p:cBhvr>
                                    </p:animEffect>
                                  </p:childTnLst>
                                </p:cTn>
                              </p:par>
                              <p:par>
                                <p:cTn id="27" presetID="53" presetClass="entr" presetSubtype="16"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ppt_w</p:attrName>
                                        </p:attrNameLst>
                                      </p:cBhvr>
                                      <p:tavLst>
                                        <p:tav tm="0">
                                          <p:val>
                                            <p:fltVal val="0"/>
                                          </p:val>
                                        </p:tav>
                                        <p:tav tm="100000">
                                          <p:val>
                                            <p:strVal val="#ppt_w"/>
                                          </p:val>
                                        </p:tav>
                                      </p:tavLst>
                                    </p:anim>
                                    <p:anim calcmode="lin" valueType="num">
                                      <p:cBhvr>
                                        <p:cTn id="30" dur="500" fill="hold"/>
                                        <p:tgtEl>
                                          <p:spTgt spid="12"/>
                                        </p:tgtEl>
                                        <p:attrNameLst>
                                          <p:attrName>ppt_h</p:attrName>
                                        </p:attrNameLst>
                                      </p:cBhvr>
                                      <p:tavLst>
                                        <p:tav tm="0">
                                          <p:val>
                                            <p:fltVal val="0"/>
                                          </p:val>
                                        </p:tav>
                                        <p:tav tm="100000">
                                          <p:val>
                                            <p:strVal val="#ppt_h"/>
                                          </p:val>
                                        </p:tav>
                                      </p:tavLst>
                                    </p:anim>
                                    <p:animEffect transition="in" filter="fade">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3923928" y="1984797"/>
            <a:ext cx="4602542" cy="646331"/>
          </a:xfrm>
          <a:prstGeom prst="rect">
            <a:avLst/>
          </a:prstGeom>
          <a:noFill/>
        </p:spPr>
        <p:txBody>
          <a:bodyPr wrap="none" rtlCol="0">
            <a:spAutoFit/>
          </a:bodyPr>
          <a:lstStyle/>
          <a:p>
            <a:pPr lvl="0">
              <a:defRPr/>
            </a:pPr>
            <a:r>
              <a:rPr lang="en-US" altLang="zh-CN" sz="3500" b="1" u="sng" dirty="0">
                <a:solidFill>
                  <a:schemeClr val="tx1">
                    <a:lumMod val="75000"/>
                    <a:lumOff val="2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Résultats et discussion</a:t>
            </a:r>
            <a:r>
              <a:rPr lang="en-US" altLang="zh-CN" sz="3600" b="1" u="sng" dirty="0">
                <a:solidFill>
                  <a:schemeClr val="tx1">
                    <a:lumMod val="75000"/>
                    <a:lumOff val="25000"/>
                  </a:schemeClr>
                </a:solidFill>
                <a:effectLst>
                  <a:outerShdw blurRad="38100" dist="38100" dir="2700000" algn="tl">
                    <a:srgbClr val="000000">
                      <a:alpha val="43137"/>
                    </a:srgbClr>
                  </a:outerShdw>
                </a:effectLst>
              </a:rPr>
              <a:t> </a:t>
            </a:r>
            <a:endParaRPr lang="zh-CN" altLang="en-US" sz="3600" b="1" u="sng" dirty="0">
              <a:solidFill>
                <a:schemeClr val="tx1">
                  <a:lumMod val="75000"/>
                  <a:lumOff val="25000"/>
                </a:schemeClr>
              </a:solidFill>
              <a:effectLst>
                <a:outerShdw blurRad="38100" dist="38100" dir="2700000" algn="tl">
                  <a:srgbClr val="000000">
                    <a:alpha val="43137"/>
                  </a:srgbClr>
                </a:outerShdw>
              </a:effectLst>
            </a:endParaRPr>
          </a:p>
        </p:txBody>
      </p:sp>
      <p:sp>
        <p:nvSpPr>
          <p:cNvPr id="16" name="Shape 285"/>
          <p:cNvSpPr txBox="1"/>
          <p:nvPr/>
        </p:nvSpPr>
        <p:spPr>
          <a:xfrm>
            <a:off x="3988199" y="2631128"/>
            <a:ext cx="4337322" cy="931126"/>
          </a:xfrm>
          <a:prstGeom prst="rect">
            <a:avLst/>
          </a:prstGeom>
          <a:noFill/>
          <a:ln>
            <a:noFill/>
          </a:ln>
        </p:spPr>
        <p:txBody>
          <a:bodyPr lIns="68560" tIns="34275" rIns="68560" bIns="34275" anchor="t" anchorCtr="0">
            <a:noAutofit/>
          </a:bodyPr>
          <a:lstStyle/>
          <a:p>
            <a:pPr lvl="0" algn="ctr">
              <a:lnSpc>
                <a:spcPct val="120000"/>
              </a:lnSpc>
              <a:defRPr/>
            </a:pPr>
            <a:r>
              <a:rPr lang="fr-FR" altLang="zh-CN" sz="1500" dirty="0">
                <a:solidFill>
                  <a:schemeClr val="tx1">
                    <a:lumMod val="75000"/>
                    <a:lumOff val="25000"/>
                  </a:schemeClr>
                </a:solidFill>
                <a:latin typeface="Times New Roman" panose="02020603050405020304" pitchFamily="18" charset="0"/>
                <a:cs typeface="Times New Roman" panose="02020603050405020304" pitchFamily="18" charset="0"/>
              </a:rPr>
              <a:t>Brochure  Base de données  Dessin de construction</a:t>
            </a:r>
            <a:endParaRPr lang="zh-CN" altLang="en-US" sz="15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nvGrpSpPr>
          <p:cNvPr id="17" name="组合 16"/>
          <p:cNvGrpSpPr/>
          <p:nvPr/>
        </p:nvGrpSpPr>
        <p:grpSpPr>
          <a:xfrm>
            <a:off x="401377" y="1203598"/>
            <a:ext cx="3695316" cy="2863424"/>
            <a:chOff x="-1476672" y="-236562"/>
            <a:chExt cx="7380346" cy="5718880"/>
          </a:xfrm>
        </p:grpSpPr>
        <p:sp>
          <p:nvSpPr>
            <p:cNvPr id="18" name="Freeform 31"/>
            <p:cNvSpPr>
              <a:spLocks/>
            </p:cNvSpPr>
            <p:nvPr/>
          </p:nvSpPr>
          <p:spPr bwMode="auto">
            <a:xfrm rot="21176574">
              <a:off x="3301342" y="513629"/>
              <a:ext cx="1731554" cy="3487930"/>
            </a:xfrm>
            <a:custGeom>
              <a:avLst/>
              <a:gdLst>
                <a:gd name="T0" fmla="*/ 409 w 424"/>
                <a:gd name="T1" fmla="*/ 131 h 435"/>
                <a:gd name="T2" fmla="*/ 403 w 424"/>
                <a:gd name="T3" fmla="*/ 238 h 435"/>
                <a:gd name="T4" fmla="*/ 385 w 424"/>
                <a:gd name="T5" fmla="*/ 345 h 435"/>
                <a:gd name="T6" fmla="*/ 289 w 424"/>
                <a:gd name="T7" fmla="*/ 393 h 435"/>
                <a:gd name="T8" fmla="*/ 188 w 424"/>
                <a:gd name="T9" fmla="*/ 431 h 435"/>
                <a:gd name="T10" fmla="*/ 98 w 424"/>
                <a:gd name="T11" fmla="*/ 373 h 435"/>
                <a:gd name="T12" fmla="*/ 15 w 424"/>
                <a:gd name="T13" fmla="*/ 304 h 435"/>
                <a:gd name="T14" fmla="*/ 20 w 424"/>
                <a:gd name="T15" fmla="*/ 197 h 435"/>
                <a:gd name="T16" fmla="*/ 38 w 424"/>
                <a:gd name="T17" fmla="*/ 90 h 435"/>
                <a:gd name="T18" fmla="*/ 134 w 424"/>
                <a:gd name="T19" fmla="*/ 41 h 435"/>
                <a:gd name="T20" fmla="*/ 235 w 424"/>
                <a:gd name="T21" fmla="*/ 3 h 435"/>
                <a:gd name="T22" fmla="*/ 325 w 424"/>
                <a:gd name="T23" fmla="*/ 62 h 435"/>
                <a:gd name="T24" fmla="*/ 409 w 424"/>
                <a:gd name="T25" fmla="*/ 131 h 435"/>
                <a:gd name="connsiteX0" fmla="*/ 2951 w 9580"/>
                <a:gd name="connsiteY0" fmla="*/ 880 h 9854"/>
                <a:gd name="connsiteX1" fmla="*/ 5333 w 9580"/>
                <a:gd name="connsiteY1" fmla="*/ 6 h 9854"/>
                <a:gd name="connsiteX2" fmla="*/ 7456 w 9580"/>
                <a:gd name="connsiteY2" fmla="*/ 1362 h 9854"/>
                <a:gd name="connsiteX3" fmla="*/ 9437 w 9580"/>
                <a:gd name="connsiteY3" fmla="*/ 2948 h 9854"/>
                <a:gd name="connsiteX4" fmla="*/ 9296 w 9580"/>
                <a:gd name="connsiteY4" fmla="*/ 5408 h 9854"/>
                <a:gd name="connsiteX5" fmla="*/ 8871 w 9580"/>
                <a:gd name="connsiteY5" fmla="*/ 7868 h 9854"/>
                <a:gd name="connsiteX6" fmla="*/ 6607 w 9580"/>
                <a:gd name="connsiteY6" fmla="*/ 8971 h 9854"/>
                <a:gd name="connsiteX7" fmla="*/ 4225 w 9580"/>
                <a:gd name="connsiteY7" fmla="*/ 9845 h 9854"/>
                <a:gd name="connsiteX8" fmla="*/ 2102 w 9580"/>
                <a:gd name="connsiteY8" fmla="*/ 8512 h 9854"/>
                <a:gd name="connsiteX9" fmla="*/ 145 w 9580"/>
                <a:gd name="connsiteY9" fmla="*/ 6926 h 9854"/>
                <a:gd name="connsiteX10" fmla="*/ 263 w 9580"/>
                <a:gd name="connsiteY10" fmla="*/ 4466 h 9854"/>
                <a:gd name="connsiteX11" fmla="*/ 687 w 9580"/>
                <a:gd name="connsiteY11" fmla="*/ 2006 h 9854"/>
                <a:gd name="connsiteX12" fmla="*/ 3175 w 9580"/>
                <a:gd name="connsiteY12" fmla="*/ 1098 h 9854"/>
                <a:gd name="connsiteX0" fmla="*/ 3080 w 10000"/>
                <a:gd name="connsiteY0" fmla="*/ 893 h 10000"/>
                <a:gd name="connsiteX1" fmla="*/ 5567 w 10000"/>
                <a:gd name="connsiteY1" fmla="*/ 6 h 10000"/>
                <a:gd name="connsiteX2" fmla="*/ 7783 w 10000"/>
                <a:gd name="connsiteY2" fmla="*/ 1382 h 10000"/>
                <a:gd name="connsiteX3" fmla="*/ 9851 w 10000"/>
                <a:gd name="connsiteY3" fmla="*/ 2992 h 10000"/>
                <a:gd name="connsiteX4" fmla="*/ 9704 w 10000"/>
                <a:gd name="connsiteY4" fmla="*/ 5488 h 10000"/>
                <a:gd name="connsiteX5" fmla="*/ 9260 w 10000"/>
                <a:gd name="connsiteY5" fmla="*/ 7985 h 10000"/>
                <a:gd name="connsiteX6" fmla="*/ 6897 w 10000"/>
                <a:gd name="connsiteY6" fmla="*/ 9104 h 10000"/>
                <a:gd name="connsiteX7" fmla="*/ 4410 w 10000"/>
                <a:gd name="connsiteY7" fmla="*/ 9991 h 10000"/>
                <a:gd name="connsiteX8" fmla="*/ 2194 w 10000"/>
                <a:gd name="connsiteY8" fmla="*/ 8638 h 10000"/>
                <a:gd name="connsiteX9" fmla="*/ 151 w 10000"/>
                <a:gd name="connsiteY9" fmla="*/ 7029 h 10000"/>
                <a:gd name="connsiteX10" fmla="*/ 275 w 10000"/>
                <a:gd name="connsiteY10" fmla="*/ 4532 h 10000"/>
                <a:gd name="connsiteX11" fmla="*/ 717 w 10000"/>
                <a:gd name="connsiteY11" fmla="*/ 2036 h 10000"/>
                <a:gd name="connsiteX0" fmla="*/ 3080 w 10000"/>
                <a:gd name="connsiteY0" fmla="*/ 893 h 10000"/>
                <a:gd name="connsiteX1" fmla="*/ 5567 w 10000"/>
                <a:gd name="connsiteY1" fmla="*/ 6 h 10000"/>
                <a:gd name="connsiteX2" fmla="*/ 7783 w 10000"/>
                <a:gd name="connsiteY2" fmla="*/ 1382 h 10000"/>
                <a:gd name="connsiteX3" fmla="*/ 9851 w 10000"/>
                <a:gd name="connsiteY3" fmla="*/ 2992 h 10000"/>
                <a:gd name="connsiteX4" fmla="*/ 9704 w 10000"/>
                <a:gd name="connsiteY4" fmla="*/ 5488 h 10000"/>
                <a:gd name="connsiteX5" fmla="*/ 9260 w 10000"/>
                <a:gd name="connsiteY5" fmla="*/ 7985 h 10000"/>
                <a:gd name="connsiteX6" fmla="*/ 6897 w 10000"/>
                <a:gd name="connsiteY6" fmla="*/ 9104 h 10000"/>
                <a:gd name="connsiteX7" fmla="*/ 4410 w 10000"/>
                <a:gd name="connsiteY7" fmla="*/ 9991 h 10000"/>
                <a:gd name="connsiteX8" fmla="*/ 2194 w 10000"/>
                <a:gd name="connsiteY8" fmla="*/ 8638 h 10000"/>
                <a:gd name="connsiteX9" fmla="*/ 151 w 10000"/>
                <a:gd name="connsiteY9" fmla="*/ 7029 h 10000"/>
                <a:gd name="connsiteX10" fmla="*/ 275 w 10000"/>
                <a:gd name="connsiteY10" fmla="*/ 4532 h 10000"/>
                <a:gd name="connsiteX0" fmla="*/ 2929 w 9849"/>
                <a:gd name="connsiteY0" fmla="*/ 893 h 10000"/>
                <a:gd name="connsiteX1" fmla="*/ 5416 w 9849"/>
                <a:gd name="connsiteY1" fmla="*/ 6 h 10000"/>
                <a:gd name="connsiteX2" fmla="*/ 7632 w 9849"/>
                <a:gd name="connsiteY2" fmla="*/ 1382 h 10000"/>
                <a:gd name="connsiteX3" fmla="*/ 9700 w 9849"/>
                <a:gd name="connsiteY3" fmla="*/ 2992 h 10000"/>
                <a:gd name="connsiteX4" fmla="*/ 9553 w 9849"/>
                <a:gd name="connsiteY4" fmla="*/ 5488 h 10000"/>
                <a:gd name="connsiteX5" fmla="*/ 9109 w 9849"/>
                <a:gd name="connsiteY5" fmla="*/ 7985 h 10000"/>
                <a:gd name="connsiteX6" fmla="*/ 6746 w 9849"/>
                <a:gd name="connsiteY6" fmla="*/ 9104 h 10000"/>
                <a:gd name="connsiteX7" fmla="*/ 4259 w 9849"/>
                <a:gd name="connsiteY7" fmla="*/ 9991 h 10000"/>
                <a:gd name="connsiteX8" fmla="*/ 2043 w 9849"/>
                <a:gd name="connsiteY8" fmla="*/ 8638 h 10000"/>
                <a:gd name="connsiteX9" fmla="*/ 0 w 9849"/>
                <a:gd name="connsiteY9" fmla="*/ 7029 h 10000"/>
                <a:gd name="connsiteX0" fmla="*/ 900 w 7926"/>
                <a:gd name="connsiteY0" fmla="*/ 893 h 10000"/>
                <a:gd name="connsiteX1" fmla="*/ 3425 w 7926"/>
                <a:gd name="connsiteY1" fmla="*/ 6 h 10000"/>
                <a:gd name="connsiteX2" fmla="*/ 5675 w 7926"/>
                <a:gd name="connsiteY2" fmla="*/ 1382 h 10000"/>
                <a:gd name="connsiteX3" fmla="*/ 7775 w 7926"/>
                <a:gd name="connsiteY3" fmla="*/ 2992 h 10000"/>
                <a:gd name="connsiteX4" fmla="*/ 7625 w 7926"/>
                <a:gd name="connsiteY4" fmla="*/ 5488 h 10000"/>
                <a:gd name="connsiteX5" fmla="*/ 7175 w 7926"/>
                <a:gd name="connsiteY5" fmla="*/ 7985 h 10000"/>
                <a:gd name="connsiteX6" fmla="*/ 4775 w 7926"/>
                <a:gd name="connsiteY6" fmla="*/ 9104 h 10000"/>
                <a:gd name="connsiteX7" fmla="*/ 2250 w 7926"/>
                <a:gd name="connsiteY7" fmla="*/ 9991 h 10000"/>
                <a:gd name="connsiteX8" fmla="*/ 0 w 7926"/>
                <a:gd name="connsiteY8" fmla="*/ 8638 h 10000"/>
                <a:gd name="connsiteX0" fmla="*/ 0 w 8864"/>
                <a:gd name="connsiteY0" fmla="*/ 893 h 10000"/>
                <a:gd name="connsiteX1" fmla="*/ 3185 w 8864"/>
                <a:gd name="connsiteY1" fmla="*/ 6 h 10000"/>
                <a:gd name="connsiteX2" fmla="*/ 6024 w 8864"/>
                <a:gd name="connsiteY2" fmla="*/ 1382 h 10000"/>
                <a:gd name="connsiteX3" fmla="*/ 8673 w 8864"/>
                <a:gd name="connsiteY3" fmla="*/ 2992 h 10000"/>
                <a:gd name="connsiteX4" fmla="*/ 8484 w 8864"/>
                <a:gd name="connsiteY4" fmla="*/ 5488 h 10000"/>
                <a:gd name="connsiteX5" fmla="*/ 7916 w 8864"/>
                <a:gd name="connsiteY5" fmla="*/ 7985 h 10000"/>
                <a:gd name="connsiteX6" fmla="*/ 4888 w 8864"/>
                <a:gd name="connsiteY6" fmla="*/ 9104 h 10000"/>
                <a:gd name="connsiteX7" fmla="*/ 1703 w 8864"/>
                <a:gd name="connsiteY7" fmla="*/ 9991 h 10000"/>
                <a:gd name="connsiteX0" fmla="*/ 0 w 10000"/>
                <a:gd name="connsiteY0" fmla="*/ 893 h 9104"/>
                <a:gd name="connsiteX1" fmla="*/ 3593 w 10000"/>
                <a:gd name="connsiteY1" fmla="*/ 6 h 9104"/>
                <a:gd name="connsiteX2" fmla="*/ 6796 w 10000"/>
                <a:gd name="connsiteY2" fmla="*/ 1382 h 9104"/>
                <a:gd name="connsiteX3" fmla="*/ 9785 w 10000"/>
                <a:gd name="connsiteY3" fmla="*/ 2992 h 9104"/>
                <a:gd name="connsiteX4" fmla="*/ 9571 w 10000"/>
                <a:gd name="connsiteY4" fmla="*/ 5488 h 9104"/>
                <a:gd name="connsiteX5" fmla="*/ 8931 w 10000"/>
                <a:gd name="connsiteY5" fmla="*/ 7985 h 9104"/>
                <a:gd name="connsiteX6" fmla="*/ 5514 w 10000"/>
                <a:gd name="connsiteY6" fmla="*/ 9104 h 9104"/>
                <a:gd name="connsiteX0" fmla="*/ 0 w 10000"/>
                <a:gd name="connsiteY0" fmla="*/ 981 h 10000"/>
                <a:gd name="connsiteX1" fmla="*/ 3593 w 10000"/>
                <a:gd name="connsiteY1" fmla="*/ 7 h 10000"/>
                <a:gd name="connsiteX2" fmla="*/ 6796 w 10000"/>
                <a:gd name="connsiteY2" fmla="*/ 1518 h 10000"/>
                <a:gd name="connsiteX3" fmla="*/ 9785 w 10000"/>
                <a:gd name="connsiteY3" fmla="*/ 3286 h 10000"/>
                <a:gd name="connsiteX4" fmla="*/ 9571 w 10000"/>
                <a:gd name="connsiteY4" fmla="*/ 6028 h 10000"/>
                <a:gd name="connsiteX5" fmla="*/ 8931 w 10000"/>
                <a:gd name="connsiteY5" fmla="*/ 8771 h 10000"/>
                <a:gd name="connsiteX6" fmla="*/ 5514 w 10000"/>
                <a:gd name="connsiteY6" fmla="*/ 10000 h 10000"/>
                <a:gd name="connsiteX0" fmla="*/ 0 w 10000"/>
                <a:gd name="connsiteY0" fmla="*/ 981 h 10000"/>
                <a:gd name="connsiteX1" fmla="*/ 3593 w 10000"/>
                <a:gd name="connsiteY1" fmla="*/ 7 h 10000"/>
                <a:gd name="connsiteX2" fmla="*/ 6796 w 10000"/>
                <a:gd name="connsiteY2" fmla="*/ 1518 h 10000"/>
                <a:gd name="connsiteX3" fmla="*/ 9785 w 10000"/>
                <a:gd name="connsiteY3" fmla="*/ 3286 h 10000"/>
                <a:gd name="connsiteX4" fmla="*/ 9571 w 10000"/>
                <a:gd name="connsiteY4" fmla="*/ 6028 h 10000"/>
                <a:gd name="connsiteX5" fmla="*/ 8931 w 10000"/>
                <a:gd name="connsiteY5" fmla="*/ 8771 h 10000"/>
                <a:gd name="connsiteX6" fmla="*/ 7258 w 10000"/>
                <a:gd name="connsiteY6" fmla="*/ 9454 h 10000"/>
                <a:gd name="connsiteX7" fmla="*/ 5514 w 10000"/>
                <a:gd name="connsiteY7" fmla="*/ 10000 h 10000"/>
                <a:gd name="connsiteX0" fmla="*/ 0 w 10000"/>
                <a:gd name="connsiteY0" fmla="*/ 981 h 9454"/>
                <a:gd name="connsiteX1" fmla="*/ 3593 w 10000"/>
                <a:gd name="connsiteY1" fmla="*/ 7 h 9454"/>
                <a:gd name="connsiteX2" fmla="*/ 6796 w 10000"/>
                <a:gd name="connsiteY2" fmla="*/ 1518 h 9454"/>
                <a:gd name="connsiteX3" fmla="*/ 9785 w 10000"/>
                <a:gd name="connsiteY3" fmla="*/ 3286 h 9454"/>
                <a:gd name="connsiteX4" fmla="*/ 9571 w 10000"/>
                <a:gd name="connsiteY4" fmla="*/ 6028 h 9454"/>
                <a:gd name="connsiteX5" fmla="*/ 8931 w 10000"/>
                <a:gd name="connsiteY5" fmla="*/ 8771 h 9454"/>
                <a:gd name="connsiteX6" fmla="*/ 7258 w 10000"/>
                <a:gd name="connsiteY6" fmla="*/ 9454 h 9454"/>
                <a:gd name="connsiteX0" fmla="*/ 0 w 6407"/>
                <a:gd name="connsiteY0" fmla="*/ 0 h 9993"/>
                <a:gd name="connsiteX1" fmla="*/ 3203 w 6407"/>
                <a:gd name="connsiteY1" fmla="*/ 1599 h 9993"/>
                <a:gd name="connsiteX2" fmla="*/ 6192 w 6407"/>
                <a:gd name="connsiteY2" fmla="*/ 3469 h 9993"/>
                <a:gd name="connsiteX3" fmla="*/ 5978 w 6407"/>
                <a:gd name="connsiteY3" fmla="*/ 6369 h 9993"/>
                <a:gd name="connsiteX4" fmla="*/ 5338 w 6407"/>
                <a:gd name="connsiteY4" fmla="*/ 9271 h 9993"/>
                <a:gd name="connsiteX5" fmla="*/ 3665 w 6407"/>
                <a:gd name="connsiteY5" fmla="*/ 9993 h 9993"/>
                <a:gd name="connsiteX0" fmla="*/ 0 w 10000"/>
                <a:gd name="connsiteY0" fmla="*/ 0 h 9918"/>
                <a:gd name="connsiteX1" fmla="*/ 4999 w 10000"/>
                <a:gd name="connsiteY1" fmla="*/ 1600 h 9918"/>
                <a:gd name="connsiteX2" fmla="*/ 9664 w 10000"/>
                <a:gd name="connsiteY2" fmla="*/ 3471 h 9918"/>
                <a:gd name="connsiteX3" fmla="*/ 9330 w 10000"/>
                <a:gd name="connsiteY3" fmla="*/ 6373 h 9918"/>
                <a:gd name="connsiteX4" fmla="*/ 8332 w 10000"/>
                <a:gd name="connsiteY4" fmla="*/ 9277 h 9918"/>
                <a:gd name="connsiteX5" fmla="*/ 6378 w 10000"/>
                <a:gd name="connsiteY5" fmla="*/ 9918 h 9918"/>
                <a:gd name="connsiteX0" fmla="*/ 0 w 10000"/>
                <a:gd name="connsiteY0" fmla="*/ 0 h 9886"/>
                <a:gd name="connsiteX1" fmla="*/ 4999 w 10000"/>
                <a:gd name="connsiteY1" fmla="*/ 1613 h 9886"/>
                <a:gd name="connsiteX2" fmla="*/ 9664 w 10000"/>
                <a:gd name="connsiteY2" fmla="*/ 3500 h 9886"/>
                <a:gd name="connsiteX3" fmla="*/ 9330 w 10000"/>
                <a:gd name="connsiteY3" fmla="*/ 6426 h 9886"/>
                <a:gd name="connsiteX4" fmla="*/ 8332 w 10000"/>
                <a:gd name="connsiteY4" fmla="*/ 9354 h 9886"/>
                <a:gd name="connsiteX5" fmla="*/ 6961 w 10000"/>
                <a:gd name="connsiteY5" fmla="*/ 9886 h 9886"/>
                <a:gd name="connsiteX0" fmla="*/ 0 w 10000"/>
                <a:gd name="connsiteY0" fmla="*/ 0 h 10039"/>
                <a:gd name="connsiteX1" fmla="*/ 4999 w 10000"/>
                <a:gd name="connsiteY1" fmla="*/ 1632 h 10039"/>
                <a:gd name="connsiteX2" fmla="*/ 9664 w 10000"/>
                <a:gd name="connsiteY2" fmla="*/ 3540 h 10039"/>
                <a:gd name="connsiteX3" fmla="*/ 9330 w 10000"/>
                <a:gd name="connsiteY3" fmla="*/ 6500 h 10039"/>
                <a:gd name="connsiteX4" fmla="*/ 8332 w 10000"/>
                <a:gd name="connsiteY4" fmla="*/ 9462 h 10039"/>
                <a:gd name="connsiteX5" fmla="*/ 6924 w 10000"/>
                <a:gd name="connsiteY5" fmla="*/ 10039 h 10039"/>
                <a:gd name="connsiteX0" fmla="*/ 0 w 10000"/>
                <a:gd name="connsiteY0" fmla="*/ 0 h 10019"/>
                <a:gd name="connsiteX1" fmla="*/ 4999 w 10000"/>
                <a:gd name="connsiteY1" fmla="*/ 1632 h 10019"/>
                <a:gd name="connsiteX2" fmla="*/ 9664 w 10000"/>
                <a:gd name="connsiteY2" fmla="*/ 3540 h 10019"/>
                <a:gd name="connsiteX3" fmla="*/ 9330 w 10000"/>
                <a:gd name="connsiteY3" fmla="*/ 6500 h 10019"/>
                <a:gd name="connsiteX4" fmla="*/ 8332 w 10000"/>
                <a:gd name="connsiteY4" fmla="*/ 9462 h 10019"/>
                <a:gd name="connsiteX5" fmla="*/ 6818 w 10000"/>
                <a:gd name="connsiteY5" fmla="*/ 10019 h 10019"/>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22">
                  <a:moveTo>
                    <a:pt x="0" y="0"/>
                  </a:moveTo>
                  <a:cubicBezTo>
                    <a:pt x="2002" y="110"/>
                    <a:pt x="3445" y="1053"/>
                    <a:pt x="4999" y="1632"/>
                  </a:cubicBezTo>
                  <a:cubicBezTo>
                    <a:pt x="6554" y="2213"/>
                    <a:pt x="8829" y="2600"/>
                    <a:pt x="9664" y="3540"/>
                  </a:cubicBezTo>
                  <a:cubicBezTo>
                    <a:pt x="10495" y="4481"/>
                    <a:pt x="9552" y="5561"/>
                    <a:pt x="9330" y="6500"/>
                  </a:cubicBezTo>
                  <a:cubicBezTo>
                    <a:pt x="9107" y="7496"/>
                    <a:pt x="9497" y="8659"/>
                    <a:pt x="8332" y="9462"/>
                  </a:cubicBezTo>
                  <a:cubicBezTo>
                    <a:pt x="8006" y="9642"/>
                    <a:pt x="7761" y="9800"/>
                    <a:pt x="6873" y="10022"/>
                  </a:cubicBezTo>
                </a:path>
              </a:pathLst>
            </a:custGeom>
            <a:noFill/>
            <a:ln w="28575">
              <a:solidFill>
                <a:srgbClr val="2E1612"/>
              </a:solidFill>
            </a:ln>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pic>
          <p:nvPicPr>
            <p:cNvPr id="19" name="图片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6672" y="-236562"/>
              <a:ext cx="7380346" cy="5718880"/>
            </a:xfrm>
            <a:prstGeom prst="rect">
              <a:avLst/>
            </a:prstGeom>
            <a:ln w="28575">
              <a:noFill/>
            </a:ln>
          </p:spPr>
        </p:pic>
        <p:sp>
          <p:nvSpPr>
            <p:cNvPr id="20" name="Freeform 31"/>
            <p:cNvSpPr>
              <a:spLocks/>
            </p:cNvSpPr>
            <p:nvPr/>
          </p:nvSpPr>
          <p:spPr bwMode="auto">
            <a:xfrm rot="21176574">
              <a:off x="3097201" y="4045502"/>
              <a:ext cx="1658831" cy="633491"/>
            </a:xfrm>
            <a:custGeom>
              <a:avLst/>
              <a:gdLst>
                <a:gd name="T0" fmla="*/ 409 w 424"/>
                <a:gd name="T1" fmla="*/ 131 h 435"/>
                <a:gd name="T2" fmla="*/ 403 w 424"/>
                <a:gd name="T3" fmla="*/ 238 h 435"/>
                <a:gd name="T4" fmla="*/ 385 w 424"/>
                <a:gd name="T5" fmla="*/ 345 h 435"/>
                <a:gd name="T6" fmla="*/ 289 w 424"/>
                <a:gd name="T7" fmla="*/ 393 h 435"/>
                <a:gd name="T8" fmla="*/ 188 w 424"/>
                <a:gd name="T9" fmla="*/ 431 h 435"/>
                <a:gd name="T10" fmla="*/ 98 w 424"/>
                <a:gd name="T11" fmla="*/ 373 h 435"/>
                <a:gd name="T12" fmla="*/ 15 w 424"/>
                <a:gd name="T13" fmla="*/ 304 h 435"/>
                <a:gd name="T14" fmla="*/ 20 w 424"/>
                <a:gd name="T15" fmla="*/ 197 h 435"/>
                <a:gd name="T16" fmla="*/ 38 w 424"/>
                <a:gd name="T17" fmla="*/ 90 h 435"/>
                <a:gd name="T18" fmla="*/ 134 w 424"/>
                <a:gd name="T19" fmla="*/ 41 h 435"/>
                <a:gd name="T20" fmla="*/ 235 w 424"/>
                <a:gd name="T21" fmla="*/ 3 h 435"/>
                <a:gd name="T22" fmla="*/ 325 w 424"/>
                <a:gd name="T23" fmla="*/ 62 h 435"/>
                <a:gd name="T24" fmla="*/ 409 w 424"/>
                <a:gd name="T25" fmla="*/ 131 h 435"/>
                <a:gd name="connsiteX0" fmla="*/ 9296 w 9587"/>
                <a:gd name="connsiteY0" fmla="*/ 5408 h 9854"/>
                <a:gd name="connsiteX1" fmla="*/ 8871 w 9587"/>
                <a:gd name="connsiteY1" fmla="*/ 7868 h 9854"/>
                <a:gd name="connsiteX2" fmla="*/ 6607 w 9587"/>
                <a:gd name="connsiteY2" fmla="*/ 8971 h 9854"/>
                <a:gd name="connsiteX3" fmla="*/ 4225 w 9587"/>
                <a:gd name="connsiteY3" fmla="*/ 9845 h 9854"/>
                <a:gd name="connsiteX4" fmla="*/ 2102 w 9587"/>
                <a:gd name="connsiteY4" fmla="*/ 8512 h 9854"/>
                <a:gd name="connsiteX5" fmla="*/ 145 w 9587"/>
                <a:gd name="connsiteY5" fmla="*/ 6926 h 9854"/>
                <a:gd name="connsiteX6" fmla="*/ 263 w 9587"/>
                <a:gd name="connsiteY6" fmla="*/ 4466 h 9854"/>
                <a:gd name="connsiteX7" fmla="*/ 687 w 9587"/>
                <a:gd name="connsiteY7" fmla="*/ 2006 h 9854"/>
                <a:gd name="connsiteX8" fmla="*/ 2951 w 9587"/>
                <a:gd name="connsiteY8" fmla="*/ 880 h 9854"/>
                <a:gd name="connsiteX9" fmla="*/ 5333 w 9587"/>
                <a:gd name="connsiteY9" fmla="*/ 6 h 9854"/>
                <a:gd name="connsiteX10" fmla="*/ 7456 w 9587"/>
                <a:gd name="connsiteY10" fmla="*/ 1362 h 9854"/>
                <a:gd name="connsiteX11" fmla="*/ 9437 w 9587"/>
                <a:gd name="connsiteY11" fmla="*/ 2948 h 9854"/>
                <a:gd name="connsiteX12" fmla="*/ 9520 w 9587"/>
                <a:gd name="connsiteY12" fmla="*/ 5626 h 9854"/>
                <a:gd name="connsiteX0" fmla="*/ 9696 w 9844"/>
                <a:gd name="connsiteY0" fmla="*/ 5488 h 10000"/>
                <a:gd name="connsiteX1" fmla="*/ 9253 w 9844"/>
                <a:gd name="connsiteY1" fmla="*/ 7985 h 10000"/>
                <a:gd name="connsiteX2" fmla="*/ 6892 w 9844"/>
                <a:gd name="connsiteY2" fmla="*/ 9104 h 10000"/>
                <a:gd name="connsiteX3" fmla="*/ 4407 w 9844"/>
                <a:gd name="connsiteY3" fmla="*/ 9991 h 10000"/>
                <a:gd name="connsiteX4" fmla="*/ 2193 w 9844"/>
                <a:gd name="connsiteY4" fmla="*/ 8638 h 10000"/>
                <a:gd name="connsiteX5" fmla="*/ 151 w 9844"/>
                <a:gd name="connsiteY5" fmla="*/ 7029 h 10000"/>
                <a:gd name="connsiteX6" fmla="*/ 274 w 9844"/>
                <a:gd name="connsiteY6" fmla="*/ 4532 h 10000"/>
                <a:gd name="connsiteX7" fmla="*/ 717 w 9844"/>
                <a:gd name="connsiteY7" fmla="*/ 2036 h 10000"/>
                <a:gd name="connsiteX8" fmla="*/ 3078 w 9844"/>
                <a:gd name="connsiteY8" fmla="*/ 893 h 10000"/>
                <a:gd name="connsiteX9" fmla="*/ 5563 w 9844"/>
                <a:gd name="connsiteY9" fmla="*/ 6 h 10000"/>
                <a:gd name="connsiteX10" fmla="*/ 7777 w 9844"/>
                <a:gd name="connsiteY10" fmla="*/ 1382 h 10000"/>
                <a:gd name="connsiteX11" fmla="*/ 9844 w 9844"/>
                <a:gd name="connsiteY11" fmla="*/ 2992 h 10000"/>
                <a:gd name="connsiteX0" fmla="*/ 9850 w 9850"/>
                <a:gd name="connsiteY0" fmla="*/ 5488 h 10000"/>
                <a:gd name="connsiteX1" fmla="*/ 9400 w 9850"/>
                <a:gd name="connsiteY1" fmla="*/ 7985 h 10000"/>
                <a:gd name="connsiteX2" fmla="*/ 7001 w 9850"/>
                <a:gd name="connsiteY2" fmla="*/ 9104 h 10000"/>
                <a:gd name="connsiteX3" fmla="*/ 4477 w 9850"/>
                <a:gd name="connsiteY3" fmla="*/ 9991 h 10000"/>
                <a:gd name="connsiteX4" fmla="*/ 2228 w 9850"/>
                <a:gd name="connsiteY4" fmla="*/ 8638 h 10000"/>
                <a:gd name="connsiteX5" fmla="*/ 153 w 9850"/>
                <a:gd name="connsiteY5" fmla="*/ 7029 h 10000"/>
                <a:gd name="connsiteX6" fmla="*/ 278 w 9850"/>
                <a:gd name="connsiteY6" fmla="*/ 4532 h 10000"/>
                <a:gd name="connsiteX7" fmla="*/ 728 w 9850"/>
                <a:gd name="connsiteY7" fmla="*/ 2036 h 10000"/>
                <a:gd name="connsiteX8" fmla="*/ 3127 w 9850"/>
                <a:gd name="connsiteY8" fmla="*/ 893 h 10000"/>
                <a:gd name="connsiteX9" fmla="*/ 5651 w 9850"/>
                <a:gd name="connsiteY9" fmla="*/ 6 h 10000"/>
                <a:gd name="connsiteX10" fmla="*/ 7900 w 9850"/>
                <a:gd name="connsiteY10" fmla="*/ 1382 h 10000"/>
                <a:gd name="connsiteX0" fmla="*/ 10000 w 10000"/>
                <a:gd name="connsiteY0" fmla="*/ 5488 h 10000"/>
                <a:gd name="connsiteX1" fmla="*/ 9543 w 10000"/>
                <a:gd name="connsiteY1" fmla="*/ 7985 h 10000"/>
                <a:gd name="connsiteX2" fmla="*/ 7108 w 10000"/>
                <a:gd name="connsiteY2" fmla="*/ 9104 h 10000"/>
                <a:gd name="connsiteX3" fmla="*/ 4545 w 10000"/>
                <a:gd name="connsiteY3" fmla="*/ 9991 h 10000"/>
                <a:gd name="connsiteX4" fmla="*/ 2262 w 10000"/>
                <a:gd name="connsiteY4" fmla="*/ 8638 h 10000"/>
                <a:gd name="connsiteX5" fmla="*/ 155 w 10000"/>
                <a:gd name="connsiteY5" fmla="*/ 7029 h 10000"/>
                <a:gd name="connsiteX6" fmla="*/ 282 w 10000"/>
                <a:gd name="connsiteY6" fmla="*/ 4532 h 10000"/>
                <a:gd name="connsiteX7" fmla="*/ 739 w 10000"/>
                <a:gd name="connsiteY7" fmla="*/ 2036 h 10000"/>
                <a:gd name="connsiteX8" fmla="*/ 3175 w 10000"/>
                <a:gd name="connsiteY8" fmla="*/ 893 h 10000"/>
                <a:gd name="connsiteX9" fmla="*/ 5737 w 10000"/>
                <a:gd name="connsiteY9" fmla="*/ 6 h 10000"/>
                <a:gd name="connsiteX0" fmla="*/ 10000 w 10000"/>
                <a:gd name="connsiteY0" fmla="*/ 4595 h 9107"/>
                <a:gd name="connsiteX1" fmla="*/ 9543 w 10000"/>
                <a:gd name="connsiteY1" fmla="*/ 7092 h 9107"/>
                <a:gd name="connsiteX2" fmla="*/ 7108 w 10000"/>
                <a:gd name="connsiteY2" fmla="*/ 8211 h 9107"/>
                <a:gd name="connsiteX3" fmla="*/ 4545 w 10000"/>
                <a:gd name="connsiteY3" fmla="*/ 9098 h 9107"/>
                <a:gd name="connsiteX4" fmla="*/ 2262 w 10000"/>
                <a:gd name="connsiteY4" fmla="*/ 7745 h 9107"/>
                <a:gd name="connsiteX5" fmla="*/ 155 w 10000"/>
                <a:gd name="connsiteY5" fmla="*/ 6136 h 9107"/>
                <a:gd name="connsiteX6" fmla="*/ 282 w 10000"/>
                <a:gd name="connsiteY6" fmla="*/ 3639 h 9107"/>
                <a:gd name="connsiteX7" fmla="*/ 739 w 10000"/>
                <a:gd name="connsiteY7" fmla="*/ 1143 h 9107"/>
                <a:gd name="connsiteX8" fmla="*/ 3175 w 10000"/>
                <a:gd name="connsiteY8" fmla="*/ 0 h 9107"/>
                <a:gd name="connsiteX0" fmla="*/ 10000 w 10000"/>
                <a:gd name="connsiteY0" fmla="*/ 3791 h 8745"/>
                <a:gd name="connsiteX1" fmla="*/ 9543 w 10000"/>
                <a:gd name="connsiteY1" fmla="*/ 6532 h 8745"/>
                <a:gd name="connsiteX2" fmla="*/ 7108 w 10000"/>
                <a:gd name="connsiteY2" fmla="*/ 7761 h 8745"/>
                <a:gd name="connsiteX3" fmla="*/ 4545 w 10000"/>
                <a:gd name="connsiteY3" fmla="*/ 8735 h 8745"/>
                <a:gd name="connsiteX4" fmla="*/ 2262 w 10000"/>
                <a:gd name="connsiteY4" fmla="*/ 7249 h 8745"/>
                <a:gd name="connsiteX5" fmla="*/ 155 w 10000"/>
                <a:gd name="connsiteY5" fmla="*/ 5483 h 8745"/>
                <a:gd name="connsiteX6" fmla="*/ 282 w 10000"/>
                <a:gd name="connsiteY6" fmla="*/ 2741 h 8745"/>
                <a:gd name="connsiteX7" fmla="*/ 739 w 10000"/>
                <a:gd name="connsiteY7" fmla="*/ 0 h 8745"/>
                <a:gd name="connsiteX0" fmla="*/ 10000 w 10000"/>
                <a:gd name="connsiteY0" fmla="*/ 1201 h 6866"/>
                <a:gd name="connsiteX1" fmla="*/ 9543 w 10000"/>
                <a:gd name="connsiteY1" fmla="*/ 4335 h 6866"/>
                <a:gd name="connsiteX2" fmla="*/ 7108 w 10000"/>
                <a:gd name="connsiteY2" fmla="*/ 5741 h 6866"/>
                <a:gd name="connsiteX3" fmla="*/ 4545 w 10000"/>
                <a:gd name="connsiteY3" fmla="*/ 6855 h 6866"/>
                <a:gd name="connsiteX4" fmla="*/ 2262 w 10000"/>
                <a:gd name="connsiteY4" fmla="*/ 5155 h 6866"/>
                <a:gd name="connsiteX5" fmla="*/ 155 w 10000"/>
                <a:gd name="connsiteY5" fmla="*/ 3136 h 6866"/>
                <a:gd name="connsiteX6" fmla="*/ 282 w 10000"/>
                <a:gd name="connsiteY6" fmla="*/ 0 h 6866"/>
                <a:gd name="connsiteX0" fmla="*/ 9845 w 9845"/>
                <a:gd name="connsiteY0" fmla="*/ 0 h 8251"/>
                <a:gd name="connsiteX1" fmla="*/ 9388 w 9845"/>
                <a:gd name="connsiteY1" fmla="*/ 4565 h 8251"/>
                <a:gd name="connsiteX2" fmla="*/ 6953 w 9845"/>
                <a:gd name="connsiteY2" fmla="*/ 6612 h 8251"/>
                <a:gd name="connsiteX3" fmla="*/ 4390 w 9845"/>
                <a:gd name="connsiteY3" fmla="*/ 8235 h 8251"/>
                <a:gd name="connsiteX4" fmla="*/ 2107 w 9845"/>
                <a:gd name="connsiteY4" fmla="*/ 5759 h 8251"/>
                <a:gd name="connsiteX5" fmla="*/ 0 w 9845"/>
                <a:gd name="connsiteY5" fmla="*/ 2818 h 8251"/>
                <a:gd name="connsiteX0" fmla="*/ 7860 w 7860"/>
                <a:gd name="connsiteY0" fmla="*/ 0 h 10001"/>
                <a:gd name="connsiteX1" fmla="*/ 7396 w 7860"/>
                <a:gd name="connsiteY1" fmla="*/ 5533 h 10001"/>
                <a:gd name="connsiteX2" fmla="*/ 4922 w 7860"/>
                <a:gd name="connsiteY2" fmla="*/ 8014 h 10001"/>
                <a:gd name="connsiteX3" fmla="*/ 2319 w 7860"/>
                <a:gd name="connsiteY3" fmla="*/ 9981 h 10001"/>
                <a:gd name="connsiteX4" fmla="*/ 0 w 7860"/>
                <a:gd name="connsiteY4" fmla="*/ 6980 h 10001"/>
                <a:gd name="connsiteX0" fmla="*/ 7050 w 7050"/>
                <a:gd name="connsiteY0" fmla="*/ 0 h 10000"/>
                <a:gd name="connsiteX1" fmla="*/ 6460 w 7050"/>
                <a:gd name="connsiteY1" fmla="*/ 5532 h 10000"/>
                <a:gd name="connsiteX2" fmla="*/ 3312 w 7050"/>
                <a:gd name="connsiteY2" fmla="*/ 8013 h 10000"/>
                <a:gd name="connsiteX3" fmla="*/ 0 w 7050"/>
                <a:gd name="connsiteY3" fmla="*/ 9980 h 10000"/>
                <a:gd name="connsiteX0" fmla="*/ 9163 w 9163"/>
                <a:gd name="connsiteY0" fmla="*/ 0 h 4468"/>
                <a:gd name="connsiteX1" fmla="*/ 4698 w 9163"/>
                <a:gd name="connsiteY1" fmla="*/ 2481 h 4468"/>
                <a:gd name="connsiteX2" fmla="*/ 0 w 9163"/>
                <a:gd name="connsiteY2" fmla="*/ 4448 h 4468"/>
                <a:gd name="connsiteX0" fmla="*/ 9774 w 9774"/>
                <a:gd name="connsiteY0" fmla="*/ 0 h 9562"/>
                <a:gd name="connsiteX1" fmla="*/ 5127 w 9774"/>
                <a:gd name="connsiteY1" fmla="*/ 5117 h 9562"/>
                <a:gd name="connsiteX2" fmla="*/ 0 w 9774"/>
                <a:gd name="connsiteY2" fmla="*/ 9519 h 9562"/>
                <a:gd name="connsiteX0" fmla="*/ 9955 w 9955"/>
                <a:gd name="connsiteY0" fmla="*/ 0 h 9811"/>
                <a:gd name="connsiteX1" fmla="*/ 5246 w 9955"/>
                <a:gd name="connsiteY1" fmla="*/ 5163 h 9811"/>
                <a:gd name="connsiteX2" fmla="*/ 0 w 9955"/>
                <a:gd name="connsiteY2" fmla="*/ 9767 h 9811"/>
                <a:gd name="connsiteX0" fmla="*/ 9953 w 9953"/>
                <a:gd name="connsiteY0" fmla="*/ 0 h 9768"/>
                <a:gd name="connsiteX1" fmla="*/ 5270 w 9953"/>
                <a:gd name="connsiteY1" fmla="*/ 5030 h 9768"/>
                <a:gd name="connsiteX2" fmla="*/ 0 w 9953"/>
                <a:gd name="connsiteY2" fmla="*/ 9723 h 9768"/>
                <a:gd name="connsiteX0" fmla="*/ 9810 w 9810"/>
                <a:gd name="connsiteY0" fmla="*/ 0 h 8669"/>
                <a:gd name="connsiteX1" fmla="*/ 5295 w 9810"/>
                <a:gd name="connsiteY1" fmla="*/ 3821 h 8669"/>
                <a:gd name="connsiteX2" fmla="*/ 0 w 9810"/>
                <a:gd name="connsiteY2" fmla="*/ 8626 h 8669"/>
                <a:gd name="connsiteX0" fmla="*/ 9212 w 9212"/>
                <a:gd name="connsiteY0" fmla="*/ 0 h 9878"/>
                <a:gd name="connsiteX1" fmla="*/ 5398 w 9212"/>
                <a:gd name="connsiteY1" fmla="*/ 4286 h 9878"/>
                <a:gd name="connsiteX2" fmla="*/ 0 w 9212"/>
                <a:gd name="connsiteY2" fmla="*/ 9828 h 9878"/>
                <a:gd name="connsiteX0" fmla="*/ 9991 w 9991"/>
                <a:gd name="connsiteY0" fmla="*/ 0 h 9806"/>
                <a:gd name="connsiteX1" fmla="*/ 5860 w 9991"/>
                <a:gd name="connsiteY1" fmla="*/ 4146 h 9806"/>
                <a:gd name="connsiteX2" fmla="*/ 0 w 9991"/>
                <a:gd name="connsiteY2" fmla="*/ 9756 h 9806"/>
                <a:gd name="connsiteX0" fmla="*/ 10000 w 10000"/>
                <a:gd name="connsiteY0" fmla="*/ 0 h 10000"/>
                <a:gd name="connsiteX1" fmla="*/ 5865 w 10000"/>
                <a:gd name="connsiteY1" fmla="*/ 4228 h 10000"/>
                <a:gd name="connsiteX2" fmla="*/ 0 w 10000"/>
                <a:gd name="connsiteY2" fmla="*/ 9949 h 10000"/>
                <a:gd name="connsiteX0" fmla="*/ 10000 w 10000"/>
                <a:gd name="connsiteY0" fmla="*/ 0 h 10000"/>
                <a:gd name="connsiteX1" fmla="*/ 5865 w 10000"/>
                <a:gd name="connsiteY1" fmla="*/ 4228 h 10000"/>
                <a:gd name="connsiteX2" fmla="*/ 0 w 10000"/>
                <a:gd name="connsiteY2" fmla="*/ 9949 h 10000"/>
                <a:gd name="connsiteX0" fmla="*/ 10014 w 10014"/>
                <a:gd name="connsiteY0" fmla="*/ 0 h 9895"/>
                <a:gd name="connsiteX1" fmla="*/ 5865 w 10014"/>
                <a:gd name="connsiteY1" fmla="*/ 4123 h 9895"/>
                <a:gd name="connsiteX2" fmla="*/ 0 w 10014"/>
                <a:gd name="connsiteY2" fmla="*/ 9844 h 9895"/>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Lst>
              <a:ahLst/>
              <a:cxnLst>
                <a:cxn ang="0">
                  <a:pos x="connsiteX0" y="connsiteY0"/>
                </a:cxn>
                <a:cxn ang="0">
                  <a:pos x="connsiteX1" y="connsiteY1"/>
                </a:cxn>
                <a:cxn ang="0">
                  <a:pos x="connsiteX2" y="connsiteY2"/>
                </a:cxn>
              </a:cxnLst>
              <a:rect l="l" t="t" r="r" b="b"/>
              <a:pathLst>
                <a:path w="10000" h="10000">
                  <a:moveTo>
                    <a:pt x="10000" y="0"/>
                  </a:moveTo>
                  <a:cubicBezTo>
                    <a:pt x="8982" y="1527"/>
                    <a:pt x="7523" y="2508"/>
                    <a:pt x="5857" y="4167"/>
                  </a:cubicBezTo>
                  <a:cubicBezTo>
                    <a:pt x="4190" y="5825"/>
                    <a:pt x="2029" y="10549"/>
                    <a:pt x="0" y="9948"/>
                  </a:cubicBezTo>
                </a:path>
              </a:pathLst>
            </a:custGeom>
            <a:noFill/>
            <a:ln w="28575">
              <a:solidFill>
                <a:srgbClr val="2E1612"/>
              </a:solidFill>
            </a:ln>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21" name="Freeform 31"/>
            <p:cNvSpPr>
              <a:spLocks/>
            </p:cNvSpPr>
            <p:nvPr/>
          </p:nvSpPr>
          <p:spPr bwMode="auto">
            <a:xfrm rot="21176574">
              <a:off x="1181347" y="748680"/>
              <a:ext cx="2174284" cy="4123196"/>
            </a:xfrm>
            <a:custGeom>
              <a:avLst/>
              <a:gdLst>
                <a:gd name="T0" fmla="*/ 409 w 424"/>
                <a:gd name="T1" fmla="*/ 131 h 435"/>
                <a:gd name="T2" fmla="*/ 403 w 424"/>
                <a:gd name="T3" fmla="*/ 238 h 435"/>
                <a:gd name="T4" fmla="*/ 385 w 424"/>
                <a:gd name="T5" fmla="*/ 345 h 435"/>
                <a:gd name="T6" fmla="*/ 289 w 424"/>
                <a:gd name="T7" fmla="*/ 393 h 435"/>
                <a:gd name="T8" fmla="*/ 188 w 424"/>
                <a:gd name="T9" fmla="*/ 431 h 435"/>
                <a:gd name="T10" fmla="*/ 98 w 424"/>
                <a:gd name="T11" fmla="*/ 373 h 435"/>
                <a:gd name="T12" fmla="*/ 15 w 424"/>
                <a:gd name="T13" fmla="*/ 304 h 435"/>
                <a:gd name="T14" fmla="*/ 20 w 424"/>
                <a:gd name="T15" fmla="*/ 197 h 435"/>
                <a:gd name="T16" fmla="*/ 38 w 424"/>
                <a:gd name="T17" fmla="*/ 90 h 435"/>
                <a:gd name="T18" fmla="*/ 134 w 424"/>
                <a:gd name="T19" fmla="*/ 41 h 435"/>
                <a:gd name="T20" fmla="*/ 235 w 424"/>
                <a:gd name="T21" fmla="*/ 3 h 435"/>
                <a:gd name="T22" fmla="*/ 325 w 424"/>
                <a:gd name="T23" fmla="*/ 62 h 435"/>
                <a:gd name="T24" fmla="*/ 409 w 424"/>
                <a:gd name="T25" fmla="*/ 131 h 435"/>
                <a:gd name="connsiteX0" fmla="*/ 9437 w 9580"/>
                <a:gd name="connsiteY0" fmla="*/ 2948 h 9854"/>
                <a:gd name="connsiteX1" fmla="*/ 9296 w 9580"/>
                <a:gd name="connsiteY1" fmla="*/ 5408 h 9854"/>
                <a:gd name="connsiteX2" fmla="*/ 8871 w 9580"/>
                <a:gd name="connsiteY2" fmla="*/ 7868 h 9854"/>
                <a:gd name="connsiteX3" fmla="*/ 6607 w 9580"/>
                <a:gd name="connsiteY3" fmla="*/ 8971 h 9854"/>
                <a:gd name="connsiteX4" fmla="*/ 4225 w 9580"/>
                <a:gd name="connsiteY4" fmla="*/ 9845 h 9854"/>
                <a:gd name="connsiteX5" fmla="*/ 2102 w 9580"/>
                <a:gd name="connsiteY5" fmla="*/ 8512 h 9854"/>
                <a:gd name="connsiteX6" fmla="*/ 145 w 9580"/>
                <a:gd name="connsiteY6" fmla="*/ 6926 h 9854"/>
                <a:gd name="connsiteX7" fmla="*/ 263 w 9580"/>
                <a:gd name="connsiteY7" fmla="*/ 4466 h 9854"/>
                <a:gd name="connsiteX8" fmla="*/ 687 w 9580"/>
                <a:gd name="connsiteY8" fmla="*/ 2006 h 9854"/>
                <a:gd name="connsiteX9" fmla="*/ 2951 w 9580"/>
                <a:gd name="connsiteY9" fmla="*/ 880 h 9854"/>
                <a:gd name="connsiteX10" fmla="*/ 5333 w 9580"/>
                <a:gd name="connsiteY10" fmla="*/ 6 h 9854"/>
                <a:gd name="connsiteX11" fmla="*/ 7456 w 9580"/>
                <a:gd name="connsiteY11" fmla="*/ 1362 h 9854"/>
                <a:gd name="connsiteX12" fmla="*/ 9437 w 9580"/>
                <a:gd name="connsiteY12" fmla="*/ 2948 h 9854"/>
                <a:gd name="connsiteX0" fmla="*/ 7783 w 10000"/>
                <a:gd name="connsiteY0" fmla="*/ 1382 h 10000"/>
                <a:gd name="connsiteX1" fmla="*/ 9851 w 10000"/>
                <a:gd name="connsiteY1" fmla="*/ 2992 h 10000"/>
                <a:gd name="connsiteX2" fmla="*/ 9704 w 10000"/>
                <a:gd name="connsiteY2" fmla="*/ 5488 h 10000"/>
                <a:gd name="connsiteX3" fmla="*/ 9260 w 10000"/>
                <a:gd name="connsiteY3" fmla="*/ 7985 h 10000"/>
                <a:gd name="connsiteX4" fmla="*/ 6897 w 10000"/>
                <a:gd name="connsiteY4" fmla="*/ 9104 h 10000"/>
                <a:gd name="connsiteX5" fmla="*/ 4410 w 10000"/>
                <a:gd name="connsiteY5" fmla="*/ 9991 h 10000"/>
                <a:gd name="connsiteX6" fmla="*/ 2194 w 10000"/>
                <a:gd name="connsiteY6" fmla="*/ 8638 h 10000"/>
                <a:gd name="connsiteX7" fmla="*/ 151 w 10000"/>
                <a:gd name="connsiteY7" fmla="*/ 7029 h 10000"/>
                <a:gd name="connsiteX8" fmla="*/ 275 w 10000"/>
                <a:gd name="connsiteY8" fmla="*/ 4532 h 10000"/>
                <a:gd name="connsiteX9" fmla="*/ 717 w 10000"/>
                <a:gd name="connsiteY9" fmla="*/ 2036 h 10000"/>
                <a:gd name="connsiteX10" fmla="*/ 3080 w 10000"/>
                <a:gd name="connsiteY10" fmla="*/ 893 h 10000"/>
                <a:gd name="connsiteX11" fmla="*/ 5567 w 10000"/>
                <a:gd name="connsiteY11" fmla="*/ 6 h 10000"/>
                <a:gd name="connsiteX12" fmla="*/ 8017 w 10000"/>
                <a:gd name="connsiteY12" fmla="*/ 1604 h 10000"/>
                <a:gd name="connsiteX0" fmla="*/ 9851 w 10000"/>
                <a:gd name="connsiteY0" fmla="*/ 2992 h 10000"/>
                <a:gd name="connsiteX1" fmla="*/ 9704 w 10000"/>
                <a:gd name="connsiteY1" fmla="*/ 5488 h 10000"/>
                <a:gd name="connsiteX2" fmla="*/ 9260 w 10000"/>
                <a:gd name="connsiteY2" fmla="*/ 7985 h 10000"/>
                <a:gd name="connsiteX3" fmla="*/ 6897 w 10000"/>
                <a:gd name="connsiteY3" fmla="*/ 9104 h 10000"/>
                <a:gd name="connsiteX4" fmla="*/ 4410 w 10000"/>
                <a:gd name="connsiteY4" fmla="*/ 9991 h 10000"/>
                <a:gd name="connsiteX5" fmla="*/ 2194 w 10000"/>
                <a:gd name="connsiteY5" fmla="*/ 8638 h 10000"/>
                <a:gd name="connsiteX6" fmla="*/ 151 w 10000"/>
                <a:gd name="connsiteY6" fmla="*/ 7029 h 10000"/>
                <a:gd name="connsiteX7" fmla="*/ 275 w 10000"/>
                <a:gd name="connsiteY7" fmla="*/ 4532 h 10000"/>
                <a:gd name="connsiteX8" fmla="*/ 717 w 10000"/>
                <a:gd name="connsiteY8" fmla="*/ 2036 h 10000"/>
                <a:gd name="connsiteX9" fmla="*/ 3080 w 10000"/>
                <a:gd name="connsiteY9" fmla="*/ 893 h 10000"/>
                <a:gd name="connsiteX10" fmla="*/ 5567 w 10000"/>
                <a:gd name="connsiteY10" fmla="*/ 6 h 10000"/>
                <a:gd name="connsiteX11" fmla="*/ 8017 w 10000"/>
                <a:gd name="connsiteY11" fmla="*/ 1604 h 10000"/>
                <a:gd name="connsiteX0" fmla="*/ 9851 w 10000"/>
                <a:gd name="connsiteY0" fmla="*/ 2992 h 10000"/>
                <a:gd name="connsiteX1" fmla="*/ 9704 w 10000"/>
                <a:gd name="connsiteY1" fmla="*/ 5488 h 10000"/>
                <a:gd name="connsiteX2" fmla="*/ 9260 w 10000"/>
                <a:gd name="connsiteY2" fmla="*/ 7985 h 10000"/>
                <a:gd name="connsiteX3" fmla="*/ 6897 w 10000"/>
                <a:gd name="connsiteY3" fmla="*/ 9104 h 10000"/>
                <a:gd name="connsiteX4" fmla="*/ 4410 w 10000"/>
                <a:gd name="connsiteY4" fmla="*/ 9991 h 10000"/>
                <a:gd name="connsiteX5" fmla="*/ 2194 w 10000"/>
                <a:gd name="connsiteY5" fmla="*/ 8638 h 10000"/>
                <a:gd name="connsiteX6" fmla="*/ 151 w 10000"/>
                <a:gd name="connsiteY6" fmla="*/ 7029 h 10000"/>
                <a:gd name="connsiteX7" fmla="*/ 275 w 10000"/>
                <a:gd name="connsiteY7" fmla="*/ 4532 h 10000"/>
                <a:gd name="connsiteX8" fmla="*/ 717 w 10000"/>
                <a:gd name="connsiteY8" fmla="*/ 2036 h 10000"/>
                <a:gd name="connsiteX9" fmla="*/ 3080 w 10000"/>
                <a:gd name="connsiteY9" fmla="*/ 893 h 10000"/>
                <a:gd name="connsiteX10" fmla="*/ 5567 w 10000"/>
                <a:gd name="connsiteY10" fmla="*/ 6 h 10000"/>
                <a:gd name="connsiteX0" fmla="*/ 9704 w 9704"/>
                <a:gd name="connsiteY0" fmla="*/ 5488 h 10000"/>
                <a:gd name="connsiteX1" fmla="*/ 9260 w 9704"/>
                <a:gd name="connsiteY1" fmla="*/ 7985 h 10000"/>
                <a:gd name="connsiteX2" fmla="*/ 6897 w 9704"/>
                <a:gd name="connsiteY2" fmla="*/ 9104 h 10000"/>
                <a:gd name="connsiteX3" fmla="*/ 4410 w 9704"/>
                <a:gd name="connsiteY3" fmla="*/ 9991 h 10000"/>
                <a:gd name="connsiteX4" fmla="*/ 2194 w 9704"/>
                <a:gd name="connsiteY4" fmla="*/ 8638 h 10000"/>
                <a:gd name="connsiteX5" fmla="*/ 151 w 9704"/>
                <a:gd name="connsiteY5" fmla="*/ 7029 h 10000"/>
                <a:gd name="connsiteX6" fmla="*/ 275 w 9704"/>
                <a:gd name="connsiteY6" fmla="*/ 4532 h 10000"/>
                <a:gd name="connsiteX7" fmla="*/ 717 w 9704"/>
                <a:gd name="connsiteY7" fmla="*/ 2036 h 10000"/>
                <a:gd name="connsiteX8" fmla="*/ 3080 w 9704"/>
                <a:gd name="connsiteY8" fmla="*/ 893 h 10000"/>
                <a:gd name="connsiteX9" fmla="*/ 5567 w 9704"/>
                <a:gd name="connsiteY9" fmla="*/ 6 h 10000"/>
                <a:gd name="connsiteX0" fmla="*/ 9542 w 9542"/>
                <a:gd name="connsiteY0" fmla="*/ 7985 h 10000"/>
                <a:gd name="connsiteX1" fmla="*/ 7107 w 9542"/>
                <a:gd name="connsiteY1" fmla="*/ 9104 h 10000"/>
                <a:gd name="connsiteX2" fmla="*/ 4545 w 9542"/>
                <a:gd name="connsiteY2" fmla="*/ 9991 h 10000"/>
                <a:gd name="connsiteX3" fmla="*/ 2261 w 9542"/>
                <a:gd name="connsiteY3" fmla="*/ 8638 h 10000"/>
                <a:gd name="connsiteX4" fmla="*/ 156 w 9542"/>
                <a:gd name="connsiteY4" fmla="*/ 7029 h 10000"/>
                <a:gd name="connsiteX5" fmla="*/ 283 w 9542"/>
                <a:gd name="connsiteY5" fmla="*/ 4532 h 10000"/>
                <a:gd name="connsiteX6" fmla="*/ 739 w 9542"/>
                <a:gd name="connsiteY6" fmla="*/ 2036 h 10000"/>
                <a:gd name="connsiteX7" fmla="*/ 3174 w 9542"/>
                <a:gd name="connsiteY7" fmla="*/ 893 h 10000"/>
                <a:gd name="connsiteX8" fmla="*/ 5737 w 9542"/>
                <a:gd name="connsiteY8" fmla="*/ 6 h 10000"/>
                <a:gd name="connsiteX0" fmla="*/ 7448 w 7448"/>
                <a:gd name="connsiteY0" fmla="*/ 9104 h 10000"/>
                <a:gd name="connsiteX1" fmla="*/ 4763 w 7448"/>
                <a:gd name="connsiteY1" fmla="*/ 9991 h 10000"/>
                <a:gd name="connsiteX2" fmla="*/ 2370 w 7448"/>
                <a:gd name="connsiteY2" fmla="*/ 8638 h 10000"/>
                <a:gd name="connsiteX3" fmla="*/ 163 w 7448"/>
                <a:gd name="connsiteY3" fmla="*/ 7029 h 10000"/>
                <a:gd name="connsiteX4" fmla="*/ 297 w 7448"/>
                <a:gd name="connsiteY4" fmla="*/ 4532 h 10000"/>
                <a:gd name="connsiteX5" fmla="*/ 774 w 7448"/>
                <a:gd name="connsiteY5" fmla="*/ 2036 h 10000"/>
                <a:gd name="connsiteX6" fmla="*/ 3326 w 7448"/>
                <a:gd name="connsiteY6" fmla="*/ 893 h 10000"/>
                <a:gd name="connsiteX7" fmla="*/ 6012 w 7448"/>
                <a:gd name="connsiteY7" fmla="*/ 6 h 10000"/>
                <a:gd name="connsiteX0" fmla="*/ 6395 w 8072"/>
                <a:gd name="connsiteY0" fmla="*/ 9991 h 9991"/>
                <a:gd name="connsiteX1" fmla="*/ 3182 w 8072"/>
                <a:gd name="connsiteY1" fmla="*/ 8638 h 9991"/>
                <a:gd name="connsiteX2" fmla="*/ 219 w 8072"/>
                <a:gd name="connsiteY2" fmla="*/ 7029 h 9991"/>
                <a:gd name="connsiteX3" fmla="*/ 399 w 8072"/>
                <a:gd name="connsiteY3" fmla="*/ 4532 h 9991"/>
                <a:gd name="connsiteX4" fmla="*/ 1039 w 8072"/>
                <a:gd name="connsiteY4" fmla="*/ 2036 h 9991"/>
                <a:gd name="connsiteX5" fmla="*/ 4466 w 8072"/>
                <a:gd name="connsiteY5" fmla="*/ 893 h 9991"/>
                <a:gd name="connsiteX6" fmla="*/ 8072 w 8072"/>
                <a:gd name="connsiteY6" fmla="*/ 6 h 9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72" h="9991">
                  <a:moveTo>
                    <a:pt x="6395" y="9991"/>
                  </a:moveTo>
                  <a:cubicBezTo>
                    <a:pt x="5144" y="9898"/>
                    <a:pt x="4217" y="9127"/>
                    <a:pt x="3182" y="8638"/>
                  </a:cubicBezTo>
                  <a:cubicBezTo>
                    <a:pt x="2182" y="8148"/>
                    <a:pt x="756" y="7821"/>
                    <a:pt x="219" y="7029"/>
                  </a:cubicBezTo>
                  <a:cubicBezTo>
                    <a:pt x="-317" y="6235"/>
                    <a:pt x="290" y="5325"/>
                    <a:pt x="399" y="4532"/>
                  </a:cubicBezTo>
                  <a:cubicBezTo>
                    <a:pt x="540" y="3692"/>
                    <a:pt x="290" y="2713"/>
                    <a:pt x="1039" y="2036"/>
                  </a:cubicBezTo>
                  <a:cubicBezTo>
                    <a:pt x="1791" y="1382"/>
                    <a:pt x="3294" y="1231"/>
                    <a:pt x="4466" y="893"/>
                  </a:cubicBezTo>
                  <a:cubicBezTo>
                    <a:pt x="5638" y="555"/>
                    <a:pt x="6860" y="-64"/>
                    <a:pt x="8072" y="6"/>
                  </a:cubicBezTo>
                </a:path>
              </a:pathLst>
            </a:custGeom>
            <a:noFill/>
            <a:ln w="28575">
              <a:solidFill>
                <a:srgbClr val="2E1612"/>
              </a:solidFill>
            </a:ln>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grpSp>
      <p:sp>
        <p:nvSpPr>
          <p:cNvPr id="22" name="TextBox 11"/>
          <p:cNvSpPr txBox="1"/>
          <p:nvPr/>
        </p:nvSpPr>
        <p:spPr>
          <a:xfrm>
            <a:off x="2190004" y="2140603"/>
            <a:ext cx="999522" cy="1078662"/>
          </a:xfrm>
          <a:prstGeom prst="rect">
            <a:avLst/>
          </a:prstGeom>
          <a:noFill/>
        </p:spPr>
        <p:txBody>
          <a:bodyPr wrap="none" anchor="ctr">
            <a:noAutofit/>
          </a:bodyPr>
          <a:lstStyle/>
          <a:p>
            <a:pPr algn="ctr"/>
            <a:r>
              <a:rPr lang="en-US" altLang="zh-CN" sz="6600" dirty="0">
                <a:solidFill>
                  <a:schemeClr val="bg1"/>
                </a:solidFill>
                <a:latin typeface="Impact" panose="020B0806030902050204" pitchFamily="34" charset="0"/>
              </a:rPr>
              <a:t>03</a:t>
            </a:r>
          </a:p>
        </p:txBody>
      </p:sp>
      <p:sp>
        <p:nvSpPr>
          <p:cNvPr id="10" name="灯片编号占位符 3">
            <a:extLst>
              <a:ext uri="{FF2B5EF4-FFF2-40B4-BE49-F238E27FC236}">
                <a16:creationId xmlns:a16="http://schemas.microsoft.com/office/drawing/2014/main" id="{75BD7932-14A8-49EF-B79E-E0F5D33F0BD1}"/>
              </a:ext>
            </a:extLst>
          </p:cNvPr>
          <p:cNvSpPr txBox="1">
            <a:spLocks/>
          </p:cNvSpPr>
          <p:nvPr/>
        </p:nvSpPr>
        <p:spPr>
          <a:xfrm>
            <a:off x="8325521" y="4731990"/>
            <a:ext cx="2133600" cy="273844"/>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913308-F349-4B6D-A68A-DD1791B4A57B}" type="slidenum">
              <a:rPr lang="zh-CN" altLang="en-US" sz="1200">
                <a:solidFill>
                  <a:schemeClr val="tx1">
                    <a:tint val="75000"/>
                  </a:schemeClr>
                </a:solidFill>
              </a:rPr>
              <a:pPr/>
              <a:t>13</a:t>
            </a:fld>
            <a:endParaRPr lang="zh-CN" altLang="en-US" sz="1200" dirty="0">
              <a:solidFill>
                <a:schemeClr val="tx1">
                  <a:tint val="75000"/>
                </a:schemeClr>
              </a:solidFill>
            </a:endParaRPr>
          </a:p>
        </p:txBody>
      </p:sp>
    </p:spTree>
    <p:extLst>
      <p:ext uri="{BB962C8B-B14F-4D97-AF65-F5344CB8AC3E}">
        <p14:creationId xmlns:p14="http://schemas.microsoft.com/office/powerpoint/2010/main" val="2440390470"/>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par>
                          <p:cTn id="10" fill="hold">
                            <p:stCondLst>
                              <p:cond delay="500"/>
                            </p:stCondLst>
                            <p:childTnLst>
                              <p:par>
                                <p:cTn id="11" presetID="14" presetClass="entr" presetSubtype="10" fill="hold" grpId="0" nodeType="after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randombar(horizontal)">
                                      <p:cBhvr>
                                        <p:cTn id="13" dur="500"/>
                                        <p:tgtEl>
                                          <p:spTgt spid="22"/>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left)">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3659923" y="1563638"/>
            <a:ext cx="1824153" cy="1824153"/>
            <a:chOff x="14382607" y="3858443"/>
            <a:chExt cx="4864408" cy="4864408"/>
          </a:xfrm>
        </p:grpSpPr>
        <p:sp>
          <p:nvSpPr>
            <p:cNvPr id="26" name="椭圆 25"/>
            <p:cNvSpPr/>
            <p:nvPr/>
          </p:nvSpPr>
          <p:spPr>
            <a:xfrm>
              <a:off x="14791898" y="4248047"/>
              <a:ext cx="4144194" cy="4144194"/>
            </a:xfrm>
            <a:prstGeom prst="ellipse">
              <a:avLst/>
            </a:prstGeom>
            <a:solidFill>
              <a:schemeClr val="accent2">
                <a:alpha val="80000"/>
              </a:schemeClr>
            </a:solidFill>
            <a:ln>
              <a:noFill/>
            </a:ln>
            <a:effectLst>
              <a:outerShdw blurRad="38100" dist="381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7" name="椭圆 26"/>
            <p:cNvSpPr/>
            <p:nvPr/>
          </p:nvSpPr>
          <p:spPr>
            <a:xfrm>
              <a:off x="14382607" y="3858443"/>
              <a:ext cx="4864408" cy="4864408"/>
            </a:xfrm>
            <a:prstGeom prst="ellipse">
              <a:avLst/>
            </a:prstGeom>
            <a:noFill/>
            <a:ln>
              <a:solidFill>
                <a:schemeClr val="accent1">
                  <a:alpha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grpSp>
        <p:nvGrpSpPr>
          <p:cNvPr id="5" name="组合 4"/>
          <p:cNvGrpSpPr/>
          <p:nvPr/>
        </p:nvGrpSpPr>
        <p:grpSpPr>
          <a:xfrm>
            <a:off x="3441708" y="2604184"/>
            <a:ext cx="1106364" cy="1106364"/>
            <a:chOff x="13800701" y="6633228"/>
            <a:chExt cx="2950304" cy="2950304"/>
          </a:xfrm>
        </p:grpSpPr>
        <p:sp>
          <p:nvSpPr>
            <p:cNvPr id="24" name="椭圆 23"/>
            <p:cNvSpPr/>
            <p:nvPr/>
          </p:nvSpPr>
          <p:spPr>
            <a:xfrm>
              <a:off x="14047153" y="6850109"/>
              <a:ext cx="2513488" cy="2513488"/>
            </a:xfrm>
            <a:prstGeom prst="ellipse">
              <a:avLst/>
            </a:prstGeom>
            <a:solidFill>
              <a:schemeClr val="accent3">
                <a:alpha val="80000"/>
              </a:schemeClr>
            </a:solidFill>
            <a:ln>
              <a:noFill/>
            </a:ln>
            <a:effectLst>
              <a:outerShdw blurRad="38100" dist="381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5" name="椭圆 24"/>
            <p:cNvSpPr/>
            <p:nvPr/>
          </p:nvSpPr>
          <p:spPr>
            <a:xfrm>
              <a:off x="13800701" y="6633228"/>
              <a:ext cx="2950304" cy="2950304"/>
            </a:xfrm>
            <a:prstGeom prst="ellipse">
              <a:avLst/>
            </a:prstGeom>
            <a:noFill/>
            <a:ln>
              <a:solidFill>
                <a:schemeClr val="accent1">
                  <a:alpha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grpSp>
        <p:nvGrpSpPr>
          <p:cNvPr id="6" name="组合 5"/>
          <p:cNvGrpSpPr/>
          <p:nvPr/>
        </p:nvGrpSpPr>
        <p:grpSpPr>
          <a:xfrm>
            <a:off x="2782238" y="1875573"/>
            <a:ext cx="1534102" cy="1534102"/>
            <a:chOff x="12042112" y="4690267"/>
            <a:chExt cx="4090937" cy="4090937"/>
          </a:xfrm>
        </p:grpSpPr>
        <p:sp>
          <p:nvSpPr>
            <p:cNvPr id="22" name="椭圆 21"/>
            <p:cNvSpPr/>
            <p:nvPr/>
          </p:nvSpPr>
          <p:spPr>
            <a:xfrm>
              <a:off x="12384220" y="4995355"/>
              <a:ext cx="3485242" cy="3485242"/>
            </a:xfrm>
            <a:prstGeom prst="ellipse">
              <a:avLst/>
            </a:prstGeom>
            <a:solidFill>
              <a:schemeClr val="accent1">
                <a:alpha val="80000"/>
              </a:schemeClr>
            </a:solidFill>
            <a:ln>
              <a:noFill/>
            </a:ln>
            <a:effectLst>
              <a:outerShdw blurRad="38100" dist="381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3" name="椭圆 22"/>
            <p:cNvSpPr/>
            <p:nvPr/>
          </p:nvSpPr>
          <p:spPr>
            <a:xfrm>
              <a:off x="12042112" y="4690267"/>
              <a:ext cx="4090937" cy="4090937"/>
            </a:xfrm>
            <a:prstGeom prst="ellipse">
              <a:avLst/>
            </a:prstGeom>
            <a:noFill/>
            <a:ln>
              <a:solidFill>
                <a:schemeClr val="accent1">
                  <a:alpha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grpSp>
        <p:nvGrpSpPr>
          <p:cNvPr id="29" name="组合 28"/>
          <p:cNvGrpSpPr/>
          <p:nvPr/>
        </p:nvGrpSpPr>
        <p:grpSpPr>
          <a:xfrm>
            <a:off x="4657508" y="1451963"/>
            <a:ext cx="473647" cy="896357"/>
            <a:chOff x="5178321" y="1462582"/>
            <a:chExt cx="473647" cy="896357"/>
          </a:xfrm>
        </p:grpSpPr>
        <p:cxnSp>
          <p:nvCxnSpPr>
            <p:cNvPr id="7" name="直接连接符 6"/>
            <p:cNvCxnSpPr/>
            <p:nvPr/>
          </p:nvCxnSpPr>
          <p:spPr>
            <a:xfrm flipH="1">
              <a:off x="5178321" y="1480079"/>
              <a:ext cx="437672" cy="878860"/>
            </a:xfrm>
            <a:prstGeom prst="line">
              <a:avLst/>
            </a:prstGeom>
            <a:ln w="12700" cap="flat" cmpd="sng" algn="ctr">
              <a:solidFill>
                <a:schemeClr val="accent2">
                  <a:lumMod val="100000"/>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椭圆 7"/>
            <p:cNvSpPr/>
            <p:nvPr/>
          </p:nvSpPr>
          <p:spPr>
            <a:xfrm>
              <a:off x="5580017" y="1462582"/>
              <a:ext cx="71951" cy="71951"/>
            </a:xfrm>
            <a:prstGeom prst="ellipse">
              <a:avLst/>
            </a:prstGeom>
            <a:solidFill>
              <a:schemeClr val="accent2">
                <a:lumMod val="10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sp>
        <p:nvSpPr>
          <p:cNvPr id="9" name="文本框 55"/>
          <p:cNvSpPr txBox="1"/>
          <p:nvPr/>
        </p:nvSpPr>
        <p:spPr>
          <a:xfrm>
            <a:off x="5151414" y="1369798"/>
            <a:ext cx="1554073" cy="353450"/>
          </a:xfrm>
          <a:prstGeom prst="rect">
            <a:avLst/>
          </a:prstGeom>
          <a:noFill/>
        </p:spPr>
        <p:txBody>
          <a:bodyPr wrap="square">
            <a:noAutofit/>
          </a:bodyPr>
          <a:lstStyle/>
          <a:p>
            <a:r>
              <a:rPr lang="de-DE" sz="1500" dirty="0">
                <a:solidFill>
                  <a:schemeClr val="accent2">
                    <a:lumMod val="100000"/>
                  </a:schemeClr>
                </a:solidFill>
                <a:latin typeface="Impact" panose="020B0806030902050204" pitchFamily="34" charset="0"/>
                <a:cs typeface="+mn-ea"/>
                <a:sym typeface="+mn-lt"/>
              </a:rPr>
              <a:t>Base de données</a:t>
            </a:r>
          </a:p>
        </p:txBody>
      </p:sp>
      <p:grpSp>
        <p:nvGrpSpPr>
          <p:cNvPr id="28" name="组合 27"/>
          <p:cNvGrpSpPr/>
          <p:nvPr/>
        </p:nvGrpSpPr>
        <p:grpSpPr>
          <a:xfrm>
            <a:off x="2869498" y="1723248"/>
            <a:ext cx="595608" cy="775051"/>
            <a:chOff x="3390311" y="1733867"/>
            <a:chExt cx="595608" cy="775051"/>
          </a:xfrm>
        </p:grpSpPr>
        <p:cxnSp>
          <p:nvCxnSpPr>
            <p:cNvPr id="10" name="直接连接符 9"/>
            <p:cNvCxnSpPr/>
            <p:nvPr/>
          </p:nvCxnSpPr>
          <p:spPr>
            <a:xfrm>
              <a:off x="3432259" y="1785704"/>
              <a:ext cx="553660" cy="72321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3390311" y="1733867"/>
              <a:ext cx="71951" cy="7195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sp>
        <p:nvSpPr>
          <p:cNvPr id="12" name="文本框 61"/>
          <p:cNvSpPr txBox="1"/>
          <p:nvPr/>
        </p:nvSpPr>
        <p:spPr>
          <a:xfrm>
            <a:off x="1520002" y="1360445"/>
            <a:ext cx="1480422" cy="517345"/>
          </a:xfrm>
          <a:prstGeom prst="rect">
            <a:avLst/>
          </a:prstGeom>
          <a:noFill/>
        </p:spPr>
        <p:txBody>
          <a:bodyPr wrap="square">
            <a:normAutofit/>
          </a:bodyPr>
          <a:lstStyle/>
          <a:p>
            <a:pPr algn="r"/>
            <a:r>
              <a:rPr lang="de-DE" sz="1500" dirty="0">
                <a:solidFill>
                  <a:schemeClr val="accent1"/>
                </a:solidFill>
                <a:latin typeface="Impact" panose="020B0806030902050204" pitchFamily="34" charset="0"/>
                <a:cs typeface="+mn-ea"/>
                <a:sym typeface="+mn-lt"/>
              </a:rPr>
              <a:t>Dessins CAD</a:t>
            </a:r>
          </a:p>
          <a:p>
            <a:pPr algn="r"/>
            <a:endParaRPr lang="de-DE" sz="1500" dirty="0">
              <a:solidFill>
                <a:schemeClr val="accent1"/>
              </a:solidFill>
              <a:cs typeface="+mn-ea"/>
              <a:sym typeface="+mn-lt"/>
            </a:endParaRPr>
          </a:p>
        </p:txBody>
      </p:sp>
      <p:grpSp>
        <p:nvGrpSpPr>
          <p:cNvPr id="30" name="组合 29"/>
          <p:cNvGrpSpPr/>
          <p:nvPr/>
        </p:nvGrpSpPr>
        <p:grpSpPr>
          <a:xfrm>
            <a:off x="4063579" y="3281881"/>
            <a:ext cx="593830" cy="759191"/>
            <a:chOff x="4584392" y="3292500"/>
            <a:chExt cx="593830" cy="759191"/>
          </a:xfrm>
        </p:grpSpPr>
        <p:cxnSp>
          <p:nvCxnSpPr>
            <p:cNvPr id="13" name="直接连接符 12"/>
            <p:cNvCxnSpPr/>
            <p:nvPr/>
          </p:nvCxnSpPr>
          <p:spPr>
            <a:xfrm>
              <a:off x="4584392" y="3292500"/>
              <a:ext cx="553660" cy="723214"/>
            </a:xfrm>
            <a:prstGeom prst="line">
              <a:avLst/>
            </a:prstGeom>
            <a:ln w="12700" cap="flat" cmpd="sng" algn="ctr">
              <a:solidFill>
                <a:schemeClr val="accent3">
                  <a:lumMod val="100000"/>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椭圆 13"/>
            <p:cNvSpPr/>
            <p:nvPr/>
          </p:nvSpPr>
          <p:spPr>
            <a:xfrm>
              <a:off x="5106271" y="3979740"/>
              <a:ext cx="71951" cy="71951"/>
            </a:xfrm>
            <a:prstGeom prst="ellipse">
              <a:avLst/>
            </a:prstGeom>
            <a:solidFill>
              <a:schemeClr val="accent3">
                <a:lumMod val="10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sp>
        <p:nvSpPr>
          <p:cNvPr id="15" name="文本框 66"/>
          <p:cNvSpPr txBox="1"/>
          <p:nvPr/>
        </p:nvSpPr>
        <p:spPr>
          <a:xfrm>
            <a:off x="4694129" y="3897499"/>
            <a:ext cx="1462047" cy="463832"/>
          </a:xfrm>
          <a:prstGeom prst="rect">
            <a:avLst/>
          </a:prstGeom>
          <a:noFill/>
        </p:spPr>
        <p:txBody>
          <a:bodyPr wrap="square">
            <a:noAutofit/>
          </a:bodyPr>
          <a:lstStyle/>
          <a:p>
            <a:r>
              <a:rPr lang="de-DE" sz="1500" dirty="0">
                <a:solidFill>
                  <a:schemeClr val="accent3">
                    <a:lumMod val="100000"/>
                  </a:schemeClr>
                </a:solidFill>
                <a:latin typeface="Impact" panose="020B0806030902050204" pitchFamily="34" charset="0"/>
                <a:cs typeface="+mn-ea"/>
                <a:sym typeface="+mn-lt"/>
              </a:rPr>
              <a:t>Projet Zhuyuan</a:t>
            </a:r>
          </a:p>
        </p:txBody>
      </p:sp>
      <p:sp>
        <p:nvSpPr>
          <p:cNvPr id="16" name="文本框 67"/>
          <p:cNvSpPr txBox="1"/>
          <p:nvPr/>
        </p:nvSpPr>
        <p:spPr>
          <a:xfrm>
            <a:off x="-345197" y="933524"/>
            <a:ext cx="2098045" cy="1436318"/>
          </a:xfrm>
          <a:prstGeom prst="rect">
            <a:avLst/>
          </a:prstGeom>
          <a:noFill/>
        </p:spPr>
        <p:txBody>
          <a:bodyPr wrap="square" lIns="0" tIns="0" rIns="0" bIns="0" anchor="ctr" anchorCtr="0">
            <a:noAutofit/>
          </a:bodyPr>
          <a:lstStyle/>
          <a:p>
            <a:pPr lvl="1" algn="r"/>
            <a:r>
              <a:rPr lang="fr-FR" altLang="zh-CN" sz="1200" dirty="0">
                <a:latin typeface="Times New Roman" panose="02020603050405020304" pitchFamily="18" charset="0"/>
                <a:cs typeface="Times New Roman" panose="02020603050405020304" pitchFamily="18" charset="0"/>
              </a:rPr>
              <a:t>Dessiner des dessins de construction selon les exigences du client</a:t>
            </a:r>
          </a:p>
        </p:txBody>
      </p:sp>
      <p:sp>
        <p:nvSpPr>
          <p:cNvPr id="17" name="文本框 68"/>
          <p:cNvSpPr txBox="1"/>
          <p:nvPr/>
        </p:nvSpPr>
        <p:spPr>
          <a:xfrm>
            <a:off x="6752264" y="1280429"/>
            <a:ext cx="1824153" cy="1323755"/>
          </a:xfrm>
          <a:prstGeom prst="rect">
            <a:avLst/>
          </a:prstGeom>
          <a:noFill/>
        </p:spPr>
        <p:txBody>
          <a:bodyPr wrap="square" lIns="0" tIns="0" rIns="0" bIns="0" anchor="ctr" anchorCtr="0">
            <a:noAutofit/>
          </a:bodyPr>
          <a:lstStyle/>
          <a:p>
            <a:pPr marL="171450" indent="-171450">
              <a:lnSpc>
                <a:spcPct val="120000"/>
              </a:lnSpc>
              <a:buFont typeface="Wingdings" panose="05000000000000000000" pitchFamily="2" charset="2"/>
              <a:buChar char="ü"/>
            </a:pPr>
            <a:r>
              <a:rPr lang="fr-FR" altLang="zh-CN" sz="1200" dirty="0">
                <a:solidFill>
                  <a:schemeClr val="dk1">
                    <a:lumMod val="100000"/>
                  </a:schemeClr>
                </a:solidFill>
                <a:latin typeface="Times New Roman" panose="02020603050405020304" pitchFamily="18" charset="0"/>
                <a:cs typeface="Times New Roman" panose="02020603050405020304" pitchFamily="18" charset="0"/>
                <a:sym typeface="+mn-lt"/>
              </a:rPr>
              <a:t>La première base de données d'indicateurs de la qualité de l'eau de la société</a:t>
            </a:r>
          </a:p>
          <a:p>
            <a:pPr marL="171450" indent="-171450">
              <a:lnSpc>
                <a:spcPct val="120000"/>
              </a:lnSpc>
              <a:buFont typeface="Wingdings" panose="05000000000000000000" pitchFamily="2" charset="2"/>
              <a:buChar char="ü"/>
            </a:pPr>
            <a:r>
              <a:rPr lang="fr-FR" altLang="zh-CN" sz="1200" dirty="0">
                <a:solidFill>
                  <a:schemeClr val="dk1">
                    <a:lumMod val="100000"/>
                  </a:schemeClr>
                </a:solidFill>
                <a:latin typeface="Times New Roman" panose="02020603050405020304" pitchFamily="18" charset="0"/>
                <a:cs typeface="Times New Roman" panose="02020603050405020304" pitchFamily="18" charset="0"/>
                <a:sym typeface="+mn-lt"/>
              </a:rPr>
              <a:t>Récompense de leadership</a:t>
            </a:r>
          </a:p>
          <a:p>
            <a:pPr marL="171450" indent="-171450">
              <a:lnSpc>
                <a:spcPct val="120000"/>
              </a:lnSpc>
              <a:buFont typeface="Wingdings" panose="05000000000000000000" pitchFamily="2" charset="2"/>
              <a:buChar char="ü"/>
            </a:pPr>
            <a:r>
              <a:rPr lang="fr-FR" altLang="zh-CN" sz="1200" dirty="0">
                <a:solidFill>
                  <a:schemeClr val="dk1">
                    <a:lumMod val="100000"/>
                  </a:schemeClr>
                </a:solidFill>
                <a:latin typeface="Times New Roman" panose="02020603050405020304" pitchFamily="18" charset="0"/>
                <a:cs typeface="Times New Roman" panose="02020603050405020304" pitchFamily="18" charset="0"/>
                <a:sym typeface="+mn-lt"/>
              </a:rPr>
              <a:t>Admiration de collègues</a:t>
            </a:r>
            <a:endParaRPr lang="zh-CN" altLang="en-US" sz="1200" dirty="0">
              <a:solidFill>
                <a:schemeClr val="dk1">
                  <a:lumMod val="100000"/>
                </a:schemeClr>
              </a:solidFill>
              <a:latin typeface="Times New Roman" panose="02020603050405020304" pitchFamily="18" charset="0"/>
              <a:cs typeface="Times New Roman" panose="02020603050405020304" pitchFamily="18" charset="0"/>
              <a:sym typeface="+mn-lt"/>
            </a:endParaRPr>
          </a:p>
        </p:txBody>
      </p:sp>
      <p:sp>
        <p:nvSpPr>
          <p:cNvPr id="18" name="文本框 69"/>
          <p:cNvSpPr txBox="1"/>
          <p:nvPr/>
        </p:nvSpPr>
        <p:spPr>
          <a:xfrm>
            <a:off x="5635363" y="3817791"/>
            <a:ext cx="2579535" cy="623248"/>
          </a:xfrm>
          <a:prstGeom prst="rect">
            <a:avLst/>
          </a:prstGeom>
          <a:noFill/>
        </p:spPr>
        <p:txBody>
          <a:bodyPr wrap="square" lIns="0" tIns="0" rIns="0" bIns="0" anchor="ctr" anchorCtr="0">
            <a:noAutofit/>
          </a:bodyPr>
          <a:lstStyle/>
          <a:p>
            <a:pPr marL="628650" lvl="1" indent="-171450">
              <a:buFont typeface="Wingdings" panose="05000000000000000000" pitchFamily="2" charset="2"/>
              <a:buChar char="Ø"/>
            </a:pPr>
            <a:r>
              <a:rPr lang="fr-FR" altLang="zh-CN" sz="1200" dirty="0">
                <a:latin typeface="Times New Roman" panose="02020603050405020304" pitchFamily="18" charset="0"/>
                <a:cs typeface="Times New Roman" panose="02020603050405020304" pitchFamily="18" charset="0"/>
              </a:rPr>
              <a:t>Projet non terminé</a:t>
            </a:r>
          </a:p>
          <a:p>
            <a:pPr marL="628650" lvl="1" indent="-171450">
              <a:buFont typeface="Wingdings" panose="05000000000000000000" pitchFamily="2" charset="2"/>
              <a:buChar char="Ø"/>
            </a:pPr>
            <a:r>
              <a:rPr lang="fr-FR" altLang="zh-CN" sz="1200" dirty="0">
                <a:latin typeface="Times New Roman" panose="02020603050405020304" pitchFamily="18" charset="0"/>
                <a:cs typeface="Times New Roman" panose="02020603050405020304" pitchFamily="18" charset="0"/>
              </a:rPr>
              <a:t>Amélioration de l'espace</a:t>
            </a:r>
            <a:endParaRPr lang="zh-CN" altLang="zh-CN" sz="1200" dirty="0">
              <a:latin typeface="Times New Roman" panose="02020603050405020304" pitchFamily="18" charset="0"/>
              <a:cs typeface="Times New Roman" panose="02020603050405020304" pitchFamily="18" charset="0"/>
            </a:endParaRPr>
          </a:p>
        </p:txBody>
      </p:sp>
      <p:sp>
        <p:nvSpPr>
          <p:cNvPr id="19" name="椭圆 18"/>
          <p:cNvSpPr/>
          <p:nvPr/>
        </p:nvSpPr>
        <p:spPr>
          <a:xfrm>
            <a:off x="4347881" y="2218032"/>
            <a:ext cx="517346" cy="5173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endParaRPr lang="de-DE" sz="1501" dirty="0">
              <a:solidFill>
                <a:schemeClr val="accent1">
                  <a:lumMod val="100000"/>
                </a:schemeClr>
              </a:solidFill>
              <a:cs typeface="+mn-ea"/>
              <a:sym typeface="+mn-lt"/>
            </a:endParaRPr>
          </a:p>
        </p:txBody>
      </p:sp>
      <p:sp>
        <p:nvSpPr>
          <p:cNvPr id="20" name="椭圆 19"/>
          <p:cNvSpPr/>
          <p:nvPr/>
        </p:nvSpPr>
        <p:spPr>
          <a:xfrm>
            <a:off x="3277824" y="2349999"/>
            <a:ext cx="517346" cy="5173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endParaRPr lang="de-DE" sz="1501" dirty="0">
              <a:solidFill>
                <a:schemeClr val="accent1">
                  <a:lumMod val="100000"/>
                </a:schemeClr>
              </a:solidFill>
              <a:cs typeface="+mn-ea"/>
              <a:sym typeface="+mn-lt"/>
            </a:endParaRPr>
          </a:p>
        </p:txBody>
      </p:sp>
      <p:sp>
        <p:nvSpPr>
          <p:cNvPr id="21" name="椭圆 20"/>
          <p:cNvSpPr/>
          <p:nvPr/>
        </p:nvSpPr>
        <p:spPr>
          <a:xfrm>
            <a:off x="3753416" y="2939303"/>
            <a:ext cx="517346" cy="5173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endParaRPr lang="de-DE" sz="1501" dirty="0">
              <a:solidFill>
                <a:schemeClr val="accent1">
                  <a:lumMod val="100000"/>
                </a:schemeClr>
              </a:solidFill>
              <a:cs typeface="+mn-ea"/>
              <a:sym typeface="+mn-lt"/>
            </a:endParaRPr>
          </a:p>
        </p:txBody>
      </p:sp>
      <p:pic>
        <p:nvPicPr>
          <p:cNvPr id="31" name="图片 3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84787"/>
            <a:ext cx="669286" cy="518616"/>
          </a:xfrm>
          <a:prstGeom prst="rect">
            <a:avLst/>
          </a:prstGeom>
          <a:ln w="19050">
            <a:noFill/>
          </a:ln>
        </p:spPr>
      </p:pic>
      <p:sp>
        <p:nvSpPr>
          <p:cNvPr id="32" name="Title 1">
            <a:extLst>
              <a:ext uri="{FF2B5EF4-FFF2-40B4-BE49-F238E27FC236}">
                <a16:creationId xmlns:a16="http://schemas.microsoft.com/office/drawing/2014/main" id="{156ED6C1-493E-46D5-86F4-AC2887D8A02E}"/>
              </a:ext>
            </a:extLst>
          </p:cNvPr>
          <p:cNvSpPr txBox="1">
            <a:spLocks/>
          </p:cNvSpPr>
          <p:nvPr/>
        </p:nvSpPr>
        <p:spPr>
          <a:xfrm>
            <a:off x="526098" y="115187"/>
            <a:ext cx="2517179"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r>
              <a:rPr lang="fr-FR" altLang="zh-CN" sz="1800" b="1" dirty="0">
                <a:solidFill>
                  <a:schemeClr val="tx1">
                    <a:lumMod val="65000"/>
                    <a:lumOff val="35000"/>
                  </a:schemeClr>
                </a:solidFill>
                <a:latin typeface="Times New Roman" panose="02020603050405020304" pitchFamily="18" charset="0"/>
                <a:ea typeface="+mn-ea"/>
                <a:cs typeface="Times New Roman" panose="02020603050405020304" pitchFamily="18" charset="0"/>
                <a:sym typeface="+mn-lt"/>
              </a:rPr>
              <a:t>Résultats et discussion</a:t>
            </a:r>
            <a:endParaRPr lang="en-GB" altLang="zh-CN" sz="1800" b="1" dirty="0">
              <a:solidFill>
                <a:schemeClr val="tx1">
                  <a:lumMod val="65000"/>
                  <a:lumOff val="35000"/>
                </a:schemeClr>
              </a:solidFill>
              <a:latin typeface="Times New Roman" panose="02020603050405020304" pitchFamily="18" charset="0"/>
              <a:ea typeface="+mn-ea"/>
              <a:cs typeface="Times New Roman" panose="02020603050405020304" pitchFamily="18" charset="0"/>
              <a:sym typeface="+mn-lt"/>
            </a:endParaRPr>
          </a:p>
        </p:txBody>
      </p:sp>
      <p:sp>
        <p:nvSpPr>
          <p:cNvPr id="33" name="TextBox 11"/>
          <p:cNvSpPr txBox="1"/>
          <p:nvPr/>
        </p:nvSpPr>
        <p:spPr>
          <a:xfrm>
            <a:off x="275169" y="164039"/>
            <a:ext cx="250929" cy="360112"/>
          </a:xfrm>
          <a:prstGeom prst="rect">
            <a:avLst/>
          </a:prstGeom>
          <a:noFill/>
        </p:spPr>
        <p:txBody>
          <a:bodyPr wrap="none" anchor="ctr">
            <a:noAutofit/>
          </a:bodyPr>
          <a:lstStyle/>
          <a:p>
            <a:pPr algn="ctr"/>
            <a:r>
              <a:rPr lang="en-US" altLang="zh-CN" dirty="0">
                <a:solidFill>
                  <a:schemeClr val="bg1"/>
                </a:solidFill>
                <a:latin typeface="Impact" panose="020B0806030902050204" pitchFamily="34" charset="0"/>
              </a:rPr>
              <a:t>03</a:t>
            </a:r>
          </a:p>
        </p:txBody>
      </p:sp>
      <p:grpSp>
        <p:nvGrpSpPr>
          <p:cNvPr id="2" name="组合 1">
            <a:extLst>
              <a:ext uri="{FF2B5EF4-FFF2-40B4-BE49-F238E27FC236}">
                <a16:creationId xmlns:a16="http://schemas.microsoft.com/office/drawing/2014/main" id="{8509907E-400E-481A-B8BF-A0B7105BF9DB}"/>
              </a:ext>
            </a:extLst>
          </p:cNvPr>
          <p:cNvGrpSpPr/>
          <p:nvPr/>
        </p:nvGrpSpPr>
        <p:grpSpPr>
          <a:xfrm>
            <a:off x="3361021" y="2296276"/>
            <a:ext cx="1438177" cy="1086383"/>
            <a:chOff x="3361021" y="2296276"/>
            <a:chExt cx="1438177" cy="1086383"/>
          </a:xfrm>
        </p:grpSpPr>
        <p:pic>
          <p:nvPicPr>
            <p:cNvPr id="3" name="图片 2">
              <a:extLst>
                <a:ext uri="{FF2B5EF4-FFF2-40B4-BE49-F238E27FC236}">
                  <a16:creationId xmlns:a16="http://schemas.microsoft.com/office/drawing/2014/main" id="{BEB7411A-D242-43E0-B5A6-C1250C9D92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3689" y="3001659"/>
              <a:ext cx="381000" cy="381000"/>
            </a:xfrm>
            <a:prstGeom prst="rect">
              <a:avLst/>
            </a:prstGeom>
          </p:spPr>
        </p:pic>
        <p:pic>
          <p:nvPicPr>
            <p:cNvPr id="36" name="图片 35">
              <a:extLst>
                <a:ext uri="{FF2B5EF4-FFF2-40B4-BE49-F238E27FC236}">
                  <a16:creationId xmlns:a16="http://schemas.microsoft.com/office/drawing/2014/main" id="{B143DBAD-0B17-4D4A-AA1C-D333B0F6AED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61021" y="2416998"/>
              <a:ext cx="381000" cy="381000"/>
            </a:xfrm>
            <a:prstGeom prst="rect">
              <a:avLst/>
            </a:prstGeom>
          </p:spPr>
        </p:pic>
        <p:pic>
          <p:nvPicPr>
            <p:cNvPr id="38" name="图片 37">
              <a:extLst>
                <a:ext uri="{FF2B5EF4-FFF2-40B4-BE49-F238E27FC236}">
                  <a16:creationId xmlns:a16="http://schemas.microsoft.com/office/drawing/2014/main" id="{2AAC8081-FD74-40D2-88DF-D179C0AA629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16293" y="2296276"/>
              <a:ext cx="382905" cy="381000"/>
            </a:xfrm>
            <a:prstGeom prst="rect">
              <a:avLst/>
            </a:prstGeom>
          </p:spPr>
        </p:pic>
      </p:grpSp>
      <p:sp>
        <p:nvSpPr>
          <p:cNvPr id="37" name="灯片编号占位符 3">
            <a:extLst>
              <a:ext uri="{FF2B5EF4-FFF2-40B4-BE49-F238E27FC236}">
                <a16:creationId xmlns:a16="http://schemas.microsoft.com/office/drawing/2014/main" id="{879ADA2F-6D92-4168-9913-37EE374F63DB}"/>
              </a:ext>
            </a:extLst>
          </p:cNvPr>
          <p:cNvSpPr txBox="1">
            <a:spLocks/>
          </p:cNvSpPr>
          <p:nvPr/>
        </p:nvSpPr>
        <p:spPr>
          <a:xfrm>
            <a:off x="8460432" y="4659982"/>
            <a:ext cx="2133600" cy="273844"/>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913308-F349-4B6D-A68A-DD1791B4A57B}" type="slidenum">
              <a:rPr lang="zh-CN" altLang="en-US" sz="1200">
                <a:solidFill>
                  <a:schemeClr val="tx1">
                    <a:tint val="75000"/>
                  </a:schemeClr>
                </a:solidFill>
              </a:rPr>
              <a:pPr/>
              <a:t>14</a:t>
            </a:fld>
            <a:endParaRPr lang="zh-CN" altLang="en-US" sz="1200" dirty="0">
              <a:solidFill>
                <a:schemeClr val="tx1">
                  <a:tint val="75000"/>
                </a:schemeClr>
              </a:solidFill>
            </a:endParaRPr>
          </a:p>
        </p:txBody>
      </p:sp>
    </p:spTree>
    <p:extLst>
      <p:ext uri="{BB962C8B-B14F-4D97-AF65-F5344CB8AC3E}">
        <p14:creationId xmlns:p14="http://schemas.microsoft.com/office/powerpoint/2010/main" val="3275088300"/>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53" presetClass="entr" presetSubtype="16" fill="hold" grpId="0" nodeType="afterEffect">
                                  <p:stCondLst>
                                    <p:cond delay="0"/>
                                  </p:stCondLst>
                                  <p:childTnLst>
                                    <p:set>
                                      <p:cBhvr>
                                        <p:cTn id="19" dur="1" fill="hold">
                                          <p:stCondLst>
                                            <p:cond delay="0"/>
                                          </p:stCondLst>
                                        </p:cTn>
                                        <p:tgtEl>
                                          <p:spTgt spid="20"/>
                                        </p:tgtEl>
                                        <p:attrNameLst>
                                          <p:attrName>style.visibility</p:attrName>
                                        </p:attrNameLst>
                                      </p:cBhvr>
                                      <p:to>
                                        <p:strVal val="visible"/>
                                      </p:to>
                                    </p:set>
                                    <p:anim calcmode="lin" valueType="num">
                                      <p:cBhvr>
                                        <p:cTn id="20" dur="500" fill="hold"/>
                                        <p:tgtEl>
                                          <p:spTgt spid="20"/>
                                        </p:tgtEl>
                                        <p:attrNameLst>
                                          <p:attrName>ppt_w</p:attrName>
                                        </p:attrNameLst>
                                      </p:cBhvr>
                                      <p:tavLst>
                                        <p:tav tm="0">
                                          <p:val>
                                            <p:fltVal val="0"/>
                                          </p:val>
                                        </p:tav>
                                        <p:tav tm="100000">
                                          <p:val>
                                            <p:strVal val="#ppt_w"/>
                                          </p:val>
                                        </p:tav>
                                      </p:tavLst>
                                    </p:anim>
                                    <p:anim calcmode="lin" valueType="num">
                                      <p:cBhvr>
                                        <p:cTn id="21" dur="500" fill="hold"/>
                                        <p:tgtEl>
                                          <p:spTgt spid="20"/>
                                        </p:tgtEl>
                                        <p:attrNameLst>
                                          <p:attrName>ppt_h</p:attrName>
                                        </p:attrNameLst>
                                      </p:cBhvr>
                                      <p:tavLst>
                                        <p:tav tm="0">
                                          <p:val>
                                            <p:fltVal val="0"/>
                                          </p:val>
                                        </p:tav>
                                        <p:tav tm="100000">
                                          <p:val>
                                            <p:strVal val="#ppt_h"/>
                                          </p:val>
                                        </p:tav>
                                      </p:tavLst>
                                    </p:anim>
                                    <p:animEffect transition="in" filter="fade">
                                      <p:cBhvr>
                                        <p:cTn id="22" dur="500"/>
                                        <p:tgtEl>
                                          <p:spTgt spid="20"/>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Effect transition="in" filter="fade">
                                      <p:cBhvr>
                                        <p:cTn id="27" dur="500"/>
                                        <p:tgtEl>
                                          <p:spTgt spid="21"/>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p:cTn id="30" dur="500" fill="hold"/>
                                        <p:tgtEl>
                                          <p:spTgt spid="19"/>
                                        </p:tgtEl>
                                        <p:attrNameLst>
                                          <p:attrName>ppt_w</p:attrName>
                                        </p:attrNameLst>
                                      </p:cBhvr>
                                      <p:tavLst>
                                        <p:tav tm="0">
                                          <p:val>
                                            <p:fltVal val="0"/>
                                          </p:val>
                                        </p:tav>
                                        <p:tav tm="100000">
                                          <p:val>
                                            <p:strVal val="#ppt_w"/>
                                          </p:val>
                                        </p:tav>
                                      </p:tavLst>
                                    </p:anim>
                                    <p:anim calcmode="lin" valueType="num">
                                      <p:cBhvr>
                                        <p:cTn id="31" dur="500" fill="hold"/>
                                        <p:tgtEl>
                                          <p:spTgt spid="19"/>
                                        </p:tgtEl>
                                        <p:attrNameLst>
                                          <p:attrName>ppt_h</p:attrName>
                                        </p:attrNameLst>
                                      </p:cBhvr>
                                      <p:tavLst>
                                        <p:tav tm="0">
                                          <p:val>
                                            <p:fltVal val="0"/>
                                          </p:val>
                                        </p:tav>
                                        <p:tav tm="100000">
                                          <p:val>
                                            <p:strVal val="#ppt_h"/>
                                          </p:val>
                                        </p:tav>
                                      </p:tavLst>
                                    </p:anim>
                                    <p:animEffect transition="in" filter="fade">
                                      <p:cBhvr>
                                        <p:cTn id="32" dur="500"/>
                                        <p:tgtEl>
                                          <p:spTgt spid="19"/>
                                        </p:tgtEl>
                                      </p:cBhvr>
                                    </p:animEffect>
                                  </p:childTnLst>
                                </p:cTn>
                              </p:par>
                            </p:childTnLst>
                          </p:cTn>
                        </p:par>
                        <p:par>
                          <p:cTn id="33" fill="hold">
                            <p:stCondLst>
                              <p:cond delay="1000"/>
                            </p:stCondLst>
                            <p:childTnLst>
                              <p:par>
                                <p:cTn id="34" presetID="6" presetClass="entr" presetSubtype="16" fill="hold" nodeType="after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circle(in)">
                                      <p:cBhvr>
                                        <p:cTn id="36" dur="500"/>
                                        <p:tgtEl>
                                          <p:spTgt spid="2"/>
                                        </p:tgtEl>
                                      </p:cBhvr>
                                    </p:animEffect>
                                  </p:childTnLst>
                                </p:cTn>
                              </p:par>
                            </p:childTnLst>
                          </p:cTn>
                        </p:par>
                        <p:par>
                          <p:cTn id="37" fill="hold">
                            <p:stCondLst>
                              <p:cond delay="1500"/>
                            </p:stCondLst>
                            <p:childTnLst>
                              <p:par>
                                <p:cTn id="38" presetID="22" presetClass="entr" presetSubtype="1" fill="hold" nodeType="after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wipe(up)">
                                      <p:cBhvr>
                                        <p:cTn id="40" dur="500"/>
                                        <p:tgtEl>
                                          <p:spTgt spid="30"/>
                                        </p:tgtEl>
                                      </p:cBhvr>
                                    </p:animEffect>
                                  </p:childTnLst>
                                </p:cTn>
                              </p:par>
                              <p:par>
                                <p:cTn id="41" presetID="22" presetClass="entr" presetSubtype="4" fill="hold" nodeType="with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wipe(down)">
                                      <p:cBhvr>
                                        <p:cTn id="43" dur="500"/>
                                        <p:tgtEl>
                                          <p:spTgt spid="28"/>
                                        </p:tgtEl>
                                      </p:cBhvr>
                                    </p:animEffect>
                                  </p:childTnLst>
                                </p:cTn>
                              </p:par>
                              <p:par>
                                <p:cTn id="44" presetID="22" presetClass="entr" presetSubtype="4" fill="hold" nodeType="with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wipe(down)">
                                      <p:cBhvr>
                                        <p:cTn id="46" dur="500"/>
                                        <p:tgtEl>
                                          <p:spTgt spid="29"/>
                                        </p:tgtEl>
                                      </p:cBhvr>
                                    </p:animEffect>
                                  </p:childTnLst>
                                </p:cTn>
                              </p:par>
                            </p:childTnLst>
                          </p:cTn>
                        </p:par>
                        <p:par>
                          <p:cTn id="47" fill="hold">
                            <p:stCondLst>
                              <p:cond delay="2000"/>
                            </p:stCondLst>
                            <p:childTnLst>
                              <p:par>
                                <p:cTn id="48" presetID="14" presetClass="entr" presetSubtype="10" fill="hold" grpId="0" nodeType="after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randombar(horizontal)">
                                      <p:cBhvr>
                                        <p:cTn id="50" dur="500"/>
                                        <p:tgtEl>
                                          <p:spTgt spid="12"/>
                                        </p:tgtEl>
                                      </p:cBhvr>
                                    </p:animEffect>
                                  </p:childTnLst>
                                </p:cTn>
                              </p:par>
                              <p:par>
                                <p:cTn id="51" presetID="14" presetClass="entr" presetSubtype="10" fill="hold" grpId="0"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randombar(horizontal)">
                                      <p:cBhvr>
                                        <p:cTn id="53" dur="500"/>
                                        <p:tgtEl>
                                          <p:spTgt spid="16"/>
                                        </p:tgtEl>
                                      </p:cBhvr>
                                    </p:animEffect>
                                  </p:childTnLst>
                                </p:cTn>
                              </p:par>
                              <p:par>
                                <p:cTn id="54" presetID="14" presetClass="entr" presetSubtype="10" fill="hold" grpId="0" nodeType="with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randombar(horizontal)">
                                      <p:cBhvr>
                                        <p:cTn id="56" dur="500"/>
                                        <p:tgtEl>
                                          <p:spTgt spid="17"/>
                                        </p:tgtEl>
                                      </p:cBhvr>
                                    </p:animEffect>
                                  </p:childTnLst>
                                </p:cTn>
                              </p:par>
                              <p:par>
                                <p:cTn id="57" presetID="14" presetClass="entr" presetSubtype="10" fill="hold" grpId="0" nodeType="with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randombar(horizontal)">
                                      <p:cBhvr>
                                        <p:cTn id="59" dur="500"/>
                                        <p:tgtEl>
                                          <p:spTgt spid="9"/>
                                        </p:tgtEl>
                                      </p:cBhvr>
                                    </p:animEffect>
                                  </p:childTnLst>
                                </p:cTn>
                              </p:par>
                              <p:par>
                                <p:cTn id="60" presetID="14" presetClass="entr" presetSubtype="10" fill="hold" grpId="0" nodeType="with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randombar(horizontal)">
                                      <p:cBhvr>
                                        <p:cTn id="62" dur="500"/>
                                        <p:tgtEl>
                                          <p:spTgt spid="18"/>
                                        </p:tgtEl>
                                      </p:cBhvr>
                                    </p:animEffect>
                                  </p:childTnLst>
                                </p:cTn>
                              </p:par>
                              <p:par>
                                <p:cTn id="63" presetID="14" presetClass="entr" presetSubtype="10" fill="hold" grpId="0" nodeType="with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randombar(horizontal)">
                                      <p:cBhvr>
                                        <p:cTn id="6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5" grpId="0"/>
      <p:bldP spid="16" grpId="0"/>
      <p:bldP spid="17" grpId="0"/>
      <p:bldP spid="18" grpId="0"/>
      <p:bldP spid="19" grpId="0" animBg="1"/>
      <p:bldP spid="20" grpId="0" animBg="1"/>
      <p:bldP spid="2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4787"/>
            <a:ext cx="669286" cy="518616"/>
          </a:xfrm>
          <a:prstGeom prst="rect">
            <a:avLst/>
          </a:prstGeom>
          <a:ln w="19050">
            <a:noFill/>
          </a:ln>
        </p:spPr>
      </p:pic>
      <p:sp>
        <p:nvSpPr>
          <p:cNvPr id="27" name="Title 1">
            <a:extLst>
              <a:ext uri="{FF2B5EF4-FFF2-40B4-BE49-F238E27FC236}">
                <a16:creationId xmlns:a16="http://schemas.microsoft.com/office/drawing/2014/main" id="{156ED6C1-493E-46D5-86F4-AC2887D8A02E}"/>
              </a:ext>
            </a:extLst>
          </p:cNvPr>
          <p:cNvSpPr txBox="1">
            <a:spLocks/>
          </p:cNvSpPr>
          <p:nvPr/>
        </p:nvSpPr>
        <p:spPr>
          <a:xfrm>
            <a:off x="590853" y="144674"/>
            <a:ext cx="2358622"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r>
              <a:rPr lang="fr-FR" altLang="zh-CN" sz="1800" b="1" dirty="0">
                <a:solidFill>
                  <a:schemeClr val="tx1">
                    <a:lumMod val="65000"/>
                    <a:lumOff val="35000"/>
                  </a:schemeClr>
                </a:solidFill>
                <a:latin typeface="Times New Roman" panose="02020603050405020304" pitchFamily="18" charset="0"/>
                <a:ea typeface="+mn-ea"/>
                <a:cs typeface="Times New Roman" panose="02020603050405020304" pitchFamily="18" charset="0"/>
                <a:sym typeface="+mn-lt"/>
              </a:rPr>
              <a:t>Base de données</a:t>
            </a:r>
          </a:p>
          <a:p>
            <a:r>
              <a:rPr lang="en-GB" altLang="zh-CN" sz="1800" b="1" dirty="0">
                <a:solidFill>
                  <a:schemeClr val="tx1">
                    <a:lumMod val="65000"/>
                    <a:lumOff val="35000"/>
                  </a:schemeClr>
                </a:solidFill>
                <a:latin typeface="Times New Roman" panose="02020603050405020304" pitchFamily="18" charset="0"/>
                <a:ea typeface="+mn-ea"/>
                <a:cs typeface="Times New Roman" panose="02020603050405020304" pitchFamily="18" charset="0"/>
                <a:sym typeface="+mn-lt"/>
              </a:rPr>
              <a:t>Dessin de construction</a:t>
            </a:r>
          </a:p>
        </p:txBody>
      </p:sp>
      <p:sp>
        <p:nvSpPr>
          <p:cNvPr id="28" name="TextBox 11"/>
          <p:cNvSpPr txBox="1"/>
          <p:nvPr/>
        </p:nvSpPr>
        <p:spPr>
          <a:xfrm>
            <a:off x="275169" y="164039"/>
            <a:ext cx="250929" cy="360112"/>
          </a:xfrm>
          <a:prstGeom prst="rect">
            <a:avLst/>
          </a:prstGeom>
          <a:noFill/>
        </p:spPr>
        <p:txBody>
          <a:bodyPr wrap="none" anchor="ctr">
            <a:noAutofit/>
          </a:bodyPr>
          <a:lstStyle/>
          <a:p>
            <a:pPr algn="ctr"/>
            <a:r>
              <a:rPr lang="en-US" altLang="zh-CN" dirty="0">
                <a:solidFill>
                  <a:schemeClr val="bg1"/>
                </a:solidFill>
                <a:latin typeface="Impact" panose="020B0806030902050204" pitchFamily="34" charset="0"/>
              </a:rPr>
              <a:t>03</a:t>
            </a:r>
          </a:p>
        </p:txBody>
      </p:sp>
      <p:pic>
        <p:nvPicPr>
          <p:cNvPr id="5" name="图片 4" descr="C:\Users\dell\AppData\Local\Temp\1561098286(1).png">
            <a:extLst>
              <a:ext uri="{FF2B5EF4-FFF2-40B4-BE49-F238E27FC236}">
                <a16:creationId xmlns:a16="http://schemas.microsoft.com/office/drawing/2014/main" id="{8EAB070F-BE12-4AA9-A521-A241F93A9C8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625835"/>
            <a:ext cx="3051668" cy="1332396"/>
          </a:xfrm>
          <a:prstGeom prst="rect">
            <a:avLst/>
          </a:prstGeom>
          <a:noFill/>
          <a:ln>
            <a:noFill/>
          </a:ln>
        </p:spPr>
      </p:pic>
      <p:pic>
        <p:nvPicPr>
          <p:cNvPr id="6" name="图片 5">
            <a:extLst>
              <a:ext uri="{FF2B5EF4-FFF2-40B4-BE49-F238E27FC236}">
                <a16:creationId xmlns:a16="http://schemas.microsoft.com/office/drawing/2014/main" id="{00C658EC-A98C-49CB-9425-5EFBD5D6BB09}"/>
              </a:ext>
            </a:extLst>
          </p:cNvPr>
          <p:cNvPicPr/>
          <p:nvPr/>
        </p:nvPicPr>
        <p:blipFill>
          <a:blip r:embed="rId4"/>
          <a:stretch>
            <a:fillRect/>
          </a:stretch>
        </p:blipFill>
        <p:spPr>
          <a:xfrm>
            <a:off x="4353502" y="84787"/>
            <a:ext cx="4724400" cy="2647950"/>
          </a:xfrm>
          <a:prstGeom prst="rect">
            <a:avLst/>
          </a:prstGeom>
        </p:spPr>
      </p:pic>
      <p:pic>
        <p:nvPicPr>
          <p:cNvPr id="2" name="图片 1">
            <a:extLst>
              <a:ext uri="{FF2B5EF4-FFF2-40B4-BE49-F238E27FC236}">
                <a16:creationId xmlns:a16="http://schemas.microsoft.com/office/drawing/2014/main" id="{C408D734-EB88-40C4-9C08-6B4404274B68}"/>
              </a:ext>
            </a:extLst>
          </p:cNvPr>
          <p:cNvPicPr>
            <a:picLocks noChangeAspect="1"/>
          </p:cNvPicPr>
          <p:nvPr/>
        </p:nvPicPr>
        <p:blipFill>
          <a:blip r:embed="rId5"/>
          <a:stretch>
            <a:fillRect/>
          </a:stretch>
        </p:blipFill>
        <p:spPr>
          <a:xfrm>
            <a:off x="4353502" y="2879155"/>
            <a:ext cx="3817144" cy="2000250"/>
          </a:xfrm>
          <a:prstGeom prst="rect">
            <a:avLst/>
          </a:prstGeom>
        </p:spPr>
      </p:pic>
      <p:pic>
        <p:nvPicPr>
          <p:cNvPr id="3" name="图片 2">
            <a:extLst>
              <a:ext uri="{FF2B5EF4-FFF2-40B4-BE49-F238E27FC236}">
                <a16:creationId xmlns:a16="http://schemas.microsoft.com/office/drawing/2014/main" id="{02A67DB5-D091-4E32-9684-3209201D2417}"/>
              </a:ext>
            </a:extLst>
          </p:cNvPr>
          <p:cNvPicPr>
            <a:picLocks noChangeAspect="1"/>
          </p:cNvPicPr>
          <p:nvPr/>
        </p:nvPicPr>
        <p:blipFill rotWithShape="1">
          <a:blip r:embed="rId6"/>
          <a:srcRect t="5453" b="11758"/>
          <a:stretch/>
        </p:blipFill>
        <p:spPr>
          <a:xfrm>
            <a:off x="275169" y="2179769"/>
            <a:ext cx="1624013" cy="2736304"/>
          </a:xfrm>
          <a:prstGeom prst="rect">
            <a:avLst/>
          </a:prstGeom>
        </p:spPr>
      </p:pic>
      <p:sp>
        <p:nvSpPr>
          <p:cNvPr id="4" name="矩形 3">
            <a:extLst>
              <a:ext uri="{FF2B5EF4-FFF2-40B4-BE49-F238E27FC236}">
                <a16:creationId xmlns:a16="http://schemas.microsoft.com/office/drawing/2014/main" id="{6F5F48D0-8C4F-4E3C-9E3F-16CD19AC967E}"/>
              </a:ext>
            </a:extLst>
          </p:cNvPr>
          <p:cNvSpPr/>
          <p:nvPr/>
        </p:nvSpPr>
        <p:spPr>
          <a:xfrm>
            <a:off x="1147379" y="1893190"/>
            <a:ext cx="1802096" cy="369332"/>
          </a:xfrm>
          <a:prstGeom prst="rect">
            <a:avLst/>
          </a:prstGeom>
        </p:spPr>
        <p:txBody>
          <a:bodyPr wrap="none">
            <a:spAutoFit/>
          </a:bodyPr>
          <a:lstStyle/>
          <a:p>
            <a:r>
              <a:rPr lang="zh-CN" altLang="en-US" dirty="0">
                <a:effectLst>
                  <a:outerShdw blurRad="38100" dist="38100" dir="2700000" algn="tl">
                    <a:srgbClr val="000000">
                      <a:alpha val="43137"/>
                    </a:srgbClr>
                  </a:outerShdw>
                </a:effectLst>
                <a:latin typeface="Impact" panose="020B0806030902050204" pitchFamily="34" charset="0"/>
              </a:rPr>
              <a:t>Base de données</a:t>
            </a:r>
          </a:p>
        </p:txBody>
      </p:sp>
      <p:sp>
        <p:nvSpPr>
          <p:cNvPr id="7" name="矩形 6">
            <a:extLst>
              <a:ext uri="{FF2B5EF4-FFF2-40B4-BE49-F238E27FC236}">
                <a16:creationId xmlns:a16="http://schemas.microsoft.com/office/drawing/2014/main" id="{B459899C-0742-43F1-A78E-37D59AC49D2D}"/>
              </a:ext>
            </a:extLst>
          </p:cNvPr>
          <p:cNvSpPr/>
          <p:nvPr/>
        </p:nvSpPr>
        <p:spPr>
          <a:xfrm>
            <a:off x="1866364" y="3428175"/>
            <a:ext cx="2372765" cy="369332"/>
          </a:xfrm>
          <a:prstGeom prst="rect">
            <a:avLst/>
          </a:prstGeom>
        </p:spPr>
        <p:txBody>
          <a:bodyPr wrap="none">
            <a:spAutoFit/>
          </a:bodyPr>
          <a:lstStyle/>
          <a:p>
            <a:r>
              <a:rPr lang="fr-FR" altLang="zh-CN" dirty="0">
                <a:effectLst>
                  <a:outerShdw blurRad="38100" dist="38100" dir="2700000" algn="tl">
                    <a:srgbClr val="000000">
                      <a:alpha val="43137"/>
                    </a:srgbClr>
                  </a:outerShdw>
                </a:effectLst>
                <a:latin typeface="Impact" panose="020B0806030902050204" pitchFamily="34" charset="0"/>
              </a:rPr>
              <a:t>Dessin de construction</a:t>
            </a:r>
            <a:endParaRPr lang="zh-CN" altLang="en-US" dirty="0">
              <a:effectLst>
                <a:outerShdw blurRad="38100" dist="38100" dir="2700000" algn="tl">
                  <a:srgbClr val="000000">
                    <a:alpha val="43137"/>
                  </a:srgbClr>
                </a:outerShdw>
              </a:effectLst>
              <a:latin typeface="Impact" panose="020B0806030902050204" pitchFamily="34" charset="0"/>
            </a:endParaRPr>
          </a:p>
        </p:txBody>
      </p:sp>
      <p:sp>
        <p:nvSpPr>
          <p:cNvPr id="11" name="灯片编号占位符 3">
            <a:extLst>
              <a:ext uri="{FF2B5EF4-FFF2-40B4-BE49-F238E27FC236}">
                <a16:creationId xmlns:a16="http://schemas.microsoft.com/office/drawing/2014/main" id="{80E55A09-F9C8-4F85-A928-90AA4AAE850E}"/>
              </a:ext>
            </a:extLst>
          </p:cNvPr>
          <p:cNvSpPr txBox="1">
            <a:spLocks/>
          </p:cNvSpPr>
          <p:nvPr/>
        </p:nvSpPr>
        <p:spPr>
          <a:xfrm>
            <a:off x="8256000" y="4779151"/>
            <a:ext cx="2133600" cy="273844"/>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913308-F349-4B6D-A68A-DD1791B4A57B}" type="slidenum">
              <a:rPr lang="zh-CN" altLang="en-US" sz="1200">
                <a:solidFill>
                  <a:schemeClr val="tx1">
                    <a:tint val="75000"/>
                  </a:schemeClr>
                </a:solidFill>
              </a:rPr>
              <a:pPr/>
              <a:t>15</a:t>
            </a:fld>
            <a:endParaRPr lang="zh-CN" altLang="en-US" sz="1200" dirty="0">
              <a:solidFill>
                <a:schemeClr val="tx1">
                  <a:tint val="75000"/>
                </a:schemeClr>
              </a:solidFill>
            </a:endParaRPr>
          </a:p>
        </p:txBody>
      </p:sp>
    </p:spTree>
    <p:extLst>
      <p:ext uri="{BB962C8B-B14F-4D97-AF65-F5344CB8AC3E}">
        <p14:creationId xmlns:p14="http://schemas.microsoft.com/office/powerpoint/2010/main" val="3753026164"/>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42"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750"/>
                                        <p:tgtEl>
                                          <p:spTgt spid="4"/>
                                        </p:tgtEl>
                                      </p:cBhvr>
                                    </p:animEffect>
                                    <p:anim calcmode="lin" valueType="num">
                                      <p:cBhvr>
                                        <p:cTn id="14" dur="750" fill="hold"/>
                                        <p:tgtEl>
                                          <p:spTgt spid="4"/>
                                        </p:tgtEl>
                                        <p:attrNameLst>
                                          <p:attrName>ppt_x</p:attrName>
                                        </p:attrNameLst>
                                      </p:cBhvr>
                                      <p:tavLst>
                                        <p:tav tm="0">
                                          <p:val>
                                            <p:strVal val="#ppt_x"/>
                                          </p:val>
                                        </p:tav>
                                        <p:tav tm="100000">
                                          <p:val>
                                            <p:strVal val="#ppt_x"/>
                                          </p:val>
                                        </p:tav>
                                      </p:tavLst>
                                    </p:anim>
                                    <p:anim calcmode="lin" valueType="num">
                                      <p:cBhvr>
                                        <p:cTn id="15" dur="750" fill="hold"/>
                                        <p:tgtEl>
                                          <p:spTgt spid="4"/>
                                        </p:tgtEl>
                                        <p:attrNameLst>
                                          <p:attrName>ppt_y</p:attrName>
                                        </p:attrNameLst>
                                      </p:cBhvr>
                                      <p:tavLst>
                                        <p:tav tm="0">
                                          <p:val>
                                            <p:strVal val="#ppt_y+.1"/>
                                          </p:val>
                                        </p:tav>
                                        <p:tav tm="100000">
                                          <p:val>
                                            <p:strVal val="#ppt_y"/>
                                          </p:val>
                                        </p:tav>
                                      </p:tavLst>
                                    </p:anim>
                                  </p:childTnLst>
                                </p:cTn>
                              </p:par>
                            </p:childTnLst>
                          </p:cTn>
                        </p:par>
                        <p:par>
                          <p:cTn id="16" fill="hold">
                            <p:stCondLst>
                              <p:cond delay="750"/>
                            </p:stCondLst>
                            <p:childTnLst>
                              <p:par>
                                <p:cTn id="17" presetID="22" presetClass="entr" presetSubtype="8"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cTn>
                              </p:par>
                              <p:par>
                                <p:cTn id="20" presetID="22" presetClass="entr" presetSubtype="8"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750"/>
                                        <p:tgtEl>
                                          <p:spTgt spid="7"/>
                                        </p:tgtEl>
                                      </p:cBhvr>
                                    </p:animEffect>
                                    <p:anim calcmode="lin" valueType="num">
                                      <p:cBhvr>
                                        <p:cTn id="26" dur="750" fill="hold"/>
                                        <p:tgtEl>
                                          <p:spTgt spid="7"/>
                                        </p:tgtEl>
                                        <p:attrNameLst>
                                          <p:attrName>ppt_x</p:attrName>
                                        </p:attrNameLst>
                                      </p:cBhvr>
                                      <p:tavLst>
                                        <p:tav tm="0">
                                          <p:val>
                                            <p:strVal val="#ppt_x"/>
                                          </p:val>
                                        </p:tav>
                                        <p:tav tm="100000">
                                          <p:val>
                                            <p:strVal val="#ppt_x"/>
                                          </p:val>
                                        </p:tav>
                                      </p:tavLst>
                                    </p:anim>
                                    <p:anim calcmode="lin" valueType="num">
                                      <p:cBhvr>
                                        <p:cTn id="27" dur="75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4787"/>
            <a:ext cx="669286" cy="518616"/>
          </a:xfrm>
          <a:prstGeom prst="rect">
            <a:avLst/>
          </a:prstGeom>
          <a:ln w="19050">
            <a:noFill/>
          </a:ln>
        </p:spPr>
      </p:pic>
      <p:sp>
        <p:nvSpPr>
          <p:cNvPr id="27" name="Title 1">
            <a:extLst>
              <a:ext uri="{FF2B5EF4-FFF2-40B4-BE49-F238E27FC236}">
                <a16:creationId xmlns:a16="http://schemas.microsoft.com/office/drawing/2014/main" id="{156ED6C1-493E-46D5-86F4-AC2887D8A02E}"/>
              </a:ext>
            </a:extLst>
          </p:cNvPr>
          <p:cNvSpPr txBox="1">
            <a:spLocks/>
          </p:cNvSpPr>
          <p:nvPr/>
        </p:nvSpPr>
        <p:spPr>
          <a:xfrm>
            <a:off x="179512" y="144674"/>
            <a:ext cx="212994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r>
              <a:rPr lang="fr-FR" altLang="zh-CN" sz="1800" b="1" dirty="0">
                <a:solidFill>
                  <a:schemeClr val="tx1">
                    <a:lumMod val="65000"/>
                    <a:lumOff val="35000"/>
                  </a:schemeClr>
                </a:solidFill>
                <a:latin typeface="Times New Roman" panose="02020603050405020304" pitchFamily="18" charset="0"/>
                <a:cs typeface="Times New Roman" panose="02020603050405020304" pitchFamily="18" charset="0"/>
                <a:sym typeface="+mn-lt"/>
              </a:rPr>
              <a:t>Brochures </a:t>
            </a:r>
          </a:p>
        </p:txBody>
      </p:sp>
      <p:sp>
        <p:nvSpPr>
          <p:cNvPr id="28" name="TextBox 11"/>
          <p:cNvSpPr txBox="1"/>
          <p:nvPr/>
        </p:nvSpPr>
        <p:spPr>
          <a:xfrm>
            <a:off x="275169" y="164039"/>
            <a:ext cx="250929" cy="360112"/>
          </a:xfrm>
          <a:prstGeom prst="rect">
            <a:avLst/>
          </a:prstGeom>
          <a:noFill/>
        </p:spPr>
        <p:txBody>
          <a:bodyPr wrap="none" anchor="ctr">
            <a:noAutofit/>
          </a:bodyPr>
          <a:lstStyle/>
          <a:p>
            <a:pPr algn="ctr"/>
            <a:r>
              <a:rPr lang="en-US" altLang="zh-CN" dirty="0">
                <a:solidFill>
                  <a:schemeClr val="bg1"/>
                </a:solidFill>
                <a:latin typeface="Impact" panose="020B0806030902050204" pitchFamily="34" charset="0"/>
              </a:rPr>
              <a:t>03</a:t>
            </a:r>
          </a:p>
        </p:txBody>
      </p:sp>
      <p:pic>
        <p:nvPicPr>
          <p:cNvPr id="6" name="图片 5">
            <a:extLst>
              <a:ext uri="{FF2B5EF4-FFF2-40B4-BE49-F238E27FC236}">
                <a16:creationId xmlns:a16="http://schemas.microsoft.com/office/drawing/2014/main" id="{8D62CC64-A280-404E-BBBD-8B5CAC780708}"/>
              </a:ext>
            </a:extLst>
          </p:cNvPr>
          <p:cNvPicPr/>
          <p:nvPr/>
        </p:nvPicPr>
        <p:blipFill>
          <a:blip r:embed="rId3" cstate="print">
            <a:extLst>
              <a:ext uri="{28A0092B-C50C-407E-A947-70E740481C1C}">
                <a14:useLocalDpi xmlns:a14="http://schemas.microsoft.com/office/drawing/2010/main" val="0"/>
              </a:ext>
            </a:extLst>
          </a:blip>
          <a:stretch>
            <a:fillRect/>
          </a:stretch>
        </p:blipFill>
        <p:spPr>
          <a:xfrm rot="5400000">
            <a:off x="4752028" y="344307"/>
            <a:ext cx="3602990" cy="4801870"/>
          </a:xfrm>
          <a:prstGeom prst="rect">
            <a:avLst/>
          </a:prstGeom>
        </p:spPr>
      </p:pic>
      <p:pic>
        <p:nvPicPr>
          <p:cNvPr id="3" name="图片 2">
            <a:extLst>
              <a:ext uri="{FF2B5EF4-FFF2-40B4-BE49-F238E27FC236}">
                <a16:creationId xmlns:a16="http://schemas.microsoft.com/office/drawing/2014/main" id="{2DBF8214-962A-4E21-ADC7-3FAF20F6C83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829" t="12718" r="3468" b="17232"/>
          <a:stretch/>
        </p:blipFill>
        <p:spPr>
          <a:xfrm>
            <a:off x="211206" y="943747"/>
            <a:ext cx="3614682" cy="3602990"/>
          </a:xfrm>
          <a:prstGeom prst="rect">
            <a:avLst/>
          </a:prstGeom>
        </p:spPr>
      </p:pic>
      <p:sp>
        <p:nvSpPr>
          <p:cNvPr id="4" name="矩形 3">
            <a:extLst>
              <a:ext uri="{FF2B5EF4-FFF2-40B4-BE49-F238E27FC236}">
                <a16:creationId xmlns:a16="http://schemas.microsoft.com/office/drawing/2014/main" id="{CB10F2E6-B095-44AF-B0B7-6337D526897C}"/>
              </a:ext>
            </a:extLst>
          </p:cNvPr>
          <p:cNvSpPr/>
          <p:nvPr/>
        </p:nvSpPr>
        <p:spPr>
          <a:xfrm>
            <a:off x="2987824" y="512355"/>
            <a:ext cx="2617833" cy="400110"/>
          </a:xfrm>
          <a:prstGeom prst="rect">
            <a:avLst/>
          </a:prstGeom>
        </p:spPr>
        <p:txBody>
          <a:bodyPr wrap="none">
            <a:spAutoFit/>
          </a:bodyPr>
          <a:lstStyle/>
          <a:p>
            <a:r>
              <a:rPr lang="fr-FR" altLang="zh-CN" sz="2000" dirty="0">
                <a:effectLst>
                  <a:outerShdw blurRad="38100" dist="38100" dir="2700000" algn="tl">
                    <a:srgbClr val="000000">
                      <a:alpha val="43137"/>
                    </a:srgbClr>
                  </a:outerShdw>
                </a:effectLst>
                <a:latin typeface="Impact" panose="020B0806030902050204" pitchFamily="34" charset="0"/>
              </a:rPr>
              <a:t>Brochure manuel carte</a:t>
            </a:r>
            <a:endParaRPr lang="zh-CN" altLang="en-US" sz="2000" dirty="0">
              <a:effectLst>
                <a:outerShdw blurRad="38100" dist="38100" dir="2700000" algn="tl">
                  <a:srgbClr val="000000">
                    <a:alpha val="43137"/>
                  </a:srgbClr>
                </a:outerShdw>
              </a:effectLst>
              <a:latin typeface="Impact" panose="020B0806030902050204" pitchFamily="34" charset="0"/>
            </a:endParaRPr>
          </a:p>
        </p:txBody>
      </p:sp>
      <p:sp>
        <p:nvSpPr>
          <p:cNvPr id="8" name="灯片编号占位符 3">
            <a:extLst>
              <a:ext uri="{FF2B5EF4-FFF2-40B4-BE49-F238E27FC236}">
                <a16:creationId xmlns:a16="http://schemas.microsoft.com/office/drawing/2014/main" id="{DA98035C-C2B7-46F3-A1C4-A9C8F2583ED5}"/>
              </a:ext>
            </a:extLst>
          </p:cNvPr>
          <p:cNvSpPr txBox="1">
            <a:spLocks/>
          </p:cNvSpPr>
          <p:nvPr/>
        </p:nvSpPr>
        <p:spPr>
          <a:xfrm>
            <a:off x="8604448" y="4731990"/>
            <a:ext cx="2133600" cy="273844"/>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913308-F349-4B6D-A68A-DD1791B4A57B}" type="slidenum">
              <a:rPr lang="zh-CN" altLang="en-US" sz="1200">
                <a:solidFill>
                  <a:schemeClr val="tx1">
                    <a:tint val="75000"/>
                  </a:schemeClr>
                </a:solidFill>
              </a:rPr>
              <a:pPr/>
              <a:t>16</a:t>
            </a:fld>
            <a:endParaRPr lang="zh-CN" altLang="en-US" sz="1200" dirty="0">
              <a:solidFill>
                <a:schemeClr val="tx1">
                  <a:tint val="75000"/>
                </a:schemeClr>
              </a:solidFill>
            </a:endParaRPr>
          </a:p>
        </p:txBody>
      </p:sp>
    </p:spTree>
    <p:extLst>
      <p:ext uri="{BB962C8B-B14F-4D97-AF65-F5344CB8AC3E}">
        <p14:creationId xmlns:p14="http://schemas.microsoft.com/office/powerpoint/2010/main" val="1923161440"/>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par>
                                <p:cTn id="8" presetID="6"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1000"/>
                                        <p:tgtEl>
                                          <p:spTgt spid="6"/>
                                        </p:tgtEl>
                                      </p:cBhvr>
                                    </p:animEffect>
                                  </p:childTnLst>
                                </p:cTn>
                              </p:par>
                              <p:par>
                                <p:cTn id="11" presetID="42"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84787"/>
            <a:ext cx="669286" cy="518616"/>
          </a:xfrm>
          <a:prstGeom prst="rect">
            <a:avLst/>
          </a:prstGeom>
          <a:ln w="19050">
            <a:noFill/>
          </a:ln>
        </p:spPr>
      </p:pic>
      <p:sp>
        <p:nvSpPr>
          <p:cNvPr id="27" name="Title 1">
            <a:extLst>
              <a:ext uri="{FF2B5EF4-FFF2-40B4-BE49-F238E27FC236}">
                <a16:creationId xmlns:a16="http://schemas.microsoft.com/office/drawing/2014/main" id="{156ED6C1-493E-46D5-86F4-AC2887D8A02E}"/>
              </a:ext>
            </a:extLst>
          </p:cNvPr>
          <p:cNvSpPr txBox="1">
            <a:spLocks/>
          </p:cNvSpPr>
          <p:nvPr/>
        </p:nvSpPr>
        <p:spPr>
          <a:xfrm>
            <a:off x="400633" y="142110"/>
            <a:ext cx="212994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r>
              <a:rPr lang="fr-FR" altLang="zh-CN" sz="1800" b="1" dirty="0">
                <a:solidFill>
                  <a:schemeClr val="tx1">
                    <a:lumMod val="65000"/>
                    <a:lumOff val="35000"/>
                  </a:schemeClr>
                </a:solidFill>
                <a:latin typeface="Times New Roman" panose="02020603050405020304" pitchFamily="18" charset="0"/>
                <a:ea typeface="+mn-ea"/>
                <a:cs typeface="Times New Roman" panose="02020603050405020304" pitchFamily="18" charset="0"/>
                <a:sym typeface="+mn-lt"/>
              </a:rPr>
              <a:t>Brochures </a:t>
            </a:r>
          </a:p>
          <a:p>
            <a:r>
              <a:rPr lang="fr-FR" altLang="zh-CN" sz="1800" b="1" dirty="0">
                <a:solidFill>
                  <a:schemeClr val="tx1">
                    <a:lumMod val="65000"/>
                    <a:lumOff val="35000"/>
                  </a:schemeClr>
                </a:solidFill>
                <a:latin typeface="Times New Roman" panose="02020603050405020304" pitchFamily="18" charset="0"/>
                <a:ea typeface="+mn-ea"/>
                <a:cs typeface="Times New Roman" panose="02020603050405020304" pitchFamily="18" charset="0"/>
                <a:sym typeface="+mn-lt"/>
              </a:rPr>
              <a:t> Cartes de visite</a:t>
            </a:r>
            <a:endParaRPr lang="en-GB" altLang="zh-CN" sz="1800" b="1" dirty="0">
              <a:solidFill>
                <a:schemeClr val="tx1">
                  <a:lumMod val="65000"/>
                  <a:lumOff val="35000"/>
                </a:schemeClr>
              </a:solidFill>
              <a:latin typeface="Times New Roman" panose="02020603050405020304" pitchFamily="18" charset="0"/>
              <a:ea typeface="+mn-ea"/>
              <a:cs typeface="Times New Roman" panose="02020603050405020304" pitchFamily="18" charset="0"/>
              <a:sym typeface="+mn-lt"/>
            </a:endParaRPr>
          </a:p>
        </p:txBody>
      </p:sp>
      <p:sp>
        <p:nvSpPr>
          <p:cNvPr id="28" name="TextBox 11"/>
          <p:cNvSpPr txBox="1"/>
          <p:nvPr/>
        </p:nvSpPr>
        <p:spPr>
          <a:xfrm>
            <a:off x="275169" y="164039"/>
            <a:ext cx="250929" cy="360112"/>
          </a:xfrm>
          <a:prstGeom prst="rect">
            <a:avLst/>
          </a:prstGeom>
          <a:noFill/>
        </p:spPr>
        <p:txBody>
          <a:bodyPr wrap="none" anchor="ctr">
            <a:noAutofit/>
          </a:bodyPr>
          <a:lstStyle/>
          <a:p>
            <a:pPr algn="ctr"/>
            <a:r>
              <a:rPr lang="en-US" altLang="zh-CN" dirty="0">
                <a:solidFill>
                  <a:schemeClr val="bg1"/>
                </a:solidFill>
                <a:latin typeface="Impact" panose="020B0806030902050204" pitchFamily="34" charset="0"/>
              </a:rPr>
              <a:t>02</a:t>
            </a:r>
          </a:p>
        </p:txBody>
      </p:sp>
      <p:pic>
        <p:nvPicPr>
          <p:cNvPr id="2" name="图片 1">
            <a:extLst>
              <a:ext uri="{FF2B5EF4-FFF2-40B4-BE49-F238E27FC236}">
                <a16:creationId xmlns:a16="http://schemas.microsoft.com/office/drawing/2014/main" id="{BCED8AD0-2229-40DA-BDBE-CB90294F1180}"/>
              </a:ext>
            </a:extLst>
          </p:cNvPr>
          <p:cNvPicPr>
            <a:picLocks noChangeAspect="1"/>
          </p:cNvPicPr>
          <p:nvPr/>
        </p:nvPicPr>
        <p:blipFill>
          <a:blip r:embed="rId6"/>
          <a:stretch>
            <a:fillRect/>
          </a:stretch>
        </p:blipFill>
        <p:spPr>
          <a:xfrm>
            <a:off x="5177383" y="285946"/>
            <a:ext cx="3691448" cy="2445318"/>
          </a:xfrm>
          <a:prstGeom prst="rect">
            <a:avLst/>
          </a:prstGeom>
        </p:spPr>
      </p:pic>
      <p:pic>
        <p:nvPicPr>
          <p:cNvPr id="3" name="图片 2">
            <a:extLst>
              <a:ext uri="{FF2B5EF4-FFF2-40B4-BE49-F238E27FC236}">
                <a16:creationId xmlns:a16="http://schemas.microsoft.com/office/drawing/2014/main" id="{210A2D97-2CA1-4A0E-BD6A-233421CA541A}"/>
              </a:ext>
            </a:extLst>
          </p:cNvPr>
          <p:cNvPicPr>
            <a:picLocks noChangeAspect="1"/>
          </p:cNvPicPr>
          <p:nvPr/>
        </p:nvPicPr>
        <p:blipFill>
          <a:blip r:embed="rId7"/>
          <a:stretch>
            <a:fillRect/>
          </a:stretch>
        </p:blipFill>
        <p:spPr>
          <a:xfrm>
            <a:off x="669286" y="720176"/>
            <a:ext cx="3209822" cy="1925893"/>
          </a:xfrm>
          <a:prstGeom prst="rect">
            <a:avLst/>
          </a:prstGeom>
        </p:spPr>
      </p:pic>
      <p:pic>
        <p:nvPicPr>
          <p:cNvPr id="5" name="图片 4">
            <a:extLst>
              <a:ext uri="{FF2B5EF4-FFF2-40B4-BE49-F238E27FC236}">
                <a16:creationId xmlns:a16="http://schemas.microsoft.com/office/drawing/2014/main" id="{4D09CF51-96A0-4A8E-A618-25004CDC7AF3}"/>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519" t="18600" r="5118" b="23832"/>
          <a:stretch/>
        </p:blipFill>
        <p:spPr>
          <a:xfrm>
            <a:off x="2332610" y="2861914"/>
            <a:ext cx="4478779" cy="1973231"/>
          </a:xfrm>
          <a:prstGeom prst="roundRect">
            <a:avLst/>
          </a:prstGeom>
        </p:spPr>
      </p:pic>
      <p:pic>
        <p:nvPicPr>
          <p:cNvPr id="6" name="图片 5">
            <a:extLst>
              <a:ext uri="{FF2B5EF4-FFF2-40B4-BE49-F238E27FC236}">
                <a16:creationId xmlns:a16="http://schemas.microsoft.com/office/drawing/2014/main" id="{3B03F9C2-4EEE-4423-8FE6-6480CE86D3D9}"/>
              </a:ext>
            </a:extLst>
          </p:cNvPr>
          <p:cNvPicPr>
            <a:picLocks noChangeAspect="1"/>
          </p:cNvPicPr>
          <p:nvPr/>
        </p:nvPicPr>
        <p:blipFill>
          <a:blip r:embed="rId9"/>
          <a:stretch>
            <a:fillRect/>
          </a:stretch>
        </p:blipFill>
        <p:spPr>
          <a:xfrm>
            <a:off x="7832578" y="3857625"/>
            <a:ext cx="1285875" cy="1285875"/>
          </a:xfrm>
          <a:prstGeom prst="rect">
            <a:avLst/>
          </a:prstGeom>
        </p:spPr>
      </p:pic>
      <p:pic>
        <p:nvPicPr>
          <p:cNvPr id="7" name="图片 6">
            <a:extLst>
              <a:ext uri="{FF2B5EF4-FFF2-40B4-BE49-F238E27FC236}">
                <a16:creationId xmlns:a16="http://schemas.microsoft.com/office/drawing/2014/main" id="{1B37CEAC-5735-428B-99AE-36D5BB809B24}"/>
              </a:ext>
            </a:extLst>
          </p:cNvPr>
          <p:cNvPicPr>
            <a:picLocks noChangeAspect="1"/>
          </p:cNvPicPr>
          <p:nvPr/>
        </p:nvPicPr>
        <p:blipFill>
          <a:blip r:embed="rId10"/>
          <a:stretch>
            <a:fillRect/>
          </a:stretch>
        </p:blipFill>
        <p:spPr>
          <a:xfrm>
            <a:off x="0" y="3914775"/>
            <a:ext cx="1262063" cy="1228725"/>
          </a:xfrm>
          <a:prstGeom prst="rect">
            <a:avLst/>
          </a:prstGeom>
        </p:spPr>
      </p:pic>
      <p:sp>
        <p:nvSpPr>
          <p:cNvPr id="4" name="矩形 3">
            <a:extLst>
              <a:ext uri="{FF2B5EF4-FFF2-40B4-BE49-F238E27FC236}">
                <a16:creationId xmlns:a16="http://schemas.microsoft.com/office/drawing/2014/main" id="{7494FA6D-6AEA-4401-8BA0-E6B1D679CE2A}"/>
              </a:ext>
            </a:extLst>
          </p:cNvPr>
          <p:cNvSpPr/>
          <p:nvPr/>
        </p:nvSpPr>
        <p:spPr>
          <a:xfrm>
            <a:off x="1465605" y="2615136"/>
            <a:ext cx="1316642" cy="323165"/>
          </a:xfrm>
          <a:prstGeom prst="rect">
            <a:avLst/>
          </a:prstGeom>
        </p:spPr>
        <p:txBody>
          <a:bodyPr wrap="none">
            <a:spAutoFit/>
          </a:bodyPr>
          <a:lstStyle/>
          <a:p>
            <a:pPr algn="ctr"/>
            <a:r>
              <a:rPr lang="fr-FR" altLang="zh-CN" sz="1500" dirty="0">
                <a:solidFill>
                  <a:srgbClr val="00B0F0"/>
                </a:solidFill>
                <a:latin typeface="Impact" panose="020B0806030902050204" pitchFamily="34" charset="0"/>
                <a:cs typeface="+mn-ea"/>
              </a:rPr>
              <a:t>Carte de visite</a:t>
            </a:r>
          </a:p>
        </p:txBody>
      </p:sp>
      <p:sp>
        <p:nvSpPr>
          <p:cNvPr id="8" name="矩形 7">
            <a:extLst>
              <a:ext uri="{FF2B5EF4-FFF2-40B4-BE49-F238E27FC236}">
                <a16:creationId xmlns:a16="http://schemas.microsoft.com/office/drawing/2014/main" id="{DB90AA8E-5C2C-4B30-9A55-5D256034DC34}"/>
              </a:ext>
            </a:extLst>
          </p:cNvPr>
          <p:cNvSpPr/>
          <p:nvPr/>
        </p:nvSpPr>
        <p:spPr>
          <a:xfrm>
            <a:off x="5899915" y="2700331"/>
            <a:ext cx="2246384" cy="323165"/>
          </a:xfrm>
          <a:prstGeom prst="rect">
            <a:avLst/>
          </a:prstGeom>
        </p:spPr>
        <p:txBody>
          <a:bodyPr wrap="none">
            <a:spAutoFit/>
          </a:bodyPr>
          <a:lstStyle/>
          <a:p>
            <a:pPr algn="ctr"/>
            <a:r>
              <a:rPr lang="fr-FR" altLang="zh-CN" sz="1500" dirty="0">
                <a:solidFill>
                  <a:schemeClr val="accent2">
                    <a:lumMod val="100000"/>
                  </a:schemeClr>
                </a:solidFill>
                <a:latin typeface="Impact" panose="020B0806030902050204" pitchFamily="34" charset="0"/>
                <a:cs typeface="+mn-ea"/>
              </a:rPr>
              <a:t>Couverture de la brochure</a:t>
            </a:r>
          </a:p>
        </p:txBody>
      </p:sp>
      <p:sp>
        <p:nvSpPr>
          <p:cNvPr id="9" name="矩形 8">
            <a:extLst>
              <a:ext uri="{FF2B5EF4-FFF2-40B4-BE49-F238E27FC236}">
                <a16:creationId xmlns:a16="http://schemas.microsoft.com/office/drawing/2014/main" id="{6C7CABDB-1831-48E5-8B7F-9F1B374C50C6}"/>
              </a:ext>
            </a:extLst>
          </p:cNvPr>
          <p:cNvSpPr/>
          <p:nvPr/>
        </p:nvSpPr>
        <p:spPr>
          <a:xfrm>
            <a:off x="2554164" y="4731144"/>
            <a:ext cx="4572000" cy="323165"/>
          </a:xfrm>
          <a:prstGeom prst="rect">
            <a:avLst/>
          </a:prstGeom>
        </p:spPr>
        <p:txBody>
          <a:bodyPr>
            <a:spAutoFit/>
          </a:bodyPr>
          <a:lstStyle/>
          <a:p>
            <a:pPr algn="ctr"/>
            <a:r>
              <a:rPr lang="fr-FR" altLang="zh-CN" sz="1500" dirty="0">
                <a:solidFill>
                  <a:srgbClr val="E98909"/>
                </a:solidFill>
                <a:latin typeface="Impact" panose="020B0806030902050204" pitchFamily="34" charset="0"/>
                <a:cs typeface="+mn-ea"/>
              </a:rPr>
              <a:t>Organigramme du biofiltre dans la brochure</a:t>
            </a:r>
            <a:endParaRPr lang="zh-CN" altLang="en-US" sz="1500" dirty="0">
              <a:solidFill>
                <a:srgbClr val="E98909"/>
              </a:solidFill>
              <a:latin typeface="Impact" panose="020B0806030902050204" pitchFamily="34" charset="0"/>
              <a:cs typeface="+mn-ea"/>
            </a:endParaRPr>
          </a:p>
        </p:txBody>
      </p:sp>
      <p:sp>
        <p:nvSpPr>
          <p:cNvPr id="13" name="灯片编号占位符 3">
            <a:extLst>
              <a:ext uri="{FF2B5EF4-FFF2-40B4-BE49-F238E27FC236}">
                <a16:creationId xmlns:a16="http://schemas.microsoft.com/office/drawing/2014/main" id="{DE4BD53D-9180-40F0-85FA-0ACAC13362C6}"/>
              </a:ext>
            </a:extLst>
          </p:cNvPr>
          <p:cNvSpPr txBox="1">
            <a:spLocks/>
          </p:cNvSpPr>
          <p:nvPr/>
        </p:nvSpPr>
        <p:spPr>
          <a:xfrm>
            <a:off x="8316416" y="4698223"/>
            <a:ext cx="2133600" cy="273844"/>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913308-F349-4B6D-A68A-DD1791B4A57B}" type="slidenum">
              <a:rPr lang="zh-CN" altLang="en-US" sz="1200">
                <a:solidFill>
                  <a:schemeClr val="tx1">
                    <a:tint val="75000"/>
                  </a:schemeClr>
                </a:solidFill>
              </a:rPr>
              <a:pPr/>
              <a:t>17</a:t>
            </a:fld>
            <a:endParaRPr lang="zh-CN" altLang="en-US" sz="1200" dirty="0">
              <a:solidFill>
                <a:schemeClr val="tx1">
                  <a:tint val="75000"/>
                </a:schemeClr>
              </a:solidFill>
            </a:endParaRPr>
          </a:p>
        </p:txBody>
      </p:sp>
    </p:spTree>
    <p:custDataLst>
      <p:tags r:id="rId2"/>
    </p:custDataLst>
    <p:extLst>
      <p:ext uri="{BB962C8B-B14F-4D97-AF65-F5344CB8AC3E}">
        <p14:creationId xmlns:p14="http://schemas.microsoft.com/office/powerpoint/2010/main" val="3824671702"/>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4787"/>
            <a:ext cx="669286" cy="518616"/>
          </a:xfrm>
          <a:prstGeom prst="rect">
            <a:avLst/>
          </a:prstGeom>
          <a:ln w="19050">
            <a:noFill/>
          </a:ln>
        </p:spPr>
      </p:pic>
      <p:sp>
        <p:nvSpPr>
          <p:cNvPr id="27" name="Title 1">
            <a:extLst>
              <a:ext uri="{FF2B5EF4-FFF2-40B4-BE49-F238E27FC236}">
                <a16:creationId xmlns:a16="http://schemas.microsoft.com/office/drawing/2014/main" id="{156ED6C1-493E-46D5-86F4-AC2887D8A02E}"/>
              </a:ext>
            </a:extLst>
          </p:cNvPr>
          <p:cNvSpPr txBox="1">
            <a:spLocks/>
          </p:cNvSpPr>
          <p:nvPr/>
        </p:nvSpPr>
        <p:spPr>
          <a:xfrm>
            <a:off x="413178" y="144674"/>
            <a:ext cx="212994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r>
              <a:rPr lang="fr-FR" altLang="zh-CN" sz="1800" b="1" dirty="0">
                <a:solidFill>
                  <a:schemeClr val="tx1">
                    <a:lumMod val="65000"/>
                    <a:lumOff val="35000"/>
                  </a:schemeClr>
                </a:solidFill>
                <a:latin typeface="Times New Roman" panose="02020603050405020304" pitchFamily="18" charset="0"/>
                <a:ea typeface="+mn-ea"/>
                <a:cs typeface="Times New Roman" panose="02020603050405020304" pitchFamily="18" charset="0"/>
                <a:sym typeface="+mn-lt"/>
              </a:rPr>
              <a:t>Projet Zhuyuan</a:t>
            </a:r>
            <a:endParaRPr lang="en-GB" altLang="zh-CN" sz="1800" b="1" dirty="0">
              <a:solidFill>
                <a:schemeClr val="tx1">
                  <a:lumMod val="65000"/>
                  <a:lumOff val="35000"/>
                </a:schemeClr>
              </a:solidFill>
              <a:latin typeface="Times New Roman" panose="02020603050405020304" pitchFamily="18" charset="0"/>
              <a:ea typeface="+mn-ea"/>
              <a:cs typeface="Times New Roman" panose="02020603050405020304" pitchFamily="18" charset="0"/>
              <a:sym typeface="+mn-lt"/>
            </a:endParaRPr>
          </a:p>
        </p:txBody>
      </p:sp>
      <p:sp>
        <p:nvSpPr>
          <p:cNvPr id="28" name="TextBox 11"/>
          <p:cNvSpPr txBox="1"/>
          <p:nvPr/>
        </p:nvSpPr>
        <p:spPr>
          <a:xfrm>
            <a:off x="275169" y="164039"/>
            <a:ext cx="250929" cy="360112"/>
          </a:xfrm>
          <a:prstGeom prst="rect">
            <a:avLst/>
          </a:prstGeom>
          <a:noFill/>
        </p:spPr>
        <p:txBody>
          <a:bodyPr wrap="none" anchor="ctr">
            <a:noAutofit/>
          </a:bodyPr>
          <a:lstStyle/>
          <a:p>
            <a:pPr algn="ctr"/>
            <a:r>
              <a:rPr lang="en-US" altLang="zh-CN" dirty="0">
                <a:solidFill>
                  <a:schemeClr val="bg1"/>
                </a:solidFill>
                <a:latin typeface="Impact" panose="020B0806030902050204" pitchFamily="34" charset="0"/>
              </a:rPr>
              <a:t>03</a:t>
            </a:r>
          </a:p>
        </p:txBody>
      </p:sp>
      <p:pic>
        <p:nvPicPr>
          <p:cNvPr id="2" name="图片 1">
            <a:extLst>
              <a:ext uri="{FF2B5EF4-FFF2-40B4-BE49-F238E27FC236}">
                <a16:creationId xmlns:a16="http://schemas.microsoft.com/office/drawing/2014/main" id="{65F3A4BD-3468-4075-8C18-C1F10A9AF73E}"/>
              </a:ext>
            </a:extLst>
          </p:cNvPr>
          <p:cNvPicPr>
            <a:picLocks noChangeAspect="1"/>
          </p:cNvPicPr>
          <p:nvPr/>
        </p:nvPicPr>
        <p:blipFill>
          <a:blip r:embed="rId4"/>
          <a:stretch>
            <a:fillRect/>
          </a:stretch>
        </p:blipFill>
        <p:spPr>
          <a:xfrm>
            <a:off x="4716016" y="2211710"/>
            <a:ext cx="4218798" cy="2531278"/>
          </a:xfrm>
          <a:prstGeom prst="rect">
            <a:avLst/>
          </a:prstGeom>
        </p:spPr>
      </p:pic>
      <p:pic>
        <p:nvPicPr>
          <p:cNvPr id="6" name="图片 5">
            <a:extLst>
              <a:ext uri="{FF2B5EF4-FFF2-40B4-BE49-F238E27FC236}">
                <a16:creationId xmlns:a16="http://schemas.microsoft.com/office/drawing/2014/main" id="{6EA667AA-3C80-4D30-A2D3-A0FC54EE31E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01639" y="576826"/>
            <a:ext cx="4218798" cy="2370330"/>
          </a:xfrm>
          <a:prstGeom prst="rect">
            <a:avLst/>
          </a:prstGeom>
          <a:noFill/>
        </p:spPr>
      </p:pic>
      <p:grpSp>
        <p:nvGrpSpPr>
          <p:cNvPr id="7" name="Group 30">
            <a:extLst>
              <a:ext uri="{FF2B5EF4-FFF2-40B4-BE49-F238E27FC236}">
                <a16:creationId xmlns:a16="http://schemas.microsoft.com/office/drawing/2014/main" id="{A4362B00-91CD-4F8C-95E3-3EB58B046CA9}"/>
              </a:ext>
            </a:extLst>
          </p:cNvPr>
          <p:cNvGrpSpPr/>
          <p:nvPr/>
        </p:nvGrpSpPr>
        <p:grpSpPr>
          <a:xfrm>
            <a:off x="4365959" y="2812056"/>
            <a:ext cx="504536" cy="270200"/>
            <a:chOff x="3246637" y="2558266"/>
            <a:chExt cx="883575" cy="616450"/>
          </a:xfrm>
        </p:grpSpPr>
        <p:sp>
          <p:nvSpPr>
            <p:cNvPr id="8" name="Arrow: Chevron 31">
              <a:extLst>
                <a:ext uri="{FF2B5EF4-FFF2-40B4-BE49-F238E27FC236}">
                  <a16:creationId xmlns:a16="http://schemas.microsoft.com/office/drawing/2014/main" id="{0B64B1A7-F437-4A89-8AC4-183703838A02}"/>
                </a:ext>
              </a:extLst>
            </p:cNvPr>
            <p:cNvSpPr/>
            <p:nvPr/>
          </p:nvSpPr>
          <p:spPr>
            <a:xfrm>
              <a:off x="3246637" y="2558266"/>
              <a:ext cx="400692" cy="616450"/>
            </a:xfrm>
            <a:prstGeom prst="chevron">
              <a:avLst>
                <a:gd name="adj" fmla="val 60145"/>
              </a:avLst>
            </a:prstGeom>
            <a:ln/>
          </p:spPr>
          <p:style>
            <a:lnRef idx="2">
              <a:schemeClr val="accent6"/>
            </a:lnRef>
            <a:fillRef idx="1">
              <a:schemeClr val="lt1"/>
            </a:fillRef>
            <a:effectRef idx="0">
              <a:schemeClr val="accent6"/>
            </a:effectRef>
            <a:fontRef idx="minor">
              <a:schemeClr val="dk1"/>
            </a:fontRef>
          </p:style>
          <p:txBody>
            <a:bodyPr anchor="ctr"/>
            <a:lstStyle/>
            <a:p>
              <a:pPr algn="ctr"/>
              <a:endParaRPr>
                <a:cs typeface="+mn-ea"/>
                <a:sym typeface="+mn-lt"/>
              </a:endParaRPr>
            </a:p>
          </p:txBody>
        </p:sp>
        <p:sp>
          <p:nvSpPr>
            <p:cNvPr id="9" name="Arrow: Chevron 32">
              <a:extLst>
                <a:ext uri="{FF2B5EF4-FFF2-40B4-BE49-F238E27FC236}">
                  <a16:creationId xmlns:a16="http://schemas.microsoft.com/office/drawing/2014/main" id="{03B7279D-F8B6-4278-8BE7-D1D933917E6F}"/>
                </a:ext>
              </a:extLst>
            </p:cNvPr>
            <p:cNvSpPr/>
            <p:nvPr/>
          </p:nvSpPr>
          <p:spPr>
            <a:xfrm>
              <a:off x="3488077" y="2558266"/>
              <a:ext cx="400692" cy="616450"/>
            </a:xfrm>
            <a:prstGeom prst="chevron">
              <a:avLst>
                <a:gd name="adj" fmla="val 60145"/>
              </a:avLst>
            </a:prstGeom>
            <a:ln/>
          </p:spPr>
          <p:style>
            <a:lnRef idx="2">
              <a:schemeClr val="accent6"/>
            </a:lnRef>
            <a:fillRef idx="1">
              <a:schemeClr val="lt1"/>
            </a:fillRef>
            <a:effectRef idx="0">
              <a:schemeClr val="accent6"/>
            </a:effectRef>
            <a:fontRef idx="minor">
              <a:schemeClr val="dk1"/>
            </a:fontRef>
          </p:style>
          <p:txBody>
            <a:bodyPr anchor="ctr"/>
            <a:lstStyle/>
            <a:p>
              <a:pPr algn="ctr"/>
              <a:endParaRPr>
                <a:cs typeface="+mn-ea"/>
                <a:sym typeface="+mn-lt"/>
              </a:endParaRPr>
            </a:p>
          </p:txBody>
        </p:sp>
        <p:sp>
          <p:nvSpPr>
            <p:cNvPr id="10" name="Arrow: Chevron 33">
              <a:extLst>
                <a:ext uri="{FF2B5EF4-FFF2-40B4-BE49-F238E27FC236}">
                  <a16:creationId xmlns:a16="http://schemas.microsoft.com/office/drawing/2014/main" id="{FF0CA094-3BDF-435E-BDD3-2079F1DCB534}"/>
                </a:ext>
              </a:extLst>
            </p:cNvPr>
            <p:cNvSpPr/>
            <p:nvPr/>
          </p:nvSpPr>
          <p:spPr>
            <a:xfrm>
              <a:off x="3729520" y="2558266"/>
              <a:ext cx="400692" cy="616450"/>
            </a:xfrm>
            <a:prstGeom prst="chevron">
              <a:avLst>
                <a:gd name="adj" fmla="val 60145"/>
              </a:avLst>
            </a:prstGeom>
            <a:ln/>
          </p:spPr>
          <p:style>
            <a:lnRef idx="2">
              <a:schemeClr val="accent6"/>
            </a:lnRef>
            <a:fillRef idx="1">
              <a:schemeClr val="lt1"/>
            </a:fillRef>
            <a:effectRef idx="0">
              <a:schemeClr val="accent6"/>
            </a:effectRef>
            <a:fontRef idx="minor">
              <a:schemeClr val="dk1"/>
            </a:fontRef>
          </p:style>
          <p:txBody>
            <a:bodyPr anchor="ctr"/>
            <a:lstStyle/>
            <a:p>
              <a:pPr algn="ctr"/>
              <a:endParaRPr>
                <a:cs typeface="+mn-ea"/>
                <a:sym typeface="+mn-lt"/>
              </a:endParaRPr>
            </a:p>
          </p:txBody>
        </p:sp>
      </p:grpSp>
      <p:sp>
        <p:nvSpPr>
          <p:cNvPr id="3" name="矩形 2">
            <a:extLst>
              <a:ext uri="{FF2B5EF4-FFF2-40B4-BE49-F238E27FC236}">
                <a16:creationId xmlns:a16="http://schemas.microsoft.com/office/drawing/2014/main" id="{0177798F-8E77-495E-B74A-50EDE38C484B}"/>
              </a:ext>
            </a:extLst>
          </p:cNvPr>
          <p:cNvSpPr/>
          <p:nvPr/>
        </p:nvSpPr>
        <p:spPr>
          <a:xfrm>
            <a:off x="611560" y="3007579"/>
            <a:ext cx="4572000" cy="400110"/>
          </a:xfrm>
          <a:prstGeom prst="rect">
            <a:avLst/>
          </a:prstGeom>
        </p:spPr>
        <p:txBody>
          <a:bodyPr>
            <a:spAutoFit/>
          </a:bodyPr>
          <a:lstStyle/>
          <a:p>
            <a:r>
              <a:rPr lang="fr-FR" altLang="zh-CN" sz="2000" dirty="0">
                <a:effectLst>
                  <a:outerShdw blurRad="38100" dist="38100" dir="2700000" algn="tl">
                    <a:srgbClr val="000000">
                      <a:alpha val="43137"/>
                    </a:srgbClr>
                  </a:outerShdw>
                </a:effectLst>
                <a:latin typeface="Impact" panose="020B0806030902050204" pitchFamily="34" charset="0"/>
              </a:rPr>
              <a:t>Photo du site du projet Zhuyuan</a:t>
            </a:r>
          </a:p>
        </p:txBody>
      </p:sp>
      <p:sp>
        <p:nvSpPr>
          <p:cNvPr id="4" name="矩形 3">
            <a:extLst>
              <a:ext uri="{FF2B5EF4-FFF2-40B4-BE49-F238E27FC236}">
                <a16:creationId xmlns:a16="http://schemas.microsoft.com/office/drawing/2014/main" id="{27688F65-F14F-47B0-934E-948210BBB7E6}"/>
              </a:ext>
            </a:extLst>
          </p:cNvPr>
          <p:cNvSpPr/>
          <p:nvPr/>
        </p:nvSpPr>
        <p:spPr>
          <a:xfrm>
            <a:off x="5508104" y="1761991"/>
            <a:ext cx="2903359" cy="400110"/>
          </a:xfrm>
          <a:prstGeom prst="rect">
            <a:avLst/>
          </a:prstGeom>
        </p:spPr>
        <p:txBody>
          <a:bodyPr wrap="none">
            <a:spAutoFit/>
          </a:bodyPr>
          <a:lstStyle/>
          <a:p>
            <a:r>
              <a:rPr lang="fr-FR" altLang="zh-CN" sz="2000" dirty="0">
                <a:effectLst>
                  <a:outerShdw blurRad="38100" dist="38100" dir="2700000" algn="tl">
                    <a:srgbClr val="000000">
                      <a:alpha val="43137"/>
                    </a:srgbClr>
                  </a:outerShdw>
                </a:effectLst>
                <a:latin typeface="Impact" panose="020B0806030902050204" pitchFamily="34" charset="0"/>
              </a:rPr>
              <a:t>Rendus du projet Zhuyuan</a:t>
            </a:r>
          </a:p>
        </p:txBody>
      </p:sp>
      <p:sp>
        <p:nvSpPr>
          <p:cNvPr id="13" name="灯片编号占位符 3">
            <a:extLst>
              <a:ext uri="{FF2B5EF4-FFF2-40B4-BE49-F238E27FC236}">
                <a16:creationId xmlns:a16="http://schemas.microsoft.com/office/drawing/2014/main" id="{720275C8-9062-41F5-A0F7-ED7B1C533A20}"/>
              </a:ext>
            </a:extLst>
          </p:cNvPr>
          <p:cNvSpPr txBox="1">
            <a:spLocks/>
          </p:cNvSpPr>
          <p:nvPr/>
        </p:nvSpPr>
        <p:spPr>
          <a:xfrm>
            <a:off x="8676456" y="4742988"/>
            <a:ext cx="2133600" cy="273844"/>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913308-F349-4B6D-A68A-DD1791B4A57B}" type="slidenum">
              <a:rPr lang="zh-CN" altLang="en-US" sz="1200">
                <a:solidFill>
                  <a:schemeClr val="tx1">
                    <a:tint val="75000"/>
                  </a:schemeClr>
                </a:solidFill>
              </a:rPr>
              <a:pPr/>
              <a:t>18</a:t>
            </a:fld>
            <a:endParaRPr lang="zh-CN" altLang="en-US" sz="1200" dirty="0">
              <a:solidFill>
                <a:schemeClr val="tx1">
                  <a:tint val="75000"/>
                </a:schemeClr>
              </a:solidFill>
            </a:endParaRPr>
          </a:p>
        </p:txBody>
      </p:sp>
    </p:spTree>
    <p:extLst>
      <p:ext uri="{BB962C8B-B14F-4D97-AF65-F5344CB8AC3E}">
        <p14:creationId xmlns:p14="http://schemas.microsoft.com/office/powerpoint/2010/main" val="2025370772"/>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22" presetClass="entr" presetSubtype="8"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childTnLst>
                          </p:cTn>
                        </p:par>
                        <p:par>
                          <p:cTn id="19" fill="hold">
                            <p:stCondLst>
                              <p:cond delay="1000"/>
                            </p:stCondLst>
                            <p:childTnLst>
                              <p:par>
                                <p:cTn id="20" presetID="42" presetClass="entr" presetSubtype="0" fill="hold"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anim calcmode="lin" valueType="num">
                                      <p:cBhvr>
                                        <p:cTn id="23" dur="500" fill="hold"/>
                                        <p:tgtEl>
                                          <p:spTgt spid="2"/>
                                        </p:tgtEl>
                                        <p:attrNameLst>
                                          <p:attrName>ppt_x</p:attrName>
                                        </p:attrNameLst>
                                      </p:cBhvr>
                                      <p:tavLst>
                                        <p:tav tm="0">
                                          <p:val>
                                            <p:strVal val="#ppt_x"/>
                                          </p:val>
                                        </p:tav>
                                        <p:tav tm="100000">
                                          <p:val>
                                            <p:strVal val="#ppt_x"/>
                                          </p:val>
                                        </p:tav>
                                      </p:tavLst>
                                    </p:anim>
                                    <p:anim calcmode="lin" valueType="num">
                                      <p:cBhvr>
                                        <p:cTn id="24" dur="500" fill="hold"/>
                                        <p:tgtEl>
                                          <p:spTgt spid="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anim calcmode="lin" valueType="num">
                                      <p:cBhvr>
                                        <p:cTn id="28" dur="500" fill="hold"/>
                                        <p:tgtEl>
                                          <p:spTgt spid="4"/>
                                        </p:tgtEl>
                                        <p:attrNameLst>
                                          <p:attrName>ppt_x</p:attrName>
                                        </p:attrNameLst>
                                      </p:cBhvr>
                                      <p:tavLst>
                                        <p:tav tm="0">
                                          <p:val>
                                            <p:strVal val="#ppt_x"/>
                                          </p:val>
                                        </p:tav>
                                        <p:tav tm="100000">
                                          <p:val>
                                            <p:strVal val="#ppt_x"/>
                                          </p:val>
                                        </p:tav>
                                      </p:tavLst>
                                    </p:anim>
                                    <p:anim calcmode="lin" valueType="num">
                                      <p:cBhvr>
                                        <p:cTn id="2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4787"/>
            <a:ext cx="669286" cy="518616"/>
          </a:xfrm>
          <a:prstGeom prst="rect">
            <a:avLst/>
          </a:prstGeom>
          <a:ln w="19050">
            <a:noFill/>
          </a:ln>
        </p:spPr>
      </p:pic>
      <p:sp>
        <p:nvSpPr>
          <p:cNvPr id="27" name="Title 1">
            <a:extLst>
              <a:ext uri="{FF2B5EF4-FFF2-40B4-BE49-F238E27FC236}">
                <a16:creationId xmlns:a16="http://schemas.microsoft.com/office/drawing/2014/main" id="{156ED6C1-493E-46D5-86F4-AC2887D8A02E}"/>
              </a:ext>
            </a:extLst>
          </p:cNvPr>
          <p:cNvSpPr txBox="1">
            <a:spLocks/>
          </p:cNvSpPr>
          <p:nvPr/>
        </p:nvSpPr>
        <p:spPr>
          <a:xfrm>
            <a:off x="400633" y="144674"/>
            <a:ext cx="212994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r>
              <a:rPr lang="fr-FR" altLang="zh-CN" sz="1800" b="1" dirty="0">
                <a:solidFill>
                  <a:schemeClr val="tx1">
                    <a:lumMod val="65000"/>
                    <a:lumOff val="35000"/>
                  </a:schemeClr>
                </a:solidFill>
                <a:latin typeface="Times New Roman" panose="02020603050405020304" pitchFamily="18" charset="0"/>
                <a:ea typeface="+mn-ea"/>
                <a:cs typeface="Times New Roman" panose="02020603050405020304" pitchFamily="18" charset="0"/>
                <a:sym typeface="+mn-lt"/>
              </a:rPr>
              <a:t>Affiche de stage</a:t>
            </a:r>
            <a:endParaRPr lang="en-GB" altLang="zh-CN" sz="1800" b="1" dirty="0">
              <a:solidFill>
                <a:schemeClr val="tx1">
                  <a:lumMod val="65000"/>
                  <a:lumOff val="35000"/>
                </a:schemeClr>
              </a:solidFill>
              <a:latin typeface="Times New Roman" panose="02020603050405020304" pitchFamily="18" charset="0"/>
              <a:ea typeface="+mn-ea"/>
              <a:cs typeface="Times New Roman" panose="02020603050405020304" pitchFamily="18" charset="0"/>
              <a:sym typeface="+mn-lt"/>
            </a:endParaRPr>
          </a:p>
        </p:txBody>
      </p:sp>
      <p:sp>
        <p:nvSpPr>
          <p:cNvPr id="28" name="TextBox 11"/>
          <p:cNvSpPr txBox="1"/>
          <p:nvPr/>
        </p:nvSpPr>
        <p:spPr>
          <a:xfrm>
            <a:off x="275169" y="164039"/>
            <a:ext cx="250929" cy="360112"/>
          </a:xfrm>
          <a:prstGeom prst="rect">
            <a:avLst/>
          </a:prstGeom>
          <a:noFill/>
        </p:spPr>
        <p:txBody>
          <a:bodyPr wrap="none" anchor="ctr">
            <a:noAutofit/>
          </a:bodyPr>
          <a:lstStyle/>
          <a:p>
            <a:pPr algn="ctr"/>
            <a:r>
              <a:rPr lang="en-US" altLang="zh-CN" dirty="0">
                <a:solidFill>
                  <a:schemeClr val="bg1"/>
                </a:solidFill>
                <a:latin typeface="Impact" panose="020B0806030902050204" pitchFamily="34" charset="0"/>
              </a:rPr>
              <a:t>03</a:t>
            </a:r>
          </a:p>
        </p:txBody>
      </p:sp>
      <p:pic>
        <p:nvPicPr>
          <p:cNvPr id="4" name="图片 3">
            <a:extLst>
              <a:ext uri="{FF2B5EF4-FFF2-40B4-BE49-F238E27FC236}">
                <a16:creationId xmlns:a16="http://schemas.microsoft.com/office/drawing/2014/main" id="{CD7D6BA0-1C53-4ED1-AD63-A18B018ECF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1787" y="168274"/>
            <a:ext cx="3400425" cy="4812030"/>
          </a:xfrm>
          <a:prstGeom prst="rect">
            <a:avLst/>
          </a:prstGeom>
        </p:spPr>
      </p:pic>
      <p:sp>
        <p:nvSpPr>
          <p:cNvPr id="6" name="灯片编号占位符 3">
            <a:extLst>
              <a:ext uri="{FF2B5EF4-FFF2-40B4-BE49-F238E27FC236}">
                <a16:creationId xmlns:a16="http://schemas.microsoft.com/office/drawing/2014/main" id="{81D37BDE-BE20-4B52-81B8-0AF24C482749}"/>
              </a:ext>
            </a:extLst>
          </p:cNvPr>
          <p:cNvSpPr txBox="1">
            <a:spLocks/>
          </p:cNvSpPr>
          <p:nvPr/>
        </p:nvSpPr>
        <p:spPr>
          <a:xfrm>
            <a:off x="8316416" y="4659982"/>
            <a:ext cx="2133600" cy="273844"/>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913308-F349-4B6D-A68A-DD1791B4A57B}" type="slidenum">
              <a:rPr lang="zh-CN" altLang="en-US" sz="1200">
                <a:solidFill>
                  <a:schemeClr val="tx1">
                    <a:tint val="75000"/>
                  </a:schemeClr>
                </a:solidFill>
              </a:rPr>
              <a:pPr/>
              <a:t>19</a:t>
            </a:fld>
            <a:endParaRPr lang="zh-CN" altLang="en-US" sz="1200" dirty="0">
              <a:solidFill>
                <a:schemeClr val="tx1">
                  <a:tint val="75000"/>
                </a:schemeClr>
              </a:solidFill>
            </a:endParaRPr>
          </a:p>
        </p:txBody>
      </p:sp>
    </p:spTree>
    <p:extLst>
      <p:ext uri="{BB962C8B-B14F-4D97-AF65-F5344CB8AC3E}">
        <p14:creationId xmlns:p14="http://schemas.microsoft.com/office/powerpoint/2010/main" val="3487210839"/>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1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184701" y="843552"/>
            <a:ext cx="4377926" cy="3392365"/>
            <a:chOff x="-1476672" y="-236562"/>
            <a:chExt cx="7380346" cy="5718880"/>
          </a:xfrm>
        </p:grpSpPr>
        <p:sp>
          <p:nvSpPr>
            <p:cNvPr id="86" name="Freeform 31"/>
            <p:cNvSpPr>
              <a:spLocks/>
            </p:cNvSpPr>
            <p:nvPr/>
          </p:nvSpPr>
          <p:spPr bwMode="auto">
            <a:xfrm rot="21176574">
              <a:off x="3301342" y="513629"/>
              <a:ext cx="1731554" cy="3487930"/>
            </a:xfrm>
            <a:custGeom>
              <a:avLst/>
              <a:gdLst>
                <a:gd name="T0" fmla="*/ 409 w 424"/>
                <a:gd name="T1" fmla="*/ 131 h 435"/>
                <a:gd name="T2" fmla="*/ 403 w 424"/>
                <a:gd name="T3" fmla="*/ 238 h 435"/>
                <a:gd name="T4" fmla="*/ 385 w 424"/>
                <a:gd name="T5" fmla="*/ 345 h 435"/>
                <a:gd name="T6" fmla="*/ 289 w 424"/>
                <a:gd name="T7" fmla="*/ 393 h 435"/>
                <a:gd name="T8" fmla="*/ 188 w 424"/>
                <a:gd name="T9" fmla="*/ 431 h 435"/>
                <a:gd name="T10" fmla="*/ 98 w 424"/>
                <a:gd name="T11" fmla="*/ 373 h 435"/>
                <a:gd name="T12" fmla="*/ 15 w 424"/>
                <a:gd name="T13" fmla="*/ 304 h 435"/>
                <a:gd name="T14" fmla="*/ 20 w 424"/>
                <a:gd name="T15" fmla="*/ 197 h 435"/>
                <a:gd name="T16" fmla="*/ 38 w 424"/>
                <a:gd name="T17" fmla="*/ 90 h 435"/>
                <a:gd name="T18" fmla="*/ 134 w 424"/>
                <a:gd name="T19" fmla="*/ 41 h 435"/>
                <a:gd name="T20" fmla="*/ 235 w 424"/>
                <a:gd name="T21" fmla="*/ 3 h 435"/>
                <a:gd name="T22" fmla="*/ 325 w 424"/>
                <a:gd name="T23" fmla="*/ 62 h 435"/>
                <a:gd name="T24" fmla="*/ 409 w 424"/>
                <a:gd name="T25" fmla="*/ 131 h 435"/>
                <a:gd name="connsiteX0" fmla="*/ 2951 w 9580"/>
                <a:gd name="connsiteY0" fmla="*/ 880 h 9854"/>
                <a:gd name="connsiteX1" fmla="*/ 5333 w 9580"/>
                <a:gd name="connsiteY1" fmla="*/ 6 h 9854"/>
                <a:gd name="connsiteX2" fmla="*/ 7456 w 9580"/>
                <a:gd name="connsiteY2" fmla="*/ 1362 h 9854"/>
                <a:gd name="connsiteX3" fmla="*/ 9437 w 9580"/>
                <a:gd name="connsiteY3" fmla="*/ 2948 h 9854"/>
                <a:gd name="connsiteX4" fmla="*/ 9296 w 9580"/>
                <a:gd name="connsiteY4" fmla="*/ 5408 h 9854"/>
                <a:gd name="connsiteX5" fmla="*/ 8871 w 9580"/>
                <a:gd name="connsiteY5" fmla="*/ 7868 h 9854"/>
                <a:gd name="connsiteX6" fmla="*/ 6607 w 9580"/>
                <a:gd name="connsiteY6" fmla="*/ 8971 h 9854"/>
                <a:gd name="connsiteX7" fmla="*/ 4225 w 9580"/>
                <a:gd name="connsiteY7" fmla="*/ 9845 h 9854"/>
                <a:gd name="connsiteX8" fmla="*/ 2102 w 9580"/>
                <a:gd name="connsiteY8" fmla="*/ 8512 h 9854"/>
                <a:gd name="connsiteX9" fmla="*/ 145 w 9580"/>
                <a:gd name="connsiteY9" fmla="*/ 6926 h 9854"/>
                <a:gd name="connsiteX10" fmla="*/ 263 w 9580"/>
                <a:gd name="connsiteY10" fmla="*/ 4466 h 9854"/>
                <a:gd name="connsiteX11" fmla="*/ 687 w 9580"/>
                <a:gd name="connsiteY11" fmla="*/ 2006 h 9854"/>
                <a:gd name="connsiteX12" fmla="*/ 3175 w 9580"/>
                <a:gd name="connsiteY12" fmla="*/ 1098 h 9854"/>
                <a:gd name="connsiteX0" fmla="*/ 3080 w 10000"/>
                <a:gd name="connsiteY0" fmla="*/ 893 h 10000"/>
                <a:gd name="connsiteX1" fmla="*/ 5567 w 10000"/>
                <a:gd name="connsiteY1" fmla="*/ 6 h 10000"/>
                <a:gd name="connsiteX2" fmla="*/ 7783 w 10000"/>
                <a:gd name="connsiteY2" fmla="*/ 1382 h 10000"/>
                <a:gd name="connsiteX3" fmla="*/ 9851 w 10000"/>
                <a:gd name="connsiteY3" fmla="*/ 2992 h 10000"/>
                <a:gd name="connsiteX4" fmla="*/ 9704 w 10000"/>
                <a:gd name="connsiteY4" fmla="*/ 5488 h 10000"/>
                <a:gd name="connsiteX5" fmla="*/ 9260 w 10000"/>
                <a:gd name="connsiteY5" fmla="*/ 7985 h 10000"/>
                <a:gd name="connsiteX6" fmla="*/ 6897 w 10000"/>
                <a:gd name="connsiteY6" fmla="*/ 9104 h 10000"/>
                <a:gd name="connsiteX7" fmla="*/ 4410 w 10000"/>
                <a:gd name="connsiteY7" fmla="*/ 9991 h 10000"/>
                <a:gd name="connsiteX8" fmla="*/ 2194 w 10000"/>
                <a:gd name="connsiteY8" fmla="*/ 8638 h 10000"/>
                <a:gd name="connsiteX9" fmla="*/ 151 w 10000"/>
                <a:gd name="connsiteY9" fmla="*/ 7029 h 10000"/>
                <a:gd name="connsiteX10" fmla="*/ 275 w 10000"/>
                <a:gd name="connsiteY10" fmla="*/ 4532 h 10000"/>
                <a:gd name="connsiteX11" fmla="*/ 717 w 10000"/>
                <a:gd name="connsiteY11" fmla="*/ 2036 h 10000"/>
                <a:gd name="connsiteX0" fmla="*/ 3080 w 10000"/>
                <a:gd name="connsiteY0" fmla="*/ 893 h 10000"/>
                <a:gd name="connsiteX1" fmla="*/ 5567 w 10000"/>
                <a:gd name="connsiteY1" fmla="*/ 6 h 10000"/>
                <a:gd name="connsiteX2" fmla="*/ 7783 w 10000"/>
                <a:gd name="connsiteY2" fmla="*/ 1382 h 10000"/>
                <a:gd name="connsiteX3" fmla="*/ 9851 w 10000"/>
                <a:gd name="connsiteY3" fmla="*/ 2992 h 10000"/>
                <a:gd name="connsiteX4" fmla="*/ 9704 w 10000"/>
                <a:gd name="connsiteY4" fmla="*/ 5488 h 10000"/>
                <a:gd name="connsiteX5" fmla="*/ 9260 w 10000"/>
                <a:gd name="connsiteY5" fmla="*/ 7985 h 10000"/>
                <a:gd name="connsiteX6" fmla="*/ 6897 w 10000"/>
                <a:gd name="connsiteY6" fmla="*/ 9104 h 10000"/>
                <a:gd name="connsiteX7" fmla="*/ 4410 w 10000"/>
                <a:gd name="connsiteY7" fmla="*/ 9991 h 10000"/>
                <a:gd name="connsiteX8" fmla="*/ 2194 w 10000"/>
                <a:gd name="connsiteY8" fmla="*/ 8638 h 10000"/>
                <a:gd name="connsiteX9" fmla="*/ 151 w 10000"/>
                <a:gd name="connsiteY9" fmla="*/ 7029 h 10000"/>
                <a:gd name="connsiteX10" fmla="*/ 275 w 10000"/>
                <a:gd name="connsiteY10" fmla="*/ 4532 h 10000"/>
                <a:gd name="connsiteX0" fmla="*/ 2929 w 9849"/>
                <a:gd name="connsiteY0" fmla="*/ 893 h 10000"/>
                <a:gd name="connsiteX1" fmla="*/ 5416 w 9849"/>
                <a:gd name="connsiteY1" fmla="*/ 6 h 10000"/>
                <a:gd name="connsiteX2" fmla="*/ 7632 w 9849"/>
                <a:gd name="connsiteY2" fmla="*/ 1382 h 10000"/>
                <a:gd name="connsiteX3" fmla="*/ 9700 w 9849"/>
                <a:gd name="connsiteY3" fmla="*/ 2992 h 10000"/>
                <a:gd name="connsiteX4" fmla="*/ 9553 w 9849"/>
                <a:gd name="connsiteY4" fmla="*/ 5488 h 10000"/>
                <a:gd name="connsiteX5" fmla="*/ 9109 w 9849"/>
                <a:gd name="connsiteY5" fmla="*/ 7985 h 10000"/>
                <a:gd name="connsiteX6" fmla="*/ 6746 w 9849"/>
                <a:gd name="connsiteY6" fmla="*/ 9104 h 10000"/>
                <a:gd name="connsiteX7" fmla="*/ 4259 w 9849"/>
                <a:gd name="connsiteY7" fmla="*/ 9991 h 10000"/>
                <a:gd name="connsiteX8" fmla="*/ 2043 w 9849"/>
                <a:gd name="connsiteY8" fmla="*/ 8638 h 10000"/>
                <a:gd name="connsiteX9" fmla="*/ 0 w 9849"/>
                <a:gd name="connsiteY9" fmla="*/ 7029 h 10000"/>
                <a:gd name="connsiteX0" fmla="*/ 900 w 7926"/>
                <a:gd name="connsiteY0" fmla="*/ 893 h 10000"/>
                <a:gd name="connsiteX1" fmla="*/ 3425 w 7926"/>
                <a:gd name="connsiteY1" fmla="*/ 6 h 10000"/>
                <a:gd name="connsiteX2" fmla="*/ 5675 w 7926"/>
                <a:gd name="connsiteY2" fmla="*/ 1382 h 10000"/>
                <a:gd name="connsiteX3" fmla="*/ 7775 w 7926"/>
                <a:gd name="connsiteY3" fmla="*/ 2992 h 10000"/>
                <a:gd name="connsiteX4" fmla="*/ 7625 w 7926"/>
                <a:gd name="connsiteY4" fmla="*/ 5488 h 10000"/>
                <a:gd name="connsiteX5" fmla="*/ 7175 w 7926"/>
                <a:gd name="connsiteY5" fmla="*/ 7985 h 10000"/>
                <a:gd name="connsiteX6" fmla="*/ 4775 w 7926"/>
                <a:gd name="connsiteY6" fmla="*/ 9104 h 10000"/>
                <a:gd name="connsiteX7" fmla="*/ 2250 w 7926"/>
                <a:gd name="connsiteY7" fmla="*/ 9991 h 10000"/>
                <a:gd name="connsiteX8" fmla="*/ 0 w 7926"/>
                <a:gd name="connsiteY8" fmla="*/ 8638 h 10000"/>
                <a:gd name="connsiteX0" fmla="*/ 0 w 8864"/>
                <a:gd name="connsiteY0" fmla="*/ 893 h 10000"/>
                <a:gd name="connsiteX1" fmla="*/ 3185 w 8864"/>
                <a:gd name="connsiteY1" fmla="*/ 6 h 10000"/>
                <a:gd name="connsiteX2" fmla="*/ 6024 w 8864"/>
                <a:gd name="connsiteY2" fmla="*/ 1382 h 10000"/>
                <a:gd name="connsiteX3" fmla="*/ 8673 w 8864"/>
                <a:gd name="connsiteY3" fmla="*/ 2992 h 10000"/>
                <a:gd name="connsiteX4" fmla="*/ 8484 w 8864"/>
                <a:gd name="connsiteY4" fmla="*/ 5488 h 10000"/>
                <a:gd name="connsiteX5" fmla="*/ 7916 w 8864"/>
                <a:gd name="connsiteY5" fmla="*/ 7985 h 10000"/>
                <a:gd name="connsiteX6" fmla="*/ 4888 w 8864"/>
                <a:gd name="connsiteY6" fmla="*/ 9104 h 10000"/>
                <a:gd name="connsiteX7" fmla="*/ 1703 w 8864"/>
                <a:gd name="connsiteY7" fmla="*/ 9991 h 10000"/>
                <a:gd name="connsiteX0" fmla="*/ 0 w 10000"/>
                <a:gd name="connsiteY0" fmla="*/ 893 h 9104"/>
                <a:gd name="connsiteX1" fmla="*/ 3593 w 10000"/>
                <a:gd name="connsiteY1" fmla="*/ 6 h 9104"/>
                <a:gd name="connsiteX2" fmla="*/ 6796 w 10000"/>
                <a:gd name="connsiteY2" fmla="*/ 1382 h 9104"/>
                <a:gd name="connsiteX3" fmla="*/ 9785 w 10000"/>
                <a:gd name="connsiteY3" fmla="*/ 2992 h 9104"/>
                <a:gd name="connsiteX4" fmla="*/ 9571 w 10000"/>
                <a:gd name="connsiteY4" fmla="*/ 5488 h 9104"/>
                <a:gd name="connsiteX5" fmla="*/ 8931 w 10000"/>
                <a:gd name="connsiteY5" fmla="*/ 7985 h 9104"/>
                <a:gd name="connsiteX6" fmla="*/ 5514 w 10000"/>
                <a:gd name="connsiteY6" fmla="*/ 9104 h 9104"/>
                <a:gd name="connsiteX0" fmla="*/ 0 w 10000"/>
                <a:gd name="connsiteY0" fmla="*/ 981 h 10000"/>
                <a:gd name="connsiteX1" fmla="*/ 3593 w 10000"/>
                <a:gd name="connsiteY1" fmla="*/ 7 h 10000"/>
                <a:gd name="connsiteX2" fmla="*/ 6796 w 10000"/>
                <a:gd name="connsiteY2" fmla="*/ 1518 h 10000"/>
                <a:gd name="connsiteX3" fmla="*/ 9785 w 10000"/>
                <a:gd name="connsiteY3" fmla="*/ 3286 h 10000"/>
                <a:gd name="connsiteX4" fmla="*/ 9571 w 10000"/>
                <a:gd name="connsiteY4" fmla="*/ 6028 h 10000"/>
                <a:gd name="connsiteX5" fmla="*/ 8931 w 10000"/>
                <a:gd name="connsiteY5" fmla="*/ 8771 h 10000"/>
                <a:gd name="connsiteX6" fmla="*/ 5514 w 10000"/>
                <a:gd name="connsiteY6" fmla="*/ 10000 h 10000"/>
                <a:gd name="connsiteX0" fmla="*/ 0 w 10000"/>
                <a:gd name="connsiteY0" fmla="*/ 981 h 10000"/>
                <a:gd name="connsiteX1" fmla="*/ 3593 w 10000"/>
                <a:gd name="connsiteY1" fmla="*/ 7 h 10000"/>
                <a:gd name="connsiteX2" fmla="*/ 6796 w 10000"/>
                <a:gd name="connsiteY2" fmla="*/ 1518 h 10000"/>
                <a:gd name="connsiteX3" fmla="*/ 9785 w 10000"/>
                <a:gd name="connsiteY3" fmla="*/ 3286 h 10000"/>
                <a:gd name="connsiteX4" fmla="*/ 9571 w 10000"/>
                <a:gd name="connsiteY4" fmla="*/ 6028 h 10000"/>
                <a:gd name="connsiteX5" fmla="*/ 8931 w 10000"/>
                <a:gd name="connsiteY5" fmla="*/ 8771 h 10000"/>
                <a:gd name="connsiteX6" fmla="*/ 7258 w 10000"/>
                <a:gd name="connsiteY6" fmla="*/ 9454 h 10000"/>
                <a:gd name="connsiteX7" fmla="*/ 5514 w 10000"/>
                <a:gd name="connsiteY7" fmla="*/ 10000 h 10000"/>
                <a:gd name="connsiteX0" fmla="*/ 0 w 10000"/>
                <a:gd name="connsiteY0" fmla="*/ 981 h 9454"/>
                <a:gd name="connsiteX1" fmla="*/ 3593 w 10000"/>
                <a:gd name="connsiteY1" fmla="*/ 7 h 9454"/>
                <a:gd name="connsiteX2" fmla="*/ 6796 w 10000"/>
                <a:gd name="connsiteY2" fmla="*/ 1518 h 9454"/>
                <a:gd name="connsiteX3" fmla="*/ 9785 w 10000"/>
                <a:gd name="connsiteY3" fmla="*/ 3286 h 9454"/>
                <a:gd name="connsiteX4" fmla="*/ 9571 w 10000"/>
                <a:gd name="connsiteY4" fmla="*/ 6028 h 9454"/>
                <a:gd name="connsiteX5" fmla="*/ 8931 w 10000"/>
                <a:gd name="connsiteY5" fmla="*/ 8771 h 9454"/>
                <a:gd name="connsiteX6" fmla="*/ 7258 w 10000"/>
                <a:gd name="connsiteY6" fmla="*/ 9454 h 9454"/>
                <a:gd name="connsiteX0" fmla="*/ 0 w 6407"/>
                <a:gd name="connsiteY0" fmla="*/ 0 h 9993"/>
                <a:gd name="connsiteX1" fmla="*/ 3203 w 6407"/>
                <a:gd name="connsiteY1" fmla="*/ 1599 h 9993"/>
                <a:gd name="connsiteX2" fmla="*/ 6192 w 6407"/>
                <a:gd name="connsiteY2" fmla="*/ 3469 h 9993"/>
                <a:gd name="connsiteX3" fmla="*/ 5978 w 6407"/>
                <a:gd name="connsiteY3" fmla="*/ 6369 h 9993"/>
                <a:gd name="connsiteX4" fmla="*/ 5338 w 6407"/>
                <a:gd name="connsiteY4" fmla="*/ 9271 h 9993"/>
                <a:gd name="connsiteX5" fmla="*/ 3665 w 6407"/>
                <a:gd name="connsiteY5" fmla="*/ 9993 h 9993"/>
                <a:gd name="connsiteX0" fmla="*/ 0 w 10000"/>
                <a:gd name="connsiteY0" fmla="*/ 0 h 9918"/>
                <a:gd name="connsiteX1" fmla="*/ 4999 w 10000"/>
                <a:gd name="connsiteY1" fmla="*/ 1600 h 9918"/>
                <a:gd name="connsiteX2" fmla="*/ 9664 w 10000"/>
                <a:gd name="connsiteY2" fmla="*/ 3471 h 9918"/>
                <a:gd name="connsiteX3" fmla="*/ 9330 w 10000"/>
                <a:gd name="connsiteY3" fmla="*/ 6373 h 9918"/>
                <a:gd name="connsiteX4" fmla="*/ 8332 w 10000"/>
                <a:gd name="connsiteY4" fmla="*/ 9277 h 9918"/>
                <a:gd name="connsiteX5" fmla="*/ 6378 w 10000"/>
                <a:gd name="connsiteY5" fmla="*/ 9918 h 9918"/>
                <a:gd name="connsiteX0" fmla="*/ 0 w 10000"/>
                <a:gd name="connsiteY0" fmla="*/ 0 h 9886"/>
                <a:gd name="connsiteX1" fmla="*/ 4999 w 10000"/>
                <a:gd name="connsiteY1" fmla="*/ 1613 h 9886"/>
                <a:gd name="connsiteX2" fmla="*/ 9664 w 10000"/>
                <a:gd name="connsiteY2" fmla="*/ 3500 h 9886"/>
                <a:gd name="connsiteX3" fmla="*/ 9330 w 10000"/>
                <a:gd name="connsiteY3" fmla="*/ 6426 h 9886"/>
                <a:gd name="connsiteX4" fmla="*/ 8332 w 10000"/>
                <a:gd name="connsiteY4" fmla="*/ 9354 h 9886"/>
                <a:gd name="connsiteX5" fmla="*/ 6961 w 10000"/>
                <a:gd name="connsiteY5" fmla="*/ 9886 h 9886"/>
                <a:gd name="connsiteX0" fmla="*/ 0 w 10000"/>
                <a:gd name="connsiteY0" fmla="*/ 0 h 10039"/>
                <a:gd name="connsiteX1" fmla="*/ 4999 w 10000"/>
                <a:gd name="connsiteY1" fmla="*/ 1632 h 10039"/>
                <a:gd name="connsiteX2" fmla="*/ 9664 w 10000"/>
                <a:gd name="connsiteY2" fmla="*/ 3540 h 10039"/>
                <a:gd name="connsiteX3" fmla="*/ 9330 w 10000"/>
                <a:gd name="connsiteY3" fmla="*/ 6500 h 10039"/>
                <a:gd name="connsiteX4" fmla="*/ 8332 w 10000"/>
                <a:gd name="connsiteY4" fmla="*/ 9462 h 10039"/>
                <a:gd name="connsiteX5" fmla="*/ 6924 w 10000"/>
                <a:gd name="connsiteY5" fmla="*/ 10039 h 10039"/>
                <a:gd name="connsiteX0" fmla="*/ 0 w 10000"/>
                <a:gd name="connsiteY0" fmla="*/ 0 h 10019"/>
                <a:gd name="connsiteX1" fmla="*/ 4999 w 10000"/>
                <a:gd name="connsiteY1" fmla="*/ 1632 h 10019"/>
                <a:gd name="connsiteX2" fmla="*/ 9664 w 10000"/>
                <a:gd name="connsiteY2" fmla="*/ 3540 h 10019"/>
                <a:gd name="connsiteX3" fmla="*/ 9330 w 10000"/>
                <a:gd name="connsiteY3" fmla="*/ 6500 h 10019"/>
                <a:gd name="connsiteX4" fmla="*/ 8332 w 10000"/>
                <a:gd name="connsiteY4" fmla="*/ 9462 h 10019"/>
                <a:gd name="connsiteX5" fmla="*/ 6818 w 10000"/>
                <a:gd name="connsiteY5" fmla="*/ 10019 h 10019"/>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22">
                  <a:moveTo>
                    <a:pt x="0" y="0"/>
                  </a:moveTo>
                  <a:cubicBezTo>
                    <a:pt x="2002" y="110"/>
                    <a:pt x="3445" y="1053"/>
                    <a:pt x="4999" y="1632"/>
                  </a:cubicBezTo>
                  <a:cubicBezTo>
                    <a:pt x="6554" y="2213"/>
                    <a:pt x="8829" y="2600"/>
                    <a:pt x="9664" y="3540"/>
                  </a:cubicBezTo>
                  <a:cubicBezTo>
                    <a:pt x="10495" y="4481"/>
                    <a:pt x="9552" y="5561"/>
                    <a:pt x="9330" y="6500"/>
                  </a:cubicBezTo>
                  <a:cubicBezTo>
                    <a:pt x="9107" y="7496"/>
                    <a:pt x="9497" y="8659"/>
                    <a:pt x="8332" y="9462"/>
                  </a:cubicBezTo>
                  <a:cubicBezTo>
                    <a:pt x="8006" y="9642"/>
                    <a:pt x="7761" y="9800"/>
                    <a:pt x="6873" y="10022"/>
                  </a:cubicBezTo>
                </a:path>
              </a:pathLst>
            </a:custGeom>
            <a:noFill/>
            <a:ln w="38100">
              <a:solidFill>
                <a:srgbClr val="2E1612"/>
              </a:solidFill>
            </a:ln>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pic>
          <p:nvPicPr>
            <p:cNvPr id="87" name="图片 8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6672" y="-236562"/>
              <a:ext cx="7380346" cy="5718880"/>
            </a:xfrm>
            <a:prstGeom prst="rect">
              <a:avLst/>
            </a:prstGeom>
            <a:ln w="38100">
              <a:noFill/>
            </a:ln>
          </p:spPr>
        </p:pic>
        <p:sp>
          <p:nvSpPr>
            <p:cNvPr id="88" name="Freeform 31"/>
            <p:cNvSpPr>
              <a:spLocks/>
            </p:cNvSpPr>
            <p:nvPr/>
          </p:nvSpPr>
          <p:spPr bwMode="auto">
            <a:xfrm rot="21176574">
              <a:off x="3097201" y="4045502"/>
              <a:ext cx="1658831" cy="633491"/>
            </a:xfrm>
            <a:custGeom>
              <a:avLst/>
              <a:gdLst>
                <a:gd name="T0" fmla="*/ 409 w 424"/>
                <a:gd name="T1" fmla="*/ 131 h 435"/>
                <a:gd name="T2" fmla="*/ 403 w 424"/>
                <a:gd name="T3" fmla="*/ 238 h 435"/>
                <a:gd name="T4" fmla="*/ 385 w 424"/>
                <a:gd name="T5" fmla="*/ 345 h 435"/>
                <a:gd name="T6" fmla="*/ 289 w 424"/>
                <a:gd name="T7" fmla="*/ 393 h 435"/>
                <a:gd name="T8" fmla="*/ 188 w 424"/>
                <a:gd name="T9" fmla="*/ 431 h 435"/>
                <a:gd name="T10" fmla="*/ 98 w 424"/>
                <a:gd name="T11" fmla="*/ 373 h 435"/>
                <a:gd name="T12" fmla="*/ 15 w 424"/>
                <a:gd name="T13" fmla="*/ 304 h 435"/>
                <a:gd name="T14" fmla="*/ 20 w 424"/>
                <a:gd name="T15" fmla="*/ 197 h 435"/>
                <a:gd name="T16" fmla="*/ 38 w 424"/>
                <a:gd name="T17" fmla="*/ 90 h 435"/>
                <a:gd name="T18" fmla="*/ 134 w 424"/>
                <a:gd name="T19" fmla="*/ 41 h 435"/>
                <a:gd name="T20" fmla="*/ 235 w 424"/>
                <a:gd name="T21" fmla="*/ 3 h 435"/>
                <a:gd name="T22" fmla="*/ 325 w 424"/>
                <a:gd name="T23" fmla="*/ 62 h 435"/>
                <a:gd name="T24" fmla="*/ 409 w 424"/>
                <a:gd name="T25" fmla="*/ 131 h 435"/>
                <a:gd name="connsiteX0" fmla="*/ 9296 w 9587"/>
                <a:gd name="connsiteY0" fmla="*/ 5408 h 9854"/>
                <a:gd name="connsiteX1" fmla="*/ 8871 w 9587"/>
                <a:gd name="connsiteY1" fmla="*/ 7868 h 9854"/>
                <a:gd name="connsiteX2" fmla="*/ 6607 w 9587"/>
                <a:gd name="connsiteY2" fmla="*/ 8971 h 9854"/>
                <a:gd name="connsiteX3" fmla="*/ 4225 w 9587"/>
                <a:gd name="connsiteY3" fmla="*/ 9845 h 9854"/>
                <a:gd name="connsiteX4" fmla="*/ 2102 w 9587"/>
                <a:gd name="connsiteY4" fmla="*/ 8512 h 9854"/>
                <a:gd name="connsiteX5" fmla="*/ 145 w 9587"/>
                <a:gd name="connsiteY5" fmla="*/ 6926 h 9854"/>
                <a:gd name="connsiteX6" fmla="*/ 263 w 9587"/>
                <a:gd name="connsiteY6" fmla="*/ 4466 h 9854"/>
                <a:gd name="connsiteX7" fmla="*/ 687 w 9587"/>
                <a:gd name="connsiteY7" fmla="*/ 2006 h 9854"/>
                <a:gd name="connsiteX8" fmla="*/ 2951 w 9587"/>
                <a:gd name="connsiteY8" fmla="*/ 880 h 9854"/>
                <a:gd name="connsiteX9" fmla="*/ 5333 w 9587"/>
                <a:gd name="connsiteY9" fmla="*/ 6 h 9854"/>
                <a:gd name="connsiteX10" fmla="*/ 7456 w 9587"/>
                <a:gd name="connsiteY10" fmla="*/ 1362 h 9854"/>
                <a:gd name="connsiteX11" fmla="*/ 9437 w 9587"/>
                <a:gd name="connsiteY11" fmla="*/ 2948 h 9854"/>
                <a:gd name="connsiteX12" fmla="*/ 9520 w 9587"/>
                <a:gd name="connsiteY12" fmla="*/ 5626 h 9854"/>
                <a:gd name="connsiteX0" fmla="*/ 9696 w 9844"/>
                <a:gd name="connsiteY0" fmla="*/ 5488 h 10000"/>
                <a:gd name="connsiteX1" fmla="*/ 9253 w 9844"/>
                <a:gd name="connsiteY1" fmla="*/ 7985 h 10000"/>
                <a:gd name="connsiteX2" fmla="*/ 6892 w 9844"/>
                <a:gd name="connsiteY2" fmla="*/ 9104 h 10000"/>
                <a:gd name="connsiteX3" fmla="*/ 4407 w 9844"/>
                <a:gd name="connsiteY3" fmla="*/ 9991 h 10000"/>
                <a:gd name="connsiteX4" fmla="*/ 2193 w 9844"/>
                <a:gd name="connsiteY4" fmla="*/ 8638 h 10000"/>
                <a:gd name="connsiteX5" fmla="*/ 151 w 9844"/>
                <a:gd name="connsiteY5" fmla="*/ 7029 h 10000"/>
                <a:gd name="connsiteX6" fmla="*/ 274 w 9844"/>
                <a:gd name="connsiteY6" fmla="*/ 4532 h 10000"/>
                <a:gd name="connsiteX7" fmla="*/ 717 w 9844"/>
                <a:gd name="connsiteY7" fmla="*/ 2036 h 10000"/>
                <a:gd name="connsiteX8" fmla="*/ 3078 w 9844"/>
                <a:gd name="connsiteY8" fmla="*/ 893 h 10000"/>
                <a:gd name="connsiteX9" fmla="*/ 5563 w 9844"/>
                <a:gd name="connsiteY9" fmla="*/ 6 h 10000"/>
                <a:gd name="connsiteX10" fmla="*/ 7777 w 9844"/>
                <a:gd name="connsiteY10" fmla="*/ 1382 h 10000"/>
                <a:gd name="connsiteX11" fmla="*/ 9844 w 9844"/>
                <a:gd name="connsiteY11" fmla="*/ 2992 h 10000"/>
                <a:gd name="connsiteX0" fmla="*/ 9850 w 9850"/>
                <a:gd name="connsiteY0" fmla="*/ 5488 h 10000"/>
                <a:gd name="connsiteX1" fmla="*/ 9400 w 9850"/>
                <a:gd name="connsiteY1" fmla="*/ 7985 h 10000"/>
                <a:gd name="connsiteX2" fmla="*/ 7001 w 9850"/>
                <a:gd name="connsiteY2" fmla="*/ 9104 h 10000"/>
                <a:gd name="connsiteX3" fmla="*/ 4477 w 9850"/>
                <a:gd name="connsiteY3" fmla="*/ 9991 h 10000"/>
                <a:gd name="connsiteX4" fmla="*/ 2228 w 9850"/>
                <a:gd name="connsiteY4" fmla="*/ 8638 h 10000"/>
                <a:gd name="connsiteX5" fmla="*/ 153 w 9850"/>
                <a:gd name="connsiteY5" fmla="*/ 7029 h 10000"/>
                <a:gd name="connsiteX6" fmla="*/ 278 w 9850"/>
                <a:gd name="connsiteY6" fmla="*/ 4532 h 10000"/>
                <a:gd name="connsiteX7" fmla="*/ 728 w 9850"/>
                <a:gd name="connsiteY7" fmla="*/ 2036 h 10000"/>
                <a:gd name="connsiteX8" fmla="*/ 3127 w 9850"/>
                <a:gd name="connsiteY8" fmla="*/ 893 h 10000"/>
                <a:gd name="connsiteX9" fmla="*/ 5651 w 9850"/>
                <a:gd name="connsiteY9" fmla="*/ 6 h 10000"/>
                <a:gd name="connsiteX10" fmla="*/ 7900 w 9850"/>
                <a:gd name="connsiteY10" fmla="*/ 1382 h 10000"/>
                <a:gd name="connsiteX0" fmla="*/ 10000 w 10000"/>
                <a:gd name="connsiteY0" fmla="*/ 5488 h 10000"/>
                <a:gd name="connsiteX1" fmla="*/ 9543 w 10000"/>
                <a:gd name="connsiteY1" fmla="*/ 7985 h 10000"/>
                <a:gd name="connsiteX2" fmla="*/ 7108 w 10000"/>
                <a:gd name="connsiteY2" fmla="*/ 9104 h 10000"/>
                <a:gd name="connsiteX3" fmla="*/ 4545 w 10000"/>
                <a:gd name="connsiteY3" fmla="*/ 9991 h 10000"/>
                <a:gd name="connsiteX4" fmla="*/ 2262 w 10000"/>
                <a:gd name="connsiteY4" fmla="*/ 8638 h 10000"/>
                <a:gd name="connsiteX5" fmla="*/ 155 w 10000"/>
                <a:gd name="connsiteY5" fmla="*/ 7029 h 10000"/>
                <a:gd name="connsiteX6" fmla="*/ 282 w 10000"/>
                <a:gd name="connsiteY6" fmla="*/ 4532 h 10000"/>
                <a:gd name="connsiteX7" fmla="*/ 739 w 10000"/>
                <a:gd name="connsiteY7" fmla="*/ 2036 h 10000"/>
                <a:gd name="connsiteX8" fmla="*/ 3175 w 10000"/>
                <a:gd name="connsiteY8" fmla="*/ 893 h 10000"/>
                <a:gd name="connsiteX9" fmla="*/ 5737 w 10000"/>
                <a:gd name="connsiteY9" fmla="*/ 6 h 10000"/>
                <a:gd name="connsiteX0" fmla="*/ 10000 w 10000"/>
                <a:gd name="connsiteY0" fmla="*/ 4595 h 9107"/>
                <a:gd name="connsiteX1" fmla="*/ 9543 w 10000"/>
                <a:gd name="connsiteY1" fmla="*/ 7092 h 9107"/>
                <a:gd name="connsiteX2" fmla="*/ 7108 w 10000"/>
                <a:gd name="connsiteY2" fmla="*/ 8211 h 9107"/>
                <a:gd name="connsiteX3" fmla="*/ 4545 w 10000"/>
                <a:gd name="connsiteY3" fmla="*/ 9098 h 9107"/>
                <a:gd name="connsiteX4" fmla="*/ 2262 w 10000"/>
                <a:gd name="connsiteY4" fmla="*/ 7745 h 9107"/>
                <a:gd name="connsiteX5" fmla="*/ 155 w 10000"/>
                <a:gd name="connsiteY5" fmla="*/ 6136 h 9107"/>
                <a:gd name="connsiteX6" fmla="*/ 282 w 10000"/>
                <a:gd name="connsiteY6" fmla="*/ 3639 h 9107"/>
                <a:gd name="connsiteX7" fmla="*/ 739 w 10000"/>
                <a:gd name="connsiteY7" fmla="*/ 1143 h 9107"/>
                <a:gd name="connsiteX8" fmla="*/ 3175 w 10000"/>
                <a:gd name="connsiteY8" fmla="*/ 0 h 9107"/>
                <a:gd name="connsiteX0" fmla="*/ 10000 w 10000"/>
                <a:gd name="connsiteY0" fmla="*/ 3791 h 8745"/>
                <a:gd name="connsiteX1" fmla="*/ 9543 w 10000"/>
                <a:gd name="connsiteY1" fmla="*/ 6532 h 8745"/>
                <a:gd name="connsiteX2" fmla="*/ 7108 w 10000"/>
                <a:gd name="connsiteY2" fmla="*/ 7761 h 8745"/>
                <a:gd name="connsiteX3" fmla="*/ 4545 w 10000"/>
                <a:gd name="connsiteY3" fmla="*/ 8735 h 8745"/>
                <a:gd name="connsiteX4" fmla="*/ 2262 w 10000"/>
                <a:gd name="connsiteY4" fmla="*/ 7249 h 8745"/>
                <a:gd name="connsiteX5" fmla="*/ 155 w 10000"/>
                <a:gd name="connsiteY5" fmla="*/ 5483 h 8745"/>
                <a:gd name="connsiteX6" fmla="*/ 282 w 10000"/>
                <a:gd name="connsiteY6" fmla="*/ 2741 h 8745"/>
                <a:gd name="connsiteX7" fmla="*/ 739 w 10000"/>
                <a:gd name="connsiteY7" fmla="*/ 0 h 8745"/>
                <a:gd name="connsiteX0" fmla="*/ 10000 w 10000"/>
                <a:gd name="connsiteY0" fmla="*/ 1201 h 6866"/>
                <a:gd name="connsiteX1" fmla="*/ 9543 w 10000"/>
                <a:gd name="connsiteY1" fmla="*/ 4335 h 6866"/>
                <a:gd name="connsiteX2" fmla="*/ 7108 w 10000"/>
                <a:gd name="connsiteY2" fmla="*/ 5741 h 6866"/>
                <a:gd name="connsiteX3" fmla="*/ 4545 w 10000"/>
                <a:gd name="connsiteY3" fmla="*/ 6855 h 6866"/>
                <a:gd name="connsiteX4" fmla="*/ 2262 w 10000"/>
                <a:gd name="connsiteY4" fmla="*/ 5155 h 6866"/>
                <a:gd name="connsiteX5" fmla="*/ 155 w 10000"/>
                <a:gd name="connsiteY5" fmla="*/ 3136 h 6866"/>
                <a:gd name="connsiteX6" fmla="*/ 282 w 10000"/>
                <a:gd name="connsiteY6" fmla="*/ 0 h 6866"/>
                <a:gd name="connsiteX0" fmla="*/ 9845 w 9845"/>
                <a:gd name="connsiteY0" fmla="*/ 0 h 8251"/>
                <a:gd name="connsiteX1" fmla="*/ 9388 w 9845"/>
                <a:gd name="connsiteY1" fmla="*/ 4565 h 8251"/>
                <a:gd name="connsiteX2" fmla="*/ 6953 w 9845"/>
                <a:gd name="connsiteY2" fmla="*/ 6612 h 8251"/>
                <a:gd name="connsiteX3" fmla="*/ 4390 w 9845"/>
                <a:gd name="connsiteY3" fmla="*/ 8235 h 8251"/>
                <a:gd name="connsiteX4" fmla="*/ 2107 w 9845"/>
                <a:gd name="connsiteY4" fmla="*/ 5759 h 8251"/>
                <a:gd name="connsiteX5" fmla="*/ 0 w 9845"/>
                <a:gd name="connsiteY5" fmla="*/ 2818 h 8251"/>
                <a:gd name="connsiteX0" fmla="*/ 7860 w 7860"/>
                <a:gd name="connsiteY0" fmla="*/ 0 h 10001"/>
                <a:gd name="connsiteX1" fmla="*/ 7396 w 7860"/>
                <a:gd name="connsiteY1" fmla="*/ 5533 h 10001"/>
                <a:gd name="connsiteX2" fmla="*/ 4922 w 7860"/>
                <a:gd name="connsiteY2" fmla="*/ 8014 h 10001"/>
                <a:gd name="connsiteX3" fmla="*/ 2319 w 7860"/>
                <a:gd name="connsiteY3" fmla="*/ 9981 h 10001"/>
                <a:gd name="connsiteX4" fmla="*/ 0 w 7860"/>
                <a:gd name="connsiteY4" fmla="*/ 6980 h 10001"/>
                <a:gd name="connsiteX0" fmla="*/ 7050 w 7050"/>
                <a:gd name="connsiteY0" fmla="*/ 0 h 10000"/>
                <a:gd name="connsiteX1" fmla="*/ 6460 w 7050"/>
                <a:gd name="connsiteY1" fmla="*/ 5532 h 10000"/>
                <a:gd name="connsiteX2" fmla="*/ 3312 w 7050"/>
                <a:gd name="connsiteY2" fmla="*/ 8013 h 10000"/>
                <a:gd name="connsiteX3" fmla="*/ 0 w 7050"/>
                <a:gd name="connsiteY3" fmla="*/ 9980 h 10000"/>
                <a:gd name="connsiteX0" fmla="*/ 9163 w 9163"/>
                <a:gd name="connsiteY0" fmla="*/ 0 h 4468"/>
                <a:gd name="connsiteX1" fmla="*/ 4698 w 9163"/>
                <a:gd name="connsiteY1" fmla="*/ 2481 h 4468"/>
                <a:gd name="connsiteX2" fmla="*/ 0 w 9163"/>
                <a:gd name="connsiteY2" fmla="*/ 4448 h 4468"/>
                <a:gd name="connsiteX0" fmla="*/ 9774 w 9774"/>
                <a:gd name="connsiteY0" fmla="*/ 0 h 9562"/>
                <a:gd name="connsiteX1" fmla="*/ 5127 w 9774"/>
                <a:gd name="connsiteY1" fmla="*/ 5117 h 9562"/>
                <a:gd name="connsiteX2" fmla="*/ 0 w 9774"/>
                <a:gd name="connsiteY2" fmla="*/ 9519 h 9562"/>
                <a:gd name="connsiteX0" fmla="*/ 9955 w 9955"/>
                <a:gd name="connsiteY0" fmla="*/ 0 h 9811"/>
                <a:gd name="connsiteX1" fmla="*/ 5246 w 9955"/>
                <a:gd name="connsiteY1" fmla="*/ 5163 h 9811"/>
                <a:gd name="connsiteX2" fmla="*/ 0 w 9955"/>
                <a:gd name="connsiteY2" fmla="*/ 9767 h 9811"/>
                <a:gd name="connsiteX0" fmla="*/ 9953 w 9953"/>
                <a:gd name="connsiteY0" fmla="*/ 0 h 9768"/>
                <a:gd name="connsiteX1" fmla="*/ 5270 w 9953"/>
                <a:gd name="connsiteY1" fmla="*/ 5030 h 9768"/>
                <a:gd name="connsiteX2" fmla="*/ 0 w 9953"/>
                <a:gd name="connsiteY2" fmla="*/ 9723 h 9768"/>
                <a:gd name="connsiteX0" fmla="*/ 9810 w 9810"/>
                <a:gd name="connsiteY0" fmla="*/ 0 h 8669"/>
                <a:gd name="connsiteX1" fmla="*/ 5295 w 9810"/>
                <a:gd name="connsiteY1" fmla="*/ 3821 h 8669"/>
                <a:gd name="connsiteX2" fmla="*/ 0 w 9810"/>
                <a:gd name="connsiteY2" fmla="*/ 8626 h 8669"/>
                <a:gd name="connsiteX0" fmla="*/ 9212 w 9212"/>
                <a:gd name="connsiteY0" fmla="*/ 0 h 9878"/>
                <a:gd name="connsiteX1" fmla="*/ 5398 w 9212"/>
                <a:gd name="connsiteY1" fmla="*/ 4286 h 9878"/>
                <a:gd name="connsiteX2" fmla="*/ 0 w 9212"/>
                <a:gd name="connsiteY2" fmla="*/ 9828 h 9878"/>
                <a:gd name="connsiteX0" fmla="*/ 9991 w 9991"/>
                <a:gd name="connsiteY0" fmla="*/ 0 h 9806"/>
                <a:gd name="connsiteX1" fmla="*/ 5860 w 9991"/>
                <a:gd name="connsiteY1" fmla="*/ 4146 h 9806"/>
                <a:gd name="connsiteX2" fmla="*/ 0 w 9991"/>
                <a:gd name="connsiteY2" fmla="*/ 9756 h 9806"/>
                <a:gd name="connsiteX0" fmla="*/ 10000 w 10000"/>
                <a:gd name="connsiteY0" fmla="*/ 0 h 10000"/>
                <a:gd name="connsiteX1" fmla="*/ 5865 w 10000"/>
                <a:gd name="connsiteY1" fmla="*/ 4228 h 10000"/>
                <a:gd name="connsiteX2" fmla="*/ 0 w 10000"/>
                <a:gd name="connsiteY2" fmla="*/ 9949 h 10000"/>
                <a:gd name="connsiteX0" fmla="*/ 10000 w 10000"/>
                <a:gd name="connsiteY0" fmla="*/ 0 h 10000"/>
                <a:gd name="connsiteX1" fmla="*/ 5865 w 10000"/>
                <a:gd name="connsiteY1" fmla="*/ 4228 h 10000"/>
                <a:gd name="connsiteX2" fmla="*/ 0 w 10000"/>
                <a:gd name="connsiteY2" fmla="*/ 9949 h 10000"/>
                <a:gd name="connsiteX0" fmla="*/ 10014 w 10014"/>
                <a:gd name="connsiteY0" fmla="*/ 0 h 9895"/>
                <a:gd name="connsiteX1" fmla="*/ 5865 w 10014"/>
                <a:gd name="connsiteY1" fmla="*/ 4123 h 9895"/>
                <a:gd name="connsiteX2" fmla="*/ 0 w 10014"/>
                <a:gd name="connsiteY2" fmla="*/ 9844 h 9895"/>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Lst>
              <a:ahLst/>
              <a:cxnLst>
                <a:cxn ang="0">
                  <a:pos x="connsiteX0" y="connsiteY0"/>
                </a:cxn>
                <a:cxn ang="0">
                  <a:pos x="connsiteX1" y="connsiteY1"/>
                </a:cxn>
                <a:cxn ang="0">
                  <a:pos x="connsiteX2" y="connsiteY2"/>
                </a:cxn>
              </a:cxnLst>
              <a:rect l="l" t="t" r="r" b="b"/>
              <a:pathLst>
                <a:path w="10000" h="10000">
                  <a:moveTo>
                    <a:pt x="10000" y="0"/>
                  </a:moveTo>
                  <a:cubicBezTo>
                    <a:pt x="8982" y="1527"/>
                    <a:pt x="7523" y="2508"/>
                    <a:pt x="5857" y="4167"/>
                  </a:cubicBezTo>
                  <a:cubicBezTo>
                    <a:pt x="4190" y="5825"/>
                    <a:pt x="2029" y="10549"/>
                    <a:pt x="0" y="9948"/>
                  </a:cubicBezTo>
                </a:path>
              </a:pathLst>
            </a:custGeom>
            <a:noFill/>
            <a:ln w="38100">
              <a:solidFill>
                <a:srgbClr val="2E1612"/>
              </a:solidFill>
            </a:ln>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89" name="Freeform 31"/>
            <p:cNvSpPr>
              <a:spLocks/>
            </p:cNvSpPr>
            <p:nvPr/>
          </p:nvSpPr>
          <p:spPr bwMode="auto">
            <a:xfrm rot="21176574">
              <a:off x="1181347" y="748680"/>
              <a:ext cx="2174284" cy="4123196"/>
            </a:xfrm>
            <a:custGeom>
              <a:avLst/>
              <a:gdLst>
                <a:gd name="T0" fmla="*/ 409 w 424"/>
                <a:gd name="T1" fmla="*/ 131 h 435"/>
                <a:gd name="T2" fmla="*/ 403 w 424"/>
                <a:gd name="T3" fmla="*/ 238 h 435"/>
                <a:gd name="T4" fmla="*/ 385 w 424"/>
                <a:gd name="T5" fmla="*/ 345 h 435"/>
                <a:gd name="T6" fmla="*/ 289 w 424"/>
                <a:gd name="T7" fmla="*/ 393 h 435"/>
                <a:gd name="T8" fmla="*/ 188 w 424"/>
                <a:gd name="T9" fmla="*/ 431 h 435"/>
                <a:gd name="T10" fmla="*/ 98 w 424"/>
                <a:gd name="T11" fmla="*/ 373 h 435"/>
                <a:gd name="T12" fmla="*/ 15 w 424"/>
                <a:gd name="T13" fmla="*/ 304 h 435"/>
                <a:gd name="T14" fmla="*/ 20 w 424"/>
                <a:gd name="T15" fmla="*/ 197 h 435"/>
                <a:gd name="T16" fmla="*/ 38 w 424"/>
                <a:gd name="T17" fmla="*/ 90 h 435"/>
                <a:gd name="T18" fmla="*/ 134 w 424"/>
                <a:gd name="T19" fmla="*/ 41 h 435"/>
                <a:gd name="T20" fmla="*/ 235 w 424"/>
                <a:gd name="T21" fmla="*/ 3 h 435"/>
                <a:gd name="T22" fmla="*/ 325 w 424"/>
                <a:gd name="T23" fmla="*/ 62 h 435"/>
                <a:gd name="T24" fmla="*/ 409 w 424"/>
                <a:gd name="T25" fmla="*/ 131 h 435"/>
                <a:gd name="connsiteX0" fmla="*/ 9437 w 9580"/>
                <a:gd name="connsiteY0" fmla="*/ 2948 h 9854"/>
                <a:gd name="connsiteX1" fmla="*/ 9296 w 9580"/>
                <a:gd name="connsiteY1" fmla="*/ 5408 h 9854"/>
                <a:gd name="connsiteX2" fmla="*/ 8871 w 9580"/>
                <a:gd name="connsiteY2" fmla="*/ 7868 h 9854"/>
                <a:gd name="connsiteX3" fmla="*/ 6607 w 9580"/>
                <a:gd name="connsiteY3" fmla="*/ 8971 h 9854"/>
                <a:gd name="connsiteX4" fmla="*/ 4225 w 9580"/>
                <a:gd name="connsiteY4" fmla="*/ 9845 h 9854"/>
                <a:gd name="connsiteX5" fmla="*/ 2102 w 9580"/>
                <a:gd name="connsiteY5" fmla="*/ 8512 h 9854"/>
                <a:gd name="connsiteX6" fmla="*/ 145 w 9580"/>
                <a:gd name="connsiteY6" fmla="*/ 6926 h 9854"/>
                <a:gd name="connsiteX7" fmla="*/ 263 w 9580"/>
                <a:gd name="connsiteY7" fmla="*/ 4466 h 9854"/>
                <a:gd name="connsiteX8" fmla="*/ 687 w 9580"/>
                <a:gd name="connsiteY8" fmla="*/ 2006 h 9854"/>
                <a:gd name="connsiteX9" fmla="*/ 2951 w 9580"/>
                <a:gd name="connsiteY9" fmla="*/ 880 h 9854"/>
                <a:gd name="connsiteX10" fmla="*/ 5333 w 9580"/>
                <a:gd name="connsiteY10" fmla="*/ 6 h 9854"/>
                <a:gd name="connsiteX11" fmla="*/ 7456 w 9580"/>
                <a:gd name="connsiteY11" fmla="*/ 1362 h 9854"/>
                <a:gd name="connsiteX12" fmla="*/ 9437 w 9580"/>
                <a:gd name="connsiteY12" fmla="*/ 2948 h 9854"/>
                <a:gd name="connsiteX0" fmla="*/ 7783 w 10000"/>
                <a:gd name="connsiteY0" fmla="*/ 1382 h 10000"/>
                <a:gd name="connsiteX1" fmla="*/ 9851 w 10000"/>
                <a:gd name="connsiteY1" fmla="*/ 2992 h 10000"/>
                <a:gd name="connsiteX2" fmla="*/ 9704 w 10000"/>
                <a:gd name="connsiteY2" fmla="*/ 5488 h 10000"/>
                <a:gd name="connsiteX3" fmla="*/ 9260 w 10000"/>
                <a:gd name="connsiteY3" fmla="*/ 7985 h 10000"/>
                <a:gd name="connsiteX4" fmla="*/ 6897 w 10000"/>
                <a:gd name="connsiteY4" fmla="*/ 9104 h 10000"/>
                <a:gd name="connsiteX5" fmla="*/ 4410 w 10000"/>
                <a:gd name="connsiteY5" fmla="*/ 9991 h 10000"/>
                <a:gd name="connsiteX6" fmla="*/ 2194 w 10000"/>
                <a:gd name="connsiteY6" fmla="*/ 8638 h 10000"/>
                <a:gd name="connsiteX7" fmla="*/ 151 w 10000"/>
                <a:gd name="connsiteY7" fmla="*/ 7029 h 10000"/>
                <a:gd name="connsiteX8" fmla="*/ 275 w 10000"/>
                <a:gd name="connsiteY8" fmla="*/ 4532 h 10000"/>
                <a:gd name="connsiteX9" fmla="*/ 717 w 10000"/>
                <a:gd name="connsiteY9" fmla="*/ 2036 h 10000"/>
                <a:gd name="connsiteX10" fmla="*/ 3080 w 10000"/>
                <a:gd name="connsiteY10" fmla="*/ 893 h 10000"/>
                <a:gd name="connsiteX11" fmla="*/ 5567 w 10000"/>
                <a:gd name="connsiteY11" fmla="*/ 6 h 10000"/>
                <a:gd name="connsiteX12" fmla="*/ 8017 w 10000"/>
                <a:gd name="connsiteY12" fmla="*/ 1604 h 10000"/>
                <a:gd name="connsiteX0" fmla="*/ 9851 w 10000"/>
                <a:gd name="connsiteY0" fmla="*/ 2992 h 10000"/>
                <a:gd name="connsiteX1" fmla="*/ 9704 w 10000"/>
                <a:gd name="connsiteY1" fmla="*/ 5488 h 10000"/>
                <a:gd name="connsiteX2" fmla="*/ 9260 w 10000"/>
                <a:gd name="connsiteY2" fmla="*/ 7985 h 10000"/>
                <a:gd name="connsiteX3" fmla="*/ 6897 w 10000"/>
                <a:gd name="connsiteY3" fmla="*/ 9104 h 10000"/>
                <a:gd name="connsiteX4" fmla="*/ 4410 w 10000"/>
                <a:gd name="connsiteY4" fmla="*/ 9991 h 10000"/>
                <a:gd name="connsiteX5" fmla="*/ 2194 w 10000"/>
                <a:gd name="connsiteY5" fmla="*/ 8638 h 10000"/>
                <a:gd name="connsiteX6" fmla="*/ 151 w 10000"/>
                <a:gd name="connsiteY6" fmla="*/ 7029 h 10000"/>
                <a:gd name="connsiteX7" fmla="*/ 275 w 10000"/>
                <a:gd name="connsiteY7" fmla="*/ 4532 h 10000"/>
                <a:gd name="connsiteX8" fmla="*/ 717 w 10000"/>
                <a:gd name="connsiteY8" fmla="*/ 2036 h 10000"/>
                <a:gd name="connsiteX9" fmla="*/ 3080 w 10000"/>
                <a:gd name="connsiteY9" fmla="*/ 893 h 10000"/>
                <a:gd name="connsiteX10" fmla="*/ 5567 w 10000"/>
                <a:gd name="connsiteY10" fmla="*/ 6 h 10000"/>
                <a:gd name="connsiteX11" fmla="*/ 8017 w 10000"/>
                <a:gd name="connsiteY11" fmla="*/ 1604 h 10000"/>
                <a:gd name="connsiteX0" fmla="*/ 9851 w 10000"/>
                <a:gd name="connsiteY0" fmla="*/ 2992 h 10000"/>
                <a:gd name="connsiteX1" fmla="*/ 9704 w 10000"/>
                <a:gd name="connsiteY1" fmla="*/ 5488 h 10000"/>
                <a:gd name="connsiteX2" fmla="*/ 9260 w 10000"/>
                <a:gd name="connsiteY2" fmla="*/ 7985 h 10000"/>
                <a:gd name="connsiteX3" fmla="*/ 6897 w 10000"/>
                <a:gd name="connsiteY3" fmla="*/ 9104 h 10000"/>
                <a:gd name="connsiteX4" fmla="*/ 4410 w 10000"/>
                <a:gd name="connsiteY4" fmla="*/ 9991 h 10000"/>
                <a:gd name="connsiteX5" fmla="*/ 2194 w 10000"/>
                <a:gd name="connsiteY5" fmla="*/ 8638 h 10000"/>
                <a:gd name="connsiteX6" fmla="*/ 151 w 10000"/>
                <a:gd name="connsiteY6" fmla="*/ 7029 h 10000"/>
                <a:gd name="connsiteX7" fmla="*/ 275 w 10000"/>
                <a:gd name="connsiteY7" fmla="*/ 4532 h 10000"/>
                <a:gd name="connsiteX8" fmla="*/ 717 w 10000"/>
                <a:gd name="connsiteY8" fmla="*/ 2036 h 10000"/>
                <a:gd name="connsiteX9" fmla="*/ 3080 w 10000"/>
                <a:gd name="connsiteY9" fmla="*/ 893 h 10000"/>
                <a:gd name="connsiteX10" fmla="*/ 5567 w 10000"/>
                <a:gd name="connsiteY10" fmla="*/ 6 h 10000"/>
                <a:gd name="connsiteX0" fmla="*/ 9704 w 9704"/>
                <a:gd name="connsiteY0" fmla="*/ 5488 h 10000"/>
                <a:gd name="connsiteX1" fmla="*/ 9260 w 9704"/>
                <a:gd name="connsiteY1" fmla="*/ 7985 h 10000"/>
                <a:gd name="connsiteX2" fmla="*/ 6897 w 9704"/>
                <a:gd name="connsiteY2" fmla="*/ 9104 h 10000"/>
                <a:gd name="connsiteX3" fmla="*/ 4410 w 9704"/>
                <a:gd name="connsiteY3" fmla="*/ 9991 h 10000"/>
                <a:gd name="connsiteX4" fmla="*/ 2194 w 9704"/>
                <a:gd name="connsiteY4" fmla="*/ 8638 h 10000"/>
                <a:gd name="connsiteX5" fmla="*/ 151 w 9704"/>
                <a:gd name="connsiteY5" fmla="*/ 7029 h 10000"/>
                <a:gd name="connsiteX6" fmla="*/ 275 w 9704"/>
                <a:gd name="connsiteY6" fmla="*/ 4532 h 10000"/>
                <a:gd name="connsiteX7" fmla="*/ 717 w 9704"/>
                <a:gd name="connsiteY7" fmla="*/ 2036 h 10000"/>
                <a:gd name="connsiteX8" fmla="*/ 3080 w 9704"/>
                <a:gd name="connsiteY8" fmla="*/ 893 h 10000"/>
                <a:gd name="connsiteX9" fmla="*/ 5567 w 9704"/>
                <a:gd name="connsiteY9" fmla="*/ 6 h 10000"/>
                <a:gd name="connsiteX0" fmla="*/ 9542 w 9542"/>
                <a:gd name="connsiteY0" fmla="*/ 7985 h 10000"/>
                <a:gd name="connsiteX1" fmla="*/ 7107 w 9542"/>
                <a:gd name="connsiteY1" fmla="*/ 9104 h 10000"/>
                <a:gd name="connsiteX2" fmla="*/ 4545 w 9542"/>
                <a:gd name="connsiteY2" fmla="*/ 9991 h 10000"/>
                <a:gd name="connsiteX3" fmla="*/ 2261 w 9542"/>
                <a:gd name="connsiteY3" fmla="*/ 8638 h 10000"/>
                <a:gd name="connsiteX4" fmla="*/ 156 w 9542"/>
                <a:gd name="connsiteY4" fmla="*/ 7029 h 10000"/>
                <a:gd name="connsiteX5" fmla="*/ 283 w 9542"/>
                <a:gd name="connsiteY5" fmla="*/ 4532 h 10000"/>
                <a:gd name="connsiteX6" fmla="*/ 739 w 9542"/>
                <a:gd name="connsiteY6" fmla="*/ 2036 h 10000"/>
                <a:gd name="connsiteX7" fmla="*/ 3174 w 9542"/>
                <a:gd name="connsiteY7" fmla="*/ 893 h 10000"/>
                <a:gd name="connsiteX8" fmla="*/ 5737 w 9542"/>
                <a:gd name="connsiteY8" fmla="*/ 6 h 10000"/>
                <a:gd name="connsiteX0" fmla="*/ 7448 w 7448"/>
                <a:gd name="connsiteY0" fmla="*/ 9104 h 10000"/>
                <a:gd name="connsiteX1" fmla="*/ 4763 w 7448"/>
                <a:gd name="connsiteY1" fmla="*/ 9991 h 10000"/>
                <a:gd name="connsiteX2" fmla="*/ 2370 w 7448"/>
                <a:gd name="connsiteY2" fmla="*/ 8638 h 10000"/>
                <a:gd name="connsiteX3" fmla="*/ 163 w 7448"/>
                <a:gd name="connsiteY3" fmla="*/ 7029 h 10000"/>
                <a:gd name="connsiteX4" fmla="*/ 297 w 7448"/>
                <a:gd name="connsiteY4" fmla="*/ 4532 h 10000"/>
                <a:gd name="connsiteX5" fmla="*/ 774 w 7448"/>
                <a:gd name="connsiteY5" fmla="*/ 2036 h 10000"/>
                <a:gd name="connsiteX6" fmla="*/ 3326 w 7448"/>
                <a:gd name="connsiteY6" fmla="*/ 893 h 10000"/>
                <a:gd name="connsiteX7" fmla="*/ 6012 w 7448"/>
                <a:gd name="connsiteY7" fmla="*/ 6 h 10000"/>
                <a:gd name="connsiteX0" fmla="*/ 6395 w 8072"/>
                <a:gd name="connsiteY0" fmla="*/ 9991 h 9991"/>
                <a:gd name="connsiteX1" fmla="*/ 3182 w 8072"/>
                <a:gd name="connsiteY1" fmla="*/ 8638 h 9991"/>
                <a:gd name="connsiteX2" fmla="*/ 219 w 8072"/>
                <a:gd name="connsiteY2" fmla="*/ 7029 h 9991"/>
                <a:gd name="connsiteX3" fmla="*/ 399 w 8072"/>
                <a:gd name="connsiteY3" fmla="*/ 4532 h 9991"/>
                <a:gd name="connsiteX4" fmla="*/ 1039 w 8072"/>
                <a:gd name="connsiteY4" fmla="*/ 2036 h 9991"/>
                <a:gd name="connsiteX5" fmla="*/ 4466 w 8072"/>
                <a:gd name="connsiteY5" fmla="*/ 893 h 9991"/>
                <a:gd name="connsiteX6" fmla="*/ 8072 w 8072"/>
                <a:gd name="connsiteY6" fmla="*/ 6 h 9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72" h="9991">
                  <a:moveTo>
                    <a:pt x="6395" y="9991"/>
                  </a:moveTo>
                  <a:cubicBezTo>
                    <a:pt x="5144" y="9898"/>
                    <a:pt x="4217" y="9127"/>
                    <a:pt x="3182" y="8638"/>
                  </a:cubicBezTo>
                  <a:cubicBezTo>
                    <a:pt x="2182" y="8148"/>
                    <a:pt x="756" y="7821"/>
                    <a:pt x="219" y="7029"/>
                  </a:cubicBezTo>
                  <a:cubicBezTo>
                    <a:pt x="-317" y="6235"/>
                    <a:pt x="290" y="5325"/>
                    <a:pt x="399" y="4532"/>
                  </a:cubicBezTo>
                  <a:cubicBezTo>
                    <a:pt x="540" y="3692"/>
                    <a:pt x="290" y="2713"/>
                    <a:pt x="1039" y="2036"/>
                  </a:cubicBezTo>
                  <a:cubicBezTo>
                    <a:pt x="1791" y="1382"/>
                    <a:pt x="3294" y="1231"/>
                    <a:pt x="4466" y="893"/>
                  </a:cubicBezTo>
                  <a:cubicBezTo>
                    <a:pt x="5638" y="555"/>
                    <a:pt x="6860" y="-64"/>
                    <a:pt x="8072" y="6"/>
                  </a:cubicBezTo>
                </a:path>
              </a:pathLst>
            </a:custGeom>
            <a:noFill/>
            <a:ln w="38100">
              <a:solidFill>
                <a:srgbClr val="2E1612"/>
              </a:solidFill>
            </a:ln>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grpSp>
      <p:grpSp>
        <p:nvGrpSpPr>
          <p:cNvPr id="8" name="组合 7"/>
          <p:cNvGrpSpPr/>
          <p:nvPr/>
        </p:nvGrpSpPr>
        <p:grpSpPr>
          <a:xfrm>
            <a:off x="4919206" y="1373542"/>
            <a:ext cx="4189297" cy="779864"/>
            <a:chOff x="4919206" y="1373542"/>
            <a:chExt cx="4189297" cy="779864"/>
          </a:xfrm>
        </p:grpSpPr>
        <p:pic>
          <p:nvPicPr>
            <p:cNvPr id="31" name="图片 3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19206" y="1373542"/>
              <a:ext cx="1006432" cy="779864"/>
            </a:xfrm>
            <a:prstGeom prst="rect">
              <a:avLst/>
            </a:prstGeom>
            <a:ln w="19050">
              <a:noFill/>
            </a:ln>
          </p:spPr>
        </p:pic>
        <p:grpSp>
          <p:nvGrpSpPr>
            <p:cNvPr id="92" name="Group 10"/>
            <p:cNvGrpSpPr/>
            <p:nvPr/>
          </p:nvGrpSpPr>
          <p:grpSpPr>
            <a:xfrm>
              <a:off x="5248063" y="1555840"/>
              <a:ext cx="3860440" cy="530914"/>
              <a:chOff x="6764723" y="1520469"/>
              <a:chExt cx="5147254" cy="707886"/>
            </a:xfrm>
          </p:grpSpPr>
          <p:sp>
            <p:nvSpPr>
              <p:cNvPr id="93" name="TextBox 11"/>
              <p:cNvSpPr txBox="1"/>
              <p:nvPr/>
            </p:nvSpPr>
            <p:spPr>
              <a:xfrm>
                <a:off x="6764723" y="1520469"/>
                <a:ext cx="655949" cy="707886"/>
              </a:xfrm>
              <a:prstGeom prst="rect">
                <a:avLst/>
              </a:prstGeom>
              <a:noFill/>
            </p:spPr>
            <p:txBody>
              <a:bodyPr wrap="none" anchor="ctr">
                <a:normAutofit fontScale="85000" lnSpcReduction="20000"/>
              </a:bodyPr>
              <a:lstStyle/>
              <a:p>
                <a:pPr algn="ctr"/>
                <a:r>
                  <a:rPr lang="en-US" altLang="zh-CN" sz="4000" dirty="0">
                    <a:solidFill>
                      <a:schemeClr val="bg1"/>
                    </a:solidFill>
                    <a:latin typeface="Impact" panose="020B0806030902050204" pitchFamily="34" charset="0"/>
                  </a:rPr>
                  <a:t>01</a:t>
                </a:r>
              </a:p>
            </p:txBody>
          </p:sp>
          <p:grpSp>
            <p:nvGrpSpPr>
              <p:cNvPr id="94" name="Group 12"/>
              <p:cNvGrpSpPr/>
              <p:nvPr/>
            </p:nvGrpSpPr>
            <p:grpSpPr>
              <a:xfrm>
                <a:off x="7218711" y="1592796"/>
                <a:ext cx="4693266" cy="595933"/>
                <a:chOff x="3943833" y="704409"/>
                <a:chExt cx="4693266" cy="595933"/>
              </a:xfrm>
            </p:grpSpPr>
            <p:sp>
              <p:nvSpPr>
                <p:cNvPr id="95" name="TextBox 13"/>
                <p:cNvSpPr txBox="1"/>
                <p:nvPr/>
              </p:nvSpPr>
              <p:spPr>
                <a:xfrm>
                  <a:off x="3943834" y="704409"/>
                  <a:ext cx="3962574" cy="242864"/>
                </a:xfrm>
                <a:prstGeom prst="rect">
                  <a:avLst/>
                </a:prstGeom>
                <a:noFill/>
              </p:spPr>
              <p:txBody>
                <a:bodyPr wrap="none" lIns="360000" tIns="0" rIns="0" bIns="0" anchor="b" anchorCtr="0">
                  <a:normAutofit fontScale="92500" lnSpcReduction="10000"/>
                </a:bodyPr>
                <a:lstStyle/>
                <a:p>
                  <a:r>
                    <a:rPr lang="fr-FR" altLang="zh-CN" sz="1400" b="1" dirty="0">
                      <a:solidFill>
                        <a:schemeClr val="tx1">
                          <a:lumMod val="75000"/>
                          <a:lumOff val="25000"/>
                        </a:schemeClr>
                      </a:solidFill>
                    </a:rPr>
                    <a:t>L‘introduction de l’organisme d’accueil</a:t>
                  </a:r>
                </a:p>
              </p:txBody>
            </p:sp>
            <p:sp>
              <p:nvSpPr>
                <p:cNvPr id="96" name="TextBox 14"/>
                <p:cNvSpPr txBox="1">
                  <a:spLocks/>
                </p:cNvSpPr>
                <p:nvPr/>
              </p:nvSpPr>
              <p:spPr>
                <a:xfrm>
                  <a:off x="3943833" y="947273"/>
                  <a:ext cx="4693266" cy="353069"/>
                </a:xfrm>
                <a:prstGeom prst="rect">
                  <a:avLst/>
                </a:prstGeom>
              </p:spPr>
              <p:txBody>
                <a:bodyPr vert="horz" wrap="square" lIns="360000" tIns="0" rIns="0" bIns="0" anchor="ctr" anchorCtr="0">
                  <a:noAutofit/>
                </a:bodyPr>
                <a:lstStyle/>
                <a:p>
                  <a:pPr>
                    <a:lnSpc>
                      <a:spcPct val="120000"/>
                    </a:lnSpc>
                  </a:pPr>
                  <a:r>
                    <a:rPr lang="en-US" altLang="zh-CN" sz="1100" dirty="0">
                      <a:solidFill>
                        <a:schemeClr val="tx1">
                          <a:lumMod val="75000"/>
                          <a:lumOff val="25000"/>
                        </a:schemeClr>
                      </a:solidFill>
                      <a:latin typeface="Times New Roman" panose="02020603050405020304" pitchFamily="18" charset="0"/>
                      <a:cs typeface="Times New Roman" panose="02020603050405020304" pitchFamily="18" charset="0"/>
                    </a:rPr>
                    <a:t>Shanghai Fanqing </a:t>
                  </a:r>
                  <a:r>
                    <a:rPr lang="en-US" altLang="zh-CN" sz="1100" dirty="0" err="1">
                      <a:solidFill>
                        <a:schemeClr val="tx1">
                          <a:lumMod val="75000"/>
                          <a:lumOff val="25000"/>
                        </a:schemeClr>
                      </a:solidFill>
                      <a:latin typeface="Times New Roman" panose="02020603050405020304" pitchFamily="18" charset="0"/>
                      <a:cs typeface="Times New Roman" panose="02020603050405020304" pitchFamily="18" charset="0"/>
                    </a:rPr>
                    <a:t>génie</a:t>
                  </a:r>
                  <a:r>
                    <a:rPr lang="en-US" altLang="zh-CN" sz="1100" dirty="0">
                      <a:solidFill>
                        <a:schemeClr val="tx1">
                          <a:lumMod val="75000"/>
                          <a:lumOff val="25000"/>
                        </a:schemeClr>
                      </a:solidFill>
                      <a:latin typeface="Times New Roman" panose="02020603050405020304" pitchFamily="18" charset="0"/>
                      <a:cs typeface="Times New Roman" panose="02020603050405020304" pitchFamily="18" charset="0"/>
                    </a:rPr>
                    <a:t> de </a:t>
                  </a:r>
                  <a:r>
                    <a:rPr lang="en-US" altLang="zh-CN" sz="1100" dirty="0" err="1">
                      <a:solidFill>
                        <a:schemeClr val="tx1">
                          <a:lumMod val="75000"/>
                          <a:lumOff val="25000"/>
                        </a:schemeClr>
                      </a:solidFill>
                      <a:latin typeface="Times New Roman" panose="02020603050405020304" pitchFamily="18" charset="0"/>
                      <a:cs typeface="Times New Roman" panose="02020603050405020304" pitchFamily="18" charset="0"/>
                    </a:rPr>
                    <a:t>l'environnement</a:t>
                  </a:r>
                  <a:r>
                    <a:rPr lang="en-US" altLang="zh-CN" sz="1100" dirty="0">
                      <a:solidFill>
                        <a:schemeClr val="tx1">
                          <a:lumMod val="75000"/>
                          <a:lumOff val="25000"/>
                        </a:schemeClr>
                      </a:solidFill>
                      <a:latin typeface="Times New Roman" panose="02020603050405020304" pitchFamily="18" charset="0"/>
                      <a:cs typeface="Times New Roman" panose="02020603050405020304" pitchFamily="18" charset="0"/>
                    </a:rPr>
                    <a:t> Co., Ltd</a:t>
                  </a:r>
                  <a:endParaRPr lang="zh-CN" altLang="en-US" sz="11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grpSp>
      </p:grpSp>
      <p:grpSp>
        <p:nvGrpSpPr>
          <p:cNvPr id="9" name="组合 8"/>
          <p:cNvGrpSpPr/>
          <p:nvPr/>
        </p:nvGrpSpPr>
        <p:grpSpPr>
          <a:xfrm>
            <a:off x="4919206" y="2084304"/>
            <a:ext cx="3664723" cy="779864"/>
            <a:chOff x="4919206" y="2084304"/>
            <a:chExt cx="3664723" cy="779864"/>
          </a:xfrm>
        </p:grpSpPr>
        <p:pic>
          <p:nvPicPr>
            <p:cNvPr id="115" name="图片 1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19206" y="2084304"/>
              <a:ext cx="1006432" cy="779864"/>
            </a:xfrm>
            <a:prstGeom prst="rect">
              <a:avLst/>
            </a:prstGeom>
            <a:ln w="19050">
              <a:noFill/>
            </a:ln>
          </p:spPr>
        </p:pic>
        <p:grpSp>
          <p:nvGrpSpPr>
            <p:cNvPr id="97" name="Group 15"/>
            <p:cNvGrpSpPr/>
            <p:nvPr/>
          </p:nvGrpSpPr>
          <p:grpSpPr>
            <a:xfrm>
              <a:off x="5248063" y="2274278"/>
              <a:ext cx="3335866" cy="530914"/>
              <a:chOff x="6733465" y="2527404"/>
              <a:chExt cx="4447821" cy="707886"/>
            </a:xfrm>
          </p:grpSpPr>
          <p:sp>
            <p:nvSpPr>
              <p:cNvPr id="98" name="TextBox 16"/>
              <p:cNvSpPr txBox="1"/>
              <p:nvPr/>
            </p:nvSpPr>
            <p:spPr>
              <a:xfrm>
                <a:off x="6733465" y="2527404"/>
                <a:ext cx="718466" cy="707886"/>
              </a:xfrm>
              <a:prstGeom prst="rect">
                <a:avLst/>
              </a:prstGeom>
              <a:noFill/>
            </p:spPr>
            <p:txBody>
              <a:bodyPr wrap="none" anchor="ctr">
                <a:normAutofit fontScale="85000" lnSpcReduction="20000"/>
              </a:bodyPr>
              <a:lstStyle/>
              <a:p>
                <a:pPr algn="ctr"/>
                <a:r>
                  <a:rPr lang="en-US" altLang="zh-CN" sz="4000" dirty="0">
                    <a:solidFill>
                      <a:schemeClr val="bg1"/>
                    </a:solidFill>
                    <a:latin typeface="Impact" panose="020B0806030902050204" pitchFamily="34" charset="0"/>
                  </a:rPr>
                  <a:t>02</a:t>
                </a:r>
              </a:p>
            </p:txBody>
          </p:sp>
          <p:grpSp>
            <p:nvGrpSpPr>
              <p:cNvPr id="99" name="Group 17"/>
              <p:cNvGrpSpPr/>
              <p:nvPr/>
            </p:nvGrpSpPr>
            <p:grpSpPr>
              <a:xfrm>
                <a:off x="7218712" y="2599731"/>
                <a:ext cx="3962574" cy="563232"/>
                <a:chOff x="3943834" y="704409"/>
                <a:chExt cx="3962574" cy="563232"/>
              </a:xfrm>
            </p:grpSpPr>
            <p:sp>
              <p:nvSpPr>
                <p:cNvPr id="100" name="TextBox 18"/>
                <p:cNvSpPr txBox="1"/>
                <p:nvPr/>
              </p:nvSpPr>
              <p:spPr>
                <a:xfrm>
                  <a:off x="3943834" y="704409"/>
                  <a:ext cx="3962574" cy="242864"/>
                </a:xfrm>
                <a:prstGeom prst="rect">
                  <a:avLst/>
                </a:prstGeom>
                <a:noFill/>
              </p:spPr>
              <p:txBody>
                <a:bodyPr wrap="none" lIns="360000" tIns="0" rIns="0" bIns="0" anchor="b" anchorCtr="0">
                  <a:normAutofit fontScale="92500" lnSpcReduction="10000"/>
                </a:bodyPr>
                <a:lstStyle/>
                <a:p>
                  <a:r>
                    <a:rPr lang="fr-FR" altLang="zh-CN" sz="1400" b="1" dirty="0">
                      <a:solidFill>
                        <a:schemeClr val="tx1">
                          <a:lumMod val="75000"/>
                          <a:lumOff val="25000"/>
                        </a:schemeClr>
                      </a:solidFill>
                    </a:rPr>
                    <a:t>L‘introduction des travaux</a:t>
                  </a:r>
                </a:p>
              </p:txBody>
            </p:sp>
            <p:sp>
              <p:nvSpPr>
                <p:cNvPr id="101" name="TextBox 19"/>
                <p:cNvSpPr txBox="1">
                  <a:spLocks/>
                </p:cNvSpPr>
                <p:nvPr/>
              </p:nvSpPr>
              <p:spPr>
                <a:xfrm>
                  <a:off x="3943834" y="947273"/>
                  <a:ext cx="3962574" cy="320368"/>
                </a:xfrm>
                <a:prstGeom prst="rect">
                  <a:avLst/>
                </a:prstGeom>
              </p:spPr>
              <p:txBody>
                <a:bodyPr vert="horz" wrap="square" lIns="360000" tIns="0" rIns="0" bIns="0" anchor="ctr" anchorCtr="0">
                  <a:normAutofit/>
                </a:bodyPr>
                <a:lstStyle/>
                <a:p>
                  <a:pPr>
                    <a:lnSpc>
                      <a:spcPct val="120000"/>
                    </a:lnSpc>
                  </a:pPr>
                  <a:r>
                    <a:rPr lang="en-US" altLang="zh-CN" sz="1050" dirty="0">
                      <a:solidFill>
                        <a:schemeClr val="tx1">
                          <a:lumMod val="75000"/>
                          <a:lumOff val="25000"/>
                        </a:schemeClr>
                      </a:solidFill>
                    </a:rPr>
                    <a:t> </a:t>
                  </a:r>
                  <a:r>
                    <a:rPr lang="en-US" altLang="zh-CN" sz="1100" dirty="0">
                      <a:solidFill>
                        <a:schemeClr val="tx1">
                          <a:lumMod val="75000"/>
                          <a:lumOff val="25000"/>
                        </a:schemeClr>
                      </a:solidFill>
                      <a:latin typeface="Times New Roman" panose="02020603050405020304" pitchFamily="18" charset="0"/>
                      <a:cs typeface="Times New Roman" panose="02020603050405020304" pitchFamily="18" charset="0"/>
                    </a:rPr>
                    <a:t>AutoCAD Excel PS </a:t>
                  </a:r>
                  <a:r>
                    <a:rPr lang="fr-FR" altLang="zh-CN" sz="1100" dirty="0">
                      <a:latin typeface="Times New Roman" panose="02020603050405020304" pitchFamily="18" charset="0"/>
                      <a:cs typeface="Times New Roman" panose="02020603050405020304" pitchFamily="18" charset="0"/>
                    </a:rPr>
                    <a:t>CorelDRAW</a:t>
                  </a:r>
                  <a:endParaRPr lang="zh-CN" altLang="en-US" sz="11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grpSp>
      </p:grpSp>
      <p:grpSp>
        <p:nvGrpSpPr>
          <p:cNvPr id="10" name="组合 9"/>
          <p:cNvGrpSpPr/>
          <p:nvPr/>
        </p:nvGrpSpPr>
        <p:grpSpPr>
          <a:xfrm>
            <a:off x="4919206" y="2737010"/>
            <a:ext cx="3901265" cy="779864"/>
            <a:chOff x="4919206" y="2737010"/>
            <a:chExt cx="3901265" cy="779864"/>
          </a:xfrm>
        </p:grpSpPr>
        <p:pic>
          <p:nvPicPr>
            <p:cNvPr id="116" name="图片 1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19206" y="2737010"/>
              <a:ext cx="1006432" cy="779864"/>
            </a:xfrm>
            <a:prstGeom prst="rect">
              <a:avLst/>
            </a:prstGeom>
            <a:ln w="19050">
              <a:noFill/>
            </a:ln>
          </p:spPr>
        </p:pic>
        <p:grpSp>
          <p:nvGrpSpPr>
            <p:cNvPr id="102" name="Group 20"/>
            <p:cNvGrpSpPr/>
            <p:nvPr/>
          </p:nvGrpSpPr>
          <p:grpSpPr>
            <a:xfrm>
              <a:off x="5248063" y="2913945"/>
              <a:ext cx="3572408" cy="530914"/>
              <a:chOff x="6726251" y="3534339"/>
              <a:chExt cx="4763211" cy="707886"/>
            </a:xfrm>
          </p:grpSpPr>
          <p:sp>
            <p:nvSpPr>
              <p:cNvPr id="103" name="TextBox 21"/>
              <p:cNvSpPr txBox="1"/>
              <p:nvPr/>
            </p:nvSpPr>
            <p:spPr>
              <a:xfrm>
                <a:off x="6726251" y="3534339"/>
                <a:ext cx="732893" cy="707886"/>
              </a:xfrm>
              <a:prstGeom prst="rect">
                <a:avLst/>
              </a:prstGeom>
              <a:noFill/>
            </p:spPr>
            <p:txBody>
              <a:bodyPr wrap="none" anchor="ctr">
                <a:normAutofit fontScale="85000" lnSpcReduction="20000"/>
              </a:bodyPr>
              <a:lstStyle/>
              <a:p>
                <a:pPr algn="ctr"/>
                <a:r>
                  <a:rPr lang="en-US" altLang="zh-CN" sz="4000" dirty="0">
                    <a:solidFill>
                      <a:schemeClr val="bg1"/>
                    </a:solidFill>
                    <a:latin typeface="Impact" panose="020B0806030902050204" pitchFamily="34" charset="0"/>
                  </a:rPr>
                  <a:t>03</a:t>
                </a:r>
              </a:p>
            </p:txBody>
          </p:sp>
          <p:grpSp>
            <p:nvGrpSpPr>
              <p:cNvPr id="104" name="Group 22"/>
              <p:cNvGrpSpPr/>
              <p:nvPr/>
            </p:nvGrpSpPr>
            <p:grpSpPr>
              <a:xfrm>
                <a:off x="7218711" y="3606666"/>
                <a:ext cx="4270751" cy="576357"/>
                <a:chOff x="3943833" y="704409"/>
                <a:chExt cx="4270751" cy="576357"/>
              </a:xfrm>
            </p:grpSpPr>
            <p:sp>
              <p:nvSpPr>
                <p:cNvPr id="105" name="TextBox 23"/>
                <p:cNvSpPr txBox="1"/>
                <p:nvPr/>
              </p:nvSpPr>
              <p:spPr>
                <a:xfrm>
                  <a:off x="3943834" y="704409"/>
                  <a:ext cx="3962574" cy="242864"/>
                </a:xfrm>
                <a:prstGeom prst="rect">
                  <a:avLst/>
                </a:prstGeom>
                <a:noFill/>
              </p:spPr>
              <p:txBody>
                <a:bodyPr wrap="none" lIns="360000" tIns="0" rIns="0" bIns="0" anchor="b" anchorCtr="0">
                  <a:normAutofit fontScale="92500" lnSpcReduction="10000"/>
                </a:bodyPr>
                <a:lstStyle/>
                <a:p>
                  <a:r>
                    <a:rPr lang="en-US" altLang="zh-CN" sz="1400" b="1" dirty="0">
                      <a:solidFill>
                        <a:schemeClr val="tx1">
                          <a:lumMod val="75000"/>
                          <a:lumOff val="25000"/>
                        </a:schemeClr>
                      </a:solidFill>
                    </a:rPr>
                    <a:t>Résultats et discussion </a:t>
                  </a:r>
                  <a:endParaRPr lang="zh-CN" altLang="en-US" sz="1400" b="1" dirty="0">
                    <a:solidFill>
                      <a:schemeClr val="tx1">
                        <a:lumMod val="75000"/>
                        <a:lumOff val="25000"/>
                      </a:schemeClr>
                    </a:solidFill>
                  </a:endParaRPr>
                </a:p>
              </p:txBody>
            </p:sp>
            <p:sp>
              <p:nvSpPr>
                <p:cNvPr id="106" name="TextBox 24"/>
                <p:cNvSpPr txBox="1">
                  <a:spLocks/>
                </p:cNvSpPr>
                <p:nvPr/>
              </p:nvSpPr>
              <p:spPr>
                <a:xfrm>
                  <a:off x="3943833" y="947273"/>
                  <a:ext cx="4270751" cy="333493"/>
                </a:xfrm>
                <a:prstGeom prst="rect">
                  <a:avLst/>
                </a:prstGeom>
              </p:spPr>
              <p:txBody>
                <a:bodyPr vert="horz" wrap="square" lIns="360000" tIns="0" rIns="0" bIns="0" anchor="ctr" anchorCtr="0">
                  <a:noAutofit/>
                </a:bodyPr>
                <a:lstStyle/>
                <a:p>
                  <a:pPr>
                    <a:lnSpc>
                      <a:spcPct val="120000"/>
                    </a:lnSpc>
                  </a:pPr>
                  <a:r>
                    <a:rPr lang="fr-FR" altLang="zh-CN" sz="1100" dirty="0">
                      <a:solidFill>
                        <a:schemeClr val="tx1">
                          <a:lumMod val="75000"/>
                          <a:lumOff val="25000"/>
                        </a:schemeClr>
                      </a:solidFill>
                      <a:latin typeface="Times New Roman" panose="02020603050405020304" pitchFamily="18" charset="0"/>
                      <a:cs typeface="Times New Roman" panose="02020603050405020304" pitchFamily="18" charset="0"/>
                    </a:rPr>
                    <a:t>Brochure Base de données Dessin de construction</a:t>
                  </a:r>
                  <a:endParaRPr lang="zh-CN" altLang="en-US" sz="11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grpSp>
      </p:grpSp>
      <p:grpSp>
        <p:nvGrpSpPr>
          <p:cNvPr id="11" name="组合 10"/>
          <p:cNvGrpSpPr/>
          <p:nvPr/>
        </p:nvGrpSpPr>
        <p:grpSpPr>
          <a:xfrm>
            <a:off x="4919206" y="3375202"/>
            <a:ext cx="3664723" cy="779864"/>
            <a:chOff x="4919206" y="3375202"/>
            <a:chExt cx="3664723" cy="779864"/>
          </a:xfrm>
        </p:grpSpPr>
        <p:pic>
          <p:nvPicPr>
            <p:cNvPr id="117" name="图片 1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19206" y="3375202"/>
              <a:ext cx="1006432" cy="779864"/>
            </a:xfrm>
            <a:prstGeom prst="rect">
              <a:avLst/>
            </a:prstGeom>
            <a:ln w="19050">
              <a:noFill/>
            </a:ln>
          </p:spPr>
        </p:pic>
        <p:grpSp>
          <p:nvGrpSpPr>
            <p:cNvPr id="107" name="Group 25"/>
            <p:cNvGrpSpPr/>
            <p:nvPr/>
          </p:nvGrpSpPr>
          <p:grpSpPr>
            <a:xfrm>
              <a:off x="5248664" y="3553613"/>
              <a:ext cx="3335265" cy="530914"/>
              <a:chOff x="6734266" y="4541274"/>
              <a:chExt cx="4447020" cy="707886"/>
            </a:xfrm>
          </p:grpSpPr>
          <p:sp>
            <p:nvSpPr>
              <p:cNvPr id="108" name="TextBox 26"/>
              <p:cNvSpPr txBox="1"/>
              <p:nvPr/>
            </p:nvSpPr>
            <p:spPr>
              <a:xfrm>
                <a:off x="6734266" y="4541274"/>
                <a:ext cx="716863" cy="707886"/>
              </a:xfrm>
              <a:prstGeom prst="rect">
                <a:avLst/>
              </a:prstGeom>
              <a:noFill/>
            </p:spPr>
            <p:txBody>
              <a:bodyPr wrap="none" anchor="ctr">
                <a:normAutofit fontScale="85000" lnSpcReduction="20000"/>
              </a:bodyPr>
              <a:lstStyle/>
              <a:p>
                <a:pPr algn="ctr"/>
                <a:r>
                  <a:rPr lang="en-US" altLang="zh-CN" sz="4000" dirty="0">
                    <a:solidFill>
                      <a:schemeClr val="bg1"/>
                    </a:solidFill>
                    <a:latin typeface="Impact" panose="020B0806030902050204" pitchFamily="34" charset="0"/>
                  </a:rPr>
                  <a:t>04</a:t>
                </a:r>
              </a:p>
            </p:txBody>
          </p:sp>
          <p:grpSp>
            <p:nvGrpSpPr>
              <p:cNvPr id="109" name="Group 27"/>
              <p:cNvGrpSpPr/>
              <p:nvPr/>
            </p:nvGrpSpPr>
            <p:grpSpPr>
              <a:xfrm>
                <a:off x="7218712" y="4613601"/>
                <a:ext cx="3962574" cy="563232"/>
                <a:chOff x="3943834" y="704409"/>
                <a:chExt cx="3962574" cy="563232"/>
              </a:xfrm>
            </p:grpSpPr>
            <p:sp>
              <p:nvSpPr>
                <p:cNvPr id="110" name="TextBox 28"/>
                <p:cNvSpPr txBox="1"/>
                <p:nvPr/>
              </p:nvSpPr>
              <p:spPr>
                <a:xfrm>
                  <a:off x="3943834" y="704409"/>
                  <a:ext cx="3962574" cy="242864"/>
                </a:xfrm>
                <a:prstGeom prst="rect">
                  <a:avLst/>
                </a:prstGeom>
                <a:noFill/>
              </p:spPr>
              <p:txBody>
                <a:bodyPr wrap="none" lIns="360000" tIns="0" rIns="0" bIns="0" anchor="b" anchorCtr="0">
                  <a:normAutofit fontScale="85000" lnSpcReduction="20000"/>
                </a:bodyPr>
                <a:lstStyle/>
                <a:p>
                  <a:r>
                    <a:rPr lang="fr-FR" altLang="zh-CN" sz="1600" b="1" dirty="0">
                      <a:solidFill>
                        <a:schemeClr val="tx1">
                          <a:lumMod val="75000"/>
                          <a:lumOff val="25000"/>
                        </a:schemeClr>
                      </a:solidFill>
                    </a:rPr>
                    <a:t>Conclusion</a:t>
                  </a:r>
                </a:p>
              </p:txBody>
            </p:sp>
            <p:sp>
              <p:nvSpPr>
                <p:cNvPr id="111" name="TextBox 29"/>
                <p:cNvSpPr txBox="1">
                  <a:spLocks/>
                </p:cNvSpPr>
                <p:nvPr/>
              </p:nvSpPr>
              <p:spPr>
                <a:xfrm>
                  <a:off x="3943834" y="947273"/>
                  <a:ext cx="3962574" cy="320368"/>
                </a:xfrm>
                <a:prstGeom prst="rect">
                  <a:avLst/>
                </a:prstGeom>
              </p:spPr>
              <p:txBody>
                <a:bodyPr vert="horz" wrap="square" lIns="360000" tIns="0" rIns="0" bIns="0" anchor="ctr" anchorCtr="0">
                  <a:normAutofit/>
                </a:bodyPr>
                <a:lstStyle/>
                <a:p>
                  <a:pPr>
                    <a:lnSpc>
                      <a:spcPct val="120000"/>
                    </a:lnSpc>
                  </a:pPr>
                  <a:r>
                    <a:rPr lang="en-US" altLang="zh-CN" sz="1100" dirty="0" err="1">
                      <a:solidFill>
                        <a:schemeClr val="tx1">
                          <a:lumMod val="75000"/>
                          <a:lumOff val="25000"/>
                        </a:schemeClr>
                      </a:solidFill>
                      <a:latin typeface="Times New Roman" panose="02020603050405020304" pitchFamily="18" charset="0"/>
                      <a:cs typeface="Times New Roman" panose="02020603050405020304" pitchFamily="18" charset="0"/>
                    </a:rPr>
                    <a:t>Expérience</a:t>
                  </a:r>
                  <a:r>
                    <a:rPr lang="en-US" altLang="zh-CN" sz="11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altLang="zh-CN" sz="1100" dirty="0" err="1">
                      <a:solidFill>
                        <a:schemeClr val="tx1">
                          <a:lumMod val="75000"/>
                          <a:lumOff val="25000"/>
                        </a:schemeClr>
                      </a:solidFill>
                      <a:latin typeface="Times New Roman" panose="02020603050405020304" pitchFamily="18" charset="0"/>
                      <a:cs typeface="Times New Roman" panose="02020603050405020304" pitchFamily="18" charset="0"/>
                    </a:rPr>
                    <a:t>précieuse</a:t>
                  </a:r>
                  <a:endParaRPr lang="zh-CN" altLang="en-US" sz="11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grpSp>
      </p:grpSp>
      <p:grpSp>
        <p:nvGrpSpPr>
          <p:cNvPr id="112" name="组合 111"/>
          <p:cNvGrpSpPr/>
          <p:nvPr/>
        </p:nvGrpSpPr>
        <p:grpSpPr>
          <a:xfrm>
            <a:off x="1451019" y="2057035"/>
            <a:ext cx="2197548" cy="1438321"/>
            <a:chOff x="2344451" y="539686"/>
            <a:chExt cx="2197548" cy="692498"/>
          </a:xfrm>
        </p:grpSpPr>
        <p:sp>
          <p:nvSpPr>
            <p:cNvPr id="113" name="TextBox 7"/>
            <p:cNvSpPr txBox="1"/>
            <p:nvPr/>
          </p:nvSpPr>
          <p:spPr>
            <a:xfrm rot="16200000">
              <a:off x="3362165" y="225825"/>
              <a:ext cx="162120" cy="1226659"/>
            </a:xfrm>
            <a:prstGeom prst="rect">
              <a:avLst/>
            </a:prstGeom>
            <a:noFill/>
          </p:spPr>
          <p:txBody>
            <a:bodyPr vert="eaVert" wrap="square" lIns="0" tIns="0" rIns="0" bIns="0" anchor="b" anchorCtr="0">
              <a:noAutofit/>
            </a:bodyPr>
            <a:lstStyle/>
            <a:p>
              <a:pPr algn="ctr"/>
              <a:r>
                <a:rPr lang="en-US" altLang="zh-CN"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Contents</a:t>
              </a:r>
            </a:p>
          </p:txBody>
        </p:sp>
        <p:sp>
          <p:nvSpPr>
            <p:cNvPr id="114" name="Rectangle 9"/>
            <p:cNvSpPr/>
            <p:nvPr/>
          </p:nvSpPr>
          <p:spPr>
            <a:xfrm>
              <a:off x="2344451" y="539686"/>
              <a:ext cx="2197548" cy="692498"/>
            </a:xfrm>
            <a:prstGeom prst="rect">
              <a:avLst/>
            </a:prstGeom>
          </p:spPr>
          <p:txBody>
            <a:bodyPr vert="horz" wrap="square">
              <a:noAutofit/>
            </a:bodyPr>
            <a:lstStyle/>
            <a:p>
              <a:pPr algn="ctr"/>
              <a:r>
                <a:rPr lang="fr-FR" altLang="zh-CN" sz="3000" b="1" u="sng" dirty="0">
                  <a:solidFill>
                    <a:schemeClr val="bg1"/>
                  </a:solidFill>
                  <a:latin typeface="Impact" panose="020B0806030902050204" pitchFamily="34" charset="0"/>
                  <a:ea typeface="微软雅黑" panose="020B0503020204020204" pitchFamily="34" charset="-122"/>
                </a:rPr>
                <a:t>Sommaire</a:t>
              </a:r>
            </a:p>
            <a:p>
              <a:pPr algn="ctr"/>
              <a:endParaRPr lang="zh-CN" altLang="en-US" sz="4800" b="1" dirty="0">
                <a:solidFill>
                  <a:schemeClr val="bg1"/>
                </a:solidFill>
                <a:latin typeface="微软雅黑" panose="020B0503020204020204" pitchFamily="34" charset="-122"/>
                <a:ea typeface="微软雅黑" panose="020B0503020204020204" pitchFamily="34" charset="-122"/>
              </a:endParaRPr>
            </a:p>
          </p:txBody>
        </p:sp>
      </p:grpSp>
      <p:sp>
        <p:nvSpPr>
          <p:cNvPr id="7" name="矩形 6">
            <a:extLst>
              <a:ext uri="{FF2B5EF4-FFF2-40B4-BE49-F238E27FC236}">
                <a16:creationId xmlns:a16="http://schemas.microsoft.com/office/drawing/2014/main" id="{47083E09-5028-49F8-8976-BDB74EB323B3}"/>
              </a:ext>
            </a:extLst>
          </p:cNvPr>
          <p:cNvSpPr/>
          <p:nvPr/>
        </p:nvSpPr>
        <p:spPr>
          <a:xfrm>
            <a:off x="6979180" y="611403"/>
            <a:ext cx="237566" cy="369332"/>
          </a:xfrm>
          <a:prstGeom prst="rect">
            <a:avLst/>
          </a:prstGeom>
        </p:spPr>
        <p:txBody>
          <a:bodyPr wrap="none">
            <a:spAutoFit/>
          </a:bodyPr>
          <a:lstStyle/>
          <a:p>
            <a:pPr algn="just">
              <a:spcAft>
                <a:spcPts val="0"/>
              </a:spcAft>
            </a:pPr>
            <a:r>
              <a:rPr lang="en-US" altLang="zh-CN" b="1"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 </a:t>
            </a:r>
            <a:endParaRPr lang="zh-CN" altLang="zh-CN" sz="12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40" name="灯片编号占位符 3">
            <a:extLst>
              <a:ext uri="{FF2B5EF4-FFF2-40B4-BE49-F238E27FC236}">
                <a16:creationId xmlns:a16="http://schemas.microsoft.com/office/drawing/2014/main" id="{CDC95E66-6054-414F-B04E-B0E355FA897C}"/>
              </a:ext>
            </a:extLst>
          </p:cNvPr>
          <p:cNvSpPr txBox="1">
            <a:spLocks/>
          </p:cNvSpPr>
          <p:nvPr/>
        </p:nvSpPr>
        <p:spPr>
          <a:xfrm>
            <a:off x="6553200" y="4767263"/>
            <a:ext cx="2133600" cy="273844"/>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C913308-F349-4B6D-A68A-DD1791B4A57B}" type="slidenum">
              <a:rPr lang="zh-CN" altLang="en-US" sz="1200">
                <a:solidFill>
                  <a:schemeClr val="tx1">
                    <a:tint val="75000"/>
                  </a:schemeClr>
                </a:solidFill>
              </a:rPr>
              <a:pPr algn="r"/>
              <a:t>2</a:t>
            </a:fld>
            <a:endParaRPr lang="zh-CN" altLang="en-US" sz="1200" dirty="0">
              <a:solidFill>
                <a:schemeClr val="tx1">
                  <a:tint val="75000"/>
                </a:schemeClr>
              </a:solidFill>
            </a:endParaRPr>
          </a:p>
        </p:txBody>
      </p:sp>
    </p:spTree>
    <p:extLst>
      <p:ext uri="{BB962C8B-B14F-4D97-AF65-F5344CB8AC3E}">
        <p14:creationId xmlns:p14="http://schemas.microsoft.com/office/powerpoint/2010/main" val="4209704147"/>
      </p:ext>
    </p:extLst>
  </p:cSld>
  <p:clrMapOvr>
    <a:masterClrMapping/>
  </p:clrMapOvr>
  <mc:AlternateContent xmlns:mc="http://schemas.openxmlformats.org/markup-compatibility/2006" xmlns:p14="http://schemas.microsoft.com/office/powerpoint/2010/main">
    <mc:Choice Requires="p14">
      <p:transition spd="slow">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112"/>
                                        </p:tgtEl>
                                        <p:attrNameLst>
                                          <p:attrName>style.visibility</p:attrName>
                                        </p:attrNameLst>
                                      </p:cBhvr>
                                      <p:to>
                                        <p:strVal val="visible"/>
                                      </p:to>
                                    </p:set>
                                    <p:animEffect transition="in" filter="randombar(horizontal)">
                                      <p:cBhvr>
                                        <p:cTn id="13" dur="500"/>
                                        <p:tgtEl>
                                          <p:spTgt spid="112"/>
                                        </p:tgtEl>
                                      </p:cBhvr>
                                    </p:animEffect>
                                  </p:childTnLst>
                                </p:cTn>
                              </p:par>
                            </p:childTnLst>
                          </p:cTn>
                        </p:par>
                        <p:par>
                          <p:cTn id="14" fill="hold">
                            <p:stCondLst>
                              <p:cond delay="1000"/>
                            </p:stCondLst>
                            <p:childTnLst>
                              <p:par>
                                <p:cTn id="15" presetID="2" presetClass="entr" presetSubtype="2"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1+#ppt_w/2"/>
                                          </p:val>
                                        </p:tav>
                                        <p:tav tm="100000">
                                          <p:val>
                                            <p:strVal val="#ppt_x"/>
                                          </p:val>
                                        </p:tav>
                                      </p:tavLst>
                                    </p:anim>
                                    <p:anim calcmode="lin" valueType="num">
                                      <p:cBhvr additive="base">
                                        <p:cTn id="18" dur="500" fill="hold"/>
                                        <p:tgtEl>
                                          <p:spTgt spid="8"/>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1+#ppt_w/2"/>
                                          </p:val>
                                        </p:tav>
                                        <p:tav tm="100000">
                                          <p:val>
                                            <p:strVal val="#ppt_x"/>
                                          </p:val>
                                        </p:tav>
                                      </p:tavLst>
                                    </p:anim>
                                    <p:anim calcmode="lin" valueType="num">
                                      <p:cBhvr additive="base">
                                        <p:cTn id="23" dur="500" fill="hold"/>
                                        <p:tgtEl>
                                          <p:spTgt spid="9"/>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1+#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2"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1+#ppt_w/2"/>
                                          </p:val>
                                        </p:tav>
                                        <p:tav tm="100000">
                                          <p:val>
                                            <p:strVal val="#ppt_x"/>
                                          </p:val>
                                        </p:tav>
                                      </p:tavLst>
                                    </p:anim>
                                    <p:anim calcmode="lin" valueType="num">
                                      <p:cBhvr additive="base">
                                        <p:cTn id="33"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4084208" y="2004368"/>
            <a:ext cx="2331087" cy="630942"/>
          </a:xfrm>
          <a:prstGeom prst="rect">
            <a:avLst/>
          </a:prstGeom>
          <a:noFill/>
        </p:spPr>
        <p:txBody>
          <a:bodyPr wrap="none" rtlCol="0">
            <a:spAutoFit/>
          </a:bodyPr>
          <a:lstStyle/>
          <a:p>
            <a:pPr lvl="0" algn="ctr">
              <a:defRPr/>
            </a:pPr>
            <a:r>
              <a:rPr lang="fr-FR" altLang="zh-CN" sz="3500" b="1" u="sng" dirty="0">
                <a:solidFill>
                  <a:schemeClr val="tx1">
                    <a:lumMod val="75000"/>
                    <a:lumOff val="2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Conclusion</a:t>
            </a:r>
          </a:p>
        </p:txBody>
      </p:sp>
      <p:sp>
        <p:nvSpPr>
          <p:cNvPr id="16" name="Shape 285"/>
          <p:cNvSpPr txBox="1"/>
          <p:nvPr/>
        </p:nvSpPr>
        <p:spPr>
          <a:xfrm>
            <a:off x="3801750" y="2621250"/>
            <a:ext cx="2908489" cy="931126"/>
          </a:xfrm>
          <a:prstGeom prst="rect">
            <a:avLst/>
          </a:prstGeom>
          <a:noFill/>
          <a:ln>
            <a:noFill/>
          </a:ln>
        </p:spPr>
        <p:txBody>
          <a:bodyPr lIns="68560" tIns="34275" rIns="68560" bIns="34275" anchor="t" anchorCtr="0">
            <a:noAutofit/>
          </a:bodyPr>
          <a:lstStyle/>
          <a:p>
            <a:pPr lvl="0" algn="ctr">
              <a:lnSpc>
                <a:spcPct val="120000"/>
              </a:lnSpc>
              <a:defRPr/>
            </a:pPr>
            <a:r>
              <a:rPr lang="en-US" altLang="zh-CN" sz="1500" dirty="0" err="1">
                <a:solidFill>
                  <a:schemeClr val="tx1">
                    <a:lumMod val="75000"/>
                    <a:lumOff val="25000"/>
                  </a:schemeClr>
                </a:solidFill>
                <a:latin typeface="Times New Roman" panose="02020603050405020304" pitchFamily="18" charset="0"/>
                <a:cs typeface="Times New Roman" panose="02020603050405020304" pitchFamily="18" charset="0"/>
              </a:rPr>
              <a:t>Expérience</a:t>
            </a:r>
            <a:r>
              <a:rPr lang="en-US" altLang="zh-CN" sz="15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altLang="zh-CN" sz="1500" dirty="0" err="1">
                <a:solidFill>
                  <a:schemeClr val="tx1">
                    <a:lumMod val="75000"/>
                    <a:lumOff val="25000"/>
                  </a:schemeClr>
                </a:solidFill>
                <a:latin typeface="Times New Roman" panose="02020603050405020304" pitchFamily="18" charset="0"/>
                <a:cs typeface="Times New Roman" panose="02020603050405020304" pitchFamily="18" charset="0"/>
              </a:rPr>
              <a:t>précieuse</a:t>
            </a:r>
            <a:endParaRPr lang="zh-CN" altLang="en-US" sz="15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nvGrpSpPr>
          <p:cNvPr id="17" name="组合 16"/>
          <p:cNvGrpSpPr/>
          <p:nvPr/>
        </p:nvGrpSpPr>
        <p:grpSpPr>
          <a:xfrm>
            <a:off x="401377" y="1203598"/>
            <a:ext cx="3695316" cy="2863424"/>
            <a:chOff x="-1476672" y="-236562"/>
            <a:chExt cx="7380346" cy="5718880"/>
          </a:xfrm>
        </p:grpSpPr>
        <p:sp>
          <p:nvSpPr>
            <p:cNvPr id="18" name="Freeform 31"/>
            <p:cNvSpPr>
              <a:spLocks/>
            </p:cNvSpPr>
            <p:nvPr/>
          </p:nvSpPr>
          <p:spPr bwMode="auto">
            <a:xfrm rot="21176574">
              <a:off x="3301342" y="513629"/>
              <a:ext cx="1731554" cy="3487930"/>
            </a:xfrm>
            <a:custGeom>
              <a:avLst/>
              <a:gdLst>
                <a:gd name="T0" fmla="*/ 409 w 424"/>
                <a:gd name="T1" fmla="*/ 131 h 435"/>
                <a:gd name="T2" fmla="*/ 403 w 424"/>
                <a:gd name="T3" fmla="*/ 238 h 435"/>
                <a:gd name="T4" fmla="*/ 385 w 424"/>
                <a:gd name="T5" fmla="*/ 345 h 435"/>
                <a:gd name="T6" fmla="*/ 289 w 424"/>
                <a:gd name="T7" fmla="*/ 393 h 435"/>
                <a:gd name="T8" fmla="*/ 188 w 424"/>
                <a:gd name="T9" fmla="*/ 431 h 435"/>
                <a:gd name="T10" fmla="*/ 98 w 424"/>
                <a:gd name="T11" fmla="*/ 373 h 435"/>
                <a:gd name="T12" fmla="*/ 15 w 424"/>
                <a:gd name="T13" fmla="*/ 304 h 435"/>
                <a:gd name="T14" fmla="*/ 20 w 424"/>
                <a:gd name="T15" fmla="*/ 197 h 435"/>
                <a:gd name="T16" fmla="*/ 38 w 424"/>
                <a:gd name="T17" fmla="*/ 90 h 435"/>
                <a:gd name="T18" fmla="*/ 134 w 424"/>
                <a:gd name="T19" fmla="*/ 41 h 435"/>
                <a:gd name="T20" fmla="*/ 235 w 424"/>
                <a:gd name="T21" fmla="*/ 3 h 435"/>
                <a:gd name="T22" fmla="*/ 325 w 424"/>
                <a:gd name="T23" fmla="*/ 62 h 435"/>
                <a:gd name="T24" fmla="*/ 409 w 424"/>
                <a:gd name="T25" fmla="*/ 131 h 435"/>
                <a:gd name="connsiteX0" fmla="*/ 2951 w 9580"/>
                <a:gd name="connsiteY0" fmla="*/ 880 h 9854"/>
                <a:gd name="connsiteX1" fmla="*/ 5333 w 9580"/>
                <a:gd name="connsiteY1" fmla="*/ 6 h 9854"/>
                <a:gd name="connsiteX2" fmla="*/ 7456 w 9580"/>
                <a:gd name="connsiteY2" fmla="*/ 1362 h 9854"/>
                <a:gd name="connsiteX3" fmla="*/ 9437 w 9580"/>
                <a:gd name="connsiteY3" fmla="*/ 2948 h 9854"/>
                <a:gd name="connsiteX4" fmla="*/ 9296 w 9580"/>
                <a:gd name="connsiteY4" fmla="*/ 5408 h 9854"/>
                <a:gd name="connsiteX5" fmla="*/ 8871 w 9580"/>
                <a:gd name="connsiteY5" fmla="*/ 7868 h 9854"/>
                <a:gd name="connsiteX6" fmla="*/ 6607 w 9580"/>
                <a:gd name="connsiteY6" fmla="*/ 8971 h 9854"/>
                <a:gd name="connsiteX7" fmla="*/ 4225 w 9580"/>
                <a:gd name="connsiteY7" fmla="*/ 9845 h 9854"/>
                <a:gd name="connsiteX8" fmla="*/ 2102 w 9580"/>
                <a:gd name="connsiteY8" fmla="*/ 8512 h 9854"/>
                <a:gd name="connsiteX9" fmla="*/ 145 w 9580"/>
                <a:gd name="connsiteY9" fmla="*/ 6926 h 9854"/>
                <a:gd name="connsiteX10" fmla="*/ 263 w 9580"/>
                <a:gd name="connsiteY10" fmla="*/ 4466 h 9854"/>
                <a:gd name="connsiteX11" fmla="*/ 687 w 9580"/>
                <a:gd name="connsiteY11" fmla="*/ 2006 h 9854"/>
                <a:gd name="connsiteX12" fmla="*/ 3175 w 9580"/>
                <a:gd name="connsiteY12" fmla="*/ 1098 h 9854"/>
                <a:gd name="connsiteX0" fmla="*/ 3080 w 10000"/>
                <a:gd name="connsiteY0" fmla="*/ 893 h 10000"/>
                <a:gd name="connsiteX1" fmla="*/ 5567 w 10000"/>
                <a:gd name="connsiteY1" fmla="*/ 6 h 10000"/>
                <a:gd name="connsiteX2" fmla="*/ 7783 w 10000"/>
                <a:gd name="connsiteY2" fmla="*/ 1382 h 10000"/>
                <a:gd name="connsiteX3" fmla="*/ 9851 w 10000"/>
                <a:gd name="connsiteY3" fmla="*/ 2992 h 10000"/>
                <a:gd name="connsiteX4" fmla="*/ 9704 w 10000"/>
                <a:gd name="connsiteY4" fmla="*/ 5488 h 10000"/>
                <a:gd name="connsiteX5" fmla="*/ 9260 w 10000"/>
                <a:gd name="connsiteY5" fmla="*/ 7985 h 10000"/>
                <a:gd name="connsiteX6" fmla="*/ 6897 w 10000"/>
                <a:gd name="connsiteY6" fmla="*/ 9104 h 10000"/>
                <a:gd name="connsiteX7" fmla="*/ 4410 w 10000"/>
                <a:gd name="connsiteY7" fmla="*/ 9991 h 10000"/>
                <a:gd name="connsiteX8" fmla="*/ 2194 w 10000"/>
                <a:gd name="connsiteY8" fmla="*/ 8638 h 10000"/>
                <a:gd name="connsiteX9" fmla="*/ 151 w 10000"/>
                <a:gd name="connsiteY9" fmla="*/ 7029 h 10000"/>
                <a:gd name="connsiteX10" fmla="*/ 275 w 10000"/>
                <a:gd name="connsiteY10" fmla="*/ 4532 h 10000"/>
                <a:gd name="connsiteX11" fmla="*/ 717 w 10000"/>
                <a:gd name="connsiteY11" fmla="*/ 2036 h 10000"/>
                <a:gd name="connsiteX0" fmla="*/ 3080 w 10000"/>
                <a:gd name="connsiteY0" fmla="*/ 893 h 10000"/>
                <a:gd name="connsiteX1" fmla="*/ 5567 w 10000"/>
                <a:gd name="connsiteY1" fmla="*/ 6 h 10000"/>
                <a:gd name="connsiteX2" fmla="*/ 7783 w 10000"/>
                <a:gd name="connsiteY2" fmla="*/ 1382 h 10000"/>
                <a:gd name="connsiteX3" fmla="*/ 9851 w 10000"/>
                <a:gd name="connsiteY3" fmla="*/ 2992 h 10000"/>
                <a:gd name="connsiteX4" fmla="*/ 9704 w 10000"/>
                <a:gd name="connsiteY4" fmla="*/ 5488 h 10000"/>
                <a:gd name="connsiteX5" fmla="*/ 9260 w 10000"/>
                <a:gd name="connsiteY5" fmla="*/ 7985 h 10000"/>
                <a:gd name="connsiteX6" fmla="*/ 6897 w 10000"/>
                <a:gd name="connsiteY6" fmla="*/ 9104 h 10000"/>
                <a:gd name="connsiteX7" fmla="*/ 4410 w 10000"/>
                <a:gd name="connsiteY7" fmla="*/ 9991 h 10000"/>
                <a:gd name="connsiteX8" fmla="*/ 2194 w 10000"/>
                <a:gd name="connsiteY8" fmla="*/ 8638 h 10000"/>
                <a:gd name="connsiteX9" fmla="*/ 151 w 10000"/>
                <a:gd name="connsiteY9" fmla="*/ 7029 h 10000"/>
                <a:gd name="connsiteX10" fmla="*/ 275 w 10000"/>
                <a:gd name="connsiteY10" fmla="*/ 4532 h 10000"/>
                <a:gd name="connsiteX0" fmla="*/ 2929 w 9849"/>
                <a:gd name="connsiteY0" fmla="*/ 893 h 10000"/>
                <a:gd name="connsiteX1" fmla="*/ 5416 w 9849"/>
                <a:gd name="connsiteY1" fmla="*/ 6 h 10000"/>
                <a:gd name="connsiteX2" fmla="*/ 7632 w 9849"/>
                <a:gd name="connsiteY2" fmla="*/ 1382 h 10000"/>
                <a:gd name="connsiteX3" fmla="*/ 9700 w 9849"/>
                <a:gd name="connsiteY3" fmla="*/ 2992 h 10000"/>
                <a:gd name="connsiteX4" fmla="*/ 9553 w 9849"/>
                <a:gd name="connsiteY4" fmla="*/ 5488 h 10000"/>
                <a:gd name="connsiteX5" fmla="*/ 9109 w 9849"/>
                <a:gd name="connsiteY5" fmla="*/ 7985 h 10000"/>
                <a:gd name="connsiteX6" fmla="*/ 6746 w 9849"/>
                <a:gd name="connsiteY6" fmla="*/ 9104 h 10000"/>
                <a:gd name="connsiteX7" fmla="*/ 4259 w 9849"/>
                <a:gd name="connsiteY7" fmla="*/ 9991 h 10000"/>
                <a:gd name="connsiteX8" fmla="*/ 2043 w 9849"/>
                <a:gd name="connsiteY8" fmla="*/ 8638 h 10000"/>
                <a:gd name="connsiteX9" fmla="*/ 0 w 9849"/>
                <a:gd name="connsiteY9" fmla="*/ 7029 h 10000"/>
                <a:gd name="connsiteX0" fmla="*/ 900 w 7926"/>
                <a:gd name="connsiteY0" fmla="*/ 893 h 10000"/>
                <a:gd name="connsiteX1" fmla="*/ 3425 w 7926"/>
                <a:gd name="connsiteY1" fmla="*/ 6 h 10000"/>
                <a:gd name="connsiteX2" fmla="*/ 5675 w 7926"/>
                <a:gd name="connsiteY2" fmla="*/ 1382 h 10000"/>
                <a:gd name="connsiteX3" fmla="*/ 7775 w 7926"/>
                <a:gd name="connsiteY3" fmla="*/ 2992 h 10000"/>
                <a:gd name="connsiteX4" fmla="*/ 7625 w 7926"/>
                <a:gd name="connsiteY4" fmla="*/ 5488 h 10000"/>
                <a:gd name="connsiteX5" fmla="*/ 7175 w 7926"/>
                <a:gd name="connsiteY5" fmla="*/ 7985 h 10000"/>
                <a:gd name="connsiteX6" fmla="*/ 4775 w 7926"/>
                <a:gd name="connsiteY6" fmla="*/ 9104 h 10000"/>
                <a:gd name="connsiteX7" fmla="*/ 2250 w 7926"/>
                <a:gd name="connsiteY7" fmla="*/ 9991 h 10000"/>
                <a:gd name="connsiteX8" fmla="*/ 0 w 7926"/>
                <a:gd name="connsiteY8" fmla="*/ 8638 h 10000"/>
                <a:gd name="connsiteX0" fmla="*/ 0 w 8864"/>
                <a:gd name="connsiteY0" fmla="*/ 893 h 10000"/>
                <a:gd name="connsiteX1" fmla="*/ 3185 w 8864"/>
                <a:gd name="connsiteY1" fmla="*/ 6 h 10000"/>
                <a:gd name="connsiteX2" fmla="*/ 6024 w 8864"/>
                <a:gd name="connsiteY2" fmla="*/ 1382 h 10000"/>
                <a:gd name="connsiteX3" fmla="*/ 8673 w 8864"/>
                <a:gd name="connsiteY3" fmla="*/ 2992 h 10000"/>
                <a:gd name="connsiteX4" fmla="*/ 8484 w 8864"/>
                <a:gd name="connsiteY4" fmla="*/ 5488 h 10000"/>
                <a:gd name="connsiteX5" fmla="*/ 7916 w 8864"/>
                <a:gd name="connsiteY5" fmla="*/ 7985 h 10000"/>
                <a:gd name="connsiteX6" fmla="*/ 4888 w 8864"/>
                <a:gd name="connsiteY6" fmla="*/ 9104 h 10000"/>
                <a:gd name="connsiteX7" fmla="*/ 1703 w 8864"/>
                <a:gd name="connsiteY7" fmla="*/ 9991 h 10000"/>
                <a:gd name="connsiteX0" fmla="*/ 0 w 10000"/>
                <a:gd name="connsiteY0" fmla="*/ 893 h 9104"/>
                <a:gd name="connsiteX1" fmla="*/ 3593 w 10000"/>
                <a:gd name="connsiteY1" fmla="*/ 6 h 9104"/>
                <a:gd name="connsiteX2" fmla="*/ 6796 w 10000"/>
                <a:gd name="connsiteY2" fmla="*/ 1382 h 9104"/>
                <a:gd name="connsiteX3" fmla="*/ 9785 w 10000"/>
                <a:gd name="connsiteY3" fmla="*/ 2992 h 9104"/>
                <a:gd name="connsiteX4" fmla="*/ 9571 w 10000"/>
                <a:gd name="connsiteY4" fmla="*/ 5488 h 9104"/>
                <a:gd name="connsiteX5" fmla="*/ 8931 w 10000"/>
                <a:gd name="connsiteY5" fmla="*/ 7985 h 9104"/>
                <a:gd name="connsiteX6" fmla="*/ 5514 w 10000"/>
                <a:gd name="connsiteY6" fmla="*/ 9104 h 9104"/>
                <a:gd name="connsiteX0" fmla="*/ 0 w 10000"/>
                <a:gd name="connsiteY0" fmla="*/ 981 h 10000"/>
                <a:gd name="connsiteX1" fmla="*/ 3593 w 10000"/>
                <a:gd name="connsiteY1" fmla="*/ 7 h 10000"/>
                <a:gd name="connsiteX2" fmla="*/ 6796 w 10000"/>
                <a:gd name="connsiteY2" fmla="*/ 1518 h 10000"/>
                <a:gd name="connsiteX3" fmla="*/ 9785 w 10000"/>
                <a:gd name="connsiteY3" fmla="*/ 3286 h 10000"/>
                <a:gd name="connsiteX4" fmla="*/ 9571 w 10000"/>
                <a:gd name="connsiteY4" fmla="*/ 6028 h 10000"/>
                <a:gd name="connsiteX5" fmla="*/ 8931 w 10000"/>
                <a:gd name="connsiteY5" fmla="*/ 8771 h 10000"/>
                <a:gd name="connsiteX6" fmla="*/ 5514 w 10000"/>
                <a:gd name="connsiteY6" fmla="*/ 10000 h 10000"/>
                <a:gd name="connsiteX0" fmla="*/ 0 w 10000"/>
                <a:gd name="connsiteY0" fmla="*/ 981 h 10000"/>
                <a:gd name="connsiteX1" fmla="*/ 3593 w 10000"/>
                <a:gd name="connsiteY1" fmla="*/ 7 h 10000"/>
                <a:gd name="connsiteX2" fmla="*/ 6796 w 10000"/>
                <a:gd name="connsiteY2" fmla="*/ 1518 h 10000"/>
                <a:gd name="connsiteX3" fmla="*/ 9785 w 10000"/>
                <a:gd name="connsiteY3" fmla="*/ 3286 h 10000"/>
                <a:gd name="connsiteX4" fmla="*/ 9571 w 10000"/>
                <a:gd name="connsiteY4" fmla="*/ 6028 h 10000"/>
                <a:gd name="connsiteX5" fmla="*/ 8931 w 10000"/>
                <a:gd name="connsiteY5" fmla="*/ 8771 h 10000"/>
                <a:gd name="connsiteX6" fmla="*/ 7258 w 10000"/>
                <a:gd name="connsiteY6" fmla="*/ 9454 h 10000"/>
                <a:gd name="connsiteX7" fmla="*/ 5514 w 10000"/>
                <a:gd name="connsiteY7" fmla="*/ 10000 h 10000"/>
                <a:gd name="connsiteX0" fmla="*/ 0 w 10000"/>
                <a:gd name="connsiteY0" fmla="*/ 981 h 9454"/>
                <a:gd name="connsiteX1" fmla="*/ 3593 w 10000"/>
                <a:gd name="connsiteY1" fmla="*/ 7 h 9454"/>
                <a:gd name="connsiteX2" fmla="*/ 6796 w 10000"/>
                <a:gd name="connsiteY2" fmla="*/ 1518 h 9454"/>
                <a:gd name="connsiteX3" fmla="*/ 9785 w 10000"/>
                <a:gd name="connsiteY3" fmla="*/ 3286 h 9454"/>
                <a:gd name="connsiteX4" fmla="*/ 9571 w 10000"/>
                <a:gd name="connsiteY4" fmla="*/ 6028 h 9454"/>
                <a:gd name="connsiteX5" fmla="*/ 8931 w 10000"/>
                <a:gd name="connsiteY5" fmla="*/ 8771 h 9454"/>
                <a:gd name="connsiteX6" fmla="*/ 7258 w 10000"/>
                <a:gd name="connsiteY6" fmla="*/ 9454 h 9454"/>
                <a:gd name="connsiteX0" fmla="*/ 0 w 6407"/>
                <a:gd name="connsiteY0" fmla="*/ 0 h 9993"/>
                <a:gd name="connsiteX1" fmla="*/ 3203 w 6407"/>
                <a:gd name="connsiteY1" fmla="*/ 1599 h 9993"/>
                <a:gd name="connsiteX2" fmla="*/ 6192 w 6407"/>
                <a:gd name="connsiteY2" fmla="*/ 3469 h 9993"/>
                <a:gd name="connsiteX3" fmla="*/ 5978 w 6407"/>
                <a:gd name="connsiteY3" fmla="*/ 6369 h 9993"/>
                <a:gd name="connsiteX4" fmla="*/ 5338 w 6407"/>
                <a:gd name="connsiteY4" fmla="*/ 9271 h 9993"/>
                <a:gd name="connsiteX5" fmla="*/ 3665 w 6407"/>
                <a:gd name="connsiteY5" fmla="*/ 9993 h 9993"/>
                <a:gd name="connsiteX0" fmla="*/ 0 w 10000"/>
                <a:gd name="connsiteY0" fmla="*/ 0 h 9918"/>
                <a:gd name="connsiteX1" fmla="*/ 4999 w 10000"/>
                <a:gd name="connsiteY1" fmla="*/ 1600 h 9918"/>
                <a:gd name="connsiteX2" fmla="*/ 9664 w 10000"/>
                <a:gd name="connsiteY2" fmla="*/ 3471 h 9918"/>
                <a:gd name="connsiteX3" fmla="*/ 9330 w 10000"/>
                <a:gd name="connsiteY3" fmla="*/ 6373 h 9918"/>
                <a:gd name="connsiteX4" fmla="*/ 8332 w 10000"/>
                <a:gd name="connsiteY4" fmla="*/ 9277 h 9918"/>
                <a:gd name="connsiteX5" fmla="*/ 6378 w 10000"/>
                <a:gd name="connsiteY5" fmla="*/ 9918 h 9918"/>
                <a:gd name="connsiteX0" fmla="*/ 0 w 10000"/>
                <a:gd name="connsiteY0" fmla="*/ 0 h 9886"/>
                <a:gd name="connsiteX1" fmla="*/ 4999 w 10000"/>
                <a:gd name="connsiteY1" fmla="*/ 1613 h 9886"/>
                <a:gd name="connsiteX2" fmla="*/ 9664 w 10000"/>
                <a:gd name="connsiteY2" fmla="*/ 3500 h 9886"/>
                <a:gd name="connsiteX3" fmla="*/ 9330 w 10000"/>
                <a:gd name="connsiteY3" fmla="*/ 6426 h 9886"/>
                <a:gd name="connsiteX4" fmla="*/ 8332 w 10000"/>
                <a:gd name="connsiteY4" fmla="*/ 9354 h 9886"/>
                <a:gd name="connsiteX5" fmla="*/ 6961 w 10000"/>
                <a:gd name="connsiteY5" fmla="*/ 9886 h 9886"/>
                <a:gd name="connsiteX0" fmla="*/ 0 w 10000"/>
                <a:gd name="connsiteY0" fmla="*/ 0 h 10039"/>
                <a:gd name="connsiteX1" fmla="*/ 4999 w 10000"/>
                <a:gd name="connsiteY1" fmla="*/ 1632 h 10039"/>
                <a:gd name="connsiteX2" fmla="*/ 9664 w 10000"/>
                <a:gd name="connsiteY2" fmla="*/ 3540 h 10039"/>
                <a:gd name="connsiteX3" fmla="*/ 9330 w 10000"/>
                <a:gd name="connsiteY3" fmla="*/ 6500 h 10039"/>
                <a:gd name="connsiteX4" fmla="*/ 8332 w 10000"/>
                <a:gd name="connsiteY4" fmla="*/ 9462 h 10039"/>
                <a:gd name="connsiteX5" fmla="*/ 6924 w 10000"/>
                <a:gd name="connsiteY5" fmla="*/ 10039 h 10039"/>
                <a:gd name="connsiteX0" fmla="*/ 0 w 10000"/>
                <a:gd name="connsiteY0" fmla="*/ 0 h 10019"/>
                <a:gd name="connsiteX1" fmla="*/ 4999 w 10000"/>
                <a:gd name="connsiteY1" fmla="*/ 1632 h 10019"/>
                <a:gd name="connsiteX2" fmla="*/ 9664 w 10000"/>
                <a:gd name="connsiteY2" fmla="*/ 3540 h 10019"/>
                <a:gd name="connsiteX3" fmla="*/ 9330 w 10000"/>
                <a:gd name="connsiteY3" fmla="*/ 6500 h 10019"/>
                <a:gd name="connsiteX4" fmla="*/ 8332 w 10000"/>
                <a:gd name="connsiteY4" fmla="*/ 9462 h 10019"/>
                <a:gd name="connsiteX5" fmla="*/ 6818 w 10000"/>
                <a:gd name="connsiteY5" fmla="*/ 10019 h 10019"/>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22">
                  <a:moveTo>
                    <a:pt x="0" y="0"/>
                  </a:moveTo>
                  <a:cubicBezTo>
                    <a:pt x="2002" y="110"/>
                    <a:pt x="3445" y="1053"/>
                    <a:pt x="4999" y="1632"/>
                  </a:cubicBezTo>
                  <a:cubicBezTo>
                    <a:pt x="6554" y="2213"/>
                    <a:pt x="8829" y="2600"/>
                    <a:pt x="9664" y="3540"/>
                  </a:cubicBezTo>
                  <a:cubicBezTo>
                    <a:pt x="10495" y="4481"/>
                    <a:pt x="9552" y="5561"/>
                    <a:pt x="9330" y="6500"/>
                  </a:cubicBezTo>
                  <a:cubicBezTo>
                    <a:pt x="9107" y="7496"/>
                    <a:pt x="9497" y="8659"/>
                    <a:pt x="8332" y="9462"/>
                  </a:cubicBezTo>
                  <a:cubicBezTo>
                    <a:pt x="8006" y="9642"/>
                    <a:pt x="7761" y="9800"/>
                    <a:pt x="6873" y="10022"/>
                  </a:cubicBezTo>
                </a:path>
              </a:pathLst>
            </a:custGeom>
            <a:noFill/>
            <a:ln w="28575">
              <a:solidFill>
                <a:srgbClr val="2E1612"/>
              </a:solidFill>
            </a:ln>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pic>
          <p:nvPicPr>
            <p:cNvPr id="19" name="图片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6672" y="-236562"/>
              <a:ext cx="7380346" cy="5718880"/>
            </a:xfrm>
            <a:prstGeom prst="rect">
              <a:avLst/>
            </a:prstGeom>
            <a:ln w="28575">
              <a:noFill/>
            </a:ln>
          </p:spPr>
        </p:pic>
        <p:sp>
          <p:nvSpPr>
            <p:cNvPr id="20" name="Freeform 31"/>
            <p:cNvSpPr>
              <a:spLocks/>
            </p:cNvSpPr>
            <p:nvPr/>
          </p:nvSpPr>
          <p:spPr bwMode="auto">
            <a:xfrm rot="21176574">
              <a:off x="3097201" y="4045502"/>
              <a:ext cx="1658831" cy="633491"/>
            </a:xfrm>
            <a:custGeom>
              <a:avLst/>
              <a:gdLst>
                <a:gd name="T0" fmla="*/ 409 w 424"/>
                <a:gd name="T1" fmla="*/ 131 h 435"/>
                <a:gd name="T2" fmla="*/ 403 w 424"/>
                <a:gd name="T3" fmla="*/ 238 h 435"/>
                <a:gd name="T4" fmla="*/ 385 w 424"/>
                <a:gd name="T5" fmla="*/ 345 h 435"/>
                <a:gd name="T6" fmla="*/ 289 w 424"/>
                <a:gd name="T7" fmla="*/ 393 h 435"/>
                <a:gd name="T8" fmla="*/ 188 w 424"/>
                <a:gd name="T9" fmla="*/ 431 h 435"/>
                <a:gd name="T10" fmla="*/ 98 w 424"/>
                <a:gd name="T11" fmla="*/ 373 h 435"/>
                <a:gd name="T12" fmla="*/ 15 w 424"/>
                <a:gd name="T13" fmla="*/ 304 h 435"/>
                <a:gd name="T14" fmla="*/ 20 w 424"/>
                <a:gd name="T15" fmla="*/ 197 h 435"/>
                <a:gd name="T16" fmla="*/ 38 w 424"/>
                <a:gd name="T17" fmla="*/ 90 h 435"/>
                <a:gd name="T18" fmla="*/ 134 w 424"/>
                <a:gd name="T19" fmla="*/ 41 h 435"/>
                <a:gd name="T20" fmla="*/ 235 w 424"/>
                <a:gd name="T21" fmla="*/ 3 h 435"/>
                <a:gd name="T22" fmla="*/ 325 w 424"/>
                <a:gd name="T23" fmla="*/ 62 h 435"/>
                <a:gd name="T24" fmla="*/ 409 w 424"/>
                <a:gd name="T25" fmla="*/ 131 h 435"/>
                <a:gd name="connsiteX0" fmla="*/ 9296 w 9587"/>
                <a:gd name="connsiteY0" fmla="*/ 5408 h 9854"/>
                <a:gd name="connsiteX1" fmla="*/ 8871 w 9587"/>
                <a:gd name="connsiteY1" fmla="*/ 7868 h 9854"/>
                <a:gd name="connsiteX2" fmla="*/ 6607 w 9587"/>
                <a:gd name="connsiteY2" fmla="*/ 8971 h 9854"/>
                <a:gd name="connsiteX3" fmla="*/ 4225 w 9587"/>
                <a:gd name="connsiteY3" fmla="*/ 9845 h 9854"/>
                <a:gd name="connsiteX4" fmla="*/ 2102 w 9587"/>
                <a:gd name="connsiteY4" fmla="*/ 8512 h 9854"/>
                <a:gd name="connsiteX5" fmla="*/ 145 w 9587"/>
                <a:gd name="connsiteY5" fmla="*/ 6926 h 9854"/>
                <a:gd name="connsiteX6" fmla="*/ 263 w 9587"/>
                <a:gd name="connsiteY6" fmla="*/ 4466 h 9854"/>
                <a:gd name="connsiteX7" fmla="*/ 687 w 9587"/>
                <a:gd name="connsiteY7" fmla="*/ 2006 h 9854"/>
                <a:gd name="connsiteX8" fmla="*/ 2951 w 9587"/>
                <a:gd name="connsiteY8" fmla="*/ 880 h 9854"/>
                <a:gd name="connsiteX9" fmla="*/ 5333 w 9587"/>
                <a:gd name="connsiteY9" fmla="*/ 6 h 9854"/>
                <a:gd name="connsiteX10" fmla="*/ 7456 w 9587"/>
                <a:gd name="connsiteY10" fmla="*/ 1362 h 9854"/>
                <a:gd name="connsiteX11" fmla="*/ 9437 w 9587"/>
                <a:gd name="connsiteY11" fmla="*/ 2948 h 9854"/>
                <a:gd name="connsiteX12" fmla="*/ 9520 w 9587"/>
                <a:gd name="connsiteY12" fmla="*/ 5626 h 9854"/>
                <a:gd name="connsiteX0" fmla="*/ 9696 w 9844"/>
                <a:gd name="connsiteY0" fmla="*/ 5488 h 10000"/>
                <a:gd name="connsiteX1" fmla="*/ 9253 w 9844"/>
                <a:gd name="connsiteY1" fmla="*/ 7985 h 10000"/>
                <a:gd name="connsiteX2" fmla="*/ 6892 w 9844"/>
                <a:gd name="connsiteY2" fmla="*/ 9104 h 10000"/>
                <a:gd name="connsiteX3" fmla="*/ 4407 w 9844"/>
                <a:gd name="connsiteY3" fmla="*/ 9991 h 10000"/>
                <a:gd name="connsiteX4" fmla="*/ 2193 w 9844"/>
                <a:gd name="connsiteY4" fmla="*/ 8638 h 10000"/>
                <a:gd name="connsiteX5" fmla="*/ 151 w 9844"/>
                <a:gd name="connsiteY5" fmla="*/ 7029 h 10000"/>
                <a:gd name="connsiteX6" fmla="*/ 274 w 9844"/>
                <a:gd name="connsiteY6" fmla="*/ 4532 h 10000"/>
                <a:gd name="connsiteX7" fmla="*/ 717 w 9844"/>
                <a:gd name="connsiteY7" fmla="*/ 2036 h 10000"/>
                <a:gd name="connsiteX8" fmla="*/ 3078 w 9844"/>
                <a:gd name="connsiteY8" fmla="*/ 893 h 10000"/>
                <a:gd name="connsiteX9" fmla="*/ 5563 w 9844"/>
                <a:gd name="connsiteY9" fmla="*/ 6 h 10000"/>
                <a:gd name="connsiteX10" fmla="*/ 7777 w 9844"/>
                <a:gd name="connsiteY10" fmla="*/ 1382 h 10000"/>
                <a:gd name="connsiteX11" fmla="*/ 9844 w 9844"/>
                <a:gd name="connsiteY11" fmla="*/ 2992 h 10000"/>
                <a:gd name="connsiteX0" fmla="*/ 9850 w 9850"/>
                <a:gd name="connsiteY0" fmla="*/ 5488 h 10000"/>
                <a:gd name="connsiteX1" fmla="*/ 9400 w 9850"/>
                <a:gd name="connsiteY1" fmla="*/ 7985 h 10000"/>
                <a:gd name="connsiteX2" fmla="*/ 7001 w 9850"/>
                <a:gd name="connsiteY2" fmla="*/ 9104 h 10000"/>
                <a:gd name="connsiteX3" fmla="*/ 4477 w 9850"/>
                <a:gd name="connsiteY3" fmla="*/ 9991 h 10000"/>
                <a:gd name="connsiteX4" fmla="*/ 2228 w 9850"/>
                <a:gd name="connsiteY4" fmla="*/ 8638 h 10000"/>
                <a:gd name="connsiteX5" fmla="*/ 153 w 9850"/>
                <a:gd name="connsiteY5" fmla="*/ 7029 h 10000"/>
                <a:gd name="connsiteX6" fmla="*/ 278 w 9850"/>
                <a:gd name="connsiteY6" fmla="*/ 4532 h 10000"/>
                <a:gd name="connsiteX7" fmla="*/ 728 w 9850"/>
                <a:gd name="connsiteY7" fmla="*/ 2036 h 10000"/>
                <a:gd name="connsiteX8" fmla="*/ 3127 w 9850"/>
                <a:gd name="connsiteY8" fmla="*/ 893 h 10000"/>
                <a:gd name="connsiteX9" fmla="*/ 5651 w 9850"/>
                <a:gd name="connsiteY9" fmla="*/ 6 h 10000"/>
                <a:gd name="connsiteX10" fmla="*/ 7900 w 9850"/>
                <a:gd name="connsiteY10" fmla="*/ 1382 h 10000"/>
                <a:gd name="connsiteX0" fmla="*/ 10000 w 10000"/>
                <a:gd name="connsiteY0" fmla="*/ 5488 h 10000"/>
                <a:gd name="connsiteX1" fmla="*/ 9543 w 10000"/>
                <a:gd name="connsiteY1" fmla="*/ 7985 h 10000"/>
                <a:gd name="connsiteX2" fmla="*/ 7108 w 10000"/>
                <a:gd name="connsiteY2" fmla="*/ 9104 h 10000"/>
                <a:gd name="connsiteX3" fmla="*/ 4545 w 10000"/>
                <a:gd name="connsiteY3" fmla="*/ 9991 h 10000"/>
                <a:gd name="connsiteX4" fmla="*/ 2262 w 10000"/>
                <a:gd name="connsiteY4" fmla="*/ 8638 h 10000"/>
                <a:gd name="connsiteX5" fmla="*/ 155 w 10000"/>
                <a:gd name="connsiteY5" fmla="*/ 7029 h 10000"/>
                <a:gd name="connsiteX6" fmla="*/ 282 w 10000"/>
                <a:gd name="connsiteY6" fmla="*/ 4532 h 10000"/>
                <a:gd name="connsiteX7" fmla="*/ 739 w 10000"/>
                <a:gd name="connsiteY7" fmla="*/ 2036 h 10000"/>
                <a:gd name="connsiteX8" fmla="*/ 3175 w 10000"/>
                <a:gd name="connsiteY8" fmla="*/ 893 h 10000"/>
                <a:gd name="connsiteX9" fmla="*/ 5737 w 10000"/>
                <a:gd name="connsiteY9" fmla="*/ 6 h 10000"/>
                <a:gd name="connsiteX0" fmla="*/ 10000 w 10000"/>
                <a:gd name="connsiteY0" fmla="*/ 4595 h 9107"/>
                <a:gd name="connsiteX1" fmla="*/ 9543 w 10000"/>
                <a:gd name="connsiteY1" fmla="*/ 7092 h 9107"/>
                <a:gd name="connsiteX2" fmla="*/ 7108 w 10000"/>
                <a:gd name="connsiteY2" fmla="*/ 8211 h 9107"/>
                <a:gd name="connsiteX3" fmla="*/ 4545 w 10000"/>
                <a:gd name="connsiteY3" fmla="*/ 9098 h 9107"/>
                <a:gd name="connsiteX4" fmla="*/ 2262 w 10000"/>
                <a:gd name="connsiteY4" fmla="*/ 7745 h 9107"/>
                <a:gd name="connsiteX5" fmla="*/ 155 w 10000"/>
                <a:gd name="connsiteY5" fmla="*/ 6136 h 9107"/>
                <a:gd name="connsiteX6" fmla="*/ 282 w 10000"/>
                <a:gd name="connsiteY6" fmla="*/ 3639 h 9107"/>
                <a:gd name="connsiteX7" fmla="*/ 739 w 10000"/>
                <a:gd name="connsiteY7" fmla="*/ 1143 h 9107"/>
                <a:gd name="connsiteX8" fmla="*/ 3175 w 10000"/>
                <a:gd name="connsiteY8" fmla="*/ 0 h 9107"/>
                <a:gd name="connsiteX0" fmla="*/ 10000 w 10000"/>
                <a:gd name="connsiteY0" fmla="*/ 3791 h 8745"/>
                <a:gd name="connsiteX1" fmla="*/ 9543 w 10000"/>
                <a:gd name="connsiteY1" fmla="*/ 6532 h 8745"/>
                <a:gd name="connsiteX2" fmla="*/ 7108 w 10000"/>
                <a:gd name="connsiteY2" fmla="*/ 7761 h 8745"/>
                <a:gd name="connsiteX3" fmla="*/ 4545 w 10000"/>
                <a:gd name="connsiteY3" fmla="*/ 8735 h 8745"/>
                <a:gd name="connsiteX4" fmla="*/ 2262 w 10000"/>
                <a:gd name="connsiteY4" fmla="*/ 7249 h 8745"/>
                <a:gd name="connsiteX5" fmla="*/ 155 w 10000"/>
                <a:gd name="connsiteY5" fmla="*/ 5483 h 8745"/>
                <a:gd name="connsiteX6" fmla="*/ 282 w 10000"/>
                <a:gd name="connsiteY6" fmla="*/ 2741 h 8745"/>
                <a:gd name="connsiteX7" fmla="*/ 739 w 10000"/>
                <a:gd name="connsiteY7" fmla="*/ 0 h 8745"/>
                <a:gd name="connsiteX0" fmla="*/ 10000 w 10000"/>
                <a:gd name="connsiteY0" fmla="*/ 1201 h 6866"/>
                <a:gd name="connsiteX1" fmla="*/ 9543 w 10000"/>
                <a:gd name="connsiteY1" fmla="*/ 4335 h 6866"/>
                <a:gd name="connsiteX2" fmla="*/ 7108 w 10000"/>
                <a:gd name="connsiteY2" fmla="*/ 5741 h 6866"/>
                <a:gd name="connsiteX3" fmla="*/ 4545 w 10000"/>
                <a:gd name="connsiteY3" fmla="*/ 6855 h 6866"/>
                <a:gd name="connsiteX4" fmla="*/ 2262 w 10000"/>
                <a:gd name="connsiteY4" fmla="*/ 5155 h 6866"/>
                <a:gd name="connsiteX5" fmla="*/ 155 w 10000"/>
                <a:gd name="connsiteY5" fmla="*/ 3136 h 6866"/>
                <a:gd name="connsiteX6" fmla="*/ 282 w 10000"/>
                <a:gd name="connsiteY6" fmla="*/ 0 h 6866"/>
                <a:gd name="connsiteX0" fmla="*/ 9845 w 9845"/>
                <a:gd name="connsiteY0" fmla="*/ 0 h 8251"/>
                <a:gd name="connsiteX1" fmla="*/ 9388 w 9845"/>
                <a:gd name="connsiteY1" fmla="*/ 4565 h 8251"/>
                <a:gd name="connsiteX2" fmla="*/ 6953 w 9845"/>
                <a:gd name="connsiteY2" fmla="*/ 6612 h 8251"/>
                <a:gd name="connsiteX3" fmla="*/ 4390 w 9845"/>
                <a:gd name="connsiteY3" fmla="*/ 8235 h 8251"/>
                <a:gd name="connsiteX4" fmla="*/ 2107 w 9845"/>
                <a:gd name="connsiteY4" fmla="*/ 5759 h 8251"/>
                <a:gd name="connsiteX5" fmla="*/ 0 w 9845"/>
                <a:gd name="connsiteY5" fmla="*/ 2818 h 8251"/>
                <a:gd name="connsiteX0" fmla="*/ 7860 w 7860"/>
                <a:gd name="connsiteY0" fmla="*/ 0 h 10001"/>
                <a:gd name="connsiteX1" fmla="*/ 7396 w 7860"/>
                <a:gd name="connsiteY1" fmla="*/ 5533 h 10001"/>
                <a:gd name="connsiteX2" fmla="*/ 4922 w 7860"/>
                <a:gd name="connsiteY2" fmla="*/ 8014 h 10001"/>
                <a:gd name="connsiteX3" fmla="*/ 2319 w 7860"/>
                <a:gd name="connsiteY3" fmla="*/ 9981 h 10001"/>
                <a:gd name="connsiteX4" fmla="*/ 0 w 7860"/>
                <a:gd name="connsiteY4" fmla="*/ 6980 h 10001"/>
                <a:gd name="connsiteX0" fmla="*/ 7050 w 7050"/>
                <a:gd name="connsiteY0" fmla="*/ 0 h 10000"/>
                <a:gd name="connsiteX1" fmla="*/ 6460 w 7050"/>
                <a:gd name="connsiteY1" fmla="*/ 5532 h 10000"/>
                <a:gd name="connsiteX2" fmla="*/ 3312 w 7050"/>
                <a:gd name="connsiteY2" fmla="*/ 8013 h 10000"/>
                <a:gd name="connsiteX3" fmla="*/ 0 w 7050"/>
                <a:gd name="connsiteY3" fmla="*/ 9980 h 10000"/>
                <a:gd name="connsiteX0" fmla="*/ 9163 w 9163"/>
                <a:gd name="connsiteY0" fmla="*/ 0 h 4468"/>
                <a:gd name="connsiteX1" fmla="*/ 4698 w 9163"/>
                <a:gd name="connsiteY1" fmla="*/ 2481 h 4468"/>
                <a:gd name="connsiteX2" fmla="*/ 0 w 9163"/>
                <a:gd name="connsiteY2" fmla="*/ 4448 h 4468"/>
                <a:gd name="connsiteX0" fmla="*/ 9774 w 9774"/>
                <a:gd name="connsiteY0" fmla="*/ 0 h 9562"/>
                <a:gd name="connsiteX1" fmla="*/ 5127 w 9774"/>
                <a:gd name="connsiteY1" fmla="*/ 5117 h 9562"/>
                <a:gd name="connsiteX2" fmla="*/ 0 w 9774"/>
                <a:gd name="connsiteY2" fmla="*/ 9519 h 9562"/>
                <a:gd name="connsiteX0" fmla="*/ 9955 w 9955"/>
                <a:gd name="connsiteY0" fmla="*/ 0 h 9811"/>
                <a:gd name="connsiteX1" fmla="*/ 5246 w 9955"/>
                <a:gd name="connsiteY1" fmla="*/ 5163 h 9811"/>
                <a:gd name="connsiteX2" fmla="*/ 0 w 9955"/>
                <a:gd name="connsiteY2" fmla="*/ 9767 h 9811"/>
                <a:gd name="connsiteX0" fmla="*/ 9953 w 9953"/>
                <a:gd name="connsiteY0" fmla="*/ 0 h 9768"/>
                <a:gd name="connsiteX1" fmla="*/ 5270 w 9953"/>
                <a:gd name="connsiteY1" fmla="*/ 5030 h 9768"/>
                <a:gd name="connsiteX2" fmla="*/ 0 w 9953"/>
                <a:gd name="connsiteY2" fmla="*/ 9723 h 9768"/>
                <a:gd name="connsiteX0" fmla="*/ 9810 w 9810"/>
                <a:gd name="connsiteY0" fmla="*/ 0 h 8669"/>
                <a:gd name="connsiteX1" fmla="*/ 5295 w 9810"/>
                <a:gd name="connsiteY1" fmla="*/ 3821 h 8669"/>
                <a:gd name="connsiteX2" fmla="*/ 0 w 9810"/>
                <a:gd name="connsiteY2" fmla="*/ 8626 h 8669"/>
                <a:gd name="connsiteX0" fmla="*/ 9212 w 9212"/>
                <a:gd name="connsiteY0" fmla="*/ 0 h 9878"/>
                <a:gd name="connsiteX1" fmla="*/ 5398 w 9212"/>
                <a:gd name="connsiteY1" fmla="*/ 4286 h 9878"/>
                <a:gd name="connsiteX2" fmla="*/ 0 w 9212"/>
                <a:gd name="connsiteY2" fmla="*/ 9828 h 9878"/>
                <a:gd name="connsiteX0" fmla="*/ 9991 w 9991"/>
                <a:gd name="connsiteY0" fmla="*/ 0 h 9806"/>
                <a:gd name="connsiteX1" fmla="*/ 5860 w 9991"/>
                <a:gd name="connsiteY1" fmla="*/ 4146 h 9806"/>
                <a:gd name="connsiteX2" fmla="*/ 0 w 9991"/>
                <a:gd name="connsiteY2" fmla="*/ 9756 h 9806"/>
                <a:gd name="connsiteX0" fmla="*/ 10000 w 10000"/>
                <a:gd name="connsiteY0" fmla="*/ 0 h 10000"/>
                <a:gd name="connsiteX1" fmla="*/ 5865 w 10000"/>
                <a:gd name="connsiteY1" fmla="*/ 4228 h 10000"/>
                <a:gd name="connsiteX2" fmla="*/ 0 w 10000"/>
                <a:gd name="connsiteY2" fmla="*/ 9949 h 10000"/>
                <a:gd name="connsiteX0" fmla="*/ 10000 w 10000"/>
                <a:gd name="connsiteY0" fmla="*/ 0 h 10000"/>
                <a:gd name="connsiteX1" fmla="*/ 5865 w 10000"/>
                <a:gd name="connsiteY1" fmla="*/ 4228 h 10000"/>
                <a:gd name="connsiteX2" fmla="*/ 0 w 10000"/>
                <a:gd name="connsiteY2" fmla="*/ 9949 h 10000"/>
                <a:gd name="connsiteX0" fmla="*/ 10014 w 10014"/>
                <a:gd name="connsiteY0" fmla="*/ 0 h 9895"/>
                <a:gd name="connsiteX1" fmla="*/ 5865 w 10014"/>
                <a:gd name="connsiteY1" fmla="*/ 4123 h 9895"/>
                <a:gd name="connsiteX2" fmla="*/ 0 w 10014"/>
                <a:gd name="connsiteY2" fmla="*/ 9844 h 9895"/>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Lst>
              <a:ahLst/>
              <a:cxnLst>
                <a:cxn ang="0">
                  <a:pos x="connsiteX0" y="connsiteY0"/>
                </a:cxn>
                <a:cxn ang="0">
                  <a:pos x="connsiteX1" y="connsiteY1"/>
                </a:cxn>
                <a:cxn ang="0">
                  <a:pos x="connsiteX2" y="connsiteY2"/>
                </a:cxn>
              </a:cxnLst>
              <a:rect l="l" t="t" r="r" b="b"/>
              <a:pathLst>
                <a:path w="10000" h="10000">
                  <a:moveTo>
                    <a:pt x="10000" y="0"/>
                  </a:moveTo>
                  <a:cubicBezTo>
                    <a:pt x="8982" y="1527"/>
                    <a:pt x="7523" y="2508"/>
                    <a:pt x="5857" y="4167"/>
                  </a:cubicBezTo>
                  <a:cubicBezTo>
                    <a:pt x="4190" y="5825"/>
                    <a:pt x="2029" y="10549"/>
                    <a:pt x="0" y="9948"/>
                  </a:cubicBezTo>
                </a:path>
              </a:pathLst>
            </a:custGeom>
            <a:noFill/>
            <a:ln w="28575">
              <a:solidFill>
                <a:srgbClr val="2E1612"/>
              </a:solidFill>
            </a:ln>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21" name="Freeform 31"/>
            <p:cNvSpPr>
              <a:spLocks/>
            </p:cNvSpPr>
            <p:nvPr/>
          </p:nvSpPr>
          <p:spPr bwMode="auto">
            <a:xfrm rot="21176574">
              <a:off x="1181347" y="748680"/>
              <a:ext cx="2174284" cy="4123196"/>
            </a:xfrm>
            <a:custGeom>
              <a:avLst/>
              <a:gdLst>
                <a:gd name="T0" fmla="*/ 409 w 424"/>
                <a:gd name="T1" fmla="*/ 131 h 435"/>
                <a:gd name="T2" fmla="*/ 403 w 424"/>
                <a:gd name="T3" fmla="*/ 238 h 435"/>
                <a:gd name="T4" fmla="*/ 385 w 424"/>
                <a:gd name="T5" fmla="*/ 345 h 435"/>
                <a:gd name="T6" fmla="*/ 289 w 424"/>
                <a:gd name="T7" fmla="*/ 393 h 435"/>
                <a:gd name="T8" fmla="*/ 188 w 424"/>
                <a:gd name="T9" fmla="*/ 431 h 435"/>
                <a:gd name="T10" fmla="*/ 98 w 424"/>
                <a:gd name="T11" fmla="*/ 373 h 435"/>
                <a:gd name="T12" fmla="*/ 15 w 424"/>
                <a:gd name="T13" fmla="*/ 304 h 435"/>
                <a:gd name="T14" fmla="*/ 20 w 424"/>
                <a:gd name="T15" fmla="*/ 197 h 435"/>
                <a:gd name="T16" fmla="*/ 38 w 424"/>
                <a:gd name="T17" fmla="*/ 90 h 435"/>
                <a:gd name="T18" fmla="*/ 134 w 424"/>
                <a:gd name="T19" fmla="*/ 41 h 435"/>
                <a:gd name="T20" fmla="*/ 235 w 424"/>
                <a:gd name="T21" fmla="*/ 3 h 435"/>
                <a:gd name="T22" fmla="*/ 325 w 424"/>
                <a:gd name="T23" fmla="*/ 62 h 435"/>
                <a:gd name="T24" fmla="*/ 409 w 424"/>
                <a:gd name="T25" fmla="*/ 131 h 435"/>
                <a:gd name="connsiteX0" fmla="*/ 9437 w 9580"/>
                <a:gd name="connsiteY0" fmla="*/ 2948 h 9854"/>
                <a:gd name="connsiteX1" fmla="*/ 9296 w 9580"/>
                <a:gd name="connsiteY1" fmla="*/ 5408 h 9854"/>
                <a:gd name="connsiteX2" fmla="*/ 8871 w 9580"/>
                <a:gd name="connsiteY2" fmla="*/ 7868 h 9854"/>
                <a:gd name="connsiteX3" fmla="*/ 6607 w 9580"/>
                <a:gd name="connsiteY3" fmla="*/ 8971 h 9854"/>
                <a:gd name="connsiteX4" fmla="*/ 4225 w 9580"/>
                <a:gd name="connsiteY4" fmla="*/ 9845 h 9854"/>
                <a:gd name="connsiteX5" fmla="*/ 2102 w 9580"/>
                <a:gd name="connsiteY5" fmla="*/ 8512 h 9854"/>
                <a:gd name="connsiteX6" fmla="*/ 145 w 9580"/>
                <a:gd name="connsiteY6" fmla="*/ 6926 h 9854"/>
                <a:gd name="connsiteX7" fmla="*/ 263 w 9580"/>
                <a:gd name="connsiteY7" fmla="*/ 4466 h 9854"/>
                <a:gd name="connsiteX8" fmla="*/ 687 w 9580"/>
                <a:gd name="connsiteY8" fmla="*/ 2006 h 9854"/>
                <a:gd name="connsiteX9" fmla="*/ 2951 w 9580"/>
                <a:gd name="connsiteY9" fmla="*/ 880 h 9854"/>
                <a:gd name="connsiteX10" fmla="*/ 5333 w 9580"/>
                <a:gd name="connsiteY10" fmla="*/ 6 h 9854"/>
                <a:gd name="connsiteX11" fmla="*/ 7456 w 9580"/>
                <a:gd name="connsiteY11" fmla="*/ 1362 h 9854"/>
                <a:gd name="connsiteX12" fmla="*/ 9437 w 9580"/>
                <a:gd name="connsiteY12" fmla="*/ 2948 h 9854"/>
                <a:gd name="connsiteX0" fmla="*/ 7783 w 10000"/>
                <a:gd name="connsiteY0" fmla="*/ 1382 h 10000"/>
                <a:gd name="connsiteX1" fmla="*/ 9851 w 10000"/>
                <a:gd name="connsiteY1" fmla="*/ 2992 h 10000"/>
                <a:gd name="connsiteX2" fmla="*/ 9704 w 10000"/>
                <a:gd name="connsiteY2" fmla="*/ 5488 h 10000"/>
                <a:gd name="connsiteX3" fmla="*/ 9260 w 10000"/>
                <a:gd name="connsiteY3" fmla="*/ 7985 h 10000"/>
                <a:gd name="connsiteX4" fmla="*/ 6897 w 10000"/>
                <a:gd name="connsiteY4" fmla="*/ 9104 h 10000"/>
                <a:gd name="connsiteX5" fmla="*/ 4410 w 10000"/>
                <a:gd name="connsiteY5" fmla="*/ 9991 h 10000"/>
                <a:gd name="connsiteX6" fmla="*/ 2194 w 10000"/>
                <a:gd name="connsiteY6" fmla="*/ 8638 h 10000"/>
                <a:gd name="connsiteX7" fmla="*/ 151 w 10000"/>
                <a:gd name="connsiteY7" fmla="*/ 7029 h 10000"/>
                <a:gd name="connsiteX8" fmla="*/ 275 w 10000"/>
                <a:gd name="connsiteY8" fmla="*/ 4532 h 10000"/>
                <a:gd name="connsiteX9" fmla="*/ 717 w 10000"/>
                <a:gd name="connsiteY9" fmla="*/ 2036 h 10000"/>
                <a:gd name="connsiteX10" fmla="*/ 3080 w 10000"/>
                <a:gd name="connsiteY10" fmla="*/ 893 h 10000"/>
                <a:gd name="connsiteX11" fmla="*/ 5567 w 10000"/>
                <a:gd name="connsiteY11" fmla="*/ 6 h 10000"/>
                <a:gd name="connsiteX12" fmla="*/ 8017 w 10000"/>
                <a:gd name="connsiteY12" fmla="*/ 1604 h 10000"/>
                <a:gd name="connsiteX0" fmla="*/ 9851 w 10000"/>
                <a:gd name="connsiteY0" fmla="*/ 2992 h 10000"/>
                <a:gd name="connsiteX1" fmla="*/ 9704 w 10000"/>
                <a:gd name="connsiteY1" fmla="*/ 5488 h 10000"/>
                <a:gd name="connsiteX2" fmla="*/ 9260 w 10000"/>
                <a:gd name="connsiteY2" fmla="*/ 7985 h 10000"/>
                <a:gd name="connsiteX3" fmla="*/ 6897 w 10000"/>
                <a:gd name="connsiteY3" fmla="*/ 9104 h 10000"/>
                <a:gd name="connsiteX4" fmla="*/ 4410 w 10000"/>
                <a:gd name="connsiteY4" fmla="*/ 9991 h 10000"/>
                <a:gd name="connsiteX5" fmla="*/ 2194 w 10000"/>
                <a:gd name="connsiteY5" fmla="*/ 8638 h 10000"/>
                <a:gd name="connsiteX6" fmla="*/ 151 w 10000"/>
                <a:gd name="connsiteY6" fmla="*/ 7029 h 10000"/>
                <a:gd name="connsiteX7" fmla="*/ 275 w 10000"/>
                <a:gd name="connsiteY7" fmla="*/ 4532 h 10000"/>
                <a:gd name="connsiteX8" fmla="*/ 717 w 10000"/>
                <a:gd name="connsiteY8" fmla="*/ 2036 h 10000"/>
                <a:gd name="connsiteX9" fmla="*/ 3080 w 10000"/>
                <a:gd name="connsiteY9" fmla="*/ 893 h 10000"/>
                <a:gd name="connsiteX10" fmla="*/ 5567 w 10000"/>
                <a:gd name="connsiteY10" fmla="*/ 6 h 10000"/>
                <a:gd name="connsiteX11" fmla="*/ 8017 w 10000"/>
                <a:gd name="connsiteY11" fmla="*/ 1604 h 10000"/>
                <a:gd name="connsiteX0" fmla="*/ 9851 w 10000"/>
                <a:gd name="connsiteY0" fmla="*/ 2992 h 10000"/>
                <a:gd name="connsiteX1" fmla="*/ 9704 w 10000"/>
                <a:gd name="connsiteY1" fmla="*/ 5488 h 10000"/>
                <a:gd name="connsiteX2" fmla="*/ 9260 w 10000"/>
                <a:gd name="connsiteY2" fmla="*/ 7985 h 10000"/>
                <a:gd name="connsiteX3" fmla="*/ 6897 w 10000"/>
                <a:gd name="connsiteY3" fmla="*/ 9104 h 10000"/>
                <a:gd name="connsiteX4" fmla="*/ 4410 w 10000"/>
                <a:gd name="connsiteY4" fmla="*/ 9991 h 10000"/>
                <a:gd name="connsiteX5" fmla="*/ 2194 w 10000"/>
                <a:gd name="connsiteY5" fmla="*/ 8638 h 10000"/>
                <a:gd name="connsiteX6" fmla="*/ 151 w 10000"/>
                <a:gd name="connsiteY6" fmla="*/ 7029 h 10000"/>
                <a:gd name="connsiteX7" fmla="*/ 275 w 10000"/>
                <a:gd name="connsiteY7" fmla="*/ 4532 h 10000"/>
                <a:gd name="connsiteX8" fmla="*/ 717 w 10000"/>
                <a:gd name="connsiteY8" fmla="*/ 2036 h 10000"/>
                <a:gd name="connsiteX9" fmla="*/ 3080 w 10000"/>
                <a:gd name="connsiteY9" fmla="*/ 893 h 10000"/>
                <a:gd name="connsiteX10" fmla="*/ 5567 w 10000"/>
                <a:gd name="connsiteY10" fmla="*/ 6 h 10000"/>
                <a:gd name="connsiteX0" fmla="*/ 9704 w 9704"/>
                <a:gd name="connsiteY0" fmla="*/ 5488 h 10000"/>
                <a:gd name="connsiteX1" fmla="*/ 9260 w 9704"/>
                <a:gd name="connsiteY1" fmla="*/ 7985 h 10000"/>
                <a:gd name="connsiteX2" fmla="*/ 6897 w 9704"/>
                <a:gd name="connsiteY2" fmla="*/ 9104 h 10000"/>
                <a:gd name="connsiteX3" fmla="*/ 4410 w 9704"/>
                <a:gd name="connsiteY3" fmla="*/ 9991 h 10000"/>
                <a:gd name="connsiteX4" fmla="*/ 2194 w 9704"/>
                <a:gd name="connsiteY4" fmla="*/ 8638 h 10000"/>
                <a:gd name="connsiteX5" fmla="*/ 151 w 9704"/>
                <a:gd name="connsiteY5" fmla="*/ 7029 h 10000"/>
                <a:gd name="connsiteX6" fmla="*/ 275 w 9704"/>
                <a:gd name="connsiteY6" fmla="*/ 4532 h 10000"/>
                <a:gd name="connsiteX7" fmla="*/ 717 w 9704"/>
                <a:gd name="connsiteY7" fmla="*/ 2036 h 10000"/>
                <a:gd name="connsiteX8" fmla="*/ 3080 w 9704"/>
                <a:gd name="connsiteY8" fmla="*/ 893 h 10000"/>
                <a:gd name="connsiteX9" fmla="*/ 5567 w 9704"/>
                <a:gd name="connsiteY9" fmla="*/ 6 h 10000"/>
                <a:gd name="connsiteX0" fmla="*/ 9542 w 9542"/>
                <a:gd name="connsiteY0" fmla="*/ 7985 h 10000"/>
                <a:gd name="connsiteX1" fmla="*/ 7107 w 9542"/>
                <a:gd name="connsiteY1" fmla="*/ 9104 h 10000"/>
                <a:gd name="connsiteX2" fmla="*/ 4545 w 9542"/>
                <a:gd name="connsiteY2" fmla="*/ 9991 h 10000"/>
                <a:gd name="connsiteX3" fmla="*/ 2261 w 9542"/>
                <a:gd name="connsiteY3" fmla="*/ 8638 h 10000"/>
                <a:gd name="connsiteX4" fmla="*/ 156 w 9542"/>
                <a:gd name="connsiteY4" fmla="*/ 7029 h 10000"/>
                <a:gd name="connsiteX5" fmla="*/ 283 w 9542"/>
                <a:gd name="connsiteY5" fmla="*/ 4532 h 10000"/>
                <a:gd name="connsiteX6" fmla="*/ 739 w 9542"/>
                <a:gd name="connsiteY6" fmla="*/ 2036 h 10000"/>
                <a:gd name="connsiteX7" fmla="*/ 3174 w 9542"/>
                <a:gd name="connsiteY7" fmla="*/ 893 h 10000"/>
                <a:gd name="connsiteX8" fmla="*/ 5737 w 9542"/>
                <a:gd name="connsiteY8" fmla="*/ 6 h 10000"/>
                <a:gd name="connsiteX0" fmla="*/ 7448 w 7448"/>
                <a:gd name="connsiteY0" fmla="*/ 9104 h 10000"/>
                <a:gd name="connsiteX1" fmla="*/ 4763 w 7448"/>
                <a:gd name="connsiteY1" fmla="*/ 9991 h 10000"/>
                <a:gd name="connsiteX2" fmla="*/ 2370 w 7448"/>
                <a:gd name="connsiteY2" fmla="*/ 8638 h 10000"/>
                <a:gd name="connsiteX3" fmla="*/ 163 w 7448"/>
                <a:gd name="connsiteY3" fmla="*/ 7029 h 10000"/>
                <a:gd name="connsiteX4" fmla="*/ 297 w 7448"/>
                <a:gd name="connsiteY4" fmla="*/ 4532 h 10000"/>
                <a:gd name="connsiteX5" fmla="*/ 774 w 7448"/>
                <a:gd name="connsiteY5" fmla="*/ 2036 h 10000"/>
                <a:gd name="connsiteX6" fmla="*/ 3326 w 7448"/>
                <a:gd name="connsiteY6" fmla="*/ 893 h 10000"/>
                <a:gd name="connsiteX7" fmla="*/ 6012 w 7448"/>
                <a:gd name="connsiteY7" fmla="*/ 6 h 10000"/>
                <a:gd name="connsiteX0" fmla="*/ 6395 w 8072"/>
                <a:gd name="connsiteY0" fmla="*/ 9991 h 9991"/>
                <a:gd name="connsiteX1" fmla="*/ 3182 w 8072"/>
                <a:gd name="connsiteY1" fmla="*/ 8638 h 9991"/>
                <a:gd name="connsiteX2" fmla="*/ 219 w 8072"/>
                <a:gd name="connsiteY2" fmla="*/ 7029 h 9991"/>
                <a:gd name="connsiteX3" fmla="*/ 399 w 8072"/>
                <a:gd name="connsiteY3" fmla="*/ 4532 h 9991"/>
                <a:gd name="connsiteX4" fmla="*/ 1039 w 8072"/>
                <a:gd name="connsiteY4" fmla="*/ 2036 h 9991"/>
                <a:gd name="connsiteX5" fmla="*/ 4466 w 8072"/>
                <a:gd name="connsiteY5" fmla="*/ 893 h 9991"/>
                <a:gd name="connsiteX6" fmla="*/ 8072 w 8072"/>
                <a:gd name="connsiteY6" fmla="*/ 6 h 9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72" h="9991">
                  <a:moveTo>
                    <a:pt x="6395" y="9991"/>
                  </a:moveTo>
                  <a:cubicBezTo>
                    <a:pt x="5144" y="9898"/>
                    <a:pt x="4217" y="9127"/>
                    <a:pt x="3182" y="8638"/>
                  </a:cubicBezTo>
                  <a:cubicBezTo>
                    <a:pt x="2182" y="8148"/>
                    <a:pt x="756" y="7821"/>
                    <a:pt x="219" y="7029"/>
                  </a:cubicBezTo>
                  <a:cubicBezTo>
                    <a:pt x="-317" y="6235"/>
                    <a:pt x="290" y="5325"/>
                    <a:pt x="399" y="4532"/>
                  </a:cubicBezTo>
                  <a:cubicBezTo>
                    <a:pt x="540" y="3692"/>
                    <a:pt x="290" y="2713"/>
                    <a:pt x="1039" y="2036"/>
                  </a:cubicBezTo>
                  <a:cubicBezTo>
                    <a:pt x="1791" y="1382"/>
                    <a:pt x="3294" y="1231"/>
                    <a:pt x="4466" y="893"/>
                  </a:cubicBezTo>
                  <a:cubicBezTo>
                    <a:pt x="5638" y="555"/>
                    <a:pt x="6860" y="-64"/>
                    <a:pt x="8072" y="6"/>
                  </a:cubicBezTo>
                </a:path>
              </a:pathLst>
            </a:custGeom>
            <a:noFill/>
            <a:ln w="28575">
              <a:solidFill>
                <a:srgbClr val="2E1612"/>
              </a:solidFill>
            </a:ln>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grpSp>
      <p:sp>
        <p:nvSpPr>
          <p:cNvPr id="22" name="TextBox 11"/>
          <p:cNvSpPr txBox="1"/>
          <p:nvPr/>
        </p:nvSpPr>
        <p:spPr>
          <a:xfrm>
            <a:off x="2190004" y="2140603"/>
            <a:ext cx="999522" cy="1078662"/>
          </a:xfrm>
          <a:prstGeom prst="rect">
            <a:avLst/>
          </a:prstGeom>
          <a:noFill/>
        </p:spPr>
        <p:txBody>
          <a:bodyPr wrap="none" anchor="ctr">
            <a:noAutofit/>
          </a:bodyPr>
          <a:lstStyle/>
          <a:p>
            <a:pPr algn="ctr"/>
            <a:r>
              <a:rPr lang="en-US" altLang="zh-CN" sz="6600" dirty="0">
                <a:solidFill>
                  <a:schemeClr val="bg1"/>
                </a:solidFill>
                <a:latin typeface="Impact" panose="020B0806030902050204" pitchFamily="34" charset="0"/>
              </a:rPr>
              <a:t>04</a:t>
            </a:r>
          </a:p>
        </p:txBody>
      </p:sp>
      <p:sp>
        <p:nvSpPr>
          <p:cNvPr id="10" name="灯片编号占位符 3">
            <a:extLst>
              <a:ext uri="{FF2B5EF4-FFF2-40B4-BE49-F238E27FC236}">
                <a16:creationId xmlns:a16="http://schemas.microsoft.com/office/drawing/2014/main" id="{237FA8DF-ACE6-4884-B3B7-DAC88F7101F3}"/>
              </a:ext>
            </a:extLst>
          </p:cNvPr>
          <p:cNvSpPr txBox="1">
            <a:spLocks/>
          </p:cNvSpPr>
          <p:nvPr/>
        </p:nvSpPr>
        <p:spPr>
          <a:xfrm>
            <a:off x="8316416" y="4515966"/>
            <a:ext cx="2133600" cy="273844"/>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913308-F349-4B6D-A68A-DD1791B4A57B}" type="slidenum">
              <a:rPr lang="zh-CN" altLang="en-US" sz="1200">
                <a:solidFill>
                  <a:schemeClr val="tx1">
                    <a:tint val="75000"/>
                  </a:schemeClr>
                </a:solidFill>
              </a:rPr>
              <a:pPr/>
              <a:t>20</a:t>
            </a:fld>
            <a:endParaRPr lang="zh-CN" altLang="en-US" sz="1200" dirty="0">
              <a:solidFill>
                <a:schemeClr val="tx1">
                  <a:tint val="75000"/>
                </a:schemeClr>
              </a:solidFill>
            </a:endParaRPr>
          </a:p>
        </p:txBody>
      </p:sp>
    </p:spTree>
    <p:extLst>
      <p:ext uri="{BB962C8B-B14F-4D97-AF65-F5344CB8AC3E}">
        <p14:creationId xmlns:p14="http://schemas.microsoft.com/office/powerpoint/2010/main" val="539095478"/>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par>
                          <p:cTn id="10" fill="hold">
                            <p:stCondLst>
                              <p:cond delay="500"/>
                            </p:stCondLst>
                            <p:childTnLst>
                              <p:par>
                                <p:cTn id="11" presetID="14" presetClass="entr" presetSubtype="10" fill="hold" grpId="0" nodeType="after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randombar(horizontal)">
                                      <p:cBhvr>
                                        <p:cTn id="13" dur="500"/>
                                        <p:tgtEl>
                                          <p:spTgt spid="22"/>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left)">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27"/>
          <p:cNvSpPr>
            <a:spLocks/>
          </p:cNvSpPr>
          <p:nvPr/>
        </p:nvSpPr>
        <p:spPr bwMode="auto">
          <a:xfrm flipH="1">
            <a:off x="3866119" y="1271207"/>
            <a:ext cx="1348525" cy="837063"/>
          </a:xfrm>
          <a:custGeom>
            <a:avLst/>
            <a:gdLst/>
            <a:ahLst/>
            <a:cxnLst>
              <a:cxn ang="0">
                <a:pos x="515" y="102"/>
              </a:cxn>
              <a:cxn ang="0">
                <a:pos x="366" y="194"/>
              </a:cxn>
              <a:cxn ang="0">
                <a:pos x="395" y="211"/>
              </a:cxn>
              <a:cxn ang="0">
                <a:pos x="414" y="257"/>
              </a:cxn>
              <a:cxn ang="0">
                <a:pos x="395" y="302"/>
              </a:cxn>
              <a:cxn ang="0">
                <a:pos x="350" y="320"/>
              </a:cxn>
              <a:cxn ang="0">
                <a:pos x="305" y="302"/>
              </a:cxn>
              <a:cxn ang="0">
                <a:pos x="287" y="257"/>
              </a:cxn>
              <a:cxn ang="0">
                <a:pos x="288" y="243"/>
              </a:cxn>
              <a:cxn ang="0">
                <a:pos x="171" y="315"/>
              </a:cxn>
              <a:cxn ang="0">
                <a:pos x="124" y="238"/>
              </a:cxn>
              <a:cxn ang="0">
                <a:pos x="109" y="262"/>
              </a:cxn>
              <a:cxn ang="0">
                <a:pos x="64" y="281"/>
              </a:cxn>
              <a:cxn ang="0">
                <a:pos x="18" y="262"/>
              </a:cxn>
              <a:cxn ang="0">
                <a:pos x="0" y="217"/>
              </a:cxn>
              <a:cxn ang="0">
                <a:pos x="18" y="172"/>
              </a:cxn>
              <a:cxn ang="0">
                <a:pos x="64" y="153"/>
              </a:cxn>
              <a:cxn ang="0">
                <a:pos x="74" y="154"/>
              </a:cxn>
              <a:cxn ang="0">
                <a:pos x="29" y="80"/>
              </a:cxn>
              <a:cxn ang="0">
                <a:pos x="115" y="31"/>
              </a:cxn>
              <a:cxn ang="0">
                <a:pos x="278" y="3"/>
              </a:cxn>
              <a:cxn ang="0">
                <a:pos x="445" y="52"/>
              </a:cxn>
              <a:cxn ang="0">
                <a:pos x="515" y="102"/>
              </a:cxn>
            </a:cxnLst>
            <a:rect l="0" t="0" r="r" b="b"/>
            <a:pathLst>
              <a:path w="515" h="320">
                <a:moveTo>
                  <a:pt x="515" y="102"/>
                </a:moveTo>
                <a:cubicBezTo>
                  <a:pt x="366" y="194"/>
                  <a:pt x="366" y="194"/>
                  <a:pt x="366" y="194"/>
                </a:cubicBezTo>
                <a:cubicBezTo>
                  <a:pt x="377" y="197"/>
                  <a:pt x="387" y="203"/>
                  <a:pt x="395" y="211"/>
                </a:cubicBezTo>
                <a:cubicBezTo>
                  <a:pt x="408" y="224"/>
                  <a:pt x="414" y="239"/>
                  <a:pt x="414" y="257"/>
                </a:cubicBezTo>
                <a:cubicBezTo>
                  <a:pt x="414" y="274"/>
                  <a:pt x="408" y="289"/>
                  <a:pt x="395" y="302"/>
                </a:cubicBezTo>
                <a:cubicBezTo>
                  <a:pt x="383" y="314"/>
                  <a:pt x="368" y="320"/>
                  <a:pt x="350" y="320"/>
                </a:cubicBezTo>
                <a:cubicBezTo>
                  <a:pt x="333" y="320"/>
                  <a:pt x="318" y="314"/>
                  <a:pt x="305" y="302"/>
                </a:cubicBezTo>
                <a:cubicBezTo>
                  <a:pt x="293" y="289"/>
                  <a:pt x="287" y="274"/>
                  <a:pt x="287" y="257"/>
                </a:cubicBezTo>
                <a:cubicBezTo>
                  <a:pt x="287" y="252"/>
                  <a:pt x="287" y="247"/>
                  <a:pt x="288" y="243"/>
                </a:cubicBezTo>
                <a:cubicBezTo>
                  <a:pt x="171" y="315"/>
                  <a:pt x="171" y="315"/>
                  <a:pt x="171" y="315"/>
                </a:cubicBezTo>
                <a:cubicBezTo>
                  <a:pt x="124" y="238"/>
                  <a:pt x="124" y="238"/>
                  <a:pt x="124" y="238"/>
                </a:cubicBezTo>
                <a:cubicBezTo>
                  <a:pt x="121" y="247"/>
                  <a:pt x="116" y="255"/>
                  <a:pt x="109" y="262"/>
                </a:cubicBezTo>
                <a:cubicBezTo>
                  <a:pt x="96" y="275"/>
                  <a:pt x="81" y="281"/>
                  <a:pt x="64" y="281"/>
                </a:cubicBezTo>
                <a:cubicBezTo>
                  <a:pt x="46" y="281"/>
                  <a:pt x="31" y="275"/>
                  <a:pt x="18" y="262"/>
                </a:cubicBezTo>
                <a:cubicBezTo>
                  <a:pt x="6" y="250"/>
                  <a:pt x="0" y="235"/>
                  <a:pt x="0" y="217"/>
                </a:cubicBezTo>
                <a:cubicBezTo>
                  <a:pt x="0" y="200"/>
                  <a:pt x="6" y="184"/>
                  <a:pt x="18" y="172"/>
                </a:cubicBezTo>
                <a:cubicBezTo>
                  <a:pt x="31" y="160"/>
                  <a:pt x="46" y="153"/>
                  <a:pt x="64" y="153"/>
                </a:cubicBezTo>
                <a:cubicBezTo>
                  <a:pt x="67" y="153"/>
                  <a:pt x="71" y="154"/>
                  <a:pt x="74" y="154"/>
                </a:cubicBezTo>
                <a:cubicBezTo>
                  <a:pt x="29" y="80"/>
                  <a:pt x="29" y="80"/>
                  <a:pt x="29" y="80"/>
                </a:cubicBezTo>
                <a:cubicBezTo>
                  <a:pt x="55" y="60"/>
                  <a:pt x="84" y="43"/>
                  <a:pt x="115" y="31"/>
                </a:cubicBezTo>
                <a:cubicBezTo>
                  <a:pt x="167" y="9"/>
                  <a:pt x="221" y="0"/>
                  <a:pt x="278" y="3"/>
                </a:cubicBezTo>
                <a:cubicBezTo>
                  <a:pt x="337" y="7"/>
                  <a:pt x="392" y="23"/>
                  <a:pt x="445" y="52"/>
                </a:cubicBezTo>
                <a:cubicBezTo>
                  <a:pt x="471" y="67"/>
                  <a:pt x="494" y="84"/>
                  <a:pt x="515" y="102"/>
                </a:cubicBezTo>
                <a:close/>
              </a:path>
            </a:pathLst>
          </a:custGeom>
          <a:solidFill>
            <a:schemeClr val="accent3"/>
          </a:solidFill>
          <a:ln w="19050">
            <a:solidFill>
              <a:schemeClr val="bg1"/>
            </a:solidFill>
            <a:round/>
            <a:headEnd/>
            <a:tailEnd/>
          </a:ln>
        </p:spPr>
        <p:txBody>
          <a:bodyPr anchor="ctr"/>
          <a:lstStyle/>
          <a:p>
            <a:pPr algn="ctr"/>
            <a:endParaRPr>
              <a:cs typeface="+mn-ea"/>
              <a:sym typeface="+mn-lt"/>
            </a:endParaRPr>
          </a:p>
        </p:txBody>
      </p:sp>
      <p:sp>
        <p:nvSpPr>
          <p:cNvPr id="5" name="Freeform: Shape 28"/>
          <p:cNvSpPr>
            <a:spLocks/>
          </p:cNvSpPr>
          <p:nvPr/>
        </p:nvSpPr>
        <p:spPr bwMode="auto">
          <a:xfrm flipH="1">
            <a:off x="3601878" y="1513853"/>
            <a:ext cx="1198999" cy="1347127"/>
          </a:xfrm>
          <a:custGeom>
            <a:avLst/>
            <a:gdLst/>
            <a:ahLst/>
            <a:cxnLst>
              <a:cxn ang="0">
                <a:pos x="458" y="345"/>
              </a:cxn>
              <a:cxn ang="0">
                <a:pos x="365" y="403"/>
              </a:cxn>
              <a:cxn ang="0">
                <a:pos x="365" y="402"/>
              </a:cxn>
              <a:cxn ang="0">
                <a:pos x="346" y="356"/>
              </a:cxn>
              <a:cxn ang="0">
                <a:pos x="301" y="338"/>
              </a:cxn>
              <a:cxn ang="0">
                <a:pos x="256" y="356"/>
              </a:cxn>
              <a:cxn ang="0">
                <a:pos x="237" y="402"/>
              </a:cxn>
              <a:cxn ang="0">
                <a:pos x="256" y="447"/>
              </a:cxn>
              <a:cxn ang="0">
                <a:pos x="273" y="459"/>
              </a:cxn>
              <a:cxn ang="0">
                <a:pos x="184" y="515"/>
              </a:cxn>
              <a:cxn ang="0">
                <a:pos x="122" y="411"/>
              </a:cxn>
              <a:cxn ang="0">
                <a:pos x="109" y="429"/>
              </a:cxn>
              <a:cxn ang="0">
                <a:pos x="64" y="448"/>
              </a:cxn>
              <a:cxn ang="0">
                <a:pos x="18" y="429"/>
              </a:cxn>
              <a:cxn ang="0">
                <a:pos x="0" y="385"/>
              </a:cxn>
              <a:cxn ang="0">
                <a:pos x="18" y="339"/>
              </a:cxn>
              <a:cxn ang="0">
                <a:pos x="64" y="321"/>
              </a:cxn>
              <a:cxn ang="0">
                <a:pos x="67" y="321"/>
              </a:cxn>
              <a:cxn ang="0">
                <a:pos x="3" y="213"/>
              </a:cxn>
              <a:cxn ang="0">
                <a:pos x="120" y="141"/>
              </a:cxn>
              <a:cxn ang="0">
                <a:pos x="119" y="155"/>
              </a:cxn>
              <a:cxn ang="0">
                <a:pos x="137" y="200"/>
              </a:cxn>
              <a:cxn ang="0">
                <a:pos x="182" y="218"/>
              </a:cxn>
              <a:cxn ang="0">
                <a:pos x="227" y="200"/>
              </a:cxn>
              <a:cxn ang="0">
                <a:pos x="246" y="155"/>
              </a:cxn>
              <a:cxn ang="0">
                <a:pos x="227" y="109"/>
              </a:cxn>
              <a:cxn ang="0">
                <a:pos x="198" y="92"/>
              </a:cxn>
              <a:cxn ang="0">
                <a:pos x="347" y="0"/>
              </a:cxn>
              <a:cxn ang="0">
                <a:pos x="443" y="159"/>
              </a:cxn>
              <a:cxn ang="0">
                <a:pos x="447" y="305"/>
              </a:cxn>
              <a:cxn ang="0">
                <a:pos x="458" y="345"/>
              </a:cxn>
            </a:cxnLst>
            <a:rect l="0" t="0" r="r" b="b"/>
            <a:pathLst>
              <a:path w="458" h="515">
                <a:moveTo>
                  <a:pt x="458" y="345"/>
                </a:moveTo>
                <a:cubicBezTo>
                  <a:pt x="365" y="403"/>
                  <a:pt x="365" y="403"/>
                  <a:pt x="365" y="403"/>
                </a:cubicBezTo>
                <a:cubicBezTo>
                  <a:pt x="365" y="402"/>
                  <a:pt x="365" y="402"/>
                  <a:pt x="365" y="402"/>
                </a:cubicBezTo>
                <a:cubicBezTo>
                  <a:pt x="365" y="384"/>
                  <a:pt x="358" y="369"/>
                  <a:pt x="346" y="356"/>
                </a:cubicBezTo>
                <a:cubicBezTo>
                  <a:pt x="334" y="344"/>
                  <a:pt x="319" y="338"/>
                  <a:pt x="301" y="338"/>
                </a:cubicBezTo>
                <a:cubicBezTo>
                  <a:pt x="283" y="338"/>
                  <a:pt x="268" y="344"/>
                  <a:pt x="256" y="356"/>
                </a:cubicBezTo>
                <a:cubicBezTo>
                  <a:pt x="243" y="369"/>
                  <a:pt x="237" y="384"/>
                  <a:pt x="237" y="402"/>
                </a:cubicBezTo>
                <a:cubicBezTo>
                  <a:pt x="237" y="419"/>
                  <a:pt x="243" y="434"/>
                  <a:pt x="256" y="447"/>
                </a:cubicBezTo>
                <a:cubicBezTo>
                  <a:pt x="261" y="452"/>
                  <a:pt x="267" y="456"/>
                  <a:pt x="273" y="459"/>
                </a:cubicBezTo>
                <a:cubicBezTo>
                  <a:pt x="184" y="515"/>
                  <a:pt x="184" y="515"/>
                  <a:pt x="184" y="515"/>
                </a:cubicBezTo>
                <a:cubicBezTo>
                  <a:pt x="122" y="411"/>
                  <a:pt x="122" y="411"/>
                  <a:pt x="122" y="411"/>
                </a:cubicBezTo>
                <a:cubicBezTo>
                  <a:pt x="119" y="418"/>
                  <a:pt x="114" y="424"/>
                  <a:pt x="109" y="429"/>
                </a:cubicBezTo>
                <a:cubicBezTo>
                  <a:pt x="96" y="442"/>
                  <a:pt x="81" y="448"/>
                  <a:pt x="64" y="448"/>
                </a:cubicBezTo>
                <a:cubicBezTo>
                  <a:pt x="46" y="448"/>
                  <a:pt x="31" y="442"/>
                  <a:pt x="18" y="429"/>
                </a:cubicBezTo>
                <a:cubicBezTo>
                  <a:pt x="6" y="417"/>
                  <a:pt x="0" y="402"/>
                  <a:pt x="0" y="385"/>
                </a:cubicBezTo>
                <a:cubicBezTo>
                  <a:pt x="0" y="367"/>
                  <a:pt x="6" y="352"/>
                  <a:pt x="18" y="339"/>
                </a:cubicBezTo>
                <a:cubicBezTo>
                  <a:pt x="31" y="327"/>
                  <a:pt x="46" y="321"/>
                  <a:pt x="64" y="321"/>
                </a:cubicBezTo>
                <a:cubicBezTo>
                  <a:pt x="65" y="321"/>
                  <a:pt x="66" y="321"/>
                  <a:pt x="67" y="321"/>
                </a:cubicBezTo>
                <a:cubicBezTo>
                  <a:pt x="3" y="213"/>
                  <a:pt x="3" y="213"/>
                  <a:pt x="3" y="213"/>
                </a:cubicBezTo>
                <a:cubicBezTo>
                  <a:pt x="120" y="141"/>
                  <a:pt x="120" y="141"/>
                  <a:pt x="120" y="141"/>
                </a:cubicBezTo>
                <a:cubicBezTo>
                  <a:pt x="119" y="145"/>
                  <a:pt x="119" y="150"/>
                  <a:pt x="119" y="155"/>
                </a:cubicBezTo>
                <a:cubicBezTo>
                  <a:pt x="119" y="172"/>
                  <a:pt x="125" y="187"/>
                  <a:pt x="137" y="200"/>
                </a:cubicBezTo>
                <a:cubicBezTo>
                  <a:pt x="150" y="212"/>
                  <a:pt x="165" y="218"/>
                  <a:pt x="182" y="218"/>
                </a:cubicBezTo>
                <a:cubicBezTo>
                  <a:pt x="200" y="218"/>
                  <a:pt x="215" y="212"/>
                  <a:pt x="227" y="200"/>
                </a:cubicBezTo>
                <a:cubicBezTo>
                  <a:pt x="240" y="187"/>
                  <a:pt x="246" y="172"/>
                  <a:pt x="246" y="155"/>
                </a:cubicBezTo>
                <a:cubicBezTo>
                  <a:pt x="246" y="137"/>
                  <a:pt x="240" y="122"/>
                  <a:pt x="227" y="109"/>
                </a:cubicBezTo>
                <a:cubicBezTo>
                  <a:pt x="219" y="101"/>
                  <a:pt x="209" y="95"/>
                  <a:pt x="198" y="92"/>
                </a:cubicBezTo>
                <a:cubicBezTo>
                  <a:pt x="347" y="0"/>
                  <a:pt x="347" y="0"/>
                  <a:pt x="347" y="0"/>
                </a:cubicBezTo>
                <a:cubicBezTo>
                  <a:pt x="396" y="43"/>
                  <a:pt x="428" y="97"/>
                  <a:pt x="443" y="159"/>
                </a:cubicBezTo>
                <a:cubicBezTo>
                  <a:pt x="454" y="205"/>
                  <a:pt x="456" y="254"/>
                  <a:pt x="447" y="305"/>
                </a:cubicBezTo>
                <a:cubicBezTo>
                  <a:pt x="445" y="314"/>
                  <a:pt x="449" y="328"/>
                  <a:pt x="458" y="345"/>
                </a:cubicBezTo>
                <a:close/>
              </a:path>
            </a:pathLst>
          </a:custGeom>
          <a:solidFill>
            <a:schemeClr val="accent2"/>
          </a:solidFill>
          <a:ln w="19050">
            <a:solidFill>
              <a:schemeClr val="bg1"/>
            </a:solidFill>
            <a:round/>
            <a:headEnd/>
            <a:tailEnd/>
          </a:ln>
        </p:spPr>
        <p:txBody>
          <a:bodyPr anchor="ctr"/>
          <a:lstStyle/>
          <a:p>
            <a:pPr algn="ctr"/>
            <a:endParaRPr>
              <a:cs typeface="+mn-ea"/>
              <a:sym typeface="+mn-lt"/>
            </a:endParaRPr>
          </a:p>
        </p:txBody>
      </p:sp>
      <p:sp>
        <p:nvSpPr>
          <p:cNvPr id="6" name="Freeform: Shape 29"/>
          <p:cNvSpPr>
            <a:spLocks/>
          </p:cNvSpPr>
          <p:nvPr/>
        </p:nvSpPr>
        <p:spPr bwMode="auto">
          <a:xfrm flipH="1">
            <a:off x="3408777" y="2318012"/>
            <a:ext cx="929295" cy="993576"/>
          </a:xfrm>
          <a:custGeom>
            <a:avLst/>
            <a:gdLst/>
            <a:ahLst/>
            <a:cxnLst>
              <a:cxn ang="0">
                <a:pos x="114" y="365"/>
              </a:cxn>
              <a:cxn ang="0">
                <a:pos x="92" y="330"/>
              </a:cxn>
              <a:cxn ang="0">
                <a:pos x="132" y="311"/>
              </a:cxn>
              <a:cxn ang="0">
                <a:pos x="151" y="266"/>
              </a:cxn>
              <a:cxn ang="0">
                <a:pos x="132" y="221"/>
              </a:cxn>
              <a:cxn ang="0">
                <a:pos x="87" y="202"/>
              </a:cxn>
              <a:cxn ang="0">
                <a:pos x="42" y="221"/>
              </a:cxn>
              <a:cxn ang="0">
                <a:pos x="33" y="232"/>
              </a:cxn>
              <a:cxn ang="0">
                <a:pos x="0" y="177"/>
              </a:cxn>
              <a:cxn ang="0">
                <a:pos x="89" y="121"/>
              </a:cxn>
              <a:cxn ang="0">
                <a:pos x="72" y="109"/>
              </a:cxn>
              <a:cxn ang="0">
                <a:pos x="53" y="64"/>
              </a:cxn>
              <a:cxn ang="0">
                <a:pos x="72" y="18"/>
              </a:cxn>
              <a:cxn ang="0">
                <a:pos x="117" y="0"/>
              </a:cxn>
              <a:cxn ang="0">
                <a:pos x="162" y="18"/>
              </a:cxn>
              <a:cxn ang="0">
                <a:pos x="181" y="64"/>
              </a:cxn>
              <a:cxn ang="0">
                <a:pos x="181" y="65"/>
              </a:cxn>
              <a:cxn ang="0">
                <a:pos x="274" y="7"/>
              </a:cxn>
              <a:cxn ang="0">
                <a:pos x="294" y="42"/>
              </a:cxn>
              <a:cxn ang="0">
                <a:pos x="344" y="112"/>
              </a:cxn>
              <a:cxn ang="0">
                <a:pos x="351" y="146"/>
              </a:cxn>
              <a:cxn ang="0">
                <a:pos x="324" y="167"/>
              </a:cxn>
              <a:cxn ang="0">
                <a:pos x="309" y="190"/>
              </a:cxn>
              <a:cxn ang="0">
                <a:pos x="313" y="216"/>
              </a:cxn>
              <a:cxn ang="0">
                <a:pos x="295" y="233"/>
              </a:cxn>
              <a:cxn ang="0">
                <a:pos x="277" y="236"/>
              </a:cxn>
              <a:cxn ang="0">
                <a:pos x="291" y="240"/>
              </a:cxn>
              <a:cxn ang="0">
                <a:pos x="305" y="256"/>
              </a:cxn>
              <a:cxn ang="0">
                <a:pos x="287" y="276"/>
              </a:cxn>
              <a:cxn ang="0">
                <a:pos x="269" y="285"/>
              </a:cxn>
              <a:cxn ang="0">
                <a:pos x="264" y="314"/>
              </a:cxn>
              <a:cxn ang="0">
                <a:pos x="253" y="361"/>
              </a:cxn>
              <a:cxn ang="0">
                <a:pos x="235" y="378"/>
              </a:cxn>
              <a:cxn ang="0">
                <a:pos x="214" y="379"/>
              </a:cxn>
              <a:cxn ang="0">
                <a:pos x="177" y="372"/>
              </a:cxn>
              <a:cxn ang="0">
                <a:pos x="117" y="366"/>
              </a:cxn>
              <a:cxn ang="0">
                <a:pos x="114" y="365"/>
              </a:cxn>
            </a:cxnLst>
            <a:rect l="0" t="0" r="r" b="b"/>
            <a:pathLst>
              <a:path w="355" h="380">
                <a:moveTo>
                  <a:pt x="114" y="365"/>
                </a:moveTo>
                <a:cubicBezTo>
                  <a:pt x="92" y="330"/>
                  <a:pt x="92" y="330"/>
                  <a:pt x="92" y="330"/>
                </a:cubicBezTo>
                <a:cubicBezTo>
                  <a:pt x="108" y="329"/>
                  <a:pt x="121" y="323"/>
                  <a:pt x="132" y="311"/>
                </a:cubicBezTo>
                <a:cubicBezTo>
                  <a:pt x="145" y="299"/>
                  <a:pt x="151" y="284"/>
                  <a:pt x="151" y="266"/>
                </a:cubicBezTo>
                <a:cubicBezTo>
                  <a:pt x="151" y="249"/>
                  <a:pt x="145" y="233"/>
                  <a:pt x="132" y="221"/>
                </a:cubicBezTo>
                <a:cubicBezTo>
                  <a:pt x="120" y="209"/>
                  <a:pt x="105" y="202"/>
                  <a:pt x="87" y="202"/>
                </a:cubicBezTo>
                <a:cubicBezTo>
                  <a:pt x="70" y="202"/>
                  <a:pt x="54" y="209"/>
                  <a:pt x="42" y="221"/>
                </a:cubicBezTo>
                <a:cubicBezTo>
                  <a:pt x="38" y="224"/>
                  <a:pt x="36" y="228"/>
                  <a:pt x="33" y="232"/>
                </a:cubicBezTo>
                <a:cubicBezTo>
                  <a:pt x="0" y="177"/>
                  <a:pt x="0" y="177"/>
                  <a:pt x="0" y="177"/>
                </a:cubicBezTo>
                <a:cubicBezTo>
                  <a:pt x="89" y="121"/>
                  <a:pt x="89" y="121"/>
                  <a:pt x="89" y="121"/>
                </a:cubicBezTo>
                <a:cubicBezTo>
                  <a:pt x="83" y="118"/>
                  <a:pt x="77" y="114"/>
                  <a:pt x="72" y="109"/>
                </a:cubicBezTo>
                <a:cubicBezTo>
                  <a:pt x="59" y="96"/>
                  <a:pt x="53" y="81"/>
                  <a:pt x="53" y="64"/>
                </a:cubicBezTo>
                <a:cubicBezTo>
                  <a:pt x="53" y="46"/>
                  <a:pt x="59" y="31"/>
                  <a:pt x="72" y="18"/>
                </a:cubicBezTo>
                <a:cubicBezTo>
                  <a:pt x="84" y="6"/>
                  <a:pt x="99" y="0"/>
                  <a:pt x="117" y="0"/>
                </a:cubicBezTo>
                <a:cubicBezTo>
                  <a:pt x="135" y="0"/>
                  <a:pt x="150" y="6"/>
                  <a:pt x="162" y="18"/>
                </a:cubicBezTo>
                <a:cubicBezTo>
                  <a:pt x="174" y="31"/>
                  <a:pt x="181" y="46"/>
                  <a:pt x="181" y="64"/>
                </a:cubicBezTo>
                <a:cubicBezTo>
                  <a:pt x="181" y="64"/>
                  <a:pt x="181" y="64"/>
                  <a:pt x="181" y="65"/>
                </a:cubicBezTo>
                <a:cubicBezTo>
                  <a:pt x="274" y="7"/>
                  <a:pt x="274" y="7"/>
                  <a:pt x="274" y="7"/>
                </a:cubicBezTo>
                <a:cubicBezTo>
                  <a:pt x="279" y="17"/>
                  <a:pt x="286" y="29"/>
                  <a:pt x="294" y="42"/>
                </a:cubicBezTo>
                <a:cubicBezTo>
                  <a:pt x="321" y="79"/>
                  <a:pt x="338" y="102"/>
                  <a:pt x="344" y="112"/>
                </a:cubicBezTo>
                <a:cubicBezTo>
                  <a:pt x="353" y="127"/>
                  <a:pt x="355" y="138"/>
                  <a:pt x="351" y="146"/>
                </a:cubicBezTo>
                <a:cubicBezTo>
                  <a:pt x="348" y="154"/>
                  <a:pt x="339" y="160"/>
                  <a:pt x="324" y="167"/>
                </a:cubicBezTo>
                <a:cubicBezTo>
                  <a:pt x="312" y="172"/>
                  <a:pt x="307" y="180"/>
                  <a:pt x="309" y="190"/>
                </a:cubicBezTo>
                <a:cubicBezTo>
                  <a:pt x="309" y="196"/>
                  <a:pt x="311" y="204"/>
                  <a:pt x="313" y="216"/>
                </a:cubicBezTo>
                <a:cubicBezTo>
                  <a:pt x="313" y="223"/>
                  <a:pt x="307" y="229"/>
                  <a:pt x="295" y="233"/>
                </a:cubicBezTo>
                <a:cubicBezTo>
                  <a:pt x="289" y="235"/>
                  <a:pt x="283" y="236"/>
                  <a:pt x="277" y="236"/>
                </a:cubicBezTo>
                <a:cubicBezTo>
                  <a:pt x="282" y="237"/>
                  <a:pt x="286" y="238"/>
                  <a:pt x="291" y="240"/>
                </a:cubicBezTo>
                <a:cubicBezTo>
                  <a:pt x="301" y="244"/>
                  <a:pt x="305" y="249"/>
                  <a:pt x="305" y="256"/>
                </a:cubicBezTo>
                <a:cubicBezTo>
                  <a:pt x="305" y="263"/>
                  <a:pt x="299" y="270"/>
                  <a:pt x="287" y="276"/>
                </a:cubicBezTo>
                <a:cubicBezTo>
                  <a:pt x="281" y="280"/>
                  <a:pt x="275" y="283"/>
                  <a:pt x="269" y="285"/>
                </a:cubicBezTo>
                <a:cubicBezTo>
                  <a:pt x="264" y="289"/>
                  <a:pt x="263" y="299"/>
                  <a:pt x="264" y="314"/>
                </a:cubicBezTo>
                <a:cubicBezTo>
                  <a:pt x="265" y="332"/>
                  <a:pt x="261" y="347"/>
                  <a:pt x="253" y="361"/>
                </a:cubicBezTo>
                <a:cubicBezTo>
                  <a:pt x="247" y="370"/>
                  <a:pt x="241" y="376"/>
                  <a:pt x="235" y="378"/>
                </a:cubicBezTo>
                <a:cubicBezTo>
                  <a:pt x="230" y="380"/>
                  <a:pt x="223" y="380"/>
                  <a:pt x="214" y="379"/>
                </a:cubicBezTo>
                <a:cubicBezTo>
                  <a:pt x="208" y="378"/>
                  <a:pt x="196" y="375"/>
                  <a:pt x="177" y="372"/>
                </a:cubicBezTo>
                <a:cubicBezTo>
                  <a:pt x="158" y="368"/>
                  <a:pt x="138" y="366"/>
                  <a:pt x="117" y="366"/>
                </a:cubicBezTo>
                <a:cubicBezTo>
                  <a:pt x="116" y="365"/>
                  <a:pt x="115" y="365"/>
                  <a:pt x="114" y="365"/>
                </a:cubicBezTo>
                <a:close/>
              </a:path>
            </a:pathLst>
          </a:custGeom>
          <a:solidFill>
            <a:schemeClr val="accent1"/>
          </a:solidFill>
          <a:ln w="19050">
            <a:solidFill>
              <a:schemeClr val="bg1"/>
            </a:solidFill>
            <a:round/>
            <a:headEnd/>
            <a:tailEnd/>
          </a:ln>
        </p:spPr>
        <p:txBody>
          <a:bodyPr anchor="ctr"/>
          <a:lstStyle/>
          <a:p>
            <a:pPr algn="ctr"/>
            <a:endParaRPr>
              <a:cs typeface="+mn-ea"/>
              <a:sym typeface="+mn-lt"/>
            </a:endParaRPr>
          </a:p>
        </p:txBody>
      </p:sp>
      <p:sp>
        <p:nvSpPr>
          <p:cNvPr id="7" name="Freeform: Shape 30"/>
          <p:cNvSpPr>
            <a:spLocks/>
          </p:cNvSpPr>
          <p:nvPr/>
        </p:nvSpPr>
        <p:spPr bwMode="auto">
          <a:xfrm flipH="1">
            <a:off x="4253589" y="2020740"/>
            <a:ext cx="1197602" cy="1271665"/>
          </a:xfrm>
          <a:custGeom>
            <a:avLst/>
            <a:gdLst/>
            <a:ahLst/>
            <a:cxnLst>
              <a:cxn ang="0">
                <a:pos x="457" y="302"/>
              </a:cxn>
              <a:cxn ang="0">
                <a:pos x="367" y="357"/>
              </a:cxn>
              <a:cxn ang="0">
                <a:pos x="382" y="368"/>
              </a:cxn>
              <a:cxn ang="0">
                <a:pos x="400" y="414"/>
              </a:cxn>
              <a:cxn ang="0">
                <a:pos x="382" y="458"/>
              </a:cxn>
              <a:cxn ang="0">
                <a:pos x="337" y="477"/>
              </a:cxn>
              <a:cxn ang="0">
                <a:pos x="291" y="458"/>
              </a:cxn>
              <a:cxn ang="0">
                <a:pos x="273" y="416"/>
              </a:cxn>
              <a:cxn ang="0">
                <a:pos x="158" y="486"/>
              </a:cxn>
              <a:cxn ang="0">
                <a:pos x="148" y="435"/>
              </a:cxn>
              <a:cxn ang="0">
                <a:pos x="139" y="403"/>
              </a:cxn>
              <a:cxn ang="0">
                <a:pos x="108" y="372"/>
              </a:cxn>
              <a:cxn ang="0">
                <a:pos x="45" y="283"/>
              </a:cxn>
              <a:cxn ang="0">
                <a:pos x="0" y="172"/>
              </a:cxn>
              <a:cxn ang="0">
                <a:pos x="83" y="120"/>
              </a:cxn>
              <a:cxn ang="0">
                <a:pos x="83" y="125"/>
              </a:cxn>
              <a:cxn ang="0">
                <a:pos x="101" y="170"/>
              </a:cxn>
              <a:cxn ang="0">
                <a:pos x="146" y="188"/>
              </a:cxn>
              <a:cxn ang="0">
                <a:pos x="191" y="170"/>
              </a:cxn>
              <a:cxn ang="0">
                <a:pos x="210" y="125"/>
              </a:cxn>
              <a:cxn ang="0">
                <a:pos x="191" y="79"/>
              </a:cxn>
              <a:cxn ang="0">
                <a:pos x="171" y="65"/>
              </a:cxn>
              <a:cxn ang="0">
                <a:pos x="276" y="0"/>
              </a:cxn>
              <a:cxn ang="0">
                <a:pos x="340" y="108"/>
              </a:cxn>
              <a:cxn ang="0">
                <a:pos x="337" y="108"/>
              </a:cxn>
              <a:cxn ang="0">
                <a:pos x="291" y="126"/>
              </a:cxn>
              <a:cxn ang="0">
                <a:pos x="273" y="172"/>
              </a:cxn>
              <a:cxn ang="0">
                <a:pos x="291" y="216"/>
              </a:cxn>
              <a:cxn ang="0">
                <a:pos x="337" y="235"/>
              </a:cxn>
              <a:cxn ang="0">
                <a:pos x="382" y="216"/>
              </a:cxn>
              <a:cxn ang="0">
                <a:pos x="395" y="198"/>
              </a:cxn>
              <a:cxn ang="0">
                <a:pos x="457" y="302"/>
              </a:cxn>
            </a:cxnLst>
            <a:rect l="0" t="0" r="r" b="b"/>
            <a:pathLst>
              <a:path w="457" h="486">
                <a:moveTo>
                  <a:pt x="457" y="302"/>
                </a:moveTo>
                <a:cubicBezTo>
                  <a:pt x="367" y="357"/>
                  <a:pt x="367" y="357"/>
                  <a:pt x="367" y="357"/>
                </a:cubicBezTo>
                <a:cubicBezTo>
                  <a:pt x="372" y="360"/>
                  <a:pt x="377" y="364"/>
                  <a:pt x="382" y="368"/>
                </a:cubicBezTo>
                <a:cubicBezTo>
                  <a:pt x="394" y="381"/>
                  <a:pt x="400" y="396"/>
                  <a:pt x="400" y="414"/>
                </a:cubicBezTo>
                <a:cubicBezTo>
                  <a:pt x="400" y="431"/>
                  <a:pt x="394" y="446"/>
                  <a:pt x="382" y="458"/>
                </a:cubicBezTo>
                <a:cubicBezTo>
                  <a:pt x="369" y="471"/>
                  <a:pt x="354" y="477"/>
                  <a:pt x="337" y="477"/>
                </a:cubicBezTo>
                <a:cubicBezTo>
                  <a:pt x="319" y="477"/>
                  <a:pt x="304" y="471"/>
                  <a:pt x="291" y="458"/>
                </a:cubicBezTo>
                <a:cubicBezTo>
                  <a:pt x="280" y="447"/>
                  <a:pt x="273" y="432"/>
                  <a:pt x="273" y="416"/>
                </a:cubicBezTo>
                <a:cubicBezTo>
                  <a:pt x="158" y="486"/>
                  <a:pt x="158" y="486"/>
                  <a:pt x="158" y="486"/>
                </a:cubicBezTo>
                <a:cubicBezTo>
                  <a:pt x="156" y="469"/>
                  <a:pt x="152" y="452"/>
                  <a:pt x="148" y="435"/>
                </a:cubicBezTo>
                <a:cubicBezTo>
                  <a:pt x="139" y="403"/>
                  <a:pt x="139" y="403"/>
                  <a:pt x="139" y="403"/>
                </a:cubicBezTo>
                <a:cubicBezTo>
                  <a:pt x="108" y="372"/>
                  <a:pt x="108" y="372"/>
                  <a:pt x="108" y="372"/>
                </a:cubicBezTo>
                <a:cubicBezTo>
                  <a:pt x="84" y="345"/>
                  <a:pt x="63" y="315"/>
                  <a:pt x="45" y="283"/>
                </a:cubicBezTo>
                <a:cubicBezTo>
                  <a:pt x="25" y="246"/>
                  <a:pt x="9" y="209"/>
                  <a:pt x="0" y="172"/>
                </a:cubicBezTo>
                <a:cubicBezTo>
                  <a:pt x="83" y="120"/>
                  <a:pt x="83" y="120"/>
                  <a:pt x="83" y="120"/>
                </a:cubicBezTo>
                <a:cubicBezTo>
                  <a:pt x="83" y="122"/>
                  <a:pt x="83" y="123"/>
                  <a:pt x="83" y="125"/>
                </a:cubicBezTo>
                <a:cubicBezTo>
                  <a:pt x="83" y="142"/>
                  <a:pt x="89" y="157"/>
                  <a:pt x="101" y="170"/>
                </a:cubicBezTo>
                <a:cubicBezTo>
                  <a:pt x="114" y="182"/>
                  <a:pt x="129" y="188"/>
                  <a:pt x="146" y="188"/>
                </a:cubicBezTo>
                <a:cubicBezTo>
                  <a:pt x="164" y="188"/>
                  <a:pt x="179" y="182"/>
                  <a:pt x="191" y="170"/>
                </a:cubicBezTo>
                <a:cubicBezTo>
                  <a:pt x="204" y="157"/>
                  <a:pt x="210" y="142"/>
                  <a:pt x="210" y="125"/>
                </a:cubicBezTo>
                <a:cubicBezTo>
                  <a:pt x="210" y="107"/>
                  <a:pt x="204" y="92"/>
                  <a:pt x="191" y="79"/>
                </a:cubicBezTo>
                <a:cubicBezTo>
                  <a:pt x="185" y="73"/>
                  <a:pt x="178" y="68"/>
                  <a:pt x="171" y="65"/>
                </a:cubicBezTo>
                <a:cubicBezTo>
                  <a:pt x="276" y="0"/>
                  <a:pt x="276" y="0"/>
                  <a:pt x="276" y="0"/>
                </a:cubicBezTo>
                <a:cubicBezTo>
                  <a:pt x="340" y="108"/>
                  <a:pt x="340" y="108"/>
                  <a:pt x="340" y="108"/>
                </a:cubicBezTo>
                <a:cubicBezTo>
                  <a:pt x="339" y="108"/>
                  <a:pt x="338" y="108"/>
                  <a:pt x="337" y="108"/>
                </a:cubicBezTo>
                <a:cubicBezTo>
                  <a:pt x="319" y="108"/>
                  <a:pt x="304" y="114"/>
                  <a:pt x="291" y="126"/>
                </a:cubicBezTo>
                <a:cubicBezTo>
                  <a:pt x="279" y="139"/>
                  <a:pt x="273" y="154"/>
                  <a:pt x="273" y="172"/>
                </a:cubicBezTo>
                <a:cubicBezTo>
                  <a:pt x="273" y="189"/>
                  <a:pt x="279" y="204"/>
                  <a:pt x="291" y="216"/>
                </a:cubicBezTo>
                <a:cubicBezTo>
                  <a:pt x="304" y="229"/>
                  <a:pt x="319" y="235"/>
                  <a:pt x="337" y="235"/>
                </a:cubicBezTo>
                <a:cubicBezTo>
                  <a:pt x="354" y="235"/>
                  <a:pt x="369" y="229"/>
                  <a:pt x="382" y="216"/>
                </a:cubicBezTo>
                <a:cubicBezTo>
                  <a:pt x="387" y="211"/>
                  <a:pt x="392" y="205"/>
                  <a:pt x="395" y="198"/>
                </a:cubicBezTo>
                <a:lnTo>
                  <a:pt x="457" y="302"/>
                </a:lnTo>
                <a:close/>
              </a:path>
            </a:pathLst>
          </a:custGeom>
          <a:solidFill>
            <a:schemeClr val="accent5"/>
          </a:solidFill>
          <a:ln w="19050">
            <a:solidFill>
              <a:schemeClr val="bg1"/>
            </a:solidFill>
            <a:round/>
            <a:headEnd/>
            <a:tailEnd/>
          </a:ln>
        </p:spPr>
        <p:txBody>
          <a:bodyPr anchor="ctr"/>
          <a:lstStyle/>
          <a:p>
            <a:pPr algn="ctr"/>
            <a:endParaRPr>
              <a:cs typeface="+mn-ea"/>
              <a:sym typeface="+mn-lt"/>
            </a:endParaRPr>
          </a:p>
        </p:txBody>
      </p:sp>
      <p:sp>
        <p:nvSpPr>
          <p:cNvPr id="8" name="Freeform: Shape 31"/>
          <p:cNvSpPr>
            <a:spLocks/>
          </p:cNvSpPr>
          <p:nvPr/>
        </p:nvSpPr>
        <p:spPr bwMode="auto">
          <a:xfrm flipH="1">
            <a:off x="3894068" y="2738514"/>
            <a:ext cx="1288435" cy="1043883"/>
          </a:xfrm>
          <a:custGeom>
            <a:avLst/>
            <a:gdLst/>
            <a:ahLst/>
            <a:cxnLst>
              <a:cxn ang="0">
                <a:pos x="455" y="188"/>
              </a:cxn>
              <a:cxn ang="0">
                <a:pos x="371" y="286"/>
              </a:cxn>
              <a:cxn ang="0">
                <a:pos x="361" y="387"/>
              </a:cxn>
              <a:cxn ang="0">
                <a:pos x="363" y="399"/>
              </a:cxn>
              <a:cxn ang="0">
                <a:pos x="0" y="399"/>
              </a:cxn>
              <a:cxn ang="0">
                <a:pos x="45" y="209"/>
              </a:cxn>
              <a:cxn ang="0">
                <a:pos x="42" y="184"/>
              </a:cxn>
              <a:cxn ang="0">
                <a:pos x="157" y="114"/>
              </a:cxn>
              <a:cxn ang="0">
                <a:pos x="175" y="156"/>
              </a:cxn>
              <a:cxn ang="0">
                <a:pos x="221" y="175"/>
              </a:cxn>
              <a:cxn ang="0">
                <a:pos x="266" y="156"/>
              </a:cxn>
              <a:cxn ang="0">
                <a:pos x="284" y="112"/>
              </a:cxn>
              <a:cxn ang="0">
                <a:pos x="266" y="66"/>
              </a:cxn>
              <a:cxn ang="0">
                <a:pos x="251" y="55"/>
              </a:cxn>
              <a:cxn ang="0">
                <a:pos x="341" y="0"/>
              </a:cxn>
              <a:cxn ang="0">
                <a:pos x="374" y="55"/>
              </a:cxn>
              <a:cxn ang="0">
                <a:pos x="383" y="44"/>
              </a:cxn>
              <a:cxn ang="0">
                <a:pos x="428" y="25"/>
              </a:cxn>
              <a:cxn ang="0">
                <a:pos x="473" y="44"/>
              </a:cxn>
              <a:cxn ang="0">
                <a:pos x="492" y="89"/>
              </a:cxn>
              <a:cxn ang="0">
                <a:pos x="473" y="134"/>
              </a:cxn>
              <a:cxn ang="0">
                <a:pos x="433" y="153"/>
              </a:cxn>
              <a:cxn ang="0">
                <a:pos x="455" y="188"/>
              </a:cxn>
            </a:cxnLst>
            <a:rect l="0" t="0" r="r" b="b"/>
            <a:pathLst>
              <a:path w="492" h="399">
                <a:moveTo>
                  <a:pt x="455" y="188"/>
                </a:moveTo>
                <a:cubicBezTo>
                  <a:pt x="414" y="188"/>
                  <a:pt x="386" y="221"/>
                  <a:pt x="371" y="286"/>
                </a:cubicBezTo>
                <a:cubicBezTo>
                  <a:pt x="364" y="320"/>
                  <a:pt x="360" y="353"/>
                  <a:pt x="361" y="387"/>
                </a:cubicBezTo>
                <a:cubicBezTo>
                  <a:pt x="363" y="399"/>
                  <a:pt x="363" y="399"/>
                  <a:pt x="363" y="399"/>
                </a:cubicBezTo>
                <a:cubicBezTo>
                  <a:pt x="0" y="399"/>
                  <a:pt x="0" y="399"/>
                  <a:pt x="0" y="399"/>
                </a:cubicBezTo>
                <a:cubicBezTo>
                  <a:pt x="38" y="354"/>
                  <a:pt x="53" y="290"/>
                  <a:pt x="45" y="209"/>
                </a:cubicBezTo>
                <a:cubicBezTo>
                  <a:pt x="45" y="201"/>
                  <a:pt x="44" y="193"/>
                  <a:pt x="42" y="184"/>
                </a:cubicBezTo>
                <a:cubicBezTo>
                  <a:pt x="157" y="114"/>
                  <a:pt x="157" y="114"/>
                  <a:pt x="157" y="114"/>
                </a:cubicBezTo>
                <a:cubicBezTo>
                  <a:pt x="157" y="130"/>
                  <a:pt x="164" y="145"/>
                  <a:pt x="175" y="156"/>
                </a:cubicBezTo>
                <a:cubicBezTo>
                  <a:pt x="188" y="169"/>
                  <a:pt x="203" y="175"/>
                  <a:pt x="221" y="175"/>
                </a:cubicBezTo>
                <a:cubicBezTo>
                  <a:pt x="238" y="175"/>
                  <a:pt x="253" y="169"/>
                  <a:pt x="266" y="156"/>
                </a:cubicBezTo>
                <a:cubicBezTo>
                  <a:pt x="278" y="144"/>
                  <a:pt x="284" y="129"/>
                  <a:pt x="284" y="112"/>
                </a:cubicBezTo>
                <a:cubicBezTo>
                  <a:pt x="284" y="94"/>
                  <a:pt x="278" y="79"/>
                  <a:pt x="266" y="66"/>
                </a:cubicBezTo>
                <a:cubicBezTo>
                  <a:pt x="261" y="62"/>
                  <a:pt x="256" y="58"/>
                  <a:pt x="251" y="55"/>
                </a:cubicBezTo>
                <a:cubicBezTo>
                  <a:pt x="341" y="0"/>
                  <a:pt x="341" y="0"/>
                  <a:pt x="341" y="0"/>
                </a:cubicBezTo>
                <a:cubicBezTo>
                  <a:pt x="374" y="55"/>
                  <a:pt x="374" y="55"/>
                  <a:pt x="374" y="55"/>
                </a:cubicBezTo>
                <a:cubicBezTo>
                  <a:pt x="377" y="51"/>
                  <a:pt x="379" y="47"/>
                  <a:pt x="383" y="44"/>
                </a:cubicBezTo>
                <a:cubicBezTo>
                  <a:pt x="395" y="32"/>
                  <a:pt x="411" y="25"/>
                  <a:pt x="428" y="25"/>
                </a:cubicBezTo>
                <a:cubicBezTo>
                  <a:pt x="446" y="25"/>
                  <a:pt x="461" y="32"/>
                  <a:pt x="473" y="44"/>
                </a:cubicBezTo>
                <a:cubicBezTo>
                  <a:pt x="486" y="56"/>
                  <a:pt x="492" y="72"/>
                  <a:pt x="492" y="89"/>
                </a:cubicBezTo>
                <a:cubicBezTo>
                  <a:pt x="492" y="107"/>
                  <a:pt x="486" y="122"/>
                  <a:pt x="473" y="134"/>
                </a:cubicBezTo>
                <a:cubicBezTo>
                  <a:pt x="462" y="146"/>
                  <a:pt x="449" y="152"/>
                  <a:pt x="433" y="153"/>
                </a:cubicBezTo>
                <a:lnTo>
                  <a:pt x="455" y="188"/>
                </a:lnTo>
                <a:close/>
              </a:path>
            </a:pathLst>
          </a:custGeom>
          <a:solidFill>
            <a:schemeClr val="accent6"/>
          </a:solidFill>
          <a:ln w="19050">
            <a:solidFill>
              <a:schemeClr val="bg1"/>
            </a:solidFill>
            <a:round/>
            <a:headEnd/>
            <a:tailEnd/>
          </a:ln>
        </p:spPr>
        <p:txBody>
          <a:bodyPr anchor="ctr"/>
          <a:lstStyle/>
          <a:p>
            <a:pPr algn="ctr"/>
            <a:endParaRPr>
              <a:cs typeface="+mn-ea"/>
              <a:sym typeface="+mn-lt"/>
            </a:endParaRPr>
          </a:p>
        </p:txBody>
      </p:sp>
      <p:sp>
        <p:nvSpPr>
          <p:cNvPr id="9" name="Freeform: Shape 32"/>
          <p:cNvSpPr>
            <a:spLocks/>
          </p:cNvSpPr>
          <p:nvPr/>
        </p:nvSpPr>
        <p:spPr bwMode="auto">
          <a:xfrm flipH="1">
            <a:off x="4684254" y="1461766"/>
            <a:ext cx="767191" cy="1106769"/>
          </a:xfrm>
          <a:custGeom>
            <a:avLst/>
            <a:gdLst/>
            <a:ahLst/>
            <a:cxnLst>
              <a:cxn ang="0">
                <a:pos x="17" y="407"/>
              </a:cxn>
              <a:cxn ang="0">
                <a:pos x="18" y="207"/>
              </a:cxn>
              <a:cxn ang="0">
                <a:pos x="101" y="47"/>
              </a:cxn>
              <a:cxn ang="0">
                <a:pos x="151" y="0"/>
              </a:cxn>
              <a:cxn ang="0">
                <a:pos x="196" y="74"/>
              </a:cxn>
              <a:cxn ang="0">
                <a:pos x="186" y="73"/>
              </a:cxn>
              <a:cxn ang="0">
                <a:pos x="140" y="92"/>
              </a:cxn>
              <a:cxn ang="0">
                <a:pos x="122" y="137"/>
              </a:cxn>
              <a:cxn ang="0">
                <a:pos x="140" y="182"/>
              </a:cxn>
              <a:cxn ang="0">
                <a:pos x="186" y="201"/>
              </a:cxn>
              <a:cxn ang="0">
                <a:pos x="231" y="182"/>
              </a:cxn>
              <a:cxn ang="0">
                <a:pos x="246" y="158"/>
              </a:cxn>
              <a:cxn ang="0">
                <a:pos x="293" y="235"/>
              </a:cxn>
              <a:cxn ang="0">
                <a:pos x="188" y="300"/>
              </a:cxn>
              <a:cxn ang="0">
                <a:pos x="208" y="314"/>
              </a:cxn>
              <a:cxn ang="0">
                <a:pos x="227" y="360"/>
              </a:cxn>
              <a:cxn ang="0">
                <a:pos x="208" y="405"/>
              </a:cxn>
              <a:cxn ang="0">
                <a:pos x="163" y="423"/>
              </a:cxn>
              <a:cxn ang="0">
                <a:pos x="118" y="405"/>
              </a:cxn>
              <a:cxn ang="0">
                <a:pos x="100" y="360"/>
              </a:cxn>
              <a:cxn ang="0">
                <a:pos x="100" y="355"/>
              </a:cxn>
              <a:cxn ang="0">
                <a:pos x="17" y="407"/>
              </a:cxn>
            </a:cxnLst>
            <a:rect l="0" t="0" r="r" b="b"/>
            <a:pathLst>
              <a:path w="293" h="423">
                <a:moveTo>
                  <a:pt x="17" y="407"/>
                </a:moveTo>
                <a:cubicBezTo>
                  <a:pt x="0" y="341"/>
                  <a:pt x="1" y="275"/>
                  <a:pt x="18" y="207"/>
                </a:cubicBezTo>
                <a:cubicBezTo>
                  <a:pt x="33" y="145"/>
                  <a:pt x="61" y="92"/>
                  <a:pt x="101" y="47"/>
                </a:cubicBezTo>
                <a:cubicBezTo>
                  <a:pt x="116" y="29"/>
                  <a:pt x="133" y="14"/>
                  <a:pt x="151" y="0"/>
                </a:cubicBezTo>
                <a:cubicBezTo>
                  <a:pt x="196" y="74"/>
                  <a:pt x="196" y="74"/>
                  <a:pt x="196" y="74"/>
                </a:cubicBezTo>
                <a:cubicBezTo>
                  <a:pt x="193" y="74"/>
                  <a:pt x="189" y="73"/>
                  <a:pt x="186" y="73"/>
                </a:cubicBezTo>
                <a:cubicBezTo>
                  <a:pt x="168" y="73"/>
                  <a:pt x="153" y="80"/>
                  <a:pt x="140" y="92"/>
                </a:cubicBezTo>
                <a:cubicBezTo>
                  <a:pt x="128" y="104"/>
                  <a:pt x="122" y="120"/>
                  <a:pt x="122" y="137"/>
                </a:cubicBezTo>
                <a:cubicBezTo>
                  <a:pt x="122" y="155"/>
                  <a:pt x="128" y="170"/>
                  <a:pt x="140" y="182"/>
                </a:cubicBezTo>
                <a:cubicBezTo>
                  <a:pt x="153" y="195"/>
                  <a:pt x="168" y="201"/>
                  <a:pt x="186" y="201"/>
                </a:cubicBezTo>
                <a:cubicBezTo>
                  <a:pt x="203" y="201"/>
                  <a:pt x="218" y="195"/>
                  <a:pt x="231" y="182"/>
                </a:cubicBezTo>
                <a:cubicBezTo>
                  <a:pt x="238" y="175"/>
                  <a:pt x="243" y="167"/>
                  <a:pt x="246" y="158"/>
                </a:cubicBezTo>
                <a:cubicBezTo>
                  <a:pt x="293" y="235"/>
                  <a:pt x="293" y="235"/>
                  <a:pt x="293" y="235"/>
                </a:cubicBezTo>
                <a:cubicBezTo>
                  <a:pt x="188" y="300"/>
                  <a:pt x="188" y="300"/>
                  <a:pt x="188" y="300"/>
                </a:cubicBezTo>
                <a:cubicBezTo>
                  <a:pt x="195" y="303"/>
                  <a:pt x="202" y="308"/>
                  <a:pt x="208" y="314"/>
                </a:cubicBezTo>
                <a:cubicBezTo>
                  <a:pt x="221" y="327"/>
                  <a:pt x="227" y="342"/>
                  <a:pt x="227" y="360"/>
                </a:cubicBezTo>
                <a:cubicBezTo>
                  <a:pt x="227" y="377"/>
                  <a:pt x="221" y="392"/>
                  <a:pt x="208" y="405"/>
                </a:cubicBezTo>
                <a:cubicBezTo>
                  <a:pt x="196" y="417"/>
                  <a:pt x="181" y="423"/>
                  <a:pt x="163" y="423"/>
                </a:cubicBezTo>
                <a:cubicBezTo>
                  <a:pt x="146" y="423"/>
                  <a:pt x="131" y="417"/>
                  <a:pt x="118" y="405"/>
                </a:cubicBezTo>
                <a:cubicBezTo>
                  <a:pt x="106" y="392"/>
                  <a:pt x="100" y="377"/>
                  <a:pt x="100" y="360"/>
                </a:cubicBezTo>
                <a:cubicBezTo>
                  <a:pt x="100" y="358"/>
                  <a:pt x="100" y="357"/>
                  <a:pt x="100" y="355"/>
                </a:cubicBezTo>
                <a:lnTo>
                  <a:pt x="17" y="407"/>
                </a:lnTo>
                <a:close/>
              </a:path>
            </a:pathLst>
          </a:custGeom>
          <a:solidFill>
            <a:schemeClr val="accent4"/>
          </a:solidFill>
          <a:ln w="19050">
            <a:solidFill>
              <a:schemeClr val="bg1"/>
            </a:solidFill>
            <a:round/>
            <a:headEnd/>
            <a:tailEnd/>
          </a:ln>
        </p:spPr>
        <p:txBody>
          <a:bodyPr anchor="ctr"/>
          <a:lstStyle/>
          <a:p>
            <a:pPr algn="ctr"/>
            <a:endParaRPr>
              <a:cs typeface="+mn-ea"/>
              <a:sym typeface="+mn-lt"/>
            </a:endParaRPr>
          </a:p>
        </p:txBody>
      </p:sp>
      <p:sp>
        <p:nvSpPr>
          <p:cNvPr id="16" name="TextBox 45"/>
          <p:cNvSpPr txBox="1">
            <a:spLocks/>
          </p:cNvSpPr>
          <p:nvPr/>
        </p:nvSpPr>
        <p:spPr>
          <a:xfrm>
            <a:off x="3633804" y="2404515"/>
            <a:ext cx="314749" cy="507937"/>
          </a:xfrm>
          <a:prstGeom prst="rect">
            <a:avLst/>
          </a:prstGeom>
        </p:spPr>
        <p:txBody>
          <a:bodyPr wrap="none" lIns="0" tIns="0" rIns="0" bIns="0" anchor="b">
            <a:normAutofit/>
          </a:bodyPr>
          <a:lstStyle/>
          <a:p>
            <a:pPr defTabSz="1219170">
              <a:spcBef>
                <a:spcPct val="0"/>
              </a:spcBef>
              <a:defRPr/>
            </a:pPr>
            <a:r>
              <a:rPr lang="en-US" sz="2667">
                <a:solidFill>
                  <a:schemeClr val="bg1"/>
                </a:solidFill>
                <a:cs typeface="+mn-ea"/>
                <a:sym typeface="+mn-lt"/>
              </a:rPr>
              <a:t>01</a:t>
            </a:r>
          </a:p>
        </p:txBody>
      </p:sp>
      <p:sp>
        <p:nvSpPr>
          <p:cNvPr id="17" name="TextBox 46"/>
          <p:cNvSpPr txBox="1">
            <a:spLocks/>
          </p:cNvSpPr>
          <p:nvPr/>
        </p:nvSpPr>
        <p:spPr>
          <a:xfrm>
            <a:off x="4345655" y="1291744"/>
            <a:ext cx="314749" cy="507937"/>
          </a:xfrm>
          <a:prstGeom prst="rect">
            <a:avLst/>
          </a:prstGeom>
        </p:spPr>
        <p:txBody>
          <a:bodyPr wrap="none" lIns="0" tIns="0" rIns="0" bIns="0" anchor="b">
            <a:normAutofit/>
          </a:bodyPr>
          <a:lstStyle/>
          <a:p>
            <a:pPr defTabSz="1219170">
              <a:spcBef>
                <a:spcPct val="0"/>
              </a:spcBef>
              <a:defRPr/>
            </a:pPr>
            <a:r>
              <a:rPr lang="en-US" sz="2667">
                <a:solidFill>
                  <a:schemeClr val="bg1"/>
                </a:solidFill>
                <a:cs typeface="+mn-ea"/>
                <a:sym typeface="+mn-lt"/>
              </a:rPr>
              <a:t>03</a:t>
            </a:r>
          </a:p>
        </p:txBody>
      </p:sp>
      <p:sp>
        <p:nvSpPr>
          <p:cNvPr id="18" name="TextBox 47"/>
          <p:cNvSpPr txBox="1">
            <a:spLocks/>
          </p:cNvSpPr>
          <p:nvPr/>
        </p:nvSpPr>
        <p:spPr>
          <a:xfrm>
            <a:off x="4965843" y="1868900"/>
            <a:ext cx="314749" cy="507937"/>
          </a:xfrm>
          <a:prstGeom prst="rect">
            <a:avLst/>
          </a:prstGeom>
        </p:spPr>
        <p:txBody>
          <a:bodyPr wrap="none" lIns="0" tIns="0" rIns="0" bIns="0" anchor="b">
            <a:normAutofit/>
          </a:bodyPr>
          <a:lstStyle/>
          <a:p>
            <a:pPr defTabSz="1219170">
              <a:spcBef>
                <a:spcPct val="0"/>
              </a:spcBef>
              <a:defRPr/>
            </a:pPr>
            <a:r>
              <a:rPr lang="en-US" sz="2667" dirty="0">
                <a:solidFill>
                  <a:schemeClr val="bg1"/>
                </a:solidFill>
                <a:cs typeface="+mn-ea"/>
                <a:sym typeface="+mn-lt"/>
              </a:rPr>
              <a:t>04</a:t>
            </a:r>
          </a:p>
        </p:txBody>
      </p:sp>
      <p:sp>
        <p:nvSpPr>
          <p:cNvPr id="19" name="TextBox 48"/>
          <p:cNvSpPr txBox="1">
            <a:spLocks/>
          </p:cNvSpPr>
          <p:nvPr/>
        </p:nvSpPr>
        <p:spPr>
          <a:xfrm>
            <a:off x="3967854" y="1932780"/>
            <a:ext cx="314749" cy="507937"/>
          </a:xfrm>
          <a:prstGeom prst="rect">
            <a:avLst/>
          </a:prstGeom>
        </p:spPr>
        <p:txBody>
          <a:bodyPr wrap="none" lIns="0" tIns="0" rIns="0" bIns="0" anchor="b">
            <a:normAutofit/>
          </a:bodyPr>
          <a:lstStyle/>
          <a:p>
            <a:pPr defTabSz="1219170">
              <a:spcBef>
                <a:spcPct val="0"/>
              </a:spcBef>
              <a:defRPr/>
            </a:pPr>
            <a:r>
              <a:rPr lang="en-US" sz="2667" dirty="0">
                <a:solidFill>
                  <a:schemeClr val="bg1"/>
                </a:solidFill>
                <a:cs typeface="+mn-ea"/>
                <a:sym typeface="+mn-lt"/>
              </a:rPr>
              <a:t>02</a:t>
            </a:r>
          </a:p>
        </p:txBody>
      </p:sp>
      <p:sp>
        <p:nvSpPr>
          <p:cNvPr id="20" name="TextBox 49"/>
          <p:cNvSpPr txBox="1">
            <a:spLocks/>
          </p:cNvSpPr>
          <p:nvPr/>
        </p:nvSpPr>
        <p:spPr>
          <a:xfrm>
            <a:off x="4683852" y="2404515"/>
            <a:ext cx="314749" cy="507937"/>
          </a:xfrm>
          <a:prstGeom prst="rect">
            <a:avLst/>
          </a:prstGeom>
        </p:spPr>
        <p:txBody>
          <a:bodyPr wrap="none" lIns="0" tIns="0" rIns="0" bIns="0" anchor="b">
            <a:normAutofit/>
          </a:bodyPr>
          <a:lstStyle/>
          <a:p>
            <a:pPr defTabSz="1219170">
              <a:spcBef>
                <a:spcPct val="0"/>
              </a:spcBef>
              <a:defRPr/>
            </a:pPr>
            <a:r>
              <a:rPr lang="en-US" sz="2667">
                <a:solidFill>
                  <a:schemeClr val="bg1"/>
                </a:solidFill>
                <a:cs typeface="+mn-ea"/>
                <a:sym typeface="+mn-lt"/>
              </a:rPr>
              <a:t>05</a:t>
            </a:r>
          </a:p>
        </p:txBody>
      </p:sp>
      <p:sp>
        <p:nvSpPr>
          <p:cNvPr id="21" name="TextBox 50"/>
          <p:cNvSpPr txBox="1">
            <a:spLocks/>
          </p:cNvSpPr>
          <p:nvPr/>
        </p:nvSpPr>
        <p:spPr>
          <a:xfrm>
            <a:off x="4406141" y="3105123"/>
            <a:ext cx="314749" cy="507937"/>
          </a:xfrm>
          <a:prstGeom prst="rect">
            <a:avLst/>
          </a:prstGeom>
        </p:spPr>
        <p:txBody>
          <a:bodyPr wrap="none" lIns="0" tIns="0" rIns="0" bIns="0" anchor="b">
            <a:normAutofit/>
          </a:bodyPr>
          <a:lstStyle/>
          <a:p>
            <a:pPr defTabSz="1219170">
              <a:spcBef>
                <a:spcPct val="0"/>
              </a:spcBef>
              <a:defRPr/>
            </a:pPr>
            <a:r>
              <a:rPr lang="en-US" sz="2667">
                <a:solidFill>
                  <a:schemeClr val="bg1"/>
                </a:solidFill>
                <a:cs typeface="+mn-ea"/>
                <a:sym typeface="+mn-lt"/>
              </a:rPr>
              <a:t>06</a:t>
            </a:r>
          </a:p>
        </p:txBody>
      </p:sp>
      <p:grpSp>
        <p:nvGrpSpPr>
          <p:cNvPr id="2" name="组合 1"/>
          <p:cNvGrpSpPr/>
          <p:nvPr/>
        </p:nvGrpSpPr>
        <p:grpSpPr>
          <a:xfrm>
            <a:off x="179512" y="1314371"/>
            <a:ext cx="8609329" cy="2985570"/>
            <a:chOff x="654724" y="1646118"/>
            <a:chExt cx="7826663" cy="2714155"/>
          </a:xfrm>
        </p:grpSpPr>
        <p:sp>
          <p:nvSpPr>
            <p:cNvPr id="10" name="Freeform: Shape 34"/>
            <p:cNvSpPr>
              <a:spLocks/>
            </p:cNvSpPr>
            <p:nvPr/>
          </p:nvSpPr>
          <p:spPr bwMode="auto">
            <a:xfrm>
              <a:off x="654724" y="1827465"/>
              <a:ext cx="310968" cy="310968"/>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1"/>
            </a:solidFill>
            <a:ln w="9525">
              <a:noFill/>
              <a:round/>
              <a:headEnd/>
              <a:tailEnd/>
            </a:ln>
          </p:spPr>
          <p:txBody>
            <a:bodyPr anchor="ctr"/>
            <a:lstStyle/>
            <a:p>
              <a:pPr algn="ctr"/>
              <a:endParaRPr>
                <a:cs typeface="+mn-ea"/>
                <a:sym typeface="+mn-lt"/>
              </a:endParaRPr>
            </a:p>
          </p:txBody>
        </p:sp>
        <p:sp>
          <p:nvSpPr>
            <p:cNvPr id="11" name="Freeform: Shape 35"/>
            <p:cNvSpPr>
              <a:spLocks/>
            </p:cNvSpPr>
            <p:nvPr/>
          </p:nvSpPr>
          <p:spPr bwMode="auto">
            <a:xfrm>
              <a:off x="654724" y="2636697"/>
              <a:ext cx="310968" cy="310968"/>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2"/>
            </a:solidFill>
            <a:ln w="9525">
              <a:noFill/>
              <a:round/>
              <a:headEnd/>
              <a:tailEnd/>
            </a:ln>
          </p:spPr>
          <p:txBody>
            <a:bodyPr anchor="ctr"/>
            <a:lstStyle/>
            <a:p>
              <a:pPr algn="ctr"/>
              <a:endParaRPr>
                <a:cs typeface="+mn-ea"/>
                <a:sym typeface="+mn-lt"/>
              </a:endParaRPr>
            </a:p>
          </p:txBody>
        </p:sp>
        <p:sp>
          <p:nvSpPr>
            <p:cNvPr id="12" name="Freeform: Shape 36"/>
            <p:cNvSpPr>
              <a:spLocks/>
            </p:cNvSpPr>
            <p:nvPr/>
          </p:nvSpPr>
          <p:spPr bwMode="auto">
            <a:xfrm>
              <a:off x="654724" y="3449982"/>
              <a:ext cx="310968" cy="310968"/>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3"/>
            </a:solidFill>
            <a:ln w="9525">
              <a:noFill/>
              <a:round/>
              <a:headEnd/>
              <a:tailEnd/>
            </a:ln>
          </p:spPr>
          <p:txBody>
            <a:bodyPr anchor="ctr"/>
            <a:lstStyle/>
            <a:p>
              <a:pPr algn="ctr"/>
              <a:endParaRPr>
                <a:cs typeface="+mn-ea"/>
                <a:sym typeface="+mn-lt"/>
              </a:endParaRPr>
            </a:p>
          </p:txBody>
        </p:sp>
        <p:sp>
          <p:nvSpPr>
            <p:cNvPr id="13" name="Freeform: Shape 37"/>
            <p:cNvSpPr>
              <a:spLocks/>
            </p:cNvSpPr>
            <p:nvPr/>
          </p:nvSpPr>
          <p:spPr bwMode="auto">
            <a:xfrm>
              <a:off x="8170419" y="1841208"/>
              <a:ext cx="310968" cy="310968"/>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4"/>
            </a:solidFill>
            <a:ln w="9525">
              <a:noFill/>
              <a:round/>
              <a:headEnd/>
              <a:tailEnd/>
            </a:ln>
          </p:spPr>
          <p:txBody>
            <a:bodyPr anchor="ctr"/>
            <a:lstStyle/>
            <a:p>
              <a:pPr algn="ctr"/>
              <a:endParaRPr>
                <a:cs typeface="+mn-ea"/>
                <a:sym typeface="+mn-lt"/>
              </a:endParaRPr>
            </a:p>
          </p:txBody>
        </p:sp>
        <p:sp>
          <p:nvSpPr>
            <p:cNvPr id="14" name="Freeform: Shape 38"/>
            <p:cNvSpPr>
              <a:spLocks/>
            </p:cNvSpPr>
            <p:nvPr/>
          </p:nvSpPr>
          <p:spPr bwMode="auto">
            <a:xfrm>
              <a:off x="8170419" y="2656713"/>
              <a:ext cx="310968" cy="310968"/>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5"/>
            </a:solidFill>
            <a:ln w="9525">
              <a:noFill/>
              <a:round/>
              <a:headEnd/>
              <a:tailEnd/>
            </a:ln>
          </p:spPr>
          <p:txBody>
            <a:bodyPr anchor="ctr"/>
            <a:lstStyle/>
            <a:p>
              <a:pPr algn="ctr"/>
              <a:endParaRPr>
                <a:cs typeface="+mn-ea"/>
                <a:sym typeface="+mn-lt"/>
              </a:endParaRPr>
            </a:p>
          </p:txBody>
        </p:sp>
        <p:sp>
          <p:nvSpPr>
            <p:cNvPr id="15" name="Freeform: Shape 39"/>
            <p:cNvSpPr>
              <a:spLocks/>
            </p:cNvSpPr>
            <p:nvPr/>
          </p:nvSpPr>
          <p:spPr bwMode="auto">
            <a:xfrm>
              <a:off x="8170419" y="3459948"/>
              <a:ext cx="310968" cy="310968"/>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6"/>
            </a:solidFill>
            <a:ln w="9525">
              <a:noFill/>
              <a:round/>
              <a:headEnd/>
              <a:tailEnd/>
            </a:ln>
          </p:spPr>
          <p:txBody>
            <a:bodyPr anchor="ctr"/>
            <a:lstStyle/>
            <a:p>
              <a:pPr algn="ctr"/>
              <a:endParaRPr>
                <a:cs typeface="+mn-ea"/>
                <a:sym typeface="+mn-lt"/>
              </a:endParaRPr>
            </a:p>
          </p:txBody>
        </p:sp>
        <p:grpSp>
          <p:nvGrpSpPr>
            <p:cNvPr id="22" name="Group 4"/>
            <p:cNvGrpSpPr/>
            <p:nvPr/>
          </p:nvGrpSpPr>
          <p:grpSpPr>
            <a:xfrm>
              <a:off x="965692" y="1646118"/>
              <a:ext cx="2381607" cy="653593"/>
              <a:chOff x="1398307" y="2180815"/>
              <a:chExt cx="3175476" cy="871457"/>
            </a:xfrm>
          </p:grpSpPr>
          <p:sp>
            <p:nvSpPr>
              <p:cNvPr id="38" name="TextBox 33"/>
              <p:cNvSpPr txBox="1">
                <a:spLocks/>
              </p:cNvSpPr>
              <p:nvPr/>
            </p:nvSpPr>
            <p:spPr>
              <a:xfrm>
                <a:off x="1398307" y="2180815"/>
                <a:ext cx="1368030" cy="323165"/>
              </a:xfrm>
              <a:prstGeom prst="rect">
                <a:avLst/>
              </a:prstGeom>
            </p:spPr>
            <p:txBody>
              <a:bodyPr wrap="none" lIns="144000" tIns="0" rIns="144000" bIns="0" anchor="ctr" anchorCtr="0">
                <a:normAutofit/>
              </a:bodyPr>
              <a:lstStyle/>
              <a:p>
                <a:r>
                  <a:rPr lang="fr-FR" altLang="zh-CN" sz="1500" dirty="0">
                    <a:solidFill>
                      <a:schemeClr val="accent1"/>
                    </a:solidFill>
                    <a:latin typeface="Times New Roman" panose="02020603050405020304" pitchFamily="18" charset="0"/>
                    <a:cs typeface="Times New Roman" panose="02020603050405020304" pitchFamily="18" charset="0"/>
                    <a:sym typeface="+mn-lt"/>
                  </a:rPr>
                  <a:t>Expérience de vie</a:t>
                </a:r>
              </a:p>
            </p:txBody>
          </p:sp>
          <p:sp>
            <p:nvSpPr>
              <p:cNvPr id="39" name="Rectangle 3"/>
              <p:cNvSpPr/>
              <p:nvPr/>
            </p:nvSpPr>
            <p:spPr>
              <a:xfrm>
                <a:off x="1398307" y="2503980"/>
                <a:ext cx="3175476" cy="548292"/>
              </a:xfrm>
              <a:prstGeom prst="rect">
                <a:avLst/>
              </a:prstGeom>
            </p:spPr>
            <p:txBody>
              <a:bodyPr wrap="square" lIns="144000" rIns="144000">
                <a:normAutofit/>
              </a:bodyPr>
              <a:lstStyle/>
              <a:p>
                <a:pPr>
                  <a:lnSpc>
                    <a:spcPct val="120000"/>
                  </a:lnSpc>
                </a:pPr>
                <a:r>
                  <a:rPr lang="fr-FR" altLang="zh-CN" sz="1200" dirty="0">
                    <a:solidFill>
                      <a:schemeClr val="dk1">
                        <a:lumMod val="100000"/>
                      </a:schemeClr>
                    </a:solidFill>
                    <a:latin typeface="Impact" panose="020B0806030902050204" pitchFamily="34" charset="0"/>
                    <a:cs typeface="+mn-ea"/>
                    <a:sym typeface="+mn-lt"/>
                  </a:rPr>
                  <a:t>Expérience de stage enrichissante</a:t>
                </a:r>
              </a:p>
            </p:txBody>
          </p:sp>
        </p:grpSp>
        <p:grpSp>
          <p:nvGrpSpPr>
            <p:cNvPr id="23" name="Group 51"/>
            <p:cNvGrpSpPr/>
            <p:nvPr/>
          </p:nvGrpSpPr>
          <p:grpSpPr>
            <a:xfrm>
              <a:off x="965692" y="2462347"/>
              <a:ext cx="2381607" cy="653593"/>
              <a:chOff x="1398307" y="2180815"/>
              <a:chExt cx="3175476" cy="871457"/>
            </a:xfrm>
          </p:grpSpPr>
          <p:sp>
            <p:nvSpPr>
              <p:cNvPr id="36" name="TextBox 52"/>
              <p:cNvSpPr txBox="1">
                <a:spLocks/>
              </p:cNvSpPr>
              <p:nvPr/>
            </p:nvSpPr>
            <p:spPr>
              <a:xfrm>
                <a:off x="1398307" y="2180815"/>
                <a:ext cx="1368030" cy="323165"/>
              </a:xfrm>
              <a:prstGeom prst="rect">
                <a:avLst/>
              </a:prstGeom>
            </p:spPr>
            <p:txBody>
              <a:bodyPr wrap="none" lIns="144000" tIns="0" rIns="144000" bIns="0" anchor="ctr" anchorCtr="0">
                <a:normAutofit/>
              </a:bodyPr>
              <a:lstStyle/>
              <a:p>
                <a:r>
                  <a:rPr lang="fr-FR" altLang="zh-CN" sz="1500" dirty="0">
                    <a:solidFill>
                      <a:schemeClr val="accent2"/>
                    </a:solidFill>
                    <a:latin typeface="Times New Roman" panose="02020603050405020304" pitchFamily="18" charset="0"/>
                    <a:cs typeface="Times New Roman" panose="02020603050405020304" pitchFamily="18" charset="0"/>
                    <a:sym typeface="+mn-lt"/>
                  </a:rPr>
                  <a:t>Tempérament émotionnel</a:t>
                </a:r>
              </a:p>
            </p:txBody>
          </p:sp>
          <p:sp>
            <p:nvSpPr>
              <p:cNvPr id="37" name="Rectangle 53"/>
              <p:cNvSpPr/>
              <p:nvPr/>
            </p:nvSpPr>
            <p:spPr>
              <a:xfrm>
                <a:off x="1398307" y="2503980"/>
                <a:ext cx="3175476" cy="548292"/>
              </a:xfrm>
              <a:prstGeom prst="rect">
                <a:avLst/>
              </a:prstGeom>
            </p:spPr>
            <p:txBody>
              <a:bodyPr wrap="square" lIns="144000" rIns="144000">
                <a:normAutofit/>
              </a:bodyPr>
              <a:lstStyle/>
              <a:p>
                <a:pPr>
                  <a:lnSpc>
                    <a:spcPct val="120000"/>
                  </a:lnSpc>
                </a:pPr>
                <a:r>
                  <a:rPr lang="fr-FR" altLang="zh-CN" sz="1200" dirty="0">
                    <a:solidFill>
                      <a:schemeClr val="dk1">
                        <a:lumMod val="100000"/>
                      </a:schemeClr>
                    </a:solidFill>
                    <a:latin typeface="Impact" panose="020B0806030902050204" pitchFamily="34" charset="0"/>
                    <a:cs typeface="+mn-ea"/>
                    <a:sym typeface="+mn-lt"/>
                  </a:rPr>
                  <a:t>Travail d'équipe</a:t>
                </a:r>
              </a:p>
            </p:txBody>
          </p:sp>
        </p:grpSp>
        <p:grpSp>
          <p:nvGrpSpPr>
            <p:cNvPr id="24" name="Group 54"/>
            <p:cNvGrpSpPr/>
            <p:nvPr/>
          </p:nvGrpSpPr>
          <p:grpSpPr>
            <a:xfrm>
              <a:off x="965692" y="3278668"/>
              <a:ext cx="2381607" cy="1081605"/>
              <a:chOff x="1398307" y="2180815"/>
              <a:chExt cx="3175476" cy="1442140"/>
            </a:xfrm>
          </p:grpSpPr>
          <p:sp>
            <p:nvSpPr>
              <p:cNvPr id="34" name="TextBox 55"/>
              <p:cNvSpPr txBox="1">
                <a:spLocks/>
              </p:cNvSpPr>
              <p:nvPr/>
            </p:nvSpPr>
            <p:spPr>
              <a:xfrm>
                <a:off x="1398307" y="2180815"/>
                <a:ext cx="1368030" cy="323165"/>
              </a:xfrm>
              <a:prstGeom prst="rect">
                <a:avLst/>
              </a:prstGeom>
            </p:spPr>
            <p:txBody>
              <a:bodyPr wrap="none" lIns="144000" tIns="0" rIns="144000" bIns="0" anchor="ctr" anchorCtr="0">
                <a:normAutofit/>
              </a:bodyPr>
              <a:lstStyle/>
              <a:p>
                <a:r>
                  <a:rPr lang="fr-FR" altLang="zh-CN" sz="1500" dirty="0">
                    <a:solidFill>
                      <a:schemeClr val="accent3"/>
                    </a:solidFill>
                    <a:latin typeface="Times New Roman" panose="02020603050405020304" pitchFamily="18" charset="0"/>
                    <a:cs typeface="Times New Roman" panose="02020603050405020304" pitchFamily="18" charset="0"/>
                    <a:sym typeface="+mn-lt"/>
                  </a:rPr>
                  <a:t>Habitude de vie</a:t>
                </a:r>
              </a:p>
            </p:txBody>
          </p:sp>
          <p:sp>
            <p:nvSpPr>
              <p:cNvPr id="35" name="Rectangle 56"/>
              <p:cNvSpPr/>
              <p:nvPr/>
            </p:nvSpPr>
            <p:spPr>
              <a:xfrm>
                <a:off x="1398307" y="2503980"/>
                <a:ext cx="3175476" cy="1118975"/>
              </a:xfrm>
              <a:prstGeom prst="rect">
                <a:avLst/>
              </a:prstGeom>
            </p:spPr>
            <p:txBody>
              <a:bodyPr wrap="square" lIns="144000" rIns="144000">
                <a:noAutofit/>
              </a:bodyPr>
              <a:lstStyle/>
              <a:p>
                <a:r>
                  <a:rPr lang="fr-FR" altLang="zh-CN" sz="1200" dirty="0">
                    <a:latin typeface="Impact" panose="020B0806030902050204" pitchFamily="34" charset="0"/>
                  </a:rPr>
                  <a:t>Se coucher tôt </a:t>
                </a:r>
              </a:p>
              <a:p>
                <a:r>
                  <a:rPr lang="fr-FR" altLang="zh-CN" sz="1200" dirty="0">
                    <a:latin typeface="Impact" panose="020B0806030902050204" pitchFamily="34" charset="0"/>
                  </a:rPr>
                  <a:t>Se lever tôt</a:t>
                </a:r>
              </a:p>
              <a:p>
                <a:r>
                  <a:rPr lang="fr-FR" altLang="zh-CN" sz="1200" dirty="0">
                    <a:latin typeface="Impact" panose="020B0806030902050204" pitchFamily="34" charset="0"/>
                  </a:rPr>
                  <a:t>Fitness</a:t>
                </a:r>
                <a:endParaRPr lang="zh-CN" altLang="en-US" sz="1200" dirty="0">
                  <a:solidFill>
                    <a:schemeClr val="dk1">
                      <a:lumMod val="100000"/>
                    </a:schemeClr>
                  </a:solidFill>
                  <a:latin typeface="Impact" panose="020B0806030902050204" pitchFamily="34" charset="0"/>
                  <a:cs typeface="+mn-ea"/>
                  <a:sym typeface="+mn-lt"/>
                </a:endParaRPr>
              </a:p>
            </p:txBody>
          </p:sp>
        </p:grpSp>
        <p:grpSp>
          <p:nvGrpSpPr>
            <p:cNvPr id="25" name="Group 57"/>
            <p:cNvGrpSpPr/>
            <p:nvPr/>
          </p:nvGrpSpPr>
          <p:grpSpPr>
            <a:xfrm>
              <a:off x="5785904" y="1646118"/>
              <a:ext cx="2381607" cy="653593"/>
              <a:chOff x="1398307" y="2180815"/>
              <a:chExt cx="3175476" cy="871457"/>
            </a:xfrm>
          </p:grpSpPr>
          <p:sp>
            <p:nvSpPr>
              <p:cNvPr id="32" name="TextBox 58"/>
              <p:cNvSpPr txBox="1">
                <a:spLocks/>
              </p:cNvSpPr>
              <p:nvPr/>
            </p:nvSpPr>
            <p:spPr>
              <a:xfrm>
                <a:off x="3205753" y="2180815"/>
                <a:ext cx="1368030" cy="323165"/>
              </a:xfrm>
              <a:prstGeom prst="rect">
                <a:avLst/>
              </a:prstGeom>
            </p:spPr>
            <p:txBody>
              <a:bodyPr wrap="none" lIns="144000" tIns="0" rIns="144000" bIns="0" anchor="ctr" anchorCtr="0">
                <a:normAutofit/>
              </a:bodyPr>
              <a:lstStyle/>
              <a:p>
                <a:pPr algn="r"/>
                <a:r>
                  <a:rPr lang="fr-FR" altLang="zh-CN" sz="1500" dirty="0">
                    <a:solidFill>
                      <a:schemeClr val="accent4"/>
                    </a:solidFill>
                    <a:latin typeface="Times New Roman" panose="02020603050405020304" pitchFamily="18" charset="0"/>
                    <a:cs typeface="Times New Roman" panose="02020603050405020304" pitchFamily="18" charset="0"/>
                    <a:sym typeface="+mn-lt"/>
                  </a:rPr>
                  <a:t>Compétences de dessin</a:t>
                </a:r>
              </a:p>
            </p:txBody>
          </p:sp>
          <p:sp>
            <p:nvSpPr>
              <p:cNvPr id="33" name="Rectangle 59"/>
              <p:cNvSpPr/>
              <p:nvPr/>
            </p:nvSpPr>
            <p:spPr>
              <a:xfrm>
                <a:off x="1398307" y="2503980"/>
                <a:ext cx="3175476" cy="548292"/>
              </a:xfrm>
              <a:prstGeom prst="rect">
                <a:avLst/>
              </a:prstGeom>
            </p:spPr>
            <p:txBody>
              <a:bodyPr wrap="square" lIns="144000" rIns="144000">
                <a:noAutofit/>
              </a:bodyPr>
              <a:lstStyle/>
              <a:p>
                <a:pPr algn="r">
                  <a:lnSpc>
                    <a:spcPct val="120000"/>
                  </a:lnSpc>
                </a:pPr>
                <a:r>
                  <a:rPr lang="fr-FR" altLang="zh-CN" sz="1200" dirty="0">
                    <a:solidFill>
                      <a:schemeClr val="dk1">
                        <a:lumMod val="100000"/>
                      </a:schemeClr>
                    </a:solidFill>
                    <a:latin typeface="Impact" panose="020B0806030902050204" pitchFamily="34" charset="0"/>
                    <a:cs typeface="Times New Roman" panose="02020603050405020304" pitchFamily="18" charset="0"/>
                    <a:sym typeface="+mn-lt"/>
                  </a:rPr>
                  <a:t>Renforcer les compétences logicielles d'autocad, PS, CDR</a:t>
                </a:r>
              </a:p>
            </p:txBody>
          </p:sp>
        </p:grpSp>
        <p:grpSp>
          <p:nvGrpSpPr>
            <p:cNvPr id="26" name="Group 60"/>
            <p:cNvGrpSpPr/>
            <p:nvPr/>
          </p:nvGrpSpPr>
          <p:grpSpPr>
            <a:xfrm>
              <a:off x="5785904" y="2462347"/>
              <a:ext cx="2381607" cy="653593"/>
              <a:chOff x="1398307" y="2180815"/>
              <a:chExt cx="3175476" cy="871457"/>
            </a:xfrm>
          </p:grpSpPr>
          <p:sp>
            <p:nvSpPr>
              <p:cNvPr id="30" name="TextBox 61"/>
              <p:cNvSpPr txBox="1">
                <a:spLocks/>
              </p:cNvSpPr>
              <p:nvPr/>
            </p:nvSpPr>
            <p:spPr>
              <a:xfrm>
                <a:off x="3205753" y="2180815"/>
                <a:ext cx="1368030" cy="323165"/>
              </a:xfrm>
              <a:prstGeom prst="rect">
                <a:avLst/>
              </a:prstGeom>
            </p:spPr>
            <p:txBody>
              <a:bodyPr wrap="none" lIns="144000" tIns="0" rIns="144000" bIns="0" anchor="ctr" anchorCtr="0">
                <a:normAutofit/>
              </a:bodyPr>
              <a:lstStyle/>
              <a:p>
                <a:pPr algn="r"/>
                <a:r>
                  <a:rPr lang="fr-FR" altLang="zh-CN" sz="1500" dirty="0">
                    <a:solidFill>
                      <a:schemeClr val="accent5"/>
                    </a:solidFill>
                    <a:latin typeface="Times New Roman" panose="02020603050405020304" pitchFamily="18" charset="0"/>
                    <a:cs typeface="Times New Roman" panose="02020603050405020304" pitchFamily="18" charset="0"/>
                    <a:sym typeface="+mn-lt"/>
                  </a:rPr>
                  <a:t>Connaissances professionnelles</a:t>
                </a:r>
                <a:endParaRPr lang="zh-CN" altLang="en-US" sz="1500" dirty="0">
                  <a:solidFill>
                    <a:schemeClr val="accent5"/>
                  </a:solidFill>
                  <a:latin typeface="Times New Roman" panose="02020603050405020304" pitchFamily="18" charset="0"/>
                  <a:cs typeface="Times New Roman" panose="02020603050405020304" pitchFamily="18" charset="0"/>
                  <a:sym typeface="+mn-lt"/>
                </a:endParaRPr>
              </a:p>
            </p:txBody>
          </p:sp>
          <p:sp>
            <p:nvSpPr>
              <p:cNvPr id="31" name="Rectangle 62"/>
              <p:cNvSpPr/>
              <p:nvPr/>
            </p:nvSpPr>
            <p:spPr>
              <a:xfrm>
                <a:off x="1398307" y="2503980"/>
                <a:ext cx="3175476" cy="548292"/>
              </a:xfrm>
              <a:prstGeom prst="rect">
                <a:avLst/>
              </a:prstGeom>
            </p:spPr>
            <p:txBody>
              <a:bodyPr wrap="square" lIns="144000" rIns="144000">
                <a:noAutofit/>
              </a:bodyPr>
              <a:lstStyle/>
              <a:p>
                <a:pPr algn="r">
                  <a:lnSpc>
                    <a:spcPct val="120000"/>
                  </a:lnSpc>
                </a:pPr>
                <a:r>
                  <a:rPr lang="fr-FR" altLang="zh-CN" sz="1200" dirty="0">
                    <a:solidFill>
                      <a:schemeClr val="dk1">
                        <a:lumMod val="100000"/>
                      </a:schemeClr>
                    </a:solidFill>
                    <a:latin typeface="Impact" panose="020B0806030902050204" pitchFamily="34" charset="0"/>
                    <a:cs typeface="+mn-ea"/>
                    <a:sym typeface="+mn-lt"/>
                  </a:rPr>
                  <a:t>Méthodes d'échantillonnage pour la surveillance de la qualité de l'eau</a:t>
                </a:r>
              </a:p>
            </p:txBody>
          </p:sp>
        </p:grpSp>
        <p:grpSp>
          <p:nvGrpSpPr>
            <p:cNvPr id="27" name="Group 63"/>
            <p:cNvGrpSpPr/>
            <p:nvPr/>
          </p:nvGrpSpPr>
          <p:grpSpPr>
            <a:xfrm>
              <a:off x="5785904" y="3278669"/>
              <a:ext cx="2381607" cy="653593"/>
              <a:chOff x="1398307" y="2180815"/>
              <a:chExt cx="3175476" cy="871457"/>
            </a:xfrm>
          </p:grpSpPr>
          <p:sp>
            <p:nvSpPr>
              <p:cNvPr id="28" name="TextBox 64"/>
              <p:cNvSpPr txBox="1">
                <a:spLocks/>
              </p:cNvSpPr>
              <p:nvPr/>
            </p:nvSpPr>
            <p:spPr>
              <a:xfrm>
                <a:off x="3205753" y="2180815"/>
                <a:ext cx="1368030" cy="323165"/>
              </a:xfrm>
              <a:prstGeom prst="rect">
                <a:avLst/>
              </a:prstGeom>
            </p:spPr>
            <p:txBody>
              <a:bodyPr wrap="none" lIns="144000" tIns="0" rIns="144000" bIns="0" anchor="ctr" anchorCtr="0">
                <a:normAutofit/>
              </a:bodyPr>
              <a:lstStyle/>
              <a:p>
                <a:pPr algn="r"/>
                <a:r>
                  <a:rPr lang="fr-FR" altLang="zh-CN" sz="1500" dirty="0">
                    <a:solidFill>
                      <a:schemeClr val="accent6"/>
                    </a:solidFill>
                    <a:latin typeface="Times New Roman" panose="02020603050405020304" pitchFamily="18" charset="0"/>
                    <a:cs typeface="Times New Roman" panose="02020603050405020304" pitchFamily="18" charset="0"/>
                    <a:sym typeface="+mn-lt"/>
                  </a:rPr>
                  <a:t>Maîtrise de la langue</a:t>
                </a:r>
              </a:p>
            </p:txBody>
          </p:sp>
          <p:sp>
            <p:nvSpPr>
              <p:cNvPr id="29" name="Rectangle 65"/>
              <p:cNvSpPr/>
              <p:nvPr/>
            </p:nvSpPr>
            <p:spPr>
              <a:xfrm>
                <a:off x="1398307" y="2503980"/>
                <a:ext cx="3175476" cy="548292"/>
              </a:xfrm>
              <a:prstGeom prst="rect">
                <a:avLst/>
              </a:prstGeom>
            </p:spPr>
            <p:txBody>
              <a:bodyPr wrap="square" lIns="144000" rIns="144000">
                <a:noAutofit/>
              </a:bodyPr>
              <a:lstStyle/>
              <a:p>
                <a:pPr algn="r">
                  <a:lnSpc>
                    <a:spcPct val="120000"/>
                  </a:lnSpc>
                </a:pPr>
                <a:r>
                  <a:rPr lang="fr-FR" altLang="zh-CN" sz="1200" dirty="0">
                    <a:solidFill>
                      <a:schemeClr val="dk1">
                        <a:lumMod val="100000"/>
                      </a:schemeClr>
                    </a:solidFill>
                    <a:latin typeface="Impact" panose="020B0806030902050204" pitchFamily="34" charset="0"/>
                    <a:cs typeface="+mn-ea"/>
                    <a:sym typeface="+mn-lt"/>
                  </a:rPr>
                  <a:t>Recherchez et traduisez la littérature universitaire internationale</a:t>
                </a:r>
              </a:p>
            </p:txBody>
          </p:sp>
        </p:grpSp>
      </p:grpSp>
      <p:pic>
        <p:nvPicPr>
          <p:cNvPr id="43" name="图片 4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84787"/>
            <a:ext cx="669286" cy="518616"/>
          </a:xfrm>
          <a:prstGeom prst="rect">
            <a:avLst/>
          </a:prstGeom>
          <a:ln w="19050">
            <a:noFill/>
          </a:ln>
        </p:spPr>
      </p:pic>
      <p:sp>
        <p:nvSpPr>
          <p:cNvPr id="44" name="Title 1">
            <a:extLst>
              <a:ext uri="{FF2B5EF4-FFF2-40B4-BE49-F238E27FC236}">
                <a16:creationId xmlns:a16="http://schemas.microsoft.com/office/drawing/2014/main" id="{156ED6C1-493E-46D5-86F4-AC2887D8A02E}"/>
              </a:ext>
            </a:extLst>
          </p:cNvPr>
          <p:cNvSpPr txBox="1">
            <a:spLocks/>
          </p:cNvSpPr>
          <p:nvPr/>
        </p:nvSpPr>
        <p:spPr>
          <a:xfrm>
            <a:off x="275169" y="154356"/>
            <a:ext cx="212994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r>
              <a:rPr lang="fr-FR" altLang="zh-CN" sz="1800" b="1" dirty="0">
                <a:solidFill>
                  <a:schemeClr val="tx1">
                    <a:lumMod val="65000"/>
                    <a:lumOff val="35000"/>
                  </a:schemeClr>
                </a:solidFill>
                <a:latin typeface="Times New Roman" panose="02020603050405020304" pitchFamily="18" charset="0"/>
                <a:ea typeface="+mn-ea"/>
                <a:cs typeface="Times New Roman" panose="02020603050405020304" pitchFamily="18" charset="0"/>
                <a:sym typeface="+mn-lt"/>
              </a:rPr>
              <a:t>Conclusion</a:t>
            </a:r>
          </a:p>
        </p:txBody>
      </p:sp>
      <p:sp>
        <p:nvSpPr>
          <p:cNvPr id="45" name="TextBox 11"/>
          <p:cNvSpPr txBox="1"/>
          <p:nvPr/>
        </p:nvSpPr>
        <p:spPr>
          <a:xfrm>
            <a:off x="275169" y="164039"/>
            <a:ext cx="250929" cy="360112"/>
          </a:xfrm>
          <a:prstGeom prst="rect">
            <a:avLst/>
          </a:prstGeom>
          <a:noFill/>
        </p:spPr>
        <p:txBody>
          <a:bodyPr wrap="none" anchor="ctr">
            <a:noAutofit/>
          </a:bodyPr>
          <a:lstStyle/>
          <a:p>
            <a:pPr algn="ctr"/>
            <a:r>
              <a:rPr lang="en-US" altLang="zh-CN" dirty="0">
                <a:solidFill>
                  <a:schemeClr val="bg1"/>
                </a:solidFill>
                <a:latin typeface="Impact" panose="020B0806030902050204" pitchFamily="34" charset="0"/>
              </a:rPr>
              <a:t>04</a:t>
            </a:r>
          </a:p>
        </p:txBody>
      </p:sp>
      <p:sp>
        <p:nvSpPr>
          <p:cNvPr id="42" name="灯片编号占位符 3">
            <a:extLst>
              <a:ext uri="{FF2B5EF4-FFF2-40B4-BE49-F238E27FC236}">
                <a16:creationId xmlns:a16="http://schemas.microsoft.com/office/drawing/2014/main" id="{83085D31-5768-491B-A0C0-06855B1A58C0}"/>
              </a:ext>
            </a:extLst>
          </p:cNvPr>
          <p:cNvSpPr txBox="1">
            <a:spLocks/>
          </p:cNvSpPr>
          <p:nvPr/>
        </p:nvSpPr>
        <p:spPr>
          <a:xfrm>
            <a:off x="6553200" y="4767263"/>
            <a:ext cx="2133600" cy="273844"/>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C913308-F349-4B6D-A68A-DD1791B4A57B}" type="slidenum">
              <a:rPr lang="zh-CN" altLang="en-US" sz="1200">
                <a:solidFill>
                  <a:schemeClr val="tx1">
                    <a:tint val="75000"/>
                  </a:schemeClr>
                </a:solidFill>
              </a:rPr>
              <a:pPr algn="r"/>
              <a:t>21</a:t>
            </a:fld>
            <a:endParaRPr lang="zh-CN" altLang="en-US" sz="1200" dirty="0">
              <a:solidFill>
                <a:schemeClr val="tx1">
                  <a:tint val="75000"/>
                </a:schemeClr>
              </a:solidFill>
            </a:endParaRPr>
          </a:p>
        </p:txBody>
      </p:sp>
    </p:spTree>
    <p:extLst>
      <p:ext uri="{BB962C8B-B14F-4D97-AF65-F5344CB8AC3E}">
        <p14:creationId xmlns:p14="http://schemas.microsoft.com/office/powerpoint/2010/main" val="2995568861"/>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style.rotation</p:attrName>
                                        </p:attrNameLst>
                                      </p:cBhvr>
                                      <p:tavLst>
                                        <p:tav tm="0">
                                          <p:val>
                                            <p:fltVal val="90"/>
                                          </p:val>
                                        </p:tav>
                                        <p:tav tm="100000">
                                          <p:val>
                                            <p:fltVal val="0"/>
                                          </p:val>
                                        </p:tav>
                                      </p:tavLst>
                                    </p:anim>
                                    <p:animEffect transition="in" filter="fade">
                                      <p:cBhvr>
                                        <p:cTn id="22" dur="1000"/>
                                        <p:tgtEl>
                                          <p:spTgt spid="6"/>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1000" fill="hold"/>
                                        <p:tgtEl>
                                          <p:spTgt spid="7"/>
                                        </p:tgtEl>
                                        <p:attrNameLst>
                                          <p:attrName>ppt_w</p:attrName>
                                        </p:attrNameLst>
                                      </p:cBhvr>
                                      <p:tavLst>
                                        <p:tav tm="0">
                                          <p:val>
                                            <p:fltVal val="0"/>
                                          </p:val>
                                        </p:tav>
                                        <p:tav tm="100000">
                                          <p:val>
                                            <p:strVal val="#ppt_w"/>
                                          </p:val>
                                        </p:tav>
                                      </p:tavLst>
                                    </p:anim>
                                    <p:anim calcmode="lin" valueType="num">
                                      <p:cBhvr>
                                        <p:cTn id="26" dur="1000" fill="hold"/>
                                        <p:tgtEl>
                                          <p:spTgt spid="7"/>
                                        </p:tgtEl>
                                        <p:attrNameLst>
                                          <p:attrName>ppt_h</p:attrName>
                                        </p:attrNameLst>
                                      </p:cBhvr>
                                      <p:tavLst>
                                        <p:tav tm="0">
                                          <p:val>
                                            <p:fltVal val="0"/>
                                          </p:val>
                                        </p:tav>
                                        <p:tav tm="100000">
                                          <p:val>
                                            <p:strVal val="#ppt_h"/>
                                          </p:val>
                                        </p:tav>
                                      </p:tavLst>
                                    </p:anim>
                                    <p:anim calcmode="lin" valueType="num">
                                      <p:cBhvr>
                                        <p:cTn id="27" dur="1000" fill="hold"/>
                                        <p:tgtEl>
                                          <p:spTgt spid="7"/>
                                        </p:tgtEl>
                                        <p:attrNameLst>
                                          <p:attrName>style.rotation</p:attrName>
                                        </p:attrNameLst>
                                      </p:cBhvr>
                                      <p:tavLst>
                                        <p:tav tm="0">
                                          <p:val>
                                            <p:fltVal val="90"/>
                                          </p:val>
                                        </p:tav>
                                        <p:tav tm="100000">
                                          <p:val>
                                            <p:fltVal val="0"/>
                                          </p:val>
                                        </p:tav>
                                      </p:tavLst>
                                    </p:anim>
                                    <p:animEffect transition="in" filter="fade">
                                      <p:cBhvr>
                                        <p:cTn id="28" dur="1000"/>
                                        <p:tgtEl>
                                          <p:spTgt spid="7"/>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1000" fill="hold"/>
                                        <p:tgtEl>
                                          <p:spTgt spid="8"/>
                                        </p:tgtEl>
                                        <p:attrNameLst>
                                          <p:attrName>ppt_w</p:attrName>
                                        </p:attrNameLst>
                                      </p:cBhvr>
                                      <p:tavLst>
                                        <p:tav tm="0">
                                          <p:val>
                                            <p:fltVal val="0"/>
                                          </p:val>
                                        </p:tav>
                                        <p:tav tm="100000">
                                          <p:val>
                                            <p:strVal val="#ppt_w"/>
                                          </p:val>
                                        </p:tav>
                                      </p:tavLst>
                                    </p:anim>
                                    <p:anim calcmode="lin" valueType="num">
                                      <p:cBhvr>
                                        <p:cTn id="32" dur="1000" fill="hold"/>
                                        <p:tgtEl>
                                          <p:spTgt spid="8"/>
                                        </p:tgtEl>
                                        <p:attrNameLst>
                                          <p:attrName>ppt_h</p:attrName>
                                        </p:attrNameLst>
                                      </p:cBhvr>
                                      <p:tavLst>
                                        <p:tav tm="0">
                                          <p:val>
                                            <p:fltVal val="0"/>
                                          </p:val>
                                        </p:tav>
                                        <p:tav tm="100000">
                                          <p:val>
                                            <p:strVal val="#ppt_h"/>
                                          </p:val>
                                        </p:tav>
                                      </p:tavLst>
                                    </p:anim>
                                    <p:anim calcmode="lin" valueType="num">
                                      <p:cBhvr>
                                        <p:cTn id="33" dur="1000" fill="hold"/>
                                        <p:tgtEl>
                                          <p:spTgt spid="8"/>
                                        </p:tgtEl>
                                        <p:attrNameLst>
                                          <p:attrName>style.rotation</p:attrName>
                                        </p:attrNameLst>
                                      </p:cBhvr>
                                      <p:tavLst>
                                        <p:tav tm="0">
                                          <p:val>
                                            <p:fltVal val="90"/>
                                          </p:val>
                                        </p:tav>
                                        <p:tav tm="100000">
                                          <p:val>
                                            <p:fltVal val="0"/>
                                          </p:val>
                                        </p:tav>
                                      </p:tavLst>
                                    </p:anim>
                                    <p:animEffect transition="in" filter="fade">
                                      <p:cBhvr>
                                        <p:cTn id="34" dur="1000"/>
                                        <p:tgtEl>
                                          <p:spTgt spid="8"/>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1000" fill="hold"/>
                                        <p:tgtEl>
                                          <p:spTgt spid="9"/>
                                        </p:tgtEl>
                                        <p:attrNameLst>
                                          <p:attrName>ppt_w</p:attrName>
                                        </p:attrNameLst>
                                      </p:cBhvr>
                                      <p:tavLst>
                                        <p:tav tm="0">
                                          <p:val>
                                            <p:fltVal val="0"/>
                                          </p:val>
                                        </p:tav>
                                        <p:tav tm="100000">
                                          <p:val>
                                            <p:strVal val="#ppt_w"/>
                                          </p:val>
                                        </p:tav>
                                      </p:tavLst>
                                    </p:anim>
                                    <p:anim calcmode="lin" valueType="num">
                                      <p:cBhvr>
                                        <p:cTn id="38" dur="1000" fill="hold"/>
                                        <p:tgtEl>
                                          <p:spTgt spid="9"/>
                                        </p:tgtEl>
                                        <p:attrNameLst>
                                          <p:attrName>ppt_h</p:attrName>
                                        </p:attrNameLst>
                                      </p:cBhvr>
                                      <p:tavLst>
                                        <p:tav tm="0">
                                          <p:val>
                                            <p:fltVal val="0"/>
                                          </p:val>
                                        </p:tav>
                                        <p:tav tm="100000">
                                          <p:val>
                                            <p:strVal val="#ppt_h"/>
                                          </p:val>
                                        </p:tav>
                                      </p:tavLst>
                                    </p:anim>
                                    <p:anim calcmode="lin" valueType="num">
                                      <p:cBhvr>
                                        <p:cTn id="39" dur="1000" fill="hold"/>
                                        <p:tgtEl>
                                          <p:spTgt spid="9"/>
                                        </p:tgtEl>
                                        <p:attrNameLst>
                                          <p:attrName>style.rotation</p:attrName>
                                        </p:attrNameLst>
                                      </p:cBhvr>
                                      <p:tavLst>
                                        <p:tav tm="0">
                                          <p:val>
                                            <p:fltVal val="90"/>
                                          </p:val>
                                        </p:tav>
                                        <p:tav tm="100000">
                                          <p:val>
                                            <p:fltVal val="0"/>
                                          </p:val>
                                        </p:tav>
                                      </p:tavLst>
                                    </p:anim>
                                    <p:animEffect transition="in" filter="fade">
                                      <p:cBhvr>
                                        <p:cTn id="40" dur="1000"/>
                                        <p:tgtEl>
                                          <p:spTgt spid="9"/>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p:cTn id="43" dur="1000" fill="hold"/>
                                        <p:tgtEl>
                                          <p:spTgt spid="16"/>
                                        </p:tgtEl>
                                        <p:attrNameLst>
                                          <p:attrName>ppt_w</p:attrName>
                                        </p:attrNameLst>
                                      </p:cBhvr>
                                      <p:tavLst>
                                        <p:tav tm="0">
                                          <p:val>
                                            <p:fltVal val="0"/>
                                          </p:val>
                                        </p:tav>
                                        <p:tav tm="100000">
                                          <p:val>
                                            <p:strVal val="#ppt_w"/>
                                          </p:val>
                                        </p:tav>
                                      </p:tavLst>
                                    </p:anim>
                                    <p:anim calcmode="lin" valueType="num">
                                      <p:cBhvr>
                                        <p:cTn id="44" dur="1000" fill="hold"/>
                                        <p:tgtEl>
                                          <p:spTgt spid="16"/>
                                        </p:tgtEl>
                                        <p:attrNameLst>
                                          <p:attrName>ppt_h</p:attrName>
                                        </p:attrNameLst>
                                      </p:cBhvr>
                                      <p:tavLst>
                                        <p:tav tm="0">
                                          <p:val>
                                            <p:fltVal val="0"/>
                                          </p:val>
                                        </p:tav>
                                        <p:tav tm="100000">
                                          <p:val>
                                            <p:strVal val="#ppt_h"/>
                                          </p:val>
                                        </p:tav>
                                      </p:tavLst>
                                    </p:anim>
                                    <p:anim calcmode="lin" valueType="num">
                                      <p:cBhvr>
                                        <p:cTn id="45" dur="1000" fill="hold"/>
                                        <p:tgtEl>
                                          <p:spTgt spid="16"/>
                                        </p:tgtEl>
                                        <p:attrNameLst>
                                          <p:attrName>style.rotation</p:attrName>
                                        </p:attrNameLst>
                                      </p:cBhvr>
                                      <p:tavLst>
                                        <p:tav tm="0">
                                          <p:val>
                                            <p:fltVal val="90"/>
                                          </p:val>
                                        </p:tav>
                                        <p:tav tm="100000">
                                          <p:val>
                                            <p:fltVal val="0"/>
                                          </p:val>
                                        </p:tav>
                                      </p:tavLst>
                                    </p:anim>
                                    <p:animEffect transition="in" filter="fade">
                                      <p:cBhvr>
                                        <p:cTn id="46" dur="1000"/>
                                        <p:tgtEl>
                                          <p:spTgt spid="16"/>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p:cTn id="49" dur="1000" fill="hold"/>
                                        <p:tgtEl>
                                          <p:spTgt spid="17"/>
                                        </p:tgtEl>
                                        <p:attrNameLst>
                                          <p:attrName>ppt_w</p:attrName>
                                        </p:attrNameLst>
                                      </p:cBhvr>
                                      <p:tavLst>
                                        <p:tav tm="0">
                                          <p:val>
                                            <p:fltVal val="0"/>
                                          </p:val>
                                        </p:tav>
                                        <p:tav tm="100000">
                                          <p:val>
                                            <p:strVal val="#ppt_w"/>
                                          </p:val>
                                        </p:tav>
                                      </p:tavLst>
                                    </p:anim>
                                    <p:anim calcmode="lin" valueType="num">
                                      <p:cBhvr>
                                        <p:cTn id="50" dur="1000" fill="hold"/>
                                        <p:tgtEl>
                                          <p:spTgt spid="17"/>
                                        </p:tgtEl>
                                        <p:attrNameLst>
                                          <p:attrName>ppt_h</p:attrName>
                                        </p:attrNameLst>
                                      </p:cBhvr>
                                      <p:tavLst>
                                        <p:tav tm="0">
                                          <p:val>
                                            <p:fltVal val="0"/>
                                          </p:val>
                                        </p:tav>
                                        <p:tav tm="100000">
                                          <p:val>
                                            <p:strVal val="#ppt_h"/>
                                          </p:val>
                                        </p:tav>
                                      </p:tavLst>
                                    </p:anim>
                                    <p:anim calcmode="lin" valueType="num">
                                      <p:cBhvr>
                                        <p:cTn id="51" dur="1000" fill="hold"/>
                                        <p:tgtEl>
                                          <p:spTgt spid="17"/>
                                        </p:tgtEl>
                                        <p:attrNameLst>
                                          <p:attrName>style.rotation</p:attrName>
                                        </p:attrNameLst>
                                      </p:cBhvr>
                                      <p:tavLst>
                                        <p:tav tm="0">
                                          <p:val>
                                            <p:fltVal val="90"/>
                                          </p:val>
                                        </p:tav>
                                        <p:tav tm="100000">
                                          <p:val>
                                            <p:fltVal val="0"/>
                                          </p:val>
                                        </p:tav>
                                      </p:tavLst>
                                    </p:anim>
                                    <p:animEffect transition="in" filter="fade">
                                      <p:cBhvr>
                                        <p:cTn id="52" dur="1000"/>
                                        <p:tgtEl>
                                          <p:spTgt spid="17"/>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p:cTn id="55" dur="1000" fill="hold"/>
                                        <p:tgtEl>
                                          <p:spTgt spid="18"/>
                                        </p:tgtEl>
                                        <p:attrNameLst>
                                          <p:attrName>ppt_w</p:attrName>
                                        </p:attrNameLst>
                                      </p:cBhvr>
                                      <p:tavLst>
                                        <p:tav tm="0">
                                          <p:val>
                                            <p:fltVal val="0"/>
                                          </p:val>
                                        </p:tav>
                                        <p:tav tm="100000">
                                          <p:val>
                                            <p:strVal val="#ppt_w"/>
                                          </p:val>
                                        </p:tav>
                                      </p:tavLst>
                                    </p:anim>
                                    <p:anim calcmode="lin" valueType="num">
                                      <p:cBhvr>
                                        <p:cTn id="56" dur="1000" fill="hold"/>
                                        <p:tgtEl>
                                          <p:spTgt spid="18"/>
                                        </p:tgtEl>
                                        <p:attrNameLst>
                                          <p:attrName>ppt_h</p:attrName>
                                        </p:attrNameLst>
                                      </p:cBhvr>
                                      <p:tavLst>
                                        <p:tav tm="0">
                                          <p:val>
                                            <p:fltVal val="0"/>
                                          </p:val>
                                        </p:tav>
                                        <p:tav tm="100000">
                                          <p:val>
                                            <p:strVal val="#ppt_h"/>
                                          </p:val>
                                        </p:tav>
                                      </p:tavLst>
                                    </p:anim>
                                    <p:anim calcmode="lin" valueType="num">
                                      <p:cBhvr>
                                        <p:cTn id="57" dur="1000" fill="hold"/>
                                        <p:tgtEl>
                                          <p:spTgt spid="18"/>
                                        </p:tgtEl>
                                        <p:attrNameLst>
                                          <p:attrName>style.rotation</p:attrName>
                                        </p:attrNameLst>
                                      </p:cBhvr>
                                      <p:tavLst>
                                        <p:tav tm="0">
                                          <p:val>
                                            <p:fltVal val="90"/>
                                          </p:val>
                                        </p:tav>
                                        <p:tav tm="100000">
                                          <p:val>
                                            <p:fltVal val="0"/>
                                          </p:val>
                                        </p:tav>
                                      </p:tavLst>
                                    </p:anim>
                                    <p:animEffect transition="in" filter="fade">
                                      <p:cBhvr>
                                        <p:cTn id="58" dur="1000"/>
                                        <p:tgtEl>
                                          <p:spTgt spid="18"/>
                                        </p:tgtEl>
                                      </p:cBhvr>
                                    </p:animEffect>
                                  </p:childTnLst>
                                </p:cTn>
                              </p:par>
                              <p:par>
                                <p:cTn id="59" presetID="31" presetClass="entr" presetSubtype="0" fill="hold" grpId="0" nodeType="withEffect">
                                  <p:stCondLst>
                                    <p:cond delay="0"/>
                                  </p:stCondLst>
                                  <p:childTnLst>
                                    <p:set>
                                      <p:cBhvr>
                                        <p:cTn id="60" dur="1" fill="hold">
                                          <p:stCondLst>
                                            <p:cond delay="0"/>
                                          </p:stCondLst>
                                        </p:cTn>
                                        <p:tgtEl>
                                          <p:spTgt spid="19"/>
                                        </p:tgtEl>
                                        <p:attrNameLst>
                                          <p:attrName>style.visibility</p:attrName>
                                        </p:attrNameLst>
                                      </p:cBhvr>
                                      <p:to>
                                        <p:strVal val="visible"/>
                                      </p:to>
                                    </p:set>
                                    <p:anim calcmode="lin" valueType="num">
                                      <p:cBhvr>
                                        <p:cTn id="61" dur="1000" fill="hold"/>
                                        <p:tgtEl>
                                          <p:spTgt spid="19"/>
                                        </p:tgtEl>
                                        <p:attrNameLst>
                                          <p:attrName>ppt_w</p:attrName>
                                        </p:attrNameLst>
                                      </p:cBhvr>
                                      <p:tavLst>
                                        <p:tav tm="0">
                                          <p:val>
                                            <p:fltVal val="0"/>
                                          </p:val>
                                        </p:tav>
                                        <p:tav tm="100000">
                                          <p:val>
                                            <p:strVal val="#ppt_w"/>
                                          </p:val>
                                        </p:tav>
                                      </p:tavLst>
                                    </p:anim>
                                    <p:anim calcmode="lin" valueType="num">
                                      <p:cBhvr>
                                        <p:cTn id="62" dur="1000" fill="hold"/>
                                        <p:tgtEl>
                                          <p:spTgt spid="19"/>
                                        </p:tgtEl>
                                        <p:attrNameLst>
                                          <p:attrName>ppt_h</p:attrName>
                                        </p:attrNameLst>
                                      </p:cBhvr>
                                      <p:tavLst>
                                        <p:tav tm="0">
                                          <p:val>
                                            <p:fltVal val="0"/>
                                          </p:val>
                                        </p:tav>
                                        <p:tav tm="100000">
                                          <p:val>
                                            <p:strVal val="#ppt_h"/>
                                          </p:val>
                                        </p:tav>
                                      </p:tavLst>
                                    </p:anim>
                                    <p:anim calcmode="lin" valueType="num">
                                      <p:cBhvr>
                                        <p:cTn id="63" dur="1000" fill="hold"/>
                                        <p:tgtEl>
                                          <p:spTgt spid="19"/>
                                        </p:tgtEl>
                                        <p:attrNameLst>
                                          <p:attrName>style.rotation</p:attrName>
                                        </p:attrNameLst>
                                      </p:cBhvr>
                                      <p:tavLst>
                                        <p:tav tm="0">
                                          <p:val>
                                            <p:fltVal val="90"/>
                                          </p:val>
                                        </p:tav>
                                        <p:tav tm="100000">
                                          <p:val>
                                            <p:fltVal val="0"/>
                                          </p:val>
                                        </p:tav>
                                      </p:tavLst>
                                    </p:anim>
                                    <p:animEffect transition="in" filter="fade">
                                      <p:cBhvr>
                                        <p:cTn id="64" dur="1000"/>
                                        <p:tgtEl>
                                          <p:spTgt spid="19"/>
                                        </p:tgtEl>
                                      </p:cBhvr>
                                    </p:animEffect>
                                  </p:childTnLst>
                                </p:cTn>
                              </p:par>
                              <p:par>
                                <p:cTn id="65" presetID="31" presetClass="entr" presetSubtype="0" fill="hold" grpId="0" nodeType="with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p:cTn id="67" dur="1000" fill="hold"/>
                                        <p:tgtEl>
                                          <p:spTgt spid="20"/>
                                        </p:tgtEl>
                                        <p:attrNameLst>
                                          <p:attrName>ppt_w</p:attrName>
                                        </p:attrNameLst>
                                      </p:cBhvr>
                                      <p:tavLst>
                                        <p:tav tm="0">
                                          <p:val>
                                            <p:fltVal val="0"/>
                                          </p:val>
                                        </p:tav>
                                        <p:tav tm="100000">
                                          <p:val>
                                            <p:strVal val="#ppt_w"/>
                                          </p:val>
                                        </p:tav>
                                      </p:tavLst>
                                    </p:anim>
                                    <p:anim calcmode="lin" valueType="num">
                                      <p:cBhvr>
                                        <p:cTn id="68" dur="1000" fill="hold"/>
                                        <p:tgtEl>
                                          <p:spTgt spid="20"/>
                                        </p:tgtEl>
                                        <p:attrNameLst>
                                          <p:attrName>ppt_h</p:attrName>
                                        </p:attrNameLst>
                                      </p:cBhvr>
                                      <p:tavLst>
                                        <p:tav tm="0">
                                          <p:val>
                                            <p:fltVal val="0"/>
                                          </p:val>
                                        </p:tav>
                                        <p:tav tm="100000">
                                          <p:val>
                                            <p:strVal val="#ppt_h"/>
                                          </p:val>
                                        </p:tav>
                                      </p:tavLst>
                                    </p:anim>
                                    <p:anim calcmode="lin" valueType="num">
                                      <p:cBhvr>
                                        <p:cTn id="69" dur="1000" fill="hold"/>
                                        <p:tgtEl>
                                          <p:spTgt spid="20"/>
                                        </p:tgtEl>
                                        <p:attrNameLst>
                                          <p:attrName>style.rotation</p:attrName>
                                        </p:attrNameLst>
                                      </p:cBhvr>
                                      <p:tavLst>
                                        <p:tav tm="0">
                                          <p:val>
                                            <p:fltVal val="90"/>
                                          </p:val>
                                        </p:tav>
                                        <p:tav tm="100000">
                                          <p:val>
                                            <p:fltVal val="0"/>
                                          </p:val>
                                        </p:tav>
                                      </p:tavLst>
                                    </p:anim>
                                    <p:animEffect transition="in" filter="fade">
                                      <p:cBhvr>
                                        <p:cTn id="70" dur="1000"/>
                                        <p:tgtEl>
                                          <p:spTgt spid="20"/>
                                        </p:tgtEl>
                                      </p:cBhvr>
                                    </p:animEffect>
                                  </p:childTnLst>
                                </p:cTn>
                              </p:par>
                              <p:par>
                                <p:cTn id="71" presetID="31" presetClass="entr" presetSubtype="0" fill="hold" grpId="0" nodeType="with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p:cTn id="73" dur="1000" fill="hold"/>
                                        <p:tgtEl>
                                          <p:spTgt spid="21"/>
                                        </p:tgtEl>
                                        <p:attrNameLst>
                                          <p:attrName>ppt_w</p:attrName>
                                        </p:attrNameLst>
                                      </p:cBhvr>
                                      <p:tavLst>
                                        <p:tav tm="0">
                                          <p:val>
                                            <p:fltVal val="0"/>
                                          </p:val>
                                        </p:tav>
                                        <p:tav tm="100000">
                                          <p:val>
                                            <p:strVal val="#ppt_w"/>
                                          </p:val>
                                        </p:tav>
                                      </p:tavLst>
                                    </p:anim>
                                    <p:anim calcmode="lin" valueType="num">
                                      <p:cBhvr>
                                        <p:cTn id="74" dur="1000" fill="hold"/>
                                        <p:tgtEl>
                                          <p:spTgt spid="21"/>
                                        </p:tgtEl>
                                        <p:attrNameLst>
                                          <p:attrName>ppt_h</p:attrName>
                                        </p:attrNameLst>
                                      </p:cBhvr>
                                      <p:tavLst>
                                        <p:tav tm="0">
                                          <p:val>
                                            <p:fltVal val="0"/>
                                          </p:val>
                                        </p:tav>
                                        <p:tav tm="100000">
                                          <p:val>
                                            <p:strVal val="#ppt_h"/>
                                          </p:val>
                                        </p:tav>
                                      </p:tavLst>
                                    </p:anim>
                                    <p:anim calcmode="lin" valueType="num">
                                      <p:cBhvr>
                                        <p:cTn id="75" dur="1000" fill="hold"/>
                                        <p:tgtEl>
                                          <p:spTgt spid="21"/>
                                        </p:tgtEl>
                                        <p:attrNameLst>
                                          <p:attrName>style.rotation</p:attrName>
                                        </p:attrNameLst>
                                      </p:cBhvr>
                                      <p:tavLst>
                                        <p:tav tm="0">
                                          <p:val>
                                            <p:fltVal val="90"/>
                                          </p:val>
                                        </p:tav>
                                        <p:tav tm="100000">
                                          <p:val>
                                            <p:fltVal val="0"/>
                                          </p:val>
                                        </p:tav>
                                      </p:tavLst>
                                    </p:anim>
                                    <p:animEffect transition="in" filter="fade">
                                      <p:cBhvr>
                                        <p:cTn id="76" dur="1000"/>
                                        <p:tgtEl>
                                          <p:spTgt spid="21"/>
                                        </p:tgtEl>
                                      </p:cBhvr>
                                    </p:animEffect>
                                  </p:childTnLst>
                                </p:cTn>
                              </p:par>
                            </p:childTnLst>
                          </p:cTn>
                        </p:par>
                        <p:par>
                          <p:cTn id="77" fill="hold">
                            <p:stCondLst>
                              <p:cond delay="1000"/>
                            </p:stCondLst>
                            <p:childTnLst>
                              <p:par>
                                <p:cTn id="78" presetID="53" presetClass="entr" presetSubtype="16" fill="hold" nodeType="afterEffect">
                                  <p:stCondLst>
                                    <p:cond delay="0"/>
                                  </p:stCondLst>
                                  <p:childTnLst>
                                    <p:set>
                                      <p:cBhvr>
                                        <p:cTn id="79" dur="1" fill="hold">
                                          <p:stCondLst>
                                            <p:cond delay="0"/>
                                          </p:stCondLst>
                                        </p:cTn>
                                        <p:tgtEl>
                                          <p:spTgt spid="2"/>
                                        </p:tgtEl>
                                        <p:attrNameLst>
                                          <p:attrName>style.visibility</p:attrName>
                                        </p:attrNameLst>
                                      </p:cBhvr>
                                      <p:to>
                                        <p:strVal val="visible"/>
                                      </p:to>
                                    </p:set>
                                    <p:anim calcmode="lin" valueType="num">
                                      <p:cBhvr>
                                        <p:cTn id="80" dur="500" fill="hold"/>
                                        <p:tgtEl>
                                          <p:spTgt spid="2"/>
                                        </p:tgtEl>
                                        <p:attrNameLst>
                                          <p:attrName>ppt_w</p:attrName>
                                        </p:attrNameLst>
                                      </p:cBhvr>
                                      <p:tavLst>
                                        <p:tav tm="0">
                                          <p:val>
                                            <p:fltVal val="0"/>
                                          </p:val>
                                        </p:tav>
                                        <p:tav tm="100000">
                                          <p:val>
                                            <p:strVal val="#ppt_w"/>
                                          </p:val>
                                        </p:tav>
                                      </p:tavLst>
                                    </p:anim>
                                    <p:anim calcmode="lin" valueType="num">
                                      <p:cBhvr>
                                        <p:cTn id="81" dur="500" fill="hold"/>
                                        <p:tgtEl>
                                          <p:spTgt spid="2"/>
                                        </p:tgtEl>
                                        <p:attrNameLst>
                                          <p:attrName>ppt_h</p:attrName>
                                        </p:attrNameLst>
                                      </p:cBhvr>
                                      <p:tavLst>
                                        <p:tav tm="0">
                                          <p:val>
                                            <p:fltVal val="0"/>
                                          </p:val>
                                        </p:tav>
                                        <p:tav tm="100000">
                                          <p:val>
                                            <p:strVal val="#ppt_h"/>
                                          </p:val>
                                        </p:tav>
                                      </p:tavLst>
                                    </p:anim>
                                    <p:animEffect transition="in" filter="fade">
                                      <p:cBhvr>
                                        <p:cTn id="8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6" grpId="0"/>
      <p:bldP spid="17" grpId="0"/>
      <p:bldP spid="18" grpId="0"/>
      <p:bldP spid="19" grpId="0"/>
      <p:bldP spid="20" grpId="0"/>
      <p:bldP spid="2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31"/>
          <p:cNvSpPr>
            <a:spLocks/>
          </p:cNvSpPr>
          <p:nvPr/>
        </p:nvSpPr>
        <p:spPr bwMode="auto">
          <a:xfrm rot="21176574">
            <a:off x="4777980" y="390955"/>
            <a:ext cx="1731554" cy="3487930"/>
          </a:xfrm>
          <a:custGeom>
            <a:avLst/>
            <a:gdLst>
              <a:gd name="T0" fmla="*/ 409 w 424"/>
              <a:gd name="T1" fmla="*/ 131 h 435"/>
              <a:gd name="T2" fmla="*/ 403 w 424"/>
              <a:gd name="T3" fmla="*/ 238 h 435"/>
              <a:gd name="T4" fmla="*/ 385 w 424"/>
              <a:gd name="T5" fmla="*/ 345 h 435"/>
              <a:gd name="T6" fmla="*/ 289 w 424"/>
              <a:gd name="T7" fmla="*/ 393 h 435"/>
              <a:gd name="T8" fmla="*/ 188 w 424"/>
              <a:gd name="T9" fmla="*/ 431 h 435"/>
              <a:gd name="T10" fmla="*/ 98 w 424"/>
              <a:gd name="T11" fmla="*/ 373 h 435"/>
              <a:gd name="T12" fmla="*/ 15 w 424"/>
              <a:gd name="T13" fmla="*/ 304 h 435"/>
              <a:gd name="T14" fmla="*/ 20 w 424"/>
              <a:gd name="T15" fmla="*/ 197 h 435"/>
              <a:gd name="T16" fmla="*/ 38 w 424"/>
              <a:gd name="T17" fmla="*/ 90 h 435"/>
              <a:gd name="T18" fmla="*/ 134 w 424"/>
              <a:gd name="T19" fmla="*/ 41 h 435"/>
              <a:gd name="T20" fmla="*/ 235 w 424"/>
              <a:gd name="T21" fmla="*/ 3 h 435"/>
              <a:gd name="T22" fmla="*/ 325 w 424"/>
              <a:gd name="T23" fmla="*/ 62 h 435"/>
              <a:gd name="T24" fmla="*/ 409 w 424"/>
              <a:gd name="T25" fmla="*/ 131 h 435"/>
              <a:gd name="connsiteX0" fmla="*/ 2951 w 9580"/>
              <a:gd name="connsiteY0" fmla="*/ 880 h 9854"/>
              <a:gd name="connsiteX1" fmla="*/ 5333 w 9580"/>
              <a:gd name="connsiteY1" fmla="*/ 6 h 9854"/>
              <a:gd name="connsiteX2" fmla="*/ 7456 w 9580"/>
              <a:gd name="connsiteY2" fmla="*/ 1362 h 9854"/>
              <a:gd name="connsiteX3" fmla="*/ 9437 w 9580"/>
              <a:gd name="connsiteY3" fmla="*/ 2948 h 9854"/>
              <a:gd name="connsiteX4" fmla="*/ 9296 w 9580"/>
              <a:gd name="connsiteY4" fmla="*/ 5408 h 9854"/>
              <a:gd name="connsiteX5" fmla="*/ 8871 w 9580"/>
              <a:gd name="connsiteY5" fmla="*/ 7868 h 9854"/>
              <a:gd name="connsiteX6" fmla="*/ 6607 w 9580"/>
              <a:gd name="connsiteY6" fmla="*/ 8971 h 9854"/>
              <a:gd name="connsiteX7" fmla="*/ 4225 w 9580"/>
              <a:gd name="connsiteY7" fmla="*/ 9845 h 9854"/>
              <a:gd name="connsiteX8" fmla="*/ 2102 w 9580"/>
              <a:gd name="connsiteY8" fmla="*/ 8512 h 9854"/>
              <a:gd name="connsiteX9" fmla="*/ 145 w 9580"/>
              <a:gd name="connsiteY9" fmla="*/ 6926 h 9854"/>
              <a:gd name="connsiteX10" fmla="*/ 263 w 9580"/>
              <a:gd name="connsiteY10" fmla="*/ 4466 h 9854"/>
              <a:gd name="connsiteX11" fmla="*/ 687 w 9580"/>
              <a:gd name="connsiteY11" fmla="*/ 2006 h 9854"/>
              <a:gd name="connsiteX12" fmla="*/ 3175 w 9580"/>
              <a:gd name="connsiteY12" fmla="*/ 1098 h 9854"/>
              <a:gd name="connsiteX0" fmla="*/ 3080 w 10000"/>
              <a:gd name="connsiteY0" fmla="*/ 893 h 10000"/>
              <a:gd name="connsiteX1" fmla="*/ 5567 w 10000"/>
              <a:gd name="connsiteY1" fmla="*/ 6 h 10000"/>
              <a:gd name="connsiteX2" fmla="*/ 7783 w 10000"/>
              <a:gd name="connsiteY2" fmla="*/ 1382 h 10000"/>
              <a:gd name="connsiteX3" fmla="*/ 9851 w 10000"/>
              <a:gd name="connsiteY3" fmla="*/ 2992 h 10000"/>
              <a:gd name="connsiteX4" fmla="*/ 9704 w 10000"/>
              <a:gd name="connsiteY4" fmla="*/ 5488 h 10000"/>
              <a:gd name="connsiteX5" fmla="*/ 9260 w 10000"/>
              <a:gd name="connsiteY5" fmla="*/ 7985 h 10000"/>
              <a:gd name="connsiteX6" fmla="*/ 6897 w 10000"/>
              <a:gd name="connsiteY6" fmla="*/ 9104 h 10000"/>
              <a:gd name="connsiteX7" fmla="*/ 4410 w 10000"/>
              <a:gd name="connsiteY7" fmla="*/ 9991 h 10000"/>
              <a:gd name="connsiteX8" fmla="*/ 2194 w 10000"/>
              <a:gd name="connsiteY8" fmla="*/ 8638 h 10000"/>
              <a:gd name="connsiteX9" fmla="*/ 151 w 10000"/>
              <a:gd name="connsiteY9" fmla="*/ 7029 h 10000"/>
              <a:gd name="connsiteX10" fmla="*/ 275 w 10000"/>
              <a:gd name="connsiteY10" fmla="*/ 4532 h 10000"/>
              <a:gd name="connsiteX11" fmla="*/ 717 w 10000"/>
              <a:gd name="connsiteY11" fmla="*/ 2036 h 10000"/>
              <a:gd name="connsiteX0" fmla="*/ 3080 w 10000"/>
              <a:gd name="connsiteY0" fmla="*/ 893 h 10000"/>
              <a:gd name="connsiteX1" fmla="*/ 5567 w 10000"/>
              <a:gd name="connsiteY1" fmla="*/ 6 h 10000"/>
              <a:gd name="connsiteX2" fmla="*/ 7783 w 10000"/>
              <a:gd name="connsiteY2" fmla="*/ 1382 h 10000"/>
              <a:gd name="connsiteX3" fmla="*/ 9851 w 10000"/>
              <a:gd name="connsiteY3" fmla="*/ 2992 h 10000"/>
              <a:gd name="connsiteX4" fmla="*/ 9704 w 10000"/>
              <a:gd name="connsiteY4" fmla="*/ 5488 h 10000"/>
              <a:gd name="connsiteX5" fmla="*/ 9260 w 10000"/>
              <a:gd name="connsiteY5" fmla="*/ 7985 h 10000"/>
              <a:gd name="connsiteX6" fmla="*/ 6897 w 10000"/>
              <a:gd name="connsiteY6" fmla="*/ 9104 h 10000"/>
              <a:gd name="connsiteX7" fmla="*/ 4410 w 10000"/>
              <a:gd name="connsiteY7" fmla="*/ 9991 h 10000"/>
              <a:gd name="connsiteX8" fmla="*/ 2194 w 10000"/>
              <a:gd name="connsiteY8" fmla="*/ 8638 h 10000"/>
              <a:gd name="connsiteX9" fmla="*/ 151 w 10000"/>
              <a:gd name="connsiteY9" fmla="*/ 7029 h 10000"/>
              <a:gd name="connsiteX10" fmla="*/ 275 w 10000"/>
              <a:gd name="connsiteY10" fmla="*/ 4532 h 10000"/>
              <a:gd name="connsiteX0" fmla="*/ 2929 w 9849"/>
              <a:gd name="connsiteY0" fmla="*/ 893 h 10000"/>
              <a:gd name="connsiteX1" fmla="*/ 5416 w 9849"/>
              <a:gd name="connsiteY1" fmla="*/ 6 h 10000"/>
              <a:gd name="connsiteX2" fmla="*/ 7632 w 9849"/>
              <a:gd name="connsiteY2" fmla="*/ 1382 h 10000"/>
              <a:gd name="connsiteX3" fmla="*/ 9700 w 9849"/>
              <a:gd name="connsiteY3" fmla="*/ 2992 h 10000"/>
              <a:gd name="connsiteX4" fmla="*/ 9553 w 9849"/>
              <a:gd name="connsiteY4" fmla="*/ 5488 h 10000"/>
              <a:gd name="connsiteX5" fmla="*/ 9109 w 9849"/>
              <a:gd name="connsiteY5" fmla="*/ 7985 h 10000"/>
              <a:gd name="connsiteX6" fmla="*/ 6746 w 9849"/>
              <a:gd name="connsiteY6" fmla="*/ 9104 h 10000"/>
              <a:gd name="connsiteX7" fmla="*/ 4259 w 9849"/>
              <a:gd name="connsiteY7" fmla="*/ 9991 h 10000"/>
              <a:gd name="connsiteX8" fmla="*/ 2043 w 9849"/>
              <a:gd name="connsiteY8" fmla="*/ 8638 h 10000"/>
              <a:gd name="connsiteX9" fmla="*/ 0 w 9849"/>
              <a:gd name="connsiteY9" fmla="*/ 7029 h 10000"/>
              <a:gd name="connsiteX0" fmla="*/ 900 w 7926"/>
              <a:gd name="connsiteY0" fmla="*/ 893 h 10000"/>
              <a:gd name="connsiteX1" fmla="*/ 3425 w 7926"/>
              <a:gd name="connsiteY1" fmla="*/ 6 h 10000"/>
              <a:gd name="connsiteX2" fmla="*/ 5675 w 7926"/>
              <a:gd name="connsiteY2" fmla="*/ 1382 h 10000"/>
              <a:gd name="connsiteX3" fmla="*/ 7775 w 7926"/>
              <a:gd name="connsiteY3" fmla="*/ 2992 h 10000"/>
              <a:gd name="connsiteX4" fmla="*/ 7625 w 7926"/>
              <a:gd name="connsiteY4" fmla="*/ 5488 h 10000"/>
              <a:gd name="connsiteX5" fmla="*/ 7175 w 7926"/>
              <a:gd name="connsiteY5" fmla="*/ 7985 h 10000"/>
              <a:gd name="connsiteX6" fmla="*/ 4775 w 7926"/>
              <a:gd name="connsiteY6" fmla="*/ 9104 h 10000"/>
              <a:gd name="connsiteX7" fmla="*/ 2250 w 7926"/>
              <a:gd name="connsiteY7" fmla="*/ 9991 h 10000"/>
              <a:gd name="connsiteX8" fmla="*/ 0 w 7926"/>
              <a:gd name="connsiteY8" fmla="*/ 8638 h 10000"/>
              <a:gd name="connsiteX0" fmla="*/ 0 w 8864"/>
              <a:gd name="connsiteY0" fmla="*/ 893 h 10000"/>
              <a:gd name="connsiteX1" fmla="*/ 3185 w 8864"/>
              <a:gd name="connsiteY1" fmla="*/ 6 h 10000"/>
              <a:gd name="connsiteX2" fmla="*/ 6024 w 8864"/>
              <a:gd name="connsiteY2" fmla="*/ 1382 h 10000"/>
              <a:gd name="connsiteX3" fmla="*/ 8673 w 8864"/>
              <a:gd name="connsiteY3" fmla="*/ 2992 h 10000"/>
              <a:gd name="connsiteX4" fmla="*/ 8484 w 8864"/>
              <a:gd name="connsiteY4" fmla="*/ 5488 h 10000"/>
              <a:gd name="connsiteX5" fmla="*/ 7916 w 8864"/>
              <a:gd name="connsiteY5" fmla="*/ 7985 h 10000"/>
              <a:gd name="connsiteX6" fmla="*/ 4888 w 8864"/>
              <a:gd name="connsiteY6" fmla="*/ 9104 h 10000"/>
              <a:gd name="connsiteX7" fmla="*/ 1703 w 8864"/>
              <a:gd name="connsiteY7" fmla="*/ 9991 h 10000"/>
              <a:gd name="connsiteX0" fmla="*/ 0 w 10000"/>
              <a:gd name="connsiteY0" fmla="*/ 893 h 9104"/>
              <a:gd name="connsiteX1" fmla="*/ 3593 w 10000"/>
              <a:gd name="connsiteY1" fmla="*/ 6 h 9104"/>
              <a:gd name="connsiteX2" fmla="*/ 6796 w 10000"/>
              <a:gd name="connsiteY2" fmla="*/ 1382 h 9104"/>
              <a:gd name="connsiteX3" fmla="*/ 9785 w 10000"/>
              <a:gd name="connsiteY3" fmla="*/ 2992 h 9104"/>
              <a:gd name="connsiteX4" fmla="*/ 9571 w 10000"/>
              <a:gd name="connsiteY4" fmla="*/ 5488 h 9104"/>
              <a:gd name="connsiteX5" fmla="*/ 8931 w 10000"/>
              <a:gd name="connsiteY5" fmla="*/ 7985 h 9104"/>
              <a:gd name="connsiteX6" fmla="*/ 5514 w 10000"/>
              <a:gd name="connsiteY6" fmla="*/ 9104 h 9104"/>
              <a:gd name="connsiteX0" fmla="*/ 0 w 10000"/>
              <a:gd name="connsiteY0" fmla="*/ 981 h 10000"/>
              <a:gd name="connsiteX1" fmla="*/ 3593 w 10000"/>
              <a:gd name="connsiteY1" fmla="*/ 7 h 10000"/>
              <a:gd name="connsiteX2" fmla="*/ 6796 w 10000"/>
              <a:gd name="connsiteY2" fmla="*/ 1518 h 10000"/>
              <a:gd name="connsiteX3" fmla="*/ 9785 w 10000"/>
              <a:gd name="connsiteY3" fmla="*/ 3286 h 10000"/>
              <a:gd name="connsiteX4" fmla="*/ 9571 w 10000"/>
              <a:gd name="connsiteY4" fmla="*/ 6028 h 10000"/>
              <a:gd name="connsiteX5" fmla="*/ 8931 w 10000"/>
              <a:gd name="connsiteY5" fmla="*/ 8771 h 10000"/>
              <a:gd name="connsiteX6" fmla="*/ 5514 w 10000"/>
              <a:gd name="connsiteY6" fmla="*/ 10000 h 10000"/>
              <a:gd name="connsiteX0" fmla="*/ 0 w 10000"/>
              <a:gd name="connsiteY0" fmla="*/ 981 h 10000"/>
              <a:gd name="connsiteX1" fmla="*/ 3593 w 10000"/>
              <a:gd name="connsiteY1" fmla="*/ 7 h 10000"/>
              <a:gd name="connsiteX2" fmla="*/ 6796 w 10000"/>
              <a:gd name="connsiteY2" fmla="*/ 1518 h 10000"/>
              <a:gd name="connsiteX3" fmla="*/ 9785 w 10000"/>
              <a:gd name="connsiteY3" fmla="*/ 3286 h 10000"/>
              <a:gd name="connsiteX4" fmla="*/ 9571 w 10000"/>
              <a:gd name="connsiteY4" fmla="*/ 6028 h 10000"/>
              <a:gd name="connsiteX5" fmla="*/ 8931 w 10000"/>
              <a:gd name="connsiteY5" fmla="*/ 8771 h 10000"/>
              <a:gd name="connsiteX6" fmla="*/ 7258 w 10000"/>
              <a:gd name="connsiteY6" fmla="*/ 9454 h 10000"/>
              <a:gd name="connsiteX7" fmla="*/ 5514 w 10000"/>
              <a:gd name="connsiteY7" fmla="*/ 10000 h 10000"/>
              <a:gd name="connsiteX0" fmla="*/ 0 w 10000"/>
              <a:gd name="connsiteY0" fmla="*/ 981 h 9454"/>
              <a:gd name="connsiteX1" fmla="*/ 3593 w 10000"/>
              <a:gd name="connsiteY1" fmla="*/ 7 h 9454"/>
              <a:gd name="connsiteX2" fmla="*/ 6796 w 10000"/>
              <a:gd name="connsiteY2" fmla="*/ 1518 h 9454"/>
              <a:gd name="connsiteX3" fmla="*/ 9785 w 10000"/>
              <a:gd name="connsiteY3" fmla="*/ 3286 h 9454"/>
              <a:gd name="connsiteX4" fmla="*/ 9571 w 10000"/>
              <a:gd name="connsiteY4" fmla="*/ 6028 h 9454"/>
              <a:gd name="connsiteX5" fmla="*/ 8931 w 10000"/>
              <a:gd name="connsiteY5" fmla="*/ 8771 h 9454"/>
              <a:gd name="connsiteX6" fmla="*/ 7258 w 10000"/>
              <a:gd name="connsiteY6" fmla="*/ 9454 h 9454"/>
              <a:gd name="connsiteX0" fmla="*/ 0 w 6407"/>
              <a:gd name="connsiteY0" fmla="*/ 0 h 9993"/>
              <a:gd name="connsiteX1" fmla="*/ 3203 w 6407"/>
              <a:gd name="connsiteY1" fmla="*/ 1599 h 9993"/>
              <a:gd name="connsiteX2" fmla="*/ 6192 w 6407"/>
              <a:gd name="connsiteY2" fmla="*/ 3469 h 9993"/>
              <a:gd name="connsiteX3" fmla="*/ 5978 w 6407"/>
              <a:gd name="connsiteY3" fmla="*/ 6369 h 9993"/>
              <a:gd name="connsiteX4" fmla="*/ 5338 w 6407"/>
              <a:gd name="connsiteY4" fmla="*/ 9271 h 9993"/>
              <a:gd name="connsiteX5" fmla="*/ 3665 w 6407"/>
              <a:gd name="connsiteY5" fmla="*/ 9993 h 9993"/>
              <a:gd name="connsiteX0" fmla="*/ 0 w 10000"/>
              <a:gd name="connsiteY0" fmla="*/ 0 h 9918"/>
              <a:gd name="connsiteX1" fmla="*/ 4999 w 10000"/>
              <a:gd name="connsiteY1" fmla="*/ 1600 h 9918"/>
              <a:gd name="connsiteX2" fmla="*/ 9664 w 10000"/>
              <a:gd name="connsiteY2" fmla="*/ 3471 h 9918"/>
              <a:gd name="connsiteX3" fmla="*/ 9330 w 10000"/>
              <a:gd name="connsiteY3" fmla="*/ 6373 h 9918"/>
              <a:gd name="connsiteX4" fmla="*/ 8332 w 10000"/>
              <a:gd name="connsiteY4" fmla="*/ 9277 h 9918"/>
              <a:gd name="connsiteX5" fmla="*/ 6378 w 10000"/>
              <a:gd name="connsiteY5" fmla="*/ 9918 h 9918"/>
              <a:gd name="connsiteX0" fmla="*/ 0 w 10000"/>
              <a:gd name="connsiteY0" fmla="*/ 0 h 9886"/>
              <a:gd name="connsiteX1" fmla="*/ 4999 w 10000"/>
              <a:gd name="connsiteY1" fmla="*/ 1613 h 9886"/>
              <a:gd name="connsiteX2" fmla="*/ 9664 w 10000"/>
              <a:gd name="connsiteY2" fmla="*/ 3500 h 9886"/>
              <a:gd name="connsiteX3" fmla="*/ 9330 w 10000"/>
              <a:gd name="connsiteY3" fmla="*/ 6426 h 9886"/>
              <a:gd name="connsiteX4" fmla="*/ 8332 w 10000"/>
              <a:gd name="connsiteY4" fmla="*/ 9354 h 9886"/>
              <a:gd name="connsiteX5" fmla="*/ 6961 w 10000"/>
              <a:gd name="connsiteY5" fmla="*/ 9886 h 9886"/>
              <a:gd name="connsiteX0" fmla="*/ 0 w 10000"/>
              <a:gd name="connsiteY0" fmla="*/ 0 h 10039"/>
              <a:gd name="connsiteX1" fmla="*/ 4999 w 10000"/>
              <a:gd name="connsiteY1" fmla="*/ 1632 h 10039"/>
              <a:gd name="connsiteX2" fmla="*/ 9664 w 10000"/>
              <a:gd name="connsiteY2" fmla="*/ 3540 h 10039"/>
              <a:gd name="connsiteX3" fmla="*/ 9330 w 10000"/>
              <a:gd name="connsiteY3" fmla="*/ 6500 h 10039"/>
              <a:gd name="connsiteX4" fmla="*/ 8332 w 10000"/>
              <a:gd name="connsiteY4" fmla="*/ 9462 h 10039"/>
              <a:gd name="connsiteX5" fmla="*/ 6924 w 10000"/>
              <a:gd name="connsiteY5" fmla="*/ 10039 h 10039"/>
              <a:gd name="connsiteX0" fmla="*/ 0 w 10000"/>
              <a:gd name="connsiteY0" fmla="*/ 0 h 10019"/>
              <a:gd name="connsiteX1" fmla="*/ 4999 w 10000"/>
              <a:gd name="connsiteY1" fmla="*/ 1632 h 10019"/>
              <a:gd name="connsiteX2" fmla="*/ 9664 w 10000"/>
              <a:gd name="connsiteY2" fmla="*/ 3540 h 10019"/>
              <a:gd name="connsiteX3" fmla="*/ 9330 w 10000"/>
              <a:gd name="connsiteY3" fmla="*/ 6500 h 10019"/>
              <a:gd name="connsiteX4" fmla="*/ 8332 w 10000"/>
              <a:gd name="connsiteY4" fmla="*/ 9462 h 10019"/>
              <a:gd name="connsiteX5" fmla="*/ 6818 w 10000"/>
              <a:gd name="connsiteY5" fmla="*/ 10019 h 10019"/>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22">
                <a:moveTo>
                  <a:pt x="0" y="0"/>
                </a:moveTo>
                <a:cubicBezTo>
                  <a:pt x="2002" y="110"/>
                  <a:pt x="3445" y="1053"/>
                  <a:pt x="4999" y="1632"/>
                </a:cubicBezTo>
                <a:cubicBezTo>
                  <a:pt x="6554" y="2213"/>
                  <a:pt x="8829" y="2600"/>
                  <a:pt x="9664" y="3540"/>
                </a:cubicBezTo>
                <a:cubicBezTo>
                  <a:pt x="10495" y="4481"/>
                  <a:pt x="9552" y="5561"/>
                  <a:pt x="9330" y="6500"/>
                </a:cubicBezTo>
                <a:cubicBezTo>
                  <a:pt x="9107" y="7496"/>
                  <a:pt x="9497" y="8659"/>
                  <a:pt x="8332" y="9462"/>
                </a:cubicBezTo>
                <a:cubicBezTo>
                  <a:pt x="8006" y="9642"/>
                  <a:pt x="7761" y="9800"/>
                  <a:pt x="6873" y="10022"/>
                </a:cubicBezTo>
              </a:path>
            </a:pathLst>
          </a:custGeom>
          <a:noFill/>
          <a:ln w="76200">
            <a:solidFill>
              <a:srgbClr val="2E1612"/>
            </a:solidFill>
          </a:ln>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pic>
        <p:nvPicPr>
          <p:cNvPr id="14" name="图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 y="-359236"/>
            <a:ext cx="7380346" cy="5718880"/>
          </a:xfrm>
          <a:prstGeom prst="rect">
            <a:avLst/>
          </a:prstGeom>
        </p:spPr>
      </p:pic>
      <p:sp>
        <p:nvSpPr>
          <p:cNvPr id="18" name="TextBox 71">
            <a:extLst>
              <a:ext uri="{FF2B5EF4-FFF2-40B4-BE49-F238E27FC236}">
                <a16:creationId xmlns:a16="http://schemas.microsoft.com/office/drawing/2014/main" id="{01FED008-D794-40F9-8E49-41E99B6D6694}"/>
              </a:ext>
            </a:extLst>
          </p:cNvPr>
          <p:cNvSpPr txBox="1"/>
          <p:nvPr/>
        </p:nvSpPr>
        <p:spPr>
          <a:xfrm>
            <a:off x="3193239" y="1612782"/>
            <a:ext cx="2888932" cy="1631216"/>
          </a:xfrm>
          <a:prstGeom prst="rect">
            <a:avLst/>
          </a:prstGeom>
          <a:noFill/>
        </p:spPr>
        <p:txBody>
          <a:bodyPr wrap="none" rtlCol="0">
            <a:spAutoFit/>
          </a:bodyPr>
          <a:lstStyle/>
          <a:p>
            <a:pPr algn="ctr"/>
            <a:r>
              <a:rPr lang="en-US" altLang="zh-CN" sz="3500" dirty="0">
                <a:solidFill>
                  <a:schemeClr val="bg1"/>
                </a:solidFill>
                <a:effectLst>
                  <a:outerShdw blurRad="38100" dist="38100" dir="2700000" algn="tl">
                    <a:srgbClr val="000000">
                      <a:alpha val="43137"/>
                    </a:srgbClr>
                  </a:outerShdw>
                </a:effectLst>
                <a:latin typeface="Impact" panose="020B0806030902050204" pitchFamily="34" charset="0"/>
                <a:cs typeface="+mn-ea"/>
                <a:sym typeface="+mn-lt"/>
              </a:rPr>
              <a:t>Merci de </a:t>
            </a:r>
            <a:r>
              <a:rPr lang="en-US" altLang="zh-CN" sz="3500" dirty="0" err="1">
                <a:solidFill>
                  <a:schemeClr val="bg1"/>
                </a:solidFill>
                <a:effectLst>
                  <a:outerShdw blurRad="38100" dist="38100" dir="2700000" algn="tl">
                    <a:srgbClr val="000000">
                      <a:alpha val="43137"/>
                    </a:srgbClr>
                  </a:outerShdw>
                </a:effectLst>
                <a:latin typeface="Impact" panose="020B0806030902050204" pitchFamily="34" charset="0"/>
                <a:cs typeface="+mn-ea"/>
                <a:sym typeface="+mn-lt"/>
              </a:rPr>
              <a:t>votre</a:t>
            </a:r>
            <a:r>
              <a:rPr lang="en-US" altLang="zh-CN" sz="3500" dirty="0">
                <a:solidFill>
                  <a:schemeClr val="bg1"/>
                </a:solidFill>
                <a:effectLst>
                  <a:outerShdw blurRad="38100" dist="38100" dir="2700000" algn="tl">
                    <a:srgbClr val="000000">
                      <a:alpha val="43137"/>
                    </a:srgbClr>
                  </a:outerShdw>
                </a:effectLst>
                <a:latin typeface="Impact" panose="020B0806030902050204" pitchFamily="34" charset="0"/>
                <a:cs typeface="+mn-ea"/>
                <a:sym typeface="+mn-lt"/>
              </a:rPr>
              <a:t> </a:t>
            </a:r>
          </a:p>
          <a:p>
            <a:pPr algn="ctr"/>
            <a:r>
              <a:rPr lang="en-US" altLang="zh-CN" sz="3500" dirty="0">
                <a:solidFill>
                  <a:schemeClr val="bg1"/>
                </a:solidFill>
                <a:effectLst>
                  <a:outerShdw blurRad="38100" dist="38100" dir="2700000" algn="tl">
                    <a:srgbClr val="000000">
                      <a:alpha val="43137"/>
                    </a:srgbClr>
                  </a:outerShdw>
                </a:effectLst>
                <a:latin typeface="Impact" panose="020B0806030902050204" pitchFamily="34" charset="0"/>
                <a:cs typeface="+mn-ea"/>
                <a:sym typeface="+mn-lt"/>
              </a:rPr>
              <a:t>attention</a:t>
            </a:r>
          </a:p>
          <a:p>
            <a:pPr algn="ctr"/>
            <a:endParaRPr lang="zh-CN" altLang="en-US" sz="3000" dirty="0">
              <a:solidFill>
                <a:schemeClr val="bg1"/>
              </a:solidFill>
              <a:latin typeface="Impact" panose="020B0806030902050204" pitchFamily="34" charset="0"/>
              <a:cs typeface="+mn-ea"/>
              <a:sym typeface="+mn-lt"/>
            </a:endParaRPr>
          </a:p>
        </p:txBody>
      </p:sp>
      <p:sp>
        <p:nvSpPr>
          <p:cNvPr id="19" name="Freeform 31"/>
          <p:cNvSpPr>
            <a:spLocks/>
          </p:cNvSpPr>
          <p:nvPr/>
        </p:nvSpPr>
        <p:spPr bwMode="auto">
          <a:xfrm rot="21176574">
            <a:off x="4573839" y="3922828"/>
            <a:ext cx="1658831" cy="633491"/>
          </a:xfrm>
          <a:custGeom>
            <a:avLst/>
            <a:gdLst>
              <a:gd name="T0" fmla="*/ 409 w 424"/>
              <a:gd name="T1" fmla="*/ 131 h 435"/>
              <a:gd name="T2" fmla="*/ 403 w 424"/>
              <a:gd name="T3" fmla="*/ 238 h 435"/>
              <a:gd name="T4" fmla="*/ 385 w 424"/>
              <a:gd name="T5" fmla="*/ 345 h 435"/>
              <a:gd name="T6" fmla="*/ 289 w 424"/>
              <a:gd name="T7" fmla="*/ 393 h 435"/>
              <a:gd name="T8" fmla="*/ 188 w 424"/>
              <a:gd name="T9" fmla="*/ 431 h 435"/>
              <a:gd name="T10" fmla="*/ 98 w 424"/>
              <a:gd name="T11" fmla="*/ 373 h 435"/>
              <a:gd name="T12" fmla="*/ 15 w 424"/>
              <a:gd name="T13" fmla="*/ 304 h 435"/>
              <a:gd name="T14" fmla="*/ 20 w 424"/>
              <a:gd name="T15" fmla="*/ 197 h 435"/>
              <a:gd name="T16" fmla="*/ 38 w 424"/>
              <a:gd name="T17" fmla="*/ 90 h 435"/>
              <a:gd name="T18" fmla="*/ 134 w 424"/>
              <a:gd name="T19" fmla="*/ 41 h 435"/>
              <a:gd name="T20" fmla="*/ 235 w 424"/>
              <a:gd name="T21" fmla="*/ 3 h 435"/>
              <a:gd name="T22" fmla="*/ 325 w 424"/>
              <a:gd name="T23" fmla="*/ 62 h 435"/>
              <a:gd name="T24" fmla="*/ 409 w 424"/>
              <a:gd name="T25" fmla="*/ 131 h 435"/>
              <a:gd name="connsiteX0" fmla="*/ 9296 w 9587"/>
              <a:gd name="connsiteY0" fmla="*/ 5408 h 9854"/>
              <a:gd name="connsiteX1" fmla="*/ 8871 w 9587"/>
              <a:gd name="connsiteY1" fmla="*/ 7868 h 9854"/>
              <a:gd name="connsiteX2" fmla="*/ 6607 w 9587"/>
              <a:gd name="connsiteY2" fmla="*/ 8971 h 9854"/>
              <a:gd name="connsiteX3" fmla="*/ 4225 w 9587"/>
              <a:gd name="connsiteY3" fmla="*/ 9845 h 9854"/>
              <a:gd name="connsiteX4" fmla="*/ 2102 w 9587"/>
              <a:gd name="connsiteY4" fmla="*/ 8512 h 9854"/>
              <a:gd name="connsiteX5" fmla="*/ 145 w 9587"/>
              <a:gd name="connsiteY5" fmla="*/ 6926 h 9854"/>
              <a:gd name="connsiteX6" fmla="*/ 263 w 9587"/>
              <a:gd name="connsiteY6" fmla="*/ 4466 h 9854"/>
              <a:gd name="connsiteX7" fmla="*/ 687 w 9587"/>
              <a:gd name="connsiteY7" fmla="*/ 2006 h 9854"/>
              <a:gd name="connsiteX8" fmla="*/ 2951 w 9587"/>
              <a:gd name="connsiteY8" fmla="*/ 880 h 9854"/>
              <a:gd name="connsiteX9" fmla="*/ 5333 w 9587"/>
              <a:gd name="connsiteY9" fmla="*/ 6 h 9854"/>
              <a:gd name="connsiteX10" fmla="*/ 7456 w 9587"/>
              <a:gd name="connsiteY10" fmla="*/ 1362 h 9854"/>
              <a:gd name="connsiteX11" fmla="*/ 9437 w 9587"/>
              <a:gd name="connsiteY11" fmla="*/ 2948 h 9854"/>
              <a:gd name="connsiteX12" fmla="*/ 9520 w 9587"/>
              <a:gd name="connsiteY12" fmla="*/ 5626 h 9854"/>
              <a:gd name="connsiteX0" fmla="*/ 9696 w 9844"/>
              <a:gd name="connsiteY0" fmla="*/ 5488 h 10000"/>
              <a:gd name="connsiteX1" fmla="*/ 9253 w 9844"/>
              <a:gd name="connsiteY1" fmla="*/ 7985 h 10000"/>
              <a:gd name="connsiteX2" fmla="*/ 6892 w 9844"/>
              <a:gd name="connsiteY2" fmla="*/ 9104 h 10000"/>
              <a:gd name="connsiteX3" fmla="*/ 4407 w 9844"/>
              <a:gd name="connsiteY3" fmla="*/ 9991 h 10000"/>
              <a:gd name="connsiteX4" fmla="*/ 2193 w 9844"/>
              <a:gd name="connsiteY4" fmla="*/ 8638 h 10000"/>
              <a:gd name="connsiteX5" fmla="*/ 151 w 9844"/>
              <a:gd name="connsiteY5" fmla="*/ 7029 h 10000"/>
              <a:gd name="connsiteX6" fmla="*/ 274 w 9844"/>
              <a:gd name="connsiteY6" fmla="*/ 4532 h 10000"/>
              <a:gd name="connsiteX7" fmla="*/ 717 w 9844"/>
              <a:gd name="connsiteY7" fmla="*/ 2036 h 10000"/>
              <a:gd name="connsiteX8" fmla="*/ 3078 w 9844"/>
              <a:gd name="connsiteY8" fmla="*/ 893 h 10000"/>
              <a:gd name="connsiteX9" fmla="*/ 5563 w 9844"/>
              <a:gd name="connsiteY9" fmla="*/ 6 h 10000"/>
              <a:gd name="connsiteX10" fmla="*/ 7777 w 9844"/>
              <a:gd name="connsiteY10" fmla="*/ 1382 h 10000"/>
              <a:gd name="connsiteX11" fmla="*/ 9844 w 9844"/>
              <a:gd name="connsiteY11" fmla="*/ 2992 h 10000"/>
              <a:gd name="connsiteX0" fmla="*/ 9850 w 9850"/>
              <a:gd name="connsiteY0" fmla="*/ 5488 h 10000"/>
              <a:gd name="connsiteX1" fmla="*/ 9400 w 9850"/>
              <a:gd name="connsiteY1" fmla="*/ 7985 h 10000"/>
              <a:gd name="connsiteX2" fmla="*/ 7001 w 9850"/>
              <a:gd name="connsiteY2" fmla="*/ 9104 h 10000"/>
              <a:gd name="connsiteX3" fmla="*/ 4477 w 9850"/>
              <a:gd name="connsiteY3" fmla="*/ 9991 h 10000"/>
              <a:gd name="connsiteX4" fmla="*/ 2228 w 9850"/>
              <a:gd name="connsiteY4" fmla="*/ 8638 h 10000"/>
              <a:gd name="connsiteX5" fmla="*/ 153 w 9850"/>
              <a:gd name="connsiteY5" fmla="*/ 7029 h 10000"/>
              <a:gd name="connsiteX6" fmla="*/ 278 w 9850"/>
              <a:gd name="connsiteY6" fmla="*/ 4532 h 10000"/>
              <a:gd name="connsiteX7" fmla="*/ 728 w 9850"/>
              <a:gd name="connsiteY7" fmla="*/ 2036 h 10000"/>
              <a:gd name="connsiteX8" fmla="*/ 3127 w 9850"/>
              <a:gd name="connsiteY8" fmla="*/ 893 h 10000"/>
              <a:gd name="connsiteX9" fmla="*/ 5651 w 9850"/>
              <a:gd name="connsiteY9" fmla="*/ 6 h 10000"/>
              <a:gd name="connsiteX10" fmla="*/ 7900 w 9850"/>
              <a:gd name="connsiteY10" fmla="*/ 1382 h 10000"/>
              <a:gd name="connsiteX0" fmla="*/ 10000 w 10000"/>
              <a:gd name="connsiteY0" fmla="*/ 5488 h 10000"/>
              <a:gd name="connsiteX1" fmla="*/ 9543 w 10000"/>
              <a:gd name="connsiteY1" fmla="*/ 7985 h 10000"/>
              <a:gd name="connsiteX2" fmla="*/ 7108 w 10000"/>
              <a:gd name="connsiteY2" fmla="*/ 9104 h 10000"/>
              <a:gd name="connsiteX3" fmla="*/ 4545 w 10000"/>
              <a:gd name="connsiteY3" fmla="*/ 9991 h 10000"/>
              <a:gd name="connsiteX4" fmla="*/ 2262 w 10000"/>
              <a:gd name="connsiteY4" fmla="*/ 8638 h 10000"/>
              <a:gd name="connsiteX5" fmla="*/ 155 w 10000"/>
              <a:gd name="connsiteY5" fmla="*/ 7029 h 10000"/>
              <a:gd name="connsiteX6" fmla="*/ 282 w 10000"/>
              <a:gd name="connsiteY6" fmla="*/ 4532 h 10000"/>
              <a:gd name="connsiteX7" fmla="*/ 739 w 10000"/>
              <a:gd name="connsiteY7" fmla="*/ 2036 h 10000"/>
              <a:gd name="connsiteX8" fmla="*/ 3175 w 10000"/>
              <a:gd name="connsiteY8" fmla="*/ 893 h 10000"/>
              <a:gd name="connsiteX9" fmla="*/ 5737 w 10000"/>
              <a:gd name="connsiteY9" fmla="*/ 6 h 10000"/>
              <a:gd name="connsiteX0" fmla="*/ 10000 w 10000"/>
              <a:gd name="connsiteY0" fmla="*/ 4595 h 9107"/>
              <a:gd name="connsiteX1" fmla="*/ 9543 w 10000"/>
              <a:gd name="connsiteY1" fmla="*/ 7092 h 9107"/>
              <a:gd name="connsiteX2" fmla="*/ 7108 w 10000"/>
              <a:gd name="connsiteY2" fmla="*/ 8211 h 9107"/>
              <a:gd name="connsiteX3" fmla="*/ 4545 w 10000"/>
              <a:gd name="connsiteY3" fmla="*/ 9098 h 9107"/>
              <a:gd name="connsiteX4" fmla="*/ 2262 w 10000"/>
              <a:gd name="connsiteY4" fmla="*/ 7745 h 9107"/>
              <a:gd name="connsiteX5" fmla="*/ 155 w 10000"/>
              <a:gd name="connsiteY5" fmla="*/ 6136 h 9107"/>
              <a:gd name="connsiteX6" fmla="*/ 282 w 10000"/>
              <a:gd name="connsiteY6" fmla="*/ 3639 h 9107"/>
              <a:gd name="connsiteX7" fmla="*/ 739 w 10000"/>
              <a:gd name="connsiteY7" fmla="*/ 1143 h 9107"/>
              <a:gd name="connsiteX8" fmla="*/ 3175 w 10000"/>
              <a:gd name="connsiteY8" fmla="*/ 0 h 9107"/>
              <a:gd name="connsiteX0" fmla="*/ 10000 w 10000"/>
              <a:gd name="connsiteY0" fmla="*/ 3791 h 8745"/>
              <a:gd name="connsiteX1" fmla="*/ 9543 w 10000"/>
              <a:gd name="connsiteY1" fmla="*/ 6532 h 8745"/>
              <a:gd name="connsiteX2" fmla="*/ 7108 w 10000"/>
              <a:gd name="connsiteY2" fmla="*/ 7761 h 8745"/>
              <a:gd name="connsiteX3" fmla="*/ 4545 w 10000"/>
              <a:gd name="connsiteY3" fmla="*/ 8735 h 8745"/>
              <a:gd name="connsiteX4" fmla="*/ 2262 w 10000"/>
              <a:gd name="connsiteY4" fmla="*/ 7249 h 8745"/>
              <a:gd name="connsiteX5" fmla="*/ 155 w 10000"/>
              <a:gd name="connsiteY5" fmla="*/ 5483 h 8745"/>
              <a:gd name="connsiteX6" fmla="*/ 282 w 10000"/>
              <a:gd name="connsiteY6" fmla="*/ 2741 h 8745"/>
              <a:gd name="connsiteX7" fmla="*/ 739 w 10000"/>
              <a:gd name="connsiteY7" fmla="*/ 0 h 8745"/>
              <a:gd name="connsiteX0" fmla="*/ 10000 w 10000"/>
              <a:gd name="connsiteY0" fmla="*/ 1201 h 6866"/>
              <a:gd name="connsiteX1" fmla="*/ 9543 w 10000"/>
              <a:gd name="connsiteY1" fmla="*/ 4335 h 6866"/>
              <a:gd name="connsiteX2" fmla="*/ 7108 w 10000"/>
              <a:gd name="connsiteY2" fmla="*/ 5741 h 6866"/>
              <a:gd name="connsiteX3" fmla="*/ 4545 w 10000"/>
              <a:gd name="connsiteY3" fmla="*/ 6855 h 6866"/>
              <a:gd name="connsiteX4" fmla="*/ 2262 w 10000"/>
              <a:gd name="connsiteY4" fmla="*/ 5155 h 6866"/>
              <a:gd name="connsiteX5" fmla="*/ 155 w 10000"/>
              <a:gd name="connsiteY5" fmla="*/ 3136 h 6866"/>
              <a:gd name="connsiteX6" fmla="*/ 282 w 10000"/>
              <a:gd name="connsiteY6" fmla="*/ 0 h 6866"/>
              <a:gd name="connsiteX0" fmla="*/ 9845 w 9845"/>
              <a:gd name="connsiteY0" fmla="*/ 0 h 8251"/>
              <a:gd name="connsiteX1" fmla="*/ 9388 w 9845"/>
              <a:gd name="connsiteY1" fmla="*/ 4565 h 8251"/>
              <a:gd name="connsiteX2" fmla="*/ 6953 w 9845"/>
              <a:gd name="connsiteY2" fmla="*/ 6612 h 8251"/>
              <a:gd name="connsiteX3" fmla="*/ 4390 w 9845"/>
              <a:gd name="connsiteY3" fmla="*/ 8235 h 8251"/>
              <a:gd name="connsiteX4" fmla="*/ 2107 w 9845"/>
              <a:gd name="connsiteY4" fmla="*/ 5759 h 8251"/>
              <a:gd name="connsiteX5" fmla="*/ 0 w 9845"/>
              <a:gd name="connsiteY5" fmla="*/ 2818 h 8251"/>
              <a:gd name="connsiteX0" fmla="*/ 7860 w 7860"/>
              <a:gd name="connsiteY0" fmla="*/ 0 h 10001"/>
              <a:gd name="connsiteX1" fmla="*/ 7396 w 7860"/>
              <a:gd name="connsiteY1" fmla="*/ 5533 h 10001"/>
              <a:gd name="connsiteX2" fmla="*/ 4922 w 7860"/>
              <a:gd name="connsiteY2" fmla="*/ 8014 h 10001"/>
              <a:gd name="connsiteX3" fmla="*/ 2319 w 7860"/>
              <a:gd name="connsiteY3" fmla="*/ 9981 h 10001"/>
              <a:gd name="connsiteX4" fmla="*/ 0 w 7860"/>
              <a:gd name="connsiteY4" fmla="*/ 6980 h 10001"/>
              <a:gd name="connsiteX0" fmla="*/ 7050 w 7050"/>
              <a:gd name="connsiteY0" fmla="*/ 0 h 10000"/>
              <a:gd name="connsiteX1" fmla="*/ 6460 w 7050"/>
              <a:gd name="connsiteY1" fmla="*/ 5532 h 10000"/>
              <a:gd name="connsiteX2" fmla="*/ 3312 w 7050"/>
              <a:gd name="connsiteY2" fmla="*/ 8013 h 10000"/>
              <a:gd name="connsiteX3" fmla="*/ 0 w 7050"/>
              <a:gd name="connsiteY3" fmla="*/ 9980 h 10000"/>
              <a:gd name="connsiteX0" fmla="*/ 9163 w 9163"/>
              <a:gd name="connsiteY0" fmla="*/ 0 h 4468"/>
              <a:gd name="connsiteX1" fmla="*/ 4698 w 9163"/>
              <a:gd name="connsiteY1" fmla="*/ 2481 h 4468"/>
              <a:gd name="connsiteX2" fmla="*/ 0 w 9163"/>
              <a:gd name="connsiteY2" fmla="*/ 4448 h 4468"/>
              <a:gd name="connsiteX0" fmla="*/ 9774 w 9774"/>
              <a:gd name="connsiteY0" fmla="*/ 0 h 9562"/>
              <a:gd name="connsiteX1" fmla="*/ 5127 w 9774"/>
              <a:gd name="connsiteY1" fmla="*/ 5117 h 9562"/>
              <a:gd name="connsiteX2" fmla="*/ 0 w 9774"/>
              <a:gd name="connsiteY2" fmla="*/ 9519 h 9562"/>
              <a:gd name="connsiteX0" fmla="*/ 9955 w 9955"/>
              <a:gd name="connsiteY0" fmla="*/ 0 h 9811"/>
              <a:gd name="connsiteX1" fmla="*/ 5246 w 9955"/>
              <a:gd name="connsiteY1" fmla="*/ 5163 h 9811"/>
              <a:gd name="connsiteX2" fmla="*/ 0 w 9955"/>
              <a:gd name="connsiteY2" fmla="*/ 9767 h 9811"/>
              <a:gd name="connsiteX0" fmla="*/ 9953 w 9953"/>
              <a:gd name="connsiteY0" fmla="*/ 0 h 9768"/>
              <a:gd name="connsiteX1" fmla="*/ 5270 w 9953"/>
              <a:gd name="connsiteY1" fmla="*/ 5030 h 9768"/>
              <a:gd name="connsiteX2" fmla="*/ 0 w 9953"/>
              <a:gd name="connsiteY2" fmla="*/ 9723 h 9768"/>
              <a:gd name="connsiteX0" fmla="*/ 9810 w 9810"/>
              <a:gd name="connsiteY0" fmla="*/ 0 h 8669"/>
              <a:gd name="connsiteX1" fmla="*/ 5295 w 9810"/>
              <a:gd name="connsiteY1" fmla="*/ 3821 h 8669"/>
              <a:gd name="connsiteX2" fmla="*/ 0 w 9810"/>
              <a:gd name="connsiteY2" fmla="*/ 8626 h 8669"/>
              <a:gd name="connsiteX0" fmla="*/ 9212 w 9212"/>
              <a:gd name="connsiteY0" fmla="*/ 0 h 9878"/>
              <a:gd name="connsiteX1" fmla="*/ 5398 w 9212"/>
              <a:gd name="connsiteY1" fmla="*/ 4286 h 9878"/>
              <a:gd name="connsiteX2" fmla="*/ 0 w 9212"/>
              <a:gd name="connsiteY2" fmla="*/ 9828 h 9878"/>
              <a:gd name="connsiteX0" fmla="*/ 9991 w 9991"/>
              <a:gd name="connsiteY0" fmla="*/ 0 h 9806"/>
              <a:gd name="connsiteX1" fmla="*/ 5860 w 9991"/>
              <a:gd name="connsiteY1" fmla="*/ 4146 h 9806"/>
              <a:gd name="connsiteX2" fmla="*/ 0 w 9991"/>
              <a:gd name="connsiteY2" fmla="*/ 9756 h 9806"/>
              <a:gd name="connsiteX0" fmla="*/ 10000 w 10000"/>
              <a:gd name="connsiteY0" fmla="*/ 0 h 10000"/>
              <a:gd name="connsiteX1" fmla="*/ 5865 w 10000"/>
              <a:gd name="connsiteY1" fmla="*/ 4228 h 10000"/>
              <a:gd name="connsiteX2" fmla="*/ 0 w 10000"/>
              <a:gd name="connsiteY2" fmla="*/ 9949 h 10000"/>
              <a:gd name="connsiteX0" fmla="*/ 10000 w 10000"/>
              <a:gd name="connsiteY0" fmla="*/ 0 h 10000"/>
              <a:gd name="connsiteX1" fmla="*/ 5865 w 10000"/>
              <a:gd name="connsiteY1" fmla="*/ 4228 h 10000"/>
              <a:gd name="connsiteX2" fmla="*/ 0 w 10000"/>
              <a:gd name="connsiteY2" fmla="*/ 9949 h 10000"/>
              <a:gd name="connsiteX0" fmla="*/ 10014 w 10014"/>
              <a:gd name="connsiteY0" fmla="*/ 0 h 9895"/>
              <a:gd name="connsiteX1" fmla="*/ 5865 w 10014"/>
              <a:gd name="connsiteY1" fmla="*/ 4123 h 9895"/>
              <a:gd name="connsiteX2" fmla="*/ 0 w 10014"/>
              <a:gd name="connsiteY2" fmla="*/ 9844 h 9895"/>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Lst>
            <a:ahLst/>
            <a:cxnLst>
              <a:cxn ang="0">
                <a:pos x="connsiteX0" y="connsiteY0"/>
              </a:cxn>
              <a:cxn ang="0">
                <a:pos x="connsiteX1" y="connsiteY1"/>
              </a:cxn>
              <a:cxn ang="0">
                <a:pos x="connsiteX2" y="connsiteY2"/>
              </a:cxn>
            </a:cxnLst>
            <a:rect l="l" t="t" r="r" b="b"/>
            <a:pathLst>
              <a:path w="10000" h="10000">
                <a:moveTo>
                  <a:pt x="10000" y="0"/>
                </a:moveTo>
                <a:cubicBezTo>
                  <a:pt x="8982" y="1527"/>
                  <a:pt x="7523" y="2508"/>
                  <a:pt x="5857" y="4167"/>
                </a:cubicBezTo>
                <a:cubicBezTo>
                  <a:pt x="4190" y="5825"/>
                  <a:pt x="2029" y="10549"/>
                  <a:pt x="0" y="9948"/>
                </a:cubicBezTo>
              </a:path>
            </a:pathLst>
          </a:custGeom>
          <a:noFill/>
          <a:ln w="76200">
            <a:solidFill>
              <a:srgbClr val="2E1612"/>
            </a:solidFill>
          </a:ln>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20" name="Freeform 31"/>
          <p:cNvSpPr>
            <a:spLocks/>
          </p:cNvSpPr>
          <p:nvPr/>
        </p:nvSpPr>
        <p:spPr bwMode="auto">
          <a:xfrm rot="21176574">
            <a:off x="2657985" y="626006"/>
            <a:ext cx="2174284" cy="4123196"/>
          </a:xfrm>
          <a:custGeom>
            <a:avLst/>
            <a:gdLst>
              <a:gd name="T0" fmla="*/ 409 w 424"/>
              <a:gd name="T1" fmla="*/ 131 h 435"/>
              <a:gd name="T2" fmla="*/ 403 w 424"/>
              <a:gd name="T3" fmla="*/ 238 h 435"/>
              <a:gd name="T4" fmla="*/ 385 w 424"/>
              <a:gd name="T5" fmla="*/ 345 h 435"/>
              <a:gd name="T6" fmla="*/ 289 w 424"/>
              <a:gd name="T7" fmla="*/ 393 h 435"/>
              <a:gd name="T8" fmla="*/ 188 w 424"/>
              <a:gd name="T9" fmla="*/ 431 h 435"/>
              <a:gd name="T10" fmla="*/ 98 w 424"/>
              <a:gd name="T11" fmla="*/ 373 h 435"/>
              <a:gd name="T12" fmla="*/ 15 w 424"/>
              <a:gd name="T13" fmla="*/ 304 h 435"/>
              <a:gd name="T14" fmla="*/ 20 w 424"/>
              <a:gd name="T15" fmla="*/ 197 h 435"/>
              <a:gd name="T16" fmla="*/ 38 w 424"/>
              <a:gd name="T17" fmla="*/ 90 h 435"/>
              <a:gd name="T18" fmla="*/ 134 w 424"/>
              <a:gd name="T19" fmla="*/ 41 h 435"/>
              <a:gd name="T20" fmla="*/ 235 w 424"/>
              <a:gd name="T21" fmla="*/ 3 h 435"/>
              <a:gd name="T22" fmla="*/ 325 w 424"/>
              <a:gd name="T23" fmla="*/ 62 h 435"/>
              <a:gd name="T24" fmla="*/ 409 w 424"/>
              <a:gd name="T25" fmla="*/ 131 h 435"/>
              <a:gd name="connsiteX0" fmla="*/ 9437 w 9580"/>
              <a:gd name="connsiteY0" fmla="*/ 2948 h 9854"/>
              <a:gd name="connsiteX1" fmla="*/ 9296 w 9580"/>
              <a:gd name="connsiteY1" fmla="*/ 5408 h 9854"/>
              <a:gd name="connsiteX2" fmla="*/ 8871 w 9580"/>
              <a:gd name="connsiteY2" fmla="*/ 7868 h 9854"/>
              <a:gd name="connsiteX3" fmla="*/ 6607 w 9580"/>
              <a:gd name="connsiteY3" fmla="*/ 8971 h 9854"/>
              <a:gd name="connsiteX4" fmla="*/ 4225 w 9580"/>
              <a:gd name="connsiteY4" fmla="*/ 9845 h 9854"/>
              <a:gd name="connsiteX5" fmla="*/ 2102 w 9580"/>
              <a:gd name="connsiteY5" fmla="*/ 8512 h 9854"/>
              <a:gd name="connsiteX6" fmla="*/ 145 w 9580"/>
              <a:gd name="connsiteY6" fmla="*/ 6926 h 9854"/>
              <a:gd name="connsiteX7" fmla="*/ 263 w 9580"/>
              <a:gd name="connsiteY7" fmla="*/ 4466 h 9854"/>
              <a:gd name="connsiteX8" fmla="*/ 687 w 9580"/>
              <a:gd name="connsiteY8" fmla="*/ 2006 h 9854"/>
              <a:gd name="connsiteX9" fmla="*/ 2951 w 9580"/>
              <a:gd name="connsiteY9" fmla="*/ 880 h 9854"/>
              <a:gd name="connsiteX10" fmla="*/ 5333 w 9580"/>
              <a:gd name="connsiteY10" fmla="*/ 6 h 9854"/>
              <a:gd name="connsiteX11" fmla="*/ 7456 w 9580"/>
              <a:gd name="connsiteY11" fmla="*/ 1362 h 9854"/>
              <a:gd name="connsiteX12" fmla="*/ 9437 w 9580"/>
              <a:gd name="connsiteY12" fmla="*/ 2948 h 9854"/>
              <a:gd name="connsiteX0" fmla="*/ 7783 w 10000"/>
              <a:gd name="connsiteY0" fmla="*/ 1382 h 10000"/>
              <a:gd name="connsiteX1" fmla="*/ 9851 w 10000"/>
              <a:gd name="connsiteY1" fmla="*/ 2992 h 10000"/>
              <a:gd name="connsiteX2" fmla="*/ 9704 w 10000"/>
              <a:gd name="connsiteY2" fmla="*/ 5488 h 10000"/>
              <a:gd name="connsiteX3" fmla="*/ 9260 w 10000"/>
              <a:gd name="connsiteY3" fmla="*/ 7985 h 10000"/>
              <a:gd name="connsiteX4" fmla="*/ 6897 w 10000"/>
              <a:gd name="connsiteY4" fmla="*/ 9104 h 10000"/>
              <a:gd name="connsiteX5" fmla="*/ 4410 w 10000"/>
              <a:gd name="connsiteY5" fmla="*/ 9991 h 10000"/>
              <a:gd name="connsiteX6" fmla="*/ 2194 w 10000"/>
              <a:gd name="connsiteY6" fmla="*/ 8638 h 10000"/>
              <a:gd name="connsiteX7" fmla="*/ 151 w 10000"/>
              <a:gd name="connsiteY7" fmla="*/ 7029 h 10000"/>
              <a:gd name="connsiteX8" fmla="*/ 275 w 10000"/>
              <a:gd name="connsiteY8" fmla="*/ 4532 h 10000"/>
              <a:gd name="connsiteX9" fmla="*/ 717 w 10000"/>
              <a:gd name="connsiteY9" fmla="*/ 2036 h 10000"/>
              <a:gd name="connsiteX10" fmla="*/ 3080 w 10000"/>
              <a:gd name="connsiteY10" fmla="*/ 893 h 10000"/>
              <a:gd name="connsiteX11" fmla="*/ 5567 w 10000"/>
              <a:gd name="connsiteY11" fmla="*/ 6 h 10000"/>
              <a:gd name="connsiteX12" fmla="*/ 8017 w 10000"/>
              <a:gd name="connsiteY12" fmla="*/ 1604 h 10000"/>
              <a:gd name="connsiteX0" fmla="*/ 9851 w 10000"/>
              <a:gd name="connsiteY0" fmla="*/ 2992 h 10000"/>
              <a:gd name="connsiteX1" fmla="*/ 9704 w 10000"/>
              <a:gd name="connsiteY1" fmla="*/ 5488 h 10000"/>
              <a:gd name="connsiteX2" fmla="*/ 9260 w 10000"/>
              <a:gd name="connsiteY2" fmla="*/ 7985 h 10000"/>
              <a:gd name="connsiteX3" fmla="*/ 6897 w 10000"/>
              <a:gd name="connsiteY3" fmla="*/ 9104 h 10000"/>
              <a:gd name="connsiteX4" fmla="*/ 4410 w 10000"/>
              <a:gd name="connsiteY4" fmla="*/ 9991 h 10000"/>
              <a:gd name="connsiteX5" fmla="*/ 2194 w 10000"/>
              <a:gd name="connsiteY5" fmla="*/ 8638 h 10000"/>
              <a:gd name="connsiteX6" fmla="*/ 151 w 10000"/>
              <a:gd name="connsiteY6" fmla="*/ 7029 h 10000"/>
              <a:gd name="connsiteX7" fmla="*/ 275 w 10000"/>
              <a:gd name="connsiteY7" fmla="*/ 4532 h 10000"/>
              <a:gd name="connsiteX8" fmla="*/ 717 w 10000"/>
              <a:gd name="connsiteY8" fmla="*/ 2036 h 10000"/>
              <a:gd name="connsiteX9" fmla="*/ 3080 w 10000"/>
              <a:gd name="connsiteY9" fmla="*/ 893 h 10000"/>
              <a:gd name="connsiteX10" fmla="*/ 5567 w 10000"/>
              <a:gd name="connsiteY10" fmla="*/ 6 h 10000"/>
              <a:gd name="connsiteX11" fmla="*/ 8017 w 10000"/>
              <a:gd name="connsiteY11" fmla="*/ 1604 h 10000"/>
              <a:gd name="connsiteX0" fmla="*/ 9851 w 10000"/>
              <a:gd name="connsiteY0" fmla="*/ 2992 h 10000"/>
              <a:gd name="connsiteX1" fmla="*/ 9704 w 10000"/>
              <a:gd name="connsiteY1" fmla="*/ 5488 h 10000"/>
              <a:gd name="connsiteX2" fmla="*/ 9260 w 10000"/>
              <a:gd name="connsiteY2" fmla="*/ 7985 h 10000"/>
              <a:gd name="connsiteX3" fmla="*/ 6897 w 10000"/>
              <a:gd name="connsiteY3" fmla="*/ 9104 h 10000"/>
              <a:gd name="connsiteX4" fmla="*/ 4410 w 10000"/>
              <a:gd name="connsiteY4" fmla="*/ 9991 h 10000"/>
              <a:gd name="connsiteX5" fmla="*/ 2194 w 10000"/>
              <a:gd name="connsiteY5" fmla="*/ 8638 h 10000"/>
              <a:gd name="connsiteX6" fmla="*/ 151 w 10000"/>
              <a:gd name="connsiteY6" fmla="*/ 7029 h 10000"/>
              <a:gd name="connsiteX7" fmla="*/ 275 w 10000"/>
              <a:gd name="connsiteY7" fmla="*/ 4532 h 10000"/>
              <a:gd name="connsiteX8" fmla="*/ 717 w 10000"/>
              <a:gd name="connsiteY8" fmla="*/ 2036 h 10000"/>
              <a:gd name="connsiteX9" fmla="*/ 3080 w 10000"/>
              <a:gd name="connsiteY9" fmla="*/ 893 h 10000"/>
              <a:gd name="connsiteX10" fmla="*/ 5567 w 10000"/>
              <a:gd name="connsiteY10" fmla="*/ 6 h 10000"/>
              <a:gd name="connsiteX0" fmla="*/ 9704 w 9704"/>
              <a:gd name="connsiteY0" fmla="*/ 5488 h 10000"/>
              <a:gd name="connsiteX1" fmla="*/ 9260 w 9704"/>
              <a:gd name="connsiteY1" fmla="*/ 7985 h 10000"/>
              <a:gd name="connsiteX2" fmla="*/ 6897 w 9704"/>
              <a:gd name="connsiteY2" fmla="*/ 9104 h 10000"/>
              <a:gd name="connsiteX3" fmla="*/ 4410 w 9704"/>
              <a:gd name="connsiteY3" fmla="*/ 9991 h 10000"/>
              <a:gd name="connsiteX4" fmla="*/ 2194 w 9704"/>
              <a:gd name="connsiteY4" fmla="*/ 8638 h 10000"/>
              <a:gd name="connsiteX5" fmla="*/ 151 w 9704"/>
              <a:gd name="connsiteY5" fmla="*/ 7029 h 10000"/>
              <a:gd name="connsiteX6" fmla="*/ 275 w 9704"/>
              <a:gd name="connsiteY6" fmla="*/ 4532 h 10000"/>
              <a:gd name="connsiteX7" fmla="*/ 717 w 9704"/>
              <a:gd name="connsiteY7" fmla="*/ 2036 h 10000"/>
              <a:gd name="connsiteX8" fmla="*/ 3080 w 9704"/>
              <a:gd name="connsiteY8" fmla="*/ 893 h 10000"/>
              <a:gd name="connsiteX9" fmla="*/ 5567 w 9704"/>
              <a:gd name="connsiteY9" fmla="*/ 6 h 10000"/>
              <a:gd name="connsiteX0" fmla="*/ 9542 w 9542"/>
              <a:gd name="connsiteY0" fmla="*/ 7985 h 10000"/>
              <a:gd name="connsiteX1" fmla="*/ 7107 w 9542"/>
              <a:gd name="connsiteY1" fmla="*/ 9104 h 10000"/>
              <a:gd name="connsiteX2" fmla="*/ 4545 w 9542"/>
              <a:gd name="connsiteY2" fmla="*/ 9991 h 10000"/>
              <a:gd name="connsiteX3" fmla="*/ 2261 w 9542"/>
              <a:gd name="connsiteY3" fmla="*/ 8638 h 10000"/>
              <a:gd name="connsiteX4" fmla="*/ 156 w 9542"/>
              <a:gd name="connsiteY4" fmla="*/ 7029 h 10000"/>
              <a:gd name="connsiteX5" fmla="*/ 283 w 9542"/>
              <a:gd name="connsiteY5" fmla="*/ 4532 h 10000"/>
              <a:gd name="connsiteX6" fmla="*/ 739 w 9542"/>
              <a:gd name="connsiteY6" fmla="*/ 2036 h 10000"/>
              <a:gd name="connsiteX7" fmla="*/ 3174 w 9542"/>
              <a:gd name="connsiteY7" fmla="*/ 893 h 10000"/>
              <a:gd name="connsiteX8" fmla="*/ 5737 w 9542"/>
              <a:gd name="connsiteY8" fmla="*/ 6 h 10000"/>
              <a:gd name="connsiteX0" fmla="*/ 7448 w 7448"/>
              <a:gd name="connsiteY0" fmla="*/ 9104 h 10000"/>
              <a:gd name="connsiteX1" fmla="*/ 4763 w 7448"/>
              <a:gd name="connsiteY1" fmla="*/ 9991 h 10000"/>
              <a:gd name="connsiteX2" fmla="*/ 2370 w 7448"/>
              <a:gd name="connsiteY2" fmla="*/ 8638 h 10000"/>
              <a:gd name="connsiteX3" fmla="*/ 163 w 7448"/>
              <a:gd name="connsiteY3" fmla="*/ 7029 h 10000"/>
              <a:gd name="connsiteX4" fmla="*/ 297 w 7448"/>
              <a:gd name="connsiteY4" fmla="*/ 4532 h 10000"/>
              <a:gd name="connsiteX5" fmla="*/ 774 w 7448"/>
              <a:gd name="connsiteY5" fmla="*/ 2036 h 10000"/>
              <a:gd name="connsiteX6" fmla="*/ 3326 w 7448"/>
              <a:gd name="connsiteY6" fmla="*/ 893 h 10000"/>
              <a:gd name="connsiteX7" fmla="*/ 6012 w 7448"/>
              <a:gd name="connsiteY7" fmla="*/ 6 h 10000"/>
              <a:gd name="connsiteX0" fmla="*/ 6395 w 8072"/>
              <a:gd name="connsiteY0" fmla="*/ 9991 h 9991"/>
              <a:gd name="connsiteX1" fmla="*/ 3182 w 8072"/>
              <a:gd name="connsiteY1" fmla="*/ 8638 h 9991"/>
              <a:gd name="connsiteX2" fmla="*/ 219 w 8072"/>
              <a:gd name="connsiteY2" fmla="*/ 7029 h 9991"/>
              <a:gd name="connsiteX3" fmla="*/ 399 w 8072"/>
              <a:gd name="connsiteY3" fmla="*/ 4532 h 9991"/>
              <a:gd name="connsiteX4" fmla="*/ 1039 w 8072"/>
              <a:gd name="connsiteY4" fmla="*/ 2036 h 9991"/>
              <a:gd name="connsiteX5" fmla="*/ 4466 w 8072"/>
              <a:gd name="connsiteY5" fmla="*/ 893 h 9991"/>
              <a:gd name="connsiteX6" fmla="*/ 8072 w 8072"/>
              <a:gd name="connsiteY6" fmla="*/ 6 h 9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72" h="9991">
                <a:moveTo>
                  <a:pt x="6395" y="9991"/>
                </a:moveTo>
                <a:cubicBezTo>
                  <a:pt x="5144" y="9898"/>
                  <a:pt x="4217" y="9127"/>
                  <a:pt x="3182" y="8638"/>
                </a:cubicBezTo>
                <a:cubicBezTo>
                  <a:pt x="2182" y="8148"/>
                  <a:pt x="756" y="7821"/>
                  <a:pt x="219" y="7029"/>
                </a:cubicBezTo>
                <a:cubicBezTo>
                  <a:pt x="-317" y="6235"/>
                  <a:pt x="290" y="5325"/>
                  <a:pt x="399" y="4532"/>
                </a:cubicBezTo>
                <a:cubicBezTo>
                  <a:pt x="540" y="3692"/>
                  <a:pt x="290" y="2713"/>
                  <a:pt x="1039" y="2036"/>
                </a:cubicBezTo>
                <a:cubicBezTo>
                  <a:pt x="1791" y="1382"/>
                  <a:pt x="3294" y="1231"/>
                  <a:pt x="4466" y="893"/>
                </a:cubicBezTo>
                <a:cubicBezTo>
                  <a:pt x="5638" y="555"/>
                  <a:pt x="6860" y="-64"/>
                  <a:pt x="8072" y="6"/>
                </a:cubicBezTo>
              </a:path>
            </a:pathLst>
          </a:custGeom>
          <a:noFill/>
          <a:ln w="76200">
            <a:solidFill>
              <a:srgbClr val="2E1612"/>
            </a:solidFill>
          </a:ln>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cxnSp>
        <p:nvCxnSpPr>
          <p:cNvPr id="21" name="直接连接符 20"/>
          <p:cNvCxnSpPr>
            <a:cxnSpLocks/>
          </p:cNvCxnSpPr>
          <p:nvPr/>
        </p:nvCxnSpPr>
        <p:spPr>
          <a:xfrm>
            <a:off x="2820115" y="2687604"/>
            <a:ext cx="367240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矩形 11">
            <a:extLst>
              <a:ext uri="{FF2B5EF4-FFF2-40B4-BE49-F238E27FC236}">
                <a16:creationId xmlns:a16="http://schemas.microsoft.com/office/drawing/2014/main" id="{5BAB7AA3-C3DF-4286-BCAD-5B2D1265AEEA}"/>
              </a:ext>
            </a:extLst>
          </p:cNvPr>
          <p:cNvSpPr/>
          <p:nvPr/>
        </p:nvSpPr>
        <p:spPr>
          <a:xfrm>
            <a:off x="4572000" y="4111293"/>
            <a:ext cx="4572000" cy="646331"/>
          </a:xfrm>
          <a:prstGeom prst="rect">
            <a:avLst/>
          </a:prstGeom>
        </p:spPr>
        <p:txBody>
          <a:bodyPr>
            <a:spAutoFit/>
          </a:bodyPr>
          <a:lstStyle/>
          <a:p>
            <a:pPr algn="r"/>
            <a:r>
              <a:rPr lang="fr-FR" altLang="zh-CN" dirty="0">
                <a:latin typeface="Times New Roman" panose="02020603050405020304" pitchFamily="18" charset="0"/>
                <a:cs typeface="Times New Roman" panose="02020603050405020304" pitchFamily="18" charset="0"/>
              </a:rPr>
              <a:t>AN JUNXIN</a:t>
            </a:r>
          </a:p>
          <a:p>
            <a:pPr algn="r"/>
            <a:r>
              <a:rPr lang="fr-FR" altLang="zh-CN" dirty="0">
                <a:latin typeface="Times New Roman" panose="02020603050405020304" pitchFamily="18" charset="0"/>
                <a:cs typeface="Times New Roman" panose="02020603050405020304" pitchFamily="18" charset="0"/>
              </a:rPr>
              <a:t>Tuteur: Séraphine GRELLIER</a:t>
            </a:r>
            <a:endParaRPr lang="zh-CN" altLang="en-US" dirty="0">
              <a:latin typeface="Times New Roman" panose="02020603050405020304" pitchFamily="18" charset="0"/>
              <a:cs typeface="Times New Roman" panose="02020603050405020304" pitchFamily="18" charset="0"/>
            </a:endParaRPr>
          </a:p>
        </p:txBody>
      </p:sp>
      <p:sp>
        <p:nvSpPr>
          <p:cNvPr id="22" name="TextBox 71">
            <a:extLst>
              <a:ext uri="{FF2B5EF4-FFF2-40B4-BE49-F238E27FC236}">
                <a16:creationId xmlns:a16="http://schemas.microsoft.com/office/drawing/2014/main" id="{60E1F4AF-02A9-452B-973C-EE393C3B5468}"/>
              </a:ext>
            </a:extLst>
          </p:cNvPr>
          <p:cNvSpPr txBox="1"/>
          <p:nvPr/>
        </p:nvSpPr>
        <p:spPr>
          <a:xfrm>
            <a:off x="3821987" y="2732134"/>
            <a:ext cx="1572033" cy="1015663"/>
          </a:xfrm>
          <a:prstGeom prst="rect">
            <a:avLst/>
          </a:prstGeom>
          <a:noFill/>
        </p:spPr>
        <p:txBody>
          <a:bodyPr wrap="none" rtlCol="0">
            <a:spAutoFit/>
          </a:bodyPr>
          <a:lstStyle/>
          <a:p>
            <a:pPr algn="ctr"/>
            <a:r>
              <a:rPr lang="en-US" altLang="zh-CN" sz="1500" dirty="0">
                <a:solidFill>
                  <a:schemeClr val="bg1"/>
                </a:solidFill>
                <a:latin typeface="Impact" panose="020B0806030902050204" pitchFamily="34" charset="0"/>
                <a:cs typeface="+mn-ea"/>
                <a:sym typeface="+mn-lt"/>
              </a:rPr>
              <a:t>2019</a:t>
            </a:r>
          </a:p>
          <a:p>
            <a:pPr algn="ctr"/>
            <a:r>
              <a:rPr lang="fr-FR" altLang="zh-CN" sz="1500" dirty="0">
                <a:solidFill>
                  <a:schemeClr val="bg1"/>
                </a:solidFill>
                <a:latin typeface="Impact" panose="020B0806030902050204" pitchFamily="34" charset="0"/>
                <a:cs typeface="+mn-ea"/>
              </a:rPr>
              <a:t>DAE 4 </a:t>
            </a:r>
          </a:p>
          <a:p>
            <a:pPr algn="ctr"/>
            <a:r>
              <a:rPr lang="fr-FR" altLang="zh-CN" sz="1500" dirty="0">
                <a:solidFill>
                  <a:schemeClr val="bg1"/>
                </a:solidFill>
                <a:latin typeface="Impact" panose="020B0806030902050204" pitchFamily="34" charset="0"/>
                <a:cs typeface="+mn-ea"/>
              </a:rPr>
              <a:t>Stage Individuel</a:t>
            </a:r>
            <a:endParaRPr lang="zh-CN" altLang="en-US" sz="1500" dirty="0">
              <a:solidFill>
                <a:schemeClr val="bg1"/>
              </a:solidFill>
              <a:latin typeface="Impact" panose="020B0806030902050204" pitchFamily="34" charset="0"/>
              <a:cs typeface="+mn-ea"/>
            </a:endParaRPr>
          </a:p>
          <a:p>
            <a:endParaRPr lang="zh-CN" altLang="en-US" sz="1500" b="1" dirty="0">
              <a:solidFill>
                <a:schemeClr val="bg1"/>
              </a:solidFill>
              <a:latin typeface="Impact" panose="020B0806030902050204" pitchFamily="34" charset="0"/>
              <a:cs typeface="+mn-ea"/>
              <a:sym typeface="+mn-lt"/>
            </a:endParaRPr>
          </a:p>
        </p:txBody>
      </p:sp>
      <p:pic>
        <p:nvPicPr>
          <p:cNvPr id="23" name="Shape 312">
            <a:extLst>
              <a:ext uri="{FF2B5EF4-FFF2-40B4-BE49-F238E27FC236}">
                <a16:creationId xmlns:a16="http://schemas.microsoft.com/office/drawing/2014/main" id="{307FFA7C-4D3D-4084-9B7A-0A6ADF25510A}"/>
              </a:ext>
            </a:extLst>
          </p:cNvPr>
          <p:cNvPicPr preferRelativeResize="0"/>
          <p:nvPr/>
        </p:nvPicPr>
        <p:blipFill rotWithShape="1">
          <a:blip r:embed="rId5"/>
          <a:srcRect/>
          <a:stretch>
            <a:fillRect/>
          </a:stretch>
        </p:blipFill>
        <p:spPr>
          <a:xfrm>
            <a:off x="140462" y="123478"/>
            <a:ext cx="1729756" cy="516964"/>
          </a:xfrm>
          <a:prstGeom prst="rect">
            <a:avLst/>
          </a:prstGeom>
          <a:noFill/>
          <a:ln>
            <a:noFill/>
          </a:ln>
        </p:spPr>
      </p:pic>
      <p:pic>
        <p:nvPicPr>
          <p:cNvPr id="24" name="Picture 2" descr="https://lh4.googleusercontent.com/jl9OtawkA6Ire6H1GHqTK543n_4EBq5RmR3XbTw5oELC6mhTXCWL7PS8E7HKZFyOeDeDi5DH8rGjddu2NkWAkIO5MZ_9IMZ2_EjmrZqPJKF39LZlS6mYG-LlIhw6XwBzL3XvjyGEO88-iL71qg">
            <a:extLst>
              <a:ext uri="{FF2B5EF4-FFF2-40B4-BE49-F238E27FC236}">
                <a16:creationId xmlns:a16="http://schemas.microsoft.com/office/drawing/2014/main" id="{ADE6E0E5-9E7A-4E40-9D72-D05A3A58949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16169" y="362"/>
            <a:ext cx="2490613" cy="648424"/>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a:extLst>
              <a:ext uri="{FF2B5EF4-FFF2-40B4-BE49-F238E27FC236}">
                <a16:creationId xmlns:a16="http://schemas.microsoft.com/office/drawing/2014/main" id="{35567408-582F-4024-AD6A-EF9BA807F4C9}"/>
              </a:ext>
            </a:extLst>
          </p:cNvPr>
          <p:cNvSpPr>
            <a:spLocks noGrp="1"/>
          </p:cNvSpPr>
          <p:nvPr>
            <p:ph type="sldNum" sz="quarter" idx="12"/>
          </p:nvPr>
        </p:nvSpPr>
        <p:spPr/>
        <p:txBody>
          <a:bodyPr/>
          <a:lstStyle/>
          <a:p>
            <a:fld id="{0C913308-F349-4B6D-A68A-DD1791B4A57B}" type="slidenum">
              <a:rPr lang="zh-CN" altLang="en-US" smtClean="0"/>
              <a:t>22</a:t>
            </a:fld>
            <a:endParaRPr lang="zh-CN" altLang="en-US"/>
          </a:p>
        </p:txBody>
      </p:sp>
    </p:spTree>
    <p:extLst>
      <p:ext uri="{BB962C8B-B14F-4D97-AF65-F5344CB8AC3E}">
        <p14:creationId xmlns:p14="http://schemas.microsoft.com/office/powerpoint/2010/main" val="884963254"/>
      </p:ext>
    </p:extLst>
  </p:cSld>
  <p:clrMapOvr>
    <a:masterClrMapping/>
  </p:clrMapOvr>
  <mc:AlternateContent xmlns:mc="http://schemas.openxmlformats.org/markup-compatibility/2006" xmlns:p14="http://schemas.microsoft.com/office/powerpoint/2010/main">
    <mc:Choice Requires="p14">
      <p:transition spd="slow">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anim calcmode="lin" valueType="num">
                                      <p:cBhvr>
                                        <p:cTn id="14" dur="1000" fill="hold"/>
                                        <p:tgtEl>
                                          <p:spTgt spid="18"/>
                                        </p:tgtEl>
                                        <p:attrNameLst>
                                          <p:attrName>ppt_x</p:attrName>
                                        </p:attrNameLst>
                                      </p:cBhvr>
                                      <p:tavLst>
                                        <p:tav tm="0">
                                          <p:val>
                                            <p:strVal val="#ppt_x"/>
                                          </p:val>
                                        </p:tav>
                                        <p:tav tm="100000">
                                          <p:val>
                                            <p:strVal val="#ppt_x"/>
                                          </p:val>
                                        </p:tav>
                                      </p:tavLst>
                                    </p:anim>
                                    <p:anim calcmode="lin" valueType="num">
                                      <p:cBhvr>
                                        <p:cTn id="15" dur="1000" fill="hold"/>
                                        <p:tgtEl>
                                          <p:spTgt spid="18"/>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up)">
                                      <p:cBhvr>
                                        <p:cTn id="19" dur="1250"/>
                                        <p:tgtEl>
                                          <p:spTgt spid="20"/>
                                        </p:tgtEl>
                                      </p:cBhvr>
                                    </p:animEffect>
                                  </p:childTnLst>
                                </p:cTn>
                              </p:par>
                              <p:par>
                                <p:cTn id="20" presetID="22" presetClass="entr" presetSubtype="4" fill="hold" grpId="0" nodeType="withEffect">
                                  <p:stCondLst>
                                    <p:cond delay="100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1250"/>
                                        <p:tgtEl>
                                          <p:spTgt spid="19"/>
                                        </p:tgtEl>
                                      </p:cBhvr>
                                    </p:animEffect>
                                  </p:childTnLst>
                                </p:cTn>
                              </p:par>
                              <p:par>
                                <p:cTn id="23" presetID="22" presetClass="entr" presetSubtype="4" fill="hold" grpId="0" nodeType="withEffect">
                                  <p:stCondLst>
                                    <p:cond delay="2000"/>
                                  </p:stCondLst>
                                  <p:childTnLst>
                                    <p:set>
                                      <p:cBhvr>
                                        <p:cTn id="24" dur="1" fill="hold">
                                          <p:stCondLst>
                                            <p:cond delay="0"/>
                                          </p:stCondLst>
                                        </p:cTn>
                                        <p:tgtEl>
                                          <p:spTgt spid="13"/>
                                        </p:tgtEl>
                                        <p:attrNameLst>
                                          <p:attrName>style.visibility</p:attrName>
                                        </p:attrNameLst>
                                      </p:cBhvr>
                                      <p:to>
                                        <p:strVal val="visible"/>
                                      </p:to>
                                    </p:set>
                                    <p:animEffect transition="in" filter="wipe(down)">
                                      <p:cBhvr>
                                        <p:cTn id="25" dur="1250"/>
                                        <p:tgtEl>
                                          <p:spTgt spid="13"/>
                                        </p:tgtEl>
                                      </p:cBhvr>
                                    </p:animEffect>
                                  </p:childTnLst>
                                </p:cTn>
                              </p:par>
                            </p:childTnLst>
                          </p:cTn>
                        </p:par>
                        <p:par>
                          <p:cTn id="26" fill="hold">
                            <p:stCondLst>
                              <p:cond delay="4750"/>
                            </p:stCondLst>
                            <p:childTnLst>
                              <p:par>
                                <p:cTn id="27" presetID="49" presetClass="entr" presetSubtype="0" decel="100000" fill="hold" nodeType="after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p:cTn id="29" dur="500" fill="hold"/>
                                        <p:tgtEl>
                                          <p:spTgt spid="21"/>
                                        </p:tgtEl>
                                        <p:attrNameLst>
                                          <p:attrName>ppt_w</p:attrName>
                                        </p:attrNameLst>
                                      </p:cBhvr>
                                      <p:tavLst>
                                        <p:tav tm="0">
                                          <p:val>
                                            <p:fltVal val="0"/>
                                          </p:val>
                                        </p:tav>
                                        <p:tav tm="100000">
                                          <p:val>
                                            <p:strVal val="#ppt_w"/>
                                          </p:val>
                                        </p:tav>
                                      </p:tavLst>
                                    </p:anim>
                                    <p:anim calcmode="lin" valueType="num">
                                      <p:cBhvr>
                                        <p:cTn id="30" dur="500" fill="hold"/>
                                        <p:tgtEl>
                                          <p:spTgt spid="21"/>
                                        </p:tgtEl>
                                        <p:attrNameLst>
                                          <p:attrName>ppt_h</p:attrName>
                                        </p:attrNameLst>
                                      </p:cBhvr>
                                      <p:tavLst>
                                        <p:tav tm="0">
                                          <p:val>
                                            <p:fltVal val="0"/>
                                          </p:val>
                                        </p:tav>
                                        <p:tav tm="100000">
                                          <p:val>
                                            <p:strVal val="#ppt_h"/>
                                          </p:val>
                                        </p:tav>
                                      </p:tavLst>
                                    </p:anim>
                                    <p:anim calcmode="lin" valueType="num">
                                      <p:cBhvr>
                                        <p:cTn id="31" dur="500" fill="hold"/>
                                        <p:tgtEl>
                                          <p:spTgt spid="21"/>
                                        </p:tgtEl>
                                        <p:attrNameLst>
                                          <p:attrName>style.rotation</p:attrName>
                                        </p:attrNameLst>
                                      </p:cBhvr>
                                      <p:tavLst>
                                        <p:tav tm="0">
                                          <p:val>
                                            <p:fltVal val="360"/>
                                          </p:val>
                                        </p:tav>
                                        <p:tav tm="100000">
                                          <p:val>
                                            <p:fltVal val="0"/>
                                          </p:val>
                                        </p:tav>
                                      </p:tavLst>
                                    </p:anim>
                                    <p:animEffect transition="in" filter="fade">
                                      <p:cBhvr>
                                        <p:cTn id="32" dur="500"/>
                                        <p:tgtEl>
                                          <p:spTgt spid="21"/>
                                        </p:tgtEl>
                                      </p:cBhvr>
                                    </p:animEffect>
                                  </p:childTnLst>
                                </p:cTn>
                              </p:par>
                            </p:childTnLst>
                          </p:cTn>
                        </p:par>
                        <p:par>
                          <p:cTn id="33" fill="hold">
                            <p:stCondLst>
                              <p:cond delay="5250"/>
                            </p:stCondLst>
                            <p:childTnLst>
                              <p:par>
                                <p:cTn id="34" presetID="42" presetClass="entr" presetSubtype="0" fill="hold" grpId="0" nodeType="after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1000"/>
                                        <p:tgtEl>
                                          <p:spTgt spid="22"/>
                                        </p:tgtEl>
                                      </p:cBhvr>
                                    </p:animEffect>
                                    <p:anim calcmode="lin" valueType="num">
                                      <p:cBhvr>
                                        <p:cTn id="37" dur="1000" fill="hold"/>
                                        <p:tgtEl>
                                          <p:spTgt spid="22"/>
                                        </p:tgtEl>
                                        <p:attrNameLst>
                                          <p:attrName>ppt_x</p:attrName>
                                        </p:attrNameLst>
                                      </p:cBhvr>
                                      <p:tavLst>
                                        <p:tav tm="0">
                                          <p:val>
                                            <p:strVal val="#ppt_x"/>
                                          </p:val>
                                        </p:tav>
                                        <p:tav tm="100000">
                                          <p:val>
                                            <p:strVal val="#ppt_x"/>
                                          </p:val>
                                        </p:tav>
                                      </p:tavLst>
                                    </p:anim>
                                    <p:anim calcmode="lin" valueType="num">
                                      <p:cBhvr>
                                        <p:cTn id="38"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8" grpId="0"/>
      <p:bldP spid="19" grpId="0" animBg="1"/>
      <p:bldP spid="20" grpId="0" animBg="1"/>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5"/>
          <p:cNvSpPr txBox="1"/>
          <p:nvPr/>
        </p:nvSpPr>
        <p:spPr>
          <a:xfrm>
            <a:off x="4183148" y="1840314"/>
            <a:ext cx="4403770" cy="1200329"/>
          </a:xfrm>
          <a:prstGeom prst="rect">
            <a:avLst/>
          </a:prstGeom>
          <a:noFill/>
        </p:spPr>
        <p:txBody>
          <a:bodyPr wrap="none" rtlCol="0">
            <a:spAutoFit/>
          </a:bodyPr>
          <a:lstStyle/>
          <a:p>
            <a:pPr algn="ctr"/>
            <a:r>
              <a:rPr lang="fr-FR" altLang="zh-CN" sz="3500" b="1" dirty="0">
                <a:solidFill>
                  <a:schemeClr val="tx1">
                    <a:lumMod val="75000"/>
                    <a:lumOff val="2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L‘introduction de </a:t>
            </a:r>
          </a:p>
          <a:p>
            <a:pPr algn="ctr"/>
            <a:r>
              <a:rPr lang="fr-FR" altLang="zh-CN" sz="3500" b="1" u="sng" dirty="0">
                <a:solidFill>
                  <a:schemeClr val="tx1">
                    <a:lumMod val="75000"/>
                    <a:lumOff val="2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l’organisme d’accueil</a:t>
            </a:r>
          </a:p>
        </p:txBody>
      </p:sp>
      <p:sp>
        <p:nvSpPr>
          <p:cNvPr id="17" name="Shape 285"/>
          <p:cNvSpPr txBox="1"/>
          <p:nvPr/>
        </p:nvSpPr>
        <p:spPr>
          <a:xfrm>
            <a:off x="4255145" y="3071676"/>
            <a:ext cx="4205287" cy="931126"/>
          </a:xfrm>
          <a:prstGeom prst="rect">
            <a:avLst/>
          </a:prstGeom>
          <a:noFill/>
          <a:ln>
            <a:noFill/>
          </a:ln>
        </p:spPr>
        <p:txBody>
          <a:bodyPr lIns="68560" tIns="34275" rIns="68560" bIns="34275" anchor="t" anchorCtr="0">
            <a:noAutofit/>
          </a:bodyPr>
          <a:lstStyle/>
          <a:p>
            <a:pPr algn="ctr">
              <a:lnSpc>
                <a:spcPct val="120000"/>
              </a:lnSpc>
            </a:pPr>
            <a:r>
              <a:rPr lang="en-US" altLang="zh-CN" sz="1500" dirty="0">
                <a:solidFill>
                  <a:schemeClr val="tx1">
                    <a:lumMod val="75000"/>
                    <a:lumOff val="25000"/>
                  </a:schemeClr>
                </a:solidFill>
                <a:latin typeface="Times New Roman" panose="02020603050405020304" pitchFamily="18" charset="0"/>
                <a:cs typeface="Times New Roman" panose="02020603050405020304" pitchFamily="18" charset="0"/>
              </a:rPr>
              <a:t>Shanghai Fanqing </a:t>
            </a:r>
            <a:r>
              <a:rPr lang="en-US" altLang="zh-CN" sz="1500" dirty="0" err="1">
                <a:solidFill>
                  <a:schemeClr val="tx1">
                    <a:lumMod val="75000"/>
                    <a:lumOff val="25000"/>
                  </a:schemeClr>
                </a:solidFill>
                <a:latin typeface="Times New Roman" panose="02020603050405020304" pitchFamily="18" charset="0"/>
                <a:cs typeface="Times New Roman" panose="02020603050405020304" pitchFamily="18" charset="0"/>
              </a:rPr>
              <a:t>génie</a:t>
            </a:r>
            <a:r>
              <a:rPr lang="en-US" altLang="zh-CN" sz="1500" dirty="0">
                <a:solidFill>
                  <a:schemeClr val="tx1">
                    <a:lumMod val="75000"/>
                    <a:lumOff val="25000"/>
                  </a:schemeClr>
                </a:solidFill>
                <a:latin typeface="Times New Roman" panose="02020603050405020304" pitchFamily="18" charset="0"/>
                <a:cs typeface="Times New Roman" panose="02020603050405020304" pitchFamily="18" charset="0"/>
              </a:rPr>
              <a:t> de </a:t>
            </a:r>
            <a:r>
              <a:rPr lang="en-US" altLang="zh-CN" sz="1500" dirty="0" err="1">
                <a:solidFill>
                  <a:schemeClr val="tx1">
                    <a:lumMod val="75000"/>
                    <a:lumOff val="25000"/>
                  </a:schemeClr>
                </a:solidFill>
                <a:latin typeface="Times New Roman" panose="02020603050405020304" pitchFamily="18" charset="0"/>
                <a:cs typeface="Times New Roman" panose="02020603050405020304" pitchFamily="18" charset="0"/>
              </a:rPr>
              <a:t>l'environnement</a:t>
            </a:r>
            <a:r>
              <a:rPr lang="en-US" altLang="zh-CN" sz="1500" dirty="0">
                <a:solidFill>
                  <a:schemeClr val="tx1">
                    <a:lumMod val="75000"/>
                    <a:lumOff val="25000"/>
                  </a:schemeClr>
                </a:solidFill>
                <a:latin typeface="Times New Roman" panose="02020603050405020304" pitchFamily="18" charset="0"/>
                <a:cs typeface="Times New Roman" panose="02020603050405020304" pitchFamily="18" charset="0"/>
              </a:rPr>
              <a:t> Co., Ltd</a:t>
            </a:r>
            <a:endParaRPr lang="zh-CN" altLang="en-US" sz="15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nvGrpSpPr>
          <p:cNvPr id="10" name="组合 9"/>
          <p:cNvGrpSpPr/>
          <p:nvPr/>
        </p:nvGrpSpPr>
        <p:grpSpPr>
          <a:xfrm>
            <a:off x="401377" y="1203598"/>
            <a:ext cx="3695316" cy="2863424"/>
            <a:chOff x="-1476672" y="-236562"/>
            <a:chExt cx="7380346" cy="5718880"/>
          </a:xfrm>
        </p:grpSpPr>
        <p:sp>
          <p:nvSpPr>
            <p:cNvPr id="11" name="Freeform 31"/>
            <p:cNvSpPr>
              <a:spLocks/>
            </p:cNvSpPr>
            <p:nvPr/>
          </p:nvSpPr>
          <p:spPr bwMode="auto">
            <a:xfrm rot="21176574">
              <a:off x="3301342" y="513629"/>
              <a:ext cx="1731554" cy="3487930"/>
            </a:xfrm>
            <a:custGeom>
              <a:avLst/>
              <a:gdLst>
                <a:gd name="T0" fmla="*/ 409 w 424"/>
                <a:gd name="T1" fmla="*/ 131 h 435"/>
                <a:gd name="T2" fmla="*/ 403 w 424"/>
                <a:gd name="T3" fmla="*/ 238 h 435"/>
                <a:gd name="T4" fmla="*/ 385 w 424"/>
                <a:gd name="T5" fmla="*/ 345 h 435"/>
                <a:gd name="T6" fmla="*/ 289 w 424"/>
                <a:gd name="T7" fmla="*/ 393 h 435"/>
                <a:gd name="T8" fmla="*/ 188 w 424"/>
                <a:gd name="T9" fmla="*/ 431 h 435"/>
                <a:gd name="T10" fmla="*/ 98 w 424"/>
                <a:gd name="T11" fmla="*/ 373 h 435"/>
                <a:gd name="T12" fmla="*/ 15 w 424"/>
                <a:gd name="T13" fmla="*/ 304 h 435"/>
                <a:gd name="T14" fmla="*/ 20 w 424"/>
                <a:gd name="T15" fmla="*/ 197 h 435"/>
                <a:gd name="T16" fmla="*/ 38 w 424"/>
                <a:gd name="T17" fmla="*/ 90 h 435"/>
                <a:gd name="T18" fmla="*/ 134 w 424"/>
                <a:gd name="T19" fmla="*/ 41 h 435"/>
                <a:gd name="T20" fmla="*/ 235 w 424"/>
                <a:gd name="T21" fmla="*/ 3 h 435"/>
                <a:gd name="T22" fmla="*/ 325 w 424"/>
                <a:gd name="T23" fmla="*/ 62 h 435"/>
                <a:gd name="T24" fmla="*/ 409 w 424"/>
                <a:gd name="T25" fmla="*/ 131 h 435"/>
                <a:gd name="connsiteX0" fmla="*/ 2951 w 9580"/>
                <a:gd name="connsiteY0" fmla="*/ 880 h 9854"/>
                <a:gd name="connsiteX1" fmla="*/ 5333 w 9580"/>
                <a:gd name="connsiteY1" fmla="*/ 6 h 9854"/>
                <a:gd name="connsiteX2" fmla="*/ 7456 w 9580"/>
                <a:gd name="connsiteY2" fmla="*/ 1362 h 9854"/>
                <a:gd name="connsiteX3" fmla="*/ 9437 w 9580"/>
                <a:gd name="connsiteY3" fmla="*/ 2948 h 9854"/>
                <a:gd name="connsiteX4" fmla="*/ 9296 w 9580"/>
                <a:gd name="connsiteY4" fmla="*/ 5408 h 9854"/>
                <a:gd name="connsiteX5" fmla="*/ 8871 w 9580"/>
                <a:gd name="connsiteY5" fmla="*/ 7868 h 9854"/>
                <a:gd name="connsiteX6" fmla="*/ 6607 w 9580"/>
                <a:gd name="connsiteY6" fmla="*/ 8971 h 9854"/>
                <a:gd name="connsiteX7" fmla="*/ 4225 w 9580"/>
                <a:gd name="connsiteY7" fmla="*/ 9845 h 9854"/>
                <a:gd name="connsiteX8" fmla="*/ 2102 w 9580"/>
                <a:gd name="connsiteY8" fmla="*/ 8512 h 9854"/>
                <a:gd name="connsiteX9" fmla="*/ 145 w 9580"/>
                <a:gd name="connsiteY9" fmla="*/ 6926 h 9854"/>
                <a:gd name="connsiteX10" fmla="*/ 263 w 9580"/>
                <a:gd name="connsiteY10" fmla="*/ 4466 h 9854"/>
                <a:gd name="connsiteX11" fmla="*/ 687 w 9580"/>
                <a:gd name="connsiteY11" fmla="*/ 2006 h 9854"/>
                <a:gd name="connsiteX12" fmla="*/ 3175 w 9580"/>
                <a:gd name="connsiteY12" fmla="*/ 1098 h 9854"/>
                <a:gd name="connsiteX0" fmla="*/ 3080 w 10000"/>
                <a:gd name="connsiteY0" fmla="*/ 893 h 10000"/>
                <a:gd name="connsiteX1" fmla="*/ 5567 w 10000"/>
                <a:gd name="connsiteY1" fmla="*/ 6 h 10000"/>
                <a:gd name="connsiteX2" fmla="*/ 7783 w 10000"/>
                <a:gd name="connsiteY2" fmla="*/ 1382 h 10000"/>
                <a:gd name="connsiteX3" fmla="*/ 9851 w 10000"/>
                <a:gd name="connsiteY3" fmla="*/ 2992 h 10000"/>
                <a:gd name="connsiteX4" fmla="*/ 9704 w 10000"/>
                <a:gd name="connsiteY4" fmla="*/ 5488 h 10000"/>
                <a:gd name="connsiteX5" fmla="*/ 9260 w 10000"/>
                <a:gd name="connsiteY5" fmla="*/ 7985 h 10000"/>
                <a:gd name="connsiteX6" fmla="*/ 6897 w 10000"/>
                <a:gd name="connsiteY6" fmla="*/ 9104 h 10000"/>
                <a:gd name="connsiteX7" fmla="*/ 4410 w 10000"/>
                <a:gd name="connsiteY7" fmla="*/ 9991 h 10000"/>
                <a:gd name="connsiteX8" fmla="*/ 2194 w 10000"/>
                <a:gd name="connsiteY8" fmla="*/ 8638 h 10000"/>
                <a:gd name="connsiteX9" fmla="*/ 151 w 10000"/>
                <a:gd name="connsiteY9" fmla="*/ 7029 h 10000"/>
                <a:gd name="connsiteX10" fmla="*/ 275 w 10000"/>
                <a:gd name="connsiteY10" fmla="*/ 4532 h 10000"/>
                <a:gd name="connsiteX11" fmla="*/ 717 w 10000"/>
                <a:gd name="connsiteY11" fmla="*/ 2036 h 10000"/>
                <a:gd name="connsiteX0" fmla="*/ 3080 w 10000"/>
                <a:gd name="connsiteY0" fmla="*/ 893 h 10000"/>
                <a:gd name="connsiteX1" fmla="*/ 5567 w 10000"/>
                <a:gd name="connsiteY1" fmla="*/ 6 h 10000"/>
                <a:gd name="connsiteX2" fmla="*/ 7783 w 10000"/>
                <a:gd name="connsiteY2" fmla="*/ 1382 h 10000"/>
                <a:gd name="connsiteX3" fmla="*/ 9851 w 10000"/>
                <a:gd name="connsiteY3" fmla="*/ 2992 h 10000"/>
                <a:gd name="connsiteX4" fmla="*/ 9704 w 10000"/>
                <a:gd name="connsiteY4" fmla="*/ 5488 h 10000"/>
                <a:gd name="connsiteX5" fmla="*/ 9260 w 10000"/>
                <a:gd name="connsiteY5" fmla="*/ 7985 h 10000"/>
                <a:gd name="connsiteX6" fmla="*/ 6897 w 10000"/>
                <a:gd name="connsiteY6" fmla="*/ 9104 h 10000"/>
                <a:gd name="connsiteX7" fmla="*/ 4410 w 10000"/>
                <a:gd name="connsiteY7" fmla="*/ 9991 h 10000"/>
                <a:gd name="connsiteX8" fmla="*/ 2194 w 10000"/>
                <a:gd name="connsiteY8" fmla="*/ 8638 h 10000"/>
                <a:gd name="connsiteX9" fmla="*/ 151 w 10000"/>
                <a:gd name="connsiteY9" fmla="*/ 7029 h 10000"/>
                <a:gd name="connsiteX10" fmla="*/ 275 w 10000"/>
                <a:gd name="connsiteY10" fmla="*/ 4532 h 10000"/>
                <a:gd name="connsiteX0" fmla="*/ 2929 w 9849"/>
                <a:gd name="connsiteY0" fmla="*/ 893 h 10000"/>
                <a:gd name="connsiteX1" fmla="*/ 5416 w 9849"/>
                <a:gd name="connsiteY1" fmla="*/ 6 h 10000"/>
                <a:gd name="connsiteX2" fmla="*/ 7632 w 9849"/>
                <a:gd name="connsiteY2" fmla="*/ 1382 h 10000"/>
                <a:gd name="connsiteX3" fmla="*/ 9700 w 9849"/>
                <a:gd name="connsiteY3" fmla="*/ 2992 h 10000"/>
                <a:gd name="connsiteX4" fmla="*/ 9553 w 9849"/>
                <a:gd name="connsiteY4" fmla="*/ 5488 h 10000"/>
                <a:gd name="connsiteX5" fmla="*/ 9109 w 9849"/>
                <a:gd name="connsiteY5" fmla="*/ 7985 h 10000"/>
                <a:gd name="connsiteX6" fmla="*/ 6746 w 9849"/>
                <a:gd name="connsiteY6" fmla="*/ 9104 h 10000"/>
                <a:gd name="connsiteX7" fmla="*/ 4259 w 9849"/>
                <a:gd name="connsiteY7" fmla="*/ 9991 h 10000"/>
                <a:gd name="connsiteX8" fmla="*/ 2043 w 9849"/>
                <a:gd name="connsiteY8" fmla="*/ 8638 h 10000"/>
                <a:gd name="connsiteX9" fmla="*/ 0 w 9849"/>
                <a:gd name="connsiteY9" fmla="*/ 7029 h 10000"/>
                <a:gd name="connsiteX0" fmla="*/ 900 w 7926"/>
                <a:gd name="connsiteY0" fmla="*/ 893 h 10000"/>
                <a:gd name="connsiteX1" fmla="*/ 3425 w 7926"/>
                <a:gd name="connsiteY1" fmla="*/ 6 h 10000"/>
                <a:gd name="connsiteX2" fmla="*/ 5675 w 7926"/>
                <a:gd name="connsiteY2" fmla="*/ 1382 h 10000"/>
                <a:gd name="connsiteX3" fmla="*/ 7775 w 7926"/>
                <a:gd name="connsiteY3" fmla="*/ 2992 h 10000"/>
                <a:gd name="connsiteX4" fmla="*/ 7625 w 7926"/>
                <a:gd name="connsiteY4" fmla="*/ 5488 h 10000"/>
                <a:gd name="connsiteX5" fmla="*/ 7175 w 7926"/>
                <a:gd name="connsiteY5" fmla="*/ 7985 h 10000"/>
                <a:gd name="connsiteX6" fmla="*/ 4775 w 7926"/>
                <a:gd name="connsiteY6" fmla="*/ 9104 h 10000"/>
                <a:gd name="connsiteX7" fmla="*/ 2250 w 7926"/>
                <a:gd name="connsiteY7" fmla="*/ 9991 h 10000"/>
                <a:gd name="connsiteX8" fmla="*/ 0 w 7926"/>
                <a:gd name="connsiteY8" fmla="*/ 8638 h 10000"/>
                <a:gd name="connsiteX0" fmla="*/ 0 w 8864"/>
                <a:gd name="connsiteY0" fmla="*/ 893 h 10000"/>
                <a:gd name="connsiteX1" fmla="*/ 3185 w 8864"/>
                <a:gd name="connsiteY1" fmla="*/ 6 h 10000"/>
                <a:gd name="connsiteX2" fmla="*/ 6024 w 8864"/>
                <a:gd name="connsiteY2" fmla="*/ 1382 h 10000"/>
                <a:gd name="connsiteX3" fmla="*/ 8673 w 8864"/>
                <a:gd name="connsiteY3" fmla="*/ 2992 h 10000"/>
                <a:gd name="connsiteX4" fmla="*/ 8484 w 8864"/>
                <a:gd name="connsiteY4" fmla="*/ 5488 h 10000"/>
                <a:gd name="connsiteX5" fmla="*/ 7916 w 8864"/>
                <a:gd name="connsiteY5" fmla="*/ 7985 h 10000"/>
                <a:gd name="connsiteX6" fmla="*/ 4888 w 8864"/>
                <a:gd name="connsiteY6" fmla="*/ 9104 h 10000"/>
                <a:gd name="connsiteX7" fmla="*/ 1703 w 8864"/>
                <a:gd name="connsiteY7" fmla="*/ 9991 h 10000"/>
                <a:gd name="connsiteX0" fmla="*/ 0 w 10000"/>
                <a:gd name="connsiteY0" fmla="*/ 893 h 9104"/>
                <a:gd name="connsiteX1" fmla="*/ 3593 w 10000"/>
                <a:gd name="connsiteY1" fmla="*/ 6 h 9104"/>
                <a:gd name="connsiteX2" fmla="*/ 6796 w 10000"/>
                <a:gd name="connsiteY2" fmla="*/ 1382 h 9104"/>
                <a:gd name="connsiteX3" fmla="*/ 9785 w 10000"/>
                <a:gd name="connsiteY3" fmla="*/ 2992 h 9104"/>
                <a:gd name="connsiteX4" fmla="*/ 9571 w 10000"/>
                <a:gd name="connsiteY4" fmla="*/ 5488 h 9104"/>
                <a:gd name="connsiteX5" fmla="*/ 8931 w 10000"/>
                <a:gd name="connsiteY5" fmla="*/ 7985 h 9104"/>
                <a:gd name="connsiteX6" fmla="*/ 5514 w 10000"/>
                <a:gd name="connsiteY6" fmla="*/ 9104 h 9104"/>
                <a:gd name="connsiteX0" fmla="*/ 0 w 10000"/>
                <a:gd name="connsiteY0" fmla="*/ 981 h 10000"/>
                <a:gd name="connsiteX1" fmla="*/ 3593 w 10000"/>
                <a:gd name="connsiteY1" fmla="*/ 7 h 10000"/>
                <a:gd name="connsiteX2" fmla="*/ 6796 w 10000"/>
                <a:gd name="connsiteY2" fmla="*/ 1518 h 10000"/>
                <a:gd name="connsiteX3" fmla="*/ 9785 w 10000"/>
                <a:gd name="connsiteY3" fmla="*/ 3286 h 10000"/>
                <a:gd name="connsiteX4" fmla="*/ 9571 w 10000"/>
                <a:gd name="connsiteY4" fmla="*/ 6028 h 10000"/>
                <a:gd name="connsiteX5" fmla="*/ 8931 w 10000"/>
                <a:gd name="connsiteY5" fmla="*/ 8771 h 10000"/>
                <a:gd name="connsiteX6" fmla="*/ 5514 w 10000"/>
                <a:gd name="connsiteY6" fmla="*/ 10000 h 10000"/>
                <a:gd name="connsiteX0" fmla="*/ 0 w 10000"/>
                <a:gd name="connsiteY0" fmla="*/ 981 h 10000"/>
                <a:gd name="connsiteX1" fmla="*/ 3593 w 10000"/>
                <a:gd name="connsiteY1" fmla="*/ 7 h 10000"/>
                <a:gd name="connsiteX2" fmla="*/ 6796 w 10000"/>
                <a:gd name="connsiteY2" fmla="*/ 1518 h 10000"/>
                <a:gd name="connsiteX3" fmla="*/ 9785 w 10000"/>
                <a:gd name="connsiteY3" fmla="*/ 3286 h 10000"/>
                <a:gd name="connsiteX4" fmla="*/ 9571 w 10000"/>
                <a:gd name="connsiteY4" fmla="*/ 6028 h 10000"/>
                <a:gd name="connsiteX5" fmla="*/ 8931 w 10000"/>
                <a:gd name="connsiteY5" fmla="*/ 8771 h 10000"/>
                <a:gd name="connsiteX6" fmla="*/ 7258 w 10000"/>
                <a:gd name="connsiteY6" fmla="*/ 9454 h 10000"/>
                <a:gd name="connsiteX7" fmla="*/ 5514 w 10000"/>
                <a:gd name="connsiteY7" fmla="*/ 10000 h 10000"/>
                <a:gd name="connsiteX0" fmla="*/ 0 w 10000"/>
                <a:gd name="connsiteY0" fmla="*/ 981 h 9454"/>
                <a:gd name="connsiteX1" fmla="*/ 3593 w 10000"/>
                <a:gd name="connsiteY1" fmla="*/ 7 h 9454"/>
                <a:gd name="connsiteX2" fmla="*/ 6796 w 10000"/>
                <a:gd name="connsiteY2" fmla="*/ 1518 h 9454"/>
                <a:gd name="connsiteX3" fmla="*/ 9785 w 10000"/>
                <a:gd name="connsiteY3" fmla="*/ 3286 h 9454"/>
                <a:gd name="connsiteX4" fmla="*/ 9571 w 10000"/>
                <a:gd name="connsiteY4" fmla="*/ 6028 h 9454"/>
                <a:gd name="connsiteX5" fmla="*/ 8931 w 10000"/>
                <a:gd name="connsiteY5" fmla="*/ 8771 h 9454"/>
                <a:gd name="connsiteX6" fmla="*/ 7258 w 10000"/>
                <a:gd name="connsiteY6" fmla="*/ 9454 h 9454"/>
                <a:gd name="connsiteX0" fmla="*/ 0 w 6407"/>
                <a:gd name="connsiteY0" fmla="*/ 0 h 9993"/>
                <a:gd name="connsiteX1" fmla="*/ 3203 w 6407"/>
                <a:gd name="connsiteY1" fmla="*/ 1599 h 9993"/>
                <a:gd name="connsiteX2" fmla="*/ 6192 w 6407"/>
                <a:gd name="connsiteY2" fmla="*/ 3469 h 9993"/>
                <a:gd name="connsiteX3" fmla="*/ 5978 w 6407"/>
                <a:gd name="connsiteY3" fmla="*/ 6369 h 9993"/>
                <a:gd name="connsiteX4" fmla="*/ 5338 w 6407"/>
                <a:gd name="connsiteY4" fmla="*/ 9271 h 9993"/>
                <a:gd name="connsiteX5" fmla="*/ 3665 w 6407"/>
                <a:gd name="connsiteY5" fmla="*/ 9993 h 9993"/>
                <a:gd name="connsiteX0" fmla="*/ 0 w 10000"/>
                <a:gd name="connsiteY0" fmla="*/ 0 h 9918"/>
                <a:gd name="connsiteX1" fmla="*/ 4999 w 10000"/>
                <a:gd name="connsiteY1" fmla="*/ 1600 h 9918"/>
                <a:gd name="connsiteX2" fmla="*/ 9664 w 10000"/>
                <a:gd name="connsiteY2" fmla="*/ 3471 h 9918"/>
                <a:gd name="connsiteX3" fmla="*/ 9330 w 10000"/>
                <a:gd name="connsiteY3" fmla="*/ 6373 h 9918"/>
                <a:gd name="connsiteX4" fmla="*/ 8332 w 10000"/>
                <a:gd name="connsiteY4" fmla="*/ 9277 h 9918"/>
                <a:gd name="connsiteX5" fmla="*/ 6378 w 10000"/>
                <a:gd name="connsiteY5" fmla="*/ 9918 h 9918"/>
                <a:gd name="connsiteX0" fmla="*/ 0 w 10000"/>
                <a:gd name="connsiteY0" fmla="*/ 0 h 9886"/>
                <a:gd name="connsiteX1" fmla="*/ 4999 w 10000"/>
                <a:gd name="connsiteY1" fmla="*/ 1613 h 9886"/>
                <a:gd name="connsiteX2" fmla="*/ 9664 w 10000"/>
                <a:gd name="connsiteY2" fmla="*/ 3500 h 9886"/>
                <a:gd name="connsiteX3" fmla="*/ 9330 w 10000"/>
                <a:gd name="connsiteY3" fmla="*/ 6426 h 9886"/>
                <a:gd name="connsiteX4" fmla="*/ 8332 w 10000"/>
                <a:gd name="connsiteY4" fmla="*/ 9354 h 9886"/>
                <a:gd name="connsiteX5" fmla="*/ 6961 w 10000"/>
                <a:gd name="connsiteY5" fmla="*/ 9886 h 9886"/>
                <a:gd name="connsiteX0" fmla="*/ 0 w 10000"/>
                <a:gd name="connsiteY0" fmla="*/ 0 h 10039"/>
                <a:gd name="connsiteX1" fmla="*/ 4999 w 10000"/>
                <a:gd name="connsiteY1" fmla="*/ 1632 h 10039"/>
                <a:gd name="connsiteX2" fmla="*/ 9664 w 10000"/>
                <a:gd name="connsiteY2" fmla="*/ 3540 h 10039"/>
                <a:gd name="connsiteX3" fmla="*/ 9330 w 10000"/>
                <a:gd name="connsiteY3" fmla="*/ 6500 h 10039"/>
                <a:gd name="connsiteX4" fmla="*/ 8332 w 10000"/>
                <a:gd name="connsiteY4" fmla="*/ 9462 h 10039"/>
                <a:gd name="connsiteX5" fmla="*/ 6924 w 10000"/>
                <a:gd name="connsiteY5" fmla="*/ 10039 h 10039"/>
                <a:gd name="connsiteX0" fmla="*/ 0 w 10000"/>
                <a:gd name="connsiteY0" fmla="*/ 0 h 10019"/>
                <a:gd name="connsiteX1" fmla="*/ 4999 w 10000"/>
                <a:gd name="connsiteY1" fmla="*/ 1632 h 10019"/>
                <a:gd name="connsiteX2" fmla="*/ 9664 w 10000"/>
                <a:gd name="connsiteY2" fmla="*/ 3540 h 10019"/>
                <a:gd name="connsiteX3" fmla="*/ 9330 w 10000"/>
                <a:gd name="connsiteY3" fmla="*/ 6500 h 10019"/>
                <a:gd name="connsiteX4" fmla="*/ 8332 w 10000"/>
                <a:gd name="connsiteY4" fmla="*/ 9462 h 10019"/>
                <a:gd name="connsiteX5" fmla="*/ 6818 w 10000"/>
                <a:gd name="connsiteY5" fmla="*/ 10019 h 10019"/>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22">
                  <a:moveTo>
                    <a:pt x="0" y="0"/>
                  </a:moveTo>
                  <a:cubicBezTo>
                    <a:pt x="2002" y="110"/>
                    <a:pt x="3445" y="1053"/>
                    <a:pt x="4999" y="1632"/>
                  </a:cubicBezTo>
                  <a:cubicBezTo>
                    <a:pt x="6554" y="2213"/>
                    <a:pt x="8829" y="2600"/>
                    <a:pt x="9664" y="3540"/>
                  </a:cubicBezTo>
                  <a:cubicBezTo>
                    <a:pt x="10495" y="4481"/>
                    <a:pt x="9552" y="5561"/>
                    <a:pt x="9330" y="6500"/>
                  </a:cubicBezTo>
                  <a:cubicBezTo>
                    <a:pt x="9107" y="7496"/>
                    <a:pt x="9497" y="8659"/>
                    <a:pt x="8332" y="9462"/>
                  </a:cubicBezTo>
                  <a:cubicBezTo>
                    <a:pt x="8006" y="9642"/>
                    <a:pt x="7761" y="9800"/>
                    <a:pt x="6873" y="10022"/>
                  </a:cubicBezTo>
                </a:path>
              </a:pathLst>
            </a:custGeom>
            <a:noFill/>
            <a:ln w="28575">
              <a:solidFill>
                <a:srgbClr val="2E1612"/>
              </a:solidFill>
            </a:ln>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pic>
          <p:nvPicPr>
            <p:cNvPr id="12" name="图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6672" y="-236562"/>
              <a:ext cx="7380346" cy="5718880"/>
            </a:xfrm>
            <a:prstGeom prst="rect">
              <a:avLst/>
            </a:prstGeom>
            <a:ln w="28575">
              <a:noFill/>
            </a:ln>
          </p:spPr>
        </p:pic>
        <p:sp>
          <p:nvSpPr>
            <p:cNvPr id="13" name="Freeform 31"/>
            <p:cNvSpPr>
              <a:spLocks/>
            </p:cNvSpPr>
            <p:nvPr/>
          </p:nvSpPr>
          <p:spPr bwMode="auto">
            <a:xfrm rot="21176574">
              <a:off x="3097201" y="4045502"/>
              <a:ext cx="1658831" cy="633491"/>
            </a:xfrm>
            <a:custGeom>
              <a:avLst/>
              <a:gdLst>
                <a:gd name="T0" fmla="*/ 409 w 424"/>
                <a:gd name="T1" fmla="*/ 131 h 435"/>
                <a:gd name="T2" fmla="*/ 403 w 424"/>
                <a:gd name="T3" fmla="*/ 238 h 435"/>
                <a:gd name="T4" fmla="*/ 385 w 424"/>
                <a:gd name="T5" fmla="*/ 345 h 435"/>
                <a:gd name="T6" fmla="*/ 289 w 424"/>
                <a:gd name="T7" fmla="*/ 393 h 435"/>
                <a:gd name="T8" fmla="*/ 188 w 424"/>
                <a:gd name="T9" fmla="*/ 431 h 435"/>
                <a:gd name="T10" fmla="*/ 98 w 424"/>
                <a:gd name="T11" fmla="*/ 373 h 435"/>
                <a:gd name="T12" fmla="*/ 15 w 424"/>
                <a:gd name="T13" fmla="*/ 304 h 435"/>
                <a:gd name="T14" fmla="*/ 20 w 424"/>
                <a:gd name="T15" fmla="*/ 197 h 435"/>
                <a:gd name="T16" fmla="*/ 38 w 424"/>
                <a:gd name="T17" fmla="*/ 90 h 435"/>
                <a:gd name="T18" fmla="*/ 134 w 424"/>
                <a:gd name="T19" fmla="*/ 41 h 435"/>
                <a:gd name="T20" fmla="*/ 235 w 424"/>
                <a:gd name="T21" fmla="*/ 3 h 435"/>
                <a:gd name="T22" fmla="*/ 325 w 424"/>
                <a:gd name="T23" fmla="*/ 62 h 435"/>
                <a:gd name="T24" fmla="*/ 409 w 424"/>
                <a:gd name="T25" fmla="*/ 131 h 435"/>
                <a:gd name="connsiteX0" fmla="*/ 9296 w 9587"/>
                <a:gd name="connsiteY0" fmla="*/ 5408 h 9854"/>
                <a:gd name="connsiteX1" fmla="*/ 8871 w 9587"/>
                <a:gd name="connsiteY1" fmla="*/ 7868 h 9854"/>
                <a:gd name="connsiteX2" fmla="*/ 6607 w 9587"/>
                <a:gd name="connsiteY2" fmla="*/ 8971 h 9854"/>
                <a:gd name="connsiteX3" fmla="*/ 4225 w 9587"/>
                <a:gd name="connsiteY3" fmla="*/ 9845 h 9854"/>
                <a:gd name="connsiteX4" fmla="*/ 2102 w 9587"/>
                <a:gd name="connsiteY4" fmla="*/ 8512 h 9854"/>
                <a:gd name="connsiteX5" fmla="*/ 145 w 9587"/>
                <a:gd name="connsiteY5" fmla="*/ 6926 h 9854"/>
                <a:gd name="connsiteX6" fmla="*/ 263 w 9587"/>
                <a:gd name="connsiteY6" fmla="*/ 4466 h 9854"/>
                <a:gd name="connsiteX7" fmla="*/ 687 w 9587"/>
                <a:gd name="connsiteY7" fmla="*/ 2006 h 9854"/>
                <a:gd name="connsiteX8" fmla="*/ 2951 w 9587"/>
                <a:gd name="connsiteY8" fmla="*/ 880 h 9854"/>
                <a:gd name="connsiteX9" fmla="*/ 5333 w 9587"/>
                <a:gd name="connsiteY9" fmla="*/ 6 h 9854"/>
                <a:gd name="connsiteX10" fmla="*/ 7456 w 9587"/>
                <a:gd name="connsiteY10" fmla="*/ 1362 h 9854"/>
                <a:gd name="connsiteX11" fmla="*/ 9437 w 9587"/>
                <a:gd name="connsiteY11" fmla="*/ 2948 h 9854"/>
                <a:gd name="connsiteX12" fmla="*/ 9520 w 9587"/>
                <a:gd name="connsiteY12" fmla="*/ 5626 h 9854"/>
                <a:gd name="connsiteX0" fmla="*/ 9696 w 9844"/>
                <a:gd name="connsiteY0" fmla="*/ 5488 h 10000"/>
                <a:gd name="connsiteX1" fmla="*/ 9253 w 9844"/>
                <a:gd name="connsiteY1" fmla="*/ 7985 h 10000"/>
                <a:gd name="connsiteX2" fmla="*/ 6892 w 9844"/>
                <a:gd name="connsiteY2" fmla="*/ 9104 h 10000"/>
                <a:gd name="connsiteX3" fmla="*/ 4407 w 9844"/>
                <a:gd name="connsiteY3" fmla="*/ 9991 h 10000"/>
                <a:gd name="connsiteX4" fmla="*/ 2193 w 9844"/>
                <a:gd name="connsiteY4" fmla="*/ 8638 h 10000"/>
                <a:gd name="connsiteX5" fmla="*/ 151 w 9844"/>
                <a:gd name="connsiteY5" fmla="*/ 7029 h 10000"/>
                <a:gd name="connsiteX6" fmla="*/ 274 w 9844"/>
                <a:gd name="connsiteY6" fmla="*/ 4532 h 10000"/>
                <a:gd name="connsiteX7" fmla="*/ 717 w 9844"/>
                <a:gd name="connsiteY7" fmla="*/ 2036 h 10000"/>
                <a:gd name="connsiteX8" fmla="*/ 3078 w 9844"/>
                <a:gd name="connsiteY8" fmla="*/ 893 h 10000"/>
                <a:gd name="connsiteX9" fmla="*/ 5563 w 9844"/>
                <a:gd name="connsiteY9" fmla="*/ 6 h 10000"/>
                <a:gd name="connsiteX10" fmla="*/ 7777 w 9844"/>
                <a:gd name="connsiteY10" fmla="*/ 1382 h 10000"/>
                <a:gd name="connsiteX11" fmla="*/ 9844 w 9844"/>
                <a:gd name="connsiteY11" fmla="*/ 2992 h 10000"/>
                <a:gd name="connsiteX0" fmla="*/ 9850 w 9850"/>
                <a:gd name="connsiteY0" fmla="*/ 5488 h 10000"/>
                <a:gd name="connsiteX1" fmla="*/ 9400 w 9850"/>
                <a:gd name="connsiteY1" fmla="*/ 7985 h 10000"/>
                <a:gd name="connsiteX2" fmla="*/ 7001 w 9850"/>
                <a:gd name="connsiteY2" fmla="*/ 9104 h 10000"/>
                <a:gd name="connsiteX3" fmla="*/ 4477 w 9850"/>
                <a:gd name="connsiteY3" fmla="*/ 9991 h 10000"/>
                <a:gd name="connsiteX4" fmla="*/ 2228 w 9850"/>
                <a:gd name="connsiteY4" fmla="*/ 8638 h 10000"/>
                <a:gd name="connsiteX5" fmla="*/ 153 w 9850"/>
                <a:gd name="connsiteY5" fmla="*/ 7029 h 10000"/>
                <a:gd name="connsiteX6" fmla="*/ 278 w 9850"/>
                <a:gd name="connsiteY6" fmla="*/ 4532 h 10000"/>
                <a:gd name="connsiteX7" fmla="*/ 728 w 9850"/>
                <a:gd name="connsiteY7" fmla="*/ 2036 h 10000"/>
                <a:gd name="connsiteX8" fmla="*/ 3127 w 9850"/>
                <a:gd name="connsiteY8" fmla="*/ 893 h 10000"/>
                <a:gd name="connsiteX9" fmla="*/ 5651 w 9850"/>
                <a:gd name="connsiteY9" fmla="*/ 6 h 10000"/>
                <a:gd name="connsiteX10" fmla="*/ 7900 w 9850"/>
                <a:gd name="connsiteY10" fmla="*/ 1382 h 10000"/>
                <a:gd name="connsiteX0" fmla="*/ 10000 w 10000"/>
                <a:gd name="connsiteY0" fmla="*/ 5488 h 10000"/>
                <a:gd name="connsiteX1" fmla="*/ 9543 w 10000"/>
                <a:gd name="connsiteY1" fmla="*/ 7985 h 10000"/>
                <a:gd name="connsiteX2" fmla="*/ 7108 w 10000"/>
                <a:gd name="connsiteY2" fmla="*/ 9104 h 10000"/>
                <a:gd name="connsiteX3" fmla="*/ 4545 w 10000"/>
                <a:gd name="connsiteY3" fmla="*/ 9991 h 10000"/>
                <a:gd name="connsiteX4" fmla="*/ 2262 w 10000"/>
                <a:gd name="connsiteY4" fmla="*/ 8638 h 10000"/>
                <a:gd name="connsiteX5" fmla="*/ 155 w 10000"/>
                <a:gd name="connsiteY5" fmla="*/ 7029 h 10000"/>
                <a:gd name="connsiteX6" fmla="*/ 282 w 10000"/>
                <a:gd name="connsiteY6" fmla="*/ 4532 h 10000"/>
                <a:gd name="connsiteX7" fmla="*/ 739 w 10000"/>
                <a:gd name="connsiteY7" fmla="*/ 2036 h 10000"/>
                <a:gd name="connsiteX8" fmla="*/ 3175 w 10000"/>
                <a:gd name="connsiteY8" fmla="*/ 893 h 10000"/>
                <a:gd name="connsiteX9" fmla="*/ 5737 w 10000"/>
                <a:gd name="connsiteY9" fmla="*/ 6 h 10000"/>
                <a:gd name="connsiteX0" fmla="*/ 10000 w 10000"/>
                <a:gd name="connsiteY0" fmla="*/ 4595 h 9107"/>
                <a:gd name="connsiteX1" fmla="*/ 9543 w 10000"/>
                <a:gd name="connsiteY1" fmla="*/ 7092 h 9107"/>
                <a:gd name="connsiteX2" fmla="*/ 7108 w 10000"/>
                <a:gd name="connsiteY2" fmla="*/ 8211 h 9107"/>
                <a:gd name="connsiteX3" fmla="*/ 4545 w 10000"/>
                <a:gd name="connsiteY3" fmla="*/ 9098 h 9107"/>
                <a:gd name="connsiteX4" fmla="*/ 2262 w 10000"/>
                <a:gd name="connsiteY4" fmla="*/ 7745 h 9107"/>
                <a:gd name="connsiteX5" fmla="*/ 155 w 10000"/>
                <a:gd name="connsiteY5" fmla="*/ 6136 h 9107"/>
                <a:gd name="connsiteX6" fmla="*/ 282 w 10000"/>
                <a:gd name="connsiteY6" fmla="*/ 3639 h 9107"/>
                <a:gd name="connsiteX7" fmla="*/ 739 w 10000"/>
                <a:gd name="connsiteY7" fmla="*/ 1143 h 9107"/>
                <a:gd name="connsiteX8" fmla="*/ 3175 w 10000"/>
                <a:gd name="connsiteY8" fmla="*/ 0 h 9107"/>
                <a:gd name="connsiteX0" fmla="*/ 10000 w 10000"/>
                <a:gd name="connsiteY0" fmla="*/ 3791 h 8745"/>
                <a:gd name="connsiteX1" fmla="*/ 9543 w 10000"/>
                <a:gd name="connsiteY1" fmla="*/ 6532 h 8745"/>
                <a:gd name="connsiteX2" fmla="*/ 7108 w 10000"/>
                <a:gd name="connsiteY2" fmla="*/ 7761 h 8745"/>
                <a:gd name="connsiteX3" fmla="*/ 4545 w 10000"/>
                <a:gd name="connsiteY3" fmla="*/ 8735 h 8745"/>
                <a:gd name="connsiteX4" fmla="*/ 2262 w 10000"/>
                <a:gd name="connsiteY4" fmla="*/ 7249 h 8745"/>
                <a:gd name="connsiteX5" fmla="*/ 155 w 10000"/>
                <a:gd name="connsiteY5" fmla="*/ 5483 h 8745"/>
                <a:gd name="connsiteX6" fmla="*/ 282 w 10000"/>
                <a:gd name="connsiteY6" fmla="*/ 2741 h 8745"/>
                <a:gd name="connsiteX7" fmla="*/ 739 w 10000"/>
                <a:gd name="connsiteY7" fmla="*/ 0 h 8745"/>
                <a:gd name="connsiteX0" fmla="*/ 10000 w 10000"/>
                <a:gd name="connsiteY0" fmla="*/ 1201 h 6866"/>
                <a:gd name="connsiteX1" fmla="*/ 9543 w 10000"/>
                <a:gd name="connsiteY1" fmla="*/ 4335 h 6866"/>
                <a:gd name="connsiteX2" fmla="*/ 7108 w 10000"/>
                <a:gd name="connsiteY2" fmla="*/ 5741 h 6866"/>
                <a:gd name="connsiteX3" fmla="*/ 4545 w 10000"/>
                <a:gd name="connsiteY3" fmla="*/ 6855 h 6866"/>
                <a:gd name="connsiteX4" fmla="*/ 2262 w 10000"/>
                <a:gd name="connsiteY4" fmla="*/ 5155 h 6866"/>
                <a:gd name="connsiteX5" fmla="*/ 155 w 10000"/>
                <a:gd name="connsiteY5" fmla="*/ 3136 h 6866"/>
                <a:gd name="connsiteX6" fmla="*/ 282 w 10000"/>
                <a:gd name="connsiteY6" fmla="*/ 0 h 6866"/>
                <a:gd name="connsiteX0" fmla="*/ 9845 w 9845"/>
                <a:gd name="connsiteY0" fmla="*/ 0 h 8251"/>
                <a:gd name="connsiteX1" fmla="*/ 9388 w 9845"/>
                <a:gd name="connsiteY1" fmla="*/ 4565 h 8251"/>
                <a:gd name="connsiteX2" fmla="*/ 6953 w 9845"/>
                <a:gd name="connsiteY2" fmla="*/ 6612 h 8251"/>
                <a:gd name="connsiteX3" fmla="*/ 4390 w 9845"/>
                <a:gd name="connsiteY3" fmla="*/ 8235 h 8251"/>
                <a:gd name="connsiteX4" fmla="*/ 2107 w 9845"/>
                <a:gd name="connsiteY4" fmla="*/ 5759 h 8251"/>
                <a:gd name="connsiteX5" fmla="*/ 0 w 9845"/>
                <a:gd name="connsiteY5" fmla="*/ 2818 h 8251"/>
                <a:gd name="connsiteX0" fmla="*/ 7860 w 7860"/>
                <a:gd name="connsiteY0" fmla="*/ 0 h 10001"/>
                <a:gd name="connsiteX1" fmla="*/ 7396 w 7860"/>
                <a:gd name="connsiteY1" fmla="*/ 5533 h 10001"/>
                <a:gd name="connsiteX2" fmla="*/ 4922 w 7860"/>
                <a:gd name="connsiteY2" fmla="*/ 8014 h 10001"/>
                <a:gd name="connsiteX3" fmla="*/ 2319 w 7860"/>
                <a:gd name="connsiteY3" fmla="*/ 9981 h 10001"/>
                <a:gd name="connsiteX4" fmla="*/ 0 w 7860"/>
                <a:gd name="connsiteY4" fmla="*/ 6980 h 10001"/>
                <a:gd name="connsiteX0" fmla="*/ 7050 w 7050"/>
                <a:gd name="connsiteY0" fmla="*/ 0 h 10000"/>
                <a:gd name="connsiteX1" fmla="*/ 6460 w 7050"/>
                <a:gd name="connsiteY1" fmla="*/ 5532 h 10000"/>
                <a:gd name="connsiteX2" fmla="*/ 3312 w 7050"/>
                <a:gd name="connsiteY2" fmla="*/ 8013 h 10000"/>
                <a:gd name="connsiteX3" fmla="*/ 0 w 7050"/>
                <a:gd name="connsiteY3" fmla="*/ 9980 h 10000"/>
                <a:gd name="connsiteX0" fmla="*/ 9163 w 9163"/>
                <a:gd name="connsiteY0" fmla="*/ 0 h 4468"/>
                <a:gd name="connsiteX1" fmla="*/ 4698 w 9163"/>
                <a:gd name="connsiteY1" fmla="*/ 2481 h 4468"/>
                <a:gd name="connsiteX2" fmla="*/ 0 w 9163"/>
                <a:gd name="connsiteY2" fmla="*/ 4448 h 4468"/>
                <a:gd name="connsiteX0" fmla="*/ 9774 w 9774"/>
                <a:gd name="connsiteY0" fmla="*/ 0 h 9562"/>
                <a:gd name="connsiteX1" fmla="*/ 5127 w 9774"/>
                <a:gd name="connsiteY1" fmla="*/ 5117 h 9562"/>
                <a:gd name="connsiteX2" fmla="*/ 0 w 9774"/>
                <a:gd name="connsiteY2" fmla="*/ 9519 h 9562"/>
                <a:gd name="connsiteX0" fmla="*/ 9955 w 9955"/>
                <a:gd name="connsiteY0" fmla="*/ 0 h 9811"/>
                <a:gd name="connsiteX1" fmla="*/ 5246 w 9955"/>
                <a:gd name="connsiteY1" fmla="*/ 5163 h 9811"/>
                <a:gd name="connsiteX2" fmla="*/ 0 w 9955"/>
                <a:gd name="connsiteY2" fmla="*/ 9767 h 9811"/>
                <a:gd name="connsiteX0" fmla="*/ 9953 w 9953"/>
                <a:gd name="connsiteY0" fmla="*/ 0 h 9768"/>
                <a:gd name="connsiteX1" fmla="*/ 5270 w 9953"/>
                <a:gd name="connsiteY1" fmla="*/ 5030 h 9768"/>
                <a:gd name="connsiteX2" fmla="*/ 0 w 9953"/>
                <a:gd name="connsiteY2" fmla="*/ 9723 h 9768"/>
                <a:gd name="connsiteX0" fmla="*/ 9810 w 9810"/>
                <a:gd name="connsiteY0" fmla="*/ 0 h 8669"/>
                <a:gd name="connsiteX1" fmla="*/ 5295 w 9810"/>
                <a:gd name="connsiteY1" fmla="*/ 3821 h 8669"/>
                <a:gd name="connsiteX2" fmla="*/ 0 w 9810"/>
                <a:gd name="connsiteY2" fmla="*/ 8626 h 8669"/>
                <a:gd name="connsiteX0" fmla="*/ 9212 w 9212"/>
                <a:gd name="connsiteY0" fmla="*/ 0 h 9878"/>
                <a:gd name="connsiteX1" fmla="*/ 5398 w 9212"/>
                <a:gd name="connsiteY1" fmla="*/ 4286 h 9878"/>
                <a:gd name="connsiteX2" fmla="*/ 0 w 9212"/>
                <a:gd name="connsiteY2" fmla="*/ 9828 h 9878"/>
                <a:gd name="connsiteX0" fmla="*/ 9991 w 9991"/>
                <a:gd name="connsiteY0" fmla="*/ 0 h 9806"/>
                <a:gd name="connsiteX1" fmla="*/ 5860 w 9991"/>
                <a:gd name="connsiteY1" fmla="*/ 4146 h 9806"/>
                <a:gd name="connsiteX2" fmla="*/ 0 w 9991"/>
                <a:gd name="connsiteY2" fmla="*/ 9756 h 9806"/>
                <a:gd name="connsiteX0" fmla="*/ 10000 w 10000"/>
                <a:gd name="connsiteY0" fmla="*/ 0 h 10000"/>
                <a:gd name="connsiteX1" fmla="*/ 5865 w 10000"/>
                <a:gd name="connsiteY1" fmla="*/ 4228 h 10000"/>
                <a:gd name="connsiteX2" fmla="*/ 0 w 10000"/>
                <a:gd name="connsiteY2" fmla="*/ 9949 h 10000"/>
                <a:gd name="connsiteX0" fmla="*/ 10000 w 10000"/>
                <a:gd name="connsiteY0" fmla="*/ 0 h 10000"/>
                <a:gd name="connsiteX1" fmla="*/ 5865 w 10000"/>
                <a:gd name="connsiteY1" fmla="*/ 4228 h 10000"/>
                <a:gd name="connsiteX2" fmla="*/ 0 w 10000"/>
                <a:gd name="connsiteY2" fmla="*/ 9949 h 10000"/>
                <a:gd name="connsiteX0" fmla="*/ 10014 w 10014"/>
                <a:gd name="connsiteY0" fmla="*/ 0 h 9895"/>
                <a:gd name="connsiteX1" fmla="*/ 5865 w 10014"/>
                <a:gd name="connsiteY1" fmla="*/ 4123 h 9895"/>
                <a:gd name="connsiteX2" fmla="*/ 0 w 10014"/>
                <a:gd name="connsiteY2" fmla="*/ 9844 h 9895"/>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Lst>
              <a:ahLst/>
              <a:cxnLst>
                <a:cxn ang="0">
                  <a:pos x="connsiteX0" y="connsiteY0"/>
                </a:cxn>
                <a:cxn ang="0">
                  <a:pos x="connsiteX1" y="connsiteY1"/>
                </a:cxn>
                <a:cxn ang="0">
                  <a:pos x="connsiteX2" y="connsiteY2"/>
                </a:cxn>
              </a:cxnLst>
              <a:rect l="l" t="t" r="r" b="b"/>
              <a:pathLst>
                <a:path w="10000" h="10000">
                  <a:moveTo>
                    <a:pt x="10000" y="0"/>
                  </a:moveTo>
                  <a:cubicBezTo>
                    <a:pt x="8982" y="1527"/>
                    <a:pt x="7523" y="2508"/>
                    <a:pt x="5857" y="4167"/>
                  </a:cubicBezTo>
                  <a:cubicBezTo>
                    <a:pt x="4190" y="5825"/>
                    <a:pt x="2029" y="10549"/>
                    <a:pt x="0" y="9948"/>
                  </a:cubicBezTo>
                </a:path>
              </a:pathLst>
            </a:custGeom>
            <a:noFill/>
            <a:ln w="28575">
              <a:solidFill>
                <a:srgbClr val="2E1612"/>
              </a:solidFill>
            </a:ln>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20" name="Freeform 31"/>
            <p:cNvSpPr>
              <a:spLocks/>
            </p:cNvSpPr>
            <p:nvPr/>
          </p:nvSpPr>
          <p:spPr bwMode="auto">
            <a:xfrm rot="21176574">
              <a:off x="1181347" y="748680"/>
              <a:ext cx="2174284" cy="4123196"/>
            </a:xfrm>
            <a:custGeom>
              <a:avLst/>
              <a:gdLst>
                <a:gd name="T0" fmla="*/ 409 w 424"/>
                <a:gd name="T1" fmla="*/ 131 h 435"/>
                <a:gd name="T2" fmla="*/ 403 w 424"/>
                <a:gd name="T3" fmla="*/ 238 h 435"/>
                <a:gd name="T4" fmla="*/ 385 w 424"/>
                <a:gd name="T5" fmla="*/ 345 h 435"/>
                <a:gd name="T6" fmla="*/ 289 w 424"/>
                <a:gd name="T7" fmla="*/ 393 h 435"/>
                <a:gd name="T8" fmla="*/ 188 w 424"/>
                <a:gd name="T9" fmla="*/ 431 h 435"/>
                <a:gd name="T10" fmla="*/ 98 w 424"/>
                <a:gd name="T11" fmla="*/ 373 h 435"/>
                <a:gd name="T12" fmla="*/ 15 w 424"/>
                <a:gd name="T13" fmla="*/ 304 h 435"/>
                <a:gd name="T14" fmla="*/ 20 w 424"/>
                <a:gd name="T15" fmla="*/ 197 h 435"/>
                <a:gd name="T16" fmla="*/ 38 w 424"/>
                <a:gd name="T17" fmla="*/ 90 h 435"/>
                <a:gd name="T18" fmla="*/ 134 w 424"/>
                <a:gd name="T19" fmla="*/ 41 h 435"/>
                <a:gd name="T20" fmla="*/ 235 w 424"/>
                <a:gd name="T21" fmla="*/ 3 h 435"/>
                <a:gd name="T22" fmla="*/ 325 w 424"/>
                <a:gd name="T23" fmla="*/ 62 h 435"/>
                <a:gd name="T24" fmla="*/ 409 w 424"/>
                <a:gd name="T25" fmla="*/ 131 h 435"/>
                <a:gd name="connsiteX0" fmla="*/ 9437 w 9580"/>
                <a:gd name="connsiteY0" fmla="*/ 2948 h 9854"/>
                <a:gd name="connsiteX1" fmla="*/ 9296 w 9580"/>
                <a:gd name="connsiteY1" fmla="*/ 5408 h 9854"/>
                <a:gd name="connsiteX2" fmla="*/ 8871 w 9580"/>
                <a:gd name="connsiteY2" fmla="*/ 7868 h 9854"/>
                <a:gd name="connsiteX3" fmla="*/ 6607 w 9580"/>
                <a:gd name="connsiteY3" fmla="*/ 8971 h 9854"/>
                <a:gd name="connsiteX4" fmla="*/ 4225 w 9580"/>
                <a:gd name="connsiteY4" fmla="*/ 9845 h 9854"/>
                <a:gd name="connsiteX5" fmla="*/ 2102 w 9580"/>
                <a:gd name="connsiteY5" fmla="*/ 8512 h 9854"/>
                <a:gd name="connsiteX6" fmla="*/ 145 w 9580"/>
                <a:gd name="connsiteY6" fmla="*/ 6926 h 9854"/>
                <a:gd name="connsiteX7" fmla="*/ 263 w 9580"/>
                <a:gd name="connsiteY7" fmla="*/ 4466 h 9854"/>
                <a:gd name="connsiteX8" fmla="*/ 687 w 9580"/>
                <a:gd name="connsiteY8" fmla="*/ 2006 h 9854"/>
                <a:gd name="connsiteX9" fmla="*/ 2951 w 9580"/>
                <a:gd name="connsiteY9" fmla="*/ 880 h 9854"/>
                <a:gd name="connsiteX10" fmla="*/ 5333 w 9580"/>
                <a:gd name="connsiteY10" fmla="*/ 6 h 9854"/>
                <a:gd name="connsiteX11" fmla="*/ 7456 w 9580"/>
                <a:gd name="connsiteY11" fmla="*/ 1362 h 9854"/>
                <a:gd name="connsiteX12" fmla="*/ 9437 w 9580"/>
                <a:gd name="connsiteY12" fmla="*/ 2948 h 9854"/>
                <a:gd name="connsiteX0" fmla="*/ 7783 w 10000"/>
                <a:gd name="connsiteY0" fmla="*/ 1382 h 10000"/>
                <a:gd name="connsiteX1" fmla="*/ 9851 w 10000"/>
                <a:gd name="connsiteY1" fmla="*/ 2992 h 10000"/>
                <a:gd name="connsiteX2" fmla="*/ 9704 w 10000"/>
                <a:gd name="connsiteY2" fmla="*/ 5488 h 10000"/>
                <a:gd name="connsiteX3" fmla="*/ 9260 w 10000"/>
                <a:gd name="connsiteY3" fmla="*/ 7985 h 10000"/>
                <a:gd name="connsiteX4" fmla="*/ 6897 w 10000"/>
                <a:gd name="connsiteY4" fmla="*/ 9104 h 10000"/>
                <a:gd name="connsiteX5" fmla="*/ 4410 w 10000"/>
                <a:gd name="connsiteY5" fmla="*/ 9991 h 10000"/>
                <a:gd name="connsiteX6" fmla="*/ 2194 w 10000"/>
                <a:gd name="connsiteY6" fmla="*/ 8638 h 10000"/>
                <a:gd name="connsiteX7" fmla="*/ 151 w 10000"/>
                <a:gd name="connsiteY7" fmla="*/ 7029 h 10000"/>
                <a:gd name="connsiteX8" fmla="*/ 275 w 10000"/>
                <a:gd name="connsiteY8" fmla="*/ 4532 h 10000"/>
                <a:gd name="connsiteX9" fmla="*/ 717 w 10000"/>
                <a:gd name="connsiteY9" fmla="*/ 2036 h 10000"/>
                <a:gd name="connsiteX10" fmla="*/ 3080 w 10000"/>
                <a:gd name="connsiteY10" fmla="*/ 893 h 10000"/>
                <a:gd name="connsiteX11" fmla="*/ 5567 w 10000"/>
                <a:gd name="connsiteY11" fmla="*/ 6 h 10000"/>
                <a:gd name="connsiteX12" fmla="*/ 8017 w 10000"/>
                <a:gd name="connsiteY12" fmla="*/ 1604 h 10000"/>
                <a:gd name="connsiteX0" fmla="*/ 9851 w 10000"/>
                <a:gd name="connsiteY0" fmla="*/ 2992 h 10000"/>
                <a:gd name="connsiteX1" fmla="*/ 9704 w 10000"/>
                <a:gd name="connsiteY1" fmla="*/ 5488 h 10000"/>
                <a:gd name="connsiteX2" fmla="*/ 9260 w 10000"/>
                <a:gd name="connsiteY2" fmla="*/ 7985 h 10000"/>
                <a:gd name="connsiteX3" fmla="*/ 6897 w 10000"/>
                <a:gd name="connsiteY3" fmla="*/ 9104 h 10000"/>
                <a:gd name="connsiteX4" fmla="*/ 4410 w 10000"/>
                <a:gd name="connsiteY4" fmla="*/ 9991 h 10000"/>
                <a:gd name="connsiteX5" fmla="*/ 2194 w 10000"/>
                <a:gd name="connsiteY5" fmla="*/ 8638 h 10000"/>
                <a:gd name="connsiteX6" fmla="*/ 151 w 10000"/>
                <a:gd name="connsiteY6" fmla="*/ 7029 h 10000"/>
                <a:gd name="connsiteX7" fmla="*/ 275 w 10000"/>
                <a:gd name="connsiteY7" fmla="*/ 4532 h 10000"/>
                <a:gd name="connsiteX8" fmla="*/ 717 w 10000"/>
                <a:gd name="connsiteY8" fmla="*/ 2036 h 10000"/>
                <a:gd name="connsiteX9" fmla="*/ 3080 w 10000"/>
                <a:gd name="connsiteY9" fmla="*/ 893 h 10000"/>
                <a:gd name="connsiteX10" fmla="*/ 5567 w 10000"/>
                <a:gd name="connsiteY10" fmla="*/ 6 h 10000"/>
                <a:gd name="connsiteX11" fmla="*/ 8017 w 10000"/>
                <a:gd name="connsiteY11" fmla="*/ 1604 h 10000"/>
                <a:gd name="connsiteX0" fmla="*/ 9851 w 10000"/>
                <a:gd name="connsiteY0" fmla="*/ 2992 h 10000"/>
                <a:gd name="connsiteX1" fmla="*/ 9704 w 10000"/>
                <a:gd name="connsiteY1" fmla="*/ 5488 h 10000"/>
                <a:gd name="connsiteX2" fmla="*/ 9260 w 10000"/>
                <a:gd name="connsiteY2" fmla="*/ 7985 h 10000"/>
                <a:gd name="connsiteX3" fmla="*/ 6897 w 10000"/>
                <a:gd name="connsiteY3" fmla="*/ 9104 h 10000"/>
                <a:gd name="connsiteX4" fmla="*/ 4410 w 10000"/>
                <a:gd name="connsiteY4" fmla="*/ 9991 h 10000"/>
                <a:gd name="connsiteX5" fmla="*/ 2194 w 10000"/>
                <a:gd name="connsiteY5" fmla="*/ 8638 h 10000"/>
                <a:gd name="connsiteX6" fmla="*/ 151 w 10000"/>
                <a:gd name="connsiteY6" fmla="*/ 7029 h 10000"/>
                <a:gd name="connsiteX7" fmla="*/ 275 w 10000"/>
                <a:gd name="connsiteY7" fmla="*/ 4532 h 10000"/>
                <a:gd name="connsiteX8" fmla="*/ 717 w 10000"/>
                <a:gd name="connsiteY8" fmla="*/ 2036 h 10000"/>
                <a:gd name="connsiteX9" fmla="*/ 3080 w 10000"/>
                <a:gd name="connsiteY9" fmla="*/ 893 h 10000"/>
                <a:gd name="connsiteX10" fmla="*/ 5567 w 10000"/>
                <a:gd name="connsiteY10" fmla="*/ 6 h 10000"/>
                <a:gd name="connsiteX0" fmla="*/ 9704 w 9704"/>
                <a:gd name="connsiteY0" fmla="*/ 5488 h 10000"/>
                <a:gd name="connsiteX1" fmla="*/ 9260 w 9704"/>
                <a:gd name="connsiteY1" fmla="*/ 7985 h 10000"/>
                <a:gd name="connsiteX2" fmla="*/ 6897 w 9704"/>
                <a:gd name="connsiteY2" fmla="*/ 9104 h 10000"/>
                <a:gd name="connsiteX3" fmla="*/ 4410 w 9704"/>
                <a:gd name="connsiteY3" fmla="*/ 9991 h 10000"/>
                <a:gd name="connsiteX4" fmla="*/ 2194 w 9704"/>
                <a:gd name="connsiteY4" fmla="*/ 8638 h 10000"/>
                <a:gd name="connsiteX5" fmla="*/ 151 w 9704"/>
                <a:gd name="connsiteY5" fmla="*/ 7029 h 10000"/>
                <a:gd name="connsiteX6" fmla="*/ 275 w 9704"/>
                <a:gd name="connsiteY6" fmla="*/ 4532 h 10000"/>
                <a:gd name="connsiteX7" fmla="*/ 717 w 9704"/>
                <a:gd name="connsiteY7" fmla="*/ 2036 h 10000"/>
                <a:gd name="connsiteX8" fmla="*/ 3080 w 9704"/>
                <a:gd name="connsiteY8" fmla="*/ 893 h 10000"/>
                <a:gd name="connsiteX9" fmla="*/ 5567 w 9704"/>
                <a:gd name="connsiteY9" fmla="*/ 6 h 10000"/>
                <a:gd name="connsiteX0" fmla="*/ 9542 w 9542"/>
                <a:gd name="connsiteY0" fmla="*/ 7985 h 10000"/>
                <a:gd name="connsiteX1" fmla="*/ 7107 w 9542"/>
                <a:gd name="connsiteY1" fmla="*/ 9104 h 10000"/>
                <a:gd name="connsiteX2" fmla="*/ 4545 w 9542"/>
                <a:gd name="connsiteY2" fmla="*/ 9991 h 10000"/>
                <a:gd name="connsiteX3" fmla="*/ 2261 w 9542"/>
                <a:gd name="connsiteY3" fmla="*/ 8638 h 10000"/>
                <a:gd name="connsiteX4" fmla="*/ 156 w 9542"/>
                <a:gd name="connsiteY4" fmla="*/ 7029 h 10000"/>
                <a:gd name="connsiteX5" fmla="*/ 283 w 9542"/>
                <a:gd name="connsiteY5" fmla="*/ 4532 h 10000"/>
                <a:gd name="connsiteX6" fmla="*/ 739 w 9542"/>
                <a:gd name="connsiteY6" fmla="*/ 2036 h 10000"/>
                <a:gd name="connsiteX7" fmla="*/ 3174 w 9542"/>
                <a:gd name="connsiteY7" fmla="*/ 893 h 10000"/>
                <a:gd name="connsiteX8" fmla="*/ 5737 w 9542"/>
                <a:gd name="connsiteY8" fmla="*/ 6 h 10000"/>
                <a:gd name="connsiteX0" fmla="*/ 7448 w 7448"/>
                <a:gd name="connsiteY0" fmla="*/ 9104 h 10000"/>
                <a:gd name="connsiteX1" fmla="*/ 4763 w 7448"/>
                <a:gd name="connsiteY1" fmla="*/ 9991 h 10000"/>
                <a:gd name="connsiteX2" fmla="*/ 2370 w 7448"/>
                <a:gd name="connsiteY2" fmla="*/ 8638 h 10000"/>
                <a:gd name="connsiteX3" fmla="*/ 163 w 7448"/>
                <a:gd name="connsiteY3" fmla="*/ 7029 h 10000"/>
                <a:gd name="connsiteX4" fmla="*/ 297 w 7448"/>
                <a:gd name="connsiteY4" fmla="*/ 4532 h 10000"/>
                <a:gd name="connsiteX5" fmla="*/ 774 w 7448"/>
                <a:gd name="connsiteY5" fmla="*/ 2036 h 10000"/>
                <a:gd name="connsiteX6" fmla="*/ 3326 w 7448"/>
                <a:gd name="connsiteY6" fmla="*/ 893 h 10000"/>
                <a:gd name="connsiteX7" fmla="*/ 6012 w 7448"/>
                <a:gd name="connsiteY7" fmla="*/ 6 h 10000"/>
                <a:gd name="connsiteX0" fmla="*/ 6395 w 8072"/>
                <a:gd name="connsiteY0" fmla="*/ 9991 h 9991"/>
                <a:gd name="connsiteX1" fmla="*/ 3182 w 8072"/>
                <a:gd name="connsiteY1" fmla="*/ 8638 h 9991"/>
                <a:gd name="connsiteX2" fmla="*/ 219 w 8072"/>
                <a:gd name="connsiteY2" fmla="*/ 7029 h 9991"/>
                <a:gd name="connsiteX3" fmla="*/ 399 w 8072"/>
                <a:gd name="connsiteY3" fmla="*/ 4532 h 9991"/>
                <a:gd name="connsiteX4" fmla="*/ 1039 w 8072"/>
                <a:gd name="connsiteY4" fmla="*/ 2036 h 9991"/>
                <a:gd name="connsiteX5" fmla="*/ 4466 w 8072"/>
                <a:gd name="connsiteY5" fmla="*/ 893 h 9991"/>
                <a:gd name="connsiteX6" fmla="*/ 8072 w 8072"/>
                <a:gd name="connsiteY6" fmla="*/ 6 h 9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72" h="9991">
                  <a:moveTo>
                    <a:pt x="6395" y="9991"/>
                  </a:moveTo>
                  <a:cubicBezTo>
                    <a:pt x="5144" y="9898"/>
                    <a:pt x="4217" y="9127"/>
                    <a:pt x="3182" y="8638"/>
                  </a:cubicBezTo>
                  <a:cubicBezTo>
                    <a:pt x="2182" y="8148"/>
                    <a:pt x="756" y="7821"/>
                    <a:pt x="219" y="7029"/>
                  </a:cubicBezTo>
                  <a:cubicBezTo>
                    <a:pt x="-317" y="6235"/>
                    <a:pt x="290" y="5325"/>
                    <a:pt x="399" y="4532"/>
                  </a:cubicBezTo>
                  <a:cubicBezTo>
                    <a:pt x="540" y="3692"/>
                    <a:pt x="290" y="2713"/>
                    <a:pt x="1039" y="2036"/>
                  </a:cubicBezTo>
                  <a:cubicBezTo>
                    <a:pt x="1791" y="1382"/>
                    <a:pt x="3294" y="1231"/>
                    <a:pt x="4466" y="893"/>
                  </a:cubicBezTo>
                  <a:cubicBezTo>
                    <a:pt x="5638" y="555"/>
                    <a:pt x="6860" y="-64"/>
                    <a:pt x="8072" y="6"/>
                  </a:cubicBezTo>
                </a:path>
              </a:pathLst>
            </a:custGeom>
            <a:noFill/>
            <a:ln w="28575">
              <a:solidFill>
                <a:srgbClr val="2E1612"/>
              </a:solidFill>
            </a:ln>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grpSp>
      <p:sp>
        <p:nvSpPr>
          <p:cNvPr id="21" name="TextBox 11"/>
          <p:cNvSpPr txBox="1"/>
          <p:nvPr/>
        </p:nvSpPr>
        <p:spPr>
          <a:xfrm>
            <a:off x="2190004" y="2140603"/>
            <a:ext cx="999522" cy="1078662"/>
          </a:xfrm>
          <a:prstGeom prst="rect">
            <a:avLst/>
          </a:prstGeom>
          <a:noFill/>
        </p:spPr>
        <p:txBody>
          <a:bodyPr wrap="none" anchor="ctr">
            <a:noAutofit/>
          </a:bodyPr>
          <a:lstStyle/>
          <a:p>
            <a:pPr algn="ctr"/>
            <a:r>
              <a:rPr lang="en-US" altLang="zh-CN" sz="6600" dirty="0">
                <a:solidFill>
                  <a:schemeClr val="bg1"/>
                </a:solidFill>
                <a:latin typeface="Impact" panose="020B0806030902050204" pitchFamily="34" charset="0"/>
              </a:rPr>
              <a:t>01</a:t>
            </a:r>
          </a:p>
        </p:txBody>
      </p:sp>
      <p:sp>
        <p:nvSpPr>
          <p:cNvPr id="14" name="灯片编号占位符 3">
            <a:extLst>
              <a:ext uri="{FF2B5EF4-FFF2-40B4-BE49-F238E27FC236}">
                <a16:creationId xmlns:a16="http://schemas.microsoft.com/office/drawing/2014/main" id="{0522667F-A200-4B50-B0A7-E960D6906CCE}"/>
              </a:ext>
            </a:extLst>
          </p:cNvPr>
          <p:cNvSpPr txBox="1">
            <a:spLocks/>
          </p:cNvSpPr>
          <p:nvPr/>
        </p:nvSpPr>
        <p:spPr>
          <a:xfrm>
            <a:off x="6553200" y="4767263"/>
            <a:ext cx="2133600" cy="273844"/>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C913308-F349-4B6D-A68A-DD1791B4A57B}" type="slidenum">
              <a:rPr lang="zh-CN" altLang="en-US" sz="1200">
                <a:solidFill>
                  <a:schemeClr val="tx1">
                    <a:tint val="75000"/>
                  </a:schemeClr>
                </a:solidFill>
              </a:rPr>
              <a:pPr algn="r"/>
              <a:t>3</a:t>
            </a:fld>
            <a:endParaRPr lang="zh-CN" altLang="en-US" sz="1200" dirty="0">
              <a:solidFill>
                <a:schemeClr val="tx1">
                  <a:tint val="75000"/>
                </a:schemeClr>
              </a:solidFill>
            </a:endParaRPr>
          </a:p>
        </p:txBody>
      </p:sp>
    </p:spTree>
    <p:extLst>
      <p:ext uri="{BB962C8B-B14F-4D97-AF65-F5344CB8AC3E}">
        <p14:creationId xmlns:p14="http://schemas.microsoft.com/office/powerpoint/2010/main" val="1887288344"/>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14" presetClass="entr" presetSubtype="10" fill="hold" grpId="0"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left)">
                                      <p:cBhvr>
                                        <p:cTn id="2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a:extLst>
              <a:ext uri="{FF2B5EF4-FFF2-40B4-BE49-F238E27FC236}">
                <a16:creationId xmlns:a16="http://schemas.microsoft.com/office/drawing/2014/main" id="{AD1D9339-C330-4D11-B83F-6D75D8B7B839}"/>
              </a:ext>
            </a:extLst>
          </p:cNvPr>
          <p:cNvGrpSpPr/>
          <p:nvPr/>
        </p:nvGrpSpPr>
        <p:grpSpPr>
          <a:xfrm>
            <a:off x="4811483" y="1446344"/>
            <a:ext cx="1873989" cy="1370700"/>
            <a:chOff x="4811483" y="1446344"/>
            <a:chExt cx="1873989" cy="1370700"/>
          </a:xfrm>
        </p:grpSpPr>
        <p:sp>
          <p:nvSpPr>
            <p:cNvPr id="4" name="íṡľíḍè-Rectangle 3">
              <a:extLst>
                <a:ext uri="{FF2B5EF4-FFF2-40B4-BE49-F238E27FC236}">
                  <a16:creationId xmlns:a16="http://schemas.microsoft.com/office/drawing/2014/main" id="{C5FFD47C-CE8C-40CC-A441-20F240D6DD08}"/>
                </a:ext>
              </a:extLst>
            </p:cNvPr>
            <p:cNvSpPr/>
            <p:nvPr/>
          </p:nvSpPr>
          <p:spPr>
            <a:xfrm>
              <a:off x="4811483" y="1461392"/>
              <a:ext cx="1873989" cy="1355652"/>
            </a:xfrm>
            <a:prstGeom prst="rect">
              <a:avLst/>
            </a:prstGeom>
            <a:solidFill>
              <a:schemeClr val="accent1">
                <a:lumMod val="10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9" name="íṡľíḍè-Rectangle 8">
              <a:extLst>
                <a:ext uri="{FF2B5EF4-FFF2-40B4-BE49-F238E27FC236}">
                  <a16:creationId xmlns:a16="http://schemas.microsoft.com/office/drawing/2014/main" id="{BD7C010C-052F-4A73-B3B4-FD4C89A8793F}"/>
                </a:ext>
              </a:extLst>
            </p:cNvPr>
            <p:cNvSpPr/>
            <p:nvPr/>
          </p:nvSpPr>
          <p:spPr>
            <a:xfrm>
              <a:off x="4903806" y="1446344"/>
              <a:ext cx="1663762" cy="249299"/>
            </a:xfrm>
            <a:prstGeom prst="rect">
              <a:avLst/>
            </a:prstGeom>
          </p:spPr>
          <p:txBody>
            <a:bodyPr wrap="none" lIns="0" tIns="0" rIns="0" bIns="0">
              <a:normAutofit/>
            </a:bodyPr>
            <a:lstStyle/>
            <a:p>
              <a:pPr algn="ctr"/>
              <a:r>
                <a:rPr lang="fr-FR" altLang="zh-CN" sz="1500" dirty="0">
                  <a:solidFill>
                    <a:schemeClr val="bg1"/>
                  </a:solidFill>
                  <a:latin typeface="Times New Roman" panose="02020603050405020304" pitchFamily="18" charset="0"/>
                  <a:cs typeface="Times New Roman" panose="02020603050405020304" pitchFamily="18" charset="0"/>
                  <a:sym typeface="+mn-lt"/>
                </a:rPr>
                <a:t>Champ d'activité</a:t>
              </a:r>
              <a:endParaRPr lang="zh-CN" altLang="en-US" sz="1500" dirty="0">
                <a:solidFill>
                  <a:schemeClr val="bg1"/>
                </a:solidFill>
                <a:latin typeface="Times New Roman" panose="02020603050405020304" pitchFamily="18" charset="0"/>
                <a:cs typeface="Times New Roman" panose="02020603050405020304" pitchFamily="18" charset="0"/>
                <a:sym typeface="+mn-lt"/>
              </a:endParaRPr>
            </a:p>
          </p:txBody>
        </p:sp>
        <p:sp>
          <p:nvSpPr>
            <p:cNvPr id="14" name="íṡľíḍè-Rectangle 13">
              <a:extLst>
                <a:ext uri="{FF2B5EF4-FFF2-40B4-BE49-F238E27FC236}">
                  <a16:creationId xmlns:a16="http://schemas.microsoft.com/office/drawing/2014/main" id="{D4ED6375-8B2E-4600-826C-452E6C34E668}"/>
                </a:ext>
              </a:extLst>
            </p:cNvPr>
            <p:cNvSpPr/>
            <p:nvPr/>
          </p:nvSpPr>
          <p:spPr>
            <a:xfrm>
              <a:off x="4845829" y="1695643"/>
              <a:ext cx="1804939" cy="1080269"/>
            </a:xfrm>
            <a:prstGeom prst="rect">
              <a:avLst/>
            </a:prstGeom>
          </p:spPr>
          <p:txBody>
            <a:bodyPr wrap="square" lIns="0" tIns="0" rIns="0" bIns="0">
              <a:normAutofit fontScale="92500"/>
            </a:bodyPr>
            <a:lstStyle/>
            <a:p>
              <a:pPr algn="ctr">
                <a:lnSpc>
                  <a:spcPct val="120000"/>
                </a:lnSpc>
              </a:pPr>
              <a:r>
                <a:rPr lang="fr-FR" altLang="zh-CN" sz="1100" dirty="0">
                  <a:solidFill>
                    <a:schemeClr val="bg1"/>
                  </a:solidFill>
                  <a:latin typeface="Times New Roman" panose="02020603050405020304" pitchFamily="18" charset="0"/>
                  <a:cs typeface="Times New Roman" panose="02020603050405020304" pitchFamily="18" charset="0"/>
                  <a:sym typeface="+mn-lt"/>
                </a:rPr>
                <a:t>La filtration</a:t>
              </a:r>
            </a:p>
            <a:p>
              <a:pPr algn="ctr">
                <a:lnSpc>
                  <a:spcPct val="130000"/>
                </a:lnSpc>
              </a:pPr>
              <a:r>
                <a:rPr lang="fr-FR" altLang="zh-CN" sz="1100" dirty="0">
                  <a:solidFill>
                    <a:schemeClr val="bg1"/>
                  </a:solidFill>
                  <a:latin typeface="Times New Roman" panose="02020603050405020304" pitchFamily="18" charset="0"/>
                  <a:cs typeface="Times New Roman" panose="02020603050405020304" pitchFamily="18" charset="0"/>
                </a:rPr>
                <a:t>La floculation</a:t>
              </a:r>
            </a:p>
            <a:p>
              <a:pPr algn="ctr">
                <a:lnSpc>
                  <a:spcPct val="130000"/>
                </a:lnSpc>
              </a:pPr>
              <a:r>
                <a:rPr lang="fr-FR" altLang="zh-CN" sz="1100" dirty="0">
                  <a:solidFill>
                    <a:schemeClr val="bg1"/>
                  </a:solidFill>
                  <a:latin typeface="Times New Roman" panose="02020603050405020304" pitchFamily="18" charset="0"/>
                  <a:cs typeface="Times New Roman" panose="02020603050405020304" pitchFamily="18" charset="0"/>
                </a:rPr>
                <a:t>La sédimentation</a:t>
              </a:r>
            </a:p>
            <a:p>
              <a:pPr algn="ctr">
                <a:lnSpc>
                  <a:spcPct val="130000"/>
                </a:lnSpc>
              </a:pPr>
              <a:r>
                <a:rPr lang="fr-FR" altLang="zh-CN" sz="1100" dirty="0">
                  <a:solidFill>
                    <a:schemeClr val="bg1"/>
                  </a:solidFill>
                  <a:latin typeface="Times New Roman" panose="02020603050405020304" pitchFamily="18" charset="0"/>
                  <a:cs typeface="Times New Roman" panose="02020603050405020304" pitchFamily="18" charset="0"/>
                </a:rPr>
                <a:t>L'oxydation de contact biologique</a:t>
              </a:r>
            </a:p>
            <a:p>
              <a:pPr algn="ctr">
                <a:lnSpc>
                  <a:spcPct val="130000"/>
                </a:lnSpc>
              </a:pPr>
              <a:r>
                <a:rPr lang="fr-FR" altLang="zh-CN" sz="1100" dirty="0">
                  <a:solidFill>
                    <a:schemeClr val="bg1"/>
                  </a:solidFill>
                  <a:latin typeface="Times New Roman" panose="02020603050405020304" pitchFamily="18" charset="0"/>
                  <a:cs typeface="Times New Roman" panose="02020603050405020304" pitchFamily="18" charset="0"/>
                </a:rPr>
                <a:t>La filtration biologique </a:t>
              </a:r>
            </a:p>
            <a:p>
              <a:pPr algn="ctr">
                <a:lnSpc>
                  <a:spcPct val="120000"/>
                </a:lnSpc>
              </a:pPr>
              <a:endParaRPr lang="zh-CN" altLang="en-US" sz="800" dirty="0">
                <a:solidFill>
                  <a:schemeClr val="bg1"/>
                </a:solidFill>
                <a:cs typeface="+mn-ea"/>
                <a:sym typeface="+mn-lt"/>
              </a:endParaRPr>
            </a:p>
          </p:txBody>
        </p:sp>
      </p:grpSp>
      <p:grpSp>
        <p:nvGrpSpPr>
          <p:cNvPr id="22" name="组合 21">
            <a:extLst>
              <a:ext uri="{FF2B5EF4-FFF2-40B4-BE49-F238E27FC236}">
                <a16:creationId xmlns:a16="http://schemas.microsoft.com/office/drawing/2014/main" id="{91F8ED31-9003-4A67-A9BB-C6DA1A4C9BEF}"/>
              </a:ext>
            </a:extLst>
          </p:cNvPr>
          <p:cNvGrpSpPr/>
          <p:nvPr/>
        </p:nvGrpSpPr>
        <p:grpSpPr>
          <a:xfrm>
            <a:off x="6730659" y="1446344"/>
            <a:ext cx="1873989" cy="1370699"/>
            <a:chOff x="6730659" y="1446344"/>
            <a:chExt cx="1873989" cy="1370699"/>
          </a:xfrm>
        </p:grpSpPr>
        <p:sp>
          <p:nvSpPr>
            <p:cNvPr id="7" name="íṡľíḍè-Rectangle 6">
              <a:extLst>
                <a:ext uri="{FF2B5EF4-FFF2-40B4-BE49-F238E27FC236}">
                  <a16:creationId xmlns:a16="http://schemas.microsoft.com/office/drawing/2014/main" id="{B731E231-67D8-46FA-9998-B6B410CBD928}"/>
                </a:ext>
              </a:extLst>
            </p:cNvPr>
            <p:cNvSpPr/>
            <p:nvPr/>
          </p:nvSpPr>
          <p:spPr>
            <a:xfrm>
              <a:off x="6730659" y="1461391"/>
              <a:ext cx="1873989" cy="1355652"/>
            </a:xfrm>
            <a:prstGeom prst="rect">
              <a:avLst/>
            </a:prstGeom>
            <a:solidFill>
              <a:schemeClr val="accent2">
                <a:lumMod val="10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0" name="íṡľíḍè-Rectangle 9">
              <a:extLst>
                <a:ext uri="{FF2B5EF4-FFF2-40B4-BE49-F238E27FC236}">
                  <a16:creationId xmlns:a16="http://schemas.microsoft.com/office/drawing/2014/main" id="{341C5650-6A9D-4205-A0FC-617ADA0E5C7B}"/>
                </a:ext>
              </a:extLst>
            </p:cNvPr>
            <p:cNvSpPr/>
            <p:nvPr/>
          </p:nvSpPr>
          <p:spPr>
            <a:xfrm>
              <a:off x="6835772" y="1446344"/>
              <a:ext cx="1663762" cy="249299"/>
            </a:xfrm>
            <a:prstGeom prst="rect">
              <a:avLst/>
            </a:prstGeom>
          </p:spPr>
          <p:txBody>
            <a:bodyPr wrap="none" lIns="0" tIns="0" rIns="0" bIns="0">
              <a:normAutofit/>
            </a:bodyPr>
            <a:lstStyle/>
            <a:p>
              <a:pPr algn="ctr"/>
              <a:r>
                <a:rPr lang="fr-FR" altLang="zh-CN" sz="1500" dirty="0">
                  <a:solidFill>
                    <a:schemeClr val="bg1"/>
                  </a:solidFill>
                  <a:latin typeface="Times New Roman" panose="02020603050405020304" pitchFamily="18" charset="0"/>
                  <a:cs typeface="Times New Roman" panose="02020603050405020304" pitchFamily="18" charset="0"/>
                  <a:sym typeface="+mn-lt"/>
                </a:rPr>
                <a:t>Histoire de l'entreprise</a:t>
              </a:r>
              <a:endParaRPr lang="zh-CN" altLang="en-US" sz="1500" dirty="0">
                <a:solidFill>
                  <a:schemeClr val="bg1"/>
                </a:solidFill>
                <a:latin typeface="Times New Roman" panose="02020603050405020304" pitchFamily="18" charset="0"/>
                <a:cs typeface="Times New Roman" panose="02020603050405020304" pitchFamily="18" charset="0"/>
                <a:sym typeface="+mn-lt"/>
              </a:endParaRPr>
            </a:p>
          </p:txBody>
        </p:sp>
        <p:sp>
          <p:nvSpPr>
            <p:cNvPr id="15" name="íṡľíḍè-Rectangle 14">
              <a:extLst>
                <a:ext uri="{FF2B5EF4-FFF2-40B4-BE49-F238E27FC236}">
                  <a16:creationId xmlns:a16="http://schemas.microsoft.com/office/drawing/2014/main" id="{80837A10-6EE3-4559-B226-1B0C5C36834E}"/>
                </a:ext>
              </a:extLst>
            </p:cNvPr>
            <p:cNvSpPr/>
            <p:nvPr/>
          </p:nvSpPr>
          <p:spPr>
            <a:xfrm>
              <a:off x="6756239" y="1710268"/>
              <a:ext cx="1813705" cy="1080269"/>
            </a:xfrm>
            <a:prstGeom prst="rect">
              <a:avLst/>
            </a:prstGeom>
          </p:spPr>
          <p:txBody>
            <a:bodyPr wrap="square" lIns="0" tIns="0" rIns="0" bIns="0">
              <a:normAutofit fontScale="92500" lnSpcReduction="20000"/>
            </a:bodyPr>
            <a:lstStyle/>
            <a:p>
              <a:pPr algn="ctr">
                <a:lnSpc>
                  <a:spcPct val="150000"/>
                </a:lnSpc>
              </a:pPr>
              <a:r>
                <a:rPr lang="fr-FR" altLang="zh-CN" sz="1000" b="1" dirty="0">
                  <a:solidFill>
                    <a:schemeClr val="bg1"/>
                  </a:solidFill>
                  <a:latin typeface="Times New Roman" panose="02020603050405020304" pitchFamily="18" charset="0"/>
                  <a:cs typeface="Times New Roman" panose="02020603050405020304" pitchFamily="18" charset="0"/>
                </a:rPr>
                <a:t>1982-1985</a:t>
              </a:r>
            </a:p>
            <a:p>
              <a:pPr algn="ctr">
                <a:lnSpc>
                  <a:spcPct val="150000"/>
                </a:lnSpc>
              </a:pPr>
              <a:r>
                <a:rPr lang="fr-FR" altLang="zh-CN" sz="1000" dirty="0">
                  <a:solidFill>
                    <a:schemeClr val="bg1"/>
                  </a:solidFill>
                  <a:latin typeface="Times New Roman" panose="02020603050405020304" pitchFamily="18" charset="0"/>
                  <a:cs typeface="Times New Roman" panose="02020603050405020304" pitchFamily="18" charset="0"/>
                </a:rPr>
                <a:t>Filtration en faisceaux de fibres</a:t>
              </a:r>
            </a:p>
            <a:p>
              <a:pPr algn="ctr">
                <a:lnSpc>
                  <a:spcPct val="150000"/>
                </a:lnSpc>
              </a:pPr>
              <a:r>
                <a:rPr lang="fr-FR" altLang="zh-CN" sz="1000" b="1" dirty="0">
                  <a:solidFill>
                    <a:schemeClr val="bg1"/>
                  </a:solidFill>
                  <a:latin typeface="Times New Roman" panose="02020603050405020304" pitchFamily="18" charset="0"/>
                  <a:cs typeface="Times New Roman" panose="02020603050405020304" pitchFamily="18" charset="0"/>
                </a:rPr>
                <a:t>2000</a:t>
              </a:r>
            </a:p>
            <a:p>
              <a:pPr algn="ctr">
                <a:lnSpc>
                  <a:spcPct val="150000"/>
                </a:lnSpc>
              </a:pPr>
              <a:r>
                <a:rPr lang="fr-FR" altLang="zh-CN" sz="1000" dirty="0">
                  <a:solidFill>
                    <a:schemeClr val="bg1"/>
                  </a:solidFill>
                  <a:latin typeface="Times New Roman" panose="02020603050405020304" pitchFamily="18" charset="0"/>
                  <a:cs typeface="Times New Roman" panose="02020603050405020304" pitchFamily="18" charset="0"/>
                </a:rPr>
                <a:t>Shanghai Fanqing</a:t>
              </a:r>
            </a:p>
            <a:p>
              <a:pPr algn="ctr">
                <a:lnSpc>
                  <a:spcPct val="150000"/>
                </a:lnSpc>
              </a:pPr>
              <a:r>
                <a:rPr lang="fr-FR" altLang="zh-CN" sz="1000" b="1" dirty="0">
                  <a:solidFill>
                    <a:schemeClr val="bg1"/>
                  </a:solidFill>
                  <a:latin typeface="Times New Roman" panose="02020603050405020304" pitchFamily="18" charset="0"/>
                  <a:cs typeface="Times New Roman" panose="02020603050405020304" pitchFamily="18" charset="0"/>
                </a:rPr>
                <a:t>2014</a:t>
              </a:r>
            </a:p>
            <a:p>
              <a:pPr algn="ctr">
                <a:lnSpc>
                  <a:spcPct val="150000"/>
                </a:lnSpc>
              </a:pPr>
              <a:r>
                <a:rPr lang="fr-FR" altLang="zh-CN" sz="1000" dirty="0">
                  <a:solidFill>
                    <a:schemeClr val="bg1"/>
                  </a:solidFill>
                  <a:latin typeface="Times New Roman" panose="02020603050405020304" pitchFamily="18" charset="0"/>
                  <a:cs typeface="Times New Roman" panose="02020603050405020304" pitchFamily="18" charset="0"/>
                </a:rPr>
                <a:t>Entreprise pilote de brevets</a:t>
              </a:r>
            </a:p>
            <a:p>
              <a:pPr algn="ctr"/>
              <a:endParaRPr lang="fr-FR" altLang="zh-CN" sz="800" dirty="0"/>
            </a:p>
            <a:p>
              <a:pPr algn="ctr"/>
              <a:endParaRPr lang="fr-FR" altLang="zh-CN" sz="800" dirty="0"/>
            </a:p>
            <a:p>
              <a:pPr algn="ctr"/>
              <a:endParaRPr lang="fr-FR" altLang="zh-CN" sz="800" dirty="0"/>
            </a:p>
          </p:txBody>
        </p:sp>
      </p:grpSp>
      <p:grpSp>
        <p:nvGrpSpPr>
          <p:cNvPr id="19" name="组合 18"/>
          <p:cNvGrpSpPr/>
          <p:nvPr/>
        </p:nvGrpSpPr>
        <p:grpSpPr>
          <a:xfrm>
            <a:off x="4811483" y="2807808"/>
            <a:ext cx="1884471" cy="1434491"/>
            <a:chOff x="4811483" y="2807808"/>
            <a:chExt cx="1884471" cy="1434491"/>
          </a:xfrm>
        </p:grpSpPr>
        <p:sp>
          <p:nvSpPr>
            <p:cNvPr id="5" name="íṡľíḍè-Rectangle 4">
              <a:extLst>
                <a:ext uri="{FF2B5EF4-FFF2-40B4-BE49-F238E27FC236}">
                  <a16:creationId xmlns:a16="http://schemas.microsoft.com/office/drawing/2014/main" id="{BE9D18E8-C168-485A-A692-91897CEF394A}"/>
                </a:ext>
              </a:extLst>
            </p:cNvPr>
            <p:cNvSpPr/>
            <p:nvPr/>
          </p:nvSpPr>
          <p:spPr>
            <a:xfrm>
              <a:off x="4811483" y="2848940"/>
              <a:ext cx="1873989" cy="1355652"/>
            </a:xfrm>
            <a:prstGeom prst="rect">
              <a:avLst/>
            </a:prstGeom>
            <a:solidFill>
              <a:schemeClr val="accent3">
                <a:lumMod val="10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1" name="íṡľíḍè-Rectangle 10">
              <a:extLst>
                <a:ext uri="{FF2B5EF4-FFF2-40B4-BE49-F238E27FC236}">
                  <a16:creationId xmlns:a16="http://schemas.microsoft.com/office/drawing/2014/main" id="{669B8E08-EE5D-4ACC-ADE7-6294165B3E05}"/>
                </a:ext>
              </a:extLst>
            </p:cNvPr>
            <p:cNvSpPr/>
            <p:nvPr/>
          </p:nvSpPr>
          <p:spPr>
            <a:xfrm>
              <a:off x="4916596" y="2807808"/>
              <a:ext cx="1663762" cy="249299"/>
            </a:xfrm>
            <a:prstGeom prst="rect">
              <a:avLst/>
            </a:prstGeom>
          </p:spPr>
          <p:txBody>
            <a:bodyPr wrap="none" lIns="0" tIns="0" rIns="0" bIns="0">
              <a:normAutofit/>
            </a:bodyPr>
            <a:lstStyle/>
            <a:p>
              <a:pPr algn="ctr"/>
              <a:r>
                <a:rPr lang="fr-FR" altLang="zh-CN" sz="1500" dirty="0">
                  <a:solidFill>
                    <a:schemeClr val="bg1"/>
                  </a:solidFill>
                  <a:latin typeface="Times New Roman" panose="02020603050405020304" pitchFamily="18" charset="0"/>
                  <a:cs typeface="Times New Roman" panose="02020603050405020304" pitchFamily="18" charset="0"/>
                  <a:sym typeface="+mn-lt"/>
                </a:rPr>
                <a:t>Département</a:t>
              </a:r>
              <a:endParaRPr lang="zh-CN" altLang="en-US" sz="1500" dirty="0">
                <a:solidFill>
                  <a:schemeClr val="bg1"/>
                </a:solidFill>
                <a:latin typeface="Times New Roman" panose="02020603050405020304" pitchFamily="18" charset="0"/>
                <a:cs typeface="Times New Roman" panose="02020603050405020304" pitchFamily="18" charset="0"/>
                <a:sym typeface="+mn-lt"/>
              </a:endParaRPr>
            </a:p>
          </p:txBody>
        </p:sp>
        <p:sp>
          <p:nvSpPr>
            <p:cNvPr id="16" name="íṡľíḍè-Rectangle 15">
              <a:extLst>
                <a:ext uri="{FF2B5EF4-FFF2-40B4-BE49-F238E27FC236}">
                  <a16:creationId xmlns:a16="http://schemas.microsoft.com/office/drawing/2014/main" id="{99A2587C-FCEB-403A-99AF-F31378676533}"/>
                </a:ext>
              </a:extLst>
            </p:cNvPr>
            <p:cNvSpPr/>
            <p:nvPr/>
          </p:nvSpPr>
          <p:spPr>
            <a:xfrm>
              <a:off x="4811483" y="3089003"/>
              <a:ext cx="1884471" cy="1153296"/>
            </a:xfrm>
            <a:prstGeom prst="rect">
              <a:avLst/>
            </a:prstGeom>
          </p:spPr>
          <p:txBody>
            <a:bodyPr wrap="square" lIns="0" tIns="0" rIns="0" bIns="0">
              <a:normAutofit/>
            </a:bodyPr>
            <a:lstStyle/>
            <a:p>
              <a:pPr algn="ctr">
                <a:lnSpc>
                  <a:spcPct val="150000"/>
                </a:lnSpc>
              </a:pPr>
              <a:r>
                <a:rPr lang="fr-FR" altLang="zh-CN" sz="1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Département technique </a:t>
              </a:r>
            </a:p>
            <a:p>
              <a:pPr algn="ctr">
                <a:lnSpc>
                  <a:spcPct val="150000"/>
                </a:lnSpc>
              </a:pPr>
              <a:r>
                <a:rPr lang="fr-FR" altLang="zh-CN" sz="1000" dirty="0">
                  <a:solidFill>
                    <a:schemeClr val="bg1"/>
                  </a:solidFill>
                  <a:latin typeface="Times New Roman" panose="02020603050405020304" pitchFamily="18" charset="0"/>
                  <a:cs typeface="Times New Roman" panose="02020603050405020304" pitchFamily="18" charset="0"/>
                  <a:sym typeface="+mn-lt"/>
                </a:rPr>
                <a:t>Département administratif</a:t>
              </a:r>
            </a:p>
            <a:p>
              <a:pPr algn="ctr">
                <a:lnSpc>
                  <a:spcPct val="150000"/>
                </a:lnSpc>
              </a:pPr>
              <a:r>
                <a:rPr lang="fr-FR" altLang="zh-CN" sz="1000" dirty="0">
                  <a:solidFill>
                    <a:schemeClr val="bg1"/>
                  </a:solidFill>
                  <a:latin typeface="Times New Roman" panose="02020603050405020304" pitchFamily="18" charset="0"/>
                  <a:cs typeface="Times New Roman" panose="02020603050405020304" pitchFamily="18" charset="0"/>
                  <a:sym typeface="+mn-lt"/>
                </a:rPr>
                <a:t>Département marketing  </a:t>
              </a:r>
            </a:p>
            <a:p>
              <a:pPr algn="ctr">
                <a:lnSpc>
                  <a:spcPct val="150000"/>
                </a:lnSpc>
              </a:pPr>
              <a:r>
                <a:rPr lang="fr-FR" altLang="zh-CN" sz="1000" dirty="0">
                  <a:solidFill>
                    <a:schemeClr val="bg1"/>
                  </a:solidFill>
                  <a:latin typeface="Times New Roman" panose="02020603050405020304" pitchFamily="18" charset="0"/>
                  <a:cs typeface="Times New Roman" panose="02020603050405020304" pitchFamily="18" charset="0"/>
                  <a:sym typeface="+mn-lt"/>
                </a:rPr>
                <a:t>Département logistique</a:t>
              </a:r>
              <a:endParaRPr lang="zh-CN" altLang="en-US" sz="1000" dirty="0">
                <a:solidFill>
                  <a:schemeClr val="bg1"/>
                </a:solidFill>
                <a:latin typeface="Times New Roman" panose="02020603050405020304" pitchFamily="18" charset="0"/>
                <a:cs typeface="Times New Roman" panose="02020603050405020304" pitchFamily="18" charset="0"/>
                <a:sym typeface="+mn-lt"/>
              </a:endParaRPr>
            </a:p>
          </p:txBody>
        </p:sp>
      </p:grpSp>
      <p:grpSp>
        <p:nvGrpSpPr>
          <p:cNvPr id="24" name="组合 23"/>
          <p:cNvGrpSpPr/>
          <p:nvPr/>
        </p:nvGrpSpPr>
        <p:grpSpPr>
          <a:xfrm>
            <a:off x="6730659" y="2790537"/>
            <a:ext cx="1873989" cy="1414054"/>
            <a:chOff x="6730659" y="2790537"/>
            <a:chExt cx="1873989" cy="1414054"/>
          </a:xfrm>
        </p:grpSpPr>
        <p:sp>
          <p:nvSpPr>
            <p:cNvPr id="6" name="íṡľíḍè-Rectangle 5">
              <a:extLst>
                <a:ext uri="{FF2B5EF4-FFF2-40B4-BE49-F238E27FC236}">
                  <a16:creationId xmlns:a16="http://schemas.microsoft.com/office/drawing/2014/main" id="{B3833C89-1064-4691-AFD6-F534467C906D}"/>
                </a:ext>
              </a:extLst>
            </p:cNvPr>
            <p:cNvSpPr/>
            <p:nvPr/>
          </p:nvSpPr>
          <p:spPr>
            <a:xfrm>
              <a:off x="6730659" y="2848939"/>
              <a:ext cx="1873989" cy="1355652"/>
            </a:xfrm>
            <a:prstGeom prst="rect">
              <a:avLst/>
            </a:prstGeom>
            <a:solidFill>
              <a:schemeClr val="accent4">
                <a:lumMod val="10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7" name="íṡľíḍè-Rectangle 16">
              <a:extLst>
                <a:ext uri="{FF2B5EF4-FFF2-40B4-BE49-F238E27FC236}">
                  <a16:creationId xmlns:a16="http://schemas.microsoft.com/office/drawing/2014/main" id="{EF8292DB-A7DA-4812-A073-ECCBBAC08386}"/>
                </a:ext>
              </a:extLst>
            </p:cNvPr>
            <p:cNvSpPr/>
            <p:nvPr/>
          </p:nvSpPr>
          <p:spPr>
            <a:xfrm>
              <a:off x="6861352" y="2790537"/>
              <a:ext cx="1663762" cy="249299"/>
            </a:xfrm>
            <a:prstGeom prst="rect">
              <a:avLst/>
            </a:prstGeom>
          </p:spPr>
          <p:txBody>
            <a:bodyPr wrap="none" lIns="0" tIns="0" rIns="0" bIns="0">
              <a:normAutofit/>
            </a:bodyPr>
            <a:lstStyle/>
            <a:p>
              <a:r>
                <a:rPr lang="fr-FR" altLang="zh-CN" sz="1500" dirty="0">
                  <a:solidFill>
                    <a:schemeClr val="bg1"/>
                  </a:solidFill>
                  <a:latin typeface="Times New Roman" panose="02020603050405020304" pitchFamily="18" charset="0"/>
                  <a:cs typeface="Times New Roman" panose="02020603050405020304" pitchFamily="18" charset="0"/>
                  <a:sym typeface="+mn-lt"/>
                </a:rPr>
                <a:t>Ressources humaines</a:t>
              </a:r>
              <a:endParaRPr lang="zh-CN" altLang="en-US" sz="1500" dirty="0">
                <a:solidFill>
                  <a:schemeClr val="bg1"/>
                </a:solidFill>
                <a:latin typeface="Times New Roman" panose="02020603050405020304" pitchFamily="18" charset="0"/>
                <a:cs typeface="Times New Roman" panose="02020603050405020304" pitchFamily="18" charset="0"/>
                <a:sym typeface="+mn-lt"/>
              </a:endParaRPr>
            </a:p>
          </p:txBody>
        </p:sp>
        <p:sp>
          <p:nvSpPr>
            <p:cNvPr id="18" name="íṡľíḍè-Rectangle 17">
              <a:extLst>
                <a:ext uri="{FF2B5EF4-FFF2-40B4-BE49-F238E27FC236}">
                  <a16:creationId xmlns:a16="http://schemas.microsoft.com/office/drawing/2014/main" id="{5EE314A7-20E5-41E4-8218-4EDCCBD74CF9}"/>
                </a:ext>
              </a:extLst>
            </p:cNvPr>
            <p:cNvSpPr/>
            <p:nvPr/>
          </p:nvSpPr>
          <p:spPr>
            <a:xfrm>
              <a:off x="6741141" y="3096435"/>
              <a:ext cx="1828803" cy="1108155"/>
            </a:xfrm>
            <a:prstGeom prst="rect">
              <a:avLst/>
            </a:prstGeom>
          </p:spPr>
          <p:txBody>
            <a:bodyPr wrap="square" lIns="0" tIns="0" rIns="0" bIns="0">
              <a:normAutofit/>
            </a:bodyPr>
            <a:lstStyle/>
            <a:p>
              <a:pPr algn="ctr">
                <a:lnSpc>
                  <a:spcPct val="150000"/>
                </a:lnSpc>
              </a:pPr>
              <a:r>
                <a:rPr lang="fr-FR" altLang="zh-CN" sz="1000" dirty="0">
                  <a:solidFill>
                    <a:schemeClr val="bg1"/>
                  </a:solidFill>
                  <a:latin typeface="Times New Roman" panose="02020603050405020304" pitchFamily="18" charset="0"/>
                  <a:cs typeface="Times New Roman" panose="02020603050405020304" pitchFamily="18" charset="0"/>
                  <a:sym typeface="+mn-lt"/>
                </a:rPr>
                <a:t>Président</a:t>
              </a:r>
              <a:r>
                <a:rPr lang="zh-CN" altLang="en-US" sz="1000" dirty="0">
                  <a:solidFill>
                    <a:schemeClr val="bg1"/>
                  </a:solidFill>
                  <a:latin typeface="Times New Roman" panose="02020603050405020304" pitchFamily="18" charset="0"/>
                  <a:cs typeface="Times New Roman" panose="02020603050405020304" pitchFamily="18" charset="0"/>
                  <a:sym typeface="+mn-lt"/>
                </a:rPr>
                <a:t>：</a:t>
              </a:r>
              <a:r>
                <a:rPr lang="en-US" altLang="zh-CN" sz="1000" dirty="0">
                  <a:solidFill>
                    <a:schemeClr val="bg1"/>
                  </a:solidFill>
                  <a:latin typeface="Times New Roman" panose="02020603050405020304" pitchFamily="18" charset="0"/>
                  <a:cs typeface="Times New Roman" panose="02020603050405020304" pitchFamily="18" charset="0"/>
                  <a:sym typeface="+mn-lt"/>
                </a:rPr>
                <a:t>1</a:t>
              </a:r>
              <a:endParaRPr lang="fr-FR" altLang="zh-CN" sz="1000" dirty="0">
                <a:solidFill>
                  <a:schemeClr val="bg1"/>
                </a:solidFill>
                <a:latin typeface="Times New Roman" panose="02020603050405020304" pitchFamily="18" charset="0"/>
                <a:cs typeface="Times New Roman" panose="02020603050405020304" pitchFamily="18" charset="0"/>
                <a:sym typeface="+mn-lt"/>
              </a:endParaRPr>
            </a:p>
            <a:p>
              <a:pPr algn="ctr">
                <a:lnSpc>
                  <a:spcPct val="150000"/>
                </a:lnSpc>
              </a:pPr>
              <a:r>
                <a:rPr lang="fr-FR" altLang="zh-CN" sz="1000" dirty="0">
                  <a:solidFill>
                    <a:schemeClr val="bg1"/>
                  </a:solidFill>
                  <a:latin typeface="Times New Roman" panose="02020603050405020304" pitchFamily="18" charset="0"/>
                  <a:cs typeface="Times New Roman" panose="02020603050405020304" pitchFamily="18" charset="0"/>
                  <a:sym typeface="+mn-lt"/>
                </a:rPr>
                <a:t>Gestionnaire</a:t>
              </a:r>
              <a:r>
                <a:rPr lang="zh-CN" altLang="en-US" sz="1000" dirty="0">
                  <a:solidFill>
                    <a:schemeClr val="bg1"/>
                  </a:solidFill>
                  <a:latin typeface="Times New Roman" panose="02020603050405020304" pitchFamily="18" charset="0"/>
                  <a:cs typeface="Times New Roman" panose="02020603050405020304" pitchFamily="18" charset="0"/>
                  <a:sym typeface="+mn-lt"/>
                </a:rPr>
                <a:t>：</a:t>
              </a:r>
              <a:r>
                <a:rPr lang="en-US" altLang="zh-CN" sz="1000" dirty="0">
                  <a:solidFill>
                    <a:schemeClr val="bg1"/>
                  </a:solidFill>
                  <a:latin typeface="Times New Roman" panose="02020603050405020304" pitchFamily="18" charset="0"/>
                  <a:cs typeface="Times New Roman" panose="02020603050405020304" pitchFamily="18" charset="0"/>
                  <a:sym typeface="+mn-lt"/>
                </a:rPr>
                <a:t>5</a:t>
              </a:r>
              <a:endParaRPr lang="fr-FR" altLang="zh-CN" sz="1000" dirty="0">
                <a:solidFill>
                  <a:schemeClr val="bg1"/>
                </a:solidFill>
                <a:latin typeface="Times New Roman" panose="02020603050405020304" pitchFamily="18" charset="0"/>
                <a:cs typeface="Times New Roman" panose="02020603050405020304" pitchFamily="18" charset="0"/>
                <a:sym typeface="+mn-lt"/>
              </a:endParaRPr>
            </a:p>
            <a:p>
              <a:pPr algn="ctr">
                <a:lnSpc>
                  <a:spcPct val="150000"/>
                </a:lnSpc>
              </a:pPr>
              <a:r>
                <a:rPr lang="fr-FR" altLang="zh-CN" sz="1000" dirty="0">
                  <a:solidFill>
                    <a:schemeClr val="bg1"/>
                  </a:solidFill>
                  <a:latin typeface="Times New Roman" panose="02020603050405020304" pitchFamily="18" charset="0"/>
                  <a:cs typeface="Times New Roman" panose="02020603050405020304" pitchFamily="18" charset="0"/>
                  <a:sym typeface="+mn-lt"/>
                </a:rPr>
                <a:t>Bureau</a:t>
              </a:r>
              <a:r>
                <a:rPr lang="zh-CN" altLang="en-US" sz="1000" dirty="0">
                  <a:solidFill>
                    <a:schemeClr val="bg1"/>
                  </a:solidFill>
                  <a:latin typeface="Times New Roman" panose="02020603050405020304" pitchFamily="18" charset="0"/>
                  <a:cs typeface="Times New Roman" panose="02020603050405020304" pitchFamily="18" charset="0"/>
                  <a:sym typeface="+mn-lt"/>
                </a:rPr>
                <a:t>：</a:t>
              </a:r>
              <a:r>
                <a:rPr lang="en-US" altLang="zh-CN" sz="1000" dirty="0">
                  <a:solidFill>
                    <a:schemeClr val="bg1"/>
                  </a:solidFill>
                  <a:latin typeface="Times New Roman" panose="02020603050405020304" pitchFamily="18" charset="0"/>
                  <a:cs typeface="Times New Roman" panose="02020603050405020304" pitchFamily="18" charset="0"/>
                  <a:sym typeface="+mn-lt"/>
                </a:rPr>
                <a:t>30</a:t>
              </a:r>
              <a:r>
                <a:rPr lang="fr-FR" altLang="zh-CN" sz="1000" dirty="0">
                  <a:solidFill>
                    <a:schemeClr val="bg1"/>
                  </a:solidFill>
                  <a:latin typeface="Times New Roman" panose="02020603050405020304" pitchFamily="18" charset="0"/>
                  <a:cs typeface="Times New Roman" panose="02020603050405020304" pitchFamily="18" charset="0"/>
                  <a:sym typeface="+mn-lt"/>
                </a:rPr>
                <a:t> </a:t>
              </a:r>
              <a:r>
                <a:rPr lang="en-US" altLang="zh-CN" sz="1000" dirty="0">
                  <a:solidFill>
                    <a:schemeClr val="bg1"/>
                  </a:solidFill>
                  <a:latin typeface="Times New Roman" panose="02020603050405020304" pitchFamily="18" charset="0"/>
                  <a:cs typeface="Times New Roman" panose="02020603050405020304" pitchFamily="18" charset="0"/>
                  <a:sym typeface="+mn-lt"/>
                </a:rPr>
                <a:t>e</a:t>
              </a:r>
              <a:r>
                <a:rPr lang="fr-FR" altLang="zh-CN" sz="1000" dirty="0">
                  <a:solidFill>
                    <a:schemeClr val="bg1"/>
                  </a:solidFill>
                  <a:latin typeface="Times New Roman" panose="02020603050405020304" pitchFamily="18" charset="0"/>
                  <a:cs typeface="Times New Roman" panose="02020603050405020304" pitchFamily="18" charset="0"/>
                  <a:sym typeface="+mn-lt"/>
                </a:rPr>
                <a:t>mployé</a:t>
              </a:r>
              <a:r>
                <a:rPr lang="en-US" altLang="zh-CN" sz="1000" dirty="0">
                  <a:solidFill>
                    <a:schemeClr val="bg1"/>
                  </a:solidFill>
                  <a:latin typeface="Times New Roman" panose="02020603050405020304" pitchFamily="18" charset="0"/>
                  <a:cs typeface="Times New Roman" panose="02020603050405020304" pitchFamily="18" charset="0"/>
                  <a:sym typeface="+mn-lt"/>
                </a:rPr>
                <a:t>s</a:t>
              </a:r>
              <a:endParaRPr lang="fr-FR" altLang="zh-CN" sz="1000" dirty="0">
                <a:solidFill>
                  <a:schemeClr val="bg1"/>
                </a:solidFill>
                <a:latin typeface="Times New Roman" panose="02020603050405020304" pitchFamily="18" charset="0"/>
                <a:cs typeface="Times New Roman" panose="02020603050405020304" pitchFamily="18" charset="0"/>
                <a:sym typeface="+mn-lt"/>
              </a:endParaRPr>
            </a:p>
            <a:p>
              <a:pPr algn="ctr">
                <a:lnSpc>
                  <a:spcPct val="150000"/>
                </a:lnSpc>
              </a:pPr>
              <a:r>
                <a:rPr lang="fr-FR" altLang="zh-CN" sz="1000" dirty="0">
                  <a:solidFill>
                    <a:schemeClr val="bg1"/>
                  </a:solidFill>
                  <a:latin typeface="Times New Roman" panose="02020603050405020304" pitchFamily="18" charset="0"/>
                  <a:cs typeface="Times New Roman" panose="02020603050405020304" pitchFamily="18" charset="0"/>
                  <a:sym typeface="+mn-lt"/>
                </a:rPr>
                <a:t>Usine</a:t>
              </a:r>
              <a:r>
                <a:rPr lang="zh-CN" altLang="en-US" sz="1000" dirty="0">
                  <a:solidFill>
                    <a:schemeClr val="bg1"/>
                  </a:solidFill>
                  <a:latin typeface="Times New Roman" panose="02020603050405020304" pitchFamily="18" charset="0"/>
                  <a:cs typeface="Times New Roman" panose="02020603050405020304" pitchFamily="18" charset="0"/>
                  <a:sym typeface="+mn-lt"/>
                </a:rPr>
                <a:t>：</a:t>
              </a:r>
              <a:r>
                <a:rPr lang="en-US" altLang="zh-CN" sz="1000" dirty="0">
                  <a:solidFill>
                    <a:schemeClr val="bg1"/>
                  </a:solidFill>
                  <a:latin typeface="Times New Roman" panose="02020603050405020304" pitchFamily="18" charset="0"/>
                  <a:cs typeface="Times New Roman" panose="02020603050405020304" pitchFamily="18" charset="0"/>
                  <a:sym typeface="+mn-lt"/>
                </a:rPr>
                <a:t>50</a:t>
              </a:r>
              <a:r>
                <a:rPr lang="zh-CN" altLang="en-US" sz="1000" dirty="0">
                  <a:solidFill>
                    <a:schemeClr val="bg1"/>
                  </a:solidFill>
                  <a:latin typeface="Times New Roman" panose="02020603050405020304" pitchFamily="18" charset="0"/>
                  <a:cs typeface="Times New Roman" panose="02020603050405020304" pitchFamily="18" charset="0"/>
                  <a:sym typeface="+mn-lt"/>
                </a:rPr>
                <a:t> </a:t>
              </a:r>
              <a:r>
                <a:rPr lang="en-US" altLang="zh-CN" sz="1000" dirty="0">
                  <a:solidFill>
                    <a:schemeClr val="bg1"/>
                  </a:solidFill>
                  <a:latin typeface="Times New Roman" panose="02020603050405020304" pitchFamily="18" charset="0"/>
                  <a:cs typeface="Times New Roman" panose="02020603050405020304" pitchFamily="18" charset="0"/>
                  <a:sym typeface="+mn-lt"/>
                </a:rPr>
                <a:t>o</a:t>
              </a:r>
              <a:r>
                <a:rPr lang="fr-FR" altLang="zh-CN" sz="1000" dirty="0">
                  <a:solidFill>
                    <a:schemeClr val="bg1"/>
                  </a:solidFill>
                  <a:latin typeface="Times New Roman" panose="02020603050405020304" pitchFamily="18" charset="0"/>
                  <a:cs typeface="Times New Roman" panose="02020603050405020304" pitchFamily="18" charset="0"/>
                  <a:sym typeface="+mn-lt"/>
                </a:rPr>
                <a:t>uvrier</a:t>
              </a:r>
              <a:r>
                <a:rPr lang="en-US" altLang="zh-CN" sz="1000" dirty="0">
                  <a:solidFill>
                    <a:schemeClr val="bg1"/>
                  </a:solidFill>
                  <a:latin typeface="Times New Roman" panose="02020603050405020304" pitchFamily="18" charset="0"/>
                  <a:cs typeface="Times New Roman" panose="02020603050405020304" pitchFamily="18" charset="0"/>
                  <a:sym typeface="+mn-lt"/>
                </a:rPr>
                <a:t>s</a:t>
              </a:r>
              <a:endParaRPr lang="fr-FR" altLang="zh-CN" sz="1000" dirty="0">
                <a:solidFill>
                  <a:schemeClr val="bg1"/>
                </a:solidFill>
                <a:latin typeface="Times New Roman" panose="02020603050405020304" pitchFamily="18" charset="0"/>
                <a:cs typeface="Times New Roman" panose="02020603050405020304" pitchFamily="18" charset="0"/>
                <a:sym typeface="+mn-lt"/>
              </a:endParaRPr>
            </a:p>
          </p:txBody>
        </p:sp>
      </p:grpSp>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84787"/>
            <a:ext cx="669286" cy="518616"/>
          </a:xfrm>
          <a:prstGeom prst="rect">
            <a:avLst/>
          </a:prstGeom>
          <a:ln w="19050">
            <a:noFill/>
          </a:ln>
        </p:spPr>
      </p:pic>
      <p:sp>
        <p:nvSpPr>
          <p:cNvPr id="28" name="TextBox 11"/>
          <p:cNvSpPr txBox="1"/>
          <p:nvPr/>
        </p:nvSpPr>
        <p:spPr>
          <a:xfrm>
            <a:off x="275169" y="164039"/>
            <a:ext cx="250929" cy="360112"/>
          </a:xfrm>
          <a:prstGeom prst="rect">
            <a:avLst/>
          </a:prstGeom>
          <a:noFill/>
        </p:spPr>
        <p:txBody>
          <a:bodyPr wrap="none" anchor="ctr">
            <a:noAutofit/>
          </a:bodyPr>
          <a:lstStyle/>
          <a:p>
            <a:pPr algn="ctr"/>
            <a:r>
              <a:rPr lang="en-US" altLang="zh-CN" dirty="0">
                <a:solidFill>
                  <a:schemeClr val="bg1"/>
                </a:solidFill>
                <a:latin typeface="Impact" panose="020B0806030902050204" pitchFamily="34" charset="0"/>
              </a:rPr>
              <a:t>01</a:t>
            </a:r>
          </a:p>
        </p:txBody>
      </p:sp>
      <p:pic>
        <p:nvPicPr>
          <p:cNvPr id="23" name="图片 22">
            <a:extLst>
              <a:ext uri="{FF2B5EF4-FFF2-40B4-BE49-F238E27FC236}">
                <a16:creationId xmlns:a16="http://schemas.microsoft.com/office/drawing/2014/main" id="{82CFCDC9-7332-44FB-907C-5F174579694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2815" y="1477339"/>
            <a:ext cx="4187901" cy="2743200"/>
          </a:xfrm>
          <a:prstGeom prst="rect">
            <a:avLst/>
          </a:prstGeom>
        </p:spPr>
      </p:pic>
      <p:pic>
        <p:nvPicPr>
          <p:cNvPr id="25" name="图片 24">
            <a:extLst>
              <a:ext uri="{FF2B5EF4-FFF2-40B4-BE49-F238E27FC236}">
                <a16:creationId xmlns:a16="http://schemas.microsoft.com/office/drawing/2014/main" id="{395ADB8D-F8F6-49AA-BDBB-8159CD995FD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12948" y="509827"/>
            <a:ext cx="3604572" cy="784928"/>
          </a:xfrm>
          <a:prstGeom prst="rect">
            <a:avLst/>
          </a:prstGeom>
        </p:spPr>
      </p:pic>
      <p:sp>
        <p:nvSpPr>
          <p:cNvPr id="30" name="Title 1">
            <a:extLst>
              <a:ext uri="{FF2B5EF4-FFF2-40B4-BE49-F238E27FC236}">
                <a16:creationId xmlns:a16="http://schemas.microsoft.com/office/drawing/2014/main" id="{C5C33414-D4CD-4A81-888F-4A32294BBC0D}"/>
              </a:ext>
            </a:extLst>
          </p:cNvPr>
          <p:cNvSpPr txBox="1">
            <a:spLocks/>
          </p:cNvSpPr>
          <p:nvPr/>
        </p:nvSpPr>
        <p:spPr>
          <a:xfrm>
            <a:off x="179512" y="144674"/>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r>
              <a:rPr lang="fr-FR" altLang="zh-CN" sz="1500" b="1" dirty="0">
                <a:solidFill>
                  <a:schemeClr val="tx1">
                    <a:lumMod val="65000"/>
                    <a:lumOff val="35000"/>
                  </a:schemeClr>
                </a:solidFill>
                <a:latin typeface="Times New Roman" panose="02020603050405020304" pitchFamily="18" charset="0"/>
                <a:ea typeface="+mj-ea"/>
                <a:cs typeface="Times New Roman" panose="02020603050405020304" pitchFamily="18" charset="0"/>
                <a:sym typeface="+mn-lt"/>
              </a:rPr>
              <a:t>L‘introduction de </a:t>
            </a:r>
          </a:p>
          <a:p>
            <a:r>
              <a:rPr lang="en-US" altLang="zh-CN" sz="1500" b="1" dirty="0">
                <a:solidFill>
                  <a:schemeClr val="tx1">
                    <a:lumMod val="65000"/>
                    <a:lumOff val="35000"/>
                  </a:schemeClr>
                </a:solidFill>
                <a:latin typeface="Times New Roman" panose="02020603050405020304" pitchFamily="18" charset="0"/>
                <a:ea typeface="+mj-ea"/>
                <a:cs typeface="Times New Roman" panose="02020603050405020304" pitchFamily="18" charset="0"/>
                <a:sym typeface="+mn-lt"/>
              </a:rPr>
              <a:t>l</a:t>
            </a:r>
            <a:r>
              <a:rPr lang="fr-FR" altLang="zh-CN" sz="1500" b="1" dirty="0">
                <a:solidFill>
                  <a:schemeClr val="tx1">
                    <a:lumMod val="65000"/>
                    <a:lumOff val="35000"/>
                  </a:schemeClr>
                </a:solidFill>
                <a:latin typeface="Times New Roman" panose="02020603050405020304" pitchFamily="18" charset="0"/>
                <a:ea typeface="+mj-ea"/>
                <a:cs typeface="Times New Roman" panose="02020603050405020304" pitchFamily="18" charset="0"/>
                <a:sym typeface="+mn-lt"/>
              </a:rPr>
              <a:t>’organisme d’accueil</a:t>
            </a:r>
          </a:p>
        </p:txBody>
      </p:sp>
      <p:sp>
        <p:nvSpPr>
          <p:cNvPr id="27" name="灯片编号占位符 3">
            <a:extLst>
              <a:ext uri="{FF2B5EF4-FFF2-40B4-BE49-F238E27FC236}">
                <a16:creationId xmlns:a16="http://schemas.microsoft.com/office/drawing/2014/main" id="{F026316B-B9D6-4B6B-9976-DF64D2E633E7}"/>
              </a:ext>
            </a:extLst>
          </p:cNvPr>
          <p:cNvSpPr txBox="1">
            <a:spLocks/>
          </p:cNvSpPr>
          <p:nvPr/>
        </p:nvSpPr>
        <p:spPr>
          <a:xfrm>
            <a:off x="6553200" y="4767263"/>
            <a:ext cx="2133600" cy="273844"/>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C913308-F349-4B6D-A68A-DD1791B4A57B}" type="slidenum">
              <a:rPr lang="zh-CN" altLang="en-US" sz="1200">
                <a:solidFill>
                  <a:schemeClr val="tx1">
                    <a:tint val="75000"/>
                  </a:schemeClr>
                </a:solidFill>
              </a:rPr>
              <a:pPr algn="r"/>
              <a:t>4</a:t>
            </a:fld>
            <a:endParaRPr lang="zh-CN" altLang="en-US" sz="1200" dirty="0">
              <a:solidFill>
                <a:schemeClr val="tx1">
                  <a:tint val="75000"/>
                </a:schemeClr>
              </a:solidFill>
            </a:endParaRPr>
          </a:p>
        </p:txBody>
      </p:sp>
    </p:spTree>
    <p:custDataLst>
      <p:tags r:id="rId2"/>
    </p:custDataLst>
    <p:extLst>
      <p:ext uri="{BB962C8B-B14F-4D97-AF65-F5344CB8AC3E}">
        <p14:creationId xmlns:p14="http://schemas.microsoft.com/office/powerpoint/2010/main" val="2865966163"/>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transition="in" filter="fade">
                                      <p:cBhvr>
                                        <p:cTn id="14" dur="500"/>
                                        <p:tgtEl>
                                          <p:spTgt spid="22"/>
                                        </p:tgtEl>
                                      </p:cBhvr>
                                    </p:animEffect>
                                  </p:childTnLst>
                                </p:cTn>
                              </p:par>
                              <p:par>
                                <p:cTn id="15" presetID="53" presetClass="entr" presetSubtype="16" fill="hold" nodeType="withEffect">
                                  <p:stCondLst>
                                    <p:cond delay="250"/>
                                  </p:stCondLst>
                                  <p:childTnLst>
                                    <p:set>
                                      <p:cBhvr>
                                        <p:cTn id="16" dur="1" fill="hold">
                                          <p:stCondLst>
                                            <p:cond delay="0"/>
                                          </p:stCondLst>
                                        </p:cTn>
                                        <p:tgtEl>
                                          <p:spTgt spid="24"/>
                                        </p:tgtEl>
                                        <p:attrNameLst>
                                          <p:attrName>style.visibility</p:attrName>
                                        </p:attrNameLst>
                                      </p:cBhvr>
                                      <p:to>
                                        <p:strVal val="visible"/>
                                      </p:to>
                                    </p:set>
                                    <p:anim calcmode="lin" valueType="num">
                                      <p:cBhvr>
                                        <p:cTn id="17" dur="500" fill="hold"/>
                                        <p:tgtEl>
                                          <p:spTgt spid="24"/>
                                        </p:tgtEl>
                                        <p:attrNameLst>
                                          <p:attrName>ppt_w</p:attrName>
                                        </p:attrNameLst>
                                      </p:cBhvr>
                                      <p:tavLst>
                                        <p:tav tm="0">
                                          <p:val>
                                            <p:fltVal val="0"/>
                                          </p:val>
                                        </p:tav>
                                        <p:tav tm="100000">
                                          <p:val>
                                            <p:strVal val="#ppt_w"/>
                                          </p:val>
                                        </p:tav>
                                      </p:tavLst>
                                    </p:anim>
                                    <p:anim calcmode="lin" valueType="num">
                                      <p:cBhvr>
                                        <p:cTn id="18" dur="500" fill="hold"/>
                                        <p:tgtEl>
                                          <p:spTgt spid="24"/>
                                        </p:tgtEl>
                                        <p:attrNameLst>
                                          <p:attrName>ppt_h</p:attrName>
                                        </p:attrNameLst>
                                      </p:cBhvr>
                                      <p:tavLst>
                                        <p:tav tm="0">
                                          <p:val>
                                            <p:fltVal val="0"/>
                                          </p:val>
                                        </p:tav>
                                        <p:tav tm="100000">
                                          <p:val>
                                            <p:strVal val="#ppt_h"/>
                                          </p:val>
                                        </p:tav>
                                      </p:tavLst>
                                    </p:anim>
                                    <p:animEffect transition="in" filter="fade">
                                      <p:cBhvr>
                                        <p:cTn id="19" dur="500"/>
                                        <p:tgtEl>
                                          <p:spTgt spid="24"/>
                                        </p:tgtEl>
                                      </p:cBhvr>
                                    </p:animEffect>
                                  </p:childTnLst>
                                </p:cTn>
                              </p:par>
                              <p:par>
                                <p:cTn id="20" presetID="53" presetClass="entr" presetSubtype="16"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500" fill="hold"/>
                                        <p:tgtEl>
                                          <p:spTgt spid="19"/>
                                        </p:tgtEl>
                                        <p:attrNameLst>
                                          <p:attrName>ppt_w</p:attrName>
                                        </p:attrNameLst>
                                      </p:cBhvr>
                                      <p:tavLst>
                                        <p:tav tm="0">
                                          <p:val>
                                            <p:fltVal val="0"/>
                                          </p:val>
                                        </p:tav>
                                        <p:tav tm="100000">
                                          <p:val>
                                            <p:strVal val="#ppt_w"/>
                                          </p:val>
                                        </p:tav>
                                      </p:tavLst>
                                    </p:anim>
                                    <p:anim calcmode="lin" valueType="num">
                                      <p:cBhvr>
                                        <p:cTn id="23" dur="500" fill="hold"/>
                                        <p:tgtEl>
                                          <p:spTgt spid="19"/>
                                        </p:tgtEl>
                                        <p:attrNameLst>
                                          <p:attrName>ppt_h</p:attrName>
                                        </p:attrNameLst>
                                      </p:cBhvr>
                                      <p:tavLst>
                                        <p:tav tm="0">
                                          <p:val>
                                            <p:fltVal val="0"/>
                                          </p:val>
                                        </p:tav>
                                        <p:tav tm="100000">
                                          <p:val>
                                            <p:strVal val="#ppt_h"/>
                                          </p:val>
                                        </p:tav>
                                      </p:tavLst>
                                    </p:anim>
                                    <p:animEffect transition="in" filter="fade">
                                      <p:cBhvr>
                                        <p:cTn id="24" dur="500"/>
                                        <p:tgtEl>
                                          <p:spTgt spid="19"/>
                                        </p:tgtEl>
                                      </p:cBhvr>
                                    </p:animEffect>
                                  </p:childTnLst>
                                </p:cTn>
                              </p:par>
                              <p:par>
                                <p:cTn id="25" presetID="53" presetClass="entr" presetSubtype="16" fill="hold" nodeType="withEffect">
                                  <p:stCondLst>
                                    <p:cond delay="25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2"/>
          <p:cNvCxnSpPr/>
          <p:nvPr/>
        </p:nvCxnSpPr>
        <p:spPr>
          <a:xfrm>
            <a:off x="1645481" y="3923795"/>
            <a:ext cx="1107000" cy="0"/>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 name="Straight Connector 3"/>
          <p:cNvCxnSpPr/>
          <p:nvPr/>
        </p:nvCxnSpPr>
        <p:spPr>
          <a:xfrm>
            <a:off x="2818500" y="3923795"/>
            <a:ext cx="1107000" cy="0"/>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Straight Connector 4"/>
          <p:cNvCxnSpPr/>
          <p:nvPr/>
        </p:nvCxnSpPr>
        <p:spPr>
          <a:xfrm>
            <a:off x="4002510" y="3923795"/>
            <a:ext cx="1107000" cy="0"/>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Straight Connector 5"/>
          <p:cNvCxnSpPr/>
          <p:nvPr/>
        </p:nvCxnSpPr>
        <p:spPr>
          <a:xfrm>
            <a:off x="5175529" y="3923795"/>
            <a:ext cx="1107000" cy="0"/>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 name="Straight Connector 6"/>
          <p:cNvCxnSpPr/>
          <p:nvPr/>
        </p:nvCxnSpPr>
        <p:spPr>
          <a:xfrm rot="10800000">
            <a:off x="7548364" y="3923795"/>
            <a:ext cx="891000" cy="0"/>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7"/>
          <p:cNvCxnSpPr/>
          <p:nvPr/>
        </p:nvCxnSpPr>
        <p:spPr>
          <a:xfrm rot="10800000">
            <a:off x="6359370" y="3923795"/>
            <a:ext cx="1107000" cy="0"/>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8"/>
          <p:cNvCxnSpPr/>
          <p:nvPr/>
        </p:nvCxnSpPr>
        <p:spPr>
          <a:xfrm rot="10800000">
            <a:off x="686422" y="3923795"/>
            <a:ext cx="891000" cy="0"/>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nvGrpSpPr>
          <p:cNvPr id="81" name="组合 80"/>
          <p:cNvGrpSpPr/>
          <p:nvPr/>
        </p:nvGrpSpPr>
        <p:grpSpPr>
          <a:xfrm>
            <a:off x="938245" y="2839349"/>
            <a:ext cx="1378216" cy="919413"/>
            <a:chOff x="938245" y="2839349"/>
            <a:chExt cx="1378216" cy="919413"/>
          </a:xfrm>
        </p:grpSpPr>
        <p:sp>
          <p:nvSpPr>
            <p:cNvPr id="11" name="ïśḻïďé"/>
            <p:cNvSpPr txBox="1"/>
            <p:nvPr/>
          </p:nvSpPr>
          <p:spPr>
            <a:xfrm>
              <a:off x="1168635" y="2839349"/>
              <a:ext cx="946414" cy="230833"/>
            </a:xfrm>
            <a:prstGeom prst="rect">
              <a:avLst/>
            </a:prstGeom>
            <a:noFill/>
          </p:spPr>
          <p:txBody>
            <a:bodyPr wrap="none">
              <a:noAutofit/>
            </a:bodyPr>
            <a:lstStyle/>
            <a:p>
              <a:pPr algn="ctr"/>
              <a:r>
                <a:rPr lang="en-US" altLang="zh-CN" sz="1500" dirty="0">
                  <a:solidFill>
                    <a:schemeClr val="tx1">
                      <a:lumMod val="75000"/>
                      <a:lumOff val="25000"/>
                    </a:schemeClr>
                  </a:solidFill>
                  <a:latin typeface="Times New Roman" panose="02020603050405020304" pitchFamily="18" charset="0"/>
                  <a:cs typeface="Times New Roman" panose="02020603050405020304" pitchFamily="18" charset="0"/>
                </a:rPr>
                <a:t>Arriver </a:t>
              </a:r>
              <a:r>
                <a:rPr lang="en-US" altLang="zh-CN" sz="1500" dirty="0" err="1">
                  <a:solidFill>
                    <a:schemeClr val="tx1">
                      <a:lumMod val="75000"/>
                      <a:lumOff val="25000"/>
                    </a:schemeClr>
                  </a:solidFill>
                  <a:latin typeface="Times New Roman" panose="02020603050405020304" pitchFamily="18" charset="0"/>
                  <a:cs typeface="Times New Roman" panose="02020603050405020304" pitchFamily="18" charset="0"/>
                </a:rPr>
                <a:t>Fanqing</a:t>
              </a:r>
              <a:r>
                <a:rPr lang="en-US" altLang="zh-CN" sz="15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altLang="zh-CN" sz="1500" dirty="0" err="1">
                  <a:solidFill>
                    <a:schemeClr val="tx1">
                      <a:lumMod val="75000"/>
                      <a:lumOff val="25000"/>
                    </a:schemeClr>
                  </a:solidFill>
                  <a:latin typeface="Times New Roman" panose="02020603050405020304" pitchFamily="18" charset="0"/>
                  <a:cs typeface="Times New Roman" panose="02020603050405020304" pitchFamily="18" charset="0"/>
                </a:rPr>
                <a:t>génie</a:t>
              </a:r>
              <a:r>
                <a:rPr lang="en-US" altLang="zh-CN" sz="1500" dirty="0">
                  <a:solidFill>
                    <a:schemeClr val="tx1">
                      <a:lumMod val="75000"/>
                      <a:lumOff val="25000"/>
                    </a:schemeClr>
                  </a:solidFill>
                  <a:latin typeface="Times New Roman" panose="02020603050405020304" pitchFamily="18" charset="0"/>
                  <a:cs typeface="Times New Roman" panose="02020603050405020304" pitchFamily="18" charset="0"/>
                </a:rPr>
                <a:t> de </a:t>
              </a:r>
            </a:p>
            <a:p>
              <a:pPr algn="ctr"/>
              <a:r>
                <a:rPr lang="en-US" altLang="zh-CN" sz="1500" dirty="0" err="1">
                  <a:solidFill>
                    <a:schemeClr val="tx1">
                      <a:lumMod val="75000"/>
                      <a:lumOff val="25000"/>
                    </a:schemeClr>
                  </a:solidFill>
                  <a:latin typeface="Times New Roman" panose="02020603050405020304" pitchFamily="18" charset="0"/>
                  <a:cs typeface="Times New Roman" panose="02020603050405020304" pitchFamily="18" charset="0"/>
                </a:rPr>
                <a:t>l'environnement</a:t>
              </a:r>
              <a:endParaRPr lang="zh-CN" altLang="en-US" sz="1500" dirty="0"/>
            </a:p>
          </p:txBody>
        </p:sp>
        <p:sp>
          <p:nvSpPr>
            <p:cNvPr id="12" name="ïṧľíḋe"/>
            <p:cNvSpPr txBox="1"/>
            <p:nvPr/>
          </p:nvSpPr>
          <p:spPr>
            <a:xfrm>
              <a:off x="938245" y="3343263"/>
              <a:ext cx="1378216" cy="415499"/>
            </a:xfrm>
            <a:prstGeom prst="rect">
              <a:avLst/>
            </a:prstGeom>
            <a:noFill/>
          </p:spPr>
          <p:txBody>
            <a:bodyPr wrap="square">
              <a:normAutofit/>
            </a:bodyPr>
            <a:lstStyle/>
            <a:p>
              <a:pPr algn="ctr">
                <a:lnSpc>
                  <a:spcPct val="120000"/>
                </a:lnSpc>
              </a:pPr>
              <a:r>
                <a:rPr lang="fr-FR" altLang="zh-CN" sz="1000" dirty="0">
                  <a:latin typeface="Times New Roman" panose="02020603050405020304" pitchFamily="18" charset="0"/>
                  <a:cs typeface="Times New Roman" panose="02020603050405020304" pitchFamily="18" charset="0"/>
                </a:rPr>
                <a:t>En avion</a:t>
              </a:r>
              <a:endParaRPr lang="zh-CN" altLang="en-US" sz="1000" dirty="0">
                <a:latin typeface="Times New Roman" panose="02020603050405020304" pitchFamily="18" charset="0"/>
                <a:cs typeface="Times New Roman" panose="02020603050405020304" pitchFamily="18" charset="0"/>
              </a:endParaRPr>
            </a:p>
          </p:txBody>
        </p:sp>
      </p:grpSp>
      <p:sp>
        <p:nvSpPr>
          <p:cNvPr id="13" name="ïšľíḑê"/>
          <p:cNvSpPr txBox="1"/>
          <p:nvPr/>
        </p:nvSpPr>
        <p:spPr>
          <a:xfrm>
            <a:off x="7312188" y="3997849"/>
            <a:ext cx="393377" cy="207749"/>
          </a:xfrm>
          <a:prstGeom prst="rect">
            <a:avLst/>
          </a:prstGeom>
          <a:noFill/>
        </p:spPr>
        <p:txBody>
          <a:bodyPr wrap="none">
            <a:normAutofit fontScale="77500" lnSpcReduction="20000"/>
          </a:bodyPr>
          <a:lstStyle/>
          <a:p>
            <a:pPr algn="ctr"/>
            <a:r>
              <a:rPr lang="id-ID" sz="1200" b="1" dirty="0"/>
              <a:t>201</a:t>
            </a:r>
            <a:r>
              <a:rPr lang="en-US" sz="1200" b="1" dirty="0"/>
              <a:t>9.07.20</a:t>
            </a:r>
            <a:endParaRPr lang="id-ID" sz="1200" b="1" dirty="0"/>
          </a:p>
        </p:txBody>
      </p:sp>
      <p:sp>
        <p:nvSpPr>
          <p:cNvPr id="14" name="íṧḷíḑè"/>
          <p:cNvSpPr txBox="1"/>
          <p:nvPr/>
        </p:nvSpPr>
        <p:spPr>
          <a:xfrm>
            <a:off x="6125200" y="3997849"/>
            <a:ext cx="393377" cy="207749"/>
          </a:xfrm>
          <a:prstGeom prst="rect">
            <a:avLst/>
          </a:prstGeom>
          <a:noFill/>
        </p:spPr>
        <p:txBody>
          <a:bodyPr wrap="none">
            <a:normAutofit fontScale="77500" lnSpcReduction="20000"/>
          </a:bodyPr>
          <a:lstStyle/>
          <a:p>
            <a:pPr algn="ctr"/>
            <a:r>
              <a:rPr lang="id-ID" sz="1200" b="1" dirty="0"/>
              <a:t>201</a:t>
            </a:r>
            <a:r>
              <a:rPr lang="en-US" sz="1200" b="1" dirty="0"/>
              <a:t>9.06.08</a:t>
            </a:r>
            <a:endParaRPr lang="id-ID" sz="1200" b="1" dirty="0"/>
          </a:p>
        </p:txBody>
      </p:sp>
      <p:sp>
        <p:nvSpPr>
          <p:cNvPr id="15" name="ïsḻiḓe"/>
          <p:cNvSpPr txBox="1"/>
          <p:nvPr/>
        </p:nvSpPr>
        <p:spPr>
          <a:xfrm>
            <a:off x="4959717" y="3990705"/>
            <a:ext cx="393377" cy="207749"/>
          </a:xfrm>
          <a:prstGeom prst="rect">
            <a:avLst/>
          </a:prstGeom>
          <a:noFill/>
        </p:spPr>
        <p:txBody>
          <a:bodyPr wrap="none">
            <a:normAutofit fontScale="77500" lnSpcReduction="20000"/>
          </a:bodyPr>
          <a:lstStyle/>
          <a:p>
            <a:pPr algn="ctr"/>
            <a:r>
              <a:rPr lang="id-ID" sz="1200" b="1" dirty="0"/>
              <a:t>201</a:t>
            </a:r>
            <a:r>
              <a:rPr lang="en-US" sz="1200" b="1" dirty="0"/>
              <a:t>9.06.01</a:t>
            </a:r>
            <a:endParaRPr lang="id-ID" sz="1200" b="1" dirty="0"/>
          </a:p>
        </p:txBody>
      </p:sp>
      <p:sp>
        <p:nvSpPr>
          <p:cNvPr id="16" name="íşḷïḍé"/>
          <p:cNvSpPr txBox="1"/>
          <p:nvPr/>
        </p:nvSpPr>
        <p:spPr>
          <a:xfrm>
            <a:off x="3787017" y="3997849"/>
            <a:ext cx="393377" cy="207749"/>
          </a:xfrm>
          <a:prstGeom prst="rect">
            <a:avLst/>
          </a:prstGeom>
          <a:noFill/>
        </p:spPr>
        <p:txBody>
          <a:bodyPr wrap="none">
            <a:normAutofit fontScale="77500" lnSpcReduction="20000"/>
          </a:bodyPr>
          <a:lstStyle/>
          <a:p>
            <a:pPr algn="ctr"/>
            <a:r>
              <a:rPr lang="id-ID" sz="1200" b="1" dirty="0"/>
              <a:t>201</a:t>
            </a:r>
            <a:r>
              <a:rPr lang="en-US" sz="1200" b="1" dirty="0"/>
              <a:t>9.05.06</a:t>
            </a:r>
            <a:endParaRPr lang="id-ID" sz="1200" b="1" dirty="0"/>
          </a:p>
        </p:txBody>
      </p:sp>
      <p:sp>
        <p:nvSpPr>
          <p:cNvPr id="17" name="îšḷiḍê"/>
          <p:cNvSpPr txBox="1"/>
          <p:nvPr/>
        </p:nvSpPr>
        <p:spPr>
          <a:xfrm>
            <a:off x="2594607" y="3997849"/>
            <a:ext cx="393377" cy="207749"/>
          </a:xfrm>
          <a:prstGeom prst="rect">
            <a:avLst/>
          </a:prstGeom>
          <a:noFill/>
        </p:spPr>
        <p:txBody>
          <a:bodyPr wrap="none">
            <a:normAutofit fontScale="77500" lnSpcReduction="20000"/>
          </a:bodyPr>
          <a:lstStyle/>
          <a:p>
            <a:pPr algn="ctr"/>
            <a:r>
              <a:rPr lang="id-ID" sz="1200" b="1" dirty="0"/>
              <a:t>201</a:t>
            </a:r>
            <a:r>
              <a:rPr lang="en-US" sz="1200" b="1" dirty="0"/>
              <a:t>9.04.22</a:t>
            </a:r>
            <a:endParaRPr lang="id-ID" sz="1200" b="1" dirty="0"/>
          </a:p>
        </p:txBody>
      </p:sp>
      <p:sp>
        <p:nvSpPr>
          <p:cNvPr id="18" name="iš1iḍè"/>
          <p:cNvSpPr txBox="1"/>
          <p:nvPr/>
        </p:nvSpPr>
        <p:spPr>
          <a:xfrm>
            <a:off x="1414794" y="3997849"/>
            <a:ext cx="393377" cy="207749"/>
          </a:xfrm>
          <a:prstGeom prst="rect">
            <a:avLst/>
          </a:prstGeom>
          <a:noFill/>
        </p:spPr>
        <p:txBody>
          <a:bodyPr wrap="none">
            <a:normAutofit fontScale="77500" lnSpcReduction="20000"/>
          </a:bodyPr>
          <a:lstStyle/>
          <a:p>
            <a:pPr algn="ctr"/>
            <a:r>
              <a:rPr lang="id-ID" sz="1200" b="1" dirty="0"/>
              <a:t>201</a:t>
            </a:r>
            <a:r>
              <a:rPr lang="en-US" sz="1200" b="1" dirty="0"/>
              <a:t>9.04.20</a:t>
            </a:r>
            <a:endParaRPr lang="id-ID" sz="1200" b="1" dirty="0"/>
          </a:p>
        </p:txBody>
      </p:sp>
      <p:grpSp>
        <p:nvGrpSpPr>
          <p:cNvPr id="92" name="组合 91"/>
          <p:cNvGrpSpPr/>
          <p:nvPr/>
        </p:nvGrpSpPr>
        <p:grpSpPr>
          <a:xfrm>
            <a:off x="1579398" y="3883295"/>
            <a:ext cx="5964568" cy="81000"/>
            <a:chOff x="1579398" y="3883295"/>
            <a:chExt cx="5964568" cy="81000"/>
          </a:xfrm>
        </p:grpSpPr>
        <p:sp>
          <p:nvSpPr>
            <p:cNvPr id="19" name="îṩľiḍe"/>
            <p:cNvSpPr/>
            <p:nvPr/>
          </p:nvSpPr>
          <p:spPr>
            <a:xfrm>
              <a:off x="1579398" y="3883295"/>
              <a:ext cx="81000" cy="81000"/>
            </a:xfrm>
            <a:prstGeom prst="ellipse">
              <a:avLst/>
            </a:prstGeom>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20" name="íṥḷíďé"/>
            <p:cNvSpPr/>
            <p:nvPr/>
          </p:nvSpPr>
          <p:spPr>
            <a:xfrm>
              <a:off x="2749593" y="3883295"/>
              <a:ext cx="81000" cy="81000"/>
            </a:xfrm>
            <a:prstGeom prst="ellipse">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21" name="îṣḻídè"/>
            <p:cNvSpPr/>
            <p:nvPr/>
          </p:nvSpPr>
          <p:spPr>
            <a:xfrm>
              <a:off x="3931183" y="3883295"/>
              <a:ext cx="81000" cy="81000"/>
            </a:xfrm>
            <a:prstGeom prst="ellipse">
              <a:avLst/>
            </a:prstGeom>
            <a:solidFill>
              <a:schemeClr val="accent3"/>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22" name="í$ļïḓé"/>
            <p:cNvSpPr/>
            <p:nvPr/>
          </p:nvSpPr>
          <p:spPr>
            <a:xfrm>
              <a:off x="5109894" y="3883295"/>
              <a:ext cx="81000" cy="81000"/>
            </a:xfrm>
            <a:prstGeom prst="ellipse">
              <a:avLst/>
            </a:prstGeom>
            <a:solidFill>
              <a:schemeClr val="accent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23" name="isľïḋé"/>
            <p:cNvSpPr/>
            <p:nvPr/>
          </p:nvSpPr>
          <p:spPr>
            <a:xfrm>
              <a:off x="6270952" y="3883295"/>
              <a:ext cx="81000" cy="81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24" name="íšḷîḑè"/>
            <p:cNvSpPr/>
            <p:nvPr/>
          </p:nvSpPr>
          <p:spPr>
            <a:xfrm rot="10800000">
              <a:off x="7462966" y="3883295"/>
              <a:ext cx="81000" cy="81000"/>
            </a:xfrm>
            <a:prstGeom prst="ellipse">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grpSp>
        <p:nvGrpSpPr>
          <p:cNvPr id="2" name="组合 1"/>
          <p:cNvGrpSpPr/>
          <p:nvPr/>
        </p:nvGrpSpPr>
        <p:grpSpPr>
          <a:xfrm>
            <a:off x="1619898" y="2635012"/>
            <a:ext cx="0" cy="1202777"/>
            <a:chOff x="1619898" y="2635012"/>
            <a:chExt cx="0" cy="1202777"/>
          </a:xfrm>
        </p:grpSpPr>
        <p:cxnSp>
          <p:nvCxnSpPr>
            <p:cNvPr id="25" name="Straight Connector 23"/>
            <p:cNvCxnSpPr/>
            <p:nvPr/>
          </p:nvCxnSpPr>
          <p:spPr>
            <a:xfrm flipV="1">
              <a:off x="1619898" y="3567789"/>
              <a:ext cx="0" cy="270000"/>
            </a:xfrm>
            <a:prstGeom prst="line">
              <a:avLst/>
            </a:prstGeom>
            <a:ln w="19050"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cxnSp>
          <p:nvCxnSpPr>
            <p:cNvPr id="26" name="Straight Connector 24"/>
            <p:cNvCxnSpPr/>
            <p:nvPr/>
          </p:nvCxnSpPr>
          <p:spPr>
            <a:xfrm flipV="1">
              <a:off x="1619898" y="2635012"/>
              <a:ext cx="0" cy="297000"/>
            </a:xfrm>
            <a:prstGeom prst="line">
              <a:avLst/>
            </a:prstGeom>
            <a:ln w="19050"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grpSp>
      <p:grpSp>
        <p:nvGrpSpPr>
          <p:cNvPr id="27" name="íṣļidè"/>
          <p:cNvGrpSpPr/>
          <p:nvPr/>
        </p:nvGrpSpPr>
        <p:grpSpPr>
          <a:xfrm>
            <a:off x="1421606" y="2196189"/>
            <a:ext cx="405000" cy="405000"/>
            <a:chOff x="1895475" y="3190875"/>
            <a:chExt cx="540000" cy="540000"/>
          </a:xfrm>
        </p:grpSpPr>
        <p:sp>
          <p:nvSpPr>
            <p:cNvPr id="75" name="îsļîḍê"/>
            <p:cNvSpPr/>
            <p:nvPr/>
          </p:nvSpPr>
          <p:spPr>
            <a:xfrm>
              <a:off x="1895475" y="3190875"/>
              <a:ext cx="540000" cy="540000"/>
            </a:xfrm>
            <a:prstGeom prst="ellipse">
              <a:avLst/>
            </a:prstGeom>
            <a:ln w="254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76" name="ïsḻiḍê"/>
            <p:cNvSpPr>
              <a:spLocks/>
            </p:cNvSpPr>
            <p:nvPr/>
          </p:nvSpPr>
          <p:spPr bwMode="auto">
            <a:xfrm>
              <a:off x="2000853" y="3295413"/>
              <a:ext cx="329244" cy="330924"/>
            </a:xfrm>
            <a:custGeom>
              <a:avLst/>
              <a:gdLst>
                <a:gd name="T0" fmla="*/ 234 w 246"/>
                <a:gd name="T1" fmla="*/ 13 h 247"/>
                <a:gd name="T2" fmla="*/ 175 w 246"/>
                <a:gd name="T3" fmla="*/ 35 h 247"/>
                <a:gd name="T4" fmla="*/ 153 w 246"/>
                <a:gd name="T5" fmla="*/ 60 h 247"/>
                <a:gd name="T6" fmla="*/ 24 w 246"/>
                <a:gd name="T7" fmla="*/ 36 h 247"/>
                <a:gd name="T8" fmla="*/ 5 w 246"/>
                <a:gd name="T9" fmla="*/ 55 h 247"/>
                <a:gd name="T10" fmla="*/ 107 w 246"/>
                <a:gd name="T11" fmla="*/ 109 h 247"/>
                <a:gd name="T12" fmla="*/ 65 w 246"/>
                <a:gd name="T13" fmla="*/ 159 h 247"/>
                <a:gd name="T14" fmla="*/ 54 w 246"/>
                <a:gd name="T15" fmla="*/ 172 h 247"/>
                <a:gd name="T16" fmla="*/ 12 w 246"/>
                <a:gd name="T17" fmla="*/ 161 h 247"/>
                <a:gd name="T18" fmla="*/ 0 w 246"/>
                <a:gd name="T19" fmla="*/ 173 h 247"/>
                <a:gd name="T20" fmla="*/ 47 w 246"/>
                <a:gd name="T21" fmla="*/ 200 h 247"/>
                <a:gd name="T22" fmla="*/ 74 w 246"/>
                <a:gd name="T23" fmla="*/ 247 h 247"/>
                <a:gd name="T24" fmla="*/ 86 w 246"/>
                <a:gd name="T25" fmla="*/ 235 h 247"/>
                <a:gd name="T26" fmla="*/ 75 w 246"/>
                <a:gd name="T27" fmla="*/ 193 h 247"/>
                <a:gd name="T28" fmla="*/ 88 w 246"/>
                <a:gd name="T29" fmla="*/ 182 h 247"/>
                <a:gd name="T30" fmla="*/ 138 w 246"/>
                <a:gd name="T31" fmla="*/ 140 h 247"/>
                <a:gd name="T32" fmla="*/ 192 w 246"/>
                <a:gd name="T33" fmla="*/ 242 h 247"/>
                <a:gd name="T34" fmla="*/ 211 w 246"/>
                <a:gd name="T35" fmla="*/ 223 h 247"/>
                <a:gd name="T36" fmla="*/ 187 w 246"/>
                <a:gd name="T37" fmla="*/ 94 h 247"/>
                <a:gd name="T38" fmla="*/ 212 w 246"/>
                <a:gd name="T39" fmla="*/ 72 h 247"/>
                <a:gd name="T40" fmla="*/ 234 w 246"/>
                <a:gd name="T41" fmla="*/ 13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6" h="247">
                  <a:moveTo>
                    <a:pt x="234" y="13"/>
                  </a:moveTo>
                  <a:cubicBezTo>
                    <a:pt x="221" y="0"/>
                    <a:pt x="196" y="11"/>
                    <a:pt x="175" y="35"/>
                  </a:cubicBezTo>
                  <a:cubicBezTo>
                    <a:pt x="153" y="60"/>
                    <a:pt x="153" y="60"/>
                    <a:pt x="153" y="60"/>
                  </a:cubicBezTo>
                  <a:cubicBezTo>
                    <a:pt x="24" y="36"/>
                    <a:pt x="24" y="36"/>
                    <a:pt x="24" y="36"/>
                  </a:cubicBezTo>
                  <a:cubicBezTo>
                    <a:pt x="5" y="55"/>
                    <a:pt x="5" y="55"/>
                    <a:pt x="5" y="55"/>
                  </a:cubicBezTo>
                  <a:cubicBezTo>
                    <a:pt x="107" y="109"/>
                    <a:pt x="107" y="109"/>
                    <a:pt x="107" y="109"/>
                  </a:cubicBezTo>
                  <a:cubicBezTo>
                    <a:pt x="65" y="159"/>
                    <a:pt x="65" y="159"/>
                    <a:pt x="65" y="159"/>
                  </a:cubicBezTo>
                  <a:cubicBezTo>
                    <a:pt x="61" y="164"/>
                    <a:pt x="57" y="168"/>
                    <a:pt x="54" y="172"/>
                  </a:cubicBezTo>
                  <a:cubicBezTo>
                    <a:pt x="12" y="161"/>
                    <a:pt x="12" y="161"/>
                    <a:pt x="12" y="161"/>
                  </a:cubicBezTo>
                  <a:cubicBezTo>
                    <a:pt x="0" y="173"/>
                    <a:pt x="0" y="173"/>
                    <a:pt x="0" y="173"/>
                  </a:cubicBezTo>
                  <a:cubicBezTo>
                    <a:pt x="47" y="200"/>
                    <a:pt x="47" y="200"/>
                    <a:pt x="47" y="200"/>
                  </a:cubicBezTo>
                  <a:cubicBezTo>
                    <a:pt x="74" y="247"/>
                    <a:pt x="74" y="247"/>
                    <a:pt x="74" y="247"/>
                  </a:cubicBezTo>
                  <a:cubicBezTo>
                    <a:pt x="86" y="235"/>
                    <a:pt x="86" y="235"/>
                    <a:pt x="86" y="235"/>
                  </a:cubicBezTo>
                  <a:cubicBezTo>
                    <a:pt x="75" y="193"/>
                    <a:pt x="75" y="193"/>
                    <a:pt x="75" y="193"/>
                  </a:cubicBezTo>
                  <a:cubicBezTo>
                    <a:pt x="79" y="190"/>
                    <a:pt x="83" y="186"/>
                    <a:pt x="88" y="182"/>
                  </a:cubicBezTo>
                  <a:cubicBezTo>
                    <a:pt x="138" y="140"/>
                    <a:pt x="138" y="140"/>
                    <a:pt x="138" y="140"/>
                  </a:cubicBezTo>
                  <a:cubicBezTo>
                    <a:pt x="192" y="242"/>
                    <a:pt x="192" y="242"/>
                    <a:pt x="192" y="242"/>
                  </a:cubicBezTo>
                  <a:cubicBezTo>
                    <a:pt x="211" y="223"/>
                    <a:pt x="211" y="223"/>
                    <a:pt x="211" y="223"/>
                  </a:cubicBezTo>
                  <a:cubicBezTo>
                    <a:pt x="187" y="94"/>
                    <a:pt x="187" y="94"/>
                    <a:pt x="187" y="94"/>
                  </a:cubicBezTo>
                  <a:cubicBezTo>
                    <a:pt x="212" y="72"/>
                    <a:pt x="212" y="72"/>
                    <a:pt x="212" y="72"/>
                  </a:cubicBezTo>
                  <a:cubicBezTo>
                    <a:pt x="236" y="51"/>
                    <a:pt x="246" y="25"/>
                    <a:pt x="234" y="13"/>
                  </a:cubicBezTo>
                  <a:close/>
                </a:path>
              </a:pathLst>
            </a:custGeom>
            <a:solidFill>
              <a:schemeClr val="bg1"/>
            </a:solidFill>
            <a:ln>
              <a:noFill/>
            </a:ln>
          </p:spPr>
          <p:txBody>
            <a:bodyPr anchor="ctr"/>
            <a:lstStyle/>
            <a:p>
              <a:pPr algn="ctr"/>
              <a:endParaRPr/>
            </a:p>
          </p:txBody>
        </p:sp>
      </p:grpSp>
      <p:grpSp>
        <p:nvGrpSpPr>
          <p:cNvPr id="83" name="组合 82"/>
          <p:cNvGrpSpPr/>
          <p:nvPr/>
        </p:nvGrpSpPr>
        <p:grpSpPr>
          <a:xfrm>
            <a:off x="1960575" y="1865295"/>
            <a:ext cx="1711267" cy="642919"/>
            <a:chOff x="1960575" y="1743130"/>
            <a:chExt cx="1711267" cy="642919"/>
          </a:xfrm>
        </p:grpSpPr>
        <p:sp>
          <p:nvSpPr>
            <p:cNvPr id="28" name="ïṧḷïḑè"/>
            <p:cNvSpPr txBox="1"/>
            <p:nvPr/>
          </p:nvSpPr>
          <p:spPr>
            <a:xfrm>
              <a:off x="2351310" y="1743130"/>
              <a:ext cx="946413" cy="230833"/>
            </a:xfrm>
            <a:prstGeom prst="rect">
              <a:avLst/>
            </a:prstGeom>
            <a:noFill/>
          </p:spPr>
          <p:txBody>
            <a:bodyPr wrap="none">
              <a:noAutofit/>
            </a:bodyPr>
            <a:lstStyle/>
            <a:p>
              <a:pPr algn="ctr"/>
              <a:r>
                <a:rPr lang="fr-FR" altLang="zh-CN" sz="1500" dirty="0">
                  <a:latin typeface="Times New Roman" panose="02020603050405020304" pitchFamily="18" charset="0"/>
                  <a:cs typeface="Times New Roman" panose="02020603050405020304" pitchFamily="18" charset="0"/>
                </a:rPr>
                <a:t>Pratiquer AutoCAD</a:t>
              </a:r>
            </a:p>
          </p:txBody>
        </p:sp>
        <p:sp>
          <p:nvSpPr>
            <p:cNvPr id="29" name="ïṧḷîde"/>
            <p:cNvSpPr txBox="1"/>
            <p:nvPr/>
          </p:nvSpPr>
          <p:spPr>
            <a:xfrm>
              <a:off x="1960575" y="1970550"/>
              <a:ext cx="1711267" cy="415499"/>
            </a:xfrm>
            <a:prstGeom prst="rect">
              <a:avLst/>
            </a:prstGeom>
            <a:noFill/>
          </p:spPr>
          <p:txBody>
            <a:bodyPr wrap="square">
              <a:noAutofit/>
            </a:bodyPr>
            <a:lstStyle/>
            <a:p>
              <a:pPr algn="ctr">
                <a:lnSpc>
                  <a:spcPct val="120000"/>
                </a:lnSpc>
              </a:pPr>
              <a:r>
                <a:rPr lang="fr-FR" altLang="zh-CN" sz="1000" dirty="0">
                  <a:latin typeface="Times New Roman" panose="02020603050405020304" pitchFamily="18" charset="0"/>
                  <a:cs typeface="Times New Roman" panose="02020603050405020304" pitchFamily="18" charset="0"/>
                </a:rPr>
                <a:t>Graphiques simples</a:t>
              </a:r>
            </a:p>
            <a:p>
              <a:pPr algn="ctr">
                <a:lnSpc>
                  <a:spcPct val="120000"/>
                </a:lnSpc>
              </a:pPr>
              <a:r>
                <a:rPr lang="fr-FR" altLang="zh-CN" sz="1000" dirty="0">
                  <a:latin typeface="Times New Roman" panose="02020603050405020304" pitchFamily="18" charset="0"/>
                  <a:cs typeface="Times New Roman" panose="02020603050405020304" pitchFamily="18" charset="0"/>
                </a:rPr>
                <a:t>Composants de périphérique</a:t>
              </a:r>
            </a:p>
            <a:p>
              <a:pPr algn="ctr">
                <a:lnSpc>
                  <a:spcPct val="120000"/>
                </a:lnSpc>
              </a:pPr>
              <a:endParaRPr lang="fr-FR" altLang="zh-CN" sz="1000" dirty="0">
                <a:latin typeface="Times New Roman" panose="02020603050405020304" pitchFamily="18" charset="0"/>
                <a:cs typeface="Times New Roman" panose="02020603050405020304" pitchFamily="18" charset="0"/>
              </a:endParaRPr>
            </a:p>
          </p:txBody>
        </p:sp>
      </p:grpSp>
      <p:grpSp>
        <p:nvGrpSpPr>
          <p:cNvPr id="82" name="组合 81"/>
          <p:cNvGrpSpPr/>
          <p:nvPr/>
        </p:nvGrpSpPr>
        <p:grpSpPr>
          <a:xfrm>
            <a:off x="2790093" y="1663462"/>
            <a:ext cx="7454" cy="2181921"/>
            <a:chOff x="2790093" y="1663462"/>
            <a:chExt cx="7454" cy="2181921"/>
          </a:xfrm>
        </p:grpSpPr>
        <p:cxnSp>
          <p:nvCxnSpPr>
            <p:cNvPr id="30" name="Straight Connector 28"/>
            <p:cNvCxnSpPr/>
            <p:nvPr/>
          </p:nvCxnSpPr>
          <p:spPr>
            <a:xfrm flipV="1">
              <a:off x="2797547" y="2603383"/>
              <a:ext cx="0" cy="1242000"/>
            </a:xfrm>
            <a:prstGeom prst="line">
              <a:avLst/>
            </a:prstGeom>
            <a:ln w="19050"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cxnSp>
          <p:nvCxnSpPr>
            <p:cNvPr id="31" name="Straight Connector 29"/>
            <p:cNvCxnSpPr/>
            <p:nvPr/>
          </p:nvCxnSpPr>
          <p:spPr>
            <a:xfrm flipV="1">
              <a:off x="2790093" y="1663462"/>
              <a:ext cx="0" cy="297000"/>
            </a:xfrm>
            <a:prstGeom prst="line">
              <a:avLst/>
            </a:prstGeom>
            <a:ln w="19050"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grpSp>
      <p:sp>
        <p:nvSpPr>
          <p:cNvPr id="65" name="îṣliḋe"/>
          <p:cNvSpPr/>
          <p:nvPr/>
        </p:nvSpPr>
        <p:spPr>
          <a:xfrm>
            <a:off x="2595046" y="1221600"/>
            <a:ext cx="405000" cy="405000"/>
          </a:xfrm>
          <a:prstGeom prst="ellips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nvGrpSpPr>
          <p:cNvPr id="84" name="组合 83"/>
          <p:cNvGrpSpPr/>
          <p:nvPr/>
        </p:nvGrpSpPr>
        <p:grpSpPr>
          <a:xfrm>
            <a:off x="3296865" y="2866510"/>
            <a:ext cx="1378216" cy="658499"/>
            <a:chOff x="3296865" y="2744345"/>
            <a:chExt cx="1378216" cy="658499"/>
          </a:xfrm>
        </p:grpSpPr>
        <p:sp>
          <p:nvSpPr>
            <p:cNvPr id="33" name="îsḷïdé"/>
            <p:cNvSpPr txBox="1"/>
            <p:nvPr/>
          </p:nvSpPr>
          <p:spPr>
            <a:xfrm>
              <a:off x="3522511" y="2744345"/>
              <a:ext cx="946414" cy="230833"/>
            </a:xfrm>
            <a:prstGeom prst="rect">
              <a:avLst/>
            </a:prstGeom>
            <a:noFill/>
          </p:spPr>
          <p:txBody>
            <a:bodyPr wrap="none">
              <a:noAutofit/>
            </a:bodyPr>
            <a:lstStyle/>
            <a:p>
              <a:pPr algn="ctr"/>
              <a:r>
                <a:rPr lang="fr-FR" altLang="zh-CN" sz="1500" dirty="0">
                  <a:latin typeface="Times New Roman" panose="02020603050405020304" pitchFamily="18" charset="0"/>
                  <a:cs typeface="Times New Roman" panose="02020603050405020304" pitchFamily="18" charset="0"/>
                </a:rPr>
                <a:t>C</a:t>
              </a:r>
              <a:r>
                <a:rPr lang="en-US" altLang="zh-CN" sz="1500" dirty="0" err="1">
                  <a:latin typeface="Times New Roman" panose="02020603050405020304" pitchFamily="18" charset="0"/>
                  <a:cs typeface="Times New Roman" panose="02020603050405020304" pitchFamily="18" charset="0"/>
                </a:rPr>
                <a:t>ompter</a:t>
              </a:r>
              <a:r>
                <a:rPr lang="en-US" altLang="zh-CN" sz="1500" dirty="0">
                  <a:latin typeface="Times New Roman" panose="02020603050405020304" pitchFamily="18" charset="0"/>
                  <a:cs typeface="Times New Roman" panose="02020603050405020304" pitchFamily="18" charset="0"/>
                </a:rPr>
                <a:t> </a:t>
              </a:r>
              <a:r>
                <a:rPr lang="en-US" altLang="zh-CN" sz="1500" dirty="0" err="1">
                  <a:latin typeface="Times New Roman" panose="02020603050405020304" pitchFamily="18" charset="0"/>
                  <a:cs typeface="Times New Roman" panose="02020603050405020304" pitchFamily="18" charset="0"/>
                </a:rPr>
                <a:t>i</a:t>
              </a:r>
              <a:r>
                <a:rPr lang="fr-FR" altLang="zh-CN" sz="1500" dirty="0">
                  <a:latin typeface="Times New Roman" panose="02020603050405020304" pitchFamily="18" charset="0"/>
                  <a:cs typeface="Times New Roman" panose="02020603050405020304" pitchFamily="18" charset="0"/>
                </a:rPr>
                <a:t>ndice</a:t>
              </a:r>
              <a:r>
                <a:rPr lang="en-US" altLang="zh-CN" sz="1500" dirty="0">
                  <a:latin typeface="Times New Roman" panose="02020603050405020304" pitchFamily="18" charset="0"/>
                  <a:cs typeface="Times New Roman" panose="02020603050405020304" pitchFamily="18" charset="0"/>
                </a:rPr>
                <a:t>s</a:t>
              </a:r>
              <a:r>
                <a:rPr lang="fr-FR" altLang="zh-CN" sz="1500" dirty="0">
                  <a:latin typeface="Times New Roman" panose="02020603050405020304" pitchFamily="18" charset="0"/>
                  <a:cs typeface="Times New Roman" panose="02020603050405020304" pitchFamily="18" charset="0"/>
                </a:rPr>
                <a:t> de l'eau</a:t>
              </a:r>
            </a:p>
          </p:txBody>
        </p:sp>
        <p:sp>
          <p:nvSpPr>
            <p:cNvPr id="34" name="ïṥľidè"/>
            <p:cNvSpPr txBox="1"/>
            <p:nvPr/>
          </p:nvSpPr>
          <p:spPr>
            <a:xfrm>
              <a:off x="3296865" y="2987345"/>
              <a:ext cx="1378216" cy="415499"/>
            </a:xfrm>
            <a:prstGeom prst="rect">
              <a:avLst/>
            </a:prstGeom>
            <a:noFill/>
          </p:spPr>
          <p:txBody>
            <a:bodyPr wrap="square">
              <a:noAutofit/>
            </a:bodyPr>
            <a:lstStyle/>
            <a:p>
              <a:pPr algn="ctr">
                <a:lnSpc>
                  <a:spcPct val="120000"/>
                </a:lnSpc>
              </a:pPr>
              <a:r>
                <a:rPr lang="fr-FR" altLang="zh-CN" sz="1000" dirty="0">
                  <a:latin typeface="Times New Roman" panose="02020603050405020304" pitchFamily="18" charset="0"/>
                  <a:cs typeface="Times New Roman" panose="02020603050405020304" pitchFamily="18" charset="0"/>
                </a:rPr>
                <a:t>Créer la première base de données</a:t>
              </a:r>
            </a:p>
          </p:txBody>
        </p:sp>
      </p:grpSp>
      <p:grpSp>
        <p:nvGrpSpPr>
          <p:cNvPr id="85" name="组合 84"/>
          <p:cNvGrpSpPr/>
          <p:nvPr/>
        </p:nvGrpSpPr>
        <p:grpSpPr>
          <a:xfrm>
            <a:off x="3978088" y="2663913"/>
            <a:ext cx="0" cy="1185052"/>
            <a:chOff x="3978088" y="2663913"/>
            <a:chExt cx="0" cy="1185052"/>
          </a:xfrm>
        </p:grpSpPr>
        <p:cxnSp>
          <p:nvCxnSpPr>
            <p:cNvPr id="35" name="Straight Connector 33"/>
            <p:cNvCxnSpPr/>
            <p:nvPr/>
          </p:nvCxnSpPr>
          <p:spPr>
            <a:xfrm flipV="1">
              <a:off x="3978088" y="3551965"/>
              <a:ext cx="0" cy="297000"/>
            </a:xfrm>
            <a:prstGeom prst="line">
              <a:avLst/>
            </a:prstGeom>
            <a:ln w="19050"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cxnSp>
          <p:nvCxnSpPr>
            <p:cNvPr id="36" name="Straight Connector 34"/>
            <p:cNvCxnSpPr/>
            <p:nvPr/>
          </p:nvCxnSpPr>
          <p:spPr>
            <a:xfrm flipV="1">
              <a:off x="3978088" y="2663913"/>
              <a:ext cx="0" cy="243000"/>
            </a:xfrm>
            <a:prstGeom prst="line">
              <a:avLst/>
            </a:prstGeom>
            <a:ln w="19050"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grpSp>
      <p:grpSp>
        <p:nvGrpSpPr>
          <p:cNvPr id="87" name="组合 86"/>
          <p:cNvGrpSpPr/>
          <p:nvPr/>
        </p:nvGrpSpPr>
        <p:grpSpPr>
          <a:xfrm>
            <a:off x="4458462" y="2075597"/>
            <a:ext cx="1444397" cy="637976"/>
            <a:chOff x="4458462" y="1953432"/>
            <a:chExt cx="1444397" cy="637976"/>
          </a:xfrm>
        </p:grpSpPr>
        <p:sp>
          <p:nvSpPr>
            <p:cNvPr id="37" name="ïśḷide"/>
            <p:cNvSpPr txBox="1"/>
            <p:nvPr/>
          </p:nvSpPr>
          <p:spPr>
            <a:xfrm>
              <a:off x="4684548" y="1953432"/>
              <a:ext cx="946414" cy="230833"/>
            </a:xfrm>
            <a:prstGeom prst="rect">
              <a:avLst/>
            </a:prstGeom>
            <a:noFill/>
          </p:spPr>
          <p:txBody>
            <a:bodyPr wrap="none">
              <a:noAutofit/>
            </a:bodyPr>
            <a:lstStyle/>
            <a:p>
              <a:pPr algn="ctr"/>
              <a:r>
                <a:rPr lang="fr-FR" altLang="zh-CN" sz="1500" dirty="0">
                  <a:latin typeface="Times New Roman" panose="02020603050405020304" pitchFamily="18" charset="0"/>
                  <a:cs typeface="Times New Roman" panose="02020603050405020304" pitchFamily="18" charset="0"/>
                </a:rPr>
                <a:t>Dessiner </a:t>
              </a:r>
              <a:r>
                <a:rPr lang="en-US" altLang="zh-CN" sz="1500" dirty="0">
                  <a:latin typeface="Times New Roman" panose="02020603050405020304" pitchFamily="18" charset="0"/>
                  <a:cs typeface="Times New Roman" panose="02020603050405020304" pitchFamily="18" charset="0"/>
                </a:rPr>
                <a:t>l</a:t>
              </a:r>
              <a:r>
                <a:rPr lang="fr-FR" altLang="zh-CN" sz="1500" dirty="0">
                  <a:latin typeface="Times New Roman" panose="02020603050405020304" pitchFamily="18" charset="0"/>
                  <a:cs typeface="Times New Roman" panose="02020603050405020304" pitchFamily="18" charset="0"/>
                </a:rPr>
                <a:t>e</a:t>
              </a:r>
              <a:r>
                <a:rPr lang="en-US" altLang="zh-CN" sz="1500" dirty="0">
                  <a:latin typeface="Times New Roman" panose="02020603050405020304" pitchFamily="18" charset="0"/>
                  <a:cs typeface="Times New Roman" panose="02020603050405020304" pitchFamily="18" charset="0"/>
                </a:rPr>
                <a:t>s</a:t>
              </a:r>
              <a:r>
                <a:rPr lang="fr-FR" altLang="zh-CN" sz="1500" dirty="0">
                  <a:latin typeface="Times New Roman" panose="02020603050405020304" pitchFamily="18" charset="0"/>
                  <a:cs typeface="Times New Roman" panose="02020603050405020304" pitchFamily="18" charset="0"/>
                </a:rPr>
                <a:t> brochure</a:t>
              </a:r>
              <a:r>
                <a:rPr lang="en-US" altLang="zh-CN" sz="1500" dirty="0">
                  <a:latin typeface="Times New Roman" panose="02020603050405020304" pitchFamily="18" charset="0"/>
                  <a:cs typeface="Times New Roman" panose="02020603050405020304" pitchFamily="18" charset="0"/>
                </a:rPr>
                <a:t>s</a:t>
              </a:r>
              <a:endParaRPr lang="fr-FR" altLang="zh-CN" sz="1500" dirty="0">
                <a:latin typeface="Times New Roman" panose="02020603050405020304" pitchFamily="18" charset="0"/>
                <a:cs typeface="Times New Roman" panose="02020603050405020304" pitchFamily="18" charset="0"/>
              </a:endParaRPr>
            </a:p>
          </p:txBody>
        </p:sp>
        <p:sp>
          <p:nvSpPr>
            <p:cNvPr id="38" name="îṧḻíḓé"/>
            <p:cNvSpPr txBox="1"/>
            <p:nvPr/>
          </p:nvSpPr>
          <p:spPr>
            <a:xfrm>
              <a:off x="4458462" y="2175909"/>
              <a:ext cx="1444397" cy="415499"/>
            </a:xfrm>
            <a:prstGeom prst="rect">
              <a:avLst/>
            </a:prstGeom>
            <a:noFill/>
          </p:spPr>
          <p:txBody>
            <a:bodyPr wrap="square">
              <a:noAutofit/>
            </a:bodyPr>
            <a:lstStyle/>
            <a:p>
              <a:pPr algn="ctr">
                <a:lnSpc>
                  <a:spcPct val="120000"/>
                </a:lnSpc>
              </a:pPr>
              <a:r>
                <a:rPr lang="fr-FR" altLang="zh-CN" sz="1000" dirty="0">
                  <a:latin typeface="Times New Roman" panose="02020603050405020304" pitchFamily="18" charset="0"/>
                  <a:cs typeface="Times New Roman" panose="02020603050405020304" pitchFamily="18" charset="0"/>
                </a:rPr>
                <a:t>Des cartes de visite  </a:t>
              </a:r>
            </a:p>
            <a:p>
              <a:pPr algn="ctr">
                <a:lnSpc>
                  <a:spcPct val="120000"/>
                </a:lnSpc>
              </a:pPr>
              <a:r>
                <a:rPr lang="fr-FR" altLang="zh-CN" sz="1000" dirty="0">
                  <a:latin typeface="Times New Roman" panose="02020603050405020304" pitchFamily="18" charset="0"/>
                  <a:cs typeface="Times New Roman" panose="02020603050405020304" pitchFamily="18" charset="0"/>
                </a:rPr>
                <a:t>Des couvertures</a:t>
              </a:r>
            </a:p>
          </p:txBody>
        </p:sp>
      </p:grpSp>
      <p:grpSp>
        <p:nvGrpSpPr>
          <p:cNvPr id="86" name="组合 85"/>
          <p:cNvGrpSpPr/>
          <p:nvPr/>
        </p:nvGrpSpPr>
        <p:grpSpPr>
          <a:xfrm>
            <a:off x="5148283" y="1796723"/>
            <a:ext cx="0" cy="2046921"/>
            <a:chOff x="5148283" y="1796723"/>
            <a:chExt cx="0" cy="2046921"/>
          </a:xfrm>
        </p:grpSpPr>
        <p:cxnSp>
          <p:nvCxnSpPr>
            <p:cNvPr id="39" name="Straight Connector 37"/>
            <p:cNvCxnSpPr/>
            <p:nvPr/>
          </p:nvCxnSpPr>
          <p:spPr>
            <a:xfrm flipV="1">
              <a:off x="5148283" y="2736644"/>
              <a:ext cx="0" cy="1107000"/>
            </a:xfrm>
            <a:prstGeom prst="line">
              <a:avLst/>
            </a:prstGeom>
            <a:ln w="19050"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cxnSp>
          <p:nvCxnSpPr>
            <p:cNvPr id="40" name="Straight Connector 38"/>
            <p:cNvCxnSpPr/>
            <p:nvPr/>
          </p:nvCxnSpPr>
          <p:spPr>
            <a:xfrm flipV="1">
              <a:off x="5148283" y="1796723"/>
              <a:ext cx="0" cy="297000"/>
            </a:xfrm>
            <a:prstGeom prst="line">
              <a:avLst/>
            </a:prstGeom>
            <a:ln w="19050"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grpSp>
      <p:sp>
        <p:nvSpPr>
          <p:cNvPr id="63" name="isľiďé"/>
          <p:cNvSpPr/>
          <p:nvPr/>
        </p:nvSpPr>
        <p:spPr>
          <a:xfrm>
            <a:off x="3779795" y="2210182"/>
            <a:ext cx="405000" cy="405000"/>
          </a:xfrm>
          <a:prstGeom prst="ellipse">
            <a:avLst/>
          </a:prstGeom>
          <a:solidFill>
            <a:schemeClr val="accent3"/>
          </a:solidFill>
          <a:ln w="254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59" name="ïŝḷídé"/>
          <p:cNvSpPr/>
          <p:nvPr/>
        </p:nvSpPr>
        <p:spPr>
          <a:xfrm>
            <a:off x="4945781" y="1357900"/>
            <a:ext cx="405000" cy="405000"/>
          </a:xfrm>
          <a:prstGeom prst="ellipse">
            <a:avLst/>
          </a:prstGeom>
          <a:solidFill>
            <a:schemeClr val="accent4"/>
          </a:solidFill>
          <a:ln w="254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nvGrpSpPr>
          <p:cNvPr id="88" name="组合 87"/>
          <p:cNvGrpSpPr/>
          <p:nvPr/>
        </p:nvGrpSpPr>
        <p:grpSpPr>
          <a:xfrm>
            <a:off x="5591203" y="2798314"/>
            <a:ext cx="1536331" cy="816559"/>
            <a:chOff x="5591203" y="2676149"/>
            <a:chExt cx="1536331" cy="816559"/>
          </a:xfrm>
        </p:grpSpPr>
        <p:sp>
          <p:nvSpPr>
            <p:cNvPr id="43" name="isľíḓê"/>
            <p:cNvSpPr txBox="1"/>
            <p:nvPr/>
          </p:nvSpPr>
          <p:spPr>
            <a:xfrm>
              <a:off x="5873247" y="2676149"/>
              <a:ext cx="946413" cy="230833"/>
            </a:xfrm>
            <a:prstGeom prst="rect">
              <a:avLst/>
            </a:prstGeom>
            <a:noFill/>
          </p:spPr>
          <p:txBody>
            <a:bodyPr wrap="none">
              <a:noAutofit/>
            </a:bodyPr>
            <a:lstStyle/>
            <a:p>
              <a:pPr algn="ctr"/>
              <a:r>
                <a:rPr lang="fr-FR" altLang="zh-CN" sz="1500" dirty="0">
                  <a:latin typeface="Times New Roman" panose="02020603050405020304" pitchFamily="18" charset="0"/>
                  <a:cs typeface="Times New Roman" panose="02020603050405020304" pitchFamily="18" charset="0"/>
                </a:rPr>
                <a:t>Changer de dessin</a:t>
              </a:r>
            </a:p>
          </p:txBody>
        </p:sp>
        <p:sp>
          <p:nvSpPr>
            <p:cNvPr id="44" name="íṣļïḋé"/>
            <p:cNvSpPr txBox="1"/>
            <p:nvPr/>
          </p:nvSpPr>
          <p:spPr>
            <a:xfrm>
              <a:off x="5591203" y="2915364"/>
              <a:ext cx="1536331" cy="577344"/>
            </a:xfrm>
            <a:prstGeom prst="rect">
              <a:avLst/>
            </a:prstGeom>
            <a:noFill/>
          </p:spPr>
          <p:txBody>
            <a:bodyPr wrap="square">
              <a:normAutofit fontScale="85000" lnSpcReduction="20000"/>
            </a:bodyPr>
            <a:lstStyle/>
            <a:p>
              <a:pPr algn="ctr">
                <a:lnSpc>
                  <a:spcPct val="120000"/>
                </a:lnSpc>
              </a:pPr>
              <a:r>
                <a:rPr lang="fr-FR" altLang="zh-CN" sz="1200" dirty="0">
                  <a:latin typeface="Times New Roman" panose="02020603050405020304" pitchFamily="18" charset="0"/>
                  <a:cs typeface="Times New Roman" panose="02020603050405020304" pitchFamily="18" charset="0"/>
                </a:rPr>
                <a:t>Améliorer les dessins de construction en fonction de conditions spécifiques</a:t>
              </a:r>
            </a:p>
            <a:p>
              <a:pPr algn="ctr">
                <a:lnSpc>
                  <a:spcPct val="120000"/>
                </a:lnSpc>
              </a:pPr>
              <a:endParaRPr lang="zh-CN" altLang="en-US" sz="600" dirty="0"/>
            </a:p>
          </p:txBody>
        </p:sp>
      </p:grpSp>
      <p:grpSp>
        <p:nvGrpSpPr>
          <p:cNvPr id="89" name="组合 88"/>
          <p:cNvGrpSpPr/>
          <p:nvPr/>
        </p:nvGrpSpPr>
        <p:grpSpPr>
          <a:xfrm>
            <a:off x="6317053" y="2616731"/>
            <a:ext cx="0" cy="1229777"/>
            <a:chOff x="6317053" y="2616731"/>
            <a:chExt cx="0" cy="1229777"/>
          </a:xfrm>
        </p:grpSpPr>
        <p:cxnSp>
          <p:nvCxnSpPr>
            <p:cNvPr id="45" name="Straight Connector 43"/>
            <p:cNvCxnSpPr/>
            <p:nvPr/>
          </p:nvCxnSpPr>
          <p:spPr>
            <a:xfrm flipV="1">
              <a:off x="6317053" y="3549508"/>
              <a:ext cx="0" cy="297000"/>
            </a:xfrm>
            <a:prstGeom prst="line">
              <a:avLst/>
            </a:prstGeom>
            <a:ln w="19050"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cxnSp>
          <p:nvCxnSpPr>
            <p:cNvPr id="46" name="Straight Connector 44"/>
            <p:cNvCxnSpPr/>
            <p:nvPr/>
          </p:nvCxnSpPr>
          <p:spPr>
            <a:xfrm flipV="1">
              <a:off x="6317053" y="2616731"/>
              <a:ext cx="0" cy="297000"/>
            </a:xfrm>
            <a:prstGeom prst="line">
              <a:avLst/>
            </a:prstGeom>
            <a:ln w="19050"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grpSp>
      <p:grpSp>
        <p:nvGrpSpPr>
          <p:cNvPr id="90" name="组合 89"/>
          <p:cNvGrpSpPr/>
          <p:nvPr/>
        </p:nvGrpSpPr>
        <p:grpSpPr>
          <a:xfrm>
            <a:off x="6792414" y="1845045"/>
            <a:ext cx="1378216" cy="597627"/>
            <a:chOff x="6792414" y="1722880"/>
            <a:chExt cx="1378216" cy="597627"/>
          </a:xfrm>
        </p:grpSpPr>
        <p:sp>
          <p:nvSpPr>
            <p:cNvPr id="47" name="íšľïḋè"/>
            <p:cNvSpPr txBox="1"/>
            <p:nvPr/>
          </p:nvSpPr>
          <p:spPr>
            <a:xfrm>
              <a:off x="7028950" y="1722880"/>
              <a:ext cx="946414" cy="230833"/>
            </a:xfrm>
            <a:prstGeom prst="rect">
              <a:avLst/>
            </a:prstGeom>
            <a:noFill/>
          </p:spPr>
          <p:txBody>
            <a:bodyPr wrap="none">
              <a:noAutofit/>
            </a:bodyPr>
            <a:lstStyle/>
            <a:p>
              <a:pPr algn="ctr"/>
              <a:r>
                <a:rPr lang="fr-FR" altLang="zh-CN" sz="1500" dirty="0">
                  <a:latin typeface="Times New Roman" panose="02020603050405020304" pitchFamily="18" charset="0"/>
                  <a:cs typeface="Times New Roman" panose="02020603050405020304" pitchFamily="18" charset="0"/>
                </a:rPr>
                <a:t>Continuer la construction</a:t>
              </a:r>
            </a:p>
          </p:txBody>
        </p:sp>
        <p:sp>
          <p:nvSpPr>
            <p:cNvPr id="48" name="íśḷíḑe"/>
            <p:cNvSpPr txBox="1"/>
            <p:nvPr/>
          </p:nvSpPr>
          <p:spPr>
            <a:xfrm>
              <a:off x="6792414" y="1905008"/>
              <a:ext cx="1378216" cy="415499"/>
            </a:xfrm>
            <a:prstGeom prst="rect">
              <a:avLst/>
            </a:prstGeom>
            <a:noFill/>
          </p:spPr>
          <p:txBody>
            <a:bodyPr wrap="square">
              <a:noAutofit/>
            </a:bodyPr>
            <a:lstStyle/>
            <a:p>
              <a:pPr algn="ctr">
                <a:lnSpc>
                  <a:spcPct val="120000"/>
                </a:lnSpc>
              </a:pPr>
              <a:r>
                <a:rPr lang="fr-FR" altLang="zh-CN" sz="1000" dirty="0">
                  <a:latin typeface="Times New Roman" panose="02020603050405020304" pitchFamily="18" charset="0"/>
                  <a:cs typeface="Times New Roman" panose="02020603050405020304" pitchFamily="18" charset="0"/>
                </a:rPr>
                <a:t>Stage terminé</a:t>
              </a:r>
            </a:p>
            <a:p>
              <a:pPr algn="ctr">
                <a:lnSpc>
                  <a:spcPct val="120000"/>
                </a:lnSpc>
              </a:pPr>
              <a:r>
                <a:rPr lang="fr-FR" altLang="zh-CN" sz="1000" dirty="0">
                  <a:latin typeface="Times New Roman" panose="02020603050405020304" pitchFamily="18" charset="0"/>
                  <a:cs typeface="Times New Roman" panose="02020603050405020304" pitchFamily="18" charset="0"/>
                </a:rPr>
                <a:t>Des compétences </a:t>
              </a:r>
            </a:p>
            <a:p>
              <a:pPr algn="ctr">
                <a:lnSpc>
                  <a:spcPct val="120000"/>
                </a:lnSpc>
              </a:pPr>
              <a:r>
                <a:rPr lang="fr-FR" altLang="zh-CN" sz="1000" dirty="0">
                  <a:latin typeface="Times New Roman" panose="02020603050405020304" pitchFamily="18" charset="0"/>
                  <a:cs typeface="Times New Roman" panose="02020603050405020304" pitchFamily="18" charset="0"/>
                </a:rPr>
                <a:t>Expériences</a:t>
              </a:r>
            </a:p>
          </p:txBody>
        </p:sp>
      </p:grpSp>
      <p:grpSp>
        <p:nvGrpSpPr>
          <p:cNvPr id="91" name="组合 90"/>
          <p:cNvGrpSpPr/>
          <p:nvPr/>
        </p:nvGrpSpPr>
        <p:grpSpPr>
          <a:xfrm>
            <a:off x="7502157" y="1652635"/>
            <a:ext cx="0" cy="2181921"/>
            <a:chOff x="7502157" y="1652635"/>
            <a:chExt cx="0" cy="2181921"/>
          </a:xfrm>
        </p:grpSpPr>
        <p:cxnSp>
          <p:nvCxnSpPr>
            <p:cNvPr id="49" name="Straight Connector 47"/>
            <p:cNvCxnSpPr/>
            <p:nvPr/>
          </p:nvCxnSpPr>
          <p:spPr>
            <a:xfrm flipV="1">
              <a:off x="7502157" y="2592556"/>
              <a:ext cx="0" cy="1242000"/>
            </a:xfrm>
            <a:prstGeom prst="line">
              <a:avLst/>
            </a:prstGeom>
            <a:ln w="19050"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cxnSp>
          <p:nvCxnSpPr>
            <p:cNvPr id="50" name="Straight Connector 48"/>
            <p:cNvCxnSpPr/>
            <p:nvPr/>
          </p:nvCxnSpPr>
          <p:spPr>
            <a:xfrm flipV="1">
              <a:off x="7502157" y="1652635"/>
              <a:ext cx="0" cy="297000"/>
            </a:xfrm>
            <a:prstGeom prst="line">
              <a:avLst/>
            </a:prstGeom>
            <a:ln w="19050"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grpSp>
      <p:sp>
        <p:nvSpPr>
          <p:cNvPr id="55" name="iṡlídé"/>
          <p:cNvSpPr/>
          <p:nvPr/>
        </p:nvSpPr>
        <p:spPr>
          <a:xfrm>
            <a:off x="6118761" y="2177908"/>
            <a:ext cx="405000" cy="405000"/>
          </a:xfrm>
          <a:prstGeom prst="ellips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53" name="ïşlîḍe"/>
          <p:cNvSpPr/>
          <p:nvPr/>
        </p:nvSpPr>
        <p:spPr>
          <a:xfrm>
            <a:off x="7299657" y="1243629"/>
            <a:ext cx="405000" cy="405000"/>
          </a:xfrm>
          <a:prstGeom prst="ellips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77" name="图片 7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4787"/>
            <a:ext cx="669286" cy="518616"/>
          </a:xfrm>
          <a:prstGeom prst="rect">
            <a:avLst/>
          </a:prstGeom>
          <a:ln w="19050">
            <a:noFill/>
          </a:ln>
        </p:spPr>
      </p:pic>
      <p:sp>
        <p:nvSpPr>
          <p:cNvPr id="78" name="Title 1">
            <a:extLst>
              <a:ext uri="{FF2B5EF4-FFF2-40B4-BE49-F238E27FC236}">
                <a16:creationId xmlns:a16="http://schemas.microsoft.com/office/drawing/2014/main" id="{156ED6C1-493E-46D5-86F4-AC2887D8A02E}"/>
              </a:ext>
            </a:extLst>
          </p:cNvPr>
          <p:cNvSpPr txBox="1">
            <a:spLocks/>
          </p:cNvSpPr>
          <p:nvPr/>
        </p:nvSpPr>
        <p:spPr>
          <a:xfrm>
            <a:off x="186517" y="128343"/>
            <a:ext cx="212994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r>
              <a:rPr lang="en-US" altLang="zh-CN" sz="1500" b="1" dirty="0" err="1">
                <a:solidFill>
                  <a:schemeClr val="tx1">
                    <a:lumMod val="65000"/>
                    <a:lumOff val="35000"/>
                  </a:schemeClr>
                </a:solidFill>
                <a:latin typeface="Times New Roman" panose="02020603050405020304" pitchFamily="18" charset="0"/>
                <a:ea typeface="+mj-ea"/>
                <a:cs typeface="Times New Roman" panose="02020603050405020304" pitchFamily="18" charset="0"/>
              </a:rPr>
              <a:t>Chronologie</a:t>
            </a:r>
            <a:endParaRPr lang="en-US" altLang="zh-CN" sz="1500" b="1" dirty="0">
              <a:solidFill>
                <a:schemeClr val="tx1">
                  <a:lumMod val="65000"/>
                  <a:lumOff val="35000"/>
                </a:schemeClr>
              </a:solidFill>
              <a:latin typeface="Times New Roman" panose="02020603050405020304" pitchFamily="18" charset="0"/>
              <a:ea typeface="+mj-ea"/>
              <a:cs typeface="Times New Roman" panose="02020603050405020304" pitchFamily="18" charset="0"/>
            </a:endParaRPr>
          </a:p>
        </p:txBody>
      </p:sp>
      <p:sp>
        <p:nvSpPr>
          <p:cNvPr id="79" name="TextBox 11"/>
          <p:cNvSpPr txBox="1"/>
          <p:nvPr/>
        </p:nvSpPr>
        <p:spPr>
          <a:xfrm>
            <a:off x="275169" y="164039"/>
            <a:ext cx="250929" cy="360112"/>
          </a:xfrm>
          <a:prstGeom prst="rect">
            <a:avLst/>
          </a:prstGeom>
          <a:noFill/>
        </p:spPr>
        <p:txBody>
          <a:bodyPr wrap="none" anchor="ctr">
            <a:noAutofit/>
          </a:bodyPr>
          <a:lstStyle/>
          <a:p>
            <a:pPr algn="ctr"/>
            <a:r>
              <a:rPr lang="en-US" altLang="zh-CN" dirty="0">
                <a:solidFill>
                  <a:schemeClr val="bg1"/>
                </a:solidFill>
                <a:latin typeface="Impact" panose="020B0806030902050204" pitchFamily="34" charset="0"/>
              </a:rPr>
              <a:t>01</a:t>
            </a:r>
          </a:p>
        </p:txBody>
      </p:sp>
      <p:pic>
        <p:nvPicPr>
          <p:cNvPr id="93" name="图片 92">
            <a:extLst>
              <a:ext uri="{FF2B5EF4-FFF2-40B4-BE49-F238E27FC236}">
                <a16:creationId xmlns:a16="http://schemas.microsoft.com/office/drawing/2014/main" id="{064940D3-A16A-462C-BD62-4D48BE6562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63704" y="1277720"/>
            <a:ext cx="267683" cy="267683"/>
          </a:xfrm>
          <a:prstGeom prst="rect">
            <a:avLst/>
          </a:prstGeom>
        </p:spPr>
      </p:pic>
      <p:pic>
        <p:nvPicPr>
          <p:cNvPr id="95" name="图片 94">
            <a:extLst>
              <a:ext uri="{FF2B5EF4-FFF2-40B4-BE49-F238E27FC236}">
                <a16:creationId xmlns:a16="http://schemas.microsoft.com/office/drawing/2014/main" id="{EB23A519-0A4D-44E8-BA92-1DB79247432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9704" y="2263839"/>
            <a:ext cx="332525" cy="332525"/>
          </a:xfrm>
          <a:prstGeom prst="rect">
            <a:avLst/>
          </a:prstGeom>
        </p:spPr>
      </p:pic>
      <p:pic>
        <p:nvPicPr>
          <p:cNvPr id="97" name="图片 96">
            <a:extLst>
              <a:ext uri="{FF2B5EF4-FFF2-40B4-BE49-F238E27FC236}">
                <a16:creationId xmlns:a16="http://schemas.microsoft.com/office/drawing/2014/main" id="{D9A4B0FB-B621-4ADD-9B84-1109978907F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34010" y="1456864"/>
            <a:ext cx="232767" cy="232767"/>
          </a:xfrm>
          <a:prstGeom prst="rect">
            <a:avLst/>
          </a:prstGeom>
        </p:spPr>
      </p:pic>
      <p:pic>
        <p:nvPicPr>
          <p:cNvPr id="99" name="图片 98">
            <a:extLst>
              <a:ext uri="{FF2B5EF4-FFF2-40B4-BE49-F238E27FC236}">
                <a16:creationId xmlns:a16="http://schemas.microsoft.com/office/drawing/2014/main" id="{9B8B6BFB-0052-432B-807A-7164B30EDA3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59239" y="1268885"/>
            <a:ext cx="299273" cy="299273"/>
          </a:xfrm>
          <a:prstGeom prst="rect">
            <a:avLst/>
          </a:prstGeom>
        </p:spPr>
      </p:pic>
      <p:pic>
        <p:nvPicPr>
          <p:cNvPr id="94" name="图片 93">
            <a:extLst>
              <a:ext uri="{FF2B5EF4-FFF2-40B4-BE49-F238E27FC236}">
                <a16:creationId xmlns:a16="http://schemas.microsoft.com/office/drawing/2014/main" id="{D157D52D-762D-4FDD-ACB5-ECE57BE78C6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01314" y="2262157"/>
            <a:ext cx="234330" cy="234330"/>
          </a:xfrm>
          <a:prstGeom prst="rect">
            <a:avLst/>
          </a:prstGeom>
        </p:spPr>
      </p:pic>
      <p:sp>
        <p:nvSpPr>
          <p:cNvPr id="74" name="灯片编号占位符 3">
            <a:extLst>
              <a:ext uri="{FF2B5EF4-FFF2-40B4-BE49-F238E27FC236}">
                <a16:creationId xmlns:a16="http://schemas.microsoft.com/office/drawing/2014/main" id="{5583686E-58F4-4DD2-9856-631B983CEE60}"/>
              </a:ext>
            </a:extLst>
          </p:cNvPr>
          <p:cNvSpPr txBox="1">
            <a:spLocks/>
          </p:cNvSpPr>
          <p:nvPr/>
        </p:nvSpPr>
        <p:spPr>
          <a:xfrm>
            <a:off x="6553200" y="4767263"/>
            <a:ext cx="2133600" cy="273844"/>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C913308-F349-4B6D-A68A-DD1791B4A57B}" type="slidenum">
              <a:rPr lang="zh-CN" altLang="en-US" sz="1200">
                <a:solidFill>
                  <a:schemeClr val="tx1">
                    <a:tint val="75000"/>
                  </a:schemeClr>
                </a:solidFill>
              </a:rPr>
              <a:pPr algn="r"/>
              <a:t>5</a:t>
            </a:fld>
            <a:endParaRPr lang="zh-CN" altLang="en-US" sz="1200" dirty="0">
              <a:solidFill>
                <a:schemeClr val="tx1">
                  <a:tint val="75000"/>
                </a:schemeClr>
              </a:solidFill>
            </a:endParaRPr>
          </a:p>
        </p:txBody>
      </p:sp>
    </p:spTree>
    <p:extLst>
      <p:ext uri="{BB962C8B-B14F-4D97-AF65-F5344CB8AC3E}">
        <p14:creationId xmlns:p14="http://schemas.microsoft.com/office/powerpoint/2010/main" val="1667804543"/>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3764798" y="1934432"/>
            <a:ext cx="5363904" cy="630942"/>
          </a:xfrm>
          <a:prstGeom prst="rect">
            <a:avLst/>
          </a:prstGeom>
          <a:noFill/>
        </p:spPr>
        <p:txBody>
          <a:bodyPr wrap="none" rtlCol="0">
            <a:spAutoFit/>
          </a:bodyPr>
          <a:lstStyle/>
          <a:p>
            <a:pPr lvl="0" algn="ctr">
              <a:defRPr/>
            </a:pPr>
            <a:r>
              <a:rPr lang="fr-FR" altLang="zh-CN" sz="3500" b="1" u="sng" dirty="0">
                <a:solidFill>
                  <a:schemeClr val="tx1">
                    <a:lumMod val="75000"/>
                    <a:lumOff val="2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L‘introduction des travaux</a:t>
            </a:r>
          </a:p>
        </p:txBody>
      </p:sp>
      <p:sp>
        <p:nvSpPr>
          <p:cNvPr id="16" name="Shape 285"/>
          <p:cNvSpPr txBox="1"/>
          <p:nvPr/>
        </p:nvSpPr>
        <p:spPr>
          <a:xfrm>
            <a:off x="4930789" y="2578127"/>
            <a:ext cx="2908489" cy="931126"/>
          </a:xfrm>
          <a:prstGeom prst="rect">
            <a:avLst/>
          </a:prstGeom>
          <a:noFill/>
          <a:ln>
            <a:noFill/>
          </a:ln>
        </p:spPr>
        <p:txBody>
          <a:bodyPr lIns="68560" tIns="34275" rIns="68560" bIns="34275" anchor="t" anchorCtr="0">
            <a:noAutofit/>
          </a:bodyPr>
          <a:lstStyle/>
          <a:p>
            <a:pPr algn="ctr">
              <a:lnSpc>
                <a:spcPct val="120000"/>
              </a:lnSpc>
            </a:pPr>
            <a:r>
              <a:rPr lang="en-US" altLang="zh-CN" sz="1500" dirty="0">
                <a:solidFill>
                  <a:schemeClr val="tx1">
                    <a:lumMod val="75000"/>
                    <a:lumOff val="25000"/>
                  </a:schemeClr>
                </a:solidFill>
                <a:latin typeface="Times New Roman" panose="02020603050405020304" pitchFamily="18" charset="0"/>
                <a:cs typeface="Times New Roman" panose="02020603050405020304" pitchFamily="18" charset="0"/>
              </a:rPr>
              <a:t>AutoCAD  Excel  PS  </a:t>
            </a:r>
            <a:r>
              <a:rPr lang="fr-FR" altLang="zh-CN" sz="1500" dirty="0">
                <a:solidFill>
                  <a:schemeClr val="tx1">
                    <a:lumMod val="75000"/>
                    <a:lumOff val="25000"/>
                  </a:schemeClr>
                </a:solidFill>
                <a:latin typeface="Times New Roman" panose="02020603050405020304" pitchFamily="18" charset="0"/>
                <a:cs typeface="Times New Roman" panose="02020603050405020304" pitchFamily="18" charset="0"/>
              </a:rPr>
              <a:t>CorelDRAW</a:t>
            </a:r>
          </a:p>
        </p:txBody>
      </p:sp>
      <p:grpSp>
        <p:nvGrpSpPr>
          <p:cNvPr id="17" name="组合 16"/>
          <p:cNvGrpSpPr/>
          <p:nvPr/>
        </p:nvGrpSpPr>
        <p:grpSpPr>
          <a:xfrm>
            <a:off x="401377" y="1203598"/>
            <a:ext cx="3695316" cy="2863424"/>
            <a:chOff x="-1476672" y="-236562"/>
            <a:chExt cx="7380346" cy="5718880"/>
          </a:xfrm>
        </p:grpSpPr>
        <p:sp>
          <p:nvSpPr>
            <p:cNvPr id="18" name="Freeform 31"/>
            <p:cNvSpPr>
              <a:spLocks/>
            </p:cNvSpPr>
            <p:nvPr/>
          </p:nvSpPr>
          <p:spPr bwMode="auto">
            <a:xfrm rot="21176574">
              <a:off x="3301342" y="513629"/>
              <a:ext cx="1731554" cy="3487930"/>
            </a:xfrm>
            <a:custGeom>
              <a:avLst/>
              <a:gdLst>
                <a:gd name="T0" fmla="*/ 409 w 424"/>
                <a:gd name="T1" fmla="*/ 131 h 435"/>
                <a:gd name="T2" fmla="*/ 403 w 424"/>
                <a:gd name="T3" fmla="*/ 238 h 435"/>
                <a:gd name="T4" fmla="*/ 385 w 424"/>
                <a:gd name="T5" fmla="*/ 345 h 435"/>
                <a:gd name="T6" fmla="*/ 289 w 424"/>
                <a:gd name="T7" fmla="*/ 393 h 435"/>
                <a:gd name="T8" fmla="*/ 188 w 424"/>
                <a:gd name="T9" fmla="*/ 431 h 435"/>
                <a:gd name="T10" fmla="*/ 98 w 424"/>
                <a:gd name="T11" fmla="*/ 373 h 435"/>
                <a:gd name="T12" fmla="*/ 15 w 424"/>
                <a:gd name="T13" fmla="*/ 304 h 435"/>
                <a:gd name="T14" fmla="*/ 20 w 424"/>
                <a:gd name="T15" fmla="*/ 197 h 435"/>
                <a:gd name="T16" fmla="*/ 38 w 424"/>
                <a:gd name="T17" fmla="*/ 90 h 435"/>
                <a:gd name="T18" fmla="*/ 134 w 424"/>
                <a:gd name="T19" fmla="*/ 41 h 435"/>
                <a:gd name="T20" fmla="*/ 235 w 424"/>
                <a:gd name="T21" fmla="*/ 3 h 435"/>
                <a:gd name="T22" fmla="*/ 325 w 424"/>
                <a:gd name="T23" fmla="*/ 62 h 435"/>
                <a:gd name="T24" fmla="*/ 409 w 424"/>
                <a:gd name="T25" fmla="*/ 131 h 435"/>
                <a:gd name="connsiteX0" fmla="*/ 2951 w 9580"/>
                <a:gd name="connsiteY0" fmla="*/ 880 h 9854"/>
                <a:gd name="connsiteX1" fmla="*/ 5333 w 9580"/>
                <a:gd name="connsiteY1" fmla="*/ 6 h 9854"/>
                <a:gd name="connsiteX2" fmla="*/ 7456 w 9580"/>
                <a:gd name="connsiteY2" fmla="*/ 1362 h 9854"/>
                <a:gd name="connsiteX3" fmla="*/ 9437 w 9580"/>
                <a:gd name="connsiteY3" fmla="*/ 2948 h 9854"/>
                <a:gd name="connsiteX4" fmla="*/ 9296 w 9580"/>
                <a:gd name="connsiteY4" fmla="*/ 5408 h 9854"/>
                <a:gd name="connsiteX5" fmla="*/ 8871 w 9580"/>
                <a:gd name="connsiteY5" fmla="*/ 7868 h 9854"/>
                <a:gd name="connsiteX6" fmla="*/ 6607 w 9580"/>
                <a:gd name="connsiteY6" fmla="*/ 8971 h 9854"/>
                <a:gd name="connsiteX7" fmla="*/ 4225 w 9580"/>
                <a:gd name="connsiteY7" fmla="*/ 9845 h 9854"/>
                <a:gd name="connsiteX8" fmla="*/ 2102 w 9580"/>
                <a:gd name="connsiteY8" fmla="*/ 8512 h 9854"/>
                <a:gd name="connsiteX9" fmla="*/ 145 w 9580"/>
                <a:gd name="connsiteY9" fmla="*/ 6926 h 9854"/>
                <a:gd name="connsiteX10" fmla="*/ 263 w 9580"/>
                <a:gd name="connsiteY10" fmla="*/ 4466 h 9854"/>
                <a:gd name="connsiteX11" fmla="*/ 687 w 9580"/>
                <a:gd name="connsiteY11" fmla="*/ 2006 h 9854"/>
                <a:gd name="connsiteX12" fmla="*/ 3175 w 9580"/>
                <a:gd name="connsiteY12" fmla="*/ 1098 h 9854"/>
                <a:gd name="connsiteX0" fmla="*/ 3080 w 10000"/>
                <a:gd name="connsiteY0" fmla="*/ 893 h 10000"/>
                <a:gd name="connsiteX1" fmla="*/ 5567 w 10000"/>
                <a:gd name="connsiteY1" fmla="*/ 6 h 10000"/>
                <a:gd name="connsiteX2" fmla="*/ 7783 w 10000"/>
                <a:gd name="connsiteY2" fmla="*/ 1382 h 10000"/>
                <a:gd name="connsiteX3" fmla="*/ 9851 w 10000"/>
                <a:gd name="connsiteY3" fmla="*/ 2992 h 10000"/>
                <a:gd name="connsiteX4" fmla="*/ 9704 w 10000"/>
                <a:gd name="connsiteY4" fmla="*/ 5488 h 10000"/>
                <a:gd name="connsiteX5" fmla="*/ 9260 w 10000"/>
                <a:gd name="connsiteY5" fmla="*/ 7985 h 10000"/>
                <a:gd name="connsiteX6" fmla="*/ 6897 w 10000"/>
                <a:gd name="connsiteY6" fmla="*/ 9104 h 10000"/>
                <a:gd name="connsiteX7" fmla="*/ 4410 w 10000"/>
                <a:gd name="connsiteY7" fmla="*/ 9991 h 10000"/>
                <a:gd name="connsiteX8" fmla="*/ 2194 w 10000"/>
                <a:gd name="connsiteY8" fmla="*/ 8638 h 10000"/>
                <a:gd name="connsiteX9" fmla="*/ 151 w 10000"/>
                <a:gd name="connsiteY9" fmla="*/ 7029 h 10000"/>
                <a:gd name="connsiteX10" fmla="*/ 275 w 10000"/>
                <a:gd name="connsiteY10" fmla="*/ 4532 h 10000"/>
                <a:gd name="connsiteX11" fmla="*/ 717 w 10000"/>
                <a:gd name="connsiteY11" fmla="*/ 2036 h 10000"/>
                <a:gd name="connsiteX0" fmla="*/ 3080 w 10000"/>
                <a:gd name="connsiteY0" fmla="*/ 893 h 10000"/>
                <a:gd name="connsiteX1" fmla="*/ 5567 w 10000"/>
                <a:gd name="connsiteY1" fmla="*/ 6 h 10000"/>
                <a:gd name="connsiteX2" fmla="*/ 7783 w 10000"/>
                <a:gd name="connsiteY2" fmla="*/ 1382 h 10000"/>
                <a:gd name="connsiteX3" fmla="*/ 9851 w 10000"/>
                <a:gd name="connsiteY3" fmla="*/ 2992 h 10000"/>
                <a:gd name="connsiteX4" fmla="*/ 9704 w 10000"/>
                <a:gd name="connsiteY4" fmla="*/ 5488 h 10000"/>
                <a:gd name="connsiteX5" fmla="*/ 9260 w 10000"/>
                <a:gd name="connsiteY5" fmla="*/ 7985 h 10000"/>
                <a:gd name="connsiteX6" fmla="*/ 6897 w 10000"/>
                <a:gd name="connsiteY6" fmla="*/ 9104 h 10000"/>
                <a:gd name="connsiteX7" fmla="*/ 4410 w 10000"/>
                <a:gd name="connsiteY7" fmla="*/ 9991 h 10000"/>
                <a:gd name="connsiteX8" fmla="*/ 2194 w 10000"/>
                <a:gd name="connsiteY8" fmla="*/ 8638 h 10000"/>
                <a:gd name="connsiteX9" fmla="*/ 151 w 10000"/>
                <a:gd name="connsiteY9" fmla="*/ 7029 h 10000"/>
                <a:gd name="connsiteX10" fmla="*/ 275 w 10000"/>
                <a:gd name="connsiteY10" fmla="*/ 4532 h 10000"/>
                <a:gd name="connsiteX0" fmla="*/ 2929 w 9849"/>
                <a:gd name="connsiteY0" fmla="*/ 893 h 10000"/>
                <a:gd name="connsiteX1" fmla="*/ 5416 w 9849"/>
                <a:gd name="connsiteY1" fmla="*/ 6 h 10000"/>
                <a:gd name="connsiteX2" fmla="*/ 7632 w 9849"/>
                <a:gd name="connsiteY2" fmla="*/ 1382 h 10000"/>
                <a:gd name="connsiteX3" fmla="*/ 9700 w 9849"/>
                <a:gd name="connsiteY3" fmla="*/ 2992 h 10000"/>
                <a:gd name="connsiteX4" fmla="*/ 9553 w 9849"/>
                <a:gd name="connsiteY4" fmla="*/ 5488 h 10000"/>
                <a:gd name="connsiteX5" fmla="*/ 9109 w 9849"/>
                <a:gd name="connsiteY5" fmla="*/ 7985 h 10000"/>
                <a:gd name="connsiteX6" fmla="*/ 6746 w 9849"/>
                <a:gd name="connsiteY6" fmla="*/ 9104 h 10000"/>
                <a:gd name="connsiteX7" fmla="*/ 4259 w 9849"/>
                <a:gd name="connsiteY7" fmla="*/ 9991 h 10000"/>
                <a:gd name="connsiteX8" fmla="*/ 2043 w 9849"/>
                <a:gd name="connsiteY8" fmla="*/ 8638 h 10000"/>
                <a:gd name="connsiteX9" fmla="*/ 0 w 9849"/>
                <a:gd name="connsiteY9" fmla="*/ 7029 h 10000"/>
                <a:gd name="connsiteX0" fmla="*/ 900 w 7926"/>
                <a:gd name="connsiteY0" fmla="*/ 893 h 10000"/>
                <a:gd name="connsiteX1" fmla="*/ 3425 w 7926"/>
                <a:gd name="connsiteY1" fmla="*/ 6 h 10000"/>
                <a:gd name="connsiteX2" fmla="*/ 5675 w 7926"/>
                <a:gd name="connsiteY2" fmla="*/ 1382 h 10000"/>
                <a:gd name="connsiteX3" fmla="*/ 7775 w 7926"/>
                <a:gd name="connsiteY3" fmla="*/ 2992 h 10000"/>
                <a:gd name="connsiteX4" fmla="*/ 7625 w 7926"/>
                <a:gd name="connsiteY4" fmla="*/ 5488 h 10000"/>
                <a:gd name="connsiteX5" fmla="*/ 7175 w 7926"/>
                <a:gd name="connsiteY5" fmla="*/ 7985 h 10000"/>
                <a:gd name="connsiteX6" fmla="*/ 4775 w 7926"/>
                <a:gd name="connsiteY6" fmla="*/ 9104 h 10000"/>
                <a:gd name="connsiteX7" fmla="*/ 2250 w 7926"/>
                <a:gd name="connsiteY7" fmla="*/ 9991 h 10000"/>
                <a:gd name="connsiteX8" fmla="*/ 0 w 7926"/>
                <a:gd name="connsiteY8" fmla="*/ 8638 h 10000"/>
                <a:gd name="connsiteX0" fmla="*/ 0 w 8864"/>
                <a:gd name="connsiteY0" fmla="*/ 893 h 10000"/>
                <a:gd name="connsiteX1" fmla="*/ 3185 w 8864"/>
                <a:gd name="connsiteY1" fmla="*/ 6 h 10000"/>
                <a:gd name="connsiteX2" fmla="*/ 6024 w 8864"/>
                <a:gd name="connsiteY2" fmla="*/ 1382 h 10000"/>
                <a:gd name="connsiteX3" fmla="*/ 8673 w 8864"/>
                <a:gd name="connsiteY3" fmla="*/ 2992 h 10000"/>
                <a:gd name="connsiteX4" fmla="*/ 8484 w 8864"/>
                <a:gd name="connsiteY4" fmla="*/ 5488 h 10000"/>
                <a:gd name="connsiteX5" fmla="*/ 7916 w 8864"/>
                <a:gd name="connsiteY5" fmla="*/ 7985 h 10000"/>
                <a:gd name="connsiteX6" fmla="*/ 4888 w 8864"/>
                <a:gd name="connsiteY6" fmla="*/ 9104 h 10000"/>
                <a:gd name="connsiteX7" fmla="*/ 1703 w 8864"/>
                <a:gd name="connsiteY7" fmla="*/ 9991 h 10000"/>
                <a:gd name="connsiteX0" fmla="*/ 0 w 10000"/>
                <a:gd name="connsiteY0" fmla="*/ 893 h 9104"/>
                <a:gd name="connsiteX1" fmla="*/ 3593 w 10000"/>
                <a:gd name="connsiteY1" fmla="*/ 6 h 9104"/>
                <a:gd name="connsiteX2" fmla="*/ 6796 w 10000"/>
                <a:gd name="connsiteY2" fmla="*/ 1382 h 9104"/>
                <a:gd name="connsiteX3" fmla="*/ 9785 w 10000"/>
                <a:gd name="connsiteY3" fmla="*/ 2992 h 9104"/>
                <a:gd name="connsiteX4" fmla="*/ 9571 w 10000"/>
                <a:gd name="connsiteY4" fmla="*/ 5488 h 9104"/>
                <a:gd name="connsiteX5" fmla="*/ 8931 w 10000"/>
                <a:gd name="connsiteY5" fmla="*/ 7985 h 9104"/>
                <a:gd name="connsiteX6" fmla="*/ 5514 w 10000"/>
                <a:gd name="connsiteY6" fmla="*/ 9104 h 9104"/>
                <a:gd name="connsiteX0" fmla="*/ 0 w 10000"/>
                <a:gd name="connsiteY0" fmla="*/ 981 h 10000"/>
                <a:gd name="connsiteX1" fmla="*/ 3593 w 10000"/>
                <a:gd name="connsiteY1" fmla="*/ 7 h 10000"/>
                <a:gd name="connsiteX2" fmla="*/ 6796 w 10000"/>
                <a:gd name="connsiteY2" fmla="*/ 1518 h 10000"/>
                <a:gd name="connsiteX3" fmla="*/ 9785 w 10000"/>
                <a:gd name="connsiteY3" fmla="*/ 3286 h 10000"/>
                <a:gd name="connsiteX4" fmla="*/ 9571 w 10000"/>
                <a:gd name="connsiteY4" fmla="*/ 6028 h 10000"/>
                <a:gd name="connsiteX5" fmla="*/ 8931 w 10000"/>
                <a:gd name="connsiteY5" fmla="*/ 8771 h 10000"/>
                <a:gd name="connsiteX6" fmla="*/ 5514 w 10000"/>
                <a:gd name="connsiteY6" fmla="*/ 10000 h 10000"/>
                <a:gd name="connsiteX0" fmla="*/ 0 w 10000"/>
                <a:gd name="connsiteY0" fmla="*/ 981 h 10000"/>
                <a:gd name="connsiteX1" fmla="*/ 3593 w 10000"/>
                <a:gd name="connsiteY1" fmla="*/ 7 h 10000"/>
                <a:gd name="connsiteX2" fmla="*/ 6796 w 10000"/>
                <a:gd name="connsiteY2" fmla="*/ 1518 h 10000"/>
                <a:gd name="connsiteX3" fmla="*/ 9785 w 10000"/>
                <a:gd name="connsiteY3" fmla="*/ 3286 h 10000"/>
                <a:gd name="connsiteX4" fmla="*/ 9571 w 10000"/>
                <a:gd name="connsiteY4" fmla="*/ 6028 h 10000"/>
                <a:gd name="connsiteX5" fmla="*/ 8931 w 10000"/>
                <a:gd name="connsiteY5" fmla="*/ 8771 h 10000"/>
                <a:gd name="connsiteX6" fmla="*/ 7258 w 10000"/>
                <a:gd name="connsiteY6" fmla="*/ 9454 h 10000"/>
                <a:gd name="connsiteX7" fmla="*/ 5514 w 10000"/>
                <a:gd name="connsiteY7" fmla="*/ 10000 h 10000"/>
                <a:gd name="connsiteX0" fmla="*/ 0 w 10000"/>
                <a:gd name="connsiteY0" fmla="*/ 981 h 9454"/>
                <a:gd name="connsiteX1" fmla="*/ 3593 w 10000"/>
                <a:gd name="connsiteY1" fmla="*/ 7 h 9454"/>
                <a:gd name="connsiteX2" fmla="*/ 6796 w 10000"/>
                <a:gd name="connsiteY2" fmla="*/ 1518 h 9454"/>
                <a:gd name="connsiteX3" fmla="*/ 9785 w 10000"/>
                <a:gd name="connsiteY3" fmla="*/ 3286 h 9454"/>
                <a:gd name="connsiteX4" fmla="*/ 9571 w 10000"/>
                <a:gd name="connsiteY4" fmla="*/ 6028 h 9454"/>
                <a:gd name="connsiteX5" fmla="*/ 8931 w 10000"/>
                <a:gd name="connsiteY5" fmla="*/ 8771 h 9454"/>
                <a:gd name="connsiteX6" fmla="*/ 7258 w 10000"/>
                <a:gd name="connsiteY6" fmla="*/ 9454 h 9454"/>
                <a:gd name="connsiteX0" fmla="*/ 0 w 6407"/>
                <a:gd name="connsiteY0" fmla="*/ 0 h 9993"/>
                <a:gd name="connsiteX1" fmla="*/ 3203 w 6407"/>
                <a:gd name="connsiteY1" fmla="*/ 1599 h 9993"/>
                <a:gd name="connsiteX2" fmla="*/ 6192 w 6407"/>
                <a:gd name="connsiteY2" fmla="*/ 3469 h 9993"/>
                <a:gd name="connsiteX3" fmla="*/ 5978 w 6407"/>
                <a:gd name="connsiteY3" fmla="*/ 6369 h 9993"/>
                <a:gd name="connsiteX4" fmla="*/ 5338 w 6407"/>
                <a:gd name="connsiteY4" fmla="*/ 9271 h 9993"/>
                <a:gd name="connsiteX5" fmla="*/ 3665 w 6407"/>
                <a:gd name="connsiteY5" fmla="*/ 9993 h 9993"/>
                <a:gd name="connsiteX0" fmla="*/ 0 w 10000"/>
                <a:gd name="connsiteY0" fmla="*/ 0 h 9918"/>
                <a:gd name="connsiteX1" fmla="*/ 4999 w 10000"/>
                <a:gd name="connsiteY1" fmla="*/ 1600 h 9918"/>
                <a:gd name="connsiteX2" fmla="*/ 9664 w 10000"/>
                <a:gd name="connsiteY2" fmla="*/ 3471 h 9918"/>
                <a:gd name="connsiteX3" fmla="*/ 9330 w 10000"/>
                <a:gd name="connsiteY3" fmla="*/ 6373 h 9918"/>
                <a:gd name="connsiteX4" fmla="*/ 8332 w 10000"/>
                <a:gd name="connsiteY4" fmla="*/ 9277 h 9918"/>
                <a:gd name="connsiteX5" fmla="*/ 6378 w 10000"/>
                <a:gd name="connsiteY5" fmla="*/ 9918 h 9918"/>
                <a:gd name="connsiteX0" fmla="*/ 0 w 10000"/>
                <a:gd name="connsiteY0" fmla="*/ 0 h 9886"/>
                <a:gd name="connsiteX1" fmla="*/ 4999 w 10000"/>
                <a:gd name="connsiteY1" fmla="*/ 1613 h 9886"/>
                <a:gd name="connsiteX2" fmla="*/ 9664 w 10000"/>
                <a:gd name="connsiteY2" fmla="*/ 3500 h 9886"/>
                <a:gd name="connsiteX3" fmla="*/ 9330 w 10000"/>
                <a:gd name="connsiteY3" fmla="*/ 6426 h 9886"/>
                <a:gd name="connsiteX4" fmla="*/ 8332 w 10000"/>
                <a:gd name="connsiteY4" fmla="*/ 9354 h 9886"/>
                <a:gd name="connsiteX5" fmla="*/ 6961 w 10000"/>
                <a:gd name="connsiteY5" fmla="*/ 9886 h 9886"/>
                <a:gd name="connsiteX0" fmla="*/ 0 w 10000"/>
                <a:gd name="connsiteY0" fmla="*/ 0 h 10039"/>
                <a:gd name="connsiteX1" fmla="*/ 4999 w 10000"/>
                <a:gd name="connsiteY1" fmla="*/ 1632 h 10039"/>
                <a:gd name="connsiteX2" fmla="*/ 9664 w 10000"/>
                <a:gd name="connsiteY2" fmla="*/ 3540 h 10039"/>
                <a:gd name="connsiteX3" fmla="*/ 9330 w 10000"/>
                <a:gd name="connsiteY3" fmla="*/ 6500 h 10039"/>
                <a:gd name="connsiteX4" fmla="*/ 8332 w 10000"/>
                <a:gd name="connsiteY4" fmla="*/ 9462 h 10039"/>
                <a:gd name="connsiteX5" fmla="*/ 6924 w 10000"/>
                <a:gd name="connsiteY5" fmla="*/ 10039 h 10039"/>
                <a:gd name="connsiteX0" fmla="*/ 0 w 10000"/>
                <a:gd name="connsiteY0" fmla="*/ 0 h 10019"/>
                <a:gd name="connsiteX1" fmla="*/ 4999 w 10000"/>
                <a:gd name="connsiteY1" fmla="*/ 1632 h 10019"/>
                <a:gd name="connsiteX2" fmla="*/ 9664 w 10000"/>
                <a:gd name="connsiteY2" fmla="*/ 3540 h 10019"/>
                <a:gd name="connsiteX3" fmla="*/ 9330 w 10000"/>
                <a:gd name="connsiteY3" fmla="*/ 6500 h 10019"/>
                <a:gd name="connsiteX4" fmla="*/ 8332 w 10000"/>
                <a:gd name="connsiteY4" fmla="*/ 9462 h 10019"/>
                <a:gd name="connsiteX5" fmla="*/ 6818 w 10000"/>
                <a:gd name="connsiteY5" fmla="*/ 10019 h 10019"/>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 name="connsiteX0" fmla="*/ 0 w 10000"/>
                <a:gd name="connsiteY0" fmla="*/ 0 h 10022"/>
                <a:gd name="connsiteX1" fmla="*/ 4999 w 10000"/>
                <a:gd name="connsiteY1" fmla="*/ 1632 h 10022"/>
                <a:gd name="connsiteX2" fmla="*/ 9664 w 10000"/>
                <a:gd name="connsiteY2" fmla="*/ 3540 h 10022"/>
                <a:gd name="connsiteX3" fmla="*/ 9330 w 10000"/>
                <a:gd name="connsiteY3" fmla="*/ 6500 h 10022"/>
                <a:gd name="connsiteX4" fmla="*/ 8332 w 10000"/>
                <a:gd name="connsiteY4" fmla="*/ 9462 h 10022"/>
                <a:gd name="connsiteX5" fmla="*/ 6873 w 10000"/>
                <a:gd name="connsiteY5" fmla="*/ 10022 h 10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22">
                  <a:moveTo>
                    <a:pt x="0" y="0"/>
                  </a:moveTo>
                  <a:cubicBezTo>
                    <a:pt x="2002" y="110"/>
                    <a:pt x="3445" y="1053"/>
                    <a:pt x="4999" y="1632"/>
                  </a:cubicBezTo>
                  <a:cubicBezTo>
                    <a:pt x="6554" y="2213"/>
                    <a:pt x="8829" y="2600"/>
                    <a:pt x="9664" y="3540"/>
                  </a:cubicBezTo>
                  <a:cubicBezTo>
                    <a:pt x="10495" y="4481"/>
                    <a:pt x="9552" y="5561"/>
                    <a:pt x="9330" y="6500"/>
                  </a:cubicBezTo>
                  <a:cubicBezTo>
                    <a:pt x="9107" y="7496"/>
                    <a:pt x="9497" y="8659"/>
                    <a:pt x="8332" y="9462"/>
                  </a:cubicBezTo>
                  <a:cubicBezTo>
                    <a:pt x="8006" y="9642"/>
                    <a:pt x="7761" y="9800"/>
                    <a:pt x="6873" y="10022"/>
                  </a:cubicBezTo>
                </a:path>
              </a:pathLst>
            </a:custGeom>
            <a:noFill/>
            <a:ln w="28575">
              <a:solidFill>
                <a:srgbClr val="2E1612"/>
              </a:solidFill>
            </a:ln>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pic>
          <p:nvPicPr>
            <p:cNvPr id="19" name="图片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6672" y="-236562"/>
              <a:ext cx="7380346" cy="5718880"/>
            </a:xfrm>
            <a:prstGeom prst="rect">
              <a:avLst/>
            </a:prstGeom>
            <a:ln w="28575">
              <a:noFill/>
            </a:ln>
          </p:spPr>
        </p:pic>
        <p:sp>
          <p:nvSpPr>
            <p:cNvPr id="20" name="Freeform 31"/>
            <p:cNvSpPr>
              <a:spLocks/>
            </p:cNvSpPr>
            <p:nvPr/>
          </p:nvSpPr>
          <p:spPr bwMode="auto">
            <a:xfrm rot="21176574">
              <a:off x="3097201" y="4045502"/>
              <a:ext cx="1658831" cy="633491"/>
            </a:xfrm>
            <a:custGeom>
              <a:avLst/>
              <a:gdLst>
                <a:gd name="T0" fmla="*/ 409 w 424"/>
                <a:gd name="T1" fmla="*/ 131 h 435"/>
                <a:gd name="T2" fmla="*/ 403 w 424"/>
                <a:gd name="T3" fmla="*/ 238 h 435"/>
                <a:gd name="T4" fmla="*/ 385 w 424"/>
                <a:gd name="T5" fmla="*/ 345 h 435"/>
                <a:gd name="T6" fmla="*/ 289 w 424"/>
                <a:gd name="T7" fmla="*/ 393 h 435"/>
                <a:gd name="T8" fmla="*/ 188 w 424"/>
                <a:gd name="T9" fmla="*/ 431 h 435"/>
                <a:gd name="T10" fmla="*/ 98 w 424"/>
                <a:gd name="T11" fmla="*/ 373 h 435"/>
                <a:gd name="T12" fmla="*/ 15 w 424"/>
                <a:gd name="T13" fmla="*/ 304 h 435"/>
                <a:gd name="T14" fmla="*/ 20 w 424"/>
                <a:gd name="T15" fmla="*/ 197 h 435"/>
                <a:gd name="T16" fmla="*/ 38 w 424"/>
                <a:gd name="T17" fmla="*/ 90 h 435"/>
                <a:gd name="T18" fmla="*/ 134 w 424"/>
                <a:gd name="T19" fmla="*/ 41 h 435"/>
                <a:gd name="T20" fmla="*/ 235 w 424"/>
                <a:gd name="T21" fmla="*/ 3 h 435"/>
                <a:gd name="T22" fmla="*/ 325 w 424"/>
                <a:gd name="T23" fmla="*/ 62 h 435"/>
                <a:gd name="T24" fmla="*/ 409 w 424"/>
                <a:gd name="T25" fmla="*/ 131 h 435"/>
                <a:gd name="connsiteX0" fmla="*/ 9296 w 9587"/>
                <a:gd name="connsiteY0" fmla="*/ 5408 h 9854"/>
                <a:gd name="connsiteX1" fmla="*/ 8871 w 9587"/>
                <a:gd name="connsiteY1" fmla="*/ 7868 h 9854"/>
                <a:gd name="connsiteX2" fmla="*/ 6607 w 9587"/>
                <a:gd name="connsiteY2" fmla="*/ 8971 h 9854"/>
                <a:gd name="connsiteX3" fmla="*/ 4225 w 9587"/>
                <a:gd name="connsiteY3" fmla="*/ 9845 h 9854"/>
                <a:gd name="connsiteX4" fmla="*/ 2102 w 9587"/>
                <a:gd name="connsiteY4" fmla="*/ 8512 h 9854"/>
                <a:gd name="connsiteX5" fmla="*/ 145 w 9587"/>
                <a:gd name="connsiteY5" fmla="*/ 6926 h 9854"/>
                <a:gd name="connsiteX6" fmla="*/ 263 w 9587"/>
                <a:gd name="connsiteY6" fmla="*/ 4466 h 9854"/>
                <a:gd name="connsiteX7" fmla="*/ 687 w 9587"/>
                <a:gd name="connsiteY7" fmla="*/ 2006 h 9854"/>
                <a:gd name="connsiteX8" fmla="*/ 2951 w 9587"/>
                <a:gd name="connsiteY8" fmla="*/ 880 h 9854"/>
                <a:gd name="connsiteX9" fmla="*/ 5333 w 9587"/>
                <a:gd name="connsiteY9" fmla="*/ 6 h 9854"/>
                <a:gd name="connsiteX10" fmla="*/ 7456 w 9587"/>
                <a:gd name="connsiteY10" fmla="*/ 1362 h 9854"/>
                <a:gd name="connsiteX11" fmla="*/ 9437 w 9587"/>
                <a:gd name="connsiteY11" fmla="*/ 2948 h 9854"/>
                <a:gd name="connsiteX12" fmla="*/ 9520 w 9587"/>
                <a:gd name="connsiteY12" fmla="*/ 5626 h 9854"/>
                <a:gd name="connsiteX0" fmla="*/ 9696 w 9844"/>
                <a:gd name="connsiteY0" fmla="*/ 5488 h 10000"/>
                <a:gd name="connsiteX1" fmla="*/ 9253 w 9844"/>
                <a:gd name="connsiteY1" fmla="*/ 7985 h 10000"/>
                <a:gd name="connsiteX2" fmla="*/ 6892 w 9844"/>
                <a:gd name="connsiteY2" fmla="*/ 9104 h 10000"/>
                <a:gd name="connsiteX3" fmla="*/ 4407 w 9844"/>
                <a:gd name="connsiteY3" fmla="*/ 9991 h 10000"/>
                <a:gd name="connsiteX4" fmla="*/ 2193 w 9844"/>
                <a:gd name="connsiteY4" fmla="*/ 8638 h 10000"/>
                <a:gd name="connsiteX5" fmla="*/ 151 w 9844"/>
                <a:gd name="connsiteY5" fmla="*/ 7029 h 10000"/>
                <a:gd name="connsiteX6" fmla="*/ 274 w 9844"/>
                <a:gd name="connsiteY6" fmla="*/ 4532 h 10000"/>
                <a:gd name="connsiteX7" fmla="*/ 717 w 9844"/>
                <a:gd name="connsiteY7" fmla="*/ 2036 h 10000"/>
                <a:gd name="connsiteX8" fmla="*/ 3078 w 9844"/>
                <a:gd name="connsiteY8" fmla="*/ 893 h 10000"/>
                <a:gd name="connsiteX9" fmla="*/ 5563 w 9844"/>
                <a:gd name="connsiteY9" fmla="*/ 6 h 10000"/>
                <a:gd name="connsiteX10" fmla="*/ 7777 w 9844"/>
                <a:gd name="connsiteY10" fmla="*/ 1382 h 10000"/>
                <a:gd name="connsiteX11" fmla="*/ 9844 w 9844"/>
                <a:gd name="connsiteY11" fmla="*/ 2992 h 10000"/>
                <a:gd name="connsiteX0" fmla="*/ 9850 w 9850"/>
                <a:gd name="connsiteY0" fmla="*/ 5488 h 10000"/>
                <a:gd name="connsiteX1" fmla="*/ 9400 w 9850"/>
                <a:gd name="connsiteY1" fmla="*/ 7985 h 10000"/>
                <a:gd name="connsiteX2" fmla="*/ 7001 w 9850"/>
                <a:gd name="connsiteY2" fmla="*/ 9104 h 10000"/>
                <a:gd name="connsiteX3" fmla="*/ 4477 w 9850"/>
                <a:gd name="connsiteY3" fmla="*/ 9991 h 10000"/>
                <a:gd name="connsiteX4" fmla="*/ 2228 w 9850"/>
                <a:gd name="connsiteY4" fmla="*/ 8638 h 10000"/>
                <a:gd name="connsiteX5" fmla="*/ 153 w 9850"/>
                <a:gd name="connsiteY5" fmla="*/ 7029 h 10000"/>
                <a:gd name="connsiteX6" fmla="*/ 278 w 9850"/>
                <a:gd name="connsiteY6" fmla="*/ 4532 h 10000"/>
                <a:gd name="connsiteX7" fmla="*/ 728 w 9850"/>
                <a:gd name="connsiteY7" fmla="*/ 2036 h 10000"/>
                <a:gd name="connsiteX8" fmla="*/ 3127 w 9850"/>
                <a:gd name="connsiteY8" fmla="*/ 893 h 10000"/>
                <a:gd name="connsiteX9" fmla="*/ 5651 w 9850"/>
                <a:gd name="connsiteY9" fmla="*/ 6 h 10000"/>
                <a:gd name="connsiteX10" fmla="*/ 7900 w 9850"/>
                <a:gd name="connsiteY10" fmla="*/ 1382 h 10000"/>
                <a:gd name="connsiteX0" fmla="*/ 10000 w 10000"/>
                <a:gd name="connsiteY0" fmla="*/ 5488 h 10000"/>
                <a:gd name="connsiteX1" fmla="*/ 9543 w 10000"/>
                <a:gd name="connsiteY1" fmla="*/ 7985 h 10000"/>
                <a:gd name="connsiteX2" fmla="*/ 7108 w 10000"/>
                <a:gd name="connsiteY2" fmla="*/ 9104 h 10000"/>
                <a:gd name="connsiteX3" fmla="*/ 4545 w 10000"/>
                <a:gd name="connsiteY3" fmla="*/ 9991 h 10000"/>
                <a:gd name="connsiteX4" fmla="*/ 2262 w 10000"/>
                <a:gd name="connsiteY4" fmla="*/ 8638 h 10000"/>
                <a:gd name="connsiteX5" fmla="*/ 155 w 10000"/>
                <a:gd name="connsiteY5" fmla="*/ 7029 h 10000"/>
                <a:gd name="connsiteX6" fmla="*/ 282 w 10000"/>
                <a:gd name="connsiteY6" fmla="*/ 4532 h 10000"/>
                <a:gd name="connsiteX7" fmla="*/ 739 w 10000"/>
                <a:gd name="connsiteY7" fmla="*/ 2036 h 10000"/>
                <a:gd name="connsiteX8" fmla="*/ 3175 w 10000"/>
                <a:gd name="connsiteY8" fmla="*/ 893 h 10000"/>
                <a:gd name="connsiteX9" fmla="*/ 5737 w 10000"/>
                <a:gd name="connsiteY9" fmla="*/ 6 h 10000"/>
                <a:gd name="connsiteX0" fmla="*/ 10000 w 10000"/>
                <a:gd name="connsiteY0" fmla="*/ 4595 h 9107"/>
                <a:gd name="connsiteX1" fmla="*/ 9543 w 10000"/>
                <a:gd name="connsiteY1" fmla="*/ 7092 h 9107"/>
                <a:gd name="connsiteX2" fmla="*/ 7108 w 10000"/>
                <a:gd name="connsiteY2" fmla="*/ 8211 h 9107"/>
                <a:gd name="connsiteX3" fmla="*/ 4545 w 10000"/>
                <a:gd name="connsiteY3" fmla="*/ 9098 h 9107"/>
                <a:gd name="connsiteX4" fmla="*/ 2262 w 10000"/>
                <a:gd name="connsiteY4" fmla="*/ 7745 h 9107"/>
                <a:gd name="connsiteX5" fmla="*/ 155 w 10000"/>
                <a:gd name="connsiteY5" fmla="*/ 6136 h 9107"/>
                <a:gd name="connsiteX6" fmla="*/ 282 w 10000"/>
                <a:gd name="connsiteY6" fmla="*/ 3639 h 9107"/>
                <a:gd name="connsiteX7" fmla="*/ 739 w 10000"/>
                <a:gd name="connsiteY7" fmla="*/ 1143 h 9107"/>
                <a:gd name="connsiteX8" fmla="*/ 3175 w 10000"/>
                <a:gd name="connsiteY8" fmla="*/ 0 h 9107"/>
                <a:gd name="connsiteX0" fmla="*/ 10000 w 10000"/>
                <a:gd name="connsiteY0" fmla="*/ 3791 h 8745"/>
                <a:gd name="connsiteX1" fmla="*/ 9543 w 10000"/>
                <a:gd name="connsiteY1" fmla="*/ 6532 h 8745"/>
                <a:gd name="connsiteX2" fmla="*/ 7108 w 10000"/>
                <a:gd name="connsiteY2" fmla="*/ 7761 h 8745"/>
                <a:gd name="connsiteX3" fmla="*/ 4545 w 10000"/>
                <a:gd name="connsiteY3" fmla="*/ 8735 h 8745"/>
                <a:gd name="connsiteX4" fmla="*/ 2262 w 10000"/>
                <a:gd name="connsiteY4" fmla="*/ 7249 h 8745"/>
                <a:gd name="connsiteX5" fmla="*/ 155 w 10000"/>
                <a:gd name="connsiteY5" fmla="*/ 5483 h 8745"/>
                <a:gd name="connsiteX6" fmla="*/ 282 w 10000"/>
                <a:gd name="connsiteY6" fmla="*/ 2741 h 8745"/>
                <a:gd name="connsiteX7" fmla="*/ 739 w 10000"/>
                <a:gd name="connsiteY7" fmla="*/ 0 h 8745"/>
                <a:gd name="connsiteX0" fmla="*/ 10000 w 10000"/>
                <a:gd name="connsiteY0" fmla="*/ 1201 h 6866"/>
                <a:gd name="connsiteX1" fmla="*/ 9543 w 10000"/>
                <a:gd name="connsiteY1" fmla="*/ 4335 h 6866"/>
                <a:gd name="connsiteX2" fmla="*/ 7108 w 10000"/>
                <a:gd name="connsiteY2" fmla="*/ 5741 h 6866"/>
                <a:gd name="connsiteX3" fmla="*/ 4545 w 10000"/>
                <a:gd name="connsiteY3" fmla="*/ 6855 h 6866"/>
                <a:gd name="connsiteX4" fmla="*/ 2262 w 10000"/>
                <a:gd name="connsiteY4" fmla="*/ 5155 h 6866"/>
                <a:gd name="connsiteX5" fmla="*/ 155 w 10000"/>
                <a:gd name="connsiteY5" fmla="*/ 3136 h 6866"/>
                <a:gd name="connsiteX6" fmla="*/ 282 w 10000"/>
                <a:gd name="connsiteY6" fmla="*/ 0 h 6866"/>
                <a:gd name="connsiteX0" fmla="*/ 9845 w 9845"/>
                <a:gd name="connsiteY0" fmla="*/ 0 h 8251"/>
                <a:gd name="connsiteX1" fmla="*/ 9388 w 9845"/>
                <a:gd name="connsiteY1" fmla="*/ 4565 h 8251"/>
                <a:gd name="connsiteX2" fmla="*/ 6953 w 9845"/>
                <a:gd name="connsiteY2" fmla="*/ 6612 h 8251"/>
                <a:gd name="connsiteX3" fmla="*/ 4390 w 9845"/>
                <a:gd name="connsiteY3" fmla="*/ 8235 h 8251"/>
                <a:gd name="connsiteX4" fmla="*/ 2107 w 9845"/>
                <a:gd name="connsiteY4" fmla="*/ 5759 h 8251"/>
                <a:gd name="connsiteX5" fmla="*/ 0 w 9845"/>
                <a:gd name="connsiteY5" fmla="*/ 2818 h 8251"/>
                <a:gd name="connsiteX0" fmla="*/ 7860 w 7860"/>
                <a:gd name="connsiteY0" fmla="*/ 0 h 10001"/>
                <a:gd name="connsiteX1" fmla="*/ 7396 w 7860"/>
                <a:gd name="connsiteY1" fmla="*/ 5533 h 10001"/>
                <a:gd name="connsiteX2" fmla="*/ 4922 w 7860"/>
                <a:gd name="connsiteY2" fmla="*/ 8014 h 10001"/>
                <a:gd name="connsiteX3" fmla="*/ 2319 w 7860"/>
                <a:gd name="connsiteY3" fmla="*/ 9981 h 10001"/>
                <a:gd name="connsiteX4" fmla="*/ 0 w 7860"/>
                <a:gd name="connsiteY4" fmla="*/ 6980 h 10001"/>
                <a:gd name="connsiteX0" fmla="*/ 7050 w 7050"/>
                <a:gd name="connsiteY0" fmla="*/ 0 h 10000"/>
                <a:gd name="connsiteX1" fmla="*/ 6460 w 7050"/>
                <a:gd name="connsiteY1" fmla="*/ 5532 h 10000"/>
                <a:gd name="connsiteX2" fmla="*/ 3312 w 7050"/>
                <a:gd name="connsiteY2" fmla="*/ 8013 h 10000"/>
                <a:gd name="connsiteX3" fmla="*/ 0 w 7050"/>
                <a:gd name="connsiteY3" fmla="*/ 9980 h 10000"/>
                <a:gd name="connsiteX0" fmla="*/ 9163 w 9163"/>
                <a:gd name="connsiteY0" fmla="*/ 0 h 4468"/>
                <a:gd name="connsiteX1" fmla="*/ 4698 w 9163"/>
                <a:gd name="connsiteY1" fmla="*/ 2481 h 4468"/>
                <a:gd name="connsiteX2" fmla="*/ 0 w 9163"/>
                <a:gd name="connsiteY2" fmla="*/ 4448 h 4468"/>
                <a:gd name="connsiteX0" fmla="*/ 9774 w 9774"/>
                <a:gd name="connsiteY0" fmla="*/ 0 h 9562"/>
                <a:gd name="connsiteX1" fmla="*/ 5127 w 9774"/>
                <a:gd name="connsiteY1" fmla="*/ 5117 h 9562"/>
                <a:gd name="connsiteX2" fmla="*/ 0 w 9774"/>
                <a:gd name="connsiteY2" fmla="*/ 9519 h 9562"/>
                <a:gd name="connsiteX0" fmla="*/ 9955 w 9955"/>
                <a:gd name="connsiteY0" fmla="*/ 0 h 9811"/>
                <a:gd name="connsiteX1" fmla="*/ 5246 w 9955"/>
                <a:gd name="connsiteY1" fmla="*/ 5163 h 9811"/>
                <a:gd name="connsiteX2" fmla="*/ 0 w 9955"/>
                <a:gd name="connsiteY2" fmla="*/ 9767 h 9811"/>
                <a:gd name="connsiteX0" fmla="*/ 9953 w 9953"/>
                <a:gd name="connsiteY0" fmla="*/ 0 h 9768"/>
                <a:gd name="connsiteX1" fmla="*/ 5270 w 9953"/>
                <a:gd name="connsiteY1" fmla="*/ 5030 h 9768"/>
                <a:gd name="connsiteX2" fmla="*/ 0 w 9953"/>
                <a:gd name="connsiteY2" fmla="*/ 9723 h 9768"/>
                <a:gd name="connsiteX0" fmla="*/ 9810 w 9810"/>
                <a:gd name="connsiteY0" fmla="*/ 0 h 8669"/>
                <a:gd name="connsiteX1" fmla="*/ 5295 w 9810"/>
                <a:gd name="connsiteY1" fmla="*/ 3821 h 8669"/>
                <a:gd name="connsiteX2" fmla="*/ 0 w 9810"/>
                <a:gd name="connsiteY2" fmla="*/ 8626 h 8669"/>
                <a:gd name="connsiteX0" fmla="*/ 9212 w 9212"/>
                <a:gd name="connsiteY0" fmla="*/ 0 h 9878"/>
                <a:gd name="connsiteX1" fmla="*/ 5398 w 9212"/>
                <a:gd name="connsiteY1" fmla="*/ 4286 h 9878"/>
                <a:gd name="connsiteX2" fmla="*/ 0 w 9212"/>
                <a:gd name="connsiteY2" fmla="*/ 9828 h 9878"/>
                <a:gd name="connsiteX0" fmla="*/ 9991 w 9991"/>
                <a:gd name="connsiteY0" fmla="*/ 0 h 9806"/>
                <a:gd name="connsiteX1" fmla="*/ 5860 w 9991"/>
                <a:gd name="connsiteY1" fmla="*/ 4146 h 9806"/>
                <a:gd name="connsiteX2" fmla="*/ 0 w 9991"/>
                <a:gd name="connsiteY2" fmla="*/ 9756 h 9806"/>
                <a:gd name="connsiteX0" fmla="*/ 10000 w 10000"/>
                <a:gd name="connsiteY0" fmla="*/ 0 h 10000"/>
                <a:gd name="connsiteX1" fmla="*/ 5865 w 10000"/>
                <a:gd name="connsiteY1" fmla="*/ 4228 h 10000"/>
                <a:gd name="connsiteX2" fmla="*/ 0 w 10000"/>
                <a:gd name="connsiteY2" fmla="*/ 9949 h 10000"/>
                <a:gd name="connsiteX0" fmla="*/ 10000 w 10000"/>
                <a:gd name="connsiteY0" fmla="*/ 0 h 10000"/>
                <a:gd name="connsiteX1" fmla="*/ 5865 w 10000"/>
                <a:gd name="connsiteY1" fmla="*/ 4228 h 10000"/>
                <a:gd name="connsiteX2" fmla="*/ 0 w 10000"/>
                <a:gd name="connsiteY2" fmla="*/ 9949 h 10000"/>
                <a:gd name="connsiteX0" fmla="*/ 10014 w 10014"/>
                <a:gd name="connsiteY0" fmla="*/ 0 h 9895"/>
                <a:gd name="connsiteX1" fmla="*/ 5865 w 10014"/>
                <a:gd name="connsiteY1" fmla="*/ 4123 h 9895"/>
                <a:gd name="connsiteX2" fmla="*/ 0 w 10014"/>
                <a:gd name="connsiteY2" fmla="*/ 9844 h 9895"/>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 name="connsiteX0" fmla="*/ 10000 w 10000"/>
                <a:gd name="connsiteY0" fmla="*/ 0 h 10000"/>
                <a:gd name="connsiteX1" fmla="*/ 5857 w 10000"/>
                <a:gd name="connsiteY1" fmla="*/ 4167 h 10000"/>
                <a:gd name="connsiteX2" fmla="*/ 0 w 10000"/>
                <a:gd name="connsiteY2" fmla="*/ 9948 h 10000"/>
              </a:gdLst>
              <a:ahLst/>
              <a:cxnLst>
                <a:cxn ang="0">
                  <a:pos x="connsiteX0" y="connsiteY0"/>
                </a:cxn>
                <a:cxn ang="0">
                  <a:pos x="connsiteX1" y="connsiteY1"/>
                </a:cxn>
                <a:cxn ang="0">
                  <a:pos x="connsiteX2" y="connsiteY2"/>
                </a:cxn>
              </a:cxnLst>
              <a:rect l="l" t="t" r="r" b="b"/>
              <a:pathLst>
                <a:path w="10000" h="10000">
                  <a:moveTo>
                    <a:pt x="10000" y="0"/>
                  </a:moveTo>
                  <a:cubicBezTo>
                    <a:pt x="8982" y="1527"/>
                    <a:pt x="7523" y="2508"/>
                    <a:pt x="5857" y="4167"/>
                  </a:cubicBezTo>
                  <a:cubicBezTo>
                    <a:pt x="4190" y="5825"/>
                    <a:pt x="2029" y="10549"/>
                    <a:pt x="0" y="9948"/>
                  </a:cubicBezTo>
                </a:path>
              </a:pathLst>
            </a:custGeom>
            <a:noFill/>
            <a:ln w="28575">
              <a:solidFill>
                <a:srgbClr val="2E1612"/>
              </a:solidFill>
            </a:ln>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21" name="Freeform 31"/>
            <p:cNvSpPr>
              <a:spLocks/>
            </p:cNvSpPr>
            <p:nvPr/>
          </p:nvSpPr>
          <p:spPr bwMode="auto">
            <a:xfrm rot="21176574">
              <a:off x="1181347" y="748680"/>
              <a:ext cx="2174284" cy="4123196"/>
            </a:xfrm>
            <a:custGeom>
              <a:avLst/>
              <a:gdLst>
                <a:gd name="T0" fmla="*/ 409 w 424"/>
                <a:gd name="T1" fmla="*/ 131 h 435"/>
                <a:gd name="T2" fmla="*/ 403 w 424"/>
                <a:gd name="T3" fmla="*/ 238 h 435"/>
                <a:gd name="T4" fmla="*/ 385 w 424"/>
                <a:gd name="T5" fmla="*/ 345 h 435"/>
                <a:gd name="T6" fmla="*/ 289 w 424"/>
                <a:gd name="T7" fmla="*/ 393 h 435"/>
                <a:gd name="T8" fmla="*/ 188 w 424"/>
                <a:gd name="T9" fmla="*/ 431 h 435"/>
                <a:gd name="T10" fmla="*/ 98 w 424"/>
                <a:gd name="T11" fmla="*/ 373 h 435"/>
                <a:gd name="T12" fmla="*/ 15 w 424"/>
                <a:gd name="T13" fmla="*/ 304 h 435"/>
                <a:gd name="T14" fmla="*/ 20 w 424"/>
                <a:gd name="T15" fmla="*/ 197 h 435"/>
                <a:gd name="T16" fmla="*/ 38 w 424"/>
                <a:gd name="T17" fmla="*/ 90 h 435"/>
                <a:gd name="T18" fmla="*/ 134 w 424"/>
                <a:gd name="T19" fmla="*/ 41 h 435"/>
                <a:gd name="T20" fmla="*/ 235 w 424"/>
                <a:gd name="T21" fmla="*/ 3 h 435"/>
                <a:gd name="T22" fmla="*/ 325 w 424"/>
                <a:gd name="T23" fmla="*/ 62 h 435"/>
                <a:gd name="T24" fmla="*/ 409 w 424"/>
                <a:gd name="T25" fmla="*/ 131 h 435"/>
                <a:gd name="connsiteX0" fmla="*/ 9437 w 9580"/>
                <a:gd name="connsiteY0" fmla="*/ 2948 h 9854"/>
                <a:gd name="connsiteX1" fmla="*/ 9296 w 9580"/>
                <a:gd name="connsiteY1" fmla="*/ 5408 h 9854"/>
                <a:gd name="connsiteX2" fmla="*/ 8871 w 9580"/>
                <a:gd name="connsiteY2" fmla="*/ 7868 h 9854"/>
                <a:gd name="connsiteX3" fmla="*/ 6607 w 9580"/>
                <a:gd name="connsiteY3" fmla="*/ 8971 h 9854"/>
                <a:gd name="connsiteX4" fmla="*/ 4225 w 9580"/>
                <a:gd name="connsiteY4" fmla="*/ 9845 h 9854"/>
                <a:gd name="connsiteX5" fmla="*/ 2102 w 9580"/>
                <a:gd name="connsiteY5" fmla="*/ 8512 h 9854"/>
                <a:gd name="connsiteX6" fmla="*/ 145 w 9580"/>
                <a:gd name="connsiteY6" fmla="*/ 6926 h 9854"/>
                <a:gd name="connsiteX7" fmla="*/ 263 w 9580"/>
                <a:gd name="connsiteY7" fmla="*/ 4466 h 9854"/>
                <a:gd name="connsiteX8" fmla="*/ 687 w 9580"/>
                <a:gd name="connsiteY8" fmla="*/ 2006 h 9854"/>
                <a:gd name="connsiteX9" fmla="*/ 2951 w 9580"/>
                <a:gd name="connsiteY9" fmla="*/ 880 h 9854"/>
                <a:gd name="connsiteX10" fmla="*/ 5333 w 9580"/>
                <a:gd name="connsiteY10" fmla="*/ 6 h 9854"/>
                <a:gd name="connsiteX11" fmla="*/ 7456 w 9580"/>
                <a:gd name="connsiteY11" fmla="*/ 1362 h 9854"/>
                <a:gd name="connsiteX12" fmla="*/ 9437 w 9580"/>
                <a:gd name="connsiteY12" fmla="*/ 2948 h 9854"/>
                <a:gd name="connsiteX0" fmla="*/ 7783 w 10000"/>
                <a:gd name="connsiteY0" fmla="*/ 1382 h 10000"/>
                <a:gd name="connsiteX1" fmla="*/ 9851 w 10000"/>
                <a:gd name="connsiteY1" fmla="*/ 2992 h 10000"/>
                <a:gd name="connsiteX2" fmla="*/ 9704 w 10000"/>
                <a:gd name="connsiteY2" fmla="*/ 5488 h 10000"/>
                <a:gd name="connsiteX3" fmla="*/ 9260 w 10000"/>
                <a:gd name="connsiteY3" fmla="*/ 7985 h 10000"/>
                <a:gd name="connsiteX4" fmla="*/ 6897 w 10000"/>
                <a:gd name="connsiteY4" fmla="*/ 9104 h 10000"/>
                <a:gd name="connsiteX5" fmla="*/ 4410 w 10000"/>
                <a:gd name="connsiteY5" fmla="*/ 9991 h 10000"/>
                <a:gd name="connsiteX6" fmla="*/ 2194 w 10000"/>
                <a:gd name="connsiteY6" fmla="*/ 8638 h 10000"/>
                <a:gd name="connsiteX7" fmla="*/ 151 w 10000"/>
                <a:gd name="connsiteY7" fmla="*/ 7029 h 10000"/>
                <a:gd name="connsiteX8" fmla="*/ 275 w 10000"/>
                <a:gd name="connsiteY8" fmla="*/ 4532 h 10000"/>
                <a:gd name="connsiteX9" fmla="*/ 717 w 10000"/>
                <a:gd name="connsiteY9" fmla="*/ 2036 h 10000"/>
                <a:gd name="connsiteX10" fmla="*/ 3080 w 10000"/>
                <a:gd name="connsiteY10" fmla="*/ 893 h 10000"/>
                <a:gd name="connsiteX11" fmla="*/ 5567 w 10000"/>
                <a:gd name="connsiteY11" fmla="*/ 6 h 10000"/>
                <a:gd name="connsiteX12" fmla="*/ 8017 w 10000"/>
                <a:gd name="connsiteY12" fmla="*/ 1604 h 10000"/>
                <a:gd name="connsiteX0" fmla="*/ 9851 w 10000"/>
                <a:gd name="connsiteY0" fmla="*/ 2992 h 10000"/>
                <a:gd name="connsiteX1" fmla="*/ 9704 w 10000"/>
                <a:gd name="connsiteY1" fmla="*/ 5488 h 10000"/>
                <a:gd name="connsiteX2" fmla="*/ 9260 w 10000"/>
                <a:gd name="connsiteY2" fmla="*/ 7985 h 10000"/>
                <a:gd name="connsiteX3" fmla="*/ 6897 w 10000"/>
                <a:gd name="connsiteY3" fmla="*/ 9104 h 10000"/>
                <a:gd name="connsiteX4" fmla="*/ 4410 w 10000"/>
                <a:gd name="connsiteY4" fmla="*/ 9991 h 10000"/>
                <a:gd name="connsiteX5" fmla="*/ 2194 w 10000"/>
                <a:gd name="connsiteY5" fmla="*/ 8638 h 10000"/>
                <a:gd name="connsiteX6" fmla="*/ 151 w 10000"/>
                <a:gd name="connsiteY6" fmla="*/ 7029 h 10000"/>
                <a:gd name="connsiteX7" fmla="*/ 275 w 10000"/>
                <a:gd name="connsiteY7" fmla="*/ 4532 h 10000"/>
                <a:gd name="connsiteX8" fmla="*/ 717 w 10000"/>
                <a:gd name="connsiteY8" fmla="*/ 2036 h 10000"/>
                <a:gd name="connsiteX9" fmla="*/ 3080 w 10000"/>
                <a:gd name="connsiteY9" fmla="*/ 893 h 10000"/>
                <a:gd name="connsiteX10" fmla="*/ 5567 w 10000"/>
                <a:gd name="connsiteY10" fmla="*/ 6 h 10000"/>
                <a:gd name="connsiteX11" fmla="*/ 8017 w 10000"/>
                <a:gd name="connsiteY11" fmla="*/ 1604 h 10000"/>
                <a:gd name="connsiteX0" fmla="*/ 9851 w 10000"/>
                <a:gd name="connsiteY0" fmla="*/ 2992 h 10000"/>
                <a:gd name="connsiteX1" fmla="*/ 9704 w 10000"/>
                <a:gd name="connsiteY1" fmla="*/ 5488 h 10000"/>
                <a:gd name="connsiteX2" fmla="*/ 9260 w 10000"/>
                <a:gd name="connsiteY2" fmla="*/ 7985 h 10000"/>
                <a:gd name="connsiteX3" fmla="*/ 6897 w 10000"/>
                <a:gd name="connsiteY3" fmla="*/ 9104 h 10000"/>
                <a:gd name="connsiteX4" fmla="*/ 4410 w 10000"/>
                <a:gd name="connsiteY4" fmla="*/ 9991 h 10000"/>
                <a:gd name="connsiteX5" fmla="*/ 2194 w 10000"/>
                <a:gd name="connsiteY5" fmla="*/ 8638 h 10000"/>
                <a:gd name="connsiteX6" fmla="*/ 151 w 10000"/>
                <a:gd name="connsiteY6" fmla="*/ 7029 h 10000"/>
                <a:gd name="connsiteX7" fmla="*/ 275 w 10000"/>
                <a:gd name="connsiteY7" fmla="*/ 4532 h 10000"/>
                <a:gd name="connsiteX8" fmla="*/ 717 w 10000"/>
                <a:gd name="connsiteY8" fmla="*/ 2036 h 10000"/>
                <a:gd name="connsiteX9" fmla="*/ 3080 w 10000"/>
                <a:gd name="connsiteY9" fmla="*/ 893 h 10000"/>
                <a:gd name="connsiteX10" fmla="*/ 5567 w 10000"/>
                <a:gd name="connsiteY10" fmla="*/ 6 h 10000"/>
                <a:gd name="connsiteX0" fmla="*/ 9704 w 9704"/>
                <a:gd name="connsiteY0" fmla="*/ 5488 h 10000"/>
                <a:gd name="connsiteX1" fmla="*/ 9260 w 9704"/>
                <a:gd name="connsiteY1" fmla="*/ 7985 h 10000"/>
                <a:gd name="connsiteX2" fmla="*/ 6897 w 9704"/>
                <a:gd name="connsiteY2" fmla="*/ 9104 h 10000"/>
                <a:gd name="connsiteX3" fmla="*/ 4410 w 9704"/>
                <a:gd name="connsiteY3" fmla="*/ 9991 h 10000"/>
                <a:gd name="connsiteX4" fmla="*/ 2194 w 9704"/>
                <a:gd name="connsiteY4" fmla="*/ 8638 h 10000"/>
                <a:gd name="connsiteX5" fmla="*/ 151 w 9704"/>
                <a:gd name="connsiteY5" fmla="*/ 7029 h 10000"/>
                <a:gd name="connsiteX6" fmla="*/ 275 w 9704"/>
                <a:gd name="connsiteY6" fmla="*/ 4532 h 10000"/>
                <a:gd name="connsiteX7" fmla="*/ 717 w 9704"/>
                <a:gd name="connsiteY7" fmla="*/ 2036 h 10000"/>
                <a:gd name="connsiteX8" fmla="*/ 3080 w 9704"/>
                <a:gd name="connsiteY8" fmla="*/ 893 h 10000"/>
                <a:gd name="connsiteX9" fmla="*/ 5567 w 9704"/>
                <a:gd name="connsiteY9" fmla="*/ 6 h 10000"/>
                <a:gd name="connsiteX0" fmla="*/ 9542 w 9542"/>
                <a:gd name="connsiteY0" fmla="*/ 7985 h 10000"/>
                <a:gd name="connsiteX1" fmla="*/ 7107 w 9542"/>
                <a:gd name="connsiteY1" fmla="*/ 9104 h 10000"/>
                <a:gd name="connsiteX2" fmla="*/ 4545 w 9542"/>
                <a:gd name="connsiteY2" fmla="*/ 9991 h 10000"/>
                <a:gd name="connsiteX3" fmla="*/ 2261 w 9542"/>
                <a:gd name="connsiteY3" fmla="*/ 8638 h 10000"/>
                <a:gd name="connsiteX4" fmla="*/ 156 w 9542"/>
                <a:gd name="connsiteY4" fmla="*/ 7029 h 10000"/>
                <a:gd name="connsiteX5" fmla="*/ 283 w 9542"/>
                <a:gd name="connsiteY5" fmla="*/ 4532 h 10000"/>
                <a:gd name="connsiteX6" fmla="*/ 739 w 9542"/>
                <a:gd name="connsiteY6" fmla="*/ 2036 h 10000"/>
                <a:gd name="connsiteX7" fmla="*/ 3174 w 9542"/>
                <a:gd name="connsiteY7" fmla="*/ 893 h 10000"/>
                <a:gd name="connsiteX8" fmla="*/ 5737 w 9542"/>
                <a:gd name="connsiteY8" fmla="*/ 6 h 10000"/>
                <a:gd name="connsiteX0" fmla="*/ 7448 w 7448"/>
                <a:gd name="connsiteY0" fmla="*/ 9104 h 10000"/>
                <a:gd name="connsiteX1" fmla="*/ 4763 w 7448"/>
                <a:gd name="connsiteY1" fmla="*/ 9991 h 10000"/>
                <a:gd name="connsiteX2" fmla="*/ 2370 w 7448"/>
                <a:gd name="connsiteY2" fmla="*/ 8638 h 10000"/>
                <a:gd name="connsiteX3" fmla="*/ 163 w 7448"/>
                <a:gd name="connsiteY3" fmla="*/ 7029 h 10000"/>
                <a:gd name="connsiteX4" fmla="*/ 297 w 7448"/>
                <a:gd name="connsiteY4" fmla="*/ 4532 h 10000"/>
                <a:gd name="connsiteX5" fmla="*/ 774 w 7448"/>
                <a:gd name="connsiteY5" fmla="*/ 2036 h 10000"/>
                <a:gd name="connsiteX6" fmla="*/ 3326 w 7448"/>
                <a:gd name="connsiteY6" fmla="*/ 893 h 10000"/>
                <a:gd name="connsiteX7" fmla="*/ 6012 w 7448"/>
                <a:gd name="connsiteY7" fmla="*/ 6 h 10000"/>
                <a:gd name="connsiteX0" fmla="*/ 6395 w 8072"/>
                <a:gd name="connsiteY0" fmla="*/ 9991 h 9991"/>
                <a:gd name="connsiteX1" fmla="*/ 3182 w 8072"/>
                <a:gd name="connsiteY1" fmla="*/ 8638 h 9991"/>
                <a:gd name="connsiteX2" fmla="*/ 219 w 8072"/>
                <a:gd name="connsiteY2" fmla="*/ 7029 h 9991"/>
                <a:gd name="connsiteX3" fmla="*/ 399 w 8072"/>
                <a:gd name="connsiteY3" fmla="*/ 4532 h 9991"/>
                <a:gd name="connsiteX4" fmla="*/ 1039 w 8072"/>
                <a:gd name="connsiteY4" fmla="*/ 2036 h 9991"/>
                <a:gd name="connsiteX5" fmla="*/ 4466 w 8072"/>
                <a:gd name="connsiteY5" fmla="*/ 893 h 9991"/>
                <a:gd name="connsiteX6" fmla="*/ 8072 w 8072"/>
                <a:gd name="connsiteY6" fmla="*/ 6 h 9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72" h="9991">
                  <a:moveTo>
                    <a:pt x="6395" y="9991"/>
                  </a:moveTo>
                  <a:cubicBezTo>
                    <a:pt x="5144" y="9898"/>
                    <a:pt x="4217" y="9127"/>
                    <a:pt x="3182" y="8638"/>
                  </a:cubicBezTo>
                  <a:cubicBezTo>
                    <a:pt x="2182" y="8148"/>
                    <a:pt x="756" y="7821"/>
                    <a:pt x="219" y="7029"/>
                  </a:cubicBezTo>
                  <a:cubicBezTo>
                    <a:pt x="-317" y="6235"/>
                    <a:pt x="290" y="5325"/>
                    <a:pt x="399" y="4532"/>
                  </a:cubicBezTo>
                  <a:cubicBezTo>
                    <a:pt x="540" y="3692"/>
                    <a:pt x="290" y="2713"/>
                    <a:pt x="1039" y="2036"/>
                  </a:cubicBezTo>
                  <a:cubicBezTo>
                    <a:pt x="1791" y="1382"/>
                    <a:pt x="3294" y="1231"/>
                    <a:pt x="4466" y="893"/>
                  </a:cubicBezTo>
                  <a:cubicBezTo>
                    <a:pt x="5638" y="555"/>
                    <a:pt x="6860" y="-64"/>
                    <a:pt x="8072" y="6"/>
                  </a:cubicBezTo>
                </a:path>
              </a:pathLst>
            </a:custGeom>
            <a:noFill/>
            <a:ln w="28575">
              <a:solidFill>
                <a:srgbClr val="2E1612"/>
              </a:solidFill>
            </a:ln>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grpSp>
      <p:sp>
        <p:nvSpPr>
          <p:cNvPr id="22" name="TextBox 11"/>
          <p:cNvSpPr txBox="1"/>
          <p:nvPr/>
        </p:nvSpPr>
        <p:spPr>
          <a:xfrm>
            <a:off x="2190004" y="2140603"/>
            <a:ext cx="999522" cy="1078662"/>
          </a:xfrm>
          <a:prstGeom prst="rect">
            <a:avLst/>
          </a:prstGeom>
          <a:noFill/>
        </p:spPr>
        <p:txBody>
          <a:bodyPr wrap="none" anchor="ctr">
            <a:noAutofit/>
          </a:bodyPr>
          <a:lstStyle/>
          <a:p>
            <a:pPr algn="ctr"/>
            <a:r>
              <a:rPr lang="en-US" altLang="zh-CN" sz="6600" dirty="0">
                <a:solidFill>
                  <a:schemeClr val="bg1"/>
                </a:solidFill>
                <a:latin typeface="Impact" panose="020B0806030902050204" pitchFamily="34" charset="0"/>
              </a:rPr>
              <a:t>02</a:t>
            </a:r>
          </a:p>
        </p:txBody>
      </p:sp>
      <p:sp>
        <p:nvSpPr>
          <p:cNvPr id="10" name="灯片编号占位符 3">
            <a:extLst>
              <a:ext uri="{FF2B5EF4-FFF2-40B4-BE49-F238E27FC236}">
                <a16:creationId xmlns:a16="http://schemas.microsoft.com/office/drawing/2014/main" id="{5BC37836-FB91-4CB4-8C48-8A2C9624F001}"/>
              </a:ext>
            </a:extLst>
          </p:cNvPr>
          <p:cNvSpPr txBox="1">
            <a:spLocks/>
          </p:cNvSpPr>
          <p:nvPr/>
        </p:nvSpPr>
        <p:spPr>
          <a:xfrm>
            <a:off x="6553200" y="4767263"/>
            <a:ext cx="2133600" cy="273844"/>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C913308-F349-4B6D-A68A-DD1791B4A57B}" type="slidenum">
              <a:rPr lang="zh-CN" altLang="en-US" sz="1200">
                <a:solidFill>
                  <a:schemeClr val="tx1">
                    <a:tint val="75000"/>
                  </a:schemeClr>
                </a:solidFill>
              </a:rPr>
              <a:pPr algn="r"/>
              <a:t>6</a:t>
            </a:fld>
            <a:endParaRPr lang="zh-CN" altLang="en-US" sz="1200" dirty="0">
              <a:solidFill>
                <a:schemeClr val="tx1">
                  <a:tint val="75000"/>
                </a:schemeClr>
              </a:solidFill>
            </a:endParaRPr>
          </a:p>
        </p:txBody>
      </p:sp>
    </p:spTree>
    <p:extLst>
      <p:ext uri="{BB962C8B-B14F-4D97-AF65-F5344CB8AC3E}">
        <p14:creationId xmlns:p14="http://schemas.microsoft.com/office/powerpoint/2010/main" val="3525566178"/>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par>
                          <p:cTn id="10" fill="hold">
                            <p:stCondLst>
                              <p:cond delay="500"/>
                            </p:stCondLst>
                            <p:childTnLst>
                              <p:par>
                                <p:cTn id="11" presetID="14" presetClass="entr" presetSubtype="10" fill="hold" grpId="0" nodeType="after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randombar(horizontal)">
                                      <p:cBhvr>
                                        <p:cTn id="13" dur="500"/>
                                        <p:tgtEl>
                                          <p:spTgt spid="22"/>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left)">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84787"/>
            <a:ext cx="669286" cy="518616"/>
          </a:xfrm>
          <a:prstGeom prst="rect">
            <a:avLst/>
          </a:prstGeom>
          <a:ln w="19050">
            <a:noFill/>
          </a:ln>
        </p:spPr>
      </p:pic>
      <p:sp>
        <p:nvSpPr>
          <p:cNvPr id="27" name="Title 1">
            <a:extLst>
              <a:ext uri="{FF2B5EF4-FFF2-40B4-BE49-F238E27FC236}">
                <a16:creationId xmlns:a16="http://schemas.microsoft.com/office/drawing/2014/main" id="{156ED6C1-493E-46D5-86F4-AC2887D8A02E}"/>
              </a:ext>
            </a:extLst>
          </p:cNvPr>
          <p:cNvSpPr txBox="1">
            <a:spLocks/>
          </p:cNvSpPr>
          <p:nvPr/>
        </p:nvSpPr>
        <p:spPr>
          <a:xfrm>
            <a:off x="692594" y="154356"/>
            <a:ext cx="212994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r>
              <a:rPr lang="fr-FR" altLang="zh-CN" sz="1800" b="1" dirty="0">
                <a:solidFill>
                  <a:schemeClr val="tx1">
                    <a:lumMod val="65000"/>
                    <a:lumOff val="35000"/>
                  </a:schemeClr>
                </a:solidFill>
                <a:latin typeface="Times New Roman" panose="02020603050405020304" pitchFamily="18" charset="0"/>
                <a:ea typeface="+mn-ea"/>
                <a:cs typeface="Times New Roman" panose="02020603050405020304" pitchFamily="18" charset="0"/>
                <a:sym typeface="+mn-lt"/>
              </a:rPr>
              <a:t>Formation AutoCAD</a:t>
            </a:r>
            <a:endParaRPr lang="en-GB" altLang="zh-CN" sz="1800" b="1" dirty="0">
              <a:solidFill>
                <a:schemeClr val="tx1">
                  <a:lumMod val="65000"/>
                  <a:lumOff val="35000"/>
                </a:schemeClr>
              </a:solidFill>
              <a:latin typeface="Times New Roman" panose="02020603050405020304" pitchFamily="18" charset="0"/>
              <a:ea typeface="+mn-ea"/>
              <a:cs typeface="Times New Roman" panose="02020603050405020304" pitchFamily="18" charset="0"/>
              <a:sym typeface="+mn-lt"/>
            </a:endParaRPr>
          </a:p>
        </p:txBody>
      </p:sp>
      <p:sp>
        <p:nvSpPr>
          <p:cNvPr id="28" name="TextBox 11"/>
          <p:cNvSpPr txBox="1"/>
          <p:nvPr/>
        </p:nvSpPr>
        <p:spPr>
          <a:xfrm>
            <a:off x="275169" y="164039"/>
            <a:ext cx="250929" cy="360112"/>
          </a:xfrm>
          <a:prstGeom prst="rect">
            <a:avLst/>
          </a:prstGeom>
          <a:noFill/>
        </p:spPr>
        <p:txBody>
          <a:bodyPr wrap="none" anchor="ctr">
            <a:noAutofit/>
          </a:bodyPr>
          <a:lstStyle/>
          <a:p>
            <a:pPr algn="ctr"/>
            <a:r>
              <a:rPr lang="en-US" altLang="zh-CN" dirty="0">
                <a:solidFill>
                  <a:schemeClr val="bg1"/>
                </a:solidFill>
                <a:latin typeface="Impact" panose="020B0806030902050204" pitchFamily="34" charset="0"/>
              </a:rPr>
              <a:t>02</a:t>
            </a:r>
          </a:p>
        </p:txBody>
      </p:sp>
      <p:sp>
        <p:nvSpPr>
          <p:cNvPr id="7" name="işḻiďè">
            <a:extLst>
              <a:ext uri="{FF2B5EF4-FFF2-40B4-BE49-F238E27FC236}">
                <a16:creationId xmlns:a16="http://schemas.microsoft.com/office/drawing/2014/main" id="{D9B2AA95-39C7-490F-B293-7B1693E6D564}"/>
              </a:ext>
            </a:extLst>
          </p:cNvPr>
          <p:cNvSpPr txBox="1"/>
          <p:nvPr/>
        </p:nvSpPr>
        <p:spPr>
          <a:xfrm>
            <a:off x="457153" y="3012682"/>
            <a:ext cx="2268252" cy="304699"/>
          </a:xfrm>
          <a:prstGeom prst="rect">
            <a:avLst/>
          </a:prstGeom>
        </p:spPr>
        <p:txBody>
          <a:bodyPr vert="horz" wrap="none" lIns="0">
            <a:normAutofit fontScale="92500" lnSpcReduction="10000"/>
          </a:bodyPr>
          <a:lstStyle/>
          <a:p>
            <a:pPr algn="ctr"/>
            <a:r>
              <a:rPr lang="fr-FR" altLang="zh-CN" sz="1600" kern="900" dirty="0">
                <a:solidFill>
                  <a:schemeClr val="accent1"/>
                </a:solidFill>
                <a:latin typeface="Times New Roman" panose="02020603050405020304" pitchFamily="18" charset="0"/>
                <a:cs typeface="Times New Roman" panose="02020603050405020304" pitchFamily="18" charset="0"/>
              </a:rPr>
              <a:t>Tableau de forme simple CAD</a:t>
            </a:r>
            <a:endParaRPr lang="zh-CN" altLang="en-US" sz="1600" kern="900" dirty="0">
              <a:solidFill>
                <a:schemeClr val="accent1"/>
              </a:solidFill>
              <a:latin typeface="Times New Roman" panose="02020603050405020304" pitchFamily="18" charset="0"/>
              <a:cs typeface="Times New Roman" panose="02020603050405020304" pitchFamily="18" charset="0"/>
            </a:endParaRPr>
          </a:p>
        </p:txBody>
      </p:sp>
      <p:sp>
        <p:nvSpPr>
          <p:cNvPr id="9" name="îṩḷïdè">
            <a:extLst>
              <a:ext uri="{FF2B5EF4-FFF2-40B4-BE49-F238E27FC236}">
                <a16:creationId xmlns:a16="http://schemas.microsoft.com/office/drawing/2014/main" id="{42088264-CBCC-4786-8873-EB6C603A86E3}"/>
              </a:ext>
            </a:extLst>
          </p:cNvPr>
          <p:cNvSpPr txBox="1"/>
          <p:nvPr/>
        </p:nvSpPr>
        <p:spPr>
          <a:xfrm>
            <a:off x="3384236" y="3031725"/>
            <a:ext cx="2268252" cy="304699"/>
          </a:xfrm>
          <a:prstGeom prst="rect">
            <a:avLst/>
          </a:prstGeom>
        </p:spPr>
        <p:txBody>
          <a:bodyPr vert="horz" wrap="none" lIns="0">
            <a:normAutofit fontScale="92500" lnSpcReduction="10000"/>
          </a:bodyPr>
          <a:lstStyle/>
          <a:p>
            <a:pPr algn="ctr"/>
            <a:r>
              <a:rPr lang="fr-FR" altLang="zh-CN" sz="1600" kern="900" dirty="0">
                <a:solidFill>
                  <a:schemeClr val="accent2"/>
                </a:solidFill>
                <a:latin typeface="Times New Roman" panose="02020603050405020304" pitchFamily="18" charset="0"/>
                <a:cs typeface="Times New Roman" panose="02020603050405020304" pitchFamily="18" charset="0"/>
              </a:rPr>
              <a:t>Diagramme de flux CAD simple</a:t>
            </a:r>
            <a:endParaRPr lang="zh-CN" altLang="en-US" sz="1600" kern="900" dirty="0">
              <a:solidFill>
                <a:schemeClr val="accent2"/>
              </a:solidFill>
              <a:latin typeface="Times New Roman" panose="02020603050405020304" pitchFamily="18" charset="0"/>
              <a:cs typeface="Times New Roman" panose="02020603050405020304" pitchFamily="18" charset="0"/>
            </a:endParaRPr>
          </a:p>
        </p:txBody>
      </p:sp>
      <p:sp>
        <p:nvSpPr>
          <p:cNvPr id="11" name="îṧḻiḍe">
            <a:extLst>
              <a:ext uri="{FF2B5EF4-FFF2-40B4-BE49-F238E27FC236}">
                <a16:creationId xmlns:a16="http://schemas.microsoft.com/office/drawing/2014/main" id="{4BB59BB5-DD0C-4A0E-A4A8-B501D0FD6C56}"/>
              </a:ext>
            </a:extLst>
          </p:cNvPr>
          <p:cNvSpPr txBox="1"/>
          <p:nvPr/>
        </p:nvSpPr>
        <p:spPr>
          <a:xfrm>
            <a:off x="6464698" y="3031724"/>
            <a:ext cx="2268252" cy="304699"/>
          </a:xfrm>
          <a:prstGeom prst="rect">
            <a:avLst/>
          </a:prstGeom>
        </p:spPr>
        <p:txBody>
          <a:bodyPr vert="horz" wrap="none" lIns="0">
            <a:normAutofit fontScale="92500" lnSpcReduction="10000"/>
          </a:bodyPr>
          <a:lstStyle/>
          <a:p>
            <a:pPr algn="ctr"/>
            <a:r>
              <a:rPr lang="fr-FR" altLang="zh-CN" sz="1600" kern="900" dirty="0">
                <a:solidFill>
                  <a:schemeClr val="accent3"/>
                </a:solidFill>
                <a:latin typeface="Times New Roman" panose="02020603050405020304" pitchFamily="18" charset="0"/>
                <a:cs typeface="Times New Roman" panose="02020603050405020304" pitchFamily="18" charset="0"/>
              </a:rPr>
              <a:t>Dessin simple des composants CAD</a:t>
            </a:r>
            <a:endParaRPr lang="zh-CN" altLang="en-US" sz="1600" kern="900" dirty="0">
              <a:solidFill>
                <a:schemeClr val="accent3"/>
              </a:solidFill>
              <a:latin typeface="Times New Roman" panose="02020603050405020304" pitchFamily="18" charset="0"/>
              <a:cs typeface="Times New Roman" panose="02020603050405020304" pitchFamily="18" charset="0"/>
            </a:endParaRPr>
          </a:p>
        </p:txBody>
      </p:sp>
      <p:grpSp>
        <p:nvGrpSpPr>
          <p:cNvPr id="4" name="组合 3">
            <a:extLst>
              <a:ext uri="{FF2B5EF4-FFF2-40B4-BE49-F238E27FC236}">
                <a16:creationId xmlns:a16="http://schemas.microsoft.com/office/drawing/2014/main" id="{8A2BD024-96BB-4E49-B3F0-F4FE72AA84AD}"/>
              </a:ext>
            </a:extLst>
          </p:cNvPr>
          <p:cNvGrpSpPr/>
          <p:nvPr/>
        </p:nvGrpSpPr>
        <p:grpSpPr>
          <a:xfrm>
            <a:off x="432508" y="658207"/>
            <a:ext cx="8278984" cy="2218266"/>
            <a:chOff x="494871" y="750657"/>
            <a:chExt cx="8278984" cy="2218266"/>
          </a:xfrm>
        </p:grpSpPr>
        <p:pic>
          <p:nvPicPr>
            <p:cNvPr id="78" name="图片 77">
              <a:extLst>
                <a:ext uri="{FF2B5EF4-FFF2-40B4-BE49-F238E27FC236}">
                  <a16:creationId xmlns:a16="http://schemas.microsoft.com/office/drawing/2014/main" id="{63F744B2-81FD-41BD-A20B-D246B4DF60F1}"/>
                </a:ext>
              </a:extLst>
            </p:cNvPr>
            <p:cNvPicPr/>
            <p:nvPr/>
          </p:nvPicPr>
          <p:blipFill rotWithShape="1">
            <a:blip r:embed="rId6"/>
            <a:srcRect l="10854" t="5309" r="34724" b="15394"/>
            <a:stretch/>
          </p:blipFill>
          <p:spPr>
            <a:xfrm>
              <a:off x="494871" y="1162690"/>
              <a:ext cx="2317543" cy="1679856"/>
            </a:xfrm>
            <a:prstGeom prst="rect">
              <a:avLst/>
            </a:prstGeom>
          </p:spPr>
        </p:pic>
        <p:pic>
          <p:nvPicPr>
            <p:cNvPr id="2" name="图片 1">
              <a:extLst>
                <a:ext uri="{FF2B5EF4-FFF2-40B4-BE49-F238E27FC236}">
                  <a16:creationId xmlns:a16="http://schemas.microsoft.com/office/drawing/2014/main" id="{89F13B00-6882-47C9-A492-393D38459ECC}"/>
                </a:ext>
              </a:extLst>
            </p:cNvPr>
            <p:cNvPicPr>
              <a:picLocks noChangeAspect="1"/>
            </p:cNvPicPr>
            <p:nvPr/>
          </p:nvPicPr>
          <p:blipFill rotWithShape="1">
            <a:blip r:embed="rId7"/>
            <a:srcRect l="10804" t="11352" r="25864" b="18124"/>
            <a:stretch/>
          </p:blipFill>
          <p:spPr>
            <a:xfrm>
              <a:off x="6398518" y="1199992"/>
              <a:ext cx="2375337" cy="1679855"/>
            </a:xfrm>
            <a:prstGeom prst="rect">
              <a:avLst/>
            </a:prstGeom>
          </p:spPr>
        </p:pic>
        <p:pic>
          <p:nvPicPr>
            <p:cNvPr id="3" name="图片 2">
              <a:extLst>
                <a:ext uri="{FF2B5EF4-FFF2-40B4-BE49-F238E27FC236}">
                  <a16:creationId xmlns:a16="http://schemas.microsoft.com/office/drawing/2014/main" id="{6D0AD17A-9046-40B9-90CA-9EC067048701}"/>
                </a:ext>
              </a:extLst>
            </p:cNvPr>
            <p:cNvPicPr>
              <a:picLocks noChangeAspect="1"/>
            </p:cNvPicPr>
            <p:nvPr/>
          </p:nvPicPr>
          <p:blipFill rotWithShape="1">
            <a:blip r:embed="rId8"/>
            <a:srcRect l="18091" t="5734" r="26528" b="8465"/>
            <a:stretch/>
          </p:blipFill>
          <p:spPr>
            <a:xfrm>
              <a:off x="2872958" y="750657"/>
              <a:ext cx="3415535" cy="2218266"/>
            </a:xfrm>
            <a:prstGeom prst="rect">
              <a:avLst/>
            </a:prstGeom>
          </p:spPr>
        </p:pic>
      </p:grpSp>
      <p:pic>
        <p:nvPicPr>
          <p:cNvPr id="1026" name="Picture 2" descr="âautocad å¾æ âçå¾çæç´¢ç»æ">
            <a:extLst>
              <a:ext uri="{FF2B5EF4-FFF2-40B4-BE49-F238E27FC236}">
                <a16:creationId xmlns:a16="http://schemas.microsoft.com/office/drawing/2014/main" id="{2A0F1E7E-E42A-4C0A-AAD6-80091324A2E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1106" y="3772838"/>
            <a:ext cx="1285875" cy="1285875"/>
          </a:xfrm>
          <a:prstGeom prst="rect">
            <a:avLst/>
          </a:prstGeom>
          <a:noFill/>
          <a:extLst>
            <a:ext uri="{909E8E84-426E-40DD-AFC4-6F175D3DCCD1}">
              <a14:hiddenFill xmlns:a14="http://schemas.microsoft.com/office/drawing/2010/main">
                <a:solidFill>
                  <a:srgbClr val="FFFFFF"/>
                </a:solidFill>
              </a14:hiddenFill>
            </a:ext>
          </a:extLst>
        </p:spPr>
      </p:pic>
      <p:sp>
        <p:nvSpPr>
          <p:cNvPr id="13" name="灯片编号占位符 3">
            <a:extLst>
              <a:ext uri="{FF2B5EF4-FFF2-40B4-BE49-F238E27FC236}">
                <a16:creationId xmlns:a16="http://schemas.microsoft.com/office/drawing/2014/main" id="{0FB4B878-AB71-4068-A8EB-9B829C9F3CFD}"/>
              </a:ext>
            </a:extLst>
          </p:cNvPr>
          <p:cNvSpPr txBox="1">
            <a:spLocks/>
          </p:cNvSpPr>
          <p:nvPr/>
        </p:nvSpPr>
        <p:spPr>
          <a:xfrm>
            <a:off x="6553200" y="4767263"/>
            <a:ext cx="2133600" cy="273844"/>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C913308-F349-4B6D-A68A-DD1791B4A57B}" type="slidenum">
              <a:rPr lang="zh-CN" altLang="en-US" sz="1200">
                <a:solidFill>
                  <a:schemeClr val="tx1">
                    <a:tint val="75000"/>
                  </a:schemeClr>
                </a:solidFill>
              </a:rPr>
              <a:pPr algn="r"/>
              <a:t>7</a:t>
            </a:fld>
            <a:endParaRPr lang="zh-CN" altLang="en-US" sz="1200" dirty="0">
              <a:solidFill>
                <a:schemeClr val="tx1">
                  <a:tint val="75000"/>
                </a:schemeClr>
              </a:solidFill>
            </a:endParaRPr>
          </a:p>
        </p:txBody>
      </p:sp>
    </p:spTree>
    <p:custDataLst>
      <p:tags r:id="rId2"/>
    </p:custDataLst>
    <p:extLst>
      <p:ext uri="{BB962C8B-B14F-4D97-AF65-F5344CB8AC3E}">
        <p14:creationId xmlns:p14="http://schemas.microsoft.com/office/powerpoint/2010/main" val="1198579851"/>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53" presetClass="entr" presetSubtype="16"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fill="hold"/>
                                        <p:tgtEl>
                                          <p:spTgt spid="11"/>
                                        </p:tgtEl>
                                        <p:attrNameLst>
                                          <p:attrName>ppt_w</p:attrName>
                                        </p:attrNameLst>
                                      </p:cBhvr>
                                      <p:tavLst>
                                        <p:tav tm="0">
                                          <p:val>
                                            <p:fltVal val="0"/>
                                          </p:val>
                                        </p:tav>
                                        <p:tav tm="100000">
                                          <p:val>
                                            <p:strVal val="#ppt_w"/>
                                          </p:val>
                                        </p:tav>
                                      </p:tavLst>
                                    </p:anim>
                                    <p:anim calcmode="lin" valueType="num">
                                      <p:cBhvr>
                                        <p:cTn id="25" dur="500" fill="hold"/>
                                        <p:tgtEl>
                                          <p:spTgt spid="11"/>
                                        </p:tgtEl>
                                        <p:attrNameLst>
                                          <p:attrName>ppt_h</p:attrName>
                                        </p:attrNameLst>
                                      </p:cBhvr>
                                      <p:tavLst>
                                        <p:tav tm="0">
                                          <p:val>
                                            <p:fltVal val="0"/>
                                          </p:val>
                                        </p:tav>
                                        <p:tav tm="100000">
                                          <p:val>
                                            <p:strVal val="#ppt_h"/>
                                          </p:val>
                                        </p:tav>
                                      </p:tavLst>
                                    </p:anim>
                                    <p:animEffect transition="in" filter="fade">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84787"/>
            <a:ext cx="669286" cy="518616"/>
          </a:xfrm>
          <a:prstGeom prst="rect">
            <a:avLst/>
          </a:prstGeom>
          <a:ln w="19050">
            <a:noFill/>
          </a:ln>
        </p:spPr>
      </p:pic>
      <p:sp>
        <p:nvSpPr>
          <p:cNvPr id="28" name="TextBox 11"/>
          <p:cNvSpPr txBox="1"/>
          <p:nvPr/>
        </p:nvSpPr>
        <p:spPr>
          <a:xfrm>
            <a:off x="275169" y="164039"/>
            <a:ext cx="250929" cy="360112"/>
          </a:xfrm>
          <a:prstGeom prst="rect">
            <a:avLst/>
          </a:prstGeom>
          <a:noFill/>
        </p:spPr>
        <p:txBody>
          <a:bodyPr wrap="none" anchor="ctr">
            <a:noAutofit/>
          </a:bodyPr>
          <a:lstStyle/>
          <a:p>
            <a:pPr algn="ctr"/>
            <a:r>
              <a:rPr lang="en-US" altLang="zh-CN" dirty="0">
                <a:solidFill>
                  <a:schemeClr val="bg1"/>
                </a:solidFill>
                <a:latin typeface="Impact" panose="020B0806030902050204" pitchFamily="34" charset="0"/>
              </a:rPr>
              <a:t>02</a:t>
            </a:r>
          </a:p>
        </p:txBody>
      </p:sp>
      <p:pic>
        <p:nvPicPr>
          <p:cNvPr id="2" name="图片 1">
            <a:extLst>
              <a:ext uri="{FF2B5EF4-FFF2-40B4-BE49-F238E27FC236}">
                <a16:creationId xmlns:a16="http://schemas.microsoft.com/office/drawing/2014/main" id="{A6CE89D0-76EB-4458-9BE2-572C85E51765}"/>
              </a:ext>
            </a:extLst>
          </p:cNvPr>
          <p:cNvPicPr>
            <a:picLocks noChangeAspect="1"/>
          </p:cNvPicPr>
          <p:nvPr/>
        </p:nvPicPr>
        <p:blipFill rotWithShape="1">
          <a:blip r:embed="rId6"/>
          <a:srcRect l="7999" t="11885" r="5576" b="15550"/>
          <a:stretch/>
        </p:blipFill>
        <p:spPr>
          <a:xfrm>
            <a:off x="275169" y="1843479"/>
            <a:ext cx="2962453" cy="1294004"/>
          </a:xfrm>
          <a:prstGeom prst="rect">
            <a:avLst/>
          </a:prstGeom>
        </p:spPr>
      </p:pic>
      <p:sp>
        <p:nvSpPr>
          <p:cNvPr id="3" name="矩形 2">
            <a:extLst>
              <a:ext uri="{FF2B5EF4-FFF2-40B4-BE49-F238E27FC236}">
                <a16:creationId xmlns:a16="http://schemas.microsoft.com/office/drawing/2014/main" id="{5ACFDDA0-53D6-454E-8434-FB6C086B846E}"/>
              </a:ext>
            </a:extLst>
          </p:cNvPr>
          <p:cNvSpPr/>
          <p:nvPr/>
        </p:nvSpPr>
        <p:spPr>
          <a:xfrm>
            <a:off x="22880" y="0"/>
            <a:ext cx="4572000" cy="646331"/>
          </a:xfrm>
          <a:prstGeom prst="rect">
            <a:avLst/>
          </a:prstGeom>
        </p:spPr>
        <p:txBody>
          <a:bodyPr>
            <a:spAutoFit/>
          </a:bodyPr>
          <a:lstStyle/>
          <a:p>
            <a:pPr algn="ctr"/>
            <a:r>
              <a:rPr lang="fr-FR" altLang="zh-CN" b="1" dirty="0">
                <a:solidFill>
                  <a:schemeClr val="tx1">
                    <a:lumMod val="65000"/>
                    <a:lumOff val="35000"/>
                  </a:schemeClr>
                </a:solidFill>
                <a:latin typeface="Times New Roman" panose="02020603050405020304" pitchFamily="18" charset="0"/>
                <a:cs typeface="Times New Roman" panose="02020603050405020304" pitchFamily="18" charset="0"/>
                <a:sym typeface="+mn-lt"/>
              </a:rPr>
              <a:t>Base de données </a:t>
            </a:r>
          </a:p>
          <a:p>
            <a:pPr algn="ctr"/>
            <a:r>
              <a:rPr lang="fr-FR" altLang="zh-CN" b="1" dirty="0">
                <a:solidFill>
                  <a:schemeClr val="tx1">
                    <a:lumMod val="65000"/>
                    <a:lumOff val="35000"/>
                  </a:schemeClr>
                </a:solidFill>
                <a:latin typeface="Times New Roman" panose="02020603050405020304" pitchFamily="18" charset="0"/>
                <a:cs typeface="Times New Roman" panose="02020603050405020304" pitchFamily="18" charset="0"/>
                <a:sym typeface="+mn-lt"/>
              </a:rPr>
              <a:t>d'indicateurs de la qualité de l'eau</a:t>
            </a:r>
            <a:endParaRPr lang="zh-CN" altLang="en-US" dirty="0"/>
          </a:p>
        </p:txBody>
      </p:sp>
      <p:grpSp>
        <p:nvGrpSpPr>
          <p:cNvPr id="8" name="Group 30">
            <a:extLst>
              <a:ext uri="{FF2B5EF4-FFF2-40B4-BE49-F238E27FC236}">
                <a16:creationId xmlns:a16="http://schemas.microsoft.com/office/drawing/2014/main" id="{4B6894E6-7A0A-4AD4-A7E4-7B6A79C144D7}"/>
              </a:ext>
            </a:extLst>
          </p:cNvPr>
          <p:cNvGrpSpPr/>
          <p:nvPr/>
        </p:nvGrpSpPr>
        <p:grpSpPr>
          <a:xfrm rot="20153939">
            <a:off x="3411762" y="1838419"/>
            <a:ext cx="504536" cy="270200"/>
            <a:chOff x="3246637" y="2558266"/>
            <a:chExt cx="883575" cy="616450"/>
          </a:xfrm>
        </p:grpSpPr>
        <p:sp>
          <p:nvSpPr>
            <p:cNvPr id="9" name="Arrow: Chevron 31">
              <a:extLst>
                <a:ext uri="{FF2B5EF4-FFF2-40B4-BE49-F238E27FC236}">
                  <a16:creationId xmlns:a16="http://schemas.microsoft.com/office/drawing/2014/main" id="{4756EA8E-61F8-468B-84A1-3A0EE6A98CDD}"/>
                </a:ext>
              </a:extLst>
            </p:cNvPr>
            <p:cNvSpPr/>
            <p:nvPr/>
          </p:nvSpPr>
          <p:spPr>
            <a:xfrm>
              <a:off x="3246637" y="2558266"/>
              <a:ext cx="400692" cy="616450"/>
            </a:xfrm>
            <a:prstGeom prst="chevron">
              <a:avLst>
                <a:gd name="adj" fmla="val 60145"/>
              </a:avLst>
            </a:prstGeom>
            <a:ln/>
          </p:spPr>
          <p:style>
            <a:lnRef idx="2">
              <a:schemeClr val="accent3"/>
            </a:lnRef>
            <a:fillRef idx="1">
              <a:schemeClr val="lt1"/>
            </a:fillRef>
            <a:effectRef idx="0">
              <a:schemeClr val="accent3"/>
            </a:effectRef>
            <a:fontRef idx="minor">
              <a:schemeClr val="dk1"/>
            </a:fontRef>
          </p:style>
          <p:txBody>
            <a:bodyPr anchor="ctr"/>
            <a:lstStyle/>
            <a:p>
              <a:pPr algn="ctr"/>
              <a:endParaRPr dirty="0">
                <a:cs typeface="+mn-ea"/>
                <a:sym typeface="+mn-lt"/>
              </a:endParaRPr>
            </a:p>
          </p:txBody>
        </p:sp>
        <p:sp>
          <p:nvSpPr>
            <p:cNvPr id="10" name="Arrow: Chevron 32">
              <a:extLst>
                <a:ext uri="{FF2B5EF4-FFF2-40B4-BE49-F238E27FC236}">
                  <a16:creationId xmlns:a16="http://schemas.microsoft.com/office/drawing/2014/main" id="{88232C7B-6A06-4BE6-8DF2-8D23FE36C4A8}"/>
                </a:ext>
              </a:extLst>
            </p:cNvPr>
            <p:cNvSpPr/>
            <p:nvPr/>
          </p:nvSpPr>
          <p:spPr>
            <a:xfrm>
              <a:off x="3488077" y="2558266"/>
              <a:ext cx="400692" cy="616450"/>
            </a:xfrm>
            <a:prstGeom prst="chevron">
              <a:avLst>
                <a:gd name="adj" fmla="val 60145"/>
              </a:avLst>
            </a:prstGeom>
            <a:ln/>
          </p:spPr>
          <p:style>
            <a:lnRef idx="2">
              <a:schemeClr val="accent5"/>
            </a:lnRef>
            <a:fillRef idx="1">
              <a:schemeClr val="lt1"/>
            </a:fillRef>
            <a:effectRef idx="0">
              <a:schemeClr val="accent5"/>
            </a:effectRef>
            <a:fontRef idx="minor">
              <a:schemeClr val="dk1"/>
            </a:fontRef>
          </p:style>
          <p:txBody>
            <a:bodyPr anchor="ctr"/>
            <a:lstStyle/>
            <a:p>
              <a:pPr algn="ctr"/>
              <a:endParaRPr>
                <a:cs typeface="+mn-ea"/>
                <a:sym typeface="+mn-lt"/>
              </a:endParaRPr>
            </a:p>
          </p:txBody>
        </p:sp>
        <p:sp>
          <p:nvSpPr>
            <p:cNvPr id="11" name="Arrow: Chevron 33">
              <a:extLst>
                <a:ext uri="{FF2B5EF4-FFF2-40B4-BE49-F238E27FC236}">
                  <a16:creationId xmlns:a16="http://schemas.microsoft.com/office/drawing/2014/main" id="{8B61F27F-BD4B-4CE8-8E4A-469294A54081}"/>
                </a:ext>
              </a:extLst>
            </p:cNvPr>
            <p:cNvSpPr/>
            <p:nvPr/>
          </p:nvSpPr>
          <p:spPr>
            <a:xfrm>
              <a:off x="3729520" y="2558266"/>
              <a:ext cx="400692" cy="616450"/>
            </a:xfrm>
            <a:prstGeom prst="chevron">
              <a:avLst>
                <a:gd name="adj" fmla="val 60145"/>
              </a:avLst>
            </a:prstGeom>
            <a:ln/>
          </p:spPr>
          <p:style>
            <a:lnRef idx="2">
              <a:schemeClr val="accent6"/>
            </a:lnRef>
            <a:fillRef idx="1">
              <a:schemeClr val="lt1"/>
            </a:fillRef>
            <a:effectRef idx="0">
              <a:schemeClr val="accent6"/>
            </a:effectRef>
            <a:fontRef idx="minor">
              <a:schemeClr val="dk1"/>
            </a:fontRef>
          </p:style>
          <p:txBody>
            <a:bodyPr anchor="ctr"/>
            <a:lstStyle/>
            <a:p>
              <a:pPr algn="ctr"/>
              <a:endParaRPr>
                <a:cs typeface="+mn-ea"/>
                <a:sym typeface="+mn-lt"/>
              </a:endParaRPr>
            </a:p>
          </p:txBody>
        </p:sp>
      </p:grpSp>
      <p:grpSp>
        <p:nvGrpSpPr>
          <p:cNvPr id="16" name="Group 30">
            <a:extLst>
              <a:ext uri="{FF2B5EF4-FFF2-40B4-BE49-F238E27FC236}">
                <a16:creationId xmlns:a16="http://schemas.microsoft.com/office/drawing/2014/main" id="{5636CD2B-29F9-4300-B6FB-31FD4FC83A0B}"/>
              </a:ext>
            </a:extLst>
          </p:cNvPr>
          <p:cNvGrpSpPr/>
          <p:nvPr/>
        </p:nvGrpSpPr>
        <p:grpSpPr>
          <a:xfrm rot="1884199">
            <a:off x="3378015" y="2829073"/>
            <a:ext cx="504536" cy="270200"/>
            <a:chOff x="3246637" y="2558266"/>
            <a:chExt cx="883575" cy="616450"/>
          </a:xfrm>
        </p:grpSpPr>
        <p:sp>
          <p:nvSpPr>
            <p:cNvPr id="17" name="Arrow: Chevron 31">
              <a:extLst>
                <a:ext uri="{FF2B5EF4-FFF2-40B4-BE49-F238E27FC236}">
                  <a16:creationId xmlns:a16="http://schemas.microsoft.com/office/drawing/2014/main" id="{A953D2FF-FCE2-4827-903F-A366BFBC7F78}"/>
                </a:ext>
              </a:extLst>
            </p:cNvPr>
            <p:cNvSpPr/>
            <p:nvPr/>
          </p:nvSpPr>
          <p:spPr>
            <a:xfrm>
              <a:off x="3246637" y="2558266"/>
              <a:ext cx="400692" cy="616450"/>
            </a:xfrm>
            <a:prstGeom prst="chevron">
              <a:avLst>
                <a:gd name="adj" fmla="val 60145"/>
              </a:avLst>
            </a:prstGeom>
            <a:ln/>
          </p:spPr>
          <p:style>
            <a:lnRef idx="2">
              <a:schemeClr val="accent3"/>
            </a:lnRef>
            <a:fillRef idx="1">
              <a:schemeClr val="lt1"/>
            </a:fillRef>
            <a:effectRef idx="0">
              <a:schemeClr val="accent3"/>
            </a:effectRef>
            <a:fontRef idx="minor">
              <a:schemeClr val="dk1"/>
            </a:fontRef>
          </p:style>
          <p:txBody>
            <a:bodyPr anchor="ctr"/>
            <a:lstStyle/>
            <a:p>
              <a:pPr algn="ctr"/>
              <a:endParaRPr dirty="0">
                <a:cs typeface="+mn-ea"/>
                <a:sym typeface="+mn-lt"/>
              </a:endParaRPr>
            </a:p>
          </p:txBody>
        </p:sp>
        <p:sp>
          <p:nvSpPr>
            <p:cNvPr id="18" name="Arrow: Chevron 32">
              <a:extLst>
                <a:ext uri="{FF2B5EF4-FFF2-40B4-BE49-F238E27FC236}">
                  <a16:creationId xmlns:a16="http://schemas.microsoft.com/office/drawing/2014/main" id="{24BB150D-4293-47E1-999A-14E9A56F4889}"/>
                </a:ext>
              </a:extLst>
            </p:cNvPr>
            <p:cNvSpPr/>
            <p:nvPr/>
          </p:nvSpPr>
          <p:spPr>
            <a:xfrm>
              <a:off x="3488077" y="2558266"/>
              <a:ext cx="400692" cy="616450"/>
            </a:xfrm>
            <a:prstGeom prst="chevron">
              <a:avLst>
                <a:gd name="adj" fmla="val 60145"/>
              </a:avLst>
            </a:prstGeom>
            <a:ln/>
          </p:spPr>
          <p:style>
            <a:lnRef idx="2">
              <a:schemeClr val="accent5"/>
            </a:lnRef>
            <a:fillRef idx="1">
              <a:schemeClr val="lt1"/>
            </a:fillRef>
            <a:effectRef idx="0">
              <a:schemeClr val="accent5"/>
            </a:effectRef>
            <a:fontRef idx="minor">
              <a:schemeClr val="dk1"/>
            </a:fontRef>
          </p:style>
          <p:txBody>
            <a:bodyPr anchor="ctr"/>
            <a:lstStyle/>
            <a:p>
              <a:pPr algn="ctr"/>
              <a:endParaRPr>
                <a:cs typeface="+mn-ea"/>
                <a:sym typeface="+mn-lt"/>
              </a:endParaRPr>
            </a:p>
          </p:txBody>
        </p:sp>
        <p:sp>
          <p:nvSpPr>
            <p:cNvPr id="19" name="Arrow: Chevron 33">
              <a:extLst>
                <a:ext uri="{FF2B5EF4-FFF2-40B4-BE49-F238E27FC236}">
                  <a16:creationId xmlns:a16="http://schemas.microsoft.com/office/drawing/2014/main" id="{923CC009-F643-4183-BCA1-F81BD90A312D}"/>
                </a:ext>
              </a:extLst>
            </p:cNvPr>
            <p:cNvSpPr/>
            <p:nvPr/>
          </p:nvSpPr>
          <p:spPr>
            <a:xfrm>
              <a:off x="3729520" y="2558266"/>
              <a:ext cx="400692" cy="616450"/>
            </a:xfrm>
            <a:prstGeom prst="chevron">
              <a:avLst>
                <a:gd name="adj" fmla="val 60145"/>
              </a:avLst>
            </a:prstGeom>
            <a:ln/>
          </p:spPr>
          <p:style>
            <a:lnRef idx="2">
              <a:schemeClr val="accent6"/>
            </a:lnRef>
            <a:fillRef idx="1">
              <a:schemeClr val="lt1"/>
            </a:fillRef>
            <a:effectRef idx="0">
              <a:schemeClr val="accent6"/>
            </a:effectRef>
            <a:fontRef idx="minor">
              <a:schemeClr val="dk1"/>
            </a:fontRef>
          </p:style>
          <p:txBody>
            <a:bodyPr anchor="ctr"/>
            <a:lstStyle/>
            <a:p>
              <a:pPr algn="ctr"/>
              <a:endParaRPr>
                <a:cs typeface="+mn-ea"/>
                <a:sym typeface="+mn-lt"/>
              </a:endParaRPr>
            </a:p>
          </p:txBody>
        </p:sp>
      </p:grpSp>
      <p:pic>
        <p:nvPicPr>
          <p:cNvPr id="20" name="图片 19" descr="C:\Users\dell\AppData\Local\Temp\1561098461(1).png">
            <a:extLst>
              <a:ext uri="{FF2B5EF4-FFF2-40B4-BE49-F238E27FC236}">
                <a16:creationId xmlns:a16="http://schemas.microsoft.com/office/drawing/2014/main" id="{14B47773-D201-4C53-947C-E1ADF871BD27}"/>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35398" y="340742"/>
            <a:ext cx="2444115" cy="2167316"/>
          </a:xfrm>
          <a:prstGeom prst="rect">
            <a:avLst/>
          </a:prstGeom>
          <a:noFill/>
          <a:ln>
            <a:noFill/>
          </a:ln>
        </p:spPr>
      </p:pic>
      <p:pic>
        <p:nvPicPr>
          <p:cNvPr id="21" name="图片 20">
            <a:extLst>
              <a:ext uri="{FF2B5EF4-FFF2-40B4-BE49-F238E27FC236}">
                <a16:creationId xmlns:a16="http://schemas.microsoft.com/office/drawing/2014/main" id="{BBA1E2FA-2869-4E94-A1C5-04712FD22E53}"/>
              </a:ext>
            </a:extLst>
          </p:cNvPr>
          <p:cNvPicPr/>
          <p:nvPr/>
        </p:nvPicPr>
        <p:blipFill>
          <a:blip r:embed="rId8"/>
          <a:stretch>
            <a:fillRect/>
          </a:stretch>
        </p:blipFill>
        <p:spPr>
          <a:xfrm>
            <a:off x="5679150" y="2680005"/>
            <a:ext cx="3356610" cy="2293620"/>
          </a:xfrm>
          <a:prstGeom prst="rect">
            <a:avLst/>
          </a:prstGeom>
        </p:spPr>
      </p:pic>
      <p:grpSp>
        <p:nvGrpSpPr>
          <p:cNvPr id="22" name="组合 21">
            <a:extLst>
              <a:ext uri="{FF2B5EF4-FFF2-40B4-BE49-F238E27FC236}">
                <a16:creationId xmlns:a16="http://schemas.microsoft.com/office/drawing/2014/main" id="{496A83AA-DE01-4D55-9A10-355ED257FF78}"/>
              </a:ext>
            </a:extLst>
          </p:cNvPr>
          <p:cNvGrpSpPr/>
          <p:nvPr/>
        </p:nvGrpSpPr>
        <p:grpSpPr>
          <a:xfrm>
            <a:off x="602785" y="3258766"/>
            <a:ext cx="2103169" cy="992423"/>
            <a:chOff x="1623489" y="3256768"/>
            <a:chExt cx="1589032" cy="992423"/>
          </a:xfrm>
        </p:grpSpPr>
        <p:grpSp>
          <p:nvGrpSpPr>
            <p:cNvPr id="23" name="ïśḻiḑê">
              <a:extLst>
                <a:ext uri="{FF2B5EF4-FFF2-40B4-BE49-F238E27FC236}">
                  <a16:creationId xmlns:a16="http://schemas.microsoft.com/office/drawing/2014/main" id="{C90093CB-5587-4127-B321-726009EFA156}"/>
                </a:ext>
              </a:extLst>
            </p:cNvPr>
            <p:cNvGrpSpPr/>
            <p:nvPr/>
          </p:nvGrpSpPr>
          <p:grpSpPr>
            <a:xfrm>
              <a:off x="1623489" y="3256768"/>
              <a:ext cx="1589032" cy="684713"/>
              <a:chOff x="1545251" y="4693562"/>
              <a:chExt cx="2453130" cy="1057052"/>
            </a:xfrm>
          </p:grpSpPr>
          <p:sp>
            <p:nvSpPr>
              <p:cNvPr id="25" name="íşľiḑê">
                <a:extLst>
                  <a:ext uri="{FF2B5EF4-FFF2-40B4-BE49-F238E27FC236}">
                    <a16:creationId xmlns:a16="http://schemas.microsoft.com/office/drawing/2014/main" id="{7DF019C1-930E-47B0-A7C7-B3D5D53F5F62}"/>
                  </a:ext>
                </a:extLst>
              </p:cNvPr>
              <p:cNvSpPr/>
              <p:nvPr/>
            </p:nvSpPr>
            <p:spPr>
              <a:xfrm rot="10800000" flipH="1" flipV="1">
                <a:off x="1571341" y="4747827"/>
                <a:ext cx="2427040" cy="1002787"/>
              </a:xfrm>
              <a:prstGeom prst="roundRect">
                <a:avLst>
                  <a:gd name="adj" fmla="val 50000"/>
                </a:avLst>
              </a:prstGeom>
              <a:solidFill>
                <a:schemeClr val="bg1">
                  <a:lumMod val="8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30" name="ïṡliḑé">
                <a:extLst>
                  <a:ext uri="{FF2B5EF4-FFF2-40B4-BE49-F238E27FC236}">
                    <a16:creationId xmlns:a16="http://schemas.microsoft.com/office/drawing/2014/main" id="{33D7141E-EF5C-4F20-A325-7A7D05ACB04E}"/>
                  </a:ext>
                </a:extLst>
              </p:cNvPr>
              <p:cNvSpPr/>
              <p:nvPr/>
            </p:nvSpPr>
            <p:spPr>
              <a:xfrm rot="10800000" flipH="1" flipV="1">
                <a:off x="1545251" y="4693562"/>
                <a:ext cx="2427040" cy="1002787"/>
              </a:xfrm>
              <a:prstGeom prst="roundRect">
                <a:avLst>
                  <a:gd name="adj" fmla="val 50000"/>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sp>
          <p:nvSpPr>
            <p:cNvPr id="24" name="íṡḷíḑè">
              <a:extLst>
                <a:ext uri="{FF2B5EF4-FFF2-40B4-BE49-F238E27FC236}">
                  <a16:creationId xmlns:a16="http://schemas.microsoft.com/office/drawing/2014/main" id="{B76A67A4-EBFF-4179-806C-305825E6AF78}"/>
                </a:ext>
              </a:extLst>
            </p:cNvPr>
            <p:cNvSpPr txBox="1"/>
            <p:nvPr/>
          </p:nvSpPr>
          <p:spPr>
            <a:xfrm>
              <a:off x="1642893" y="3402937"/>
              <a:ext cx="1554123" cy="846254"/>
            </a:xfrm>
            <a:prstGeom prst="rect">
              <a:avLst/>
            </a:prstGeom>
          </p:spPr>
          <p:txBody>
            <a:bodyPr wrap="none">
              <a:normAutofit/>
            </a:bodyPr>
            <a:lstStyle/>
            <a:p>
              <a:pPr algn="ctr">
                <a:buClr>
                  <a:srgbClr val="F9BD45"/>
                </a:buClr>
                <a:buSzPct val="150000"/>
              </a:pPr>
              <a:r>
                <a:rPr lang="fr-FR" altLang="zh-CN" sz="1500" dirty="0">
                  <a:solidFill>
                    <a:schemeClr val="tx1">
                      <a:lumMod val="85000"/>
                      <a:lumOff val="15000"/>
                    </a:schemeClr>
                  </a:solidFill>
                  <a:latin typeface="Times New Roman" panose="02020603050405020304" pitchFamily="18" charset="0"/>
                  <a:cs typeface="Times New Roman" panose="02020603050405020304" pitchFamily="18" charset="0"/>
                </a:rPr>
                <a:t>Rapport initial du projet</a:t>
              </a:r>
              <a:endParaRPr lang="zh-CN" altLang="en-US" sz="15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grpSp>
      <p:grpSp>
        <p:nvGrpSpPr>
          <p:cNvPr id="31" name="组合 30">
            <a:extLst>
              <a:ext uri="{FF2B5EF4-FFF2-40B4-BE49-F238E27FC236}">
                <a16:creationId xmlns:a16="http://schemas.microsoft.com/office/drawing/2014/main" id="{D07661BE-A1AA-442E-BBDC-43D865C02E89}"/>
              </a:ext>
            </a:extLst>
          </p:cNvPr>
          <p:cNvGrpSpPr/>
          <p:nvPr/>
        </p:nvGrpSpPr>
        <p:grpSpPr>
          <a:xfrm>
            <a:off x="3630282" y="1044504"/>
            <a:ext cx="1955211" cy="684712"/>
            <a:chOff x="3195620" y="3256768"/>
            <a:chExt cx="2770480" cy="684712"/>
          </a:xfrm>
        </p:grpSpPr>
        <p:sp>
          <p:nvSpPr>
            <p:cNvPr id="32" name="iśḻíḋè">
              <a:extLst>
                <a:ext uri="{FF2B5EF4-FFF2-40B4-BE49-F238E27FC236}">
                  <a16:creationId xmlns:a16="http://schemas.microsoft.com/office/drawing/2014/main" id="{A45FDE78-51D8-4E5C-AF1A-6E6453AFEE55}"/>
                </a:ext>
              </a:extLst>
            </p:cNvPr>
            <p:cNvSpPr/>
            <p:nvPr/>
          </p:nvSpPr>
          <p:spPr>
            <a:xfrm rot="10800000" flipH="1" flipV="1">
              <a:off x="3220299" y="3291918"/>
              <a:ext cx="2745801" cy="649562"/>
            </a:xfrm>
            <a:prstGeom prst="roundRect">
              <a:avLst>
                <a:gd name="adj" fmla="val 50000"/>
              </a:avLst>
            </a:prstGeom>
            <a:solidFill>
              <a:schemeClr val="bg1">
                <a:lumMod val="8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33" name="iṩḻiḓé">
              <a:extLst>
                <a:ext uri="{FF2B5EF4-FFF2-40B4-BE49-F238E27FC236}">
                  <a16:creationId xmlns:a16="http://schemas.microsoft.com/office/drawing/2014/main" id="{AA87AA7B-8FE0-4760-A461-6A82276B7AF1}"/>
                </a:ext>
              </a:extLst>
            </p:cNvPr>
            <p:cNvSpPr/>
            <p:nvPr/>
          </p:nvSpPr>
          <p:spPr>
            <a:xfrm rot="10800000" flipH="1" flipV="1">
              <a:off x="3195620" y="3256768"/>
              <a:ext cx="2745801" cy="649562"/>
            </a:xfrm>
            <a:prstGeom prst="roundRect">
              <a:avLst>
                <a:gd name="adj" fmla="val 50000"/>
              </a:avLst>
            </a:prstGeom>
            <a:solidFill>
              <a:schemeClr val="bg1"/>
            </a:solidFill>
            <a:ln w="31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35" name="i$ļiḑè">
              <a:extLst>
                <a:ext uri="{FF2B5EF4-FFF2-40B4-BE49-F238E27FC236}">
                  <a16:creationId xmlns:a16="http://schemas.microsoft.com/office/drawing/2014/main" id="{53D6E656-3DB7-4CA3-9EC9-593470EEE431}"/>
                </a:ext>
              </a:extLst>
            </p:cNvPr>
            <p:cNvSpPr txBox="1"/>
            <p:nvPr/>
          </p:nvSpPr>
          <p:spPr>
            <a:xfrm>
              <a:off x="3660698" y="3297113"/>
              <a:ext cx="1844251" cy="623139"/>
            </a:xfrm>
            <a:prstGeom prst="rect">
              <a:avLst/>
            </a:prstGeom>
          </p:spPr>
          <p:txBody>
            <a:bodyPr wrap="none">
              <a:normAutofit/>
            </a:bodyPr>
            <a:lstStyle/>
            <a:p>
              <a:pPr algn="ctr"/>
              <a:r>
                <a:rPr lang="en-US" altLang="zh-CN" sz="1500" dirty="0" err="1">
                  <a:latin typeface="Times New Roman" panose="02020603050405020304" pitchFamily="18" charset="0"/>
                  <a:cs typeface="Times New Roman" panose="02020603050405020304" pitchFamily="18" charset="0"/>
                </a:rPr>
                <a:t>Données</a:t>
              </a:r>
              <a:r>
                <a:rPr lang="en-US" altLang="zh-CN" sz="1500" dirty="0">
                  <a:latin typeface="Times New Roman" panose="02020603050405020304" pitchFamily="18" charset="0"/>
                  <a:cs typeface="Times New Roman" panose="02020603050405020304" pitchFamily="18" charset="0"/>
                </a:rPr>
                <a:t> sur </a:t>
              </a:r>
            </a:p>
            <a:p>
              <a:pPr algn="ctr"/>
              <a:r>
                <a:rPr lang="en-US" altLang="zh-CN" sz="1500" dirty="0" err="1">
                  <a:latin typeface="Times New Roman" panose="02020603050405020304" pitchFamily="18" charset="0"/>
                  <a:cs typeface="Times New Roman" panose="02020603050405020304" pitchFamily="18" charset="0"/>
                </a:rPr>
                <a:t>l'azote</a:t>
              </a:r>
              <a:r>
                <a:rPr lang="en-US" altLang="zh-CN" sz="1500" dirty="0">
                  <a:latin typeface="Times New Roman" panose="02020603050405020304" pitchFamily="18" charset="0"/>
                  <a:cs typeface="Times New Roman" panose="02020603050405020304" pitchFamily="18" charset="0"/>
                </a:rPr>
                <a:t> ammoniacal </a:t>
              </a:r>
            </a:p>
          </p:txBody>
        </p:sp>
      </p:grpSp>
      <p:grpSp>
        <p:nvGrpSpPr>
          <p:cNvPr id="37" name="组合 36">
            <a:extLst>
              <a:ext uri="{FF2B5EF4-FFF2-40B4-BE49-F238E27FC236}">
                <a16:creationId xmlns:a16="http://schemas.microsoft.com/office/drawing/2014/main" id="{850C4947-01F9-4B8F-A716-21562146CCBF}"/>
              </a:ext>
            </a:extLst>
          </p:cNvPr>
          <p:cNvGrpSpPr/>
          <p:nvPr/>
        </p:nvGrpSpPr>
        <p:grpSpPr>
          <a:xfrm>
            <a:off x="3630283" y="3524898"/>
            <a:ext cx="1990993" cy="684713"/>
            <a:chOff x="5941423" y="3256768"/>
            <a:chExt cx="1601869" cy="684713"/>
          </a:xfrm>
        </p:grpSpPr>
        <p:grpSp>
          <p:nvGrpSpPr>
            <p:cNvPr id="38" name="iṡlîḑe">
              <a:extLst>
                <a:ext uri="{FF2B5EF4-FFF2-40B4-BE49-F238E27FC236}">
                  <a16:creationId xmlns:a16="http://schemas.microsoft.com/office/drawing/2014/main" id="{34FAAF44-643D-4C82-B535-3BDF131CB259}"/>
                </a:ext>
              </a:extLst>
            </p:cNvPr>
            <p:cNvGrpSpPr/>
            <p:nvPr/>
          </p:nvGrpSpPr>
          <p:grpSpPr>
            <a:xfrm>
              <a:off x="5941423" y="3256768"/>
              <a:ext cx="1601869" cy="684713"/>
              <a:chOff x="8211232" y="4693562"/>
              <a:chExt cx="2472948" cy="1057052"/>
            </a:xfrm>
          </p:grpSpPr>
          <p:sp>
            <p:nvSpPr>
              <p:cNvPr id="40" name="ïśliḓè">
                <a:extLst>
                  <a:ext uri="{FF2B5EF4-FFF2-40B4-BE49-F238E27FC236}">
                    <a16:creationId xmlns:a16="http://schemas.microsoft.com/office/drawing/2014/main" id="{A234EA77-B576-4E02-ACB2-61D18469B15E}"/>
                  </a:ext>
                </a:extLst>
              </p:cNvPr>
              <p:cNvSpPr/>
              <p:nvPr/>
            </p:nvSpPr>
            <p:spPr>
              <a:xfrm rot="10800000" flipH="1" flipV="1">
                <a:off x="8257140" y="4747827"/>
                <a:ext cx="2427040" cy="1002787"/>
              </a:xfrm>
              <a:prstGeom prst="roundRect">
                <a:avLst>
                  <a:gd name="adj" fmla="val 50000"/>
                </a:avLst>
              </a:prstGeom>
              <a:solidFill>
                <a:schemeClr val="bg1">
                  <a:lumMod val="8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41" name="ïSḷïḑè">
                <a:extLst>
                  <a:ext uri="{FF2B5EF4-FFF2-40B4-BE49-F238E27FC236}">
                    <a16:creationId xmlns:a16="http://schemas.microsoft.com/office/drawing/2014/main" id="{C2F2B50D-9D89-4BB9-A9EE-AD606D2F8D3F}"/>
                  </a:ext>
                </a:extLst>
              </p:cNvPr>
              <p:cNvSpPr/>
              <p:nvPr/>
            </p:nvSpPr>
            <p:spPr>
              <a:xfrm rot="10800000" flipH="1" flipV="1">
                <a:off x="8211232" y="4693562"/>
                <a:ext cx="2428503" cy="1002787"/>
              </a:xfrm>
              <a:prstGeom prst="roundRect">
                <a:avLst>
                  <a:gd name="adj" fmla="val 50000"/>
                </a:avLst>
              </a:prstGeom>
              <a:solidFill>
                <a:schemeClr val="bg1"/>
              </a:solidFill>
              <a:ln w="31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sp>
          <p:nvSpPr>
            <p:cNvPr id="39" name="îŝ1ïďè">
              <a:extLst>
                <a:ext uri="{FF2B5EF4-FFF2-40B4-BE49-F238E27FC236}">
                  <a16:creationId xmlns:a16="http://schemas.microsoft.com/office/drawing/2014/main" id="{4E2D8CE4-2980-4C9C-B98E-15C1D4B1A354}"/>
                </a:ext>
              </a:extLst>
            </p:cNvPr>
            <p:cNvSpPr txBox="1"/>
            <p:nvPr/>
          </p:nvSpPr>
          <p:spPr>
            <a:xfrm>
              <a:off x="6290370" y="3327852"/>
              <a:ext cx="946413" cy="230833"/>
            </a:xfrm>
            <a:prstGeom prst="rect">
              <a:avLst/>
            </a:prstGeom>
          </p:spPr>
          <p:txBody>
            <a:bodyPr wrap="none">
              <a:noAutofit/>
            </a:bodyPr>
            <a:lstStyle/>
            <a:p>
              <a:pPr algn="ctr">
                <a:buClr>
                  <a:srgbClr val="F9BD45"/>
                </a:buClr>
                <a:buSzPct val="150000"/>
              </a:pPr>
              <a:r>
                <a:rPr lang="en-US" altLang="zh-CN" sz="1500" dirty="0">
                  <a:latin typeface="Times New Roman" panose="02020603050405020304" pitchFamily="18" charset="0"/>
                  <a:cs typeface="Times New Roman" panose="02020603050405020304" pitchFamily="18" charset="0"/>
                </a:rPr>
                <a:t>Tableau de la situation </a:t>
              </a:r>
            </a:p>
            <a:p>
              <a:pPr algn="ctr">
                <a:buClr>
                  <a:srgbClr val="F9BD45"/>
                </a:buClr>
                <a:buSzPct val="150000"/>
              </a:pPr>
              <a:r>
                <a:rPr lang="en-US" altLang="zh-CN" sz="1500" dirty="0">
                  <a:latin typeface="Times New Roman" panose="02020603050405020304" pitchFamily="18" charset="0"/>
                  <a:cs typeface="Times New Roman" panose="02020603050405020304" pitchFamily="18" charset="0"/>
                </a:rPr>
                <a:t>de </a:t>
              </a:r>
              <a:r>
                <a:rPr lang="en-US" altLang="zh-CN" sz="1500" dirty="0" err="1">
                  <a:latin typeface="Times New Roman" panose="02020603050405020304" pitchFamily="18" charset="0"/>
                  <a:cs typeface="Times New Roman" panose="02020603050405020304" pitchFamily="18" charset="0"/>
                </a:rPr>
                <a:t>l'azote</a:t>
              </a:r>
              <a:r>
                <a:rPr lang="en-US" altLang="zh-CN" sz="1500" dirty="0">
                  <a:latin typeface="Times New Roman" panose="02020603050405020304" pitchFamily="18" charset="0"/>
                  <a:cs typeface="Times New Roman" panose="02020603050405020304" pitchFamily="18" charset="0"/>
                </a:rPr>
                <a:t> ammoniacal</a:t>
              </a:r>
              <a:endParaRPr lang="zh-CN" altLang="en-US" sz="15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grpSp>
      <p:sp>
        <p:nvSpPr>
          <p:cNvPr id="4" name="矩形 3">
            <a:extLst>
              <a:ext uri="{FF2B5EF4-FFF2-40B4-BE49-F238E27FC236}">
                <a16:creationId xmlns:a16="http://schemas.microsoft.com/office/drawing/2014/main" id="{3DE1D3E4-6C69-4695-8D60-1E4A4F77F632}"/>
              </a:ext>
            </a:extLst>
          </p:cNvPr>
          <p:cNvSpPr/>
          <p:nvPr/>
        </p:nvSpPr>
        <p:spPr>
          <a:xfrm>
            <a:off x="129437" y="603403"/>
            <a:ext cx="4358886" cy="323165"/>
          </a:xfrm>
          <a:prstGeom prst="rect">
            <a:avLst/>
          </a:prstGeom>
        </p:spPr>
        <p:txBody>
          <a:bodyPr wrap="none">
            <a:spAutoFit/>
          </a:bodyPr>
          <a:lstStyle/>
          <a:p>
            <a:r>
              <a:rPr lang="en-US" altLang="zh-CN" sz="15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Exemple</a:t>
            </a:r>
            <a:r>
              <a:rPr lang="zh-CN" altLang="en-US" sz="15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altLang="zh-CN" sz="15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Point de surveillance de la </a:t>
            </a:r>
            <a:r>
              <a:rPr lang="en-US" altLang="zh-CN" sz="1500" b="1" u="sng"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Bibliothèque</a:t>
            </a:r>
            <a:endParaRPr lang="zh-CN" altLang="en-US" sz="15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4" name="灯片编号占位符 3">
            <a:extLst>
              <a:ext uri="{FF2B5EF4-FFF2-40B4-BE49-F238E27FC236}">
                <a16:creationId xmlns:a16="http://schemas.microsoft.com/office/drawing/2014/main" id="{88BA8D12-F46A-4236-95EF-4BCEB018755C}"/>
              </a:ext>
            </a:extLst>
          </p:cNvPr>
          <p:cNvSpPr txBox="1">
            <a:spLocks/>
          </p:cNvSpPr>
          <p:nvPr/>
        </p:nvSpPr>
        <p:spPr>
          <a:xfrm>
            <a:off x="6553200" y="4767263"/>
            <a:ext cx="2133600" cy="273844"/>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C913308-F349-4B6D-A68A-DD1791B4A57B}" type="slidenum">
              <a:rPr lang="zh-CN" altLang="en-US" sz="1200">
                <a:solidFill>
                  <a:schemeClr val="tx1">
                    <a:tint val="75000"/>
                  </a:schemeClr>
                </a:solidFill>
              </a:rPr>
              <a:pPr algn="r"/>
              <a:t>8</a:t>
            </a:fld>
            <a:endParaRPr lang="zh-CN" altLang="en-US" sz="1200" dirty="0">
              <a:solidFill>
                <a:schemeClr val="tx1">
                  <a:tint val="75000"/>
                </a:schemeClr>
              </a:solidFill>
            </a:endParaRPr>
          </a:p>
        </p:txBody>
      </p:sp>
    </p:spTree>
    <p:custDataLst>
      <p:tags r:id="rId2"/>
    </p:custDataLst>
    <p:extLst>
      <p:ext uri="{BB962C8B-B14F-4D97-AF65-F5344CB8AC3E}">
        <p14:creationId xmlns:p14="http://schemas.microsoft.com/office/powerpoint/2010/main" val="2708238787"/>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500"/>
                                        <p:tgtEl>
                                          <p:spTgt spid="16"/>
                                        </p:tgtEl>
                                      </p:cBhvr>
                                    </p:animEffect>
                                  </p:childTnLst>
                                </p:cTn>
                              </p:par>
                            </p:childTnLst>
                          </p:cTn>
                        </p:par>
                        <p:par>
                          <p:cTn id="12" fill="hold">
                            <p:stCondLst>
                              <p:cond delay="1000"/>
                            </p:stCondLst>
                            <p:childTnLst>
                              <p:par>
                                <p:cTn id="13" presetID="49" presetClass="entr" presetSubtype="0" decel="100000"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p:cTn id="15" dur="750" fill="hold"/>
                                        <p:tgtEl>
                                          <p:spTgt spid="22"/>
                                        </p:tgtEl>
                                        <p:attrNameLst>
                                          <p:attrName>ppt_w</p:attrName>
                                        </p:attrNameLst>
                                      </p:cBhvr>
                                      <p:tavLst>
                                        <p:tav tm="0">
                                          <p:val>
                                            <p:fltVal val="0"/>
                                          </p:val>
                                        </p:tav>
                                        <p:tav tm="100000">
                                          <p:val>
                                            <p:strVal val="#ppt_w"/>
                                          </p:val>
                                        </p:tav>
                                      </p:tavLst>
                                    </p:anim>
                                    <p:anim calcmode="lin" valueType="num">
                                      <p:cBhvr>
                                        <p:cTn id="16" dur="750" fill="hold"/>
                                        <p:tgtEl>
                                          <p:spTgt spid="22"/>
                                        </p:tgtEl>
                                        <p:attrNameLst>
                                          <p:attrName>ppt_h</p:attrName>
                                        </p:attrNameLst>
                                      </p:cBhvr>
                                      <p:tavLst>
                                        <p:tav tm="0">
                                          <p:val>
                                            <p:fltVal val="0"/>
                                          </p:val>
                                        </p:tav>
                                        <p:tav tm="100000">
                                          <p:val>
                                            <p:strVal val="#ppt_h"/>
                                          </p:val>
                                        </p:tav>
                                      </p:tavLst>
                                    </p:anim>
                                    <p:anim calcmode="lin" valueType="num">
                                      <p:cBhvr>
                                        <p:cTn id="17" dur="750" fill="hold"/>
                                        <p:tgtEl>
                                          <p:spTgt spid="22"/>
                                        </p:tgtEl>
                                        <p:attrNameLst>
                                          <p:attrName>style.rotation</p:attrName>
                                        </p:attrNameLst>
                                      </p:cBhvr>
                                      <p:tavLst>
                                        <p:tav tm="0">
                                          <p:val>
                                            <p:fltVal val="360"/>
                                          </p:val>
                                        </p:tav>
                                        <p:tav tm="100000">
                                          <p:val>
                                            <p:fltVal val="0"/>
                                          </p:val>
                                        </p:tav>
                                      </p:tavLst>
                                    </p:anim>
                                    <p:animEffect transition="in" filter="fade">
                                      <p:cBhvr>
                                        <p:cTn id="18" dur="750"/>
                                        <p:tgtEl>
                                          <p:spTgt spid="22"/>
                                        </p:tgtEl>
                                      </p:cBhvr>
                                    </p:animEffect>
                                  </p:childTnLst>
                                </p:cTn>
                              </p:par>
                              <p:par>
                                <p:cTn id="19" presetID="49" presetClass="entr" presetSubtype="0" decel="100000"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anim calcmode="lin" valueType="num">
                                      <p:cBhvr>
                                        <p:cTn id="21" dur="750" fill="hold"/>
                                        <p:tgtEl>
                                          <p:spTgt spid="31"/>
                                        </p:tgtEl>
                                        <p:attrNameLst>
                                          <p:attrName>ppt_w</p:attrName>
                                        </p:attrNameLst>
                                      </p:cBhvr>
                                      <p:tavLst>
                                        <p:tav tm="0">
                                          <p:val>
                                            <p:fltVal val="0"/>
                                          </p:val>
                                        </p:tav>
                                        <p:tav tm="100000">
                                          <p:val>
                                            <p:strVal val="#ppt_w"/>
                                          </p:val>
                                        </p:tav>
                                      </p:tavLst>
                                    </p:anim>
                                    <p:anim calcmode="lin" valueType="num">
                                      <p:cBhvr>
                                        <p:cTn id="22" dur="750" fill="hold"/>
                                        <p:tgtEl>
                                          <p:spTgt spid="31"/>
                                        </p:tgtEl>
                                        <p:attrNameLst>
                                          <p:attrName>ppt_h</p:attrName>
                                        </p:attrNameLst>
                                      </p:cBhvr>
                                      <p:tavLst>
                                        <p:tav tm="0">
                                          <p:val>
                                            <p:fltVal val="0"/>
                                          </p:val>
                                        </p:tav>
                                        <p:tav tm="100000">
                                          <p:val>
                                            <p:strVal val="#ppt_h"/>
                                          </p:val>
                                        </p:tav>
                                      </p:tavLst>
                                    </p:anim>
                                    <p:anim calcmode="lin" valueType="num">
                                      <p:cBhvr>
                                        <p:cTn id="23" dur="750" fill="hold"/>
                                        <p:tgtEl>
                                          <p:spTgt spid="31"/>
                                        </p:tgtEl>
                                        <p:attrNameLst>
                                          <p:attrName>style.rotation</p:attrName>
                                        </p:attrNameLst>
                                      </p:cBhvr>
                                      <p:tavLst>
                                        <p:tav tm="0">
                                          <p:val>
                                            <p:fltVal val="360"/>
                                          </p:val>
                                        </p:tav>
                                        <p:tav tm="100000">
                                          <p:val>
                                            <p:fltVal val="0"/>
                                          </p:val>
                                        </p:tav>
                                      </p:tavLst>
                                    </p:anim>
                                    <p:animEffect transition="in" filter="fade">
                                      <p:cBhvr>
                                        <p:cTn id="24" dur="750"/>
                                        <p:tgtEl>
                                          <p:spTgt spid="31"/>
                                        </p:tgtEl>
                                      </p:cBhvr>
                                    </p:animEffect>
                                  </p:childTnLst>
                                </p:cTn>
                              </p:par>
                              <p:par>
                                <p:cTn id="25" presetID="49" presetClass="entr" presetSubtype="0" decel="100000" fill="hold" nodeType="withEffect">
                                  <p:stCondLst>
                                    <p:cond delay="0"/>
                                  </p:stCondLst>
                                  <p:childTnLst>
                                    <p:set>
                                      <p:cBhvr>
                                        <p:cTn id="26" dur="1" fill="hold">
                                          <p:stCondLst>
                                            <p:cond delay="0"/>
                                          </p:stCondLst>
                                        </p:cTn>
                                        <p:tgtEl>
                                          <p:spTgt spid="37"/>
                                        </p:tgtEl>
                                        <p:attrNameLst>
                                          <p:attrName>style.visibility</p:attrName>
                                        </p:attrNameLst>
                                      </p:cBhvr>
                                      <p:to>
                                        <p:strVal val="visible"/>
                                      </p:to>
                                    </p:set>
                                    <p:anim calcmode="lin" valueType="num">
                                      <p:cBhvr>
                                        <p:cTn id="27" dur="750" fill="hold"/>
                                        <p:tgtEl>
                                          <p:spTgt spid="37"/>
                                        </p:tgtEl>
                                        <p:attrNameLst>
                                          <p:attrName>ppt_w</p:attrName>
                                        </p:attrNameLst>
                                      </p:cBhvr>
                                      <p:tavLst>
                                        <p:tav tm="0">
                                          <p:val>
                                            <p:fltVal val="0"/>
                                          </p:val>
                                        </p:tav>
                                        <p:tav tm="100000">
                                          <p:val>
                                            <p:strVal val="#ppt_w"/>
                                          </p:val>
                                        </p:tav>
                                      </p:tavLst>
                                    </p:anim>
                                    <p:anim calcmode="lin" valueType="num">
                                      <p:cBhvr>
                                        <p:cTn id="28" dur="750" fill="hold"/>
                                        <p:tgtEl>
                                          <p:spTgt spid="37"/>
                                        </p:tgtEl>
                                        <p:attrNameLst>
                                          <p:attrName>ppt_h</p:attrName>
                                        </p:attrNameLst>
                                      </p:cBhvr>
                                      <p:tavLst>
                                        <p:tav tm="0">
                                          <p:val>
                                            <p:fltVal val="0"/>
                                          </p:val>
                                        </p:tav>
                                        <p:tav tm="100000">
                                          <p:val>
                                            <p:strVal val="#ppt_h"/>
                                          </p:val>
                                        </p:tav>
                                      </p:tavLst>
                                    </p:anim>
                                    <p:anim calcmode="lin" valueType="num">
                                      <p:cBhvr>
                                        <p:cTn id="29" dur="750" fill="hold"/>
                                        <p:tgtEl>
                                          <p:spTgt spid="37"/>
                                        </p:tgtEl>
                                        <p:attrNameLst>
                                          <p:attrName>style.rotation</p:attrName>
                                        </p:attrNameLst>
                                      </p:cBhvr>
                                      <p:tavLst>
                                        <p:tav tm="0">
                                          <p:val>
                                            <p:fltVal val="360"/>
                                          </p:val>
                                        </p:tav>
                                        <p:tav tm="100000">
                                          <p:val>
                                            <p:fltVal val="0"/>
                                          </p:val>
                                        </p:tav>
                                      </p:tavLst>
                                    </p:anim>
                                    <p:animEffect transition="in" filter="fade">
                                      <p:cBhvr>
                                        <p:cTn id="30" dur="75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84787"/>
            <a:ext cx="669286" cy="518616"/>
          </a:xfrm>
          <a:prstGeom prst="rect">
            <a:avLst/>
          </a:prstGeom>
          <a:ln w="19050">
            <a:noFill/>
          </a:ln>
        </p:spPr>
      </p:pic>
      <p:sp>
        <p:nvSpPr>
          <p:cNvPr id="27" name="Title 1">
            <a:extLst>
              <a:ext uri="{FF2B5EF4-FFF2-40B4-BE49-F238E27FC236}">
                <a16:creationId xmlns:a16="http://schemas.microsoft.com/office/drawing/2014/main" id="{156ED6C1-493E-46D5-86F4-AC2887D8A02E}"/>
              </a:ext>
            </a:extLst>
          </p:cNvPr>
          <p:cNvSpPr txBox="1">
            <a:spLocks/>
          </p:cNvSpPr>
          <p:nvPr/>
        </p:nvSpPr>
        <p:spPr>
          <a:xfrm>
            <a:off x="275169" y="223926"/>
            <a:ext cx="2678578"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r>
              <a:rPr lang="fr-FR" altLang="zh-CN" sz="1800" b="1" dirty="0">
                <a:solidFill>
                  <a:schemeClr val="tx1">
                    <a:lumMod val="65000"/>
                    <a:lumOff val="35000"/>
                  </a:schemeClr>
                </a:solidFill>
                <a:latin typeface="Times New Roman" panose="02020603050405020304" pitchFamily="18" charset="0"/>
                <a:ea typeface="+mn-ea"/>
                <a:cs typeface="Times New Roman" panose="02020603050405020304" pitchFamily="18" charset="0"/>
                <a:sym typeface="+mn-lt"/>
              </a:rPr>
              <a:t>La technologie </a:t>
            </a:r>
          </a:p>
          <a:p>
            <a:r>
              <a:rPr lang="fr-FR" altLang="zh-CN" sz="1800" b="1" dirty="0">
                <a:solidFill>
                  <a:schemeClr val="tx1">
                    <a:lumMod val="65000"/>
                    <a:lumOff val="35000"/>
                  </a:schemeClr>
                </a:solidFill>
                <a:latin typeface="Times New Roman" panose="02020603050405020304" pitchFamily="18" charset="0"/>
                <a:ea typeface="+mn-ea"/>
                <a:cs typeface="Times New Roman" panose="02020603050405020304" pitchFamily="18" charset="0"/>
                <a:sym typeface="+mn-lt"/>
              </a:rPr>
              <a:t>de filtration </a:t>
            </a:r>
          </a:p>
          <a:p>
            <a:r>
              <a:rPr lang="fr-FR" altLang="zh-CN" sz="1800" b="1" dirty="0">
                <a:solidFill>
                  <a:schemeClr val="tx1">
                    <a:lumMod val="65000"/>
                    <a:lumOff val="35000"/>
                  </a:schemeClr>
                </a:solidFill>
                <a:latin typeface="Times New Roman" panose="02020603050405020304" pitchFamily="18" charset="0"/>
                <a:ea typeface="+mn-ea"/>
                <a:cs typeface="Times New Roman" panose="02020603050405020304" pitchFamily="18" charset="0"/>
                <a:sym typeface="+mn-lt"/>
              </a:rPr>
              <a:t>en faisceaux de fibres</a:t>
            </a:r>
            <a:endParaRPr lang="en-GB" altLang="zh-CN" sz="1800" b="1" dirty="0">
              <a:solidFill>
                <a:schemeClr val="tx1">
                  <a:lumMod val="65000"/>
                  <a:lumOff val="35000"/>
                </a:schemeClr>
              </a:solidFill>
              <a:latin typeface="Times New Roman" panose="02020603050405020304" pitchFamily="18" charset="0"/>
              <a:ea typeface="+mn-ea"/>
              <a:cs typeface="Times New Roman" panose="02020603050405020304" pitchFamily="18" charset="0"/>
              <a:sym typeface="+mn-lt"/>
            </a:endParaRPr>
          </a:p>
        </p:txBody>
      </p:sp>
      <p:sp>
        <p:nvSpPr>
          <p:cNvPr id="28" name="TextBox 11"/>
          <p:cNvSpPr txBox="1"/>
          <p:nvPr/>
        </p:nvSpPr>
        <p:spPr>
          <a:xfrm>
            <a:off x="275169" y="164039"/>
            <a:ext cx="250929" cy="360112"/>
          </a:xfrm>
          <a:prstGeom prst="rect">
            <a:avLst/>
          </a:prstGeom>
          <a:noFill/>
        </p:spPr>
        <p:txBody>
          <a:bodyPr wrap="none" anchor="ctr">
            <a:noAutofit/>
          </a:bodyPr>
          <a:lstStyle/>
          <a:p>
            <a:pPr algn="ctr"/>
            <a:r>
              <a:rPr lang="en-US" altLang="zh-CN" dirty="0">
                <a:solidFill>
                  <a:schemeClr val="bg1"/>
                </a:solidFill>
                <a:latin typeface="Impact" panose="020B0806030902050204" pitchFamily="34" charset="0"/>
              </a:rPr>
              <a:t>02</a:t>
            </a:r>
          </a:p>
        </p:txBody>
      </p:sp>
      <p:pic>
        <p:nvPicPr>
          <p:cNvPr id="23" name="图片 22">
            <a:extLst>
              <a:ext uri="{FF2B5EF4-FFF2-40B4-BE49-F238E27FC236}">
                <a16:creationId xmlns:a16="http://schemas.microsoft.com/office/drawing/2014/main" id="{19E59959-4FCD-40E9-83FB-23BCC6BE2E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9286" y="987574"/>
            <a:ext cx="5093638" cy="3037772"/>
          </a:xfrm>
          <a:prstGeom prst="rect">
            <a:avLst/>
          </a:prstGeom>
        </p:spPr>
      </p:pic>
      <p:sp>
        <p:nvSpPr>
          <p:cNvPr id="2" name="矩形 1">
            <a:extLst>
              <a:ext uri="{FF2B5EF4-FFF2-40B4-BE49-F238E27FC236}">
                <a16:creationId xmlns:a16="http://schemas.microsoft.com/office/drawing/2014/main" id="{AD5DD3ED-66E6-4683-9D9A-A2643FD04A5A}"/>
              </a:ext>
            </a:extLst>
          </p:cNvPr>
          <p:cNvSpPr/>
          <p:nvPr/>
        </p:nvSpPr>
        <p:spPr>
          <a:xfrm>
            <a:off x="754273" y="4086352"/>
            <a:ext cx="4923663" cy="323165"/>
          </a:xfrm>
          <a:prstGeom prst="rect">
            <a:avLst/>
          </a:prstGeom>
        </p:spPr>
        <p:txBody>
          <a:bodyPr wrap="square">
            <a:spAutoFit/>
          </a:bodyPr>
          <a:lstStyle/>
          <a:p>
            <a:pPr algn="ctr"/>
            <a:r>
              <a:rPr lang="zh-CN" altLang="en-US" sz="1500" dirty="0">
                <a:solidFill>
                  <a:schemeClr val="accent2">
                    <a:lumMod val="100000"/>
                  </a:schemeClr>
                </a:solidFill>
                <a:latin typeface="Impact" panose="020B0806030902050204" pitchFamily="34" charset="0"/>
                <a:cs typeface="+mn-ea"/>
              </a:rPr>
              <a:t>Filtrage des faisceaux de fibres et lavage à contre-courant</a:t>
            </a:r>
          </a:p>
        </p:txBody>
      </p:sp>
      <p:pic>
        <p:nvPicPr>
          <p:cNvPr id="7" name="图片 6">
            <a:extLst>
              <a:ext uri="{FF2B5EF4-FFF2-40B4-BE49-F238E27FC236}">
                <a16:creationId xmlns:a16="http://schemas.microsoft.com/office/drawing/2014/main" id="{0FC3108E-2B0D-4A10-9EB9-8B099593AEBD}"/>
              </a:ext>
            </a:extLst>
          </p:cNvPr>
          <p:cNvPicPr/>
          <p:nvPr/>
        </p:nvPicPr>
        <p:blipFill>
          <a:blip r:embed="rId7">
            <a:extLst>
              <a:ext uri="{28A0092B-C50C-407E-A947-70E740481C1C}">
                <a14:useLocalDpi xmlns:a14="http://schemas.microsoft.com/office/drawing/2010/main" val="0"/>
              </a:ext>
            </a:extLst>
          </a:blip>
          <a:stretch>
            <a:fillRect/>
          </a:stretch>
        </p:blipFill>
        <p:spPr>
          <a:xfrm>
            <a:off x="7092280" y="987574"/>
            <a:ext cx="1111885" cy="2145030"/>
          </a:xfrm>
          <a:prstGeom prst="rect">
            <a:avLst/>
          </a:prstGeom>
        </p:spPr>
      </p:pic>
      <p:sp>
        <p:nvSpPr>
          <p:cNvPr id="8" name="矩形 7">
            <a:extLst>
              <a:ext uri="{FF2B5EF4-FFF2-40B4-BE49-F238E27FC236}">
                <a16:creationId xmlns:a16="http://schemas.microsoft.com/office/drawing/2014/main" id="{BEBAB75D-E97B-47E2-9D67-B95FBA047E73}"/>
              </a:ext>
            </a:extLst>
          </p:cNvPr>
          <p:cNvSpPr/>
          <p:nvPr/>
        </p:nvSpPr>
        <p:spPr>
          <a:xfrm>
            <a:off x="5292080" y="3211737"/>
            <a:ext cx="4923663" cy="323165"/>
          </a:xfrm>
          <a:prstGeom prst="rect">
            <a:avLst/>
          </a:prstGeom>
        </p:spPr>
        <p:txBody>
          <a:bodyPr wrap="square">
            <a:spAutoFit/>
          </a:bodyPr>
          <a:lstStyle/>
          <a:p>
            <a:pPr algn="ctr"/>
            <a:r>
              <a:rPr lang="zh-CN" altLang="en-US" sz="1500" dirty="0">
                <a:solidFill>
                  <a:schemeClr val="accent1">
                    <a:lumMod val="75000"/>
                  </a:schemeClr>
                </a:solidFill>
                <a:latin typeface="Impact" panose="020B0806030902050204" pitchFamily="34" charset="0"/>
                <a:cs typeface="+mn-ea"/>
              </a:rPr>
              <a:t>Filtrage des faisceaux de fibres</a:t>
            </a:r>
          </a:p>
        </p:txBody>
      </p:sp>
      <p:sp>
        <p:nvSpPr>
          <p:cNvPr id="9" name="灯片编号占位符 3">
            <a:extLst>
              <a:ext uri="{FF2B5EF4-FFF2-40B4-BE49-F238E27FC236}">
                <a16:creationId xmlns:a16="http://schemas.microsoft.com/office/drawing/2014/main" id="{8CA2F72F-1090-406E-B0C0-3331F22F8E29}"/>
              </a:ext>
            </a:extLst>
          </p:cNvPr>
          <p:cNvSpPr txBox="1">
            <a:spLocks/>
          </p:cNvSpPr>
          <p:nvPr/>
        </p:nvSpPr>
        <p:spPr>
          <a:xfrm>
            <a:off x="6553200" y="4767263"/>
            <a:ext cx="2133600" cy="273844"/>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C913308-F349-4B6D-A68A-DD1791B4A57B}" type="slidenum">
              <a:rPr lang="zh-CN" altLang="en-US" sz="1200">
                <a:solidFill>
                  <a:schemeClr val="tx1">
                    <a:tint val="75000"/>
                  </a:schemeClr>
                </a:solidFill>
              </a:rPr>
              <a:pPr algn="r"/>
              <a:t>9</a:t>
            </a:fld>
            <a:endParaRPr lang="zh-CN" altLang="en-US" sz="1200" dirty="0">
              <a:solidFill>
                <a:schemeClr val="tx1">
                  <a:tint val="75000"/>
                </a:schemeClr>
              </a:solidFill>
            </a:endParaRPr>
          </a:p>
        </p:txBody>
      </p:sp>
    </p:spTree>
    <p:custDataLst>
      <p:tags r:id="rId2"/>
    </p:custDataLst>
    <p:extLst>
      <p:ext uri="{BB962C8B-B14F-4D97-AF65-F5344CB8AC3E}">
        <p14:creationId xmlns:p14="http://schemas.microsoft.com/office/powerpoint/2010/main" val="3020964870"/>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750"/>
                                        <p:tgtEl>
                                          <p:spTgt spid="23"/>
                                        </p:tgtEl>
                                      </p:cBhvr>
                                    </p:animEffect>
                                    <p:anim calcmode="lin" valueType="num">
                                      <p:cBhvr>
                                        <p:cTn id="8" dur="750" fill="hold"/>
                                        <p:tgtEl>
                                          <p:spTgt spid="23"/>
                                        </p:tgtEl>
                                        <p:attrNameLst>
                                          <p:attrName>ppt_x</p:attrName>
                                        </p:attrNameLst>
                                      </p:cBhvr>
                                      <p:tavLst>
                                        <p:tav tm="0">
                                          <p:val>
                                            <p:strVal val="#ppt_x"/>
                                          </p:val>
                                        </p:tav>
                                        <p:tav tm="100000">
                                          <p:val>
                                            <p:strVal val="#ppt_x"/>
                                          </p:val>
                                        </p:tav>
                                      </p:tavLst>
                                    </p:anim>
                                    <p:anim calcmode="lin" valueType="num">
                                      <p:cBhvr>
                                        <p:cTn id="9" dur="75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750"/>
                                        <p:tgtEl>
                                          <p:spTgt spid="2"/>
                                        </p:tgtEl>
                                      </p:cBhvr>
                                    </p:animEffect>
                                    <p:anim calcmode="lin" valueType="num">
                                      <p:cBhvr>
                                        <p:cTn id="13" dur="750" fill="hold"/>
                                        <p:tgtEl>
                                          <p:spTgt spid="2"/>
                                        </p:tgtEl>
                                        <p:attrNameLst>
                                          <p:attrName>ppt_x</p:attrName>
                                        </p:attrNameLst>
                                      </p:cBhvr>
                                      <p:tavLst>
                                        <p:tav tm="0">
                                          <p:val>
                                            <p:strVal val="#ppt_x"/>
                                          </p:val>
                                        </p:tav>
                                        <p:tav tm="100000">
                                          <p:val>
                                            <p:strVal val="#ppt_x"/>
                                          </p:val>
                                        </p:tav>
                                      </p:tavLst>
                                    </p:anim>
                                    <p:anim calcmode="lin" valueType="num">
                                      <p:cBhvr>
                                        <p:cTn id="14" dur="750" fill="hold"/>
                                        <p:tgtEl>
                                          <p:spTgt spid="2"/>
                                        </p:tgtEl>
                                        <p:attrNameLst>
                                          <p:attrName>ppt_y</p:attrName>
                                        </p:attrNameLst>
                                      </p:cBhvr>
                                      <p:tavLst>
                                        <p:tav tm="0">
                                          <p:val>
                                            <p:strVal val="#ppt_y+.1"/>
                                          </p:val>
                                        </p:tav>
                                        <p:tav tm="100000">
                                          <p:val>
                                            <p:strVal val="#ppt_y"/>
                                          </p:val>
                                        </p:tav>
                                      </p:tavLst>
                                    </p:anim>
                                  </p:childTnLst>
                                </p:cTn>
                              </p:par>
                            </p:childTnLst>
                          </p:cTn>
                        </p:par>
                        <p:par>
                          <p:cTn id="15" fill="hold">
                            <p:stCondLst>
                              <p:cond delay="750"/>
                            </p:stCondLst>
                            <p:childTnLst>
                              <p:par>
                                <p:cTn id="16" presetID="42" presetClass="entr" presetSubtype="0"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750"/>
                                        <p:tgtEl>
                                          <p:spTgt spid="7"/>
                                        </p:tgtEl>
                                      </p:cBhvr>
                                    </p:animEffect>
                                    <p:anim calcmode="lin" valueType="num">
                                      <p:cBhvr>
                                        <p:cTn id="19" dur="750" fill="hold"/>
                                        <p:tgtEl>
                                          <p:spTgt spid="7"/>
                                        </p:tgtEl>
                                        <p:attrNameLst>
                                          <p:attrName>ppt_x</p:attrName>
                                        </p:attrNameLst>
                                      </p:cBhvr>
                                      <p:tavLst>
                                        <p:tav tm="0">
                                          <p:val>
                                            <p:strVal val="#ppt_x"/>
                                          </p:val>
                                        </p:tav>
                                        <p:tav tm="100000">
                                          <p:val>
                                            <p:strVal val="#ppt_x"/>
                                          </p:val>
                                        </p:tav>
                                      </p:tavLst>
                                    </p:anim>
                                    <p:anim calcmode="lin" valueType="num">
                                      <p:cBhvr>
                                        <p:cTn id="20" dur="750" fill="hold"/>
                                        <p:tgtEl>
                                          <p:spTgt spid="7"/>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750"/>
                                        <p:tgtEl>
                                          <p:spTgt spid="8"/>
                                        </p:tgtEl>
                                      </p:cBhvr>
                                    </p:animEffect>
                                    <p:anim calcmode="lin" valueType="num">
                                      <p:cBhvr>
                                        <p:cTn id="24" dur="750" fill="hold"/>
                                        <p:tgtEl>
                                          <p:spTgt spid="8"/>
                                        </p:tgtEl>
                                        <p:attrNameLst>
                                          <p:attrName>ppt_x</p:attrName>
                                        </p:attrNameLst>
                                      </p:cBhvr>
                                      <p:tavLst>
                                        <p:tav tm="0">
                                          <p:val>
                                            <p:strVal val="#ppt_x"/>
                                          </p:val>
                                        </p:tav>
                                        <p:tav tm="100000">
                                          <p:val>
                                            <p:strVal val="#ppt_x"/>
                                          </p:val>
                                        </p:tav>
                                      </p:tavLst>
                                    </p:anim>
                                    <p:anim calcmode="lin" valueType="num">
                                      <p:cBhvr>
                                        <p:cTn id="25" dur="75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第一PPT模板网-WWW.1PPT.COM"/>
</p:tagLst>
</file>

<file path=ppt/tags/tag2.xml><?xml version="1.0" encoding="utf-8"?>
<p:tagLst xmlns:a="http://schemas.openxmlformats.org/drawingml/2006/main" xmlns:r="http://schemas.openxmlformats.org/officeDocument/2006/relationships" xmlns:p="http://schemas.openxmlformats.org/presentationml/2006/main">
  <p:tag name="ISLIDE.DIAGRAM" val="8716da7c-542f-4986-8cb2-e046bf2519a8"/>
</p:tagLst>
</file>

<file path=ppt/tags/tag3.xml><?xml version="1.0" encoding="utf-8"?>
<p:tagLst xmlns:a="http://schemas.openxmlformats.org/drawingml/2006/main" xmlns:r="http://schemas.openxmlformats.org/officeDocument/2006/relationships" xmlns:p="http://schemas.openxmlformats.org/presentationml/2006/main">
  <p:tag name="ISLIDE.DIAGRAM" val="6c957419-8780-44ad-abb0-da8f364097b5"/>
</p:tagLst>
</file>

<file path=ppt/tags/tag4.xml><?xml version="1.0" encoding="utf-8"?>
<p:tagLst xmlns:a="http://schemas.openxmlformats.org/drawingml/2006/main" xmlns:r="http://schemas.openxmlformats.org/officeDocument/2006/relationships" xmlns:p="http://schemas.openxmlformats.org/presentationml/2006/main">
  <p:tag name="ISLIDE.DIAGRAM" val="6c957419-8780-44ad-abb0-da8f364097b5"/>
</p:tagLst>
</file>

<file path=ppt/tags/tag5.xml><?xml version="1.0" encoding="utf-8"?>
<p:tagLst xmlns:a="http://schemas.openxmlformats.org/drawingml/2006/main" xmlns:r="http://schemas.openxmlformats.org/officeDocument/2006/relationships" xmlns:p="http://schemas.openxmlformats.org/presentationml/2006/main">
  <p:tag name="ISLIDE.DIAGRAM" val="6c957419-8780-44ad-abb0-da8f364097b5"/>
</p:tagLst>
</file>

<file path=ppt/tags/tag6.xml><?xml version="1.0" encoding="utf-8"?>
<p:tagLst xmlns:a="http://schemas.openxmlformats.org/drawingml/2006/main" xmlns:r="http://schemas.openxmlformats.org/officeDocument/2006/relationships" xmlns:p="http://schemas.openxmlformats.org/presentationml/2006/main">
  <p:tag name="ISLIDE.DIAGRAM" val="6c957419-8780-44ad-abb0-da8f364097b5"/>
</p:tagLst>
</file>

<file path=ppt/tags/tag7.xml><?xml version="1.0" encoding="utf-8"?>
<p:tagLst xmlns:a="http://schemas.openxmlformats.org/drawingml/2006/main" xmlns:r="http://schemas.openxmlformats.org/officeDocument/2006/relationships" xmlns:p="http://schemas.openxmlformats.org/presentationml/2006/main">
  <p:tag name="ISLIDE.DIAGRAM" val="6c957419-8780-44ad-abb0-da8f364097b5"/>
</p:tagLst>
</file>

<file path=ppt/theme/theme1.xml><?xml version="1.0" encoding="utf-8"?>
<a:theme xmlns:a="http://schemas.openxmlformats.org/drawingml/2006/main" name="第一PPT，www.1ppt.com">
  <a:themeElements>
    <a:clrScheme name="自定义 237">
      <a:dk1>
        <a:srgbClr val="000000"/>
      </a:dk1>
      <a:lt1>
        <a:srgbClr val="FFFFFF"/>
      </a:lt1>
      <a:dk2>
        <a:srgbClr val="768394"/>
      </a:dk2>
      <a:lt2>
        <a:srgbClr val="F0F0F0"/>
      </a:lt2>
      <a:accent1>
        <a:srgbClr val="C2465B"/>
      </a:accent1>
      <a:accent2>
        <a:srgbClr val="4C8EA5"/>
      </a:accent2>
      <a:accent3>
        <a:srgbClr val="BD65A5"/>
      </a:accent3>
      <a:accent4>
        <a:srgbClr val="4F5778"/>
      </a:accent4>
      <a:accent5>
        <a:srgbClr val="C2465B"/>
      </a:accent5>
      <a:accent6>
        <a:srgbClr val="4C8EA5"/>
      </a:accent6>
      <a:hlink>
        <a:srgbClr val="BF0000"/>
      </a:hlink>
      <a:folHlink>
        <a:srgbClr val="393938"/>
      </a:folHlink>
    </a:clrScheme>
    <a:fontScheme name="atyqvpyl">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自定义 237">
    <a:dk1>
      <a:srgbClr val="000000"/>
    </a:dk1>
    <a:lt1>
      <a:srgbClr val="FFFFFF"/>
    </a:lt1>
    <a:dk2>
      <a:srgbClr val="768394"/>
    </a:dk2>
    <a:lt2>
      <a:srgbClr val="F0F0F0"/>
    </a:lt2>
    <a:accent1>
      <a:srgbClr val="C2465B"/>
    </a:accent1>
    <a:accent2>
      <a:srgbClr val="4C8EA5"/>
    </a:accent2>
    <a:accent3>
      <a:srgbClr val="BD65A5"/>
    </a:accent3>
    <a:accent4>
      <a:srgbClr val="4F5778"/>
    </a:accent4>
    <a:accent5>
      <a:srgbClr val="C2465B"/>
    </a:accent5>
    <a:accent6>
      <a:srgbClr val="4C8EA5"/>
    </a:accent6>
    <a:hlink>
      <a:srgbClr val="BF0000"/>
    </a:hlink>
    <a:folHlink>
      <a:srgbClr val="393938"/>
    </a:folHlink>
  </a:clrScheme>
</a:themeOverride>
</file>

<file path=ppt/theme/themeOverride10.xml><?xml version="1.0" encoding="utf-8"?>
<a:themeOverride xmlns:a="http://schemas.openxmlformats.org/drawingml/2006/main">
  <a:clrScheme name="自定义 237">
    <a:dk1>
      <a:srgbClr val="000000"/>
    </a:dk1>
    <a:lt1>
      <a:srgbClr val="FFFFFF"/>
    </a:lt1>
    <a:dk2>
      <a:srgbClr val="768394"/>
    </a:dk2>
    <a:lt2>
      <a:srgbClr val="F0F0F0"/>
    </a:lt2>
    <a:accent1>
      <a:srgbClr val="C2465B"/>
    </a:accent1>
    <a:accent2>
      <a:srgbClr val="4C8EA5"/>
    </a:accent2>
    <a:accent3>
      <a:srgbClr val="BD65A5"/>
    </a:accent3>
    <a:accent4>
      <a:srgbClr val="4F5778"/>
    </a:accent4>
    <a:accent5>
      <a:srgbClr val="C2465B"/>
    </a:accent5>
    <a:accent6>
      <a:srgbClr val="4C8EA5"/>
    </a:accent6>
    <a:hlink>
      <a:srgbClr val="BF0000"/>
    </a:hlink>
    <a:folHlink>
      <a:srgbClr val="393938"/>
    </a:folHlink>
  </a:clrScheme>
</a:themeOverride>
</file>

<file path=ppt/theme/themeOverride11.xml><?xml version="1.0" encoding="utf-8"?>
<a:themeOverride xmlns:a="http://schemas.openxmlformats.org/drawingml/2006/main">
  <a:clrScheme name="自定义 237">
    <a:dk1>
      <a:srgbClr val="000000"/>
    </a:dk1>
    <a:lt1>
      <a:srgbClr val="FFFFFF"/>
    </a:lt1>
    <a:dk2>
      <a:srgbClr val="768394"/>
    </a:dk2>
    <a:lt2>
      <a:srgbClr val="F0F0F0"/>
    </a:lt2>
    <a:accent1>
      <a:srgbClr val="C2465B"/>
    </a:accent1>
    <a:accent2>
      <a:srgbClr val="4C8EA5"/>
    </a:accent2>
    <a:accent3>
      <a:srgbClr val="BD65A5"/>
    </a:accent3>
    <a:accent4>
      <a:srgbClr val="4F5778"/>
    </a:accent4>
    <a:accent5>
      <a:srgbClr val="C2465B"/>
    </a:accent5>
    <a:accent6>
      <a:srgbClr val="4C8EA5"/>
    </a:accent6>
    <a:hlink>
      <a:srgbClr val="BF0000"/>
    </a:hlink>
    <a:folHlink>
      <a:srgbClr val="393938"/>
    </a:folHlink>
  </a:clrScheme>
</a:themeOverride>
</file>

<file path=ppt/theme/themeOverride12.xml><?xml version="1.0" encoding="utf-8"?>
<a:themeOverride xmlns:a="http://schemas.openxmlformats.org/drawingml/2006/main">
  <a:clrScheme name="自定义 237">
    <a:dk1>
      <a:srgbClr val="000000"/>
    </a:dk1>
    <a:lt1>
      <a:srgbClr val="FFFFFF"/>
    </a:lt1>
    <a:dk2>
      <a:srgbClr val="768394"/>
    </a:dk2>
    <a:lt2>
      <a:srgbClr val="F0F0F0"/>
    </a:lt2>
    <a:accent1>
      <a:srgbClr val="C2465B"/>
    </a:accent1>
    <a:accent2>
      <a:srgbClr val="4C8EA5"/>
    </a:accent2>
    <a:accent3>
      <a:srgbClr val="BD65A5"/>
    </a:accent3>
    <a:accent4>
      <a:srgbClr val="4F5778"/>
    </a:accent4>
    <a:accent5>
      <a:srgbClr val="C2465B"/>
    </a:accent5>
    <a:accent6>
      <a:srgbClr val="4C8EA5"/>
    </a:accent6>
    <a:hlink>
      <a:srgbClr val="BF0000"/>
    </a:hlink>
    <a:folHlink>
      <a:srgbClr val="393938"/>
    </a:folHlink>
  </a:clrScheme>
</a:themeOverride>
</file>

<file path=ppt/theme/themeOverride13.xml><?xml version="1.0" encoding="utf-8"?>
<a:themeOverride xmlns:a="http://schemas.openxmlformats.org/drawingml/2006/main">
  <a:clrScheme name="自定义 237">
    <a:dk1>
      <a:srgbClr val="000000"/>
    </a:dk1>
    <a:lt1>
      <a:srgbClr val="FFFFFF"/>
    </a:lt1>
    <a:dk2>
      <a:srgbClr val="768394"/>
    </a:dk2>
    <a:lt2>
      <a:srgbClr val="F0F0F0"/>
    </a:lt2>
    <a:accent1>
      <a:srgbClr val="C2465B"/>
    </a:accent1>
    <a:accent2>
      <a:srgbClr val="4C8EA5"/>
    </a:accent2>
    <a:accent3>
      <a:srgbClr val="BD65A5"/>
    </a:accent3>
    <a:accent4>
      <a:srgbClr val="4F5778"/>
    </a:accent4>
    <a:accent5>
      <a:srgbClr val="C2465B"/>
    </a:accent5>
    <a:accent6>
      <a:srgbClr val="4C8EA5"/>
    </a:accent6>
    <a:hlink>
      <a:srgbClr val="BF0000"/>
    </a:hlink>
    <a:folHlink>
      <a:srgbClr val="393938"/>
    </a:folHlink>
  </a:clrScheme>
</a:themeOverride>
</file>

<file path=ppt/theme/themeOverride14.xml><?xml version="1.0" encoding="utf-8"?>
<a:themeOverride xmlns:a="http://schemas.openxmlformats.org/drawingml/2006/main">
  <a:clrScheme name="自定义 237">
    <a:dk1>
      <a:srgbClr val="000000"/>
    </a:dk1>
    <a:lt1>
      <a:srgbClr val="FFFFFF"/>
    </a:lt1>
    <a:dk2>
      <a:srgbClr val="768394"/>
    </a:dk2>
    <a:lt2>
      <a:srgbClr val="F0F0F0"/>
    </a:lt2>
    <a:accent1>
      <a:srgbClr val="C2465B"/>
    </a:accent1>
    <a:accent2>
      <a:srgbClr val="4C8EA5"/>
    </a:accent2>
    <a:accent3>
      <a:srgbClr val="BD65A5"/>
    </a:accent3>
    <a:accent4>
      <a:srgbClr val="4F5778"/>
    </a:accent4>
    <a:accent5>
      <a:srgbClr val="C2465B"/>
    </a:accent5>
    <a:accent6>
      <a:srgbClr val="4C8EA5"/>
    </a:accent6>
    <a:hlink>
      <a:srgbClr val="BF0000"/>
    </a:hlink>
    <a:folHlink>
      <a:srgbClr val="393938"/>
    </a:folHlink>
  </a:clrScheme>
</a:themeOverride>
</file>

<file path=ppt/theme/themeOverride15.xml><?xml version="1.0" encoding="utf-8"?>
<a:themeOverride xmlns:a="http://schemas.openxmlformats.org/drawingml/2006/main">
  <a:clrScheme name="自定义 237">
    <a:dk1>
      <a:srgbClr val="000000"/>
    </a:dk1>
    <a:lt1>
      <a:srgbClr val="FFFFFF"/>
    </a:lt1>
    <a:dk2>
      <a:srgbClr val="768394"/>
    </a:dk2>
    <a:lt2>
      <a:srgbClr val="F0F0F0"/>
    </a:lt2>
    <a:accent1>
      <a:srgbClr val="C2465B"/>
    </a:accent1>
    <a:accent2>
      <a:srgbClr val="4C8EA5"/>
    </a:accent2>
    <a:accent3>
      <a:srgbClr val="BD65A5"/>
    </a:accent3>
    <a:accent4>
      <a:srgbClr val="4F5778"/>
    </a:accent4>
    <a:accent5>
      <a:srgbClr val="C2465B"/>
    </a:accent5>
    <a:accent6>
      <a:srgbClr val="4C8EA5"/>
    </a:accent6>
    <a:hlink>
      <a:srgbClr val="BF0000"/>
    </a:hlink>
    <a:folHlink>
      <a:srgbClr val="393938"/>
    </a:folHlink>
  </a:clrScheme>
</a:themeOverride>
</file>

<file path=ppt/theme/themeOverride16.xml><?xml version="1.0" encoding="utf-8"?>
<a:themeOverride xmlns:a="http://schemas.openxmlformats.org/drawingml/2006/main">
  <a:clrScheme name="自定义 237">
    <a:dk1>
      <a:srgbClr val="000000"/>
    </a:dk1>
    <a:lt1>
      <a:srgbClr val="FFFFFF"/>
    </a:lt1>
    <a:dk2>
      <a:srgbClr val="768394"/>
    </a:dk2>
    <a:lt2>
      <a:srgbClr val="F0F0F0"/>
    </a:lt2>
    <a:accent1>
      <a:srgbClr val="C2465B"/>
    </a:accent1>
    <a:accent2>
      <a:srgbClr val="4C8EA5"/>
    </a:accent2>
    <a:accent3>
      <a:srgbClr val="BD65A5"/>
    </a:accent3>
    <a:accent4>
      <a:srgbClr val="4F5778"/>
    </a:accent4>
    <a:accent5>
      <a:srgbClr val="C2465B"/>
    </a:accent5>
    <a:accent6>
      <a:srgbClr val="4C8EA5"/>
    </a:accent6>
    <a:hlink>
      <a:srgbClr val="BF0000"/>
    </a:hlink>
    <a:folHlink>
      <a:srgbClr val="393938"/>
    </a:folHlink>
  </a:clrScheme>
</a:themeOverride>
</file>

<file path=ppt/theme/themeOverride2.xml><?xml version="1.0" encoding="utf-8"?>
<a:themeOverride xmlns:a="http://schemas.openxmlformats.org/drawingml/2006/main">
  <a:clrScheme name="自定义 237">
    <a:dk1>
      <a:srgbClr val="000000"/>
    </a:dk1>
    <a:lt1>
      <a:srgbClr val="FFFFFF"/>
    </a:lt1>
    <a:dk2>
      <a:srgbClr val="768394"/>
    </a:dk2>
    <a:lt2>
      <a:srgbClr val="F0F0F0"/>
    </a:lt2>
    <a:accent1>
      <a:srgbClr val="C2465B"/>
    </a:accent1>
    <a:accent2>
      <a:srgbClr val="4C8EA5"/>
    </a:accent2>
    <a:accent3>
      <a:srgbClr val="BD65A5"/>
    </a:accent3>
    <a:accent4>
      <a:srgbClr val="4F5778"/>
    </a:accent4>
    <a:accent5>
      <a:srgbClr val="C2465B"/>
    </a:accent5>
    <a:accent6>
      <a:srgbClr val="4C8EA5"/>
    </a:accent6>
    <a:hlink>
      <a:srgbClr val="BF0000"/>
    </a:hlink>
    <a:folHlink>
      <a:srgbClr val="393938"/>
    </a:folHlink>
  </a:clrScheme>
</a:themeOverride>
</file>

<file path=ppt/theme/themeOverride3.xml><?xml version="1.0" encoding="utf-8"?>
<a:themeOverride xmlns:a="http://schemas.openxmlformats.org/drawingml/2006/main">
  <a:clrScheme name="自定义 237">
    <a:dk1>
      <a:srgbClr val="000000"/>
    </a:dk1>
    <a:lt1>
      <a:srgbClr val="FFFFFF"/>
    </a:lt1>
    <a:dk2>
      <a:srgbClr val="768394"/>
    </a:dk2>
    <a:lt2>
      <a:srgbClr val="F0F0F0"/>
    </a:lt2>
    <a:accent1>
      <a:srgbClr val="C2465B"/>
    </a:accent1>
    <a:accent2>
      <a:srgbClr val="4C8EA5"/>
    </a:accent2>
    <a:accent3>
      <a:srgbClr val="BD65A5"/>
    </a:accent3>
    <a:accent4>
      <a:srgbClr val="4F5778"/>
    </a:accent4>
    <a:accent5>
      <a:srgbClr val="C2465B"/>
    </a:accent5>
    <a:accent6>
      <a:srgbClr val="4C8EA5"/>
    </a:accent6>
    <a:hlink>
      <a:srgbClr val="BF0000"/>
    </a:hlink>
    <a:folHlink>
      <a:srgbClr val="393938"/>
    </a:folHlink>
  </a:clrScheme>
</a:themeOverride>
</file>

<file path=ppt/theme/themeOverride4.xml><?xml version="1.0" encoding="utf-8"?>
<a:themeOverride xmlns:a="http://schemas.openxmlformats.org/drawingml/2006/main">
  <a:clrScheme name="自定义 237">
    <a:dk1>
      <a:srgbClr val="000000"/>
    </a:dk1>
    <a:lt1>
      <a:srgbClr val="FFFFFF"/>
    </a:lt1>
    <a:dk2>
      <a:srgbClr val="768394"/>
    </a:dk2>
    <a:lt2>
      <a:srgbClr val="F0F0F0"/>
    </a:lt2>
    <a:accent1>
      <a:srgbClr val="C2465B"/>
    </a:accent1>
    <a:accent2>
      <a:srgbClr val="4C8EA5"/>
    </a:accent2>
    <a:accent3>
      <a:srgbClr val="BD65A5"/>
    </a:accent3>
    <a:accent4>
      <a:srgbClr val="4F5778"/>
    </a:accent4>
    <a:accent5>
      <a:srgbClr val="C2465B"/>
    </a:accent5>
    <a:accent6>
      <a:srgbClr val="4C8EA5"/>
    </a:accent6>
    <a:hlink>
      <a:srgbClr val="BF0000"/>
    </a:hlink>
    <a:folHlink>
      <a:srgbClr val="393938"/>
    </a:folHlink>
  </a:clrScheme>
</a:themeOverride>
</file>

<file path=ppt/theme/themeOverride5.xml><?xml version="1.0" encoding="utf-8"?>
<a:themeOverride xmlns:a="http://schemas.openxmlformats.org/drawingml/2006/main">
  <a:clrScheme name="自定义 237">
    <a:dk1>
      <a:srgbClr val="000000"/>
    </a:dk1>
    <a:lt1>
      <a:srgbClr val="FFFFFF"/>
    </a:lt1>
    <a:dk2>
      <a:srgbClr val="768394"/>
    </a:dk2>
    <a:lt2>
      <a:srgbClr val="F0F0F0"/>
    </a:lt2>
    <a:accent1>
      <a:srgbClr val="C2465B"/>
    </a:accent1>
    <a:accent2>
      <a:srgbClr val="4C8EA5"/>
    </a:accent2>
    <a:accent3>
      <a:srgbClr val="BD65A5"/>
    </a:accent3>
    <a:accent4>
      <a:srgbClr val="4F5778"/>
    </a:accent4>
    <a:accent5>
      <a:srgbClr val="C2465B"/>
    </a:accent5>
    <a:accent6>
      <a:srgbClr val="4C8EA5"/>
    </a:accent6>
    <a:hlink>
      <a:srgbClr val="BF0000"/>
    </a:hlink>
    <a:folHlink>
      <a:srgbClr val="393938"/>
    </a:folHlink>
  </a:clrScheme>
</a:themeOverride>
</file>

<file path=ppt/theme/themeOverride6.xml><?xml version="1.0" encoding="utf-8"?>
<a:themeOverride xmlns:a="http://schemas.openxmlformats.org/drawingml/2006/main">
  <a:clrScheme name="自定义 237">
    <a:dk1>
      <a:srgbClr val="000000"/>
    </a:dk1>
    <a:lt1>
      <a:srgbClr val="FFFFFF"/>
    </a:lt1>
    <a:dk2>
      <a:srgbClr val="768394"/>
    </a:dk2>
    <a:lt2>
      <a:srgbClr val="F0F0F0"/>
    </a:lt2>
    <a:accent1>
      <a:srgbClr val="C2465B"/>
    </a:accent1>
    <a:accent2>
      <a:srgbClr val="4C8EA5"/>
    </a:accent2>
    <a:accent3>
      <a:srgbClr val="BD65A5"/>
    </a:accent3>
    <a:accent4>
      <a:srgbClr val="4F5778"/>
    </a:accent4>
    <a:accent5>
      <a:srgbClr val="C2465B"/>
    </a:accent5>
    <a:accent6>
      <a:srgbClr val="4C8EA5"/>
    </a:accent6>
    <a:hlink>
      <a:srgbClr val="BF0000"/>
    </a:hlink>
    <a:folHlink>
      <a:srgbClr val="393938"/>
    </a:folHlink>
  </a:clrScheme>
</a:themeOverride>
</file>

<file path=ppt/theme/themeOverride7.xml><?xml version="1.0" encoding="utf-8"?>
<a:themeOverride xmlns:a="http://schemas.openxmlformats.org/drawingml/2006/main">
  <a:clrScheme name="自定义 237">
    <a:dk1>
      <a:srgbClr val="000000"/>
    </a:dk1>
    <a:lt1>
      <a:srgbClr val="FFFFFF"/>
    </a:lt1>
    <a:dk2>
      <a:srgbClr val="768394"/>
    </a:dk2>
    <a:lt2>
      <a:srgbClr val="F0F0F0"/>
    </a:lt2>
    <a:accent1>
      <a:srgbClr val="C2465B"/>
    </a:accent1>
    <a:accent2>
      <a:srgbClr val="4C8EA5"/>
    </a:accent2>
    <a:accent3>
      <a:srgbClr val="BD65A5"/>
    </a:accent3>
    <a:accent4>
      <a:srgbClr val="4F5778"/>
    </a:accent4>
    <a:accent5>
      <a:srgbClr val="C2465B"/>
    </a:accent5>
    <a:accent6>
      <a:srgbClr val="4C8EA5"/>
    </a:accent6>
    <a:hlink>
      <a:srgbClr val="BF0000"/>
    </a:hlink>
    <a:folHlink>
      <a:srgbClr val="393938"/>
    </a:folHlink>
  </a:clrScheme>
</a:themeOverride>
</file>

<file path=ppt/theme/themeOverride8.xml><?xml version="1.0" encoding="utf-8"?>
<a:themeOverride xmlns:a="http://schemas.openxmlformats.org/drawingml/2006/main">
  <a:clrScheme name="自定义 237">
    <a:dk1>
      <a:srgbClr val="000000"/>
    </a:dk1>
    <a:lt1>
      <a:srgbClr val="FFFFFF"/>
    </a:lt1>
    <a:dk2>
      <a:srgbClr val="768394"/>
    </a:dk2>
    <a:lt2>
      <a:srgbClr val="F0F0F0"/>
    </a:lt2>
    <a:accent1>
      <a:srgbClr val="C2465B"/>
    </a:accent1>
    <a:accent2>
      <a:srgbClr val="4C8EA5"/>
    </a:accent2>
    <a:accent3>
      <a:srgbClr val="BD65A5"/>
    </a:accent3>
    <a:accent4>
      <a:srgbClr val="4F5778"/>
    </a:accent4>
    <a:accent5>
      <a:srgbClr val="C2465B"/>
    </a:accent5>
    <a:accent6>
      <a:srgbClr val="4C8EA5"/>
    </a:accent6>
    <a:hlink>
      <a:srgbClr val="BF0000"/>
    </a:hlink>
    <a:folHlink>
      <a:srgbClr val="393938"/>
    </a:folHlink>
  </a:clrScheme>
</a:themeOverride>
</file>

<file path=ppt/theme/themeOverride9.xml><?xml version="1.0" encoding="utf-8"?>
<a:themeOverride xmlns:a="http://schemas.openxmlformats.org/drawingml/2006/main">
  <a:clrScheme name="自定义 237">
    <a:dk1>
      <a:srgbClr val="000000"/>
    </a:dk1>
    <a:lt1>
      <a:srgbClr val="FFFFFF"/>
    </a:lt1>
    <a:dk2>
      <a:srgbClr val="768394"/>
    </a:dk2>
    <a:lt2>
      <a:srgbClr val="F0F0F0"/>
    </a:lt2>
    <a:accent1>
      <a:srgbClr val="C2465B"/>
    </a:accent1>
    <a:accent2>
      <a:srgbClr val="4C8EA5"/>
    </a:accent2>
    <a:accent3>
      <a:srgbClr val="BD65A5"/>
    </a:accent3>
    <a:accent4>
      <a:srgbClr val="4F5778"/>
    </a:accent4>
    <a:accent5>
      <a:srgbClr val="C2465B"/>
    </a:accent5>
    <a:accent6>
      <a:srgbClr val="4C8EA5"/>
    </a:accent6>
    <a:hlink>
      <a:srgbClr val="BF0000"/>
    </a:hlink>
    <a:folHlink>
      <a:srgbClr val="393938"/>
    </a:folHlink>
  </a:clrScheme>
</a:themeOverride>
</file>

<file path=docProps/app.xml><?xml version="1.0" encoding="utf-8"?>
<Properties xmlns="http://schemas.openxmlformats.org/officeDocument/2006/extended-properties" xmlns:vt="http://schemas.openxmlformats.org/officeDocument/2006/docPropsVTypes">
  <TotalTime>4392</TotalTime>
  <Words>1366</Words>
  <Application>Microsoft Office PowerPoint</Application>
  <PresentationFormat>全屏显示(16:9)</PresentationFormat>
  <Paragraphs>339</Paragraphs>
  <Slides>22</Slides>
  <Notes>19</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22</vt:i4>
      </vt:variant>
    </vt:vector>
  </HeadingPairs>
  <TitlesOfParts>
    <vt:vector size="29" baseType="lpstr">
      <vt:lpstr>微软雅黑</vt:lpstr>
      <vt:lpstr>Arial</vt:lpstr>
      <vt:lpstr>Calibri</vt:lpstr>
      <vt:lpstr>Impact</vt:lpstr>
      <vt:lpstr>Times New Roman</vt:lpstr>
      <vt:lpstr>Wingdings</vt:lpstr>
      <vt:lpstr>第一PPT，www.1ppt.com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优品PPT</dc:creator>
  <cp:keywords>http:/www.ypppt.com</cp:keywords>
  <cp:lastModifiedBy>anjunxin19951103@gmail.com</cp:lastModifiedBy>
  <cp:revision>380</cp:revision>
  <dcterms:created xsi:type="dcterms:W3CDTF">2015-12-11T17:46:17Z</dcterms:created>
  <dcterms:modified xsi:type="dcterms:W3CDTF">2019-06-28T03:46:11Z</dcterms:modified>
</cp:coreProperties>
</file>