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70" r:id="rId4"/>
    <p:sldId id="263" r:id="rId5"/>
    <p:sldId id="265" r:id="rId6"/>
    <p:sldId id="260" r:id="rId7"/>
    <p:sldId id="267" r:id="rId8"/>
    <p:sldId id="269" r:id="rId9"/>
    <p:sldId id="268" r:id="rId10"/>
    <p:sldId id="276" r:id="rId11"/>
    <p:sldId id="278" r:id="rId12"/>
    <p:sldId id="281" r:id="rId13"/>
    <p:sldId id="283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CA1"/>
    <a:srgbClr val="744B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15" autoAdjust="0"/>
    <p:restoredTop sz="94660"/>
  </p:normalViewPr>
  <p:slideViewPr>
    <p:cSldViewPr snapToGrid="0">
      <p:cViewPr>
        <p:scale>
          <a:sx n="70" d="100"/>
          <a:sy n="70" d="100"/>
        </p:scale>
        <p:origin x="9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DataPF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H:\DataPF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H:\Dat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LEA\Documents\Cours\DAE3S9\PFE\DataPFE_SG%20(Enregistr&#233;%20automatiquement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LEA\Desktop\DataPFE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A\AppData\Roaming\Microsoft\Excel\DataPFE_SG%20(version%201).xlsb" TargetMode="External"/><Relationship Id="rId1" Type="http://schemas.openxmlformats.org/officeDocument/2006/relationships/image" Target="../media/image13.pn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39741517593026"/>
          <c:y val="5.6453682319733127E-2"/>
          <c:w val="0.80949181797666458"/>
          <c:h val="0.80277136258660509"/>
        </c:manualLayout>
      </c:layout>
      <c:scatterChart>
        <c:scatterStyle val="lineMarker"/>
        <c:varyColors val="0"/>
        <c:ser>
          <c:idx val="0"/>
          <c:order val="0"/>
          <c:tx>
            <c:v>Moyenne</c:v>
          </c:tx>
          <c:spPr>
            <a:ln w="25400">
              <a:noFill/>
            </a:ln>
            <a:effectLst/>
          </c:spPr>
          <c:marker>
            <c:symbol val="plus"/>
            <c:size val="8"/>
            <c:spPr>
              <a:noFill/>
              <a:ln w="19050">
                <a:solidFill>
                  <a:srgbClr val="002060"/>
                </a:solidFill>
                <a:prstDash val="solid"/>
              </a:ln>
            </c:spPr>
          </c:marker>
          <c:xVal>
            <c:numLit>
              <c:formatCode>General</c:formatCode>
              <c:ptCount val="3"/>
              <c:pt idx="0">
                <c:v>1</c:v>
              </c:pt>
              <c:pt idx="1">
                <c:v>2</c:v>
              </c:pt>
              <c:pt idx="2">
                <c:v>3</c:v>
              </c:pt>
            </c:numLit>
          </c:xVal>
          <c:yVal>
            <c:numLit>
              <c:formatCode>General</c:formatCode>
              <c:ptCount val="3"/>
              <c:pt idx="0">
                <c:v>2.9510247463929535</c:v>
              </c:pt>
              <c:pt idx="1">
                <c:v>2.0206904515254922</c:v>
              </c:pt>
              <c:pt idx="2">
                <c:v>1.7713405994150839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7BF-4CA6-91DC-C9A9D88E15D8}"/>
            </c:ext>
          </c:extLst>
        </c:ser>
        <c:ser>
          <c:idx val="1"/>
          <c:order val="1"/>
          <c:tx>
            <c:v>Minimum/Maximum</c:v>
          </c:tx>
          <c:spPr>
            <a:ln w="25400">
              <a:noFill/>
            </a:ln>
            <a:effectLst/>
          </c:spPr>
          <c:marker>
            <c:symbol val="diamond"/>
            <c:size val="3"/>
            <c:spPr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</a:ln>
            </c:spPr>
          </c:marker>
          <c:xVal>
            <c:numLit>
              <c:formatCode>General</c:formatCode>
              <c:ptCount val="6"/>
              <c:pt idx="0">
                <c:v>1</c:v>
              </c:pt>
              <c:pt idx="1">
                <c:v>1</c:v>
              </c:pt>
              <c:pt idx="2">
                <c:v>2</c:v>
              </c:pt>
              <c:pt idx="3">
                <c:v>2</c:v>
              </c:pt>
              <c:pt idx="4">
                <c:v>3</c:v>
              </c:pt>
              <c:pt idx="5">
                <c:v>3</c:v>
              </c:pt>
            </c:numLit>
          </c:xVal>
          <c:yVal>
            <c:numLit>
              <c:formatCode>General</c:formatCode>
              <c:ptCount val="6"/>
              <c:pt idx="0">
                <c:v>0.46980599990276306</c:v>
              </c:pt>
              <c:pt idx="1">
                <c:v>6.0119413300568318</c:v>
              </c:pt>
              <c:pt idx="2">
                <c:v>0.27700172786617583</c:v>
              </c:pt>
              <c:pt idx="3">
                <c:v>3.9395693216516658</c:v>
              </c:pt>
              <c:pt idx="4">
                <c:v>0.37296411706127075</c:v>
              </c:pt>
              <c:pt idx="5">
                <c:v>4.9220708085049916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7BF-4CA6-91DC-C9A9D88E15D8}"/>
            </c:ext>
          </c:extLst>
        </c:ser>
        <c:ser>
          <c:idx val="2"/>
          <c:order val="2"/>
          <c:tx>
            <c:v/>
          </c:tx>
          <c:spPr>
            <a:ln w="6350">
              <a:solidFill>
                <a:schemeClr val="accent1">
                  <a:lumMod val="20000"/>
                  <a:lumOff val="80000"/>
                </a:schemeClr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3"/>
              <c:pt idx="0">
                <c:v>0.9</c:v>
              </c:pt>
              <c:pt idx="1">
                <c:v>1.1000000000000001</c:v>
              </c:pt>
              <c:pt idx="2">
                <c:v>1</c:v>
              </c:pt>
              <c:pt idx="3">
                <c:v>1</c:v>
              </c:pt>
              <c:pt idx="4">
                <c:v>0.75</c:v>
              </c:pt>
              <c:pt idx="5">
                <c:v>1.25</c:v>
              </c:pt>
              <c:pt idx="6">
                <c:v>1.25</c:v>
              </c:pt>
              <c:pt idx="7">
                <c:v>1.25</c:v>
              </c:pt>
              <c:pt idx="8">
                <c:v>1.25</c:v>
              </c:pt>
              <c:pt idx="9">
                <c:v>1.25</c:v>
              </c:pt>
              <c:pt idx="10">
                <c:v>1</c:v>
              </c:pt>
              <c:pt idx="11">
                <c:v>1</c:v>
              </c:pt>
              <c:pt idx="12">
                <c:v>1.1000000000000001</c:v>
              </c:pt>
              <c:pt idx="13">
                <c:v>0.9</c:v>
              </c:pt>
              <c:pt idx="14">
                <c:v>1</c:v>
              </c:pt>
              <c:pt idx="15">
                <c:v>1</c:v>
              </c:pt>
              <c:pt idx="16">
                <c:v>0.75</c:v>
              </c:pt>
              <c:pt idx="17">
                <c:v>0.75</c:v>
              </c:pt>
              <c:pt idx="18">
                <c:v>0.75</c:v>
              </c:pt>
              <c:pt idx="19">
                <c:v>1.25</c:v>
              </c:pt>
              <c:pt idx="20">
                <c:v>0.75</c:v>
              </c:pt>
              <c:pt idx="21">
                <c:v>0.75</c:v>
              </c:pt>
              <c:pt idx="22">
                <c:v>0.75</c:v>
              </c:pt>
            </c:numLit>
          </c:xVal>
          <c:yVal>
            <c:numLit>
              <c:formatCode>General</c:formatCode>
              <c:ptCount val="23"/>
              <c:pt idx="0">
                <c:v>6.0119413300568318</c:v>
              </c:pt>
              <c:pt idx="1">
                <c:v>6.0119413300568318</c:v>
              </c:pt>
              <c:pt idx="2">
                <c:v>6.0119413300568318</c:v>
              </c:pt>
              <c:pt idx="3">
                <c:v>4.212318660313473</c:v>
              </c:pt>
              <c:pt idx="4">
                <c:v>4.212318660313473</c:v>
              </c:pt>
              <c:pt idx="5">
                <c:v>4.212318660313473</c:v>
              </c:pt>
              <c:pt idx="6">
                <c:v>4.212318660313473</c:v>
              </c:pt>
              <c:pt idx="7">
                <c:v>2.7793255836295474</c:v>
              </c:pt>
              <c:pt idx="8">
                <c:v>1.4945615081510764</c:v>
              </c:pt>
              <c:pt idx="9">
                <c:v>1.4945615081510764</c:v>
              </c:pt>
              <c:pt idx="10">
                <c:v>1.4945615081510764</c:v>
              </c:pt>
              <c:pt idx="11">
                <c:v>0.46980599990276306</c:v>
              </c:pt>
              <c:pt idx="12">
                <c:v>0.46980599990276306</c:v>
              </c:pt>
              <c:pt idx="13">
                <c:v>0.46980599990276306</c:v>
              </c:pt>
              <c:pt idx="14">
                <c:v>0.46980599990276306</c:v>
              </c:pt>
              <c:pt idx="15">
                <c:v>1.4945615081510764</c:v>
              </c:pt>
              <c:pt idx="16">
                <c:v>1.4945615081510764</c:v>
              </c:pt>
              <c:pt idx="17">
                <c:v>1.4945615081510764</c:v>
              </c:pt>
              <c:pt idx="18">
                <c:v>2.7793255836295474</c:v>
              </c:pt>
              <c:pt idx="19">
                <c:v>2.7793255836295474</c:v>
              </c:pt>
              <c:pt idx="20">
                <c:v>2.7793255836295474</c:v>
              </c:pt>
              <c:pt idx="21">
                <c:v>4.212318660313473</c:v>
              </c:pt>
              <c:pt idx="22">
                <c:v>4.212318660313473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77BF-4CA6-91DC-C9A9D88E15D8}"/>
            </c:ext>
          </c:extLst>
        </c:ser>
        <c:ser>
          <c:idx val="3"/>
          <c:order val="3"/>
          <c:tx>
            <c:v/>
          </c:tx>
          <c:spPr>
            <a:ln w="6350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3"/>
              <c:pt idx="0">
                <c:v>1.9</c:v>
              </c:pt>
              <c:pt idx="1">
                <c:v>2.1</c:v>
              </c:pt>
              <c:pt idx="2">
                <c:v>2</c:v>
              </c:pt>
              <c:pt idx="3">
                <c:v>2</c:v>
              </c:pt>
              <c:pt idx="4">
                <c:v>1.75</c:v>
              </c:pt>
              <c:pt idx="5">
                <c:v>2.25</c:v>
              </c:pt>
              <c:pt idx="6">
                <c:v>2.25</c:v>
              </c:pt>
              <c:pt idx="7">
                <c:v>2.25</c:v>
              </c:pt>
              <c:pt idx="8">
                <c:v>2.25</c:v>
              </c:pt>
              <c:pt idx="9">
                <c:v>2.25</c:v>
              </c:pt>
              <c:pt idx="10">
                <c:v>2</c:v>
              </c:pt>
              <c:pt idx="11">
                <c:v>2</c:v>
              </c:pt>
              <c:pt idx="12">
                <c:v>2.1</c:v>
              </c:pt>
              <c:pt idx="13">
                <c:v>1.9</c:v>
              </c:pt>
              <c:pt idx="14">
                <c:v>2</c:v>
              </c:pt>
              <c:pt idx="15">
                <c:v>2</c:v>
              </c:pt>
              <c:pt idx="16">
                <c:v>1.75</c:v>
              </c:pt>
              <c:pt idx="17">
                <c:v>1.75</c:v>
              </c:pt>
              <c:pt idx="18">
                <c:v>1.75</c:v>
              </c:pt>
              <c:pt idx="19">
                <c:v>2.25</c:v>
              </c:pt>
              <c:pt idx="20">
                <c:v>1.75</c:v>
              </c:pt>
              <c:pt idx="21">
                <c:v>1.75</c:v>
              </c:pt>
              <c:pt idx="22">
                <c:v>1.75</c:v>
              </c:pt>
            </c:numLit>
          </c:xVal>
          <c:yVal>
            <c:numLit>
              <c:formatCode>General</c:formatCode>
              <c:ptCount val="23"/>
              <c:pt idx="0">
                <c:v>3.9395693216516658</c:v>
              </c:pt>
              <c:pt idx="1">
                <c:v>3.9395693216516658</c:v>
              </c:pt>
              <c:pt idx="2">
                <c:v>3.9395693216516658</c:v>
              </c:pt>
              <c:pt idx="3">
                <c:v>2.6130367734232349</c:v>
              </c:pt>
              <c:pt idx="4">
                <c:v>2.6130367734232349</c:v>
              </c:pt>
              <c:pt idx="5">
                <c:v>2.6130367734232349</c:v>
              </c:pt>
              <c:pt idx="6">
                <c:v>2.6130367734232349</c:v>
              </c:pt>
              <c:pt idx="7">
                <c:v>2.0219506174402326</c:v>
              </c:pt>
              <c:pt idx="8">
                <c:v>1.216178276900016</c:v>
              </c:pt>
              <c:pt idx="9">
                <c:v>1.216178276900016</c:v>
              </c:pt>
              <c:pt idx="10">
                <c:v>1.216178276900016</c:v>
              </c:pt>
              <c:pt idx="11">
                <c:v>0.27700172786617583</c:v>
              </c:pt>
              <c:pt idx="12">
                <c:v>0.27700172786617583</c:v>
              </c:pt>
              <c:pt idx="13">
                <c:v>0.27700172786617583</c:v>
              </c:pt>
              <c:pt idx="14">
                <c:v>0.27700172786617583</c:v>
              </c:pt>
              <c:pt idx="15">
                <c:v>1.216178276900016</c:v>
              </c:pt>
              <c:pt idx="16">
                <c:v>1.216178276900016</c:v>
              </c:pt>
              <c:pt idx="17">
                <c:v>1.216178276900016</c:v>
              </c:pt>
              <c:pt idx="18">
                <c:v>2.0219506174402326</c:v>
              </c:pt>
              <c:pt idx="19">
                <c:v>2.0219506174402326</c:v>
              </c:pt>
              <c:pt idx="20">
                <c:v>2.0219506174402326</c:v>
              </c:pt>
              <c:pt idx="21">
                <c:v>2.6130367734232349</c:v>
              </c:pt>
              <c:pt idx="22">
                <c:v>2.6130367734232349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77BF-4CA6-91DC-C9A9D88E15D8}"/>
            </c:ext>
          </c:extLst>
        </c:ser>
        <c:ser>
          <c:idx val="4"/>
          <c:order val="4"/>
          <c:tx>
            <c:v/>
          </c:tx>
          <c:spPr>
            <a:ln w="6350">
              <a:solidFill>
                <a:schemeClr val="accent5">
                  <a:lumMod val="60000"/>
                  <a:lumOff val="40000"/>
                </a:schemeClr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3"/>
              <c:pt idx="0">
                <c:v>2.9</c:v>
              </c:pt>
              <c:pt idx="1">
                <c:v>3.1</c:v>
              </c:pt>
              <c:pt idx="2">
                <c:v>3</c:v>
              </c:pt>
              <c:pt idx="3">
                <c:v>3</c:v>
              </c:pt>
              <c:pt idx="4">
                <c:v>2.75</c:v>
              </c:pt>
              <c:pt idx="5">
                <c:v>3.25</c:v>
              </c:pt>
              <c:pt idx="6">
                <c:v>3.25</c:v>
              </c:pt>
              <c:pt idx="7">
                <c:v>3.25</c:v>
              </c:pt>
              <c:pt idx="8">
                <c:v>3.25</c:v>
              </c:pt>
              <c:pt idx="9">
                <c:v>3.25</c:v>
              </c:pt>
              <c:pt idx="10">
                <c:v>3</c:v>
              </c:pt>
              <c:pt idx="11">
                <c:v>3</c:v>
              </c:pt>
              <c:pt idx="12">
                <c:v>3.1</c:v>
              </c:pt>
              <c:pt idx="13">
                <c:v>2.9</c:v>
              </c:pt>
              <c:pt idx="14">
                <c:v>3</c:v>
              </c:pt>
              <c:pt idx="15">
                <c:v>3</c:v>
              </c:pt>
              <c:pt idx="16">
                <c:v>2.75</c:v>
              </c:pt>
              <c:pt idx="17">
                <c:v>2.75</c:v>
              </c:pt>
              <c:pt idx="18">
                <c:v>2.75</c:v>
              </c:pt>
              <c:pt idx="19">
                <c:v>3.25</c:v>
              </c:pt>
              <c:pt idx="20">
                <c:v>2.75</c:v>
              </c:pt>
              <c:pt idx="21">
                <c:v>2.75</c:v>
              </c:pt>
              <c:pt idx="22">
                <c:v>2.75</c:v>
              </c:pt>
            </c:numLit>
          </c:xVal>
          <c:yVal>
            <c:numLit>
              <c:formatCode>General</c:formatCode>
              <c:ptCount val="23"/>
              <c:pt idx="0">
                <c:v>4.9220708085049916</c:v>
              </c:pt>
              <c:pt idx="1">
                <c:v>4.9220708085049916</c:v>
              </c:pt>
              <c:pt idx="2">
                <c:v>4.9220708085049916</c:v>
              </c:pt>
              <c:pt idx="3">
                <c:v>2.97376335832752</c:v>
              </c:pt>
              <c:pt idx="4">
                <c:v>2.97376335832752</c:v>
              </c:pt>
              <c:pt idx="5">
                <c:v>2.97376335832752</c:v>
              </c:pt>
              <c:pt idx="6">
                <c:v>2.97376335832752</c:v>
              </c:pt>
              <c:pt idx="7">
                <c:v>1.0525108480303142</c:v>
              </c:pt>
              <c:pt idx="8">
                <c:v>0.70956675247763668</c:v>
              </c:pt>
              <c:pt idx="9">
                <c:v>0.70956675247763668</c:v>
              </c:pt>
              <c:pt idx="10">
                <c:v>0.70956675247763668</c:v>
              </c:pt>
              <c:pt idx="11">
                <c:v>0.37296411706127075</c:v>
              </c:pt>
              <c:pt idx="12">
                <c:v>0.37296411706127075</c:v>
              </c:pt>
              <c:pt idx="13">
                <c:v>0.37296411706127075</c:v>
              </c:pt>
              <c:pt idx="14">
                <c:v>0.37296411706127075</c:v>
              </c:pt>
              <c:pt idx="15">
                <c:v>0.70956675247763668</c:v>
              </c:pt>
              <c:pt idx="16">
                <c:v>0.70956675247763668</c:v>
              </c:pt>
              <c:pt idx="17">
                <c:v>0.70956675247763668</c:v>
              </c:pt>
              <c:pt idx="18">
                <c:v>1.0525108480303142</c:v>
              </c:pt>
              <c:pt idx="19">
                <c:v>1.0525108480303142</c:v>
              </c:pt>
              <c:pt idx="20">
                <c:v>1.0525108480303142</c:v>
              </c:pt>
              <c:pt idx="21">
                <c:v>2.97376335832752</c:v>
              </c:pt>
              <c:pt idx="22">
                <c:v>2.97376335832752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77BF-4CA6-91DC-C9A9D88E15D8}"/>
            </c:ext>
          </c:extLst>
        </c:ser>
        <c:ser>
          <c:idx val="5"/>
          <c:order val="5"/>
          <c:tx>
            <c:v/>
          </c:tx>
          <c:spPr>
            <a:ln w="6350">
              <a:solidFill>
                <a:srgbClr val="C0C0C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983733539891558E-2"/>
                  <c:y val="5.645368231973312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z="1000"/>
                      <a:t>G1</a:t>
                    </a:r>
                    <a:endParaRPr lang="en-US"/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000"/>
                      <a:t>G2</a:t>
                    </a:r>
                    <a:endParaRPr lang="en-US"/>
                  </a:p>
                </c:rich>
              </c:tx>
              <c:dLblPos val="b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77BF-4CA6-91DC-C9A9D88E15D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000"/>
                      <a:t>G3</a:t>
                    </a:r>
                    <a:endParaRPr lang="en-US"/>
                  </a:p>
                </c:rich>
              </c:tx>
              <c:dLblPos val="b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7BF-4CA6-91DC-C9A9D88E15D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fr-FR"/>
              </a:p>
            </c:txPr>
            <c:dLblPos val="b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Lit>
              <c:formatCode>General</c:formatCode>
              <c:ptCount val="3"/>
              <c:pt idx="0">
                <c:v>1</c:v>
              </c:pt>
              <c:pt idx="1">
                <c:v>2</c:v>
              </c:pt>
              <c:pt idx="2">
                <c:v>3</c:v>
              </c:pt>
            </c:numLit>
          </c:xVal>
          <c:yVal>
            <c:numLit>
              <c:formatCode>General</c:formatCode>
              <c:ptCount val="3"/>
              <c:pt idx="0">
                <c:v>0.21</c:v>
              </c:pt>
              <c:pt idx="1">
                <c:v>0.21</c:v>
              </c:pt>
              <c:pt idx="2">
                <c:v>0.21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77BF-4CA6-91DC-C9A9D88E15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982432"/>
        <c:axId val="157982992"/>
      </c:scatterChart>
      <c:valAx>
        <c:axId val="157982432"/>
        <c:scaling>
          <c:orientation val="minMax"/>
          <c:max val="4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 sz="1100" b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Groupe</a:t>
                </a:r>
                <a:r>
                  <a:rPr lang="fr-FR" sz="1100" b="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 végétalisation </a:t>
                </a:r>
                <a:endParaRPr lang="fr-FR" sz="1100" b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37919582086137538"/>
              <c:y val="0.94037245344331954"/>
            </c:manualLayout>
          </c:layout>
          <c:overlay val="0"/>
        </c:title>
        <c:numFmt formatCode="General" sourceLinked="0"/>
        <c:majorTickMark val="none"/>
        <c:minorTickMark val="none"/>
        <c:tickLblPos val="none"/>
        <c:spPr>
          <a:ln w="6350">
            <a:noFill/>
          </a:ln>
        </c:spPr>
        <c:txPr>
          <a:bodyPr/>
          <a:lstStyle/>
          <a:p>
            <a:pPr>
              <a:defRPr sz="700"/>
            </a:pPr>
            <a:endParaRPr lang="fr-FR"/>
          </a:p>
        </c:txPr>
        <c:crossAx val="157982992"/>
        <c:crosses val="autoZero"/>
        <c:crossBetween val="midCat"/>
      </c:valAx>
      <c:valAx>
        <c:axId val="157982992"/>
        <c:scaling>
          <c:orientation val="minMax"/>
          <c:max val="7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fr-FR" sz="1100" b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 de matière</a:t>
                </a:r>
                <a:r>
                  <a:rPr lang="fr-FR" sz="1100" b="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organique surface</a:t>
                </a:r>
                <a:endParaRPr lang="fr-FR" sz="1100" b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</c:title>
        <c:numFmt formatCode="General" sourceLinked="0"/>
        <c:majorTickMark val="cross"/>
        <c:minorTickMark val="none"/>
        <c:tickLblPos val="nextTo"/>
        <c:txPr>
          <a:bodyPr/>
          <a:lstStyle/>
          <a:p>
            <a:pPr>
              <a:defRPr sz="700"/>
            </a:pPr>
            <a:endParaRPr lang="fr-FR"/>
          </a:p>
        </c:txPr>
        <c:crossAx val="157982432"/>
        <c:crosses val="autoZero"/>
        <c:crossBetween val="midCat"/>
      </c:valAx>
      <c:spPr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148521434820648"/>
          <c:y val="0.10340199679707446"/>
          <c:w val="0.72962589676290468"/>
          <c:h val="0.74449141271169839"/>
        </c:manualLayout>
      </c:layout>
      <c:scatterChart>
        <c:scatterStyle val="lineMarker"/>
        <c:varyColors val="0"/>
        <c:ser>
          <c:idx val="0"/>
          <c:order val="0"/>
          <c:tx>
            <c:v>Moyenne</c:v>
          </c:tx>
          <c:spPr>
            <a:ln w="25400">
              <a:noFill/>
            </a:ln>
            <a:effectLst/>
          </c:spPr>
          <c:marker>
            <c:symbol val="plus"/>
            <c:size val="8"/>
            <c:spPr>
              <a:noFill/>
              <a:ln w="12700">
                <a:solidFill>
                  <a:srgbClr val="002060"/>
                </a:solidFill>
                <a:prstDash val="solid"/>
              </a:ln>
            </c:spPr>
          </c:marker>
          <c:xVal>
            <c:numLit>
              <c:formatCode>General</c:formatCode>
              <c:ptCount val="3"/>
              <c:pt idx="0">
                <c:v>1</c:v>
              </c:pt>
              <c:pt idx="1">
                <c:v>2</c:v>
              </c:pt>
              <c:pt idx="2">
                <c:v>3</c:v>
              </c:pt>
            </c:numLit>
          </c:xVal>
          <c:yVal>
            <c:numLit>
              <c:formatCode>General</c:formatCode>
              <c:ptCount val="3"/>
              <c:pt idx="0">
                <c:v>2.493314802690596</c:v>
              </c:pt>
              <c:pt idx="1">
                <c:v>2.0811637135046177</c:v>
              </c:pt>
              <c:pt idx="2">
                <c:v>1.551216145794869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8EB-4C00-855D-5C6355259FD8}"/>
            </c:ext>
          </c:extLst>
        </c:ser>
        <c:ser>
          <c:idx val="1"/>
          <c:order val="1"/>
          <c:tx>
            <c:v>Minimum/Maximum</c:v>
          </c:tx>
          <c:spPr>
            <a:ln w="25400">
              <a:noFill/>
            </a:ln>
            <a:effectLst/>
          </c:spPr>
          <c:marker>
            <c:symbol val="diamond"/>
            <c:size val="3"/>
            <c:spPr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</a:ln>
            </c:spPr>
          </c:marker>
          <c:xVal>
            <c:numLit>
              <c:formatCode>General</c:formatCode>
              <c:ptCount val="6"/>
              <c:pt idx="0">
                <c:v>1</c:v>
              </c:pt>
              <c:pt idx="1">
                <c:v>1</c:v>
              </c:pt>
              <c:pt idx="2">
                <c:v>2</c:v>
              </c:pt>
              <c:pt idx="3">
                <c:v>2</c:v>
              </c:pt>
              <c:pt idx="4">
                <c:v>3</c:v>
              </c:pt>
              <c:pt idx="5">
                <c:v>3</c:v>
              </c:pt>
            </c:numLit>
          </c:xVal>
          <c:yVal>
            <c:numLit>
              <c:formatCode>General</c:formatCode>
              <c:ptCount val="6"/>
              <c:pt idx="0">
                <c:v>0.71540824455305585</c:v>
              </c:pt>
              <c:pt idx="1">
                <c:v>5.2886660688923923</c:v>
              </c:pt>
              <c:pt idx="2">
                <c:v>0.19844214846699013</c:v>
              </c:pt>
              <c:pt idx="3">
                <c:v>5.107950391973981</c:v>
              </c:pt>
              <c:pt idx="4">
                <c:v>0.24595992875644065</c:v>
              </c:pt>
              <c:pt idx="5">
                <c:v>5.0158900704858844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68EB-4C00-855D-5C6355259FD8}"/>
            </c:ext>
          </c:extLst>
        </c:ser>
        <c:ser>
          <c:idx val="2"/>
          <c:order val="2"/>
          <c:tx>
            <c:v>Valeurs extrêmes(1)</c:v>
          </c:tx>
          <c:spPr>
            <a:ln w="25400">
              <a:noFill/>
            </a:ln>
            <a:effectLst/>
          </c:spPr>
          <c:marker>
            <c:symbol val="circle"/>
            <c:size val="3"/>
            <c:spPr>
              <a:noFill/>
              <a:ln w="0">
                <a:solidFill>
                  <a:srgbClr val="000000"/>
                </a:solidFill>
                <a:prstDash val="solid"/>
              </a:ln>
            </c:spPr>
          </c:marker>
          <c:xVal>
            <c:numLit>
              <c:formatCode>General</c:formatCode>
              <c:ptCount val="1"/>
              <c:pt idx="0">
                <c:v>3</c:v>
              </c:pt>
            </c:numLit>
          </c:xVal>
          <c:yVal>
            <c:numLit>
              <c:formatCode>General</c:formatCode>
              <c:ptCount val="1"/>
              <c:pt idx="0">
                <c:v>5.0158900704858844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68EB-4C00-855D-5C6355259FD8}"/>
            </c:ext>
          </c:extLst>
        </c:ser>
        <c:ser>
          <c:idx val="3"/>
          <c:order val="3"/>
          <c:tx>
            <c:v/>
          </c:tx>
          <c:spPr>
            <a:ln w="6350">
              <a:solidFill>
                <a:schemeClr val="accent1">
                  <a:lumMod val="20000"/>
                  <a:lumOff val="80000"/>
                </a:schemeClr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3"/>
              <c:pt idx="0">
                <c:v>0.9</c:v>
              </c:pt>
              <c:pt idx="1">
                <c:v>1.1000000000000001</c:v>
              </c:pt>
              <c:pt idx="2">
                <c:v>1</c:v>
              </c:pt>
              <c:pt idx="3">
                <c:v>1</c:v>
              </c:pt>
              <c:pt idx="4">
                <c:v>0.75</c:v>
              </c:pt>
              <c:pt idx="5">
                <c:v>1.25</c:v>
              </c:pt>
              <c:pt idx="6">
                <c:v>1.25</c:v>
              </c:pt>
              <c:pt idx="7">
                <c:v>1.25</c:v>
              </c:pt>
              <c:pt idx="8">
                <c:v>1.25</c:v>
              </c:pt>
              <c:pt idx="9">
                <c:v>1.25</c:v>
              </c:pt>
              <c:pt idx="10">
                <c:v>1</c:v>
              </c:pt>
              <c:pt idx="11">
                <c:v>1</c:v>
              </c:pt>
              <c:pt idx="12">
                <c:v>1.1000000000000001</c:v>
              </c:pt>
              <c:pt idx="13">
                <c:v>0.9</c:v>
              </c:pt>
              <c:pt idx="14">
                <c:v>1</c:v>
              </c:pt>
              <c:pt idx="15">
                <c:v>1</c:v>
              </c:pt>
              <c:pt idx="16">
                <c:v>0.75</c:v>
              </c:pt>
              <c:pt idx="17">
                <c:v>0.75</c:v>
              </c:pt>
              <c:pt idx="18">
                <c:v>0.75</c:v>
              </c:pt>
              <c:pt idx="19">
                <c:v>1.25</c:v>
              </c:pt>
              <c:pt idx="20">
                <c:v>0.75</c:v>
              </c:pt>
              <c:pt idx="21">
                <c:v>0.75</c:v>
              </c:pt>
              <c:pt idx="22">
                <c:v>0.75</c:v>
              </c:pt>
            </c:numLit>
          </c:xVal>
          <c:yVal>
            <c:numLit>
              <c:formatCode>General</c:formatCode>
              <c:ptCount val="23"/>
              <c:pt idx="0">
                <c:v>5.2886660688923923</c:v>
              </c:pt>
              <c:pt idx="1">
                <c:v>5.2886660688923923</c:v>
              </c:pt>
              <c:pt idx="2">
                <c:v>5.2886660688923923</c:v>
              </c:pt>
              <c:pt idx="3">
                <c:v>3.2010460803158542</c:v>
              </c:pt>
              <c:pt idx="4">
                <c:v>3.2010460803158542</c:v>
              </c:pt>
              <c:pt idx="5">
                <c:v>3.2010460803158542</c:v>
              </c:pt>
              <c:pt idx="6">
                <c:v>3.2010460803158542</c:v>
              </c:pt>
              <c:pt idx="7">
                <c:v>2.3077610758483273</c:v>
              </c:pt>
              <c:pt idx="8">
                <c:v>1.5322451677612023</c:v>
              </c:pt>
              <c:pt idx="9">
                <c:v>1.5322451677612023</c:v>
              </c:pt>
              <c:pt idx="10">
                <c:v>1.5322451677612023</c:v>
              </c:pt>
              <c:pt idx="11">
                <c:v>0.71540824455305585</c:v>
              </c:pt>
              <c:pt idx="12">
                <c:v>0.71540824455305585</c:v>
              </c:pt>
              <c:pt idx="13">
                <c:v>0.71540824455305585</c:v>
              </c:pt>
              <c:pt idx="14">
                <c:v>0.71540824455305585</c:v>
              </c:pt>
              <c:pt idx="15">
                <c:v>1.5322451677612023</c:v>
              </c:pt>
              <c:pt idx="16">
                <c:v>1.5322451677612023</c:v>
              </c:pt>
              <c:pt idx="17">
                <c:v>1.5322451677612023</c:v>
              </c:pt>
              <c:pt idx="18">
                <c:v>2.3077610758483273</c:v>
              </c:pt>
              <c:pt idx="19">
                <c:v>2.3077610758483273</c:v>
              </c:pt>
              <c:pt idx="20">
                <c:v>2.3077610758483273</c:v>
              </c:pt>
              <c:pt idx="21">
                <c:v>3.2010460803158542</c:v>
              </c:pt>
              <c:pt idx="22">
                <c:v>3.2010460803158542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68EB-4C00-855D-5C6355259FD8}"/>
            </c:ext>
          </c:extLst>
        </c:ser>
        <c:ser>
          <c:idx val="4"/>
          <c:order val="4"/>
          <c:tx>
            <c:v/>
          </c:tx>
          <c:spPr>
            <a:ln w="6350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3"/>
              <c:pt idx="0">
                <c:v>1.9</c:v>
              </c:pt>
              <c:pt idx="1">
                <c:v>2.1</c:v>
              </c:pt>
              <c:pt idx="2">
                <c:v>2</c:v>
              </c:pt>
              <c:pt idx="3">
                <c:v>2</c:v>
              </c:pt>
              <c:pt idx="4">
                <c:v>1.75</c:v>
              </c:pt>
              <c:pt idx="5">
                <c:v>2.25</c:v>
              </c:pt>
              <c:pt idx="6">
                <c:v>2.25</c:v>
              </c:pt>
              <c:pt idx="7">
                <c:v>2.25</c:v>
              </c:pt>
              <c:pt idx="8">
                <c:v>2.25</c:v>
              </c:pt>
              <c:pt idx="9">
                <c:v>2.25</c:v>
              </c:pt>
              <c:pt idx="10">
                <c:v>2</c:v>
              </c:pt>
              <c:pt idx="11">
                <c:v>2</c:v>
              </c:pt>
              <c:pt idx="12">
                <c:v>2.1</c:v>
              </c:pt>
              <c:pt idx="13">
                <c:v>1.9</c:v>
              </c:pt>
              <c:pt idx="14">
                <c:v>2</c:v>
              </c:pt>
              <c:pt idx="15">
                <c:v>2</c:v>
              </c:pt>
              <c:pt idx="16">
                <c:v>1.75</c:v>
              </c:pt>
              <c:pt idx="17">
                <c:v>1.75</c:v>
              </c:pt>
              <c:pt idx="18">
                <c:v>1.75</c:v>
              </c:pt>
              <c:pt idx="19">
                <c:v>2.25</c:v>
              </c:pt>
              <c:pt idx="20">
                <c:v>1.75</c:v>
              </c:pt>
              <c:pt idx="21">
                <c:v>1.75</c:v>
              </c:pt>
              <c:pt idx="22">
                <c:v>1.75</c:v>
              </c:pt>
            </c:numLit>
          </c:xVal>
          <c:yVal>
            <c:numLit>
              <c:formatCode>General</c:formatCode>
              <c:ptCount val="23"/>
              <c:pt idx="0">
                <c:v>5.107950391973981</c:v>
              </c:pt>
              <c:pt idx="1">
                <c:v>5.107950391973981</c:v>
              </c:pt>
              <c:pt idx="2">
                <c:v>5.107950391973981</c:v>
              </c:pt>
              <c:pt idx="3">
                <c:v>3.4287555189820269</c:v>
              </c:pt>
              <c:pt idx="4">
                <c:v>3.4287555189820269</c:v>
              </c:pt>
              <c:pt idx="5">
                <c:v>3.4287555189820269</c:v>
              </c:pt>
              <c:pt idx="6">
                <c:v>3.4287555189820269</c:v>
              </c:pt>
              <c:pt idx="7">
                <c:v>1.7160360403393955</c:v>
              </c:pt>
              <c:pt idx="8">
                <c:v>0.57875616993751855</c:v>
              </c:pt>
              <c:pt idx="9">
                <c:v>0.57875616993751855</c:v>
              </c:pt>
              <c:pt idx="10">
                <c:v>0.57875616993751855</c:v>
              </c:pt>
              <c:pt idx="11">
                <c:v>0.19844214846699013</c:v>
              </c:pt>
              <c:pt idx="12">
                <c:v>0.19844214846699013</c:v>
              </c:pt>
              <c:pt idx="13">
                <c:v>0.19844214846699013</c:v>
              </c:pt>
              <c:pt idx="14">
                <c:v>0.19844214846699013</c:v>
              </c:pt>
              <c:pt idx="15">
                <c:v>0.57875616993751855</c:v>
              </c:pt>
              <c:pt idx="16">
                <c:v>0.57875616993751855</c:v>
              </c:pt>
              <c:pt idx="17">
                <c:v>0.57875616993751855</c:v>
              </c:pt>
              <c:pt idx="18">
                <c:v>1.7160360403393955</c:v>
              </c:pt>
              <c:pt idx="19">
                <c:v>1.7160360403393955</c:v>
              </c:pt>
              <c:pt idx="20">
                <c:v>1.7160360403393955</c:v>
              </c:pt>
              <c:pt idx="21">
                <c:v>3.4287555189820269</c:v>
              </c:pt>
              <c:pt idx="22">
                <c:v>3.4287555189820269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68EB-4C00-855D-5C6355259FD8}"/>
            </c:ext>
          </c:extLst>
        </c:ser>
        <c:ser>
          <c:idx val="5"/>
          <c:order val="5"/>
          <c:tx>
            <c:v/>
          </c:tx>
          <c:spPr>
            <a:ln w="635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3"/>
              <c:pt idx="0">
                <c:v>2.9</c:v>
              </c:pt>
              <c:pt idx="1">
                <c:v>3.1</c:v>
              </c:pt>
              <c:pt idx="2">
                <c:v>3</c:v>
              </c:pt>
              <c:pt idx="3">
                <c:v>3</c:v>
              </c:pt>
              <c:pt idx="4">
                <c:v>2.75</c:v>
              </c:pt>
              <c:pt idx="5">
                <c:v>3.25</c:v>
              </c:pt>
              <c:pt idx="6">
                <c:v>3.25</c:v>
              </c:pt>
              <c:pt idx="7">
                <c:v>3.25</c:v>
              </c:pt>
              <c:pt idx="8">
                <c:v>3.25</c:v>
              </c:pt>
              <c:pt idx="9">
                <c:v>3.25</c:v>
              </c:pt>
              <c:pt idx="10">
                <c:v>3</c:v>
              </c:pt>
              <c:pt idx="11">
                <c:v>3</c:v>
              </c:pt>
              <c:pt idx="12">
                <c:v>3.1</c:v>
              </c:pt>
              <c:pt idx="13">
                <c:v>2.9</c:v>
              </c:pt>
              <c:pt idx="14">
                <c:v>3</c:v>
              </c:pt>
              <c:pt idx="15">
                <c:v>3</c:v>
              </c:pt>
              <c:pt idx="16">
                <c:v>2.75</c:v>
              </c:pt>
              <c:pt idx="17">
                <c:v>2.75</c:v>
              </c:pt>
              <c:pt idx="18">
                <c:v>2.75</c:v>
              </c:pt>
              <c:pt idx="19">
                <c:v>3.25</c:v>
              </c:pt>
              <c:pt idx="20">
                <c:v>2.75</c:v>
              </c:pt>
              <c:pt idx="21">
                <c:v>2.75</c:v>
              </c:pt>
              <c:pt idx="22">
                <c:v>2.75</c:v>
              </c:pt>
            </c:numLit>
          </c:xVal>
          <c:yVal>
            <c:numLit>
              <c:formatCode>General</c:formatCode>
              <c:ptCount val="23"/>
              <c:pt idx="0">
                <c:v>3.3937173532034683</c:v>
              </c:pt>
              <c:pt idx="1">
                <c:v>3.3937173532034683</c:v>
              </c:pt>
              <c:pt idx="2">
                <c:v>3.3937173532034683</c:v>
              </c:pt>
              <c:pt idx="3">
                <c:v>1.8641580438232628</c:v>
              </c:pt>
              <c:pt idx="4">
                <c:v>1.8641580438232628</c:v>
              </c:pt>
              <c:pt idx="5">
                <c:v>1.8641580438232628</c:v>
              </c:pt>
              <c:pt idx="6">
                <c:v>1.8641580438232628</c:v>
              </c:pt>
              <c:pt idx="7">
                <c:v>1.2005176358002587</c:v>
              </c:pt>
              <c:pt idx="8">
                <c:v>0.53894349271787234</c:v>
              </c:pt>
              <c:pt idx="9">
                <c:v>0.53894349271787234</c:v>
              </c:pt>
              <c:pt idx="10">
                <c:v>0.53894349271787234</c:v>
              </c:pt>
              <c:pt idx="11">
                <c:v>0.24595992875644065</c:v>
              </c:pt>
              <c:pt idx="12">
                <c:v>0.24595992875644065</c:v>
              </c:pt>
              <c:pt idx="13">
                <c:v>0.24595992875644065</c:v>
              </c:pt>
              <c:pt idx="14">
                <c:v>0.24595992875644065</c:v>
              </c:pt>
              <c:pt idx="15">
                <c:v>0.53894349271787234</c:v>
              </c:pt>
              <c:pt idx="16">
                <c:v>0.53894349271787234</c:v>
              </c:pt>
              <c:pt idx="17">
                <c:v>0.53894349271787234</c:v>
              </c:pt>
              <c:pt idx="18">
                <c:v>1.2005176358002587</c:v>
              </c:pt>
              <c:pt idx="19">
                <c:v>1.2005176358002587</c:v>
              </c:pt>
              <c:pt idx="20">
                <c:v>1.2005176358002587</c:v>
              </c:pt>
              <c:pt idx="21">
                <c:v>1.8641580438232628</c:v>
              </c:pt>
              <c:pt idx="22">
                <c:v>1.8641580438232628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68EB-4C00-855D-5C6355259FD8}"/>
            </c:ext>
          </c:extLst>
        </c:ser>
        <c:ser>
          <c:idx val="6"/>
          <c:order val="6"/>
          <c:tx>
            <c:v/>
          </c:tx>
          <c:spPr>
            <a:ln w="19050">
              <a:noFill/>
            </a:ln>
            <a:effectLst/>
          </c:spPr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G1</a:t>
                    </a:r>
                  </a:p>
                </c:rich>
              </c:tx>
              <c:dLblPos val="b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68EB-4C00-855D-5C6355259FD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G2</a:t>
                    </a:r>
                  </a:p>
                </c:rich>
              </c:tx>
              <c:dLblPos val="b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8EB-4C00-855D-5C6355259FD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G3</a:t>
                    </a:r>
                  </a:p>
                </c:rich>
              </c:tx>
              <c:dLblPos val="b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68EB-4C00-855D-5C6355259FD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fr-FR"/>
              </a:p>
            </c:txPr>
            <c:dLblPos val="b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Lit>
              <c:formatCode>General</c:formatCode>
              <c:ptCount val="3"/>
              <c:pt idx="0">
                <c:v>1</c:v>
              </c:pt>
              <c:pt idx="1">
                <c:v>2</c:v>
              </c:pt>
              <c:pt idx="2">
                <c:v>3</c:v>
              </c:pt>
            </c:numLit>
          </c:xVal>
          <c:yVal>
            <c:numLit>
              <c:formatCode>General</c:formatCode>
              <c:ptCount val="3"/>
              <c:pt idx="0">
                <c:v>0.18</c:v>
              </c:pt>
              <c:pt idx="1">
                <c:v>0.18</c:v>
              </c:pt>
              <c:pt idx="2">
                <c:v>0.18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68EB-4C00-855D-5C6355259F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988592"/>
        <c:axId val="157989152"/>
      </c:scatterChart>
      <c:valAx>
        <c:axId val="157988592"/>
        <c:scaling>
          <c:orientation val="minMax"/>
          <c:max val="4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 sz="1100" b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Groupe de végétalisation </a:t>
                </a:r>
              </a:p>
            </c:rich>
          </c:tx>
          <c:layout>
            <c:manualLayout>
              <c:xMode val="edge"/>
              <c:yMode val="edge"/>
              <c:x val="0.33721522309711288"/>
              <c:y val="0.9386469044310638"/>
            </c:manualLayout>
          </c:layout>
          <c:overlay val="0"/>
        </c:title>
        <c:numFmt formatCode="General" sourceLinked="0"/>
        <c:majorTickMark val="none"/>
        <c:minorTickMark val="none"/>
        <c:tickLblPos val="none"/>
        <c:spPr>
          <a:ln w="6350">
            <a:noFill/>
          </a:ln>
        </c:spPr>
        <c:txPr>
          <a:bodyPr/>
          <a:lstStyle/>
          <a:p>
            <a:pPr>
              <a:defRPr sz="700"/>
            </a:pPr>
            <a:endParaRPr lang="fr-FR"/>
          </a:p>
        </c:txPr>
        <c:crossAx val="157989152"/>
        <c:crosses val="autoZero"/>
        <c:crossBetween val="midCat"/>
      </c:valAx>
      <c:valAx>
        <c:axId val="157989152"/>
        <c:scaling>
          <c:orientation val="minMax"/>
          <c:max val="6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fr-FR" sz="11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 de matière</a:t>
                </a:r>
                <a:r>
                  <a:rPr lang="fr-FR" sz="1100" b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organique en profondeur </a:t>
                </a:r>
                <a:endParaRPr lang="fr-FR" sz="11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04"/>
              <c:y val="0.17875460332789112"/>
            </c:manualLayout>
          </c:layout>
          <c:overlay val="0"/>
        </c:title>
        <c:numFmt formatCode="General" sourceLinked="0"/>
        <c:majorTickMark val="cross"/>
        <c:minorTickMark val="none"/>
        <c:tickLblPos val="nextTo"/>
        <c:txPr>
          <a:bodyPr/>
          <a:lstStyle/>
          <a:p>
            <a:pPr>
              <a:defRPr sz="700"/>
            </a:pPr>
            <a:endParaRPr lang="fr-FR"/>
          </a:p>
        </c:txPr>
        <c:crossAx val="157988592"/>
        <c:crosses val="autoZero"/>
        <c:crossBetween val="midCat"/>
      </c:valAx>
      <c:spPr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00" b="1">
                <a:latin typeface="Arial"/>
                <a:ea typeface="Arial"/>
                <a:cs typeface="Arial"/>
              </a:defRPr>
            </a:pPr>
            <a:r>
              <a:rPr lang="fr-FR"/>
              <a:t>Variables (axes F1 et F2 : 56,79 %)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452375789208685"/>
          <c:y val="0.10765726933705937"/>
          <c:w val="0.82877966465018083"/>
          <c:h val="0.70825163948523528"/>
        </c:manualLayout>
      </c:layout>
      <c:scatterChart>
        <c:scatterStyle val="lineMarker"/>
        <c:varyColors val="0"/>
        <c:ser>
          <c:idx val="0"/>
          <c:order val="0"/>
          <c:tx>
            <c:v>Variables actives</c:v>
          </c:tx>
          <c:spPr>
            <a:ln w="25400">
              <a:noFill/>
            </a:ln>
            <a:effectLst/>
          </c:spPr>
          <c:marker>
            <c:symbol val="circle"/>
            <c:size val="3"/>
            <c:spPr>
              <a:solidFill>
                <a:srgbClr val="FF0000"/>
              </a:solidFill>
              <a:ln w="6350"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0.18586289949050486"/>
                  <c:y val="1.764705882352941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Température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4D6-4D5C-B578-8E66D09295D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7.0745098039215693E-2"/>
                  <c:y val="-3.137254901960784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pH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4D6-4D5C-B578-8E66D09295D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4D6-4D5C-B578-8E66D09295D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5485763709735743E-2"/>
                  <c:y val="-1.237922182804072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O2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4D6-4D5C-B578-8E66D09295D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4D6-4D5C-B578-8E66D09295DB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14D6-4D5C-B578-8E66D09295DB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14D6-4D5C-B578-8E66D09295DB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5.1263357037635252E-2"/>
                  <c:y val="-9.665885781371395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% surface ligneux 2013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14D6-4D5C-B578-8E66D09295D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9607843137254975E-2"/>
                  <c:y val="-3.137254901960786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% de MO S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14D6-4D5C-B578-8E66D09295D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9607843137254902E-2"/>
                  <c:y val="-3.137254901960784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% de MO P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14D6-4D5C-B578-8E66D09295D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fr-FR"/>
              </a:p>
            </c:txPr>
            <c:dLblPos val="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ACP_HID!$A$1:$A$10</c:f>
              <c:numCache>
                <c:formatCode>General</c:formatCode>
                <c:ptCount val="10"/>
                <c:pt idx="0">
                  <c:v>-0.44339851947797454</c:v>
                </c:pt>
                <c:pt idx="1">
                  <c:v>-0.66439010945620891</c:v>
                </c:pt>
                <c:pt idx="2">
                  <c:v>6.6100538014940063E-2</c:v>
                </c:pt>
                <c:pt idx="3">
                  <c:v>-0.77578041018614707</c:v>
                </c:pt>
                <c:pt idx="4">
                  <c:v>0.33908692955827097</c:v>
                </c:pt>
                <c:pt idx="5">
                  <c:v>0.84736048568632427</c:v>
                </c:pt>
                <c:pt idx="6">
                  <c:v>0.68620137899448619</c:v>
                </c:pt>
                <c:pt idx="7">
                  <c:v>0.61647484242025097</c:v>
                </c:pt>
                <c:pt idx="8">
                  <c:v>0.52931435383344427</c:v>
                </c:pt>
                <c:pt idx="9">
                  <c:v>0.38100788937716934</c:v>
                </c:pt>
              </c:numCache>
            </c:numRef>
          </c:xVal>
          <c:yVal>
            <c:numRef>
              <c:f>ACP_HID!$B$1:$B$10</c:f>
              <c:numCache>
                <c:formatCode>General</c:formatCode>
                <c:ptCount val="10"/>
                <c:pt idx="0">
                  <c:v>-1.0562551143645049E-2</c:v>
                </c:pt>
                <c:pt idx="1">
                  <c:v>0.29966965427090941</c:v>
                </c:pt>
                <c:pt idx="2">
                  <c:v>0.24976968924194767</c:v>
                </c:pt>
                <c:pt idx="3">
                  <c:v>0.43964983537537766</c:v>
                </c:pt>
                <c:pt idx="4">
                  <c:v>-0.61586886468075952</c:v>
                </c:pt>
                <c:pt idx="5">
                  <c:v>-0.10854569369642551</c:v>
                </c:pt>
                <c:pt idx="6">
                  <c:v>-0.2500405037388711</c:v>
                </c:pt>
                <c:pt idx="7">
                  <c:v>0.39884245614636959</c:v>
                </c:pt>
                <c:pt idx="8">
                  <c:v>0.78374954646424921</c:v>
                </c:pt>
                <c:pt idx="9">
                  <c:v>0.86779904129538787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4D6-4D5C-B578-8E66D09295DB}"/>
            </c:ext>
          </c:extLst>
        </c:ser>
        <c:ser>
          <c:idx val="1"/>
          <c:order val="1"/>
          <c:tx>
            <c:v/>
          </c:tx>
          <c:spPr>
            <a:ln w="6350">
              <a:solidFill>
                <a:srgbClr val="000000"/>
              </a:solidFill>
              <a:prstDash val="solid"/>
            </a:ln>
            <a:effectLst/>
          </c:spPr>
          <c:marker>
            <c:symbol val="none"/>
          </c:marker>
          <c:xVal>
            <c:numRef>
              <c:f>ACP!ycir2</c:f>
              <c:numCache>
                <c:formatCode>General</c:formatCode>
                <c:ptCount val="500"/>
                <c:pt idx="0">
                  <c:v>-1</c:v>
                </c:pt>
                <c:pt idx="1">
                  <c:v>-0.9999207274352172</c:v>
                </c:pt>
                <c:pt idx="2">
                  <c:v>-0.99968292230889111</c:v>
                </c:pt>
                <c:pt idx="3">
                  <c:v>-0.99928662232386611</c:v>
                </c:pt>
                <c:pt idx="4">
                  <c:v>-0.99873189031157483</c:v>
                </c:pt>
                <c:pt idx="5">
                  <c:v>-0.99801881422207628</c:v>
                </c:pt>
                <c:pt idx="6">
                  <c:v>-0.99714750711011146</c:v>
                </c:pt>
                <c:pt idx="7">
                  <c:v>-0.99611810711717974</c:v>
                </c:pt>
                <c:pt idx="8">
                  <c:v>-0.99493077744963665</c:v>
                </c:pt>
                <c:pt idx="9">
                  <c:v>-0.99358570635281829</c:v>
                </c:pt>
                <c:pt idx="10">
                  <c:v>-0.9920831070811964</c:v>
                </c:pt>
                <c:pt idx="11">
                  <c:v>-0.99042321786456755</c:v>
                </c:pt>
                <c:pt idx="12">
                  <c:v>-0.9886063018702832</c:v>
                </c:pt>
                <c:pt idx="13">
                  <c:v>-0.98663264716152554</c:v>
                </c:pt>
                <c:pt idx="14">
                  <c:v>-0.98450256665163649</c:v>
                </c:pt>
                <c:pt idx="15">
                  <c:v>-0.982216398054507</c:v>
                </c:pt>
                <c:pt idx="16">
                  <c:v>-0.97977450383103415</c:v>
                </c:pt>
                <c:pt idx="17">
                  <c:v>-0.97717727113165453</c:v>
                </c:pt>
                <c:pt idx="18">
                  <c:v>-0.97442511173496393</c:v>
                </c:pt>
                <c:pt idx="19">
                  <c:v>-0.97151846198243086</c:v>
                </c:pt>
                <c:pt idx="20">
                  <c:v>-0.9684577827092179</c:v>
                </c:pt>
                <c:pt idx="21">
                  <c:v>-0.96524355917111748</c:v>
                </c:pt>
                <c:pt idx="22">
                  <c:v>-0.96187630096761811</c:v>
                </c:pt>
                <c:pt idx="23">
                  <c:v>-0.95835654196110864</c:v>
                </c:pt>
                <c:pt idx="24">
                  <c:v>-0.95468484019223765</c:v>
                </c:pt>
                <c:pt idx="25">
                  <c:v>-0.95086177779143866</c:v>
                </c:pt>
                <c:pt idx="26">
                  <c:v>-0.94688796088663651</c:v>
                </c:pt>
                <c:pt idx="27">
                  <c:v>-0.94276401950714839</c:v>
                </c:pt>
                <c:pt idx="28">
                  <c:v>-0.93849060748379531</c:v>
                </c:pt>
                <c:pt idx="29">
                  <c:v>-0.93406840234524158</c:v>
                </c:pt>
                <c:pt idx="30">
                  <c:v>-0.92949810521057485</c:v>
                </c:pt>
                <c:pt idx="31">
                  <c:v>-0.92478044067814769</c:v>
                </c:pt>
                <c:pt idx="32">
                  <c:v>-0.91991615671069593</c:v>
                </c:pt>
                <c:pt idx="33">
                  <c:v>-0.91490602451675285</c:v>
                </c:pt>
                <c:pt idx="34">
                  <c:v>-0.90975083842837712</c:v>
                </c:pt>
                <c:pt idx="35">
                  <c:v>-0.90445141577521659</c:v>
                </c:pt>
                <c:pt idx="36">
                  <c:v>-0.89900859675492384</c:v>
                </c:pt>
                <c:pt idx="37">
                  <c:v>-0.89342324429994724</c:v>
                </c:pt>
                <c:pt idx="38">
                  <c:v>-0.88769624394071645</c:v>
                </c:pt>
                <c:pt idx="39">
                  <c:v>-0.88182850366524712</c:v>
                </c:pt>
                <c:pt idx="40">
                  <c:v>-0.87582095377518299</c:v>
                </c:pt>
                <c:pt idx="41">
                  <c:v>-0.86967454673830125</c:v>
                </c:pt>
                <c:pt idx="42">
                  <c:v>-0.86339025703750361</c:v>
                </c:pt>
                <c:pt idx="43">
                  <c:v>-0.85696908101631664</c:v>
                </c:pt>
                <c:pt idx="44">
                  <c:v>-0.8504120367209258</c:v>
                </c:pt>
                <c:pt idx="45">
                  <c:v>-0.84372016373877046</c:v>
                </c:pt>
                <c:pt idx="46">
                  <c:v>-0.83689452303372125</c:v>
                </c:pt>
                <c:pt idx="47">
                  <c:v>-0.82993619677787023</c:v>
                </c:pt>
                <c:pt idx="48">
                  <c:v>-0.82284628817995631</c:v>
                </c:pt>
                <c:pt idx="49">
                  <c:v>-0.81562592131045897</c:v>
                </c:pt>
                <c:pt idx="50">
                  <c:v>-0.8082762409233808</c:v>
                </c:pt>
                <c:pt idx="51">
                  <c:v>-0.80079841227475301</c:v>
                </c:pt>
                <c:pt idx="52">
                  <c:v>-0.79319362093788937</c:v>
                </c:pt>
                <c:pt idx="53">
                  <c:v>-0.78546307261542014</c:v>
                </c:pt>
                <c:pt idx="54">
                  <c:v>-0.77760799294813199</c:v>
                </c:pt>
                <c:pt idx="55">
                  <c:v>-0.76962962732065077</c:v>
                </c:pt>
                <c:pt idx="56">
                  <c:v>-0.76152924066399108</c:v>
                </c:pt>
                <c:pt idx="57">
                  <c:v>-0.75330811725500646</c:v>
                </c:pt>
                <c:pt idx="58">
                  <c:v>-0.74496756051277513</c:v>
                </c:pt>
                <c:pt idx="59">
                  <c:v>-0.73650889279194887</c:v>
                </c:pt>
                <c:pt idx="60">
                  <c:v>-0.72793345517309938</c:v>
                </c:pt>
                <c:pt idx="61">
                  <c:v>-0.71924260725009737</c:v>
                </c:pt>
                <c:pt idx="62">
                  <c:v>-0.71043772691455498</c:v>
                </c:pt>
                <c:pt idx="63">
                  <c:v>-0.70152021013736843</c:v>
                </c:pt>
                <c:pt idx="64">
                  <c:v>-0.69249147074739226</c:v>
                </c:pt>
                <c:pt idx="65">
                  <c:v>-0.68335294020728543</c:v>
                </c:pt>
                <c:pt idx="66">
                  <c:v>-0.67410606738655909</c:v>
                </c:pt>
                <c:pt idx="67">
                  <c:v>-0.66475231833186454</c:v>
                </c:pt>
                <c:pt idx="68">
                  <c:v>-0.65529317603456028</c:v>
                </c:pt>
                <c:pt idx="69">
                  <c:v>-0.64573014019558972</c:v>
                </c:pt>
                <c:pt idx="70">
                  <c:v>-0.63606472698771155</c:v>
                </c:pt>
                <c:pt idx="71">
                  <c:v>-0.62629846881511764</c:v>
                </c:pt>
                <c:pt idx="72">
                  <c:v>-0.61643291407047773</c:v>
                </c:pt>
                <c:pt idx="73">
                  <c:v>-0.60646962688945005</c:v>
                </c:pt>
                <c:pt idx="74">
                  <c:v>-0.59641018690269343</c:v>
                </c:pt>
                <c:pt idx="75">
                  <c:v>-0.58625618898542686</c:v>
                </c:pt>
                <c:pt idx="76">
                  <c:v>-0.57600924300456857</c:v>
                </c:pt>
                <c:pt idx="77">
                  <c:v>-0.56567097356349894</c:v>
                </c:pt>
                <c:pt idx="78">
                  <c:v>-0.55524301974448875</c:v>
                </c:pt>
                <c:pt idx="79">
                  <c:v>-0.54472703484883012</c:v>
                </c:pt>
                <c:pt idx="80">
                  <c:v>-0.53412468613471364</c:v>
                </c:pt>
                <c:pt idx="81">
                  <c:v>-0.52343765455289248</c:v>
                </c:pt>
                <c:pt idx="82">
                  <c:v>-0.51266763448017616</c:v>
                </c:pt>
                <c:pt idx="83">
                  <c:v>-0.50181633345079579</c:v>
                </c:pt>
                <c:pt idx="84">
                  <c:v>-0.4908854718856811</c:v>
                </c:pt>
                <c:pt idx="85">
                  <c:v>-0.47987678281969864</c:v>
                </c:pt>
                <c:pt idx="86">
                  <c:v>-0.46879201162688483</c:v>
                </c:pt>
                <c:pt idx="87">
                  <c:v>-0.45763291574372789</c:v>
                </c:pt>
                <c:pt idx="88">
                  <c:v>-0.44640126439053329</c:v>
                </c:pt>
                <c:pt idx="89">
                  <c:v>-0.43509883829092294</c:v>
                </c:pt>
                <c:pt idx="90">
                  <c:v>-0.42372742938951014</c:v>
                </c:pt>
                <c:pt idx="91">
                  <c:v>-0.41228884056779558</c:v>
                </c:pt>
                <c:pt idx="92">
                  <c:v>-0.40078488535832868</c:v>
                </c:pt>
                <c:pt idx="93">
                  <c:v>-0.38921738765718195</c:v>
                </c:pt>
                <c:pt idx="94">
                  <c:v>-0.37758818143477968</c:v>
                </c:pt>
                <c:pt idx="95">
                  <c:v>-0.36589911044513262</c:v>
                </c:pt>
                <c:pt idx="96">
                  <c:v>-0.35415202793351785</c:v>
                </c:pt>
                <c:pt idx="97">
                  <c:v>-0.34234879634265747</c:v>
                </c:pt>
                <c:pt idx="98">
                  <c:v>-0.33049128701743657</c:v>
                </c:pt>
                <c:pt idx="99">
                  <c:v>-0.31858137990821012</c:v>
                </c:pt>
                <c:pt idx="100">
                  <c:v>-0.30662096327274724</c:v>
                </c:pt>
                <c:pt idx="101">
                  <c:v>-0.29461193337685576</c:v>
                </c:pt>
                <c:pt idx="102">
                  <c:v>-0.28255619419373978</c:v>
                </c:pt>
                <c:pt idx="103">
                  <c:v>-0.27045565710213343</c:v>
                </c:pt>
                <c:pt idx="104">
                  <c:v>-0.25831224058326041</c:v>
                </c:pt>
                <c:pt idx="105">
                  <c:v>-0.24612786991666954</c:v>
                </c:pt>
                <c:pt idx="106">
                  <c:v>-0.23390447687498958</c:v>
                </c:pt>
                <c:pt idx="107">
                  <c:v>-0.22164399941765742</c:v>
                </c:pt>
                <c:pt idx="108">
                  <c:v>-0.20934838138366341</c:v>
                </c:pt>
                <c:pt idx="109">
                  <c:v>-0.19701957218336458</c:v>
                </c:pt>
                <c:pt idx="110">
                  <c:v>-0.18465952648941655</c:v>
                </c:pt>
                <c:pt idx="111">
                  <c:v>-0.17227020392686812</c:v>
                </c:pt>
                <c:pt idx="112">
                  <c:v>-0.15985356876247375</c:v>
                </c:pt>
                <c:pt idx="113">
                  <c:v>-0.14741158959326711</c:v>
                </c:pt>
                <c:pt idx="114">
                  <c:v>-0.13494623903445108</c:v>
                </c:pt>
                <c:pt idx="115">
                  <c:v>-0.1224594934066485</c:v>
                </c:pt>
                <c:pt idx="116">
                  <c:v>-0.10995333242256551</c:v>
                </c:pt>
                <c:pt idx="117">
                  <c:v>-9.7429738873119412E-2</c:v>
                </c:pt>
                <c:pt idx="118">
                  <c:v>-8.4890698313074872E-2</c:v>
                </c:pt>
                <c:pt idx="119">
                  <c:v>-7.2338198746245572E-2</c:v>
                </c:pt>
                <c:pt idx="120">
                  <c:v>-5.9774230310305126E-2</c:v>
                </c:pt>
                <c:pt idx="121">
                  <c:v>-4.720078496125988E-2</c:v>
                </c:pt>
                <c:pt idx="122">
                  <c:v>-3.4619856157635444E-2</c:v>
                </c:pt>
                <c:pt idx="123">
                  <c:v>-2.2033438544421836E-2</c:v>
                </c:pt>
                <c:pt idx="124">
                  <c:v>-9.4435276368337699E-3</c:v>
                </c:pt>
                <c:pt idx="125">
                  <c:v>3.1478804960692404E-3</c:v>
                </c:pt>
                <c:pt idx="126">
                  <c:v>1.5738789547850556E-2</c:v>
                </c:pt>
                <c:pt idx="127">
                  <c:v>2.8327203291199539E-2</c:v>
                </c:pt>
                <c:pt idx="128">
                  <c:v>4.0911125894425429E-2</c:v>
                </c:pt>
                <c:pt idx="129">
                  <c:v>5.3488562237885208E-2</c:v>
                </c:pt>
                <c:pt idx="130">
                  <c:v>6.6057518230300732E-2</c:v>
                </c:pt>
                <c:pt idx="131">
                  <c:v>7.8616001124912904E-2</c:v>
                </c:pt>
                <c:pt idx="132">
                  <c:v>9.1162019835420383E-2</c:v>
                </c:pt>
                <c:pt idx="133">
                  <c:v>0.10369358525165838</c:v>
                </c:pt>
                <c:pt idx="134">
                  <c:v>0.1162087105549609</c:v>
                </c:pt>
                <c:pt idx="135">
                  <c:v>0.12870541153316176</c:v>
                </c:pt>
                <c:pt idx="136">
                  <c:v>0.14118170689518245</c:v>
                </c:pt>
                <c:pt idx="137">
                  <c:v>0.15363561858515465</c:v>
                </c:pt>
                <c:pt idx="138">
                  <c:v>0.16606517209603314</c:v>
                </c:pt>
                <c:pt idx="139">
                  <c:v>0.17846839678264265</c:v>
                </c:pt>
                <c:pt idx="140">
                  <c:v>0.19084332617411484</c:v>
                </c:pt>
                <c:pt idx="141">
                  <c:v>0.2031879982856632</c:v>
                </c:pt>
                <c:pt idx="142">
                  <c:v>0.21550045592964476</c:v>
                </c:pt>
                <c:pt idx="143">
                  <c:v>0.22777874702586434</c:v>
                </c:pt>
                <c:pt idx="144">
                  <c:v>0.24002092491106591</c:v>
                </c:pt>
                <c:pt idx="145">
                  <c:v>0.25222504864756712</c:v>
                </c:pt>
                <c:pt idx="146">
                  <c:v>0.26438918333098627</c:v>
                </c:pt>
                <c:pt idx="147">
                  <c:v>0.27651140039701028</c:v>
                </c:pt>
                <c:pt idx="148">
                  <c:v>0.28858977792716112</c:v>
                </c:pt>
                <c:pt idx="149">
                  <c:v>0.3006224009535049</c:v>
                </c:pt>
                <c:pt idx="150">
                  <c:v>0.31260736176226211</c:v>
                </c:pt>
                <c:pt idx="151">
                  <c:v>0.32454276019626527</c:v>
                </c:pt>
                <c:pt idx="152">
                  <c:v>0.33642670395621993</c:v>
                </c:pt>
                <c:pt idx="153">
                  <c:v>0.34825730890072032</c:v>
                </c:pt>
                <c:pt idx="154">
                  <c:v>0.36003269934496918</c:v>
                </c:pt>
                <c:pt idx="155">
                  <c:v>0.37175100835816027</c:v>
                </c:pt>
                <c:pt idx="156">
                  <c:v>0.38341037805946954</c:v>
                </c:pt>
                <c:pt idx="157">
                  <c:v>0.39500895991261387</c:v>
                </c:pt>
                <c:pt idx="158">
                  <c:v>0.40654491501892803</c:v>
                </c:pt>
                <c:pt idx="159">
                  <c:v>0.4180164144089118</c:v>
                </c:pt>
                <c:pt idx="160">
                  <c:v>0.42942163933220517</c:v>
                </c:pt>
                <c:pt idx="161">
                  <c:v>0.44075878154594161</c:v>
                </c:pt>
                <c:pt idx="162">
                  <c:v>0.45202604360143783</c:v>
                </c:pt>
                <c:pt idx="163">
                  <c:v>0.46322163912916808</c:v>
                </c:pt>
                <c:pt idx="164">
                  <c:v>0.47434379312198605</c:v>
                </c:pt>
                <c:pt idx="165">
                  <c:v>0.48539074221654255</c:v>
                </c:pt>
                <c:pt idx="166">
                  <c:v>0.4963607349728601</c:v>
                </c:pt>
                <c:pt idx="167">
                  <c:v>0.50725203215201253</c:v>
                </c:pt>
                <c:pt idx="168">
                  <c:v>0.51806290699187474</c:v>
                </c:pt>
                <c:pt idx="169">
                  <c:v>0.52879164548089164</c:v>
                </c:pt>
                <c:pt idx="170">
                  <c:v>0.53943654662982632</c:v>
                </c:pt>
                <c:pt idx="171">
                  <c:v>0.54999592274144504</c:v>
                </c:pt>
                <c:pt idx="172">
                  <c:v>0.56046809967809075</c:v>
                </c:pt>
                <c:pt idx="173">
                  <c:v>0.57085141712711174</c:v>
                </c:pt>
                <c:pt idx="174">
                  <c:v>0.58114422886409478</c:v>
                </c:pt>
                <c:pt idx="175">
                  <c:v>0.59134490301386677</c:v>
                </c:pt>
                <c:pt idx="176">
                  <c:v>0.60145182230922078</c:v>
                </c:pt>
                <c:pt idx="177">
                  <c:v>0.61146338434732483</c:v>
                </c:pt>
                <c:pt idx="178">
                  <c:v>0.62137800184377578</c:v>
                </c:pt>
                <c:pt idx="179">
                  <c:v>0.63119410288425559</c:v>
                </c:pt>
                <c:pt idx="180">
                  <c:v>0.64091013117374995</c:v>
                </c:pt>
                <c:pt idx="181">
                  <c:v>0.65052454628329326</c:v>
                </c:pt>
                <c:pt idx="182">
                  <c:v>0.66003582389419335</c:v>
                </c:pt>
                <c:pt idx="183">
                  <c:v>0.66944245603970665</c:v>
                </c:pt>
                <c:pt idx="184">
                  <c:v>0.67874295134411833</c:v>
                </c:pt>
                <c:pt idx="185">
                  <c:v>0.68793583525919277</c:v>
                </c:pt>
                <c:pt idx="186">
                  <c:v>0.69701965029795676</c:v>
                </c:pt>
                <c:pt idx="187">
                  <c:v>0.70599295626577541</c:v>
                </c:pt>
                <c:pt idx="188">
                  <c:v>0.71485433048868918</c:v>
                </c:pt>
                <c:pt idx="189">
                  <c:v>0.72360236803897138</c:v>
                </c:pt>
                <c:pt idx="190">
                  <c:v>0.7322356819578727</c:v>
                </c:pt>
                <c:pt idx="191">
                  <c:v>0.74075290347551759</c:v>
                </c:pt>
                <c:pt idx="192">
                  <c:v>0.74915268222791453</c:v>
                </c:pt>
                <c:pt idx="193">
                  <c:v>0.7574336864710508</c:v>
                </c:pt>
                <c:pt idx="194">
                  <c:v>0.76559460329203355</c:v>
                </c:pt>
                <c:pt idx="195">
                  <c:v>0.77363413881724563</c:v>
                </c:pt>
                <c:pt idx="196">
                  <c:v>0.78155101841748409</c:v>
                </c:pt>
                <c:pt idx="197">
                  <c:v>0.7893439869100447</c:v>
                </c:pt>
                <c:pt idx="198">
                  <c:v>0.79701180875772593</c:v>
                </c:pt>
                <c:pt idx="199">
                  <c:v>0.80455326826471762</c:v>
                </c:pt>
                <c:pt idx="200">
                  <c:v>0.81196716976934291</c:v>
                </c:pt>
                <c:pt idx="201">
                  <c:v>0.81925233783362583</c:v>
                </c:pt>
                <c:pt idx="202">
                  <c:v>0.82640761742964941</c:v>
                </c:pt>
                <c:pt idx="203">
                  <c:v>0.83343187412268127</c:v>
                </c:pt>
                <c:pt idx="204">
                  <c:v>0.84032399425103221</c:v>
                </c:pt>
                <c:pt idx="205">
                  <c:v>0.84708288510262131</c:v>
                </c:pt>
                <c:pt idx="206">
                  <c:v>0.85370747508822165</c:v>
                </c:pt>
                <c:pt idx="207">
                  <c:v>0.86019671391135366</c:v>
                </c:pt>
                <c:pt idx="208">
                  <c:v>0.86654957273480571</c:v>
                </c:pt>
                <c:pt idx="209">
                  <c:v>0.87276504434375091</c:v>
                </c:pt>
                <c:pt idx="210">
                  <c:v>0.87884214330543575</c:v>
                </c:pt>
                <c:pt idx="211">
                  <c:v>0.88477990612541701</c:v>
                </c:pt>
                <c:pt idx="212">
                  <c:v>0.89057739140031733</c:v>
                </c:pt>
                <c:pt idx="213">
                  <c:v>0.89623367996708103</c:v>
                </c:pt>
                <c:pt idx="214">
                  <c:v>0.90174787504870302</c:v>
                </c:pt>
                <c:pt idx="215">
                  <c:v>0.90711910239640803</c:v>
                </c:pt>
                <c:pt idx="216">
                  <c:v>0.91234651042825932</c:v>
                </c:pt>
                <c:pt idx="217">
                  <c:v>0.91742927036417166</c:v>
                </c:pt>
                <c:pt idx="218">
                  <c:v>0.92236657635731101</c:v>
                </c:pt>
                <c:pt idx="219">
                  <c:v>0.92715764562185798</c:v>
                </c:pt>
                <c:pt idx="220">
                  <c:v>0.93180171855711369</c:v>
                </c:pt>
                <c:pt idx="221">
                  <c:v>0.93629805886793205</c:v>
                </c:pt>
                <c:pt idx="222">
                  <c:v>0.94064595368145465</c:v>
                </c:pt>
                <c:pt idx="223">
                  <c:v>0.94484471366013378</c:v>
                </c:pt>
                <c:pt idx="224">
                  <c:v>0.94889367311102335</c:v>
                </c:pt>
                <c:pt idx="225">
                  <c:v>0.95279219009132199</c:v>
                </c:pt>
                <c:pt idx="226">
                  <c:v>0.95653964651014867</c:v>
                </c:pt>
                <c:pt idx="227">
                  <c:v>0.96013544822653907</c:v>
                </c:pt>
                <c:pt idx="228">
                  <c:v>0.96357902514364313</c:v>
                </c:pt>
                <c:pt idx="229">
                  <c:v>0.96686983129911142</c:v>
                </c:pt>
                <c:pt idx="230">
                  <c:v>0.97000734495165508</c:v>
                </c:pt>
                <c:pt idx="231">
                  <c:v>0.9729910686637645</c:v>
                </c:pt>
                <c:pt idx="232">
                  <c:v>0.97582052938057651</c:v>
                </c:pt>
                <c:pt idx="233">
                  <c:v>0.97849527850487439</c:v>
                </c:pt>
                <c:pt idx="234">
                  <c:v>0.98101489196821101</c:v>
                </c:pt>
                <c:pt idx="235">
                  <c:v>0.9833789702981427</c:v>
                </c:pt>
                <c:pt idx="236">
                  <c:v>0.98558713868156367</c:v>
                </c:pt>
                <c:pt idx="237">
                  <c:v>0.98763904702413108</c:v>
                </c:pt>
                <c:pt idx="238">
                  <c:v>0.98953437000577016</c:v>
                </c:pt>
                <c:pt idx="239">
                  <c:v>0.99127280713225285</c:v>
                </c:pt>
                <c:pt idx="240">
                  <c:v>0.99285408278283926</c:v>
                </c:pt>
                <c:pt idx="241">
                  <c:v>0.99427794625397603</c:v>
                </c:pt>
                <c:pt idx="242">
                  <c:v>0.99554417179904431</c:v>
                </c:pt>
                <c:pt idx="243">
                  <c:v>0.99665255866415059</c:v>
                </c:pt>
                <c:pt idx="244">
                  <c:v>0.99760293111995557</c:v>
                </c:pt>
                <c:pt idx="245">
                  <c:v>0.99839513848953476</c:v>
                </c:pt>
                <c:pt idx="246">
                  <c:v>0.99902905517226803</c:v>
                </c:pt>
                <c:pt idx="247">
                  <c:v>0.99950458066375258</c:v>
                </c:pt>
                <c:pt idx="248">
                  <c:v>0.99982163957173753</c:v>
                </c:pt>
                <c:pt idx="249">
                  <c:v>0.99998018162807711</c:v>
                </c:pt>
                <c:pt idx="250">
                  <c:v>0.99998018169670067</c:v>
                </c:pt>
                <c:pt idx="251">
                  <c:v>0.99982163977759708</c:v>
                </c:pt>
                <c:pt idx="252">
                  <c:v>0.99950458100681572</c:v>
                </c:pt>
                <c:pt idx="253">
                  <c:v>0.99902905565248035</c:v>
                </c:pt>
                <c:pt idx="254">
                  <c:v>0.9983951391068201</c:v>
                </c:pt>
                <c:pt idx="255">
                  <c:v>0.997602931874216</c:v>
                </c:pt>
                <c:pt idx="256">
                  <c:v>0.99665255955526655</c:v>
                </c:pt>
                <c:pt idx="257">
                  <c:v>0.99554417282687446</c:v>
                </c:pt>
                <c:pt idx="258">
                  <c:v>0.9942779474183574</c:v>
                </c:pt>
                <c:pt idx="259">
                  <c:v>0.99285408408358744</c:v>
                </c:pt>
                <c:pt idx="260">
                  <c:v>0.99127280856916145</c:v>
                </c:pt>
                <c:pt idx="261">
                  <c:v>0.98953437157861135</c:v>
                </c:pt>
                <c:pt idx="262">
                  <c:v>0.98763904873265551</c:v>
                </c:pt>
                <c:pt idx="263">
                  <c:v>0.98558714052550056</c:v>
                </c:pt>
                <c:pt idx="264">
                  <c:v>0.98337897227719961</c:v>
                </c:pt>
                <c:pt idx="265">
                  <c:v>0.98101489408207421</c:v>
                </c:pt>
                <c:pt idx="266">
                  <c:v>0.9784952807532088</c:v>
                </c:pt>
                <c:pt idx="267">
                  <c:v>0.97582053176302552</c:v>
                </c:pt>
                <c:pt idx="268">
                  <c:v>0.97299107117995043</c:v>
                </c:pt>
                <c:pt idx="269">
                  <c:v>0.97000734760117913</c:v>
                </c:pt>
                <c:pt idx="270">
                  <c:v>0.96686983408155347</c:v>
                </c:pt>
                <c:pt idx="271">
                  <c:v>0.96357902805856188</c:v>
                </c:pt>
                <c:pt idx="272">
                  <c:v>0.96013545127347244</c:v>
                </c:pt>
                <c:pt idx="273">
                  <c:v>0.9565396496886136</c:v>
                </c:pt>
                <c:pt idx="274">
                  <c:v>0.95279219340081478</c:v>
                </c:pt>
                <c:pt idx="275">
                  <c:v>0.94889367655101908</c:v>
                </c:pt>
                <c:pt idx="276">
                  <c:v>0.94484471723008689</c:v>
                </c:pt>
                <c:pt idx="277">
                  <c:v>0.94064595738079926</c:v>
                </c:pt>
                <c:pt idx="278">
                  <c:v>0.93629806269608173</c:v>
                </c:pt>
                <c:pt idx="279">
                  <c:v>0.93180172251346161</c:v>
                </c:pt>
                <c:pt idx="280">
                  <c:v>0.92715764970577663</c:v>
                </c:pt>
                <c:pt idx="281">
                  <c:v>0.92236658056815313</c:v>
                </c:pt>
                <c:pt idx="282">
                  <c:v>0.91742927470126934</c:v>
                </c:pt>
                <c:pt idx="283">
                  <c:v>0.91234651489092522</c:v>
                </c:pt>
                <c:pt idx="284">
                  <c:v>0.90711910698393472</c:v>
                </c:pt>
                <c:pt idx="285">
                  <c:v>0.90174787976036275</c:v>
                </c:pt>
                <c:pt idx="286">
                  <c:v>0.89623368480212706</c:v>
                </c:pt>
                <c:pt idx="287">
                  <c:v>0.89057739635798305</c:v>
                </c:pt>
                <c:pt idx="288">
                  <c:v>0.88477991120491639</c:v>
                </c:pt>
                <c:pt idx="289">
                  <c:v>0.87884214850596376</c:v>
                </c:pt>
                <c:pt idx="290">
                  <c:v>0.87276504966448243</c:v>
                </c:pt>
                <c:pt idx="291">
                  <c:v>0.86654957817489753</c:v>
                </c:pt>
                <c:pt idx="292">
                  <c:v>0.86019671946994314</c:v>
                </c:pt>
                <c:pt idx="293">
                  <c:v>0.85370748076442782</c:v>
                </c:pt>
                <c:pt idx="294">
                  <c:v>0.84708289089554401</c:v>
                </c:pt>
                <c:pt idx="295">
                  <c:v>0.84032400015975273</c:v>
                </c:pt>
                <c:pt idx="296">
                  <c:v>0.83343188014626313</c:v>
                </c:pt>
                <c:pt idx="297">
                  <c:v>0.82640762356713748</c:v>
                </c:pt>
                <c:pt idx="298">
                  <c:v>0.81925234408404735</c:v>
                </c:pt>
                <c:pt idx="299">
                  <c:v>0.81196717613170677</c:v>
                </c:pt>
                <c:pt idx="300">
                  <c:v>0.80455327473801475</c:v>
                </c:pt>
                <c:pt idx="301">
                  <c:v>0.79701181534093024</c:v>
                </c:pt>
                <c:pt idx="302">
                  <c:v>0.78934399360211238</c:v>
                </c:pt>
                <c:pt idx="303">
                  <c:v>0.78155102521735464</c:v>
                </c:pt>
                <c:pt idx="304">
                  <c:v>0.77363414572384048</c:v>
                </c:pt>
                <c:pt idx="305">
                  <c:v>0.76559461030425746</c:v>
                </c:pt>
                <c:pt idx="306">
                  <c:v>0.75743369358779233</c:v>
                </c:pt>
                <c:pt idx="307">
                  <c:v>0.74915268944804536</c:v>
                </c:pt>
                <c:pt idx="308">
                  <c:v>0.74075291079789329</c:v>
                </c:pt>
                <c:pt idx="309">
                  <c:v>0.7322356893813321</c:v>
                </c:pt>
                <c:pt idx="310">
                  <c:v>0.7236023755623372</c:v>
                </c:pt>
                <c:pt idx="311">
                  <c:v>0.71485433811076882</c:v>
                </c:pt>
                <c:pt idx="312">
                  <c:v>0.7059929639853606</c:v>
                </c:pt>
                <c:pt idx="313">
                  <c:v>0.69701965811382383</c:v>
                </c:pt>
                <c:pt idx="314">
                  <c:v>0.68793584317010215</c:v>
                </c:pt>
                <c:pt idx="315">
                  <c:v>0.67874295934881557</c:v>
                </c:pt>
                <c:pt idx="316">
                  <c:v>0.66944246413692288</c:v>
                </c:pt>
                <c:pt idx="317">
                  <c:v>0.66003583208264494</c:v>
                </c:pt>
                <c:pt idx="318">
                  <c:v>0.6505245545616819</c:v>
                </c:pt>
                <c:pt idx="319">
                  <c:v>0.64091013954076315</c:v>
                </c:pt>
                <c:pt idx="320">
                  <c:v>0.6311941113385664</c:v>
                </c:pt>
                <c:pt idx="321">
                  <c:v>0.62137801038404483</c:v>
                </c:pt>
                <c:pt idx="322">
                  <c:v>0.61146339297219754</c:v>
                </c:pt>
                <c:pt idx="323">
                  <c:v>0.60145183101732957</c:v>
                </c:pt>
                <c:pt idx="324">
                  <c:v>0.59134491180383109</c:v>
                </c:pt>
                <c:pt idx="325">
                  <c:v>0.58114423773452073</c:v>
                </c:pt>
                <c:pt idx="326">
                  <c:v>0.57085142607659323</c:v>
                </c:pt>
                <c:pt idx="327">
                  <c:v>0.56046810870520891</c:v>
                </c:pt>
                <c:pt idx="328">
                  <c:v>0.54999593184476858</c:v>
                </c:pt>
                <c:pt idx="329">
                  <c:v>0.53943655580791217</c:v>
                </c:pt>
                <c:pt idx="330">
                  <c:v>0.52879165473228484</c:v>
                </c:pt>
                <c:pt idx="331">
                  <c:v>0.51806291631510815</c:v>
                </c:pt>
                <c:pt idx="332">
                  <c:v>0.5072520415456081</c:v>
                </c:pt>
                <c:pt idx="333">
                  <c:v>0.4963607444353284</c:v>
                </c:pt>
                <c:pt idx="334">
                  <c:v>0.48539075174638346</c:v>
                </c:pt>
                <c:pt idx="335">
                  <c:v>0.47434380271768822</c:v>
                </c:pt>
                <c:pt idx="336">
                  <c:v>0.46322164878921057</c:v>
                </c:pt>
                <c:pt idx="337">
                  <c:v>0.45202605332428908</c:v>
                </c:pt>
                <c:pt idx="338">
                  <c:v>0.44075879133006007</c:v>
                </c:pt>
                <c:pt idx="339">
                  <c:v>0.42942164917603926</c:v>
                </c:pt>
                <c:pt idx="340">
                  <c:v>0.41801642431090202</c:v>
                </c:pt>
                <c:pt idx="341">
                  <c:v>0.40654492497750366</c:v>
                </c:pt>
                <c:pt idx="342">
                  <c:v>0.39500896992619611</c:v>
                </c:pt>
                <c:pt idx="343">
                  <c:v>0.38341038812647049</c:v>
                </c:pt>
                <c:pt idx="344">
                  <c:v>0.37175101847698405</c:v>
                </c:pt>
                <c:pt idx="345">
                  <c:v>0.36003270951401156</c:v>
                </c:pt>
                <c:pt idx="346">
                  <c:v>0.34825731911836877</c:v>
                </c:pt>
                <c:pt idx="347">
                  <c:v>0.33642671422085474</c:v>
                </c:pt>
                <c:pt idx="348">
                  <c:v>0.32454277050625885</c:v>
                </c:pt>
                <c:pt idx="349">
                  <c:v>0.31260737211598</c:v>
                </c:pt>
                <c:pt idx="350">
                  <c:v>0.30062241134930645</c:v>
                </c:pt>
                <c:pt idx="351">
                  <c:v>0.2885897883633971</c:v>
                </c:pt>
                <c:pt idx="352">
                  <c:v>0.27651141087202619</c:v>
                </c:pt>
                <c:pt idx="353">
                  <c:v>0.26438919384312121</c:v>
                </c:pt>
                <c:pt idx="354">
                  <c:v>0.2522250591951547</c:v>
                </c:pt>
                <c:pt idx="355">
                  <c:v>0.24002093549243358</c:v>
                </c:pt>
                <c:pt idx="356">
                  <c:v>0.22777875763933469</c:v>
                </c:pt>
                <c:pt idx="357">
                  <c:v>0.21550046657353508</c:v>
                </c:pt>
                <c:pt idx="358">
                  <c:v>0.20318800895828573</c:v>
                </c:pt>
                <c:pt idx="359">
                  <c:v>0.19084333687377772</c:v>
                </c:pt>
                <c:pt idx="360">
                  <c:v>0.17846840750765017</c:v>
                </c:pt>
                <c:pt idx="361">
                  <c:v>0.16606518284468424</c:v>
                </c:pt>
                <c:pt idx="362">
                  <c:v>0.15363562935574518</c:v>
                </c:pt>
                <c:pt idx="363">
                  <c:v>0.14118171768600457</c:v>
                </c:pt>
                <c:pt idx="364">
                  <c:v>0.12870542234250484</c:v>
                </c:pt>
                <c:pt idx="365">
                  <c:v>0.11620872138111096</c:v>
                </c:pt>
                <c:pt idx="366">
                  <c:v>0.10369359609289922</c:v>
                </c:pt>
                <c:pt idx="367">
                  <c:v>9.1162030690033147E-2</c:v>
                </c:pt>
                <c:pt idx="368">
                  <c:v>7.8616011991176446E-2</c:v>
                </c:pt>
                <c:pt idx="369">
                  <c:v>6.6057529106492485E-2</c:v>
                </c:pt>
                <c:pt idx="370">
                  <c:v>5.3488573122281453E-2</c:v>
                </c:pt>
                <c:pt idx="371">
                  <c:v>4.0911136785299847E-2</c:v>
                </c:pt>
                <c:pt idx="372">
                  <c:v>2.8327214186825427E-2</c:v>
                </c:pt>
                <c:pt idx="373">
                  <c:v>1.5738800446500247E-2</c:v>
                </c:pt>
                <c:pt idx="374">
                  <c:v>3.1478913960150266E-3</c:v>
                </c:pt>
                <c:pt idx="375">
                  <c:v>-9.4435167373202421E-3</c:v>
                </c:pt>
                <c:pt idx="376">
                  <c:v>-2.2033427647068414E-2</c:v>
                </c:pt>
                <c:pt idx="377">
                  <c:v>-3.4619845264169842E-2</c:v>
                </c:pt>
                <c:pt idx="378">
                  <c:v>-4.7200774073409432E-2</c:v>
                </c:pt>
                <c:pt idx="379">
                  <c:v>-5.977421942979582E-2</c:v>
                </c:pt>
                <c:pt idx="380">
                  <c:v>-7.2338187874801799E-2</c:v>
                </c:pt>
                <c:pt idx="381">
                  <c:v>-8.4890687452420913E-2</c:v>
                </c:pt>
                <c:pt idx="382">
                  <c:v>-9.7429728024977166E-2</c:v>
                </c:pt>
                <c:pt idx="383">
                  <c:v>-0.10995332158865513</c:v>
                </c:pt>
                <c:pt idx="384">
                  <c:v>-0.1224594825886874</c:v>
                </c:pt>
                <c:pt idx="385">
                  <c:v>-0.13494622823415464</c:v>
                </c:pt>
                <c:pt idx="386">
                  <c:v>-0.14741157881234745</c:v>
                </c:pt>
                <c:pt idx="387">
                  <c:v>-0.15985355800264012</c:v>
                </c:pt>
                <c:pt idx="388">
                  <c:v>-0.17227019318982664</c:v>
                </c:pt>
                <c:pt idx="389">
                  <c:v>-0.18465951577686848</c:v>
                </c:pt>
                <c:pt idx="390">
                  <c:v>-0.19701956149700939</c:v>
                </c:pt>
                <c:pt idx="391">
                  <c:v>-0.20934837072519516</c:v>
                </c:pt>
                <c:pt idx="392">
                  <c:v>-0.22164398878876621</c:v>
                </c:pt>
                <c:pt idx="393">
                  <c:v>-0.23390446627736031</c:v>
                </c:pt>
                <c:pt idx="394">
                  <c:v>-0.24612785935198242</c:v>
                </c:pt>
                <c:pt idx="395">
                  <c:v>-0.25831223005319065</c:v>
                </c:pt>
                <c:pt idx="396">
                  <c:v>-0.27045564660835031</c:v>
                </c:pt>
                <c:pt idx="397">
                  <c:v>-0.28255618373790725</c:v>
                </c:pt>
                <c:pt idx="398">
                  <c:v>-0.29461192296063132</c:v>
                </c:pt>
                <c:pt idx="399">
                  <c:v>-0.30662095289778146</c:v>
                </c:pt>
                <c:pt idx="400">
                  <c:v>-0.31858136957614897</c:v>
                </c:pt>
                <c:pt idx="401">
                  <c:v>-0.33049127672991802</c:v>
                </c:pt>
                <c:pt idx="402">
                  <c:v>-0.34234878610131264</c:v>
                </c:pt>
                <c:pt idx="403">
                  <c:v>-0.35415201773997029</c:v>
                </c:pt>
                <c:pt idx="404">
                  <c:v>-0.36589910030099848</c:v>
                </c:pt>
                <c:pt idx="405">
                  <c:v>-0.3775881713416675</c:v>
                </c:pt>
                <c:pt idx="406">
                  <c:v>-0.38921737761669167</c:v>
                </c:pt>
                <c:pt idx="407">
                  <c:v>-0.40078487537205243</c:v>
                </c:pt>
                <c:pt idx="408">
                  <c:v>-0.41228883063731642</c:v>
                </c:pt>
                <c:pt idx="409">
                  <c:v>-0.42372741951640186</c:v>
                </c:pt>
                <c:pt idx="410">
                  <c:v>-0.43509882847675152</c:v>
                </c:pt>
                <c:pt idx="411">
                  <c:v>-0.44640125463685465</c:v>
                </c:pt>
                <c:pt idx="412">
                  <c:v>-0.45763290605208851</c:v>
                </c:pt>
                <c:pt idx="413">
                  <c:v>-0.46879200199882126</c:v>
                </c:pt>
                <c:pt idx="414">
                  <c:v>-0.47987677325673733</c:v>
                </c:pt>
                <c:pt idx="415">
                  <c:v>-0.49088546238933861</c:v>
                </c:pt>
                <c:pt idx="416">
                  <c:v>-0.50181632402257736</c:v>
                </c:pt>
                <c:pt idx="417">
                  <c:v>-0.51266762512157693</c:v>
                </c:pt>
                <c:pt idx="418">
                  <c:v>-0.52343764526539582</c:v>
                </c:pt>
                <c:pt idx="419">
                  <c:v>-0.53412467691979126</c:v>
                </c:pt>
                <c:pt idx="420">
                  <c:v>-0.54472702570794396</c:v>
                </c:pt>
                <c:pt idx="421">
                  <c:v>-0.55524301067908777</c:v>
                </c:pt>
                <c:pt idx="422">
                  <c:v>-0.56567096457502053</c:v>
                </c:pt>
                <c:pt idx="423">
                  <c:v>-0.57600923409443794</c:v>
                </c:pt>
                <c:pt idx="424">
                  <c:v>-0.58625618015505676</c:v>
                </c:pt>
                <c:pt idx="425">
                  <c:v>-0.59641017815348374</c:v>
                </c:pt>
                <c:pt idx="426">
                  <c:v>-0.60646961822278789</c:v>
                </c:pt>
                <c:pt idx="427">
                  <c:v>-0.61643290548773744</c:v>
                </c:pt>
                <c:pt idx="428">
                  <c:v>-0.62629846031765957</c:v>
                </c:pt>
                <c:pt idx="429">
                  <c:v>-0.6360647185768824</c:v>
                </c:pt>
                <c:pt idx="430">
                  <c:v>-0.64573013187272355</c:v>
                </c:pt>
                <c:pt idx="431">
                  <c:v>-0.65529316780097657</c:v>
                </c:pt>
                <c:pt idx="432">
                  <c:v>-0.66475231018886882</c:v>
                </c:pt>
                <c:pt idx="433">
                  <c:v>-0.67410605933544243</c:v>
                </c:pt>
                <c:pt idx="434">
                  <c:v>-0.68335293224932447</c:v>
                </c:pt>
                <c:pt idx="435">
                  <c:v>-0.69249146288384844</c:v>
                </c:pt>
                <c:pt idx="436">
                  <c:v>-0.70152020236948853</c:v>
                </c:pt>
                <c:pt idx="437">
                  <c:v>-0.7104377192435708</c:v>
                </c:pt>
                <c:pt idx="438">
                  <c:v>-0.71924259967722481</c:v>
                </c:pt>
                <c:pt idx="439">
                  <c:v>-0.72793344769953849</c:v>
                </c:pt>
                <c:pt idx="440">
                  <c:v>-0.73650888541888515</c:v>
                </c:pt>
                <c:pt idx="441">
                  <c:v>-0.74496755324137753</c:v>
                </c:pt>
                <c:pt idx="442">
                  <c:v>-0.75330811008642784</c:v>
                </c:pt>
                <c:pt idx="443">
                  <c:v>-0.76152923359936797</c:v>
                </c:pt>
                <c:pt idx="444">
                  <c:v>-0.76962962036110361</c:v>
                </c:pt>
                <c:pt idx="445">
                  <c:v>-0.77760798609476367</c:v>
                </c:pt>
                <c:pt idx="446">
                  <c:v>-0.78546306586931747</c:v>
                </c:pt>
                <c:pt idx="447">
                  <c:v>-0.79319361430012214</c:v>
                </c:pt>
                <c:pt idx="448">
                  <c:v>-0.80079840574637262</c:v>
                </c:pt>
                <c:pt idx="449">
                  <c:v>-0.80827623450542296</c:v>
                </c:pt>
                <c:pt idx="450">
                  <c:v>-0.81562591500394122</c:v>
                </c:pt>
                <c:pt idx="451">
                  <c:v>-0.8228462819858785</c:v>
                </c:pt>
                <c:pt idx="452">
                  <c:v>-0.82993619069721436</c:v>
                </c:pt>
                <c:pt idx="453">
                  <c:v>-0.83689451706745177</c:v>
                </c:pt>
                <c:pt idx="454">
                  <c:v>-0.84372015788783294</c:v>
                </c:pt>
                <c:pt idx="455">
                  <c:v>-0.85041203098624796</c:v>
                </c:pt>
                <c:pt idx="456">
                  <c:v>-0.85696907539880751</c:v>
                </c:pt>
                <c:pt idx="457">
                  <c:v>-0.86339025153805415</c:v>
                </c:pt>
                <c:pt idx="458">
                  <c:v>-0.86967454135778277</c:v>
                </c:pt>
                <c:pt idx="459">
                  <c:v>-0.87582094851444892</c:v>
                </c:pt>
                <c:pt idx="460">
                  <c:v>-0.88182849852513145</c:v>
                </c:pt>
                <c:pt idx="461">
                  <c:v>-0.8876962389220342</c:v>
                </c:pt>
                <c:pt idx="462">
                  <c:v>-0.89342323940349411</c:v>
                </c:pt>
                <c:pt idx="463">
                  <c:v>-0.89900859198147631</c:v>
                </c:pt>
                <c:pt idx="464">
                  <c:v>-0.90445141112553129</c:v>
                </c:pt>
                <c:pt idx="465">
                  <c:v>-0.90975083390319123</c:v>
                </c:pt>
                <c:pt idx="466">
                  <c:v>-0.91490602011678368</c:v>
                </c:pt>
                <c:pt idx="467">
                  <c:v>-0.91991615243664149</c:v>
                </c:pt>
                <c:pt idx="468">
                  <c:v>-0.92478043653068498</c:v>
                </c:pt>
                <c:pt idx="469">
                  <c:v>-0.92949810119036169</c:v>
                </c:pt>
                <c:pt idx="470">
                  <c:v>-0.93406839845291545</c:v>
                </c:pt>
                <c:pt idx="471">
                  <c:v>-0.93849060371997339</c:v>
                </c:pt>
                <c:pt idx="472">
                  <c:v>-0.94276401587242731</c:v>
                </c:pt>
                <c:pt idx="473">
                  <c:v>-0.9468879573815927</c:v>
                </c:pt>
                <c:pt idx="474">
                  <c:v>-0.95086177441662767</c:v>
                </c:pt>
                <c:pt idx="475">
                  <c:v>-0.9546848369481945</c:v>
                </c:pt>
                <c:pt idx="476">
                  <c:v>-0.95835653884834771</c:v>
                </c:pt>
                <c:pt idx="477">
                  <c:v>-0.96187629798663299</c:v>
                </c:pt>
                <c:pt idx="478">
                  <c:v>-0.96524355632238057</c:v>
                </c:pt>
                <c:pt idx="479">
                  <c:v>-0.96845777999318094</c:v>
                </c:pt>
                <c:pt idx="480">
                  <c:v>-0.97151845939952464</c:v>
                </c:pt>
                <c:pt idx="481">
                  <c:v>-0.97442510928559778</c:v>
                </c:pt>
                <c:pt idx="482">
                  <c:v>-0.97717726881621703</c:v>
                </c:pt>
                <c:pt idx="483">
                  <c:v>-0.9797745016498921</c:v>
                </c:pt>
                <c:pt idx="484">
                  <c:v>-0.98221639600800636</c:v>
                </c:pt>
                <c:pt idx="485">
                  <c:v>-0.98450256474010167</c:v>
                </c:pt>
                <c:pt idx="486">
                  <c:v>-0.98663264538525963</c:v>
                </c:pt>
                <c:pt idx="487">
                  <c:v>-0.98860630022956786</c:v>
                </c:pt>
                <c:pt idx="488">
                  <c:v>-0.99042321635966279</c:v>
                </c:pt>
                <c:pt idx="489">
                  <c:v>-0.99208310571234082</c:v>
                </c:pt>
                <c:pt idx="490">
                  <c:v>-0.99358570512022892</c:v>
                </c:pt>
                <c:pt idx="491">
                  <c:v>-0.99493077635350902</c:v>
                </c:pt>
                <c:pt idx="492">
                  <c:v>-0.9961181061576877</c:v>
                </c:pt>
                <c:pt idx="493">
                  <c:v>-0.997147506287407</c:v>
                </c:pt>
                <c:pt idx="494">
                  <c:v>-0.99801881353628974</c:v>
                </c:pt>
                <c:pt idx="495">
                  <c:v>-0.99873188976281513</c:v>
                </c:pt>
                <c:pt idx="496">
                  <c:v>-0.99928662191222017</c:v>
                </c:pt>
                <c:pt idx="497">
                  <c:v>-0.99968292203442422</c:v>
                </c:pt>
                <c:pt idx="498">
                  <c:v>-0.99992072729797288</c:v>
                </c:pt>
                <c:pt idx="499">
                  <c:v>-0.99999999999999989</c:v>
                </c:pt>
              </c:numCache>
            </c:numRef>
          </c:xVal>
          <c:yVal>
            <c:numRef>
              <c:f>ACP!yycir3</c:f>
              <c:numCache>
                <c:formatCode>General</c:formatCode>
                <c:ptCount val="500"/>
                <c:pt idx="0">
                  <c:v>1.0206823884348348E-11</c:v>
                </c:pt>
                <c:pt idx="1">
                  <c:v>-1.2591220966449658E-2</c:v>
                </c:pt>
                <c:pt idx="2">
                  <c:v>-2.5180445666343389E-2</c:v>
                </c:pt>
                <c:pt idx="3">
                  <c:v>-3.7765678129209522E-2</c:v>
                </c:pt>
                <c:pt idx="4">
                  <c:v>-5.0344923027734259E-2</c:v>
                </c:pt>
                <c:pt idx="5">
                  <c:v>-6.2916185983901668E-2</c:v>
                </c:pt>
                <c:pt idx="6">
                  <c:v>-7.547747388519431E-2</c:v>
                </c:pt>
                <c:pt idx="7">
                  <c:v>-8.802679520059116E-2</c:v>
                </c:pt>
                <c:pt idx="8">
                  <c:v>-0.10056216029631462</c:v>
                </c:pt>
                <c:pt idx="9">
                  <c:v>-0.11308158175127912</c:v>
                </c:pt>
                <c:pt idx="10">
                  <c:v>-0.12558307467218432</c:v>
                </c:pt>
                <c:pt idx="11">
                  <c:v>-0.1380646570082121</c:v>
                </c:pt>
                <c:pt idx="12">
                  <c:v>-0.15052434986527063</c:v>
                </c:pt>
                <c:pt idx="13">
                  <c:v>-0.16296017781973787</c:v>
                </c:pt>
                <c:pt idx="14">
                  <c:v>-0.17537016923165721</c:v>
                </c:pt>
                <c:pt idx="15">
                  <c:v>-0.18775235655732875</c:v>
                </c:pt>
                <c:pt idx="16">
                  <c:v>-0.2001047766612554</c:v>
                </c:pt>
                <c:pt idx="17">
                  <c:v>-0.21242547112738819</c:v>
                </c:pt>
                <c:pt idx="18">
                  <c:v>-0.22471248656962303</c:v>
                </c:pt>
                <c:pt idx="19">
                  <c:v>-0.23696387494150239</c:v>
                </c:pt>
                <c:pt idx="20">
                  <c:v>-0.24917769384506591</c:v>
                </c:pt>
                <c:pt idx="21">
                  <c:v>-0.26135200683880988</c:v>
                </c:pt>
                <c:pt idx="22">
                  <c:v>-0.2734848837447002</c:v>
                </c:pt>
                <c:pt idx="23">
                  <c:v>-0.28557440095419234</c:v>
                </c:pt>
                <c:pt idx="24">
                  <c:v>-0.29761864173321162</c:v>
                </c:pt>
                <c:pt idx="25">
                  <c:v>-0.30961569652603971</c:v>
                </c:pt>
                <c:pt idx="26">
                  <c:v>-0.32156366325806696</c:v>
                </c:pt>
                <c:pt idx="27">
                  <c:v>-0.33346064763735633</c:v>
                </c:pt>
                <c:pt idx="28">
                  <c:v>-0.34530476345497579</c:v>
                </c:pt>
                <c:pt idx="29">
                  <c:v>-0.3570941328840449</c:v>
                </c:pt>
                <c:pt idx="30">
                  <c:v>-0.36882688677745706</c:v>
                </c:pt>
                <c:pt idx="31">
                  <c:v>-0.38050116496422309</c:v>
                </c:pt>
                <c:pt idx="32">
                  <c:v>-0.39211511654439224</c:v>
                </c:pt>
                <c:pt idx="33">
                  <c:v>-0.40366690018250306</c:v>
                </c:pt>
                <c:pt idx="34">
                  <c:v>-0.4151546843995198</c:v>
                </c:pt>
                <c:pt idx="35">
                  <c:v>-0.42657664786320199</c:v>
                </c:pt>
                <c:pt idx="36">
                  <c:v>-0.43793097967686945</c:v>
                </c:pt>
                <c:pt idx="37">
                  <c:v>-0.44921587966651033</c:v>
                </c:pt>
                <c:pt idx="38">
                  <c:v>-0.46042955866619156</c:v>
                </c:pt>
                <c:pt idx="39">
                  <c:v>-0.47157023880171994</c:v>
                </c:pt>
                <c:pt idx="40">
                  <c:v>-0.48263615377251706</c:v>
                </c:pt>
                <c:pt idx="41">
                  <c:v>-0.49362554913165729</c:v>
                </c:pt>
                <c:pt idx="42">
                  <c:v>-0.50453668256402673</c:v>
                </c:pt>
                <c:pt idx="43">
                  <c:v>-0.51536782416255844</c:v>
                </c:pt>
                <c:pt idx="44">
                  <c:v>-0.52611725670250231</c:v>
                </c:pt>
                <c:pt idx="45">
                  <c:v>-0.53678327591368036</c:v>
                </c:pt>
                <c:pt idx="46">
                  <c:v>-0.5473641907506922</c:v>
                </c:pt>
                <c:pt idx="47">
                  <c:v>-0.55785832366102084</c:v>
                </c:pt>
                <c:pt idx="48">
                  <c:v>-0.56826401085100253</c:v>
                </c:pt>
                <c:pt idx="49">
                  <c:v>-0.57857960254961038</c:v>
                </c:pt>
                <c:pt idx="50">
                  <c:v>-0.5888034632700192</c:v>
                </c:pt>
                <c:pt idx="51">
                  <c:v>-0.59893397206890409</c:v>
                </c:pt>
                <c:pt idx="52">
                  <c:v>-0.60896952280343208</c:v>
                </c:pt>
                <c:pt idx="53">
                  <c:v>-0.61890852438590893</c:v>
                </c:pt>
                <c:pt idx="54">
                  <c:v>-0.62874940103603916</c:v>
                </c:pt>
                <c:pt idx="55">
                  <c:v>-0.63849059253075624</c:v>
                </c:pt>
                <c:pt idx="56">
                  <c:v>-0.64813055445158974</c:v>
                </c:pt>
                <c:pt idx="57">
                  <c:v>-0.65766775842952607</c:v>
                </c:pt>
                <c:pt idx="58">
                  <c:v>-0.66710069238732217</c:v>
                </c:pt>
                <c:pt idx="59">
                  <c:v>-0.676427860779239</c:v>
                </c:pt>
                <c:pt idx="60">
                  <c:v>-0.68564778482815303</c:v>
                </c:pt>
                <c:pt idx="61">
                  <c:v>-0.69475900276000901</c:v>
                </c:pt>
                <c:pt idx="62">
                  <c:v>-0.70376007003557695</c:v>
                </c:pt>
                <c:pt idx="63">
                  <c:v>-0.71264955957947684</c:v>
                </c:pt>
                <c:pt idx="64">
                  <c:v>-0.72142606200643566</c:v>
                </c:pt>
                <c:pt idx="65">
                  <c:v>-0.73008818584473634</c:v>
                </c:pt>
                <c:pt idx="66">
                  <c:v>-0.73863455775682996</c:v>
                </c:pt>
                <c:pt idx="67">
                  <c:v>-0.74706382275707306</c:v>
                </c:pt>
                <c:pt idx="68">
                  <c:v>-0.75537464442655133</c:v>
                </c:pt>
                <c:pt idx="69">
                  <c:v>-0.76356570512496436</c:v>
                </c:pt>
                <c:pt idx="70">
                  <c:v>-0.77163570619953037</c:v>
                </c:pt>
                <c:pt idx="71">
                  <c:v>-0.77958336819088125</c:v>
                </c:pt>
                <c:pt idx="72">
                  <c:v>-0.78740743103591482</c:v>
                </c:pt>
                <c:pt idx="73">
                  <c:v>-0.79510665426757132</c:v>
                </c:pt>
                <c:pt idx="74">
                  <c:v>-0.8026798172115045</c:v>
                </c:pt>
                <c:pt idx="75">
                  <c:v>-0.81012571917961196</c:v>
                </c:pt>
                <c:pt idx="76">
                  <c:v>-0.81744317966039926</c:v>
                </c:pt>
                <c:pt idx="77">
                  <c:v>-0.82463103850614505</c:v>
                </c:pt>
                <c:pt idx="78">
                  <c:v>-0.83168815611683522</c:v>
                </c:pt>
                <c:pt idx="79">
                  <c:v>-0.83861341362084196</c:v>
                </c:pt>
                <c:pt idx="80">
                  <c:v>-0.84540571305231527</c:v>
                </c:pt>
                <c:pt idx="81">
                  <c:v>-0.85206397752526009</c:v>
                </c:pt>
                <c:pt idx="82">
                  <c:v>-0.85858715140427089</c:v>
                </c:pt>
                <c:pt idx="83">
                  <c:v>-0.86497420047189832</c:v>
                </c:pt>
                <c:pt idx="84">
                  <c:v>-0.87122411209261896</c:v>
                </c:pt>
                <c:pt idx="85">
                  <c:v>-0.87733589537338308</c:v>
                </c:pt>
                <c:pt idx="86">
                  <c:v>-0.88330858132071755</c:v>
                </c:pt>
                <c:pt idx="87">
                  <c:v>-0.88914122299435316</c:v>
                </c:pt>
                <c:pt idx="88">
                  <c:v>-0.89483289565735857</c:v>
                </c:pt>
                <c:pt idx="89">
                  <c:v>-0.90038269692275252</c:v>
                </c:pt>
                <c:pt idx="90">
                  <c:v>-0.90578974689657299</c:v>
                </c:pt>
                <c:pt idx="91">
                  <c:v>-0.91105318831737969</c:v>
                </c:pt>
                <c:pt idx="92">
                  <c:v>-0.91617218669216938</c:v>
                </c:pt>
                <c:pt idx="93">
                  <c:v>-0.9211459304286802</c:v>
                </c:pt>
                <c:pt idx="94">
                  <c:v>-0.92597363096406582</c:v>
                </c:pt>
                <c:pt idx="95">
                  <c:v>-0.9306545228899179</c:v>
                </c:pt>
                <c:pt idx="96">
                  <c:v>-0.93518786407361854</c:v>
                </c:pt>
                <c:pt idx="97">
                  <c:v>-0.93957293577600121</c:v>
                </c:pt>
                <c:pt idx="98">
                  <c:v>-0.94380904276530342</c:v>
                </c:pt>
                <c:pt idx="99">
                  <c:v>-0.94789551342739287</c:v>
                </c:pt>
                <c:pt idx="100">
                  <c:v>-0.95183169987224769</c:v>
                </c:pt>
                <c:pt idx="101">
                  <c:v>-0.95561697803667711</c:v>
                </c:pt>
                <c:pt idx="102">
                  <c:v>-0.95925074778326314</c:v>
                </c:pt>
                <c:pt idx="103">
                  <c:v>-0.96273243299550948</c:v>
                </c:pt>
                <c:pt idx="104">
                  <c:v>-0.96606148166918226</c:v>
                </c:pt>
                <c:pt idx="105">
                  <c:v>-0.96923736599982724</c:v>
                </c:pt>
                <c:pt idx="106">
                  <c:v>-0.97225958246645094</c:v>
                </c:pt>
                <c:pt idx="107">
                  <c:v>-0.97512765191135131</c:v>
                </c:pt>
                <c:pt idx="108">
                  <c:v>-0.97784111961608577</c:v>
                </c:pt>
                <c:pt idx="109">
                  <c:v>-0.98039955537356505</c:v>
                </c:pt>
                <c:pt idx="110">
                  <c:v>-0.98280255355625956</c:v>
                </c:pt>
                <c:pt idx="111">
                  <c:v>-0.9850497331805107</c:v>
                </c:pt>
                <c:pt idx="112">
                  <c:v>-0.98714073796693302</c:v>
                </c:pt>
                <c:pt idx="113">
                  <c:v>-0.98907523639690131</c:v>
                </c:pt>
                <c:pt idx="114">
                  <c:v>-0.99085292176511075</c:v>
                </c:pt>
                <c:pt idx="115">
                  <c:v>-0.99247351222820401</c:v>
                </c:pt>
                <c:pt idx="116">
                  <c:v>-0.99393675084945565</c:v>
                </c:pt>
                <c:pt idx="117">
                  <c:v>-0.99524240563950839</c:v>
                </c:pt>
                <c:pt idx="118">
                  <c:v>-0.99639026959315424</c:v>
                </c:pt>
                <c:pt idx="119">
                  <c:v>-0.99738016072215352</c:v>
                </c:pt>
                <c:pt idx="120">
                  <c:v>-0.9982119220840886</c:v>
                </c:pt>
                <c:pt idx="121">
                  <c:v>-0.9988854218072466</c:v>
                </c:pt>
                <c:pt idx="122">
                  <c:v>-0.99940055311152631</c:v>
                </c:pt>
                <c:pt idx="123">
                  <c:v>-0.99975723432536823</c:v>
                </c:pt>
                <c:pt idx="124">
                  <c:v>-0.99995540889870305</c:v>
                </c:pt>
                <c:pt idx="125">
                  <c:v>-0.9999950454119173</c:v>
                </c:pt>
                <c:pt idx="126">
                  <c:v>-0.99987613758083482</c:v>
                </c:pt>
                <c:pt idx="127">
                  <c:v>-0.99959870425771313</c:v>
                </c:pt>
                <c:pt idx="128">
                  <c:v>-0.99916278942825454</c:v>
                </c:pt>
                <c:pt idx="129">
                  <c:v>-0.99856846220463213</c:v>
                </c:pt>
                <c:pt idx="130">
                  <c:v>-0.99781581681453291</c:v>
                </c:pt>
                <c:pt idx="131">
                  <c:v>-0.9969049725862178</c:v>
                </c:pt>
                <c:pt idx="132">
                  <c:v>-0.99583607392960338</c:v>
                </c:pt>
                <c:pt idx="133">
                  <c:v>-0.99460929031336576</c:v>
                </c:pt>
                <c:pt idx="134">
                  <c:v>-0.99322481623807268</c:v>
                </c:pt>
                <c:pt idx="135">
                  <c:v>-0.99168287120534626</c:v>
                </c:pt>
                <c:pt idx="136">
                  <c:v>-0.98998369968306188</c:v>
                </c:pt>
                <c:pt idx="137">
                  <c:v>-0.98812757106658899</c:v>
                </c:pt>
                <c:pt idx="138">
                  <c:v>-0.98611477963608019</c:v>
                </c:pt>
                <c:pt idx="139">
                  <c:v>-0.98394564450981403</c:v>
                </c:pt>
                <c:pt idx="140">
                  <c:v>-0.9816205095936007</c:v>
                </c:pt>
                <c:pt idx="141">
                  <c:v>-0.97913974352625754</c:v>
                </c:pt>
                <c:pt idx="142">
                  <c:v>-0.97650373962116255</c:v>
                </c:pt>
                <c:pt idx="143">
                  <c:v>-0.97371291580389718</c:v>
                </c:pt>
                <c:pt idx="144">
                  <c:v>-0.97076771454598576</c:v>
                </c:pt>
                <c:pt idx="145">
                  <c:v>-0.9676686027947442</c:v>
                </c:pt>
                <c:pt idx="146">
                  <c:v>-0.96441607189924727</c:v>
                </c:pt>
                <c:pt idx="147">
                  <c:v>-0.96101063753242832</c:v>
                </c:pt>
                <c:pt idx="148">
                  <c:v>-0.95745283960932082</c:v>
                </c:pt>
                <c:pt idx="149">
                  <c:v>-0.95374324220145856</c:v>
                </c:pt>
                <c:pt idx="150">
                  <c:v>-0.94988243344744416</c:v>
                </c:pt>
                <c:pt idx="151">
                  <c:v>-0.9458710254597027</c:v>
                </c:pt>
                <c:pt idx="152">
                  <c:v>-0.94170965422743436</c:v>
                </c:pt>
                <c:pt idx="153">
                  <c:v>-0.93739897951578133</c:v>
                </c:pt>
                <c:pt idx="154">
                  <c:v>-0.93293968476122557</c:v>
                </c:pt>
                <c:pt idx="155">
                  <c:v>-0.92833247696323273</c:v>
                </c:pt>
                <c:pt idx="156">
                  <c:v>-0.92357808657216123</c:v>
                </c:pt>
                <c:pt idx="157">
                  <c:v>-0.91867726737345312</c:v>
                </c:pt>
                <c:pt idx="158">
                  <c:v>-0.91363079636812405</c:v>
                </c:pt>
                <c:pt idx="159">
                  <c:v>-0.908439473649575</c:v>
                </c:pt>
                <c:pt idx="160">
                  <c:v>-0.90310412227674031</c:v>
                </c:pt>
                <c:pt idx="161">
                  <c:v>-0.89762558814359616</c:v>
                </c:pt>
                <c:pt idx="162">
                  <c:v>-0.89200473984504758</c:v>
                </c:pt>
                <c:pt idx="163">
                  <c:v>-0.88624246853921795</c:v>
                </c:pt>
                <c:pt idx="164">
                  <c:v>-0.88033968780615957</c:v>
                </c:pt>
                <c:pt idx="165">
                  <c:v>-0.87429733350301031</c:v>
                </c:pt>
                <c:pt idx="166">
                  <c:v>-0.86811636361561695</c:v>
                </c:pt>
                <c:pt idx="167">
                  <c:v>-0.86179775810665327</c:v>
                </c:pt>
                <c:pt idx="168">
                  <c:v>-0.85534251876024969</c:v>
                </c:pt>
                <c:pt idx="169">
                  <c:v>-0.84875166902316668</c:v>
                </c:pt>
                <c:pt idx="170">
                  <c:v>-0.84202625384253138</c:v>
                </c:pt>
                <c:pt idx="171">
                  <c:v>-0.83516733950016653</c:v>
                </c:pt>
                <c:pt idx="172">
                  <c:v>-0.82817601344353708</c:v>
                </c:pt>
                <c:pt idx="173">
                  <c:v>-0.82105338411334028</c:v>
                </c:pt>
                <c:pt idx="174">
                  <c:v>-0.81380058076776807</c:v>
                </c:pt>
                <c:pt idx="175">
                  <c:v>-0.80641875330346857</c:v>
                </c:pt>
                <c:pt idx="176">
                  <c:v>-0.79890907207323514</c:v>
                </c:pt>
                <c:pt idx="177">
                  <c:v>-0.79127272770045332</c:v>
                </c:pt>
                <c:pt idx="178">
                  <c:v>-0.7835109308903333</c:v>
                </c:pt>
                <c:pt idx="179">
                  <c:v>-0.77562491223795782</c:v>
                </c:pt>
                <c:pt idx="180">
                  <c:v>-0.76761592203317841</c:v>
                </c:pt>
                <c:pt idx="181">
                  <c:v>-0.759485230062386</c:v>
                </c:pt>
                <c:pt idx="182">
                  <c:v>-0.75123412540719514</c:v>
                </c:pt>
                <c:pt idx="183">
                  <c:v>-0.74286391624006443</c:v>
                </c:pt>
                <c:pt idx="184">
                  <c:v>-0.73437592961689302</c:v>
                </c:pt>
                <c:pt idx="185">
                  <c:v>-0.72577151126662232</c:v>
                </c:pt>
                <c:pt idx="186">
                  <c:v>-0.71705202537787593</c:v>
                </c:pt>
                <c:pt idx="187">
                  <c:v>-0.70821885438267662</c:v>
                </c:pt>
                <c:pt idx="188">
                  <c:v>-0.69927339873726635</c:v>
                </c:pt>
                <c:pt idx="189">
                  <c:v>-0.69021707670007193</c:v>
                </c:pt>
                <c:pt idx="190">
                  <c:v>-0.68105132410684666</c:v>
                </c:pt>
                <c:pt idx="191">
                  <c:v>-0.67177759414302485</c:v>
                </c:pt>
                <c:pt idx="192">
                  <c:v>-0.66239735711332759</c:v>
                </c:pt>
                <c:pt idx="193">
                  <c:v>-0.65291210020865287</c:v>
                </c:pt>
                <c:pt idx="194">
                  <c:v>-0.64332332727028774</c:v>
                </c:pt>
                <c:pt idx="195">
                  <c:v>-0.63363255855148315</c:v>
                </c:pt>
                <c:pt idx="196">
                  <c:v>-0.62384133047642276</c:v>
                </c:pt>
                <c:pt idx="197">
                  <c:v>-0.61395119539663345</c:v>
                </c:pt>
                <c:pt idx="198">
                  <c:v>-0.60396372134486531</c:v>
                </c:pt>
                <c:pt idx="199">
                  <c:v>-0.59388049178648838</c:v>
                </c:pt>
                <c:pt idx="200">
                  <c:v>-0.58370310536844239</c:v>
                </c:pt>
                <c:pt idx="201">
                  <c:v>-0.57343317566577767</c:v>
                </c:pt>
                <c:pt idx="202">
                  <c:v>-0.56307233092583253</c:v>
                </c:pt>
                <c:pt idx="203">
                  <c:v>-0.55262221381008125</c:v>
                </c:pt>
                <c:pt idx="204">
                  <c:v>-0.54208448113369867</c:v>
                </c:pt>
                <c:pt idx="205">
                  <c:v>-0.53146080360288028</c:v>
                </c:pt>
                <c:pt idx="206">
                  <c:v>-0.5207528655499587</c:v>
                </c:pt>
                <c:pt idx="207">
                  <c:v>-0.50996236466636313</c:v>
                </c:pt>
                <c:pt idx="208">
                  <c:v>-0.49909101173345694</c:v>
                </c:pt>
                <c:pt idx="209">
                  <c:v>-0.48814053035130217</c:v>
                </c:pt>
                <c:pt idx="210">
                  <c:v>-0.4771126566653916</c:v>
                </c:pt>
                <c:pt idx="211">
                  <c:v>-0.46600913909138969</c:v>
                </c:pt>
                <c:pt idx="212">
                  <c:v>-0.45483173803793203</c:v>
                </c:pt>
                <c:pt idx="213">
                  <c:v>-0.44358222562751976</c:v>
                </c:pt>
                <c:pt idx="214">
                  <c:v>-0.43226238541555839</c:v>
                </c:pt>
                <c:pt idx="215">
                  <c:v>-0.42087401210758435</c:v>
                </c:pt>
                <c:pt idx="216">
                  <c:v>-0.40941891127472135</c:v>
                </c:pt>
                <c:pt idx="217">
                  <c:v>-0.39789889906741854</c:v>
                </c:pt>
                <c:pt idx="218">
                  <c:v>-0.38631580192750681</c:v>
                </c:pt>
                <c:pt idx="219">
                  <c:v>-0.37467145629862603</c:v>
                </c:pt>
                <c:pt idx="220">
                  <c:v>-0.36296770833506597</c:v>
                </c:pt>
                <c:pt idx="221">
                  <c:v>-0.35120641360906618</c:v>
                </c:pt>
                <c:pt idx="222">
                  <c:v>-0.3393894368166262</c:v>
                </c:pt>
                <c:pt idx="223">
                  <c:v>-0.32751865148186576</c:v>
                </c:pt>
                <c:pt idx="224">
                  <c:v>-0.31559593965998722</c:v>
                </c:pt>
                <c:pt idx="225">
                  <c:v>-0.30362319163888341</c:v>
                </c:pt>
                <c:pt idx="226">
                  <c:v>-0.29160230563944411</c:v>
                </c:pt>
                <c:pt idx="227">
                  <c:v>-0.27953518751460066</c:v>
                </c:pt>
                <c:pt idx="228">
                  <c:v>-0.26742375044716271</c:v>
                </c:pt>
                <c:pt idx="229">
                  <c:v>-0.25526991464649296</c:v>
                </c:pt>
                <c:pt idx="230">
                  <c:v>-0.24307560704406533</c:v>
                </c:pt>
                <c:pt idx="231">
                  <c:v>-0.23084276098796225</c:v>
                </c:pt>
                <c:pt idx="232">
                  <c:v>-0.21857331593634971</c:v>
                </c:pt>
                <c:pt idx="233">
                  <c:v>-0.20626921714998633</c:v>
                </c:pt>
                <c:pt idx="234">
                  <c:v>-0.19393241538381192</c:v>
                </c:pt>
                <c:pt idx="235">
                  <c:v>-0.1815648665776633</c:v>
                </c:pt>
                <c:pt idx="236">
                  <c:v>-0.16916853154617187</c:v>
                </c:pt>
                <c:pt idx="237">
                  <c:v>-0.1567453756678846</c:v>
                </c:pt>
                <c:pt idx="238">
                  <c:v>-0.14429736857366296</c:v>
                </c:pt>
                <c:pt idx="239">
                  <c:v>-0.1318264838344082</c:v>
                </c:pt>
                <c:pt idx="240">
                  <c:v>-0.11933469864815945</c:v>
                </c:pt>
                <c:pt idx="241">
                  <c:v>-0.10682399352662118</c:v>
                </c:pt>
                <c:pt idx="242">
                  <c:v>-9.4296351981161083E-2</c:v>
                </c:pt>
                <c:pt idx="243">
                  <c:v>-8.1753760208334331E-2</c:v>
                </c:pt>
                <c:pt idx="244">
                  <c:v>-6.9198206774982327E-2</c:v>
                </c:pt>
                <c:pt idx="245">
                  <c:v>-5.6631682302953242E-2</c:v>
                </c:pt>
                <c:pt idx="246">
                  <c:v>-4.4056179153501372E-2</c:v>
                </c:pt>
                <c:pt idx="247">
                  <c:v>-3.1473691111406125E-2</c:v>
                </c:pt>
                <c:pt idx="248">
                  <c:v>-1.8886213068867626E-2</c:v>
                </c:pt>
                <c:pt idx="249">
                  <c:v>-6.2957407092267123E-3</c:v>
                </c:pt>
                <c:pt idx="250">
                  <c:v>6.2957298094427185E-3</c:v>
                </c:pt>
                <c:pt idx="251">
                  <c:v>1.8886202170812185E-2</c:v>
                </c:pt>
                <c:pt idx="252">
                  <c:v>3.1473680216806625E-2</c:v>
                </c:pt>
                <c:pt idx="253">
                  <c:v>4.4056168264085101E-2</c:v>
                </c:pt>
                <c:pt idx="254">
                  <c:v>5.6631671420446214E-2</c:v>
                </c:pt>
                <c:pt idx="255">
                  <c:v>6.9198195901110357E-2</c:v>
                </c:pt>
                <c:pt idx="256">
                  <c:v>8.1753749344821866E-2</c:v>
                </c:pt>
                <c:pt idx="257">
                  <c:v>9.4296341129730038E-2</c:v>
                </c:pt>
                <c:pt idx="258">
                  <c:v>0.106823982688992</c:v>
                </c:pt>
                <c:pt idx="259">
                  <c:v>0.11933468782604993</c:v>
                </c:pt>
                <c:pt idx="260">
                  <c:v>0.1318264730295346</c:v>
                </c:pt>
                <c:pt idx="261">
                  <c:v>0.14429735778773875</c:v>
                </c:pt>
                <c:pt idx="262">
                  <c:v>0.15674536490261939</c:v>
                </c:pt>
                <c:pt idx="263">
                  <c:v>0.16916852080327247</c:v>
                </c:pt>
                <c:pt idx="264">
                  <c:v>0.18156485585883247</c:v>
                </c:pt>
                <c:pt idx="265">
                  <c:v>0.1939324046907496</c:v>
                </c:pt>
                <c:pt idx="266">
                  <c:v>0.20626920648438821</c:v>
                </c:pt>
                <c:pt idx="267">
                  <c:v>0.21857330529990635</c:v>
                </c:pt>
                <c:pt idx="268">
                  <c:v>0.23084275038235999</c:v>
                </c:pt>
                <c:pt idx="269">
                  <c:v>0.24307559647098526</c:v>
                </c:pt>
                <c:pt idx="270">
                  <c:v>0.25526990410761174</c:v>
                </c:pt>
                <c:pt idx="271">
                  <c:v>0.26742373994415175</c:v>
                </c:pt>
                <c:pt idx="272">
                  <c:v>0.27953517704912467</c:v>
                </c:pt>
                <c:pt idx="273">
                  <c:v>0.29160229521316233</c:v>
                </c:pt>
                <c:pt idx="274">
                  <c:v>0.3036231812534485</c:v>
                </c:pt>
                <c:pt idx="275">
                  <c:v>0.31559592931704616</c:v>
                </c:pt>
                <c:pt idx="276">
                  <c:v>0.32751864118305873</c:v>
                </c:pt>
                <c:pt idx="277">
                  <c:v>0.33938942656358567</c:v>
                </c:pt>
                <c:pt idx="278">
                  <c:v>0.35120640340341769</c:v>
                </c:pt>
                <c:pt idx="279">
                  <c:v>0.36296769817842722</c:v>
                </c:pt>
                <c:pt idx="280">
                  <c:v>0.37467144619260806</c:v>
                </c:pt>
                <c:pt idx="281">
                  <c:v>0.38631579187371151</c:v>
                </c:pt>
                <c:pt idx="282">
                  <c:v>0.39789888906743986</c:v>
                </c:pt>
                <c:pt idx="283">
                  <c:v>0.40941890133014475</c:v>
                </c:pt>
                <c:pt idx="284">
                  <c:v>0.42087400221998605</c:v>
                </c:pt>
                <c:pt idx="285">
                  <c:v>0.43226237558650693</c:v>
                </c:pt>
                <c:pt idx="286">
                  <c:v>0.44358221585857299</c:v>
                </c:pt>
                <c:pt idx="287">
                  <c:v>0.45483172833063878</c:v>
                </c:pt>
                <c:pt idx="288">
                  <c:v>0.46600912944728906</c:v>
                </c:pt>
                <c:pt idx="289">
                  <c:v>0.4771126470860122</c:v>
                </c:pt>
                <c:pt idx="290">
                  <c:v>0.48814052083816351</c:v>
                </c:pt>
                <c:pt idx="291">
                  <c:v>0.49909100228806691</c:v>
                </c:pt>
                <c:pt idx="292">
                  <c:v>0.50996235529021927</c:v>
                </c:pt>
                <c:pt idx="293">
                  <c:v>0.52075285624454726</c:v>
                </c:pt>
                <c:pt idx="294">
                  <c:v>0.53146079436967675</c:v>
                </c:pt>
                <c:pt idx="295">
                  <c:v>0.54208447197416743</c:v>
                </c:pt>
                <c:pt idx="296">
                  <c:v>0.55262220472567414</c:v>
                </c:pt>
                <c:pt idx="297">
                  <c:v>0.56307232191798984</c:v>
                </c:pt>
                <c:pt idx="298">
                  <c:v>0.57343316673592715</c:v>
                </c:pt>
                <c:pt idx="299">
                  <c:v>0.58370309651800023</c:v>
                </c:pt>
                <c:pt idx="300">
                  <c:v>0.59388048301685803</c:v>
                </c:pt>
                <c:pt idx="301">
                  <c:v>0.60396371265743687</c:v>
                </c:pt>
                <c:pt idx="302">
                  <c:v>0.61395118679278426</c:v>
                </c:pt>
                <c:pt idx="303">
                  <c:v>0.62384132195751663</c:v>
                </c:pt>
                <c:pt idx="304">
                  <c:v>0.63363255011887099</c:v>
                </c:pt>
                <c:pt idx="305">
                  <c:v>0.64332331892530692</c:v>
                </c:pt>
                <c:pt idx="306">
                  <c:v>0.65291209195262589</c:v>
                </c:pt>
                <c:pt idx="307">
                  <c:v>0.66239734894756364</c:v>
                </c:pt>
                <c:pt idx="308">
                  <c:v>0.6717775860688181</c:v>
                </c:pt>
                <c:pt idx="309">
                  <c:v>0.68105131612547776</c:v>
                </c:pt>
                <c:pt idx="310">
                  <c:v>0.69021706881280642</c:v>
                </c:pt>
                <c:pt idx="311">
                  <c:v>0.69927339094535446</c:v>
                </c:pt>
                <c:pt idx="312">
                  <c:v>0.70821884668735369</c:v>
                </c:pt>
                <c:pt idx="313">
                  <c:v>0.71705201778036176</c:v>
                </c:pt>
                <c:pt idx="314">
                  <c:v>0.72577150376812161</c:v>
                </c:pt>
                <c:pt idx="315">
                  <c:v>0.73437592221859516</c:v>
                </c:pt>
                <c:pt idx="316">
                  <c:v>0.74286390894314192</c:v>
                </c:pt>
                <c:pt idx="317">
                  <c:v>0.75123411821280495</c:v>
                </c:pt>
                <c:pt idx="318">
                  <c:v>0.75948522297166865</c:v>
                </c:pt>
                <c:pt idx="319">
                  <c:v>0.76761591504725812</c:v>
                </c:pt>
                <c:pt idx="320">
                  <c:v>0.7756249053579426</c:v>
                </c:pt>
                <c:pt idx="321">
                  <c:v>0.78351092411731305</c:v>
                </c:pt>
                <c:pt idx="322">
                  <c:v>0.79127272103550239</c:v>
                </c:pt>
                <c:pt idx="323">
                  <c:v>0.79890906551741014</c:v>
                </c:pt>
                <c:pt idx="324">
                  <c:v>0.80641874685780912</c:v>
                </c:pt>
                <c:pt idx="325">
                  <c:v>0.81380057443329612</c:v>
                </c:pt>
                <c:pt idx="326">
                  <c:v>0.82105337789106003</c:v>
                </c:pt>
                <c:pt idx="327">
                  <c:v>0.82817600733443497</c:v>
                </c:pt>
                <c:pt idx="328">
                  <c:v>0.83516733350521122</c:v>
                </c:pt>
                <c:pt idx="329">
                  <c:v>0.84202624796267322</c:v>
                </c:pt>
                <c:pt idx="330">
                  <c:v>0.8487516632593376</c:v>
                </c:pt>
                <c:pt idx="331">
                  <c:v>0.85534251311336396</c:v>
                </c:pt>
                <c:pt idx="332">
                  <c:v>0.86179775257760605</c:v>
                </c:pt>
                <c:pt idx="333">
                  <c:v>0.86811635820528488</c:v>
                </c:pt>
                <c:pt idx="334">
                  <c:v>0.87429732821225115</c:v>
                </c:pt>
                <c:pt idx="335">
                  <c:v>0.88033968263581241</c:v>
                </c:pt>
                <c:pt idx="336">
                  <c:v>0.88624246349010227</c:v>
                </c:pt>
                <c:pt idx="337">
                  <c:v>0.89200473491796384</c:v>
                </c:pt>
                <c:pt idx="338">
                  <c:v>0.89762558333932563</c:v>
                </c:pt>
                <c:pt idx="339">
                  <c:v>0.90310411759604481</c:v>
                </c:pt>
                <c:pt idx="340">
                  <c:v>0.90843946909319606</c:v>
                </c:pt>
                <c:pt idx="341">
                  <c:v>0.91363079193678443</c:v>
                </c:pt>
                <c:pt idx="342">
                  <c:v>0.91867726306785535</c:v>
                </c:pt>
                <c:pt idx="343">
                  <c:v>0.92357808239298822</c:v>
                </c:pt>
                <c:pt idx="344">
                  <c:v>0.92833247291114673</c:v>
                </c:pt>
                <c:pt idx="345">
                  <c:v>0.93293968083686918</c:v>
                </c:pt>
                <c:pt idx="346">
                  <c:v>0.93739897571977682</c:v>
                </c:pt>
                <c:pt idx="347">
                  <c:v>0.94170965056038336</c:v>
                </c:pt>
                <c:pt idx="348">
                  <c:v>0.94587102192218675</c:v>
                </c:pt>
                <c:pt idx="349">
                  <c:v>0.94988243004002404</c:v>
                </c:pt>
                <c:pt idx="350">
                  <c:v>0.95374323892467427</c:v>
                </c:pt>
                <c:pt idx="351">
                  <c:v>0.95745283646369217</c:v>
                </c:pt>
                <c:pt idx="352">
                  <c:v>0.96101063451845392</c:v>
                </c:pt>
                <c:pt idx="353">
                  <c:v>0.96441606901740518</c:v>
                </c:pt>
                <c:pt idx="354">
                  <c:v>0.96766860004549116</c:v>
                </c:pt>
                <c:pt idx="355">
                  <c:v>0.97076771192975775</c:v>
                </c:pt>
                <c:pt idx="356">
                  <c:v>0.97371291332110887</c:v>
                </c:pt>
                <c:pt idx="357">
                  <c:v>0.97650373727220763</c:v>
                </c:pt>
                <c:pt idx="358">
                  <c:v>0.97913974131150838</c:v>
                </c:pt>
                <c:pt idx="359">
                  <c:v>0.98162050751340857</c:v>
                </c:pt>
                <c:pt idx="360">
                  <c:v>0.98394564256450845</c:v>
                </c:pt>
                <c:pt idx="361">
                  <c:v>0.98611477782596968</c:v>
                </c:pt>
                <c:pt idx="362">
                  <c:v>0.98812756939196067</c:v>
                </c:pt>
                <c:pt idx="363">
                  <c:v>0.98998369814418119</c:v>
                </c:pt>
                <c:pt idx="364">
                  <c:v>0.99168286980245723</c:v>
                </c:pt>
                <c:pt idx="365">
                  <c:v>0.99322481497139781</c:v>
                </c:pt>
                <c:pt idx="366">
                  <c:v>0.99460928918310565</c:v>
                </c:pt>
                <c:pt idx="367">
                  <c:v>0.99583607293593734</c:v>
                </c:pt>
                <c:pt idx="368">
                  <c:v>0.99690497172930337</c:v>
                </c:pt>
                <c:pt idx="369">
                  <c:v>0.99781581609450598</c:v>
                </c:pt>
                <c:pt idx="370">
                  <c:v>0.99856846162160673</c:v>
                </c:pt>
                <c:pt idx="371">
                  <c:v>0.99916278898232314</c:v>
                </c:pt>
                <c:pt idx="372">
                  <c:v>0.99959870394894657</c:v>
                </c:pt>
                <c:pt idx="373">
                  <c:v>0.99987613740928194</c:v>
                </c:pt>
                <c:pt idx="374">
                  <c:v>0.99999504537760531</c:v>
                </c:pt>
                <c:pt idx="375">
                  <c:v>0.99995540900163737</c:v>
                </c:pt>
                <c:pt idx="376">
                  <c:v>0.99975723456553256</c:v>
                </c:pt>
                <c:pt idx="377">
                  <c:v>0.99940055348888257</c:v>
                </c:pt>
                <c:pt idx="378">
                  <c:v>0.99888542232173505</c:v>
                </c:pt>
                <c:pt idx="379">
                  <c:v>0.99821192273562764</c:v>
                </c:pt>
                <c:pt idx="380">
                  <c:v>0.9973801615106398</c:v>
                </c:pt>
                <c:pt idx="381">
                  <c:v>0.99639027051846274</c:v>
                </c:pt>
                <c:pt idx="382">
                  <c:v>0.99524240670149244</c:v>
                </c:pt>
                <c:pt idx="383">
                  <c:v>0.99393675204794685</c:v>
                </c:pt>
                <c:pt idx="384">
                  <c:v>0.99247351356301239</c:v>
                </c:pt>
                <c:pt idx="385">
                  <c:v>0.9908529232360247</c:v>
                </c:pt>
                <c:pt idx="386">
                  <c:v>0.98907523800368746</c:v>
                </c:pt>
                <c:pt idx="387">
                  <c:v>0.9871407397093368</c:v>
                </c:pt>
                <c:pt idx="388">
                  <c:v>0.98504973505825577</c:v>
                </c:pt>
                <c:pt idx="389">
                  <c:v>0.98280255556904839</c:v>
                </c:pt>
                <c:pt idx="390">
                  <c:v>0.98039955752107832</c:v>
                </c:pt>
                <c:pt idx="391">
                  <c:v>0.97784112189798311</c:v>
                </c:pt>
                <c:pt idx="392">
                  <c:v>0.97512765432727078</c:v>
                </c:pt>
                <c:pt idx="393">
                  <c:v>0.97225958501600962</c:v>
                </c:pt>
                <c:pt idx="394">
                  <c:v>0.96923736868262089</c:v>
                </c:pt>
                <c:pt idx="395">
                  <c:v>0.96606148448478557</c:v>
                </c:pt>
                <c:pt idx="396">
                  <c:v>0.96273243594347602</c:v>
                </c:pt>
                <c:pt idx="397">
                  <c:v>0.9592507508631255</c:v>
                </c:pt>
                <c:pt idx="398">
                  <c:v>0.95561698124794703</c:v>
                </c:pt>
                <c:pt idx="399">
                  <c:v>0.95183170321441624</c:v>
                </c:pt>
                <c:pt idx="400">
                  <c:v>0.94789551689992979</c:v>
                </c:pt>
                <c:pt idx="401">
                  <c:v>0.94380904636765839</c:v>
                </c:pt>
                <c:pt idx="402">
                  <c:v>0.9395729395076029</c:v>
                </c:pt>
                <c:pt idx="403">
                  <c:v>0.93518786793387554</c:v>
                </c:pt>
                <c:pt idx="404">
                  <c:v>0.93065452687821804</c:v>
                </c:pt>
                <c:pt idx="405">
                  <c:v>0.9259736350797767</c:v>
                </c:pt>
                <c:pt idx="406">
                  <c:v>0.92114593467114947</c:v>
                </c:pt>
                <c:pt idx="407">
                  <c:v>0.91617219106072434</c:v>
                </c:pt>
                <c:pt idx="408">
                  <c:v>0.91105319281132768</c:v>
                </c:pt>
                <c:pt idx="409">
                  <c:v>0.90578975151520191</c:v>
                </c:pt>
                <c:pt idx="410">
                  <c:v>0.90038270166532985</c:v>
                </c:pt>
                <c:pt idx="411">
                  <c:v>0.89483290052313236</c:v>
                </c:pt>
                <c:pt idx="412">
                  <c:v>0.88914122798255191</c:v>
                </c:pt>
                <c:pt idx="413">
                  <c:v>0.88330858643055044</c:v>
                </c:pt>
                <c:pt idx="414">
                  <c:v>0.87733590060403999</c:v>
                </c:pt>
                <c:pt idx="415">
                  <c:v>0.87122411744327033</c:v>
                </c:pt>
                <c:pt idx="416">
                  <c:v>0.86497420594169605</c:v>
                </c:pt>
                <c:pt idx="417">
                  <c:v>0.85858715699234767</c:v>
                </c:pt>
                <c:pt idx="418">
                  <c:v>0.85206398323072996</c:v>
                </c:pt>
                <c:pt idx="419">
                  <c:v>0.84540571887427429</c:v>
                </c:pt>
                <c:pt idx="420">
                  <c:v>0.83861341955836666</c:v>
                </c:pt>
                <c:pt idx="421">
                  <c:v>0.83168816216898411</c:v>
                </c:pt>
                <c:pt idx="422">
                  <c:v>0.82463104467195869</c:v>
                </c:pt>
                <c:pt idx="423">
                  <c:v>0.81744318593889997</c:v>
                </c:pt>
                <c:pt idx="424">
                  <c:v>0.81012572556980411</c:v>
                </c:pt>
                <c:pt idx="425">
                  <c:v>0.80267982371237523</c:v>
                </c:pt>
                <c:pt idx="426">
                  <c:v>0.7951066608780899</c:v>
                </c:pt>
                <c:pt idx="427">
                  <c:v>0.78740743775503297</c:v>
                </c:pt>
                <c:pt idx="428">
                  <c:v>0.77958337501753394</c:v>
                </c:pt>
                <c:pt idx="429">
                  <c:v>0.77163571313263579</c:v>
                </c:pt>
                <c:pt idx="430">
                  <c:v>0.76356571216342284</c:v>
                </c:pt>
                <c:pt idx="431">
                  <c:v>0.75537465156924688</c:v>
                </c:pt>
                <c:pt idx="432">
                  <c:v>0.74706383000287324</c:v>
                </c:pt>
                <c:pt idx="433">
                  <c:v>0.73863456510458603</c:v>
                </c:pt>
                <c:pt idx="434">
                  <c:v>0.73008819329328301</c:v>
                </c:pt>
                <c:pt idx="435">
                  <c:v>0.72142606955459232</c:v>
                </c:pt>
                <c:pt idx="436">
                  <c:v>0.71264956722604689</c:v>
                </c:pt>
                <c:pt idx="437">
                  <c:v>0.70376007777934746</c:v>
                </c:pt>
                <c:pt idx="438">
                  <c:v>0.69475901059975276</c:v>
                </c:pt>
                <c:pt idx="439">
                  <c:v>0.68564779276262766</c:v>
                </c:pt>
                <c:pt idx="440">
                  <c:v>0.67642786880718597</c:v>
                </c:pt>
                <c:pt idx="441">
                  <c:v>0.66710070050746861</c:v>
                </c:pt>
                <c:pt idx="442">
                  <c:v>0.65766776664058457</c:v>
                </c:pt>
                <c:pt idx="443">
                  <c:v>0.64813056275225844</c:v>
                </c:pt>
                <c:pt idx="444">
                  <c:v>0.63849060091971876</c:v>
                </c:pt>
                <c:pt idx="445">
                  <c:v>0.6287494095119659</c:v>
                </c:pt>
                <c:pt idx="446">
                  <c:v>0.61890853294745607</c:v>
                </c:pt>
                <c:pt idx="447">
                  <c:v>0.60896953144924182</c:v>
                </c:pt>
                <c:pt idx="448">
                  <c:v>0.59893398079760674</c:v>
                </c:pt>
                <c:pt idx="449">
                  <c:v>0.58880347208023021</c:v>
                </c:pt>
                <c:pt idx="450">
                  <c:v>0.57857961143993286</c:v>
                </c:pt>
                <c:pt idx="451">
                  <c:v>0.56826401982002706</c:v>
                </c:pt>
                <c:pt idx="452">
                  <c:v>0.55785833270732543</c:v>
                </c:pt>
                <c:pt idx="453">
                  <c:v>0.54736419987284213</c:v>
                </c:pt>
                <c:pt idx="454">
                  <c:v>0.53678328511022977</c:v>
                </c:pt>
                <c:pt idx="455">
                  <c:v>0.52611726597199304</c:v>
                </c:pt>
                <c:pt idx="456">
                  <c:v>0.515367833503521</c:v>
                </c:pt>
                <c:pt idx="457">
                  <c:v>0.50453669197497975</c:v>
                </c:pt>
                <c:pt idx="458">
                  <c:v>0.49362555861110979</c:v>
                </c:pt>
                <c:pt idx="459">
                  <c:v>0.48263616331896542</c:v>
                </c:pt>
                <c:pt idx="460">
                  <c:v>0.47157024841365064</c:v>
                </c:pt>
                <c:pt idx="461">
                  <c:v>0.4604295683420806</c:v>
                </c:pt>
                <c:pt idx="462">
                  <c:v>0.44921588940482371</c:v>
                </c:pt>
                <c:pt idx="463">
                  <c:v>0.43793098947606274</c:v>
                </c:pt>
                <c:pt idx="464">
                  <c:v>0.42657665772172199</c:v>
                </c:pt>
                <c:pt idx="465">
                  <c:v>0.41515469431580354</c:v>
                </c:pt>
                <c:pt idx="466">
                  <c:v>0.4036669101549783</c:v>
                </c:pt>
                <c:pt idx="467">
                  <c:v>0.39211512657147751</c:v>
                </c:pt>
                <c:pt idx="468">
                  <c:v>0.3805011750443299</c:v>
                </c:pt>
                <c:pt idx="469">
                  <c:v>0.3688268969089864</c:v>
                </c:pt>
                <c:pt idx="470">
                  <c:v>0.3570941430653905</c:v>
                </c:pt>
                <c:pt idx="471">
                  <c:v>0.34530477368452339</c:v>
                </c:pt>
                <c:pt idx="472">
                  <c:v>0.33346065791348412</c:v>
                </c:pt>
                <c:pt idx="473">
                  <c:v>0.32156367357914528</c:v>
                </c:pt>
                <c:pt idx="474">
                  <c:v>0.30961570689043261</c:v>
                </c:pt>
                <c:pt idx="475">
                  <c:v>0.29761865213927596</c:v>
                </c:pt>
                <c:pt idx="476">
                  <c:v>0.28557441140027823</c:v>
                </c:pt>
                <c:pt idx="477">
                  <c:v>0.27348489422915107</c:v>
                </c:pt>
                <c:pt idx="478">
                  <c:v>0.26135201735996466</c:v>
                </c:pt>
                <c:pt idx="479">
                  <c:v>0.24917770440125575</c:v>
                </c:pt>
                <c:pt idx="480">
                  <c:v>0.23696388553105363</c:v>
                </c:pt>
                <c:pt idx="481">
                  <c:v>0.22471249719085676</c:v>
                </c:pt>
                <c:pt idx="482">
                  <c:v>0.21242548177862</c:v>
                </c:pt>
                <c:pt idx="483">
                  <c:v>0.20010478734079706</c:v>
                </c:pt>
                <c:pt idx="484">
                  <c:v>0.18775236726348704</c:v>
                </c:pt>
                <c:pt idx="485">
                  <c:v>0.17537017996273477</c:v>
                </c:pt>
                <c:pt idx="486">
                  <c:v>0.1629601885740333</c:v>
                </c:pt>
                <c:pt idx="487">
                  <c:v>0.15052436064107844</c:v>
                </c:pt>
                <c:pt idx="488">
                  <c:v>0.1380646678038252</c:v>
                </c:pt>
                <c:pt idx="489">
                  <c:v>0.1255830854858902</c:v>
                </c:pt>
                <c:pt idx="490">
                  <c:v>0.11308159258136333</c:v>
                </c:pt>
                <c:pt idx="491">
                  <c:v>0.1005621711410601</c:v>
                </c:pt>
                <c:pt idx="492">
                  <c:v>8.802680605827809E-2</c:v>
                </c:pt>
                <c:pt idx="493">
                  <c:v>7.5477484754101709E-2</c:v>
                </c:pt>
                <c:pt idx="494">
                  <c:v>6.2916196862306303E-2</c:v>
                </c:pt>
                <c:pt idx="495">
                  <c:v>5.0344933913911434E-2</c:v>
                </c:pt>
                <c:pt idx="496">
                  <c:v>3.776568902143327E-2</c:v>
                </c:pt>
                <c:pt idx="497">
                  <c:v>2.5180456562886366E-2</c:v>
                </c:pt>
                <c:pt idx="498">
                  <c:v>1.2591231865585599E-2</c:v>
                </c:pt>
                <c:pt idx="499">
                  <c:v>1.0889793189807276E-8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14D6-4D5C-B578-8E66D09295DB}"/>
            </c:ext>
          </c:extLst>
        </c:ser>
        <c:ser>
          <c:idx val="2"/>
          <c:order val="2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-0.44339851947797454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-1.0562551143645049E-2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D-14D6-4D5C-B578-8E66D09295DB}"/>
            </c:ext>
          </c:extLst>
        </c:ser>
        <c:ser>
          <c:idx val="3"/>
          <c:order val="3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-0.66439010945620891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0.29966965427090941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14D6-4D5C-B578-8E66D09295DB}"/>
            </c:ext>
          </c:extLst>
        </c:ser>
        <c:ser>
          <c:idx val="5"/>
          <c:order val="4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-0.77578041018614707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0.43964983537537766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0-14D6-4D5C-B578-8E66D09295DB}"/>
            </c:ext>
          </c:extLst>
        </c:ser>
        <c:ser>
          <c:idx val="9"/>
          <c:order val="5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0.61647484242025097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0.39884245614636959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4-14D6-4D5C-B578-8E66D09295DB}"/>
            </c:ext>
          </c:extLst>
        </c:ser>
        <c:ser>
          <c:idx val="10"/>
          <c:order val="6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0.52931435383344427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0.78374954646424921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5-14D6-4D5C-B578-8E66D09295DB}"/>
            </c:ext>
          </c:extLst>
        </c:ser>
        <c:ser>
          <c:idx val="11"/>
          <c:order val="7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0.38100788937716934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0.86779904129538787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6-14D6-4D5C-B578-8E66D0929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5729504"/>
        <c:axId val="225723344"/>
      </c:scatterChart>
      <c:valAx>
        <c:axId val="225729504"/>
        <c:scaling>
          <c:orientation val="minMax"/>
          <c:max val="1"/>
          <c:min val="-1"/>
        </c:scaling>
        <c:delete val="0"/>
        <c:axPos val="b"/>
        <c:title>
          <c:tx>
            <c:rich>
              <a:bodyPr/>
              <a:lstStyle/>
              <a:p>
                <a:pPr>
                  <a:defRPr sz="800" b="1"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F1 (33,53 %)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low"/>
        <c:txPr>
          <a:bodyPr rot="0" vert="horz"/>
          <a:lstStyle/>
          <a:p>
            <a:pPr>
              <a:defRPr sz="700"/>
            </a:pPr>
            <a:endParaRPr lang="fr-FR"/>
          </a:p>
        </c:txPr>
        <c:crossAx val="225723344"/>
        <c:crosses val="autoZero"/>
        <c:crossBetween val="midCat"/>
        <c:majorUnit val="0.25"/>
      </c:valAx>
      <c:valAx>
        <c:axId val="225723344"/>
        <c:scaling>
          <c:orientation val="minMax"/>
          <c:max val="1"/>
          <c:min val="-1"/>
        </c:scaling>
        <c:delete val="0"/>
        <c:axPos val="l"/>
        <c:title>
          <c:tx>
            <c:rich>
              <a:bodyPr/>
              <a:lstStyle/>
              <a:p>
                <a:pPr>
                  <a:defRPr sz="800" b="1"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F2 (23,26 %)</a:t>
                </a:r>
              </a:p>
            </c:rich>
          </c:tx>
          <c:layout/>
          <c:overlay val="0"/>
        </c:title>
        <c:numFmt formatCode="General" sourceLinked="0"/>
        <c:majorTickMark val="cross"/>
        <c:minorTickMark val="none"/>
        <c:tickLblPos val="low"/>
        <c:txPr>
          <a:bodyPr/>
          <a:lstStyle/>
          <a:p>
            <a:pPr>
              <a:defRPr sz="700"/>
            </a:pPr>
            <a:endParaRPr lang="fr-FR"/>
          </a:p>
        </c:txPr>
        <c:crossAx val="225729504"/>
        <c:crosses val="autoZero"/>
        <c:crossBetween val="midCat"/>
        <c:majorUnit val="0.25"/>
      </c:valAx>
      <c:spPr>
        <a:noFill/>
        <a:ln w="25400">
          <a:noFill/>
        </a:ln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32792814960629924"/>
          <c:y val="0.91029365446966193"/>
          <c:w val="0.37985798650168728"/>
          <c:h val="6.6176933765632245E-2"/>
        </c:manualLayout>
      </c:layout>
      <c:overlay val="0"/>
      <c:spPr>
        <a:ln w="6350">
          <a:solidFill>
            <a:srgbClr val="000000"/>
          </a:solidFill>
          <a:prstDash val="solid"/>
        </a:ln>
      </c:spPr>
      <c:txPr>
        <a:bodyPr/>
        <a:lstStyle/>
        <a:p>
          <a:pPr>
            <a:defRPr sz="900" b="0"/>
          </a:pPr>
          <a:endParaRPr lang="fr-FR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00" b="1">
                <a:latin typeface="Arial"/>
                <a:ea typeface="Arial"/>
                <a:cs typeface="Arial"/>
              </a:defRPr>
            </a:pPr>
            <a:r>
              <a:rPr lang="fr-FR"/>
              <a:t>Biplot (axes F1 et F2 : 56,79 %)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Variables actives</c:v>
          </c:tx>
          <c:spPr>
            <a:ln w="25400">
              <a:noFill/>
            </a:ln>
            <a:effectLst/>
          </c:spPr>
          <c:marker>
            <c:symbol val="circle"/>
            <c:size val="3"/>
            <c:spPr>
              <a:solidFill>
                <a:srgbClr val="FF0000"/>
              </a:solidFill>
              <a:ln w="6350"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0.15798346456692913"/>
                  <c:y val="1.764705882352933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Température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D85-49B3-94A3-FF149A1A893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0133333333333351E-2"/>
                  <c:y val="-3.137254901960791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pH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D85-49B3-94A3-FF149A1A893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6666666666666729E-2"/>
                  <c:y val="-3.137254901960784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Conductivité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D85-49B3-94A3-FF149A1A893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0616535433070863E-2"/>
                  <c:y val="-3.137254901960791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O2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D85-49B3-94A3-FF149A1A893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6666666666666666E-2"/>
                  <c:y val="1.764705882352926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NO2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D85-49B3-94A3-FF149A1A893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6666666666666666E-2"/>
                  <c:y val="1.764705882352941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PO4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D85-49B3-94A3-FF149A1A893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6666666666666666E-2"/>
                  <c:y val="1.764705882352941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NH4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D85-49B3-94A3-FF149A1A893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6666666666666666E-2"/>
                  <c:y val="-3.137254901960784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% surface ligneux 2013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D85-49B3-94A3-FF149A1A893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6666666666666666E-2"/>
                  <c:y val="-3.137254901960786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% de sédiment S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BD85-49B3-94A3-FF149A1A893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6666666666666666E-2"/>
                  <c:y val="-3.137254901960786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% de sédiment P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D85-49B3-94A3-FF149A1A893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rgbClr val="FF0000"/>
                    </a:solidFill>
                  </a:defRPr>
                </a:pPr>
                <a:endParaRPr lang="fr-FR"/>
              </a:p>
            </c:txPr>
            <c:dLblPos val="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ACP_HID2!$A$1:$A$10</c:f>
              <c:numCache>
                <c:formatCode>General</c:formatCode>
                <c:ptCount val="10"/>
                <c:pt idx="0">
                  <c:v>-0.27606946838149915</c:v>
                </c:pt>
                <c:pt idx="1">
                  <c:v>-0.41366359213703408</c:v>
                </c:pt>
                <c:pt idx="2">
                  <c:v>4.1155618676850476E-2</c:v>
                </c:pt>
                <c:pt idx="3">
                  <c:v>-0.48301759255537985</c:v>
                </c:pt>
                <c:pt idx="4">
                  <c:v>0.21112282577866567</c:v>
                </c:pt>
                <c:pt idx="5">
                  <c:v>0.52758488929174863</c:v>
                </c:pt>
                <c:pt idx="6">
                  <c:v>0.4272437583343569</c:v>
                </c:pt>
                <c:pt idx="7">
                  <c:v>0.38383051485579261</c:v>
                </c:pt>
                <c:pt idx="8">
                  <c:v>0.32956251735241632</c:v>
                </c:pt>
                <c:pt idx="9">
                  <c:v>0.23722371827797034</c:v>
                </c:pt>
              </c:numCache>
            </c:numRef>
          </c:xVal>
          <c:yVal>
            <c:numRef>
              <c:f>ACP_HID2!$B$1:$B$10</c:f>
              <c:numCache>
                <c:formatCode>General</c:formatCode>
                <c:ptCount val="10"/>
                <c:pt idx="0">
                  <c:v>-7.8971955643288207E-3</c:v>
                </c:pt>
                <c:pt idx="1">
                  <c:v>0.22405097331964258</c:v>
                </c:pt>
                <c:pt idx="2">
                  <c:v>0.18674277219211743</c:v>
                </c:pt>
                <c:pt idx="3">
                  <c:v>0.32870853665624661</c:v>
                </c:pt>
                <c:pt idx="4">
                  <c:v>-0.46046043235410261</c:v>
                </c:pt>
                <c:pt idx="5">
                  <c:v>-8.1155258718169046E-2</c:v>
                </c:pt>
                <c:pt idx="6">
                  <c:v>-0.18694524932238407</c:v>
                </c:pt>
                <c:pt idx="7">
                  <c:v>0.29819849700232304</c:v>
                </c:pt>
                <c:pt idx="8">
                  <c:v>0.58597808026766862</c:v>
                </c:pt>
                <c:pt idx="9">
                  <c:v>0.64881851424406589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D85-49B3-94A3-FF149A1A8937}"/>
            </c:ext>
          </c:extLst>
        </c:ser>
        <c:ser>
          <c:idx val="2"/>
          <c:order val="1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-0.27606946838149915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-7.8971955643288207E-3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A-BD85-49B3-94A3-FF149A1A8937}"/>
            </c:ext>
          </c:extLst>
        </c:ser>
        <c:ser>
          <c:idx val="3"/>
          <c:order val="2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-0.41366359213703408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0.22405097331964258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B-BD85-49B3-94A3-FF149A1A8937}"/>
            </c:ext>
          </c:extLst>
        </c:ser>
        <c:ser>
          <c:idx val="4"/>
          <c:order val="3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4.1155618676850476E-2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0.18674277219211743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C-BD85-49B3-94A3-FF149A1A8937}"/>
            </c:ext>
          </c:extLst>
        </c:ser>
        <c:ser>
          <c:idx val="5"/>
          <c:order val="4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-0.48301759255537985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0.32870853665624661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D-BD85-49B3-94A3-FF149A1A8937}"/>
            </c:ext>
          </c:extLst>
        </c:ser>
        <c:ser>
          <c:idx val="6"/>
          <c:order val="5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0.21112282577866567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-0.46046043235410261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E-BD85-49B3-94A3-FF149A1A8937}"/>
            </c:ext>
          </c:extLst>
        </c:ser>
        <c:ser>
          <c:idx val="7"/>
          <c:order val="6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0.52758488929174863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-8.1155258718169046E-2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F-BD85-49B3-94A3-FF149A1A8937}"/>
            </c:ext>
          </c:extLst>
        </c:ser>
        <c:ser>
          <c:idx val="8"/>
          <c:order val="7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0.4272437583343569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-0.18694524932238407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20-BD85-49B3-94A3-FF149A1A8937}"/>
            </c:ext>
          </c:extLst>
        </c:ser>
        <c:ser>
          <c:idx val="9"/>
          <c:order val="8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0.38383051485579261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0.29819849700232304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21-BD85-49B3-94A3-FF149A1A8937}"/>
            </c:ext>
          </c:extLst>
        </c:ser>
        <c:ser>
          <c:idx val="10"/>
          <c:order val="9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0.32956251735241632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0.58597808026766862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22-BD85-49B3-94A3-FF149A1A8937}"/>
            </c:ext>
          </c:extLst>
        </c:ser>
        <c:ser>
          <c:idx val="11"/>
          <c:order val="10"/>
          <c:tx>
            <c:v/>
          </c:tx>
          <c:spPr>
            <a:ln w="63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0.23722371827797034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0.64881851424406589</c:v>
              </c:pt>
            </c:numLit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23-BD85-49B3-94A3-FF149A1A89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9144528"/>
        <c:axId val="159145088"/>
      </c:scatterChart>
      <c:valAx>
        <c:axId val="1591445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F1 (33,53 %)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low"/>
        <c:txPr>
          <a:bodyPr rot="0" vert="horz"/>
          <a:lstStyle/>
          <a:p>
            <a:pPr>
              <a:defRPr sz="700"/>
            </a:pPr>
            <a:endParaRPr lang="fr-FR"/>
          </a:p>
        </c:txPr>
        <c:crossAx val="159145088"/>
        <c:crosses val="autoZero"/>
        <c:crossBetween val="midCat"/>
      </c:valAx>
      <c:valAx>
        <c:axId val="15914508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800" b="1"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F2 (23,26 %)</a:t>
                </a:r>
              </a:p>
            </c:rich>
          </c:tx>
          <c:layout/>
          <c:overlay val="0"/>
        </c:title>
        <c:numFmt formatCode="General" sourceLinked="0"/>
        <c:majorTickMark val="cross"/>
        <c:minorTickMark val="none"/>
        <c:tickLblPos val="low"/>
        <c:txPr>
          <a:bodyPr/>
          <a:lstStyle/>
          <a:p>
            <a:pPr>
              <a:defRPr sz="700"/>
            </a:pPr>
            <a:endParaRPr lang="fr-FR"/>
          </a:p>
        </c:txPr>
        <c:crossAx val="159144528"/>
        <c:crosses val="autoZero"/>
        <c:crossBetween val="midCat"/>
      </c:valAx>
      <c:spPr>
        <a:ln>
          <a:solidFill>
            <a:srgbClr val="C0C0C0"/>
          </a:solidFill>
          <a:prstDash val="solid"/>
        </a:ln>
      </c:spPr>
    </c:plotArea>
    <c:plotVisOnly val="1"/>
    <c:dispBlanksAs val="gap"/>
    <c:showDLblsOverMax val="0"/>
  </c:chart>
  <c:spPr>
    <a:ln>
      <a:solidFill>
        <a:schemeClr val="bg1"/>
      </a:solidFill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00" b="1">
                <a:latin typeface="Arial"/>
                <a:ea typeface="Arial"/>
                <a:cs typeface="Arial"/>
              </a:defRPr>
            </a:pPr>
            <a:r>
              <a:rPr lang="fr-FR" dirty="0"/>
              <a:t>Observations (axes F1 et F2 : 56,79 </a:t>
            </a:r>
            <a:r>
              <a:rPr lang="fr-FR" dirty="0" smtClean="0"/>
              <a:t>%)</a:t>
            </a:r>
          </a:p>
          <a:p>
            <a:pPr>
              <a:defRPr sz="900" b="1">
                <a:latin typeface="Arial"/>
                <a:ea typeface="Arial"/>
                <a:cs typeface="Arial"/>
              </a:defRPr>
            </a:pPr>
            <a:r>
              <a:rPr lang="fr-FR" dirty="0" smtClean="0"/>
              <a:t>G1 (bleu),</a:t>
            </a:r>
            <a:r>
              <a:rPr lang="fr-FR" baseline="0" dirty="0" smtClean="0"/>
              <a:t> G2 (rouge), G3 (vert)</a:t>
            </a:r>
            <a:endParaRPr lang="fr-FR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0820008258461364"/>
          <c:y val="8.9912531676612437E-2"/>
          <c:w val="0.80653150357585801"/>
          <c:h val="0.72416301079956769"/>
        </c:manualLayout>
      </c:layout>
      <c:scatterChart>
        <c:scatterStyle val="lineMarker"/>
        <c:varyColors val="0"/>
        <c:ser>
          <c:idx val="0"/>
          <c:order val="0"/>
          <c:tx>
            <c:v>Observations actives</c:v>
          </c:tx>
          <c:spPr>
            <a:ln w="25400">
              <a:noFill/>
            </a:ln>
            <a:effectLst/>
          </c:spPr>
          <c:marker>
            <c:symbol val="circle"/>
            <c:size val="3"/>
            <c:spPr>
              <a:solidFill>
                <a:srgbClr val="003CE6"/>
              </a:solidFill>
              <a:ln w="6350">
                <a:solidFill>
                  <a:srgbClr val="003CE6"/>
                </a:solidFill>
                <a:prstDash val="solid"/>
              </a:ln>
            </c:spPr>
          </c:marker>
          <c:dPt>
            <c:idx val="5"/>
            <c:marker>
              <c:spPr>
                <a:solidFill>
                  <a:srgbClr val="003CE6"/>
                </a:solidFill>
                <a:ln w="6350">
                  <a:solidFill>
                    <a:srgbClr val="FF0000"/>
                  </a:solidFill>
                  <a:prstDash val="solid"/>
                </a:ln>
              </c:spPr>
            </c:marker>
            <c:bubble3D val="0"/>
          </c:dPt>
          <c:dPt>
            <c:idx val="6"/>
            <c:marker>
              <c:spPr>
                <a:solidFill>
                  <a:srgbClr val="003CE6"/>
                </a:solidFill>
                <a:ln w="6350">
                  <a:solidFill>
                    <a:srgbClr val="FF0000"/>
                  </a:solidFill>
                  <a:prstDash val="solid"/>
                </a:ln>
              </c:spPr>
            </c:marker>
            <c:bubble3D val="0"/>
          </c:dPt>
          <c:dPt>
            <c:idx val="7"/>
            <c:marker>
              <c:spPr>
                <a:solidFill>
                  <a:srgbClr val="003CE6"/>
                </a:solidFill>
                <a:ln w="6350">
                  <a:solidFill>
                    <a:srgbClr val="FF0000"/>
                  </a:solidFill>
                  <a:prstDash val="solid"/>
                </a:ln>
              </c:spPr>
            </c:marker>
            <c:bubble3D val="0"/>
          </c:dPt>
          <c:dPt>
            <c:idx val="8"/>
            <c:marker>
              <c:spPr>
                <a:solidFill>
                  <a:srgbClr val="003CE6"/>
                </a:solidFill>
                <a:ln w="6350">
                  <a:solidFill>
                    <a:srgbClr val="FF0000"/>
                  </a:solidFill>
                  <a:prstDash val="solid"/>
                </a:ln>
              </c:spPr>
            </c:marker>
            <c:bubble3D val="0"/>
          </c:dPt>
          <c:dPt>
            <c:idx val="9"/>
            <c:marker>
              <c:spPr>
                <a:solidFill>
                  <a:srgbClr val="003CE6"/>
                </a:solidFill>
                <a:ln w="6350">
                  <a:solidFill>
                    <a:srgbClr val="92D050"/>
                  </a:solidFill>
                  <a:prstDash val="solid"/>
                </a:ln>
              </c:spPr>
            </c:marker>
            <c:bubble3D val="0"/>
          </c:dPt>
          <c:dPt>
            <c:idx val="10"/>
            <c:marker>
              <c:spPr>
                <a:solidFill>
                  <a:srgbClr val="003CE6"/>
                </a:solidFill>
                <a:ln w="6350">
                  <a:solidFill>
                    <a:srgbClr val="92D050"/>
                  </a:solidFill>
                  <a:prstDash val="solid"/>
                </a:ln>
              </c:spPr>
            </c:marker>
            <c:bubble3D val="0"/>
          </c:dPt>
          <c:dPt>
            <c:idx val="11"/>
            <c:marker>
              <c:spPr>
                <a:solidFill>
                  <a:srgbClr val="003CE6"/>
                </a:solidFill>
                <a:ln w="6350">
                  <a:solidFill>
                    <a:srgbClr val="92D050"/>
                  </a:solidFill>
                  <a:prstDash val="solid"/>
                </a:ln>
              </c:spPr>
            </c:marker>
            <c:bubble3D val="0"/>
          </c:dPt>
          <c:dPt>
            <c:idx val="12"/>
            <c:marker>
              <c:spPr>
                <a:solidFill>
                  <a:srgbClr val="003CE6"/>
                </a:solidFill>
                <a:ln w="6350">
                  <a:solidFill>
                    <a:srgbClr val="92D050"/>
                  </a:solidFill>
                  <a:prstDash val="solid"/>
                </a:ln>
              </c:spPr>
            </c:marker>
            <c:bubble3D val="0"/>
          </c:dPt>
          <c:dLbls>
            <c:dLbl>
              <c:idx val="0"/>
              <c:layout>
                <c:manualLayout>
                  <c:x val="-8.3721727630081209E-3"/>
                  <c:y val="-1.3703199936774939E-3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2060"/>
                        </a:solidFill>
                      </a:rPr>
                      <a:t>Boire du Gohier 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3D6-498D-8B65-8D34A3B758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8506957625631165E-2"/>
                  <c:y val="1.7647112652915214E-2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2060"/>
                        </a:solidFill>
                      </a:rPr>
                      <a:t>Boire des Groseillers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3D6-498D-8B65-8D34A3B758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6065277998881557E-2"/>
                  <c:y val="1.7647112652915214E-2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2060"/>
                        </a:solidFill>
                      </a:rPr>
                      <a:t>Boire de Besse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D3D6-498D-8B65-8D34A3B758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4479290399742021E-2"/>
                  <c:y val="-3.9029828086069272E-3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2060"/>
                        </a:solidFill>
                      </a:rPr>
                      <a:t>Le Patis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3D6-498D-8B65-8D34A3B758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2985594918831865E-3"/>
                  <c:y val="-1.7899347367633122E-3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2060"/>
                        </a:solidFill>
                      </a:rPr>
                      <a:t>Boire du boireau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D3D6-498D-8B65-8D34A3B758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6776429384896136E-2"/>
                  <c:y val="1.7227497909829418E-2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FF0000"/>
                        </a:solidFill>
                      </a:rPr>
                      <a:t>Boire du Cellier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3D6-498D-8B65-8D34A3B758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6.2985594918831102E-3"/>
                  <c:y val="-1.3703199936774939E-3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FF0000"/>
                        </a:solidFill>
                      </a:rPr>
                      <a:t>Boire de la Ciretterie 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D3D6-498D-8B65-8D34A3B758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0.11494315932125901"/>
                  <c:y val="-1.3703199936774939E-3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FF0000"/>
                        </a:solidFill>
                      </a:rPr>
                      <a:t>Boire Chapoin 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D3D6-498D-8B65-8D34A3B758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0.18350285530016369"/>
                  <c:y val="-1.2355175095981465E-2"/>
                </c:manualLayout>
              </c:layout>
              <c:tx>
                <c:rich>
                  <a:bodyPr/>
                  <a:lstStyle/>
                  <a:p>
                    <a:r>
                      <a:rPr lang="fr-FR" b="1">
                        <a:solidFill>
                          <a:srgbClr val="FF0000"/>
                        </a:solidFill>
                      </a:rPr>
                      <a:t>Bras de la Pierre de Drain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D3D6-498D-8B65-8D34A3B758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7.9748553981296655E-2"/>
                  <c:y val="7.4272807816606304E-4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B050"/>
                        </a:solidFill>
                      </a:rPr>
                      <a:t>Le Ragot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D3D6-498D-8B65-8D34A3B758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15782368572513195"/>
                  <c:y val="7.0818722936970436E-3"/>
                </c:manualLayout>
              </c:layout>
              <c:tx>
                <c:rich>
                  <a:bodyPr/>
                  <a:lstStyle/>
                  <a:p>
                    <a:r>
                      <a:rPr lang="fr-FR" b="1">
                        <a:solidFill>
                          <a:srgbClr val="00B050"/>
                        </a:solidFill>
                      </a:rPr>
                      <a:t>Bras de l'île du Buisson Chauveau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D3D6-498D-8B65-8D34A3B758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0.13909846805696721"/>
                  <c:y val="3.231133350803416E-4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B050"/>
                        </a:solidFill>
                      </a:rPr>
                      <a:t>Bras de la Guesse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D3D6-498D-8B65-8D34A3B758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0.16718335557977493"/>
                  <c:y val="-3.9029828086069272E-3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B050"/>
                        </a:solidFill>
                      </a:rPr>
                      <a:t>Bras de l'île Clémentine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D3D6-498D-8B65-8D34A3B758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fr-FR"/>
              </a:p>
            </c:txPr>
            <c:dLblPos val="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ACP_HID1!$A$1:$A$13</c:f>
              <c:numCache>
                <c:formatCode>General</c:formatCode>
                <c:ptCount val="13"/>
                <c:pt idx="0">
                  <c:v>2.1199491837466282</c:v>
                </c:pt>
                <c:pt idx="1">
                  <c:v>0.62074712372024221</c:v>
                </c:pt>
                <c:pt idx="2">
                  <c:v>3.9349140128566367</c:v>
                </c:pt>
                <c:pt idx="3">
                  <c:v>-0.67546396485461868</c:v>
                </c:pt>
                <c:pt idx="4">
                  <c:v>2.3853320245733984</c:v>
                </c:pt>
                <c:pt idx="5">
                  <c:v>-0.33842716544601226</c:v>
                </c:pt>
                <c:pt idx="6">
                  <c:v>1.2361337095284848</c:v>
                </c:pt>
                <c:pt idx="7">
                  <c:v>-1.7256927224177692</c:v>
                </c:pt>
                <c:pt idx="8">
                  <c:v>-1.0524223810648701</c:v>
                </c:pt>
                <c:pt idx="9">
                  <c:v>-2.3849360131393555</c:v>
                </c:pt>
                <c:pt idx="10">
                  <c:v>-1.4607673227796432</c:v>
                </c:pt>
                <c:pt idx="11">
                  <c:v>-1.3273520657904363</c:v>
                </c:pt>
                <c:pt idx="12">
                  <c:v>-1.3320144189326788</c:v>
                </c:pt>
              </c:numCache>
            </c:numRef>
          </c:xVal>
          <c:yVal>
            <c:numRef>
              <c:f>ACP_HID1!$B$1:$B$13</c:f>
              <c:numCache>
                <c:formatCode>General</c:formatCode>
                <c:ptCount val="13"/>
                <c:pt idx="0">
                  <c:v>-2.8396479788411209</c:v>
                </c:pt>
                <c:pt idx="1">
                  <c:v>-0.28908209954179398</c:v>
                </c:pt>
                <c:pt idx="2">
                  <c:v>-0.43736177856825037</c:v>
                </c:pt>
                <c:pt idx="3">
                  <c:v>1.8167362765658985</c:v>
                </c:pt>
                <c:pt idx="4">
                  <c:v>2.1482481337540009</c:v>
                </c:pt>
                <c:pt idx="5">
                  <c:v>1.2970734823426475</c:v>
                </c:pt>
                <c:pt idx="6">
                  <c:v>-0.1959629677263251</c:v>
                </c:pt>
                <c:pt idx="7">
                  <c:v>-1.9808619366660618</c:v>
                </c:pt>
                <c:pt idx="8">
                  <c:v>1.5242392163641332</c:v>
                </c:pt>
                <c:pt idx="9">
                  <c:v>-1.229033090770371</c:v>
                </c:pt>
                <c:pt idx="10">
                  <c:v>-1.5512902842840126</c:v>
                </c:pt>
                <c:pt idx="11">
                  <c:v>1.4095023982401815</c:v>
                </c:pt>
                <c:pt idx="12">
                  <c:v>0.32744062913106908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3D6-498D-8B65-8D34A3B758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9147328"/>
        <c:axId val="159147888"/>
      </c:scatterChart>
      <c:valAx>
        <c:axId val="1591473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00" b="1"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F1 (33,53 %)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low"/>
        <c:txPr>
          <a:bodyPr rot="0" vert="horz"/>
          <a:lstStyle/>
          <a:p>
            <a:pPr>
              <a:defRPr sz="700"/>
            </a:pPr>
            <a:endParaRPr lang="fr-FR"/>
          </a:p>
        </c:txPr>
        <c:crossAx val="159147888"/>
        <c:crosses val="autoZero"/>
        <c:crossBetween val="midCat"/>
      </c:valAx>
      <c:valAx>
        <c:axId val="15914788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800" b="1"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F2 (23,26 %)</a:t>
                </a:r>
              </a:p>
            </c:rich>
          </c:tx>
          <c:layout/>
          <c:overlay val="0"/>
        </c:title>
        <c:numFmt formatCode="General" sourceLinked="0"/>
        <c:majorTickMark val="cross"/>
        <c:minorTickMark val="none"/>
        <c:tickLblPos val="low"/>
        <c:txPr>
          <a:bodyPr/>
          <a:lstStyle/>
          <a:p>
            <a:pPr>
              <a:defRPr sz="700"/>
            </a:pPr>
            <a:endParaRPr lang="fr-FR"/>
          </a:p>
        </c:txPr>
        <c:crossAx val="159147328"/>
        <c:crosses val="autoZero"/>
        <c:crossBetween val="midCat"/>
      </c:valAx>
      <c:spPr>
        <a:ln>
          <a:solidFill>
            <a:srgbClr val="C0C0C0"/>
          </a:solidFill>
          <a:prstDash val="solid"/>
        </a:ln>
      </c:spPr>
    </c:plotArea>
    <c:plotVisOnly val="1"/>
    <c:dispBlanksAs val="gap"/>
    <c:showDLblsOverMax val="0"/>
  </c:chart>
  <c:spPr>
    <a:ln>
      <a:solidFill>
        <a:schemeClr val="bg1"/>
      </a:solidFill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00" b="1">
                <a:latin typeface="Arial"/>
                <a:ea typeface="Arial"/>
                <a:cs typeface="Arial"/>
              </a:defRPr>
            </a:pPr>
            <a:r>
              <a:rPr lang="fr-FR"/>
              <a:t>Variables (axes F1 et F2 : 60,78 %)</a:t>
            </a:r>
          </a:p>
        </c:rich>
      </c:tx>
      <c:layout/>
      <c:overlay val="0"/>
    </c:title>
    <c:autoTitleDeleted val="0"/>
    <c:plotArea>
      <c:layout>
        <c:manualLayout>
          <c:xMode val="edge"/>
          <c:yMode val="edge"/>
          <c:x val="5.1745252431681335E-2"/>
          <c:y val="7.9784468117955837E-2"/>
          <c:w val="0.92472533580361282"/>
          <c:h val="0.7591560907827698"/>
        </c:manualLayout>
      </c:layout>
      <c:scatterChart>
        <c:scatterStyle val="lineMarker"/>
        <c:varyColors val="0"/>
        <c:ser>
          <c:idx val="0"/>
          <c:order val="0"/>
          <c:tx>
            <c:v>Variables actives</c:v>
          </c:tx>
          <c:spPr>
            <a:ln w="25400">
              <a:noFill/>
            </a:ln>
            <a:effectLst/>
          </c:spPr>
          <c:marker>
            <c:symbol val="circle"/>
            <c:size val="3"/>
            <c:spPr>
              <a:solidFill>
                <a:srgbClr val="FF0000"/>
              </a:solidFill>
              <a:ln w="6350"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1.3220097727324284E-2"/>
                  <c:y val="2.354982642136093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% MO S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9607843137254975E-2"/>
                  <c:y val="-3.137254901960784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% MO P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9.7509649529102974E-2"/>
                  <c:y val="-3.137254901960784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sable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9607843137254975E-2"/>
                  <c:y val="1.764705882352941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limon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9607843137254975E-2"/>
                  <c:y val="1.764705882352941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vase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0.1167843137254902"/>
                  <c:y val="-3.137254901960784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gravier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9607843137255047E-2"/>
                  <c:y val="1.764705882352933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Deconnexion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7.4148532455480753E-2"/>
                  <c:y val="3.453431083712366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Connexion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fr-FR"/>
              </a:p>
            </c:txPr>
            <c:dLblPos val="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ACP1_HID6!$A$1:$A$9</c:f>
              <c:numCache>
                <c:formatCode>General</c:formatCode>
                <c:ptCount val="9"/>
                <c:pt idx="0">
                  <c:v>0.59188137090805659</c:v>
                </c:pt>
                <c:pt idx="1">
                  <c:v>0.64574045063300378</c:v>
                </c:pt>
                <c:pt idx="2">
                  <c:v>-0.59163766524121919</c:v>
                </c:pt>
                <c:pt idx="3">
                  <c:v>0.45782363041978502</c:v>
                </c:pt>
                <c:pt idx="4">
                  <c:v>0.60300722034026488</c:v>
                </c:pt>
                <c:pt idx="5">
                  <c:v>0.56049919849444318</c:v>
                </c:pt>
                <c:pt idx="6">
                  <c:v>-0.67939477347001831</c:v>
                </c:pt>
                <c:pt idx="7">
                  <c:v>0.85055944264776995</c:v>
                </c:pt>
                <c:pt idx="8">
                  <c:v>-0.85055944264776973</c:v>
                </c:pt>
              </c:numCache>
            </c:numRef>
          </c:xVal>
          <c:yVal>
            <c:numRef>
              <c:f>ACP1_HID6!$B$1:$B$9</c:f>
              <c:numCache>
                <c:formatCode>General</c:formatCode>
                <c:ptCount val="9"/>
                <c:pt idx="0">
                  <c:v>0.60965542763104164</c:v>
                </c:pt>
                <c:pt idx="1">
                  <c:v>0.68157139139628986</c:v>
                </c:pt>
                <c:pt idx="2">
                  <c:v>0.47156358737249321</c:v>
                </c:pt>
                <c:pt idx="3">
                  <c:v>-0.60691923734384523</c:v>
                </c:pt>
                <c:pt idx="4">
                  <c:v>-0.28707209091881913</c:v>
                </c:pt>
                <c:pt idx="5">
                  <c:v>0.10732039683770182</c:v>
                </c:pt>
                <c:pt idx="6">
                  <c:v>0.1892072203116299</c:v>
                </c:pt>
                <c:pt idx="7">
                  <c:v>-1.5314717365258748E-3</c:v>
                </c:pt>
                <c:pt idx="8">
                  <c:v>1.5314717365259008E-3</c:v>
                </c:pt>
              </c:numCache>
            </c:numRef>
          </c:yVal>
          <c:smooth val="0"/>
        </c:ser>
        <c:ser>
          <c:idx val="1"/>
          <c:order val="1"/>
          <c:tx>
            <c:v/>
          </c:tx>
          <c:spPr>
            <a:ln w="12700">
              <a:solidFill>
                <a:srgbClr val="000000"/>
              </a:solidFill>
              <a:prstDash val="solid"/>
            </a:ln>
            <a:effectLst/>
          </c:spPr>
          <c:marker>
            <c:symbol val="none"/>
          </c:marker>
          <c:xVal>
            <c:numRef>
              <c:f>'ACP1'!ycir2</c:f>
              <c:numCache>
                <c:formatCode>General</c:formatCode>
                <c:ptCount val="500"/>
                <c:pt idx="0">
                  <c:v>-1</c:v>
                </c:pt>
                <c:pt idx="1">
                  <c:v>-0.9999207274352172</c:v>
                </c:pt>
                <c:pt idx="2">
                  <c:v>-0.99968292230889111</c:v>
                </c:pt>
                <c:pt idx="3">
                  <c:v>-0.99928662232386611</c:v>
                </c:pt>
                <c:pt idx="4">
                  <c:v>-0.99873189031157483</c:v>
                </c:pt>
                <c:pt idx="5">
                  <c:v>-0.99801881422207628</c:v>
                </c:pt>
                <c:pt idx="6">
                  <c:v>-0.99714750711011146</c:v>
                </c:pt>
                <c:pt idx="7">
                  <c:v>-0.99611810711717974</c:v>
                </c:pt>
                <c:pt idx="8">
                  <c:v>-0.99493077744963665</c:v>
                </c:pt>
                <c:pt idx="9">
                  <c:v>-0.99358570635281829</c:v>
                </c:pt>
                <c:pt idx="10">
                  <c:v>-0.9920831070811964</c:v>
                </c:pt>
                <c:pt idx="11">
                  <c:v>-0.99042321786456755</c:v>
                </c:pt>
                <c:pt idx="12">
                  <c:v>-0.9886063018702832</c:v>
                </c:pt>
                <c:pt idx="13">
                  <c:v>-0.98663264716152554</c:v>
                </c:pt>
                <c:pt idx="14">
                  <c:v>-0.98450256665163649</c:v>
                </c:pt>
                <c:pt idx="15">
                  <c:v>-0.982216398054507</c:v>
                </c:pt>
                <c:pt idx="16">
                  <c:v>-0.97977450383103415</c:v>
                </c:pt>
                <c:pt idx="17">
                  <c:v>-0.97717727113165453</c:v>
                </c:pt>
                <c:pt idx="18">
                  <c:v>-0.97442511173496393</c:v>
                </c:pt>
                <c:pt idx="19">
                  <c:v>-0.97151846198243086</c:v>
                </c:pt>
                <c:pt idx="20">
                  <c:v>-0.9684577827092179</c:v>
                </c:pt>
                <c:pt idx="21">
                  <c:v>-0.96524355917111748</c:v>
                </c:pt>
                <c:pt idx="22">
                  <c:v>-0.96187630096761811</c:v>
                </c:pt>
                <c:pt idx="23">
                  <c:v>-0.95835654196110864</c:v>
                </c:pt>
                <c:pt idx="24">
                  <c:v>-0.95468484019223765</c:v>
                </c:pt>
                <c:pt idx="25">
                  <c:v>-0.95086177779143866</c:v>
                </c:pt>
                <c:pt idx="26">
                  <c:v>-0.94688796088663651</c:v>
                </c:pt>
                <c:pt idx="27">
                  <c:v>-0.94276401950714839</c:v>
                </c:pt>
                <c:pt idx="28">
                  <c:v>-0.93849060748379531</c:v>
                </c:pt>
                <c:pt idx="29">
                  <c:v>-0.93406840234524158</c:v>
                </c:pt>
                <c:pt idx="30">
                  <c:v>-0.92949810521057485</c:v>
                </c:pt>
                <c:pt idx="31">
                  <c:v>-0.92478044067814769</c:v>
                </c:pt>
                <c:pt idx="32">
                  <c:v>-0.91991615671069593</c:v>
                </c:pt>
                <c:pt idx="33">
                  <c:v>-0.91490602451675285</c:v>
                </c:pt>
                <c:pt idx="34">
                  <c:v>-0.90975083842837712</c:v>
                </c:pt>
                <c:pt idx="35">
                  <c:v>-0.90445141577521659</c:v>
                </c:pt>
                <c:pt idx="36">
                  <c:v>-0.89900859675492384</c:v>
                </c:pt>
                <c:pt idx="37">
                  <c:v>-0.89342324429994724</c:v>
                </c:pt>
                <c:pt idx="38">
                  <c:v>-0.88769624394071645</c:v>
                </c:pt>
                <c:pt idx="39">
                  <c:v>-0.88182850366524712</c:v>
                </c:pt>
                <c:pt idx="40">
                  <c:v>-0.87582095377518299</c:v>
                </c:pt>
                <c:pt idx="41">
                  <c:v>-0.86967454673830125</c:v>
                </c:pt>
                <c:pt idx="42">
                  <c:v>-0.86339025703750361</c:v>
                </c:pt>
                <c:pt idx="43">
                  <c:v>-0.85696908101631664</c:v>
                </c:pt>
                <c:pt idx="44">
                  <c:v>-0.8504120367209258</c:v>
                </c:pt>
                <c:pt idx="45">
                  <c:v>-0.84372016373877046</c:v>
                </c:pt>
                <c:pt idx="46">
                  <c:v>-0.83689452303372125</c:v>
                </c:pt>
                <c:pt idx="47">
                  <c:v>-0.82993619677787023</c:v>
                </c:pt>
                <c:pt idx="48">
                  <c:v>-0.82284628817995631</c:v>
                </c:pt>
                <c:pt idx="49">
                  <c:v>-0.81562592131045897</c:v>
                </c:pt>
                <c:pt idx="50">
                  <c:v>-0.8082762409233808</c:v>
                </c:pt>
                <c:pt idx="51">
                  <c:v>-0.80079841227475301</c:v>
                </c:pt>
                <c:pt idx="52">
                  <c:v>-0.79319362093788937</c:v>
                </c:pt>
                <c:pt idx="53">
                  <c:v>-0.78546307261542014</c:v>
                </c:pt>
                <c:pt idx="54">
                  <c:v>-0.77760799294813199</c:v>
                </c:pt>
                <c:pt idx="55">
                  <c:v>-0.76962962732065077</c:v>
                </c:pt>
                <c:pt idx="56">
                  <c:v>-0.76152924066399108</c:v>
                </c:pt>
                <c:pt idx="57">
                  <c:v>-0.75330811725500646</c:v>
                </c:pt>
                <c:pt idx="58">
                  <c:v>-0.74496756051277513</c:v>
                </c:pt>
                <c:pt idx="59">
                  <c:v>-0.73650889279194887</c:v>
                </c:pt>
                <c:pt idx="60">
                  <c:v>-0.72793345517309938</c:v>
                </c:pt>
                <c:pt idx="61">
                  <c:v>-0.71924260725009737</c:v>
                </c:pt>
                <c:pt idx="62">
                  <c:v>-0.71043772691455498</c:v>
                </c:pt>
                <c:pt idx="63">
                  <c:v>-0.70152021013736843</c:v>
                </c:pt>
                <c:pt idx="64">
                  <c:v>-0.69249147074739226</c:v>
                </c:pt>
                <c:pt idx="65">
                  <c:v>-0.68335294020728543</c:v>
                </c:pt>
                <c:pt idx="66">
                  <c:v>-0.67410606738655909</c:v>
                </c:pt>
                <c:pt idx="67">
                  <c:v>-0.66475231833186454</c:v>
                </c:pt>
                <c:pt idx="68">
                  <c:v>-0.65529317603456028</c:v>
                </c:pt>
                <c:pt idx="69">
                  <c:v>-0.64573014019558972</c:v>
                </c:pt>
                <c:pt idx="70">
                  <c:v>-0.63606472698771155</c:v>
                </c:pt>
                <c:pt idx="71">
                  <c:v>-0.62629846881511764</c:v>
                </c:pt>
                <c:pt idx="72">
                  <c:v>-0.61643291407047773</c:v>
                </c:pt>
                <c:pt idx="73">
                  <c:v>-0.60646962688945005</c:v>
                </c:pt>
                <c:pt idx="74">
                  <c:v>-0.59641018690269343</c:v>
                </c:pt>
                <c:pt idx="75">
                  <c:v>-0.58625618898542686</c:v>
                </c:pt>
                <c:pt idx="76">
                  <c:v>-0.57600924300456857</c:v>
                </c:pt>
                <c:pt idx="77">
                  <c:v>-0.56567097356349894</c:v>
                </c:pt>
                <c:pt idx="78">
                  <c:v>-0.55524301974448875</c:v>
                </c:pt>
                <c:pt idx="79">
                  <c:v>-0.54472703484883012</c:v>
                </c:pt>
                <c:pt idx="80">
                  <c:v>-0.53412468613471364</c:v>
                </c:pt>
                <c:pt idx="81">
                  <c:v>-0.52343765455289248</c:v>
                </c:pt>
                <c:pt idx="82">
                  <c:v>-0.51266763448017616</c:v>
                </c:pt>
                <c:pt idx="83">
                  <c:v>-0.50181633345079579</c:v>
                </c:pt>
                <c:pt idx="84">
                  <c:v>-0.4908854718856811</c:v>
                </c:pt>
                <c:pt idx="85">
                  <c:v>-0.47987678281969864</c:v>
                </c:pt>
                <c:pt idx="86">
                  <c:v>-0.46879201162688483</c:v>
                </c:pt>
                <c:pt idx="87">
                  <c:v>-0.45763291574372789</c:v>
                </c:pt>
                <c:pt idx="88">
                  <c:v>-0.44640126439053329</c:v>
                </c:pt>
                <c:pt idx="89">
                  <c:v>-0.43509883829092294</c:v>
                </c:pt>
                <c:pt idx="90">
                  <c:v>-0.42372742938951014</c:v>
                </c:pt>
                <c:pt idx="91">
                  <c:v>-0.41228884056779558</c:v>
                </c:pt>
                <c:pt idx="92">
                  <c:v>-0.40078488535832868</c:v>
                </c:pt>
                <c:pt idx="93">
                  <c:v>-0.38921738765718195</c:v>
                </c:pt>
                <c:pt idx="94">
                  <c:v>-0.37758818143477968</c:v>
                </c:pt>
                <c:pt idx="95">
                  <c:v>-0.36589911044513262</c:v>
                </c:pt>
                <c:pt idx="96">
                  <c:v>-0.35415202793351785</c:v>
                </c:pt>
                <c:pt idx="97">
                  <c:v>-0.34234879634265747</c:v>
                </c:pt>
                <c:pt idx="98">
                  <c:v>-0.33049128701743657</c:v>
                </c:pt>
                <c:pt idx="99">
                  <c:v>-0.31858137990821012</c:v>
                </c:pt>
                <c:pt idx="100">
                  <c:v>-0.30662096327274724</c:v>
                </c:pt>
                <c:pt idx="101">
                  <c:v>-0.29461193337685576</c:v>
                </c:pt>
                <c:pt idx="102">
                  <c:v>-0.28255619419373978</c:v>
                </c:pt>
                <c:pt idx="103">
                  <c:v>-0.27045565710213343</c:v>
                </c:pt>
                <c:pt idx="104">
                  <c:v>-0.25831224058326041</c:v>
                </c:pt>
                <c:pt idx="105">
                  <c:v>-0.24612786991666954</c:v>
                </c:pt>
                <c:pt idx="106">
                  <c:v>-0.23390447687498958</c:v>
                </c:pt>
                <c:pt idx="107">
                  <c:v>-0.22164399941765742</c:v>
                </c:pt>
                <c:pt idx="108">
                  <c:v>-0.20934838138366341</c:v>
                </c:pt>
                <c:pt idx="109">
                  <c:v>-0.19701957218336458</c:v>
                </c:pt>
                <c:pt idx="110">
                  <c:v>-0.18465952648941655</c:v>
                </c:pt>
                <c:pt idx="111">
                  <c:v>-0.17227020392686812</c:v>
                </c:pt>
                <c:pt idx="112">
                  <c:v>-0.15985356876247375</c:v>
                </c:pt>
                <c:pt idx="113">
                  <c:v>-0.14741158959326711</c:v>
                </c:pt>
                <c:pt idx="114">
                  <c:v>-0.13494623903445108</c:v>
                </c:pt>
                <c:pt idx="115">
                  <c:v>-0.1224594934066485</c:v>
                </c:pt>
                <c:pt idx="116">
                  <c:v>-0.10995333242256551</c:v>
                </c:pt>
                <c:pt idx="117">
                  <c:v>-9.7429738873119412E-2</c:v>
                </c:pt>
                <c:pt idx="118">
                  <c:v>-8.4890698313074872E-2</c:v>
                </c:pt>
                <c:pt idx="119">
                  <c:v>-7.2338198746245572E-2</c:v>
                </c:pt>
                <c:pt idx="120">
                  <c:v>-5.9774230310305126E-2</c:v>
                </c:pt>
                <c:pt idx="121">
                  <c:v>-4.720078496125988E-2</c:v>
                </c:pt>
                <c:pt idx="122">
                  <c:v>-3.4619856157635444E-2</c:v>
                </c:pt>
                <c:pt idx="123">
                  <c:v>-2.2033438544421836E-2</c:v>
                </c:pt>
                <c:pt idx="124">
                  <c:v>-9.4435276368337699E-3</c:v>
                </c:pt>
                <c:pt idx="125">
                  <c:v>3.1478804960692404E-3</c:v>
                </c:pt>
                <c:pt idx="126">
                  <c:v>1.5738789547850556E-2</c:v>
                </c:pt>
                <c:pt idx="127">
                  <c:v>2.8327203291199539E-2</c:v>
                </c:pt>
                <c:pt idx="128">
                  <c:v>4.0911125894425429E-2</c:v>
                </c:pt>
                <c:pt idx="129">
                  <c:v>5.3488562237885208E-2</c:v>
                </c:pt>
                <c:pt idx="130">
                  <c:v>6.6057518230300732E-2</c:v>
                </c:pt>
                <c:pt idx="131">
                  <c:v>7.8616001124912904E-2</c:v>
                </c:pt>
                <c:pt idx="132">
                  <c:v>9.1162019835420383E-2</c:v>
                </c:pt>
                <c:pt idx="133">
                  <c:v>0.10369358525165838</c:v>
                </c:pt>
                <c:pt idx="134">
                  <c:v>0.1162087105549609</c:v>
                </c:pt>
                <c:pt idx="135">
                  <c:v>0.12870541153316176</c:v>
                </c:pt>
                <c:pt idx="136">
                  <c:v>0.14118170689518245</c:v>
                </c:pt>
                <c:pt idx="137">
                  <c:v>0.15363561858515465</c:v>
                </c:pt>
                <c:pt idx="138">
                  <c:v>0.16606517209603314</c:v>
                </c:pt>
                <c:pt idx="139">
                  <c:v>0.17846839678264265</c:v>
                </c:pt>
                <c:pt idx="140">
                  <c:v>0.19084332617411484</c:v>
                </c:pt>
                <c:pt idx="141">
                  <c:v>0.2031879982856632</c:v>
                </c:pt>
                <c:pt idx="142">
                  <c:v>0.21550045592964476</c:v>
                </c:pt>
                <c:pt idx="143">
                  <c:v>0.22777874702586434</c:v>
                </c:pt>
                <c:pt idx="144">
                  <c:v>0.24002092491106591</c:v>
                </c:pt>
                <c:pt idx="145">
                  <c:v>0.25222504864756712</c:v>
                </c:pt>
                <c:pt idx="146">
                  <c:v>0.26438918333098627</c:v>
                </c:pt>
                <c:pt idx="147">
                  <c:v>0.27651140039701028</c:v>
                </c:pt>
                <c:pt idx="148">
                  <c:v>0.28858977792716112</c:v>
                </c:pt>
                <c:pt idx="149">
                  <c:v>0.3006224009535049</c:v>
                </c:pt>
                <c:pt idx="150">
                  <c:v>0.31260736176226211</c:v>
                </c:pt>
                <c:pt idx="151">
                  <c:v>0.32454276019626527</c:v>
                </c:pt>
                <c:pt idx="152">
                  <c:v>0.33642670395621993</c:v>
                </c:pt>
                <c:pt idx="153">
                  <c:v>0.34825730890072032</c:v>
                </c:pt>
                <c:pt idx="154">
                  <c:v>0.36003269934496918</c:v>
                </c:pt>
                <c:pt idx="155">
                  <c:v>0.37175100835816027</c:v>
                </c:pt>
                <c:pt idx="156">
                  <c:v>0.38341037805946954</c:v>
                </c:pt>
                <c:pt idx="157">
                  <c:v>0.39500895991261387</c:v>
                </c:pt>
                <c:pt idx="158">
                  <c:v>0.40654491501892803</c:v>
                </c:pt>
                <c:pt idx="159">
                  <c:v>0.4180164144089118</c:v>
                </c:pt>
                <c:pt idx="160">
                  <c:v>0.42942163933220517</c:v>
                </c:pt>
                <c:pt idx="161">
                  <c:v>0.44075878154594161</c:v>
                </c:pt>
                <c:pt idx="162">
                  <c:v>0.45202604360143783</c:v>
                </c:pt>
                <c:pt idx="163">
                  <c:v>0.46322163912916808</c:v>
                </c:pt>
                <c:pt idx="164">
                  <c:v>0.47434379312198605</c:v>
                </c:pt>
                <c:pt idx="165">
                  <c:v>0.48539074221654255</c:v>
                </c:pt>
                <c:pt idx="166">
                  <c:v>0.4963607349728601</c:v>
                </c:pt>
                <c:pt idx="167">
                  <c:v>0.50725203215201253</c:v>
                </c:pt>
                <c:pt idx="168">
                  <c:v>0.51806290699187474</c:v>
                </c:pt>
                <c:pt idx="169">
                  <c:v>0.52879164548089164</c:v>
                </c:pt>
                <c:pt idx="170">
                  <c:v>0.53943654662982632</c:v>
                </c:pt>
                <c:pt idx="171">
                  <c:v>0.54999592274144504</c:v>
                </c:pt>
                <c:pt idx="172">
                  <c:v>0.56046809967809075</c:v>
                </c:pt>
                <c:pt idx="173">
                  <c:v>0.57085141712711174</c:v>
                </c:pt>
                <c:pt idx="174">
                  <c:v>0.58114422886409478</c:v>
                </c:pt>
                <c:pt idx="175">
                  <c:v>0.59134490301386677</c:v>
                </c:pt>
                <c:pt idx="176">
                  <c:v>0.60145182230922078</c:v>
                </c:pt>
                <c:pt idx="177">
                  <c:v>0.61146338434732483</c:v>
                </c:pt>
                <c:pt idx="178">
                  <c:v>0.62137800184377578</c:v>
                </c:pt>
                <c:pt idx="179">
                  <c:v>0.63119410288425559</c:v>
                </c:pt>
                <c:pt idx="180">
                  <c:v>0.64091013117374995</c:v>
                </c:pt>
                <c:pt idx="181">
                  <c:v>0.65052454628329326</c:v>
                </c:pt>
                <c:pt idx="182">
                  <c:v>0.66003582389419335</c:v>
                </c:pt>
                <c:pt idx="183">
                  <c:v>0.66944245603970665</c:v>
                </c:pt>
                <c:pt idx="184">
                  <c:v>0.67874295134411833</c:v>
                </c:pt>
                <c:pt idx="185">
                  <c:v>0.68793583525919277</c:v>
                </c:pt>
                <c:pt idx="186">
                  <c:v>0.69701965029795676</c:v>
                </c:pt>
                <c:pt idx="187">
                  <c:v>0.70599295626577541</c:v>
                </c:pt>
                <c:pt idx="188">
                  <c:v>0.71485433048868918</c:v>
                </c:pt>
                <c:pt idx="189">
                  <c:v>0.72360236803897138</c:v>
                </c:pt>
                <c:pt idx="190">
                  <c:v>0.7322356819578727</c:v>
                </c:pt>
                <c:pt idx="191">
                  <c:v>0.74075290347551759</c:v>
                </c:pt>
                <c:pt idx="192">
                  <c:v>0.74915268222791453</c:v>
                </c:pt>
                <c:pt idx="193">
                  <c:v>0.7574336864710508</c:v>
                </c:pt>
                <c:pt idx="194">
                  <c:v>0.76559460329203355</c:v>
                </c:pt>
                <c:pt idx="195">
                  <c:v>0.77363413881724563</c:v>
                </c:pt>
                <c:pt idx="196">
                  <c:v>0.78155101841748409</c:v>
                </c:pt>
                <c:pt idx="197">
                  <c:v>0.7893439869100447</c:v>
                </c:pt>
                <c:pt idx="198">
                  <c:v>0.79701180875772593</c:v>
                </c:pt>
                <c:pt idx="199">
                  <c:v>0.80455326826471762</c:v>
                </c:pt>
                <c:pt idx="200">
                  <c:v>0.81196716976934291</c:v>
                </c:pt>
                <c:pt idx="201">
                  <c:v>0.81925233783362583</c:v>
                </c:pt>
                <c:pt idx="202">
                  <c:v>0.82640761742964941</c:v>
                </c:pt>
                <c:pt idx="203">
                  <c:v>0.83343187412268127</c:v>
                </c:pt>
                <c:pt idx="204">
                  <c:v>0.84032399425103221</c:v>
                </c:pt>
                <c:pt idx="205">
                  <c:v>0.84708288510262131</c:v>
                </c:pt>
                <c:pt idx="206">
                  <c:v>0.85370747508822165</c:v>
                </c:pt>
                <c:pt idx="207">
                  <c:v>0.86019671391135366</c:v>
                </c:pt>
                <c:pt idx="208">
                  <c:v>0.86654957273480571</c:v>
                </c:pt>
                <c:pt idx="209">
                  <c:v>0.87276504434375091</c:v>
                </c:pt>
                <c:pt idx="210">
                  <c:v>0.87884214330543575</c:v>
                </c:pt>
                <c:pt idx="211">
                  <c:v>0.88477990612541701</c:v>
                </c:pt>
                <c:pt idx="212">
                  <c:v>0.89057739140031733</c:v>
                </c:pt>
                <c:pt idx="213">
                  <c:v>0.89623367996708103</c:v>
                </c:pt>
                <c:pt idx="214">
                  <c:v>0.90174787504870302</c:v>
                </c:pt>
                <c:pt idx="215">
                  <c:v>0.90711910239640803</c:v>
                </c:pt>
                <c:pt idx="216">
                  <c:v>0.91234651042825932</c:v>
                </c:pt>
                <c:pt idx="217">
                  <c:v>0.91742927036417166</c:v>
                </c:pt>
                <c:pt idx="218">
                  <c:v>0.92236657635731101</c:v>
                </c:pt>
                <c:pt idx="219">
                  <c:v>0.92715764562185798</c:v>
                </c:pt>
                <c:pt idx="220">
                  <c:v>0.93180171855711369</c:v>
                </c:pt>
                <c:pt idx="221">
                  <c:v>0.93629805886793205</c:v>
                </c:pt>
                <c:pt idx="222">
                  <c:v>0.94064595368145465</c:v>
                </c:pt>
                <c:pt idx="223">
                  <c:v>0.94484471366013378</c:v>
                </c:pt>
                <c:pt idx="224">
                  <c:v>0.94889367311102335</c:v>
                </c:pt>
                <c:pt idx="225">
                  <c:v>0.95279219009132199</c:v>
                </c:pt>
                <c:pt idx="226">
                  <c:v>0.95653964651014867</c:v>
                </c:pt>
                <c:pt idx="227">
                  <c:v>0.96013544822653907</c:v>
                </c:pt>
                <c:pt idx="228">
                  <c:v>0.96357902514364313</c:v>
                </c:pt>
                <c:pt idx="229">
                  <c:v>0.96686983129911142</c:v>
                </c:pt>
                <c:pt idx="230">
                  <c:v>0.97000734495165508</c:v>
                </c:pt>
                <c:pt idx="231">
                  <c:v>0.9729910686637645</c:v>
                </c:pt>
                <c:pt idx="232">
                  <c:v>0.97582052938057651</c:v>
                </c:pt>
                <c:pt idx="233">
                  <c:v>0.97849527850487439</c:v>
                </c:pt>
                <c:pt idx="234">
                  <c:v>0.98101489196821101</c:v>
                </c:pt>
                <c:pt idx="235">
                  <c:v>0.9833789702981427</c:v>
                </c:pt>
                <c:pt idx="236">
                  <c:v>0.98558713868156367</c:v>
                </c:pt>
                <c:pt idx="237">
                  <c:v>0.98763904702413108</c:v>
                </c:pt>
                <c:pt idx="238">
                  <c:v>0.98953437000577016</c:v>
                </c:pt>
                <c:pt idx="239">
                  <c:v>0.99127280713225285</c:v>
                </c:pt>
                <c:pt idx="240">
                  <c:v>0.99285408278283926</c:v>
                </c:pt>
                <c:pt idx="241">
                  <c:v>0.99427794625397603</c:v>
                </c:pt>
                <c:pt idx="242">
                  <c:v>0.99554417179904431</c:v>
                </c:pt>
                <c:pt idx="243">
                  <c:v>0.99665255866415059</c:v>
                </c:pt>
                <c:pt idx="244">
                  <c:v>0.99760293111995557</c:v>
                </c:pt>
                <c:pt idx="245">
                  <c:v>0.99839513848953476</c:v>
                </c:pt>
                <c:pt idx="246">
                  <c:v>0.99902905517226803</c:v>
                </c:pt>
                <c:pt idx="247">
                  <c:v>0.99950458066375258</c:v>
                </c:pt>
                <c:pt idx="248">
                  <c:v>0.99982163957173753</c:v>
                </c:pt>
                <c:pt idx="249">
                  <c:v>0.99998018162807711</c:v>
                </c:pt>
                <c:pt idx="250">
                  <c:v>0.99998018169670067</c:v>
                </c:pt>
                <c:pt idx="251">
                  <c:v>0.99982163977759708</c:v>
                </c:pt>
                <c:pt idx="252">
                  <c:v>0.99950458100681572</c:v>
                </c:pt>
                <c:pt idx="253">
                  <c:v>0.99902905565248035</c:v>
                </c:pt>
                <c:pt idx="254">
                  <c:v>0.9983951391068201</c:v>
                </c:pt>
                <c:pt idx="255">
                  <c:v>0.997602931874216</c:v>
                </c:pt>
                <c:pt idx="256">
                  <c:v>0.99665255955526655</c:v>
                </c:pt>
                <c:pt idx="257">
                  <c:v>0.99554417282687446</c:v>
                </c:pt>
                <c:pt idx="258">
                  <c:v>0.9942779474183574</c:v>
                </c:pt>
                <c:pt idx="259">
                  <c:v>0.99285408408358744</c:v>
                </c:pt>
                <c:pt idx="260">
                  <c:v>0.99127280856916145</c:v>
                </c:pt>
                <c:pt idx="261">
                  <c:v>0.98953437157861135</c:v>
                </c:pt>
                <c:pt idx="262">
                  <c:v>0.98763904873265551</c:v>
                </c:pt>
                <c:pt idx="263">
                  <c:v>0.98558714052550056</c:v>
                </c:pt>
                <c:pt idx="264">
                  <c:v>0.98337897227719961</c:v>
                </c:pt>
                <c:pt idx="265">
                  <c:v>0.98101489408207421</c:v>
                </c:pt>
                <c:pt idx="266">
                  <c:v>0.9784952807532088</c:v>
                </c:pt>
                <c:pt idx="267">
                  <c:v>0.97582053176302552</c:v>
                </c:pt>
                <c:pt idx="268">
                  <c:v>0.97299107117995043</c:v>
                </c:pt>
                <c:pt idx="269">
                  <c:v>0.97000734760117913</c:v>
                </c:pt>
                <c:pt idx="270">
                  <c:v>0.96686983408155347</c:v>
                </c:pt>
                <c:pt idx="271">
                  <c:v>0.96357902805856188</c:v>
                </c:pt>
                <c:pt idx="272">
                  <c:v>0.96013545127347244</c:v>
                </c:pt>
                <c:pt idx="273">
                  <c:v>0.9565396496886136</c:v>
                </c:pt>
                <c:pt idx="274">
                  <c:v>0.95279219340081478</c:v>
                </c:pt>
                <c:pt idx="275">
                  <c:v>0.94889367655101908</c:v>
                </c:pt>
                <c:pt idx="276">
                  <c:v>0.94484471723008689</c:v>
                </c:pt>
                <c:pt idx="277">
                  <c:v>0.94064595738079926</c:v>
                </c:pt>
                <c:pt idx="278">
                  <c:v>0.93629806269608173</c:v>
                </c:pt>
                <c:pt idx="279">
                  <c:v>0.93180172251346161</c:v>
                </c:pt>
                <c:pt idx="280">
                  <c:v>0.92715764970577663</c:v>
                </c:pt>
                <c:pt idx="281">
                  <c:v>0.92236658056815313</c:v>
                </c:pt>
                <c:pt idx="282">
                  <c:v>0.91742927470126934</c:v>
                </c:pt>
                <c:pt idx="283">
                  <c:v>0.91234651489092522</c:v>
                </c:pt>
                <c:pt idx="284">
                  <c:v>0.90711910698393472</c:v>
                </c:pt>
                <c:pt idx="285">
                  <c:v>0.90174787976036275</c:v>
                </c:pt>
                <c:pt idx="286">
                  <c:v>0.89623368480212706</c:v>
                </c:pt>
                <c:pt idx="287">
                  <c:v>0.89057739635798305</c:v>
                </c:pt>
                <c:pt idx="288">
                  <c:v>0.88477991120491639</c:v>
                </c:pt>
                <c:pt idx="289">
                  <c:v>0.87884214850596376</c:v>
                </c:pt>
                <c:pt idx="290">
                  <c:v>0.87276504966448243</c:v>
                </c:pt>
                <c:pt idx="291">
                  <c:v>0.86654957817489753</c:v>
                </c:pt>
                <c:pt idx="292">
                  <c:v>0.86019671946994314</c:v>
                </c:pt>
                <c:pt idx="293">
                  <c:v>0.85370748076442782</c:v>
                </c:pt>
                <c:pt idx="294">
                  <c:v>0.84708289089554401</c:v>
                </c:pt>
                <c:pt idx="295">
                  <c:v>0.84032400015975273</c:v>
                </c:pt>
                <c:pt idx="296">
                  <c:v>0.83343188014626313</c:v>
                </c:pt>
                <c:pt idx="297">
                  <c:v>0.82640762356713748</c:v>
                </c:pt>
                <c:pt idx="298">
                  <c:v>0.81925234408404735</c:v>
                </c:pt>
                <c:pt idx="299">
                  <c:v>0.81196717613170677</c:v>
                </c:pt>
                <c:pt idx="300">
                  <c:v>0.80455327473801475</c:v>
                </c:pt>
                <c:pt idx="301">
                  <c:v>0.79701181534093024</c:v>
                </c:pt>
                <c:pt idx="302">
                  <c:v>0.78934399360211238</c:v>
                </c:pt>
                <c:pt idx="303">
                  <c:v>0.78155102521735464</c:v>
                </c:pt>
                <c:pt idx="304">
                  <c:v>0.77363414572384048</c:v>
                </c:pt>
                <c:pt idx="305">
                  <c:v>0.76559461030425746</c:v>
                </c:pt>
                <c:pt idx="306">
                  <c:v>0.75743369358779233</c:v>
                </c:pt>
                <c:pt idx="307">
                  <c:v>0.74915268944804536</c:v>
                </c:pt>
                <c:pt idx="308">
                  <c:v>0.74075291079789329</c:v>
                </c:pt>
                <c:pt idx="309">
                  <c:v>0.7322356893813321</c:v>
                </c:pt>
                <c:pt idx="310">
                  <c:v>0.7236023755623372</c:v>
                </c:pt>
                <c:pt idx="311">
                  <c:v>0.71485433811076882</c:v>
                </c:pt>
                <c:pt idx="312">
                  <c:v>0.7059929639853606</c:v>
                </c:pt>
                <c:pt idx="313">
                  <c:v>0.69701965811382383</c:v>
                </c:pt>
                <c:pt idx="314">
                  <c:v>0.68793584317010215</c:v>
                </c:pt>
                <c:pt idx="315">
                  <c:v>0.67874295934881557</c:v>
                </c:pt>
                <c:pt idx="316">
                  <c:v>0.66944246413692288</c:v>
                </c:pt>
                <c:pt idx="317">
                  <c:v>0.66003583208264494</c:v>
                </c:pt>
                <c:pt idx="318">
                  <c:v>0.6505245545616819</c:v>
                </c:pt>
                <c:pt idx="319">
                  <c:v>0.64091013954076315</c:v>
                </c:pt>
                <c:pt idx="320">
                  <c:v>0.6311941113385664</c:v>
                </c:pt>
                <c:pt idx="321">
                  <c:v>0.62137801038404483</c:v>
                </c:pt>
                <c:pt idx="322">
                  <c:v>0.61146339297219754</c:v>
                </c:pt>
                <c:pt idx="323">
                  <c:v>0.60145183101732957</c:v>
                </c:pt>
                <c:pt idx="324">
                  <c:v>0.59134491180383109</c:v>
                </c:pt>
                <c:pt idx="325">
                  <c:v>0.58114423773452073</c:v>
                </c:pt>
                <c:pt idx="326">
                  <c:v>0.57085142607659323</c:v>
                </c:pt>
                <c:pt idx="327">
                  <c:v>0.56046810870520891</c:v>
                </c:pt>
                <c:pt idx="328">
                  <c:v>0.54999593184476858</c:v>
                </c:pt>
                <c:pt idx="329">
                  <c:v>0.53943655580791217</c:v>
                </c:pt>
                <c:pt idx="330">
                  <c:v>0.52879165473228484</c:v>
                </c:pt>
                <c:pt idx="331">
                  <c:v>0.51806291631510815</c:v>
                </c:pt>
                <c:pt idx="332">
                  <c:v>0.5072520415456081</c:v>
                </c:pt>
                <c:pt idx="333">
                  <c:v>0.4963607444353284</c:v>
                </c:pt>
                <c:pt idx="334">
                  <c:v>0.48539075174638346</c:v>
                </c:pt>
                <c:pt idx="335">
                  <c:v>0.47434380271768822</c:v>
                </c:pt>
                <c:pt idx="336">
                  <c:v>0.46322164878921057</c:v>
                </c:pt>
                <c:pt idx="337">
                  <c:v>0.45202605332428908</c:v>
                </c:pt>
                <c:pt idx="338">
                  <c:v>0.44075879133006007</c:v>
                </c:pt>
                <c:pt idx="339">
                  <c:v>0.42942164917603926</c:v>
                </c:pt>
                <c:pt idx="340">
                  <c:v>0.41801642431090202</c:v>
                </c:pt>
                <c:pt idx="341">
                  <c:v>0.40654492497750366</c:v>
                </c:pt>
                <c:pt idx="342">
                  <c:v>0.39500896992619611</c:v>
                </c:pt>
                <c:pt idx="343">
                  <c:v>0.38341038812647049</c:v>
                </c:pt>
                <c:pt idx="344">
                  <c:v>0.37175101847698405</c:v>
                </c:pt>
                <c:pt idx="345">
                  <c:v>0.36003270951401156</c:v>
                </c:pt>
                <c:pt idx="346">
                  <c:v>0.34825731911836877</c:v>
                </c:pt>
                <c:pt idx="347">
                  <c:v>0.33642671422085474</c:v>
                </c:pt>
                <c:pt idx="348">
                  <c:v>0.32454277050625885</c:v>
                </c:pt>
                <c:pt idx="349">
                  <c:v>0.31260737211598</c:v>
                </c:pt>
                <c:pt idx="350">
                  <c:v>0.30062241134930645</c:v>
                </c:pt>
                <c:pt idx="351">
                  <c:v>0.2885897883633971</c:v>
                </c:pt>
                <c:pt idx="352">
                  <c:v>0.27651141087202619</c:v>
                </c:pt>
                <c:pt idx="353">
                  <c:v>0.26438919384312121</c:v>
                </c:pt>
                <c:pt idx="354">
                  <c:v>0.2522250591951547</c:v>
                </c:pt>
                <c:pt idx="355">
                  <c:v>0.24002093549243358</c:v>
                </c:pt>
                <c:pt idx="356">
                  <c:v>0.22777875763933469</c:v>
                </c:pt>
                <c:pt idx="357">
                  <c:v>0.21550046657353508</c:v>
                </c:pt>
                <c:pt idx="358">
                  <c:v>0.20318800895828573</c:v>
                </c:pt>
                <c:pt idx="359">
                  <c:v>0.19084333687377772</c:v>
                </c:pt>
                <c:pt idx="360">
                  <c:v>0.17846840750765017</c:v>
                </c:pt>
                <c:pt idx="361">
                  <c:v>0.16606518284468424</c:v>
                </c:pt>
                <c:pt idx="362">
                  <c:v>0.15363562935574518</c:v>
                </c:pt>
                <c:pt idx="363">
                  <c:v>0.14118171768600457</c:v>
                </c:pt>
                <c:pt idx="364">
                  <c:v>0.12870542234250484</c:v>
                </c:pt>
                <c:pt idx="365">
                  <c:v>0.11620872138111096</c:v>
                </c:pt>
                <c:pt idx="366">
                  <c:v>0.10369359609289922</c:v>
                </c:pt>
                <c:pt idx="367">
                  <c:v>9.1162030690033147E-2</c:v>
                </c:pt>
                <c:pt idx="368">
                  <c:v>7.8616011991176446E-2</c:v>
                </c:pt>
                <c:pt idx="369">
                  <c:v>6.6057529106492485E-2</c:v>
                </c:pt>
                <c:pt idx="370">
                  <c:v>5.3488573122281453E-2</c:v>
                </c:pt>
                <c:pt idx="371">
                  <c:v>4.0911136785299847E-2</c:v>
                </c:pt>
                <c:pt idx="372">
                  <c:v>2.8327214186825427E-2</c:v>
                </c:pt>
                <c:pt idx="373">
                  <c:v>1.5738800446500247E-2</c:v>
                </c:pt>
                <c:pt idx="374">
                  <c:v>3.1478913960150266E-3</c:v>
                </c:pt>
                <c:pt idx="375">
                  <c:v>-9.4435167373202421E-3</c:v>
                </c:pt>
                <c:pt idx="376">
                  <c:v>-2.2033427647068414E-2</c:v>
                </c:pt>
                <c:pt idx="377">
                  <c:v>-3.4619845264169842E-2</c:v>
                </c:pt>
                <c:pt idx="378">
                  <c:v>-4.7200774073409432E-2</c:v>
                </c:pt>
                <c:pt idx="379">
                  <c:v>-5.977421942979582E-2</c:v>
                </c:pt>
                <c:pt idx="380">
                  <c:v>-7.2338187874801799E-2</c:v>
                </c:pt>
                <c:pt idx="381">
                  <c:v>-8.4890687452420913E-2</c:v>
                </c:pt>
                <c:pt idx="382">
                  <c:v>-9.7429728024977166E-2</c:v>
                </c:pt>
                <c:pt idx="383">
                  <c:v>-0.10995332158865513</c:v>
                </c:pt>
                <c:pt idx="384">
                  <c:v>-0.1224594825886874</c:v>
                </c:pt>
                <c:pt idx="385">
                  <c:v>-0.13494622823415464</c:v>
                </c:pt>
                <c:pt idx="386">
                  <c:v>-0.14741157881234745</c:v>
                </c:pt>
                <c:pt idx="387">
                  <c:v>-0.15985355800264012</c:v>
                </c:pt>
                <c:pt idx="388">
                  <c:v>-0.17227019318982664</c:v>
                </c:pt>
                <c:pt idx="389">
                  <c:v>-0.18465951577686848</c:v>
                </c:pt>
                <c:pt idx="390">
                  <c:v>-0.19701956149700939</c:v>
                </c:pt>
                <c:pt idx="391">
                  <c:v>-0.20934837072519516</c:v>
                </c:pt>
                <c:pt idx="392">
                  <c:v>-0.22164398878876621</c:v>
                </c:pt>
                <c:pt idx="393">
                  <c:v>-0.23390446627736031</c:v>
                </c:pt>
                <c:pt idx="394">
                  <c:v>-0.24612785935198242</c:v>
                </c:pt>
                <c:pt idx="395">
                  <c:v>-0.25831223005319065</c:v>
                </c:pt>
                <c:pt idx="396">
                  <c:v>-0.27045564660835031</c:v>
                </c:pt>
                <c:pt idx="397">
                  <c:v>-0.28255618373790725</c:v>
                </c:pt>
                <c:pt idx="398">
                  <c:v>-0.29461192296063132</c:v>
                </c:pt>
                <c:pt idx="399">
                  <c:v>-0.30662095289778146</c:v>
                </c:pt>
                <c:pt idx="400">
                  <c:v>-0.31858136957614897</c:v>
                </c:pt>
                <c:pt idx="401">
                  <c:v>-0.33049127672991802</c:v>
                </c:pt>
                <c:pt idx="402">
                  <c:v>-0.34234878610131264</c:v>
                </c:pt>
                <c:pt idx="403">
                  <c:v>-0.35415201773997029</c:v>
                </c:pt>
                <c:pt idx="404">
                  <c:v>-0.36589910030099848</c:v>
                </c:pt>
                <c:pt idx="405">
                  <c:v>-0.3775881713416675</c:v>
                </c:pt>
                <c:pt idx="406">
                  <c:v>-0.38921737761669167</c:v>
                </c:pt>
                <c:pt idx="407">
                  <c:v>-0.40078487537205243</c:v>
                </c:pt>
                <c:pt idx="408">
                  <c:v>-0.41228883063731642</c:v>
                </c:pt>
                <c:pt idx="409">
                  <c:v>-0.42372741951640186</c:v>
                </c:pt>
                <c:pt idx="410">
                  <c:v>-0.43509882847675152</c:v>
                </c:pt>
                <c:pt idx="411">
                  <c:v>-0.44640125463685465</c:v>
                </c:pt>
                <c:pt idx="412">
                  <c:v>-0.45763290605208851</c:v>
                </c:pt>
                <c:pt idx="413">
                  <c:v>-0.46879200199882126</c:v>
                </c:pt>
                <c:pt idx="414">
                  <c:v>-0.47987677325673733</c:v>
                </c:pt>
                <c:pt idx="415">
                  <c:v>-0.49088546238933861</c:v>
                </c:pt>
                <c:pt idx="416">
                  <c:v>-0.50181632402257736</c:v>
                </c:pt>
                <c:pt idx="417">
                  <c:v>-0.51266762512157693</c:v>
                </c:pt>
                <c:pt idx="418">
                  <c:v>-0.52343764526539582</c:v>
                </c:pt>
                <c:pt idx="419">
                  <c:v>-0.53412467691979126</c:v>
                </c:pt>
                <c:pt idx="420">
                  <c:v>-0.54472702570794396</c:v>
                </c:pt>
                <c:pt idx="421">
                  <c:v>-0.55524301067908777</c:v>
                </c:pt>
                <c:pt idx="422">
                  <c:v>-0.56567096457502053</c:v>
                </c:pt>
                <c:pt idx="423">
                  <c:v>-0.57600923409443794</c:v>
                </c:pt>
                <c:pt idx="424">
                  <c:v>-0.58625618015505676</c:v>
                </c:pt>
                <c:pt idx="425">
                  <c:v>-0.59641017815348374</c:v>
                </c:pt>
                <c:pt idx="426">
                  <c:v>-0.60646961822278789</c:v>
                </c:pt>
                <c:pt idx="427">
                  <c:v>-0.61643290548773744</c:v>
                </c:pt>
                <c:pt idx="428">
                  <c:v>-0.62629846031765957</c:v>
                </c:pt>
                <c:pt idx="429">
                  <c:v>-0.6360647185768824</c:v>
                </c:pt>
                <c:pt idx="430">
                  <c:v>-0.64573013187272355</c:v>
                </c:pt>
                <c:pt idx="431">
                  <c:v>-0.65529316780097657</c:v>
                </c:pt>
                <c:pt idx="432">
                  <c:v>-0.66475231018886882</c:v>
                </c:pt>
                <c:pt idx="433">
                  <c:v>-0.67410605933544243</c:v>
                </c:pt>
                <c:pt idx="434">
                  <c:v>-0.68335293224932447</c:v>
                </c:pt>
                <c:pt idx="435">
                  <c:v>-0.69249146288384844</c:v>
                </c:pt>
                <c:pt idx="436">
                  <c:v>-0.70152020236948853</c:v>
                </c:pt>
                <c:pt idx="437">
                  <c:v>-0.7104377192435708</c:v>
                </c:pt>
                <c:pt idx="438">
                  <c:v>-0.71924259967722481</c:v>
                </c:pt>
                <c:pt idx="439">
                  <c:v>-0.72793344769953849</c:v>
                </c:pt>
                <c:pt idx="440">
                  <c:v>-0.73650888541888515</c:v>
                </c:pt>
                <c:pt idx="441">
                  <c:v>-0.74496755324137753</c:v>
                </c:pt>
                <c:pt idx="442">
                  <c:v>-0.75330811008642784</c:v>
                </c:pt>
                <c:pt idx="443">
                  <c:v>-0.76152923359936797</c:v>
                </c:pt>
                <c:pt idx="444">
                  <c:v>-0.76962962036110361</c:v>
                </c:pt>
                <c:pt idx="445">
                  <c:v>-0.77760798609476367</c:v>
                </c:pt>
                <c:pt idx="446">
                  <c:v>-0.78546306586931747</c:v>
                </c:pt>
                <c:pt idx="447">
                  <c:v>-0.79319361430012214</c:v>
                </c:pt>
                <c:pt idx="448">
                  <c:v>-0.80079840574637262</c:v>
                </c:pt>
                <c:pt idx="449">
                  <c:v>-0.80827623450542296</c:v>
                </c:pt>
                <c:pt idx="450">
                  <c:v>-0.81562591500394122</c:v>
                </c:pt>
                <c:pt idx="451">
                  <c:v>-0.8228462819858785</c:v>
                </c:pt>
                <c:pt idx="452">
                  <c:v>-0.82993619069721436</c:v>
                </c:pt>
                <c:pt idx="453">
                  <c:v>-0.83689451706745177</c:v>
                </c:pt>
                <c:pt idx="454">
                  <c:v>-0.84372015788783294</c:v>
                </c:pt>
                <c:pt idx="455">
                  <c:v>-0.85041203098624796</c:v>
                </c:pt>
                <c:pt idx="456">
                  <c:v>-0.85696907539880751</c:v>
                </c:pt>
                <c:pt idx="457">
                  <c:v>-0.86339025153805415</c:v>
                </c:pt>
                <c:pt idx="458">
                  <c:v>-0.86967454135778277</c:v>
                </c:pt>
                <c:pt idx="459">
                  <c:v>-0.87582094851444892</c:v>
                </c:pt>
                <c:pt idx="460">
                  <c:v>-0.88182849852513145</c:v>
                </c:pt>
                <c:pt idx="461">
                  <c:v>-0.8876962389220342</c:v>
                </c:pt>
                <c:pt idx="462">
                  <c:v>-0.89342323940349411</c:v>
                </c:pt>
                <c:pt idx="463">
                  <c:v>-0.89900859198147631</c:v>
                </c:pt>
                <c:pt idx="464">
                  <c:v>-0.90445141112553129</c:v>
                </c:pt>
                <c:pt idx="465">
                  <c:v>-0.90975083390319123</c:v>
                </c:pt>
                <c:pt idx="466">
                  <c:v>-0.91490602011678368</c:v>
                </c:pt>
                <c:pt idx="467">
                  <c:v>-0.91991615243664149</c:v>
                </c:pt>
                <c:pt idx="468">
                  <c:v>-0.92478043653068498</c:v>
                </c:pt>
                <c:pt idx="469">
                  <c:v>-0.92949810119036169</c:v>
                </c:pt>
                <c:pt idx="470">
                  <c:v>-0.93406839845291545</c:v>
                </c:pt>
                <c:pt idx="471">
                  <c:v>-0.93849060371997339</c:v>
                </c:pt>
                <c:pt idx="472">
                  <c:v>-0.94276401587242731</c:v>
                </c:pt>
                <c:pt idx="473">
                  <c:v>-0.9468879573815927</c:v>
                </c:pt>
                <c:pt idx="474">
                  <c:v>-0.95086177441662767</c:v>
                </c:pt>
                <c:pt idx="475">
                  <c:v>-0.9546848369481945</c:v>
                </c:pt>
                <c:pt idx="476">
                  <c:v>-0.95835653884834771</c:v>
                </c:pt>
                <c:pt idx="477">
                  <c:v>-0.96187629798663299</c:v>
                </c:pt>
                <c:pt idx="478">
                  <c:v>-0.96524355632238057</c:v>
                </c:pt>
                <c:pt idx="479">
                  <c:v>-0.96845777999318094</c:v>
                </c:pt>
                <c:pt idx="480">
                  <c:v>-0.97151845939952464</c:v>
                </c:pt>
                <c:pt idx="481">
                  <c:v>-0.97442510928559778</c:v>
                </c:pt>
                <c:pt idx="482">
                  <c:v>-0.97717726881621703</c:v>
                </c:pt>
                <c:pt idx="483">
                  <c:v>-0.9797745016498921</c:v>
                </c:pt>
                <c:pt idx="484">
                  <c:v>-0.98221639600800636</c:v>
                </c:pt>
                <c:pt idx="485">
                  <c:v>-0.98450256474010167</c:v>
                </c:pt>
                <c:pt idx="486">
                  <c:v>-0.98663264538525963</c:v>
                </c:pt>
                <c:pt idx="487">
                  <c:v>-0.98860630022956786</c:v>
                </c:pt>
                <c:pt idx="488">
                  <c:v>-0.99042321635966279</c:v>
                </c:pt>
                <c:pt idx="489">
                  <c:v>-0.99208310571234082</c:v>
                </c:pt>
                <c:pt idx="490">
                  <c:v>-0.99358570512022892</c:v>
                </c:pt>
                <c:pt idx="491">
                  <c:v>-0.99493077635350902</c:v>
                </c:pt>
                <c:pt idx="492">
                  <c:v>-0.9961181061576877</c:v>
                </c:pt>
                <c:pt idx="493">
                  <c:v>-0.997147506287407</c:v>
                </c:pt>
                <c:pt idx="494">
                  <c:v>-0.99801881353628974</c:v>
                </c:pt>
                <c:pt idx="495">
                  <c:v>-0.99873188976281513</c:v>
                </c:pt>
                <c:pt idx="496">
                  <c:v>-0.99928662191222017</c:v>
                </c:pt>
                <c:pt idx="497">
                  <c:v>-0.99968292203442422</c:v>
                </c:pt>
                <c:pt idx="498">
                  <c:v>-0.99992072729797288</c:v>
                </c:pt>
                <c:pt idx="499">
                  <c:v>-0.99999999999999989</c:v>
                </c:pt>
              </c:numCache>
            </c:numRef>
          </c:xVal>
          <c:yVal>
            <c:numRef>
              <c:f>'ACP1'!yycir3</c:f>
              <c:numCache>
                <c:formatCode>General</c:formatCode>
                <c:ptCount val="500"/>
                <c:pt idx="0">
                  <c:v>1.0206823884348348E-11</c:v>
                </c:pt>
                <c:pt idx="1">
                  <c:v>-1.2591220966449658E-2</c:v>
                </c:pt>
                <c:pt idx="2">
                  <c:v>-2.5180445666343389E-2</c:v>
                </c:pt>
                <c:pt idx="3">
                  <c:v>-3.7765678129209522E-2</c:v>
                </c:pt>
                <c:pt idx="4">
                  <c:v>-5.0344923027734259E-2</c:v>
                </c:pt>
                <c:pt idx="5">
                  <c:v>-6.2916185983901668E-2</c:v>
                </c:pt>
                <c:pt idx="6">
                  <c:v>-7.547747388519431E-2</c:v>
                </c:pt>
                <c:pt idx="7">
                  <c:v>-8.802679520059116E-2</c:v>
                </c:pt>
                <c:pt idx="8">
                  <c:v>-0.10056216029631462</c:v>
                </c:pt>
                <c:pt idx="9">
                  <c:v>-0.11308158175127912</c:v>
                </c:pt>
                <c:pt idx="10">
                  <c:v>-0.12558307467218432</c:v>
                </c:pt>
                <c:pt idx="11">
                  <c:v>-0.1380646570082121</c:v>
                </c:pt>
                <c:pt idx="12">
                  <c:v>-0.15052434986527063</c:v>
                </c:pt>
                <c:pt idx="13">
                  <c:v>-0.16296017781973787</c:v>
                </c:pt>
                <c:pt idx="14">
                  <c:v>-0.17537016923165721</c:v>
                </c:pt>
                <c:pt idx="15">
                  <c:v>-0.18775235655732875</c:v>
                </c:pt>
                <c:pt idx="16">
                  <c:v>-0.2001047766612554</c:v>
                </c:pt>
                <c:pt idx="17">
                  <c:v>-0.21242547112738819</c:v>
                </c:pt>
                <c:pt idx="18">
                  <c:v>-0.22471248656962303</c:v>
                </c:pt>
                <c:pt idx="19">
                  <c:v>-0.23696387494150239</c:v>
                </c:pt>
                <c:pt idx="20">
                  <c:v>-0.24917769384506591</c:v>
                </c:pt>
                <c:pt idx="21">
                  <c:v>-0.26135200683880988</c:v>
                </c:pt>
                <c:pt idx="22">
                  <c:v>-0.2734848837447002</c:v>
                </c:pt>
                <c:pt idx="23">
                  <c:v>-0.28557440095419234</c:v>
                </c:pt>
                <c:pt idx="24">
                  <c:v>-0.29761864173321162</c:v>
                </c:pt>
                <c:pt idx="25">
                  <c:v>-0.30961569652603971</c:v>
                </c:pt>
                <c:pt idx="26">
                  <c:v>-0.32156366325806696</c:v>
                </c:pt>
                <c:pt idx="27">
                  <c:v>-0.33346064763735633</c:v>
                </c:pt>
                <c:pt idx="28">
                  <c:v>-0.34530476345497579</c:v>
                </c:pt>
                <c:pt idx="29">
                  <c:v>-0.3570941328840449</c:v>
                </c:pt>
                <c:pt idx="30">
                  <c:v>-0.36882688677745706</c:v>
                </c:pt>
                <c:pt idx="31">
                  <c:v>-0.38050116496422309</c:v>
                </c:pt>
                <c:pt idx="32">
                  <c:v>-0.39211511654439224</c:v>
                </c:pt>
                <c:pt idx="33">
                  <c:v>-0.40366690018250306</c:v>
                </c:pt>
                <c:pt idx="34">
                  <c:v>-0.4151546843995198</c:v>
                </c:pt>
                <c:pt idx="35">
                  <c:v>-0.42657664786320199</c:v>
                </c:pt>
                <c:pt idx="36">
                  <c:v>-0.43793097967686945</c:v>
                </c:pt>
                <c:pt idx="37">
                  <c:v>-0.44921587966651033</c:v>
                </c:pt>
                <c:pt idx="38">
                  <c:v>-0.46042955866619156</c:v>
                </c:pt>
                <c:pt idx="39">
                  <c:v>-0.47157023880171994</c:v>
                </c:pt>
                <c:pt idx="40">
                  <c:v>-0.48263615377251706</c:v>
                </c:pt>
                <c:pt idx="41">
                  <c:v>-0.49362554913165729</c:v>
                </c:pt>
                <c:pt idx="42">
                  <c:v>-0.50453668256402673</c:v>
                </c:pt>
                <c:pt idx="43">
                  <c:v>-0.51536782416255844</c:v>
                </c:pt>
                <c:pt idx="44">
                  <c:v>-0.52611725670250231</c:v>
                </c:pt>
                <c:pt idx="45">
                  <c:v>-0.53678327591368036</c:v>
                </c:pt>
                <c:pt idx="46">
                  <c:v>-0.5473641907506922</c:v>
                </c:pt>
                <c:pt idx="47">
                  <c:v>-0.55785832366102084</c:v>
                </c:pt>
                <c:pt idx="48">
                  <c:v>-0.56826401085100253</c:v>
                </c:pt>
                <c:pt idx="49">
                  <c:v>-0.57857960254961038</c:v>
                </c:pt>
                <c:pt idx="50">
                  <c:v>-0.5888034632700192</c:v>
                </c:pt>
                <c:pt idx="51">
                  <c:v>-0.59893397206890409</c:v>
                </c:pt>
                <c:pt idx="52">
                  <c:v>-0.60896952280343208</c:v>
                </c:pt>
                <c:pt idx="53">
                  <c:v>-0.61890852438590893</c:v>
                </c:pt>
                <c:pt idx="54">
                  <c:v>-0.62874940103603916</c:v>
                </c:pt>
                <c:pt idx="55">
                  <c:v>-0.63849059253075624</c:v>
                </c:pt>
                <c:pt idx="56">
                  <c:v>-0.64813055445158974</c:v>
                </c:pt>
                <c:pt idx="57">
                  <c:v>-0.65766775842952607</c:v>
                </c:pt>
                <c:pt idx="58">
                  <c:v>-0.66710069238732217</c:v>
                </c:pt>
                <c:pt idx="59">
                  <c:v>-0.676427860779239</c:v>
                </c:pt>
                <c:pt idx="60">
                  <c:v>-0.68564778482815303</c:v>
                </c:pt>
                <c:pt idx="61">
                  <c:v>-0.69475900276000901</c:v>
                </c:pt>
                <c:pt idx="62">
                  <c:v>-0.70376007003557695</c:v>
                </c:pt>
                <c:pt idx="63">
                  <c:v>-0.71264955957947684</c:v>
                </c:pt>
                <c:pt idx="64">
                  <c:v>-0.72142606200643566</c:v>
                </c:pt>
                <c:pt idx="65">
                  <c:v>-0.73008818584473634</c:v>
                </c:pt>
                <c:pt idx="66">
                  <c:v>-0.73863455775682996</c:v>
                </c:pt>
                <c:pt idx="67">
                  <c:v>-0.74706382275707306</c:v>
                </c:pt>
                <c:pt idx="68">
                  <c:v>-0.75537464442655133</c:v>
                </c:pt>
                <c:pt idx="69">
                  <c:v>-0.76356570512496436</c:v>
                </c:pt>
                <c:pt idx="70">
                  <c:v>-0.77163570619953037</c:v>
                </c:pt>
                <c:pt idx="71">
                  <c:v>-0.77958336819088125</c:v>
                </c:pt>
                <c:pt idx="72">
                  <c:v>-0.78740743103591482</c:v>
                </c:pt>
                <c:pt idx="73">
                  <c:v>-0.79510665426757132</c:v>
                </c:pt>
                <c:pt idx="74">
                  <c:v>-0.8026798172115045</c:v>
                </c:pt>
                <c:pt idx="75">
                  <c:v>-0.81012571917961196</c:v>
                </c:pt>
                <c:pt idx="76">
                  <c:v>-0.81744317966039926</c:v>
                </c:pt>
                <c:pt idx="77">
                  <c:v>-0.82463103850614505</c:v>
                </c:pt>
                <c:pt idx="78">
                  <c:v>-0.83168815611683522</c:v>
                </c:pt>
                <c:pt idx="79">
                  <c:v>-0.83861341362084196</c:v>
                </c:pt>
                <c:pt idx="80">
                  <c:v>-0.84540571305231527</c:v>
                </c:pt>
                <c:pt idx="81">
                  <c:v>-0.85206397752526009</c:v>
                </c:pt>
                <c:pt idx="82">
                  <c:v>-0.85858715140427089</c:v>
                </c:pt>
                <c:pt idx="83">
                  <c:v>-0.86497420047189832</c:v>
                </c:pt>
                <c:pt idx="84">
                  <c:v>-0.87122411209261896</c:v>
                </c:pt>
                <c:pt idx="85">
                  <c:v>-0.87733589537338308</c:v>
                </c:pt>
                <c:pt idx="86">
                  <c:v>-0.88330858132071755</c:v>
                </c:pt>
                <c:pt idx="87">
                  <c:v>-0.88914122299435316</c:v>
                </c:pt>
                <c:pt idx="88">
                  <c:v>-0.89483289565735857</c:v>
                </c:pt>
                <c:pt idx="89">
                  <c:v>-0.90038269692275252</c:v>
                </c:pt>
                <c:pt idx="90">
                  <c:v>-0.90578974689657299</c:v>
                </c:pt>
                <c:pt idx="91">
                  <c:v>-0.91105318831737969</c:v>
                </c:pt>
                <c:pt idx="92">
                  <c:v>-0.91617218669216938</c:v>
                </c:pt>
                <c:pt idx="93">
                  <c:v>-0.9211459304286802</c:v>
                </c:pt>
                <c:pt idx="94">
                  <c:v>-0.92597363096406582</c:v>
                </c:pt>
                <c:pt idx="95">
                  <c:v>-0.9306545228899179</c:v>
                </c:pt>
                <c:pt idx="96">
                  <c:v>-0.93518786407361854</c:v>
                </c:pt>
                <c:pt idx="97">
                  <c:v>-0.93957293577600121</c:v>
                </c:pt>
                <c:pt idx="98">
                  <c:v>-0.94380904276530342</c:v>
                </c:pt>
                <c:pt idx="99">
                  <c:v>-0.94789551342739287</c:v>
                </c:pt>
                <c:pt idx="100">
                  <c:v>-0.95183169987224769</c:v>
                </c:pt>
                <c:pt idx="101">
                  <c:v>-0.95561697803667711</c:v>
                </c:pt>
                <c:pt idx="102">
                  <c:v>-0.95925074778326314</c:v>
                </c:pt>
                <c:pt idx="103">
                  <c:v>-0.96273243299550948</c:v>
                </c:pt>
                <c:pt idx="104">
                  <c:v>-0.96606148166918226</c:v>
                </c:pt>
                <c:pt idx="105">
                  <c:v>-0.96923736599982724</c:v>
                </c:pt>
                <c:pt idx="106">
                  <c:v>-0.97225958246645094</c:v>
                </c:pt>
                <c:pt idx="107">
                  <c:v>-0.97512765191135131</c:v>
                </c:pt>
                <c:pt idx="108">
                  <c:v>-0.97784111961608577</c:v>
                </c:pt>
                <c:pt idx="109">
                  <c:v>-0.98039955537356505</c:v>
                </c:pt>
                <c:pt idx="110">
                  <c:v>-0.98280255355625956</c:v>
                </c:pt>
                <c:pt idx="111">
                  <c:v>-0.9850497331805107</c:v>
                </c:pt>
                <c:pt idx="112">
                  <c:v>-0.98714073796693302</c:v>
                </c:pt>
                <c:pt idx="113">
                  <c:v>-0.98907523639690131</c:v>
                </c:pt>
                <c:pt idx="114">
                  <c:v>-0.99085292176511075</c:v>
                </c:pt>
                <c:pt idx="115">
                  <c:v>-0.99247351222820401</c:v>
                </c:pt>
                <c:pt idx="116">
                  <c:v>-0.99393675084945565</c:v>
                </c:pt>
                <c:pt idx="117">
                  <c:v>-0.99524240563950839</c:v>
                </c:pt>
                <c:pt idx="118">
                  <c:v>-0.99639026959315424</c:v>
                </c:pt>
                <c:pt idx="119">
                  <c:v>-0.99738016072215352</c:v>
                </c:pt>
                <c:pt idx="120">
                  <c:v>-0.9982119220840886</c:v>
                </c:pt>
                <c:pt idx="121">
                  <c:v>-0.9988854218072466</c:v>
                </c:pt>
                <c:pt idx="122">
                  <c:v>-0.99940055311152631</c:v>
                </c:pt>
                <c:pt idx="123">
                  <c:v>-0.99975723432536823</c:v>
                </c:pt>
                <c:pt idx="124">
                  <c:v>-0.99995540889870305</c:v>
                </c:pt>
                <c:pt idx="125">
                  <c:v>-0.9999950454119173</c:v>
                </c:pt>
                <c:pt idx="126">
                  <c:v>-0.99987613758083482</c:v>
                </c:pt>
                <c:pt idx="127">
                  <c:v>-0.99959870425771313</c:v>
                </c:pt>
                <c:pt idx="128">
                  <c:v>-0.99916278942825454</c:v>
                </c:pt>
                <c:pt idx="129">
                  <c:v>-0.99856846220463213</c:v>
                </c:pt>
                <c:pt idx="130">
                  <c:v>-0.99781581681453291</c:v>
                </c:pt>
                <c:pt idx="131">
                  <c:v>-0.9969049725862178</c:v>
                </c:pt>
                <c:pt idx="132">
                  <c:v>-0.99583607392960338</c:v>
                </c:pt>
                <c:pt idx="133">
                  <c:v>-0.99460929031336576</c:v>
                </c:pt>
                <c:pt idx="134">
                  <c:v>-0.99322481623807268</c:v>
                </c:pt>
                <c:pt idx="135">
                  <c:v>-0.99168287120534626</c:v>
                </c:pt>
                <c:pt idx="136">
                  <c:v>-0.98998369968306188</c:v>
                </c:pt>
                <c:pt idx="137">
                  <c:v>-0.98812757106658899</c:v>
                </c:pt>
                <c:pt idx="138">
                  <c:v>-0.98611477963608019</c:v>
                </c:pt>
                <c:pt idx="139">
                  <c:v>-0.98394564450981403</c:v>
                </c:pt>
                <c:pt idx="140">
                  <c:v>-0.9816205095936007</c:v>
                </c:pt>
                <c:pt idx="141">
                  <c:v>-0.97913974352625754</c:v>
                </c:pt>
                <c:pt idx="142">
                  <c:v>-0.97650373962116255</c:v>
                </c:pt>
                <c:pt idx="143">
                  <c:v>-0.97371291580389718</c:v>
                </c:pt>
                <c:pt idx="144">
                  <c:v>-0.97076771454598576</c:v>
                </c:pt>
                <c:pt idx="145">
                  <c:v>-0.9676686027947442</c:v>
                </c:pt>
                <c:pt idx="146">
                  <c:v>-0.96441607189924727</c:v>
                </c:pt>
                <c:pt idx="147">
                  <c:v>-0.96101063753242832</c:v>
                </c:pt>
                <c:pt idx="148">
                  <c:v>-0.95745283960932082</c:v>
                </c:pt>
                <c:pt idx="149">
                  <c:v>-0.95374324220145856</c:v>
                </c:pt>
                <c:pt idx="150">
                  <c:v>-0.94988243344744416</c:v>
                </c:pt>
                <c:pt idx="151">
                  <c:v>-0.9458710254597027</c:v>
                </c:pt>
                <c:pt idx="152">
                  <c:v>-0.94170965422743436</c:v>
                </c:pt>
                <c:pt idx="153">
                  <c:v>-0.93739897951578133</c:v>
                </c:pt>
                <c:pt idx="154">
                  <c:v>-0.93293968476122557</c:v>
                </c:pt>
                <c:pt idx="155">
                  <c:v>-0.92833247696323273</c:v>
                </c:pt>
                <c:pt idx="156">
                  <c:v>-0.92357808657216123</c:v>
                </c:pt>
                <c:pt idx="157">
                  <c:v>-0.91867726737345312</c:v>
                </c:pt>
                <c:pt idx="158">
                  <c:v>-0.91363079636812405</c:v>
                </c:pt>
                <c:pt idx="159">
                  <c:v>-0.908439473649575</c:v>
                </c:pt>
                <c:pt idx="160">
                  <c:v>-0.90310412227674031</c:v>
                </c:pt>
                <c:pt idx="161">
                  <c:v>-0.89762558814359616</c:v>
                </c:pt>
                <c:pt idx="162">
                  <c:v>-0.89200473984504758</c:v>
                </c:pt>
                <c:pt idx="163">
                  <c:v>-0.88624246853921795</c:v>
                </c:pt>
                <c:pt idx="164">
                  <c:v>-0.88033968780615957</c:v>
                </c:pt>
                <c:pt idx="165">
                  <c:v>-0.87429733350301031</c:v>
                </c:pt>
                <c:pt idx="166">
                  <c:v>-0.86811636361561695</c:v>
                </c:pt>
                <c:pt idx="167">
                  <c:v>-0.86179775810665327</c:v>
                </c:pt>
                <c:pt idx="168">
                  <c:v>-0.85534251876024969</c:v>
                </c:pt>
                <c:pt idx="169">
                  <c:v>-0.84875166902316668</c:v>
                </c:pt>
                <c:pt idx="170">
                  <c:v>-0.84202625384253138</c:v>
                </c:pt>
                <c:pt idx="171">
                  <c:v>-0.83516733950016653</c:v>
                </c:pt>
                <c:pt idx="172">
                  <c:v>-0.82817601344353708</c:v>
                </c:pt>
                <c:pt idx="173">
                  <c:v>-0.82105338411334028</c:v>
                </c:pt>
                <c:pt idx="174">
                  <c:v>-0.81380058076776807</c:v>
                </c:pt>
                <c:pt idx="175">
                  <c:v>-0.80641875330346857</c:v>
                </c:pt>
                <c:pt idx="176">
                  <c:v>-0.79890907207323514</c:v>
                </c:pt>
                <c:pt idx="177">
                  <c:v>-0.79127272770045332</c:v>
                </c:pt>
                <c:pt idx="178">
                  <c:v>-0.7835109308903333</c:v>
                </c:pt>
                <c:pt idx="179">
                  <c:v>-0.77562491223795782</c:v>
                </c:pt>
                <c:pt idx="180">
                  <c:v>-0.76761592203317841</c:v>
                </c:pt>
                <c:pt idx="181">
                  <c:v>-0.759485230062386</c:v>
                </c:pt>
                <c:pt idx="182">
                  <c:v>-0.75123412540719514</c:v>
                </c:pt>
                <c:pt idx="183">
                  <c:v>-0.74286391624006443</c:v>
                </c:pt>
                <c:pt idx="184">
                  <c:v>-0.73437592961689302</c:v>
                </c:pt>
                <c:pt idx="185">
                  <c:v>-0.72577151126662232</c:v>
                </c:pt>
                <c:pt idx="186">
                  <c:v>-0.71705202537787593</c:v>
                </c:pt>
                <c:pt idx="187">
                  <c:v>-0.70821885438267662</c:v>
                </c:pt>
                <c:pt idx="188">
                  <c:v>-0.69927339873726635</c:v>
                </c:pt>
                <c:pt idx="189">
                  <c:v>-0.69021707670007193</c:v>
                </c:pt>
                <c:pt idx="190">
                  <c:v>-0.68105132410684666</c:v>
                </c:pt>
                <c:pt idx="191">
                  <c:v>-0.67177759414302485</c:v>
                </c:pt>
                <c:pt idx="192">
                  <c:v>-0.66239735711332759</c:v>
                </c:pt>
                <c:pt idx="193">
                  <c:v>-0.65291210020865287</c:v>
                </c:pt>
                <c:pt idx="194">
                  <c:v>-0.64332332727028774</c:v>
                </c:pt>
                <c:pt idx="195">
                  <c:v>-0.63363255855148315</c:v>
                </c:pt>
                <c:pt idx="196">
                  <c:v>-0.62384133047642276</c:v>
                </c:pt>
                <c:pt idx="197">
                  <c:v>-0.61395119539663345</c:v>
                </c:pt>
                <c:pt idx="198">
                  <c:v>-0.60396372134486531</c:v>
                </c:pt>
                <c:pt idx="199">
                  <c:v>-0.59388049178648838</c:v>
                </c:pt>
                <c:pt idx="200">
                  <c:v>-0.58370310536844239</c:v>
                </c:pt>
                <c:pt idx="201">
                  <c:v>-0.57343317566577767</c:v>
                </c:pt>
                <c:pt idx="202">
                  <c:v>-0.56307233092583253</c:v>
                </c:pt>
                <c:pt idx="203">
                  <c:v>-0.55262221381008125</c:v>
                </c:pt>
                <c:pt idx="204">
                  <c:v>-0.54208448113369867</c:v>
                </c:pt>
                <c:pt idx="205">
                  <c:v>-0.53146080360288028</c:v>
                </c:pt>
                <c:pt idx="206">
                  <c:v>-0.5207528655499587</c:v>
                </c:pt>
                <c:pt idx="207">
                  <c:v>-0.50996236466636313</c:v>
                </c:pt>
                <c:pt idx="208">
                  <c:v>-0.49909101173345694</c:v>
                </c:pt>
                <c:pt idx="209">
                  <c:v>-0.48814053035130217</c:v>
                </c:pt>
                <c:pt idx="210">
                  <c:v>-0.4771126566653916</c:v>
                </c:pt>
                <c:pt idx="211">
                  <c:v>-0.46600913909138969</c:v>
                </c:pt>
                <c:pt idx="212">
                  <c:v>-0.45483173803793203</c:v>
                </c:pt>
                <c:pt idx="213">
                  <c:v>-0.44358222562751976</c:v>
                </c:pt>
                <c:pt idx="214">
                  <c:v>-0.43226238541555839</c:v>
                </c:pt>
                <c:pt idx="215">
                  <c:v>-0.42087401210758435</c:v>
                </c:pt>
                <c:pt idx="216">
                  <c:v>-0.40941891127472135</c:v>
                </c:pt>
                <c:pt idx="217">
                  <c:v>-0.39789889906741854</c:v>
                </c:pt>
                <c:pt idx="218">
                  <c:v>-0.38631580192750681</c:v>
                </c:pt>
                <c:pt idx="219">
                  <c:v>-0.37467145629862603</c:v>
                </c:pt>
                <c:pt idx="220">
                  <c:v>-0.36296770833506597</c:v>
                </c:pt>
                <c:pt idx="221">
                  <c:v>-0.35120641360906618</c:v>
                </c:pt>
                <c:pt idx="222">
                  <c:v>-0.3393894368166262</c:v>
                </c:pt>
                <c:pt idx="223">
                  <c:v>-0.32751865148186576</c:v>
                </c:pt>
                <c:pt idx="224">
                  <c:v>-0.31559593965998722</c:v>
                </c:pt>
                <c:pt idx="225">
                  <c:v>-0.30362319163888341</c:v>
                </c:pt>
                <c:pt idx="226">
                  <c:v>-0.29160230563944411</c:v>
                </c:pt>
                <c:pt idx="227">
                  <c:v>-0.27953518751460066</c:v>
                </c:pt>
                <c:pt idx="228">
                  <c:v>-0.26742375044716271</c:v>
                </c:pt>
                <c:pt idx="229">
                  <c:v>-0.25526991464649296</c:v>
                </c:pt>
                <c:pt idx="230">
                  <c:v>-0.24307560704406533</c:v>
                </c:pt>
                <c:pt idx="231">
                  <c:v>-0.23084276098796225</c:v>
                </c:pt>
                <c:pt idx="232">
                  <c:v>-0.21857331593634971</c:v>
                </c:pt>
                <c:pt idx="233">
                  <c:v>-0.20626921714998633</c:v>
                </c:pt>
                <c:pt idx="234">
                  <c:v>-0.19393241538381192</c:v>
                </c:pt>
                <c:pt idx="235">
                  <c:v>-0.1815648665776633</c:v>
                </c:pt>
                <c:pt idx="236">
                  <c:v>-0.16916853154617187</c:v>
                </c:pt>
                <c:pt idx="237">
                  <c:v>-0.1567453756678846</c:v>
                </c:pt>
                <c:pt idx="238">
                  <c:v>-0.14429736857366296</c:v>
                </c:pt>
                <c:pt idx="239">
                  <c:v>-0.1318264838344082</c:v>
                </c:pt>
                <c:pt idx="240">
                  <c:v>-0.11933469864815945</c:v>
                </c:pt>
                <c:pt idx="241">
                  <c:v>-0.10682399352662118</c:v>
                </c:pt>
                <c:pt idx="242">
                  <c:v>-9.4296351981161083E-2</c:v>
                </c:pt>
                <c:pt idx="243">
                  <c:v>-8.1753760208334331E-2</c:v>
                </c:pt>
                <c:pt idx="244">
                  <c:v>-6.9198206774982327E-2</c:v>
                </c:pt>
                <c:pt idx="245">
                  <c:v>-5.6631682302953242E-2</c:v>
                </c:pt>
                <c:pt idx="246">
                  <c:v>-4.4056179153501372E-2</c:v>
                </c:pt>
                <c:pt idx="247">
                  <c:v>-3.1473691111406125E-2</c:v>
                </c:pt>
                <c:pt idx="248">
                  <c:v>-1.8886213068867626E-2</c:v>
                </c:pt>
                <c:pt idx="249">
                  <c:v>-6.2957407092267123E-3</c:v>
                </c:pt>
                <c:pt idx="250">
                  <c:v>6.2957298094427185E-3</c:v>
                </c:pt>
                <c:pt idx="251">
                  <c:v>1.8886202170812185E-2</c:v>
                </c:pt>
                <c:pt idx="252">
                  <c:v>3.1473680216806625E-2</c:v>
                </c:pt>
                <c:pt idx="253">
                  <c:v>4.4056168264085101E-2</c:v>
                </c:pt>
                <c:pt idx="254">
                  <c:v>5.6631671420446214E-2</c:v>
                </c:pt>
                <c:pt idx="255">
                  <c:v>6.9198195901110357E-2</c:v>
                </c:pt>
                <c:pt idx="256">
                  <c:v>8.1753749344821866E-2</c:v>
                </c:pt>
                <c:pt idx="257">
                  <c:v>9.4296341129730038E-2</c:v>
                </c:pt>
                <c:pt idx="258">
                  <c:v>0.106823982688992</c:v>
                </c:pt>
                <c:pt idx="259">
                  <c:v>0.11933468782604993</c:v>
                </c:pt>
                <c:pt idx="260">
                  <c:v>0.1318264730295346</c:v>
                </c:pt>
                <c:pt idx="261">
                  <c:v>0.14429735778773875</c:v>
                </c:pt>
                <c:pt idx="262">
                  <c:v>0.15674536490261939</c:v>
                </c:pt>
                <c:pt idx="263">
                  <c:v>0.16916852080327247</c:v>
                </c:pt>
                <c:pt idx="264">
                  <c:v>0.18156485585883247</c:v>
                </c:pt>
                <c:pt idx="265">
                  <c:v>0.1939324046907496</c:v>
                </c:pt>
                <c:pt idx="266">
                  <c:v>0.20626920648438821</c:v>
                </c:pt>
                <c:pt idx="267">
                  <c:v>0.21857330529990635</c:v>
                </c:pt>
                <c:pt idx="268">
                  <c:v>0.23084275038235999</c:v>
                </c:pt>
                <c:pt idx="269">
                  <c:v>0.24307559647098526</c:v>
                </c:pt>
                <c:pt idx="270">
                  <c:v>0.25526990410761174</c:v>
                </c:pt>
                <c:pt idx="271">
                  <c:v>0.26742373994415175</c:v>
                </c:pt>
                <c:pt idx="272">
                  <c:v>0.27953517704912467</c:v>
                </c:pt>
                <c:pt idx="273">
                  <c:v>0.29160229521316233</c:v>
                </c:pt>
                <c:pt idx="274">
                  <c:v>0.3036231812534485</c:v>
                </c:pt>
                <c:pt idx="275">
                  <c:v>0.31559592931704616</c:v>
                </c:pt>
                <c:pt idx="276">
                  <c:v>0.32751864118305873</c:v>
                </c:pt>
                <c:pt idx="277">
                  <c:v>0.33938942656358567</c:v>
                </c:pt>
                <c:pt idx="278">
                  <c:v>0.35120640340341769</c:v>
                </c:pt>
                <c:pt idx="279">
                  <c:v>0.36296769817842722</c:v>
                </c:pt>
                <c:pt idx="280">
                  <c:v>0.37467144619260806</c:v>
                </c:pt>
                <c:pt idx="281">
                  <c:v>0.38631579187371151</c:v>
                </c:pt>
                <c:pt idx="282">
                  <c:v>0.39789888906743986</c:v>
                </c:pt>
                <c:pt idx="283">
                  <c:v>0.40941890133014475</c:v>
                </c:pt>
                <c:pt idx="284">
                  <c:v>0.42087400221998605</c:v>
                </c:pt>
                <c:pt idx="285">
                  <c:v>0.43226237558650693</c:v>
                </c:pt>
                <c:pt idx="286">
                  <c:v>0.44358221585857299</c:v>
                </c:pt>
                <c:pt idx="287">
                  <c:v>0.45483172833063878</c:v>
                </c:pt>
                <c:pt idx="288">
                  <c:v>0.46600912944728906</c:v>
                </c:pt>
                <c:pt idx="289">
                  <c:v>0.4771126470860122</c:v>
                </c:pt>
                <c:pt idx="290">
                  <c:v>0.48814052083816351</c:v>
                </c:pt>
                <c:pt idx="291">
                  <c:v>0.49909100228806691</c:v>
                </c:pt>
                <c:pt idx="292">
                  <c:v>0.50996235529021927</c:v>
                </c:pt>
                <c:pt idx="293">
                  <c:v>0.52075285624454726</c:v>
                </c:pt>
                <c:pt idx="294">
                  <c:v>0.53146079436967675</c:v>
                </c:pt>
                <c:pt idx="295">
                  <c:v>0.54208447197416743</c:v>
                </c:pt>
                <c:pt idx="296">
                  <c:v>0.55262220472567414</c:v>
                </c:pt>
                <c:pt idx="297">
                  <c:v>0.56307232191798984</c:v>
                </c:pt>
                <c:pt idx="298">
                  <c:v>0.57343316673592715</c:v>
                </c:pt>
                <c:pt idx="299">
                  <c:v>0.58370309651800023</c:v>
                </c:pt>
                <c:pt idx="300">
                  <c:v>0.59388048301685803</c:v>
                </c:pt>
                <c:pt idx="301">
                  <c:v>0.60396371265743687</c:v>
                </c:pt>
                <c:pt idx="302">
                  <c:v>0.61395118679278426</c:v>
                </c:pt>
                <c:pt idx="303">
                  <c:v>0.62384132195751663</c:v>
                </c:pt>
                <c:pt idx="304">
                  <c:v>0.63363255011887099</c:v>
                </c:pt>
                <c:pt idx="305">
                  <c:v>0.64332331892530692</c:v>
                </c:pt>
                <c:pt idx="306">
                  <c:v>0.65291209195262589</c:v>
                </c:pt>
                <c:pt idx="307">
                  <c:v>0.66239734894756364</c:v>
                </c:pt>
                <c:pt idx="308">
                  <c:v>0.6717775860688181</c:v>
                </c:pt>
                <c:pt idx="309">
                  <c:v>0.68105131612547776</c:v>
                </c:pt>
                <c:pt idx="310">
                  <c:v>0.69021706881280642</c:v>
                </c:pt>
                <c:pt idx="311">
                  <c:v>0.69927339094535446</c:v>
                </c:pt>
                <c:pt idx="312">
                  <c:v>0.70821884668735369</c:v>
                </c:pt>
                <c:pt idx="313">
                  <c:v>0.71705201778036176</c:v>
                </c:pt>
                <c:pt idx="314">
                  <c:v>0.72577150376812161</c:v>
                </c:pt>
                <c:pt idx="315">
                  <c:v>0.73437592221859516</c:v>
                </c:pt>
                <c:pt idx="316">
                  <c:v>0.74286390894314192</c:v>
                </c:pt>
                <c:pt idx="317">
                  <c:v>0.75123411821280495</c:v>
                </c:pt>
                <c:pt idx="318">
                  <c:v>0.75948522297166865</c:v>
                </c:pt>
                <c:pt idx="319">
                  <c:v>0.76761591504725812</c:v>
                </c:pt>
                <c:pt idx="320">
                  <c:v>0.7756249053579426</c:v>
                </c:pt>
                <c:pt idx="321">
                  <c:v>0.78351092411731305</c:v>
                </c:pt>
                <c:pt idx="322">
                  <c:v>0.79127272103550239</c:v>
                </c:pt>
                <c:pt idx="323">
                  <c:v>0.79890906551741014</c:v>
                </c:pt>
                <c:pt idx="324">
                  <c:v>0.80641874685780912</c:v>
                </c:pt>
                <c:pt idx="325">
                  <c:v>0.81380057443329612</c:v>
                </c:pt>
                <c:pt idx="326">
                  <c:v>0.82105337789106003</c:v>
                </c:pt>
                <c:pt idx="327">
                  <c:v>0.82817600733443497</c:v>
                </c:pt>
                <c:pt idx="328">
                  <c:v>0.83516733350521122</c:v>
                </c:pt>
                <c:pt idx="329">
                  <c:v>0.84202624796267322</c:v>
                </c:pt>
                <c:pt idx="330">
                  <c:v>0.8487516632593376</c:v>
                </c:pt>
                <c:pt idx="331">
                  <c:v>0.85534251311336396</c:v>
                </c:pt>
                <c:pt idx="332">
                  <c:v>0.86179775257760605</c:v>
                </c:pt>
                <c:pt idx="333">
                  <c:v>0.86811635820528488</c:v>
                </c:pt>
                <c:pt idx="334">
                  <c:v>0.87429732821225115</c:v>
                </c:pt>
                <c:pt idx="335">
                  <c:v>0.88033968263581241</c:v>
                </c:pt>
                <c:pt idx="336">
                  <c:v>0.88624246349010227</c:v>
                </c:pt>
                <c:pt idx="337">
                  <c:v>0.89200473491796384</c:v>
                </c:pt>
                <c:pt idx="338">
                  <c:v>0.89762558333932563</c:v>
                </c:pt>
                <c:pt idx="339">
                  <c:v>0.90310411759604481</c:v>
                </c:pt>
                <c:pt idx="340">
                  <c:v>0.90843946909319606</c:v>
                </c:pt>
                <c:pt idx="341">
                  <c:v>0.91363079193678443</c:v>
                </c:pt>
                <c:pt idx="342">
                  <c:v>0.91867726306785535</c:v>
                </c:pt>
                <c:pt idx="343">
                  <c:v>0.92357808239298822</c:v>
                </c:pt>
                <c:pt idx="344">
                  <c:v>0.92833247291114673</c:v>
                </c:pt>
                <c:pt idx="345">
                  <c:v>0.93293968083686918</c:v>
                </c:pt>
                <c:pt idx="346">
                  <c:v>0.93739897571977682</c:v>
                </c:pt>
                <c:pt idx="347">
                  <c:v>0.94170965056038336</c:v>
                </c:pt>
                <c:pt idx="348">
                  <c:v>0.94587102192218675</c:v>
                </c:pt>
                <c:pt idx="349">
                  <c:v>0.94988243004002404</c:v>
                </c:pt>
                <c:pt idx="350">
                  <c:v>0.95374323892467427</c:v>
                </c:pt>
                <c:pt idx="351">
                  <c:v>0.95745283646369217</c:v>
                </c:pt>
                <c:pt idx="352">
                  <c:v>0.96101063451845392</c:v>
                </c:pt>
                <c:pt idx="353">
                  <c:v>0.96441606901740518</c:v>
                </c:pt>
                <c:pt idx="354">
                  <c:v>0.96766860004549116</c:v>
                </c:pt>
                <c:pt idx="355">
                  <c:v>0.97076771192975775</c:v>
                </c:pt>
                <c:pt idx="356">
                  <c:v>0.97371291332110887</c:v>
                </c:pt>
                <c:pt idx="357">
                  <c:v>0.97650373727220763</c:v>
                </c:pt>
                <c:pt idx="358">
                  <c:v>0.97913974131150838</c:v>
                </c:pt>
                <c:pt idx="359">
                  <c:v>0.98162050751340857</c:v>
                </c:pt>
                <c:pt idx="360">
                  <c:v>0.98394564256450845</c:v>
                </c:pt>
                <c:pt idx="361">
                  <c:v>0.98611477782596968</c:v>
                </c:pt>
                <c:pt idx="362">
                  <c:v>0.98812756939196067</c:v>
                </c:pt>
                <c:pt idx="363">
                  <c:v>0.98998369814418119</c:v>
                </c:pt>
                <c:pt idx="364">
                  <c:v>0.99168286980245723</c:v>
                </c:pt>
                <c:pt idx="365">
                  <c:v>0.99322481497139781</c:v>
                </c:pt>
                <c:pt idx="366">
                  <c:v>0.99460928918310565</c:v>
                </c:pt>
                <c:pt idx="367">
                  <c:v>0.99583607293593734</c:v>
                </c:pt>
                <c:pt idx="368">
                  <c:v>0.99690497172930337</c:v>
                </c:pt>
                <c:pt idx="369">
                  <c:v>0.99781581609450598</c:v>
                </c:pt>
                <c:pt idx="370">
                  <c:v>0.99856846162160673</c:v>
                </c:pt>
                <c:pt idx="371">
                  <c:v>0.99916278898232314</c:v>
                </c:pt>
                <c:pt idx="372">
                  <c:v>0.99959870394894657</c:v>
                </c:pt>
                <c:pt idx="373">
                  <c:v>0.99987613740928194</c:v>
                </c:pt>
                <c:pt idx="374">
                  <c:v>0.99999504537760531</c:v>
                </c:pt>
                <c:pt idx="375">
                  <c:v>0.99995540900163737</c:v>
                </c:pt>
                <c:pt idx="376">
                  <c:v>0.99975723456553256</c:v>
                </c:pt>
                <c:pt idx="377">
                  <c:v>0.99940055348888257</c:v>
                </c:pt>
                <c:pt idx="378">
                  <c:v>0.99888542232173505</c:v>
                </c:pt>
                <c:pt idx="379">
                  <c:v>0.99821192273562764</c:v>
                </c:pt>
                <c:pt idx="380">
                  <c:v>0.9973801615106398</c:v>
                </c:pt>
                <c:pt idx="381">
                  <c:v>0.99639027051846274</c:v>
                </c:pt>
                <c:pt idx="382">
                  <c:v>0.99524240670149244</c:v>
                </c:pt>
                <c:pt idx="383">
                  <c:v>0.99393675204794685</c:v>
                </c:pt>
                <c:pt idx="384">
                  <c:v>0.99247351356301239</c:v>
                </c:pt>
                <c:pt idx="385">
                  <c:v>0.9908529232360247</c:v>
                </c:pt>
                <c:pt idx="386">
                  <c:v>0.98907523800368746</c:v>
                </c:pt>
                <c:pt idx="387">
                  <c:v>0.9871407397093368</c:v>
                </c:pt>
                <c:pt idx="388">
                  <c:v>0.98504973505825577</c:v>
                </c:pt>
                <c:pt idx="389">
                  <c:v>0.98280255556904839</c:v>
                </c:pt>
                <c:pt idx="390">
                  <c:v>0.98039955752107832</c:v>
                </c:pt>
                <c:pt idx="391">
                  <c:v>0.97784112189798311</c:v>
                </c:pt>
                <c:pt idx="392">
                  <c:v>0.97512765432727078</c:v>
                </c:pt>
                <c:pt idx="393">
                  <c:v>0.97225958501600962</c:v>
                </c:pt>
                <c:pt idx="394">
                  <c:v>0.96923736868262089</c:v>
                </c:pt>
                <c:pt idx="395">
                  <c:v>0.96606148448478557</c:v>
                </c:pt>
                <c:pt idx="396">
                  <c:v>0.96273243594347602</c:v>
                </c:pt>
                <c:pt idx="397">
                  <c:v>0.9592507508631255</c:v>
                </c:pt>
                <c:pt idx="398">
                  <c:v>0.95561698124794703</c:v>
                </c:pt>
                <c:pt idx="399">
                  <c:v>0.95183170321441624</c:v>
                </c:pt>
                <c:pt idx="400">
                  <c:v>0.94789551689992979</c:v>
                </c:pt>
                <c:pt idx="401">
                  <c:v>0.94380904636765839</c:v>
                </c:pt>
                <c:pt idx="402">
                  <c:v>0.9395729395076029</c:v>
                </c:pt>
                <c:pt idx="403">
                  <c:v>0.93518786793387554</c:v>
                </c:pt>
                <c:pt idx="404">
                  <c:v>0.93065452687821804</c:v>
                </c:pt>
                <c:pt idx="405">
                  <c:v>0.9259736350797767</c:v>
                </c:pt>
                <c:pt idx="406">
                  <c:v>0.92114593467114947</c:v>
                </c:pt>
                <c:pt idx="407">
                  <c:v>0.91617219106072434</c:v>
                </c:pt>
                <c:pt idx="408">
                  <c:v>0.91105319281132768</c:v>
                </c:pt>
                <c:pt idx="409">
                  <c:v>0.90578975151520191</c:v>
                </c:pt>
                <c:pt idx="410">
                  <c:v>0.90038270166532985</c:v>
                </c:pt>
                <c:pt idx="411">
                  <c:v>0.89483290052313236</c:v>
                </c:pt>
                <c:pt idx="412">
                  <c:v>0.88914122798255191</c:v>
                </c:pt>
                <c:pt idx="413">
                  <c:v>0.88330858643055044</c:v>
                </c:pt>
                <c:pt idx="414">
                  <c:v>0.87733590060403999</c:v>
                </c:pt>
                <c:pt idx="415">
                  <c:v>0.87122411744327033</c:v>
                </c:pt>
                <c:pt idx="416">
                  <c:v>0.86497420594169605</c:v>
                </c:pt>
                <c:pt idx="417">
                  <c:v>0.85858715699234767</c:v>
                </c:pt>
                <c:pt idx="418">
                  <c:v>0.85206398323072996</c:v>
                </c:pt>
                <c:pt idx="419">
                  <c:v>0.84540571887427429</c:v>
                </c:pt>
                <c:pt idx="420">
                  <c:v>0.83861341955836666</c:v>
                </c:pt>
                <c:pt idx="421">
                  <c:v>0.83168816216898411</c:v>
                </c:pt>
                <c:pt idx="422">
                  <c:v>0.82463104467195869</c:v>
                </c:pt>
                <c:pt idx="423">
                  <c:v>0.81744318593889997</c:v>
                </c:pt>
                <c:pt idx="424">
                  <c:v>0.81012572556980411</c:v>
                </c:pt>
                <c:pt idx="425">
                  <c:v>0.80267982371237523</c:v>
                </c:pt>
                <c:pt idx="426">
                  <c:v>0.7951066608780899</c:v>
                </c:pt>
                <c:pt idx="427">
                  <c:v>0.78740743775503297</c:v>
                </c:pt>
                <c:pt idx="428">
                  <c:v>0.77958337501753394</c:v>
                </c:pt>
                <c:pt idx="429">
                  <c:v>0.77163571313263579</c:v>
                </c:pt>
                <c:pt idx="430">
                  <c:v>0.76356571216342284</c:v>
                </c:pt>
                <c:pt idx="431">
                  <c:v>0.75537465156924688</c:v>
                </c:pt>
                <c:pt idx="432">
                  <c:v>0.74706383000287324</c:v>
                </c:pt>
                <c:pt idx="433">
                  <c:v>0.73863456510458603</c:v>
                </c:pt>
                <c:pt idx="434">
                  <c:v>0.73008819329328301</c:v>
                </c:pt>
                <c:pt idx="435">
                  <c:v>0.72142606955459232</c:v>
                </c:pt>
                <c:pt idx="436">
                  <c:v>0.71264956722604689</c:v>
                </c:pt>
                <c:pt idx="437">
                  <c:v>0.70376007777934746</c:v>
                </c:pt>
                <c:pt idx="438">
                  <c:v>0.69475901059975276</c:v>
                </c:pt>
                <c:pt idx="439">
                  <c:v>0.68564779276262766</c:v>
                </c:pt>
                <c:pt idx="440">
                  <c:v>0.67642786880718597</c:v>
                </c:pt>
                <c:pt idx="441">
                  <c:v>0.66710070050746861</c:v>
                </c:pt>
                <c:pt idx="442">
                  <c:v>0.65766776664058457</c:v>
                </c:pt>
                <c:pt idx="443">
                  <c:v>0.64813056275225844</c:v>
                </c:pt>
                <c:pt idx="444">
                  <c:v>0.63849060091971876</c:v>
                </c:pt>
                <c:pt idx="445">
                  <c:v>0.6287494095119659</c:v>
                </c:pt>
                <c:pt idx="446">
                  <c:v>0.61890853294745607</c:v>
                </c:pt>
                <c:pt idx="447">
                  <c:v>0.60896953144924182</c:v>
                </c:pt>
                <c:pt idx="448">
                  <c:v>0.59893398079760674</c:v>
                </c:pt>
                <c:pt idx="449">
                  <c:v>0.58880347208023021</c:v>
                </c:pt>
                <c:pt idx="450">
                  <c:v>0.57857961143993286</c:v>
                </c:pt>
                <c:pt idx="451">
                  <c:v>0.56826401982002706</c:v>
                </c:pt>
                <c:pt idx="452">
                  <c:v>0.55785833270732543</c:v>
                </c:pt>
                <c:pt idx="453">
                  <c:v>0.54736419987284213</c:v>
                </c:pt>
                <c:pt idx="454">
                  <c:v>0.53678328511022977</c:v>
                </c:pt>
                <c:pt idx="455">
                  <c:v>0.52611726597199304</c:v>
                </c:pt>
                <c:pt idx="456">
                  <c:v>0.515367833503521</c:v>
                </c:pt>
                <c:pt idx="457">
                  <c:v>0.50453669197497975</c:v>
                </c:pt>
                <c:pt idx="458">
                  <c:v>0.49362555861110979</c:v>
                </c:pt>
                <c:pt idx="459">
                  <c:v>0.48263616331896542</c:v>
                </c:pt>
                <c:pt idx="460">
                  <c:v>0.47157024841365064</c:v>
                </c:pt>
                <c:pt idx="461">
                  <c:v>0.4604295683420806</c:v>
                </c:pt>
                <c:pt idx="462">
                  <c:v>0.44921588940482371</c:v>
                </c:pt>
                <c:pt idx="463">
                  <c:v>0.43793098947606274</c:v>
                </c:pt>
                <c:pt idx="464">
                  <c:v>0.42657665772172199</c:v>
                </c:pt>
                <c:pt idx="465">
                  <c:v>0.41515469431580354</c:v>
                </c:pt>
                <c:pt idx="466">
                  <c:v>0.4036669101549783</c:v>
                </c:pt>
                <c:pt idx="467">
                  <c:v>0.39211512657147751</c:v>
                </c:pt>
                <c:pt idx="468">
                  <c:v>0.3805011750443299</c:v>
                </c:pt>
                <c:pt idx="469">
                  <c:v>0.3688268969089864</c:v>
                </c:pt>
                <c:pt idx="470">
                  <c:v>0.3570941430653905</c:v>
                </c:pt>
                <c:pt idx="471">
                  <c:v>0.34530477368452339</c:v>
                </c:pt>
                <c:pt idx="472">
                  <c:v>0.33346065791348412</c:v>
                </c:pt>
                <c:pt idx="473">
                  <c:v>0.32156367357914528</c:v>
                </c:pt>
                <c:pt idx="474">
                  <c:v>0.30961570689043261</c:v>
                </c:pt>
                <c:pt idx="475">
                  <c:v>0.29761865213927596</c:v>
                </c:pt>
                <c:pt idx="476">
                  <c:v>0.28557441140027823</c:v>
                </c:pt>
                <c:pt idx="477">
                  <c:v>0.27348489422915107</c:v>
                </c:pt>
                <c:pt idx="478">
                  <c:v>0.26135201735996466</c:v>
                </c:pt>
                <c:pt idx="479">
                  <c:v>0.24917770440125575</c:v>
                </c:pt>
                <c:pt idx="480">
                  <c:v>0.23696388553105363</c:v>
                </c:pt>
                <c:pt idx="481">
                  <c:v>0.22471249719085676</c:v>
                </c:pt>
                <c:pt idx="482">
                  <c:v>0.21242548177862</c:v>
                </c:pt>
                <c:pt idx="483">
                  <c:v>0.20010478734079706</c:v>
                </c:pt>
                <c:pt idx="484">
                  <c:v>0.18775236726348704</c:v>
                </c:pt>
                <c:pt idx="485">
                  <c:v>0.17537017996273477</c:v>
                </c:pt>
                <c:pt idx="486">
                  <c:v>0.1629601885740333</c:v>
                </c:pt>
                <c:pt idx="487">
                  <c:v>0.15052436064107844</c:v>
                </c:pt>
                <c:pt idx="488">
                  <c:v>0.1380646678038252</c:v>
                </c:pt>
                <c:pt idx="489">
                  <c:v>0.1255830854858902</c:v>
                </c:pt>
                <c:pt idx="490">
                  <c:v>0.11308159258136333</c:v>
                </c:pt>
                <c:pt idx="491">
                  <c:v>0.1005621711410601</c:v>
                </c:pt>
                <c:pt idx="492">
                  <c:v>8.802680605827809E-2</c:v>
                </c:pt>
                <c:pt idx="493">
                  <c:v>7.5477484754101709E-2</c:v>
                </c:pt>
                <c:pt idx="494">
                  <c:v>6.2916196862306303E-2</c:v>
                </c:pt>
                <c:pt idx="495">
                  <c:v>5.0344933913911434E-2</c:v>
                </c:pt>
                <c:pt idx="496">
                  <c:v>3.776568902143327E-2</c:v>
                </c:pt>
                <c:pt idx="497">
                  <c:v>2.5180456562886366E-2</c:v>
                </c:pt>
                <c:pt idx="498">
                  <c:v>1.2591231865585599E-2</c:v>
                </c:pt>
                <c:pt idx="499">
                  <c:v>1.0889793189807276E-8</c:v>
                </c:pt>
              </c:numCache>
            </c:numRef>
          </c:yVal>
          <c:smooth val="0"/>
        </c:ser>
        <c:ser>
          <c:idx val="2"/>
          <c:order val="2"/>
          <c:tx>
            <c:v/>
          </c:tx>
          <c:spPr>
            <a:ln w="127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0.59188137090805659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0.60965542763104164</c:v>
              </c:pt>
            </c:numLit>
          </c:yVal>
          <c:smooth val="0"/>
        </c:ser>
        <c:ser>
          <c:idx val="3"/>
          <c:order val="3"/>
          <c:tx>
            <c:v/>
          </c:tx>
          <c:spPr>
            <a:ln w="127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0.64574045063300378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0.68157139139628986</c:v>
              </c:pt>
            </c:numLit>
          </c:yVal>
          <c:smooth val="0"/>
        </c:ser>
        <c:ser>
          <c:idx val="4"/>
          <c:order val="4"/>
          <c:tx>
            <c:v/>
          </c:tx>
          <c:spPr>
            <a:ln w="127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-0.59163766524121919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0.47156358737249321</c:v>
              </c:pt>
            </c:numLit>
          </c:yVal>
          <c:smooth val="0"/>
        </c:ser>
        <c:ser>
          <c:idx val="5"/>
          <c:order val="5"/>
          <c:tx>
            <c:v/>
          </c:tx>
          <c:spPr>
            <a:ln w="127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0.45782363041978502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-0.60691923734384523</c:v>
              </c:pt>
            </c:numLit>
          </c:yVal>
          <c:smooth val="0"/>
        </c:ser>
        <c:ser>
          <c:idx val="6"/>
          <c:order val="6"/>
          <c:tx>
            <c:v/>
          </c:tx>
          <c:spPr>
            <a:ln w="127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0.60300722034026488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-0.28707209091881913</c:v>
              </c:pt>
            </c:numLit>
          </c:yVal>
          <c:smooth val="0"/>
        </c:ser>
        <c:ser>
          <c:idx val="8"/>
          <c:order val="7"/>
          <c:tx>
            <c:v/>
          </c:tx>
          <c:spPr>
            <a:ln w="127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-0.67939477347001831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0.1892072203116299</c:v>
              </c:pt>
            </c:numLit>
          </c:yVal>
          <c:smooth val="0"/>
        </c:ser>
        <c:ser>
          <c:idx val="9"/>
          <c:order val="8"/>
          <c:tx>
            <c:v/>
          </c:tx>
          <c:spPr>
            <a:ln w="127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0.85055944264776995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-1.5314717365258748E-3</c:v>
              </c:pt>
            </c:numLit>
          </c:yVal>
          <c:smooth val="0"/>
        </c:ser>
        <c:ser>
          <c:idx val="10"/>
          <c:order val="9"/>
          <c:tx>
            <c:v/>
          </c:tx>
          <c:spPr>
            <a:ln w="127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-0.85055944264776973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1.5314717365259008E-3</c:v>
              </c:pt>
            </c:numLit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984112"/>
        <c:axId val="157989712"/>
      </c:scatterChart>
      <c:valAx>
        <c:axId val="157984112"/>
        <c:scaling>
          <c:orientation val="minMax"/>
          <c:max val="1"/>
          <c:min val="-1"/>
        </c:scaling>
        <c:delete val="0"/>
        <c:axPos val="b"/>
        <c:title>
          <c:tx>
            <c:rich>
              <a:bodyPr/>
              <a:lstStyle/>
              <a:p>
                <a:pPr>
                  <a:defRPr sz="800" b="1"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F1 (43,48 %)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low"/>
        <c:txPr>
          <a:bodyPr rot="0" vert="horz"/>
          <a:lstStyle/>
          <a:p>
            <a:pPr>
              <a:defRPr sz="700"/>
            </a:pPr>
            <a:endParaRPr lang="fr-FR"/>
          </a:p>
        </c:txPr>
        <c:crossAx val="157989712"/>
        <c:crosses val="autoZero"/>
        <c:crossBetween val="midCat"/>
        <c:majorUnit val="0.25"/>
      </c:valAx>
      <c:valAx>
        <c:axId val="157989712"/>
        <c:scaling>
          <c:orientation val="minMax"/>
          <c:max val="1"/>
          <c:min val="-1"/>
        </c:scaling>
        <c:delete val="0"/>
        <c:axPos val="l"/>
        <c:title>
          <c:tx>
            <c:rich>
              <a:bodyPr/>
              <a:lstStyle/>
              <a:p>
                <a:pPr>
                  <a:defRPr sz="800" b="1"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F2 (17,30 %)</a:t>
                </a:r>
              </a:p>
            </c:rich>
          </c:tx>
          <c:layout/>
          <c:overlay val="0"/>
        </c:title>
        <c:numFmt formatCode="General" sourceLinked="0"/>
        <c:majorTickMark val="cross"/>
        <c:minorTickMark val="none"/>
        <c:tickLblPos val="low"/>
        <c:txPr>
          <a:bodyPr/>
          <a:lstStyle/>
          <a:p>
            <a:pPr>
              <a:defRPr sz="700"/>
            </a:pPr>
            <a:endParaRPr lang="fr-FR"/>
          </a:p>
        </c:txPr>
        <c:crossAx val="157984112"/>
        <c:crosses val="autoZero"/>
        <c:crossBetween val="midCat"/>
        <c:majorUnit val="0.25"/>
      </c:valAx>
      <c:spPr>
        <a:ln>
          <a:solidFill>
            <a:srgbClr val="C0C0C0"/>
          </a:solidFill>
          <a:prstDash val="solid"/>
        </a:ln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ayout>
        <c:manualLayout>
          <c:xMode val="edge"/>
          <c:yMode val="edge"/>
          <c:x val="0.32792814960629924"/>
          <c:y val="0.91029365446966193"/>
          <c:w val="0.37985798650168728"/>
          <c:h val="6.6176933765632245E-2"/>
        </c:manualLayout>
      </c:layout>
      <c:overlay val="0"/>
      <c:spPr>
        <a:ln w="6350">
          <a:solidFill>
            <a:srgbClr val="000000"/>
          </a:solidFill>
          <a:prstDash val="solid"/>
        </a:ln>
      </c:spPr>
      <c:txPr>
        <a:bodyPr/>
        <a:lstStyle/>
        <a:p>
          <a:pPr>
            <a:defRPr sz="900" b="0"/>
          </a:pPr>
          <a:endParaRPr lang="fr-FR"/>
        </a:p>
      </c:txPr>
    </c:legend>
    <c:plotVisOnly val="1"/>
    <c:dispBlanksAs val="gap"/>
    <c:showDLblsOverMax val="0"/>
  </c:chart>
  <c:spPr>
    <a:blipFill>
      <a:blip xmlns:r="http://schemas.openxmlformats.org/officeDocument/2006/relationships" r:embed="rId1"/>
      <a:stretch>
        <a:fillRect/>
      </a:stretch>
    </a:blipFill>
    <a:ln>
      <a:noFill/>
    </a:ln>
  </c:sp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21D055-F06F-48A4-9549-60BA398983CB}" type="doc">
      <dgm:prSet loTypeId="urn:microsoft.com/office/officeart/2005/8/layout/orgChart1" loCatId="hierarchy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fr-FR"/>
        </a:p>
      </dgm:t>
    </dgm:pt>
    <dgm:pt modelId="{C6BAB2BD-6E21-4285-8422-ABA3FB952F12}">
      <dgm:prSet phldrT="[Texte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fr-FR" sz="2000" dirty="0" smtClean="0"/>
            <a:t>14 annexes</a:t>
          </a:r>
        </a:p>
        <a:p>
          <a:r>
            <a:rPr lang="fr-FR" sz="2000" i="1" dirty="0" smtClean="0"/>
            <a:t>Nantes et Montsoreau  </a:t>
          </a:r>
          <a:endParaRPr lang="fr-FR" sz="2000" i="1" dirty="0"/>
        </a:p>
      </dgm:t>
    </dgm:pt>
    <dgm:pt modelId="{42381F81-5BB2-46D7-8FD0-6844E4B04971}" type="parTrans" cxnId="{4891FCD9-24AC-40EB-BB27-745B5D24CE0A}">
      <dgm:prSet/>
      <dgm:spPr/>
      <dgm:t>
        <a:bodyPr/>
        <a:lstStyle/>
        <a:p>
          <a:endParaRPr lang="fr-FR"/>
        </a:p>
      </dgm:t>
    </dgm:pt>
    <dgm:pt modelId="{1B34AAC4-CAED-4836-91D7-5962328EFA10}" type="sibTrans" cxnId="{4891FCD9-24AC-40EB-BB27-745B5D24CE0A}">
      <dgm:prSet/>
      <dgm:spPr/>
      <dgm:t>
        <a:bodyPr/>
        <a:lstStyle/>
        <a:p>
          <a:endParaRPr lang="fr-FR"/>
        </a:p>
      </dgm:t>
    </dgm:pt>
    <dgm:pt modelId="{6A5FACD3-CADB-4870-9031-219FE63EFD7D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b="1" dirty="0" smtClean="0"/>
            <a:t>G1</a:t>
          </a:r>
        </a:p>
        <a:p>
          <a:r>
            <a:rPr lang="fr-FR" dirty="0" smtClean="0"/>
            <a:t>Stade de succession avancé</a:t>
          </a:r>
          <a:endParaRPr lang="fr-FR" dirty="0"/>
        </a:p>
      </dgm:t>
    </dgm:pt>
    <dgm:pt modelId="{1B039EC5-E4B2-41A6-B6E2-86737435EACC}" type="parTrans" cxnId="{6261782A-98B6-4C7E-922F-6E96C8700A8A}">
      <dgm:prSet/>
      <dgm:spPr/>
      <dgm:t>
        <a:bodyPr/>
        <a:lstStyle/>
        <a:p>
          <a:endParaRPr lang="fr-FR"/>
        </a:p>
      </dgm:t>
    </dgm:pt>
    <dgm:pt modelId="{6AADE3B0-2B52-4EF7-99FC-F418469AA458}" type="sibTrans" cxnId="{6261782A-98B6-4C7E-922F-6E96C8700A8A}">
      <dgm:prSet/>
      <dgm:spPr/>
      <dgm:t>
        <a:bodyPr/>
        <a:lstStyle/>
        <a:p>
          <a:endParaRPr lang="fr-FR"/>
        </a:p>
      </dgm:t>
    </dgm:pt>
    <dgm:pt modelId="{40DF682E-CDD3-4DBF-B62A-7C091DDEF18A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b="1" dirty="0" smtClean="0"/>
            <a:t>G2</a:t>
          </a:r>
        </a:p>
        <a:p>
          <a:r>
            <a:rPr lang="fr-FR" dirty="0" smtClean="0"/>
            <a:t>Stade de succession intermédiaire</a:t>
          </a:r>
          <a:endParaRPr lang="fr-FR" dirty="0"/>
        </a:p>
      </dgm:t>
    </dgm:pt>
    <dgm:pt modelId="{F54406EB-1507-4F73-8053-1E22C0B19741}" type="parTrans" cxnId="{F67653A4-B3B9-4FA2-B8CF-65CC30CDD49E}">
      <dgm:prSet/>
      <dgm:spPr/>
      <dgm:t>
        <a:bodyPr/>
        <a:lstStyle/>
        <a:p>
          <a:endParaRPr lang="fr-FR"/>
        </a:p>
      </dgm:t>
    </dgm:pt>
    <dgm:pt modelId="{E5F08A92-E9E3-41A5-B6E1-83E8B26C0CE1}" type="sibTrans" cxnId="{F67653A4-B3B9-4FA2-B8CF-65CC30CDD49E}">
      <dgm:prSet/>
      <dgm:spPr/>
      <dgm:t>
        <a:bodyPr/>
        <a:lstStyle/>
        <a:p>
          <a:endParaRPr lang="fr-FR"/>
        </a:p>
      </dgm:t>
    </dgm:pt>
    <dgm:pt modelId="{A0EBB6D7-E673-4999-8B54-E476E5BFD99B}">
      <dgm:prSet phldrT="[Texte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fr-FR" b="1" dirty="0" smtClean="0"/>
            <a:t>G3</a:t>
          </a:r>
        </a:p>
        <a:p>
          <a:r>
            <a:rPr lang="fr-FR" dirty="0" smtClean="0"/>
            <a:t>Stade de succession précoce</a:t>
          </a:r>
          <a:endParaRPr lang="fr-FR" dirty="0"/>
        </a:p>
      </dgm:t>
    </dgm:pt>
    <dgm:pt modelId="{FBADC617-D001-40E4-8FD7-FDA943151B35}" type="parTrans" cxnId="{BC29A55C-4691-4E9D-AFEE-E9B17FBA87AB}">
      <dgm:prSet/>
      <dgm:spPr/>
      <dgm:t>
        <a:bodyPr/>
        <a:lstStyle/>
        <a:p>
          <a:endParaRPr lang="fr-FR"/>
        </a:p>
      </dgm:t>
    </dgm:pt>
    <dgm:pt modelId="{0FA20E37-F204-40EF-8B59-7CE70CEC5C98}" type="sibTrans" cxnId="{BC29A55C-4691-4E9D-AFEE-E9B17FBA87AB}">
      <dgm:prSet/>
      <dgm:spPr/>
      <dgm:t>
        <a:bodyPr/>
        <a:lstStyle/>
        <a:p>
          <a:endParaRPr lang="fr-FR"/>
        </a:p>
      </dgm:t>
    </dgm:pt>
    <dgm:pt modelId="{DF0F1B19-6365-4F3E-809C-CB3C9CD84EE4}" type="pres">
      <dgm:prSet presAssocID="{4021D055-F06F-48A4-9549-60BA398983C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EB248222-1434-400F-9EEE-083EB5EEDE88}" type="pres">
      <dgm:prSet presAssocID="{C6BAB2BD-6E21-4285-8422-ABA3FB952F12}" presName="hierRoot1" presStyleCnt="0">
        <dgm:presLayoutVars>
          <dgm:hierBranch val="init"/>
        </dgm:presLayoutVars>
      </dgm:prSet>
      <dgm:spPr/>
    </dgm:pt>
    <dgm:pt modelId="{ACE4FE8C-B6CE-46CA-B951-E5C51723C7FA}" type="pres">
      <dgm:prSet presAssocID="{C6BAB2BD-6E21-4285-8422-ABA3FB952F12}" presName="rootComposite1" presStyleCnt="0"/>
      <dgm:spPr/>
    </dgm:pt>
    <dgm:pt modelId="{44BE3FA5-6CA7-4F95-9EE5-8EA9EF0DDA29}" type="pres">
      <dgm:prSet presAssocID="{C6BAB2BD-6E21-4285-8422-ABA3FB952F12}" presName="rootText1" presStyleLbl="node0" presStyleIdx="0" presStyleCnt="1" custScaleX="144279" custScaleY="7517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3C18BE6-AB6F-44FF-A36D-DFD70E571BBE}" type="pres">
      <dgm:prSet presAssocID="{C6BAB2BD-6E21-4285-8422-ABA3FB952F12}" presName="rootConnector1" presStyleLbl="node1" presStyleIdx="0" presStyleCnt="0"/>
      <dgm:spPr/>
      <dgm:t>
        <a:bodyPr/>
        <a:lstStyle/>
        <a:p>
          <a:endParaRPr lang="fr-FR"/>
        </a:p>
      </dgm:t>
    </dgm:pt>
    <dgm:pt modelId="{6FFD23D7-940C-4B13-8EDA-CB78890A4E79}" type="pres">
      <dgm:prSet presAssocID="{C6BAB2BD-6E21-4285-8422-ABA3FB952F12}" presName="hierChild2" presStyleCnt="0"/>
      <dgm:spPr/>
    </dgm:pt>
    <dgm:pt modelId="{BDDD57FC-C5E2-436C-B6B2-EDA9387917F9}" type="pres">
      <dgm:prSet presAssocID="{1B039EC5-E4B2-41A6-B6E2-86737435EACC}" presName="Name37" presStyleLbl="parChTrans1D2" presStyleIdx="0" presStyleCnt="3"/>
      <dgm:spPr/>
      <dgm:t>
        <a:bodyPr/>
        <a:lstStyle/>
        <a:p>
          <a:endParaRPr lang="fr-FR"/>
        </a:p>
      </dgm:t>
    </dgm:pt>
    <dgm:pt modelId="{C3FB0108-636C-4FE0-9062-FC5343AB7A39}" type="pres">
      <dgm:prSet presAssocID="{6A5FACD3-CADB-4870-9031-219FE63EFD7D}" presName="hierRoot2" presStyleCnt="0">
        <dgm:presLayoutVars>
          <dgm:hierBranch val="init"/>
        </dgm:presLayoutVars>
      </dgm:prSet>
      <dgm:spPr/>
    </dgm:pt>
    <dgm:pt modelId="{2BC1E6A6-7326-481B-ACBB-65E64EACA99B}" type="pres">
      <dgm:prSet presAssocID="{6A5FACD3-CADB-4870-9031-219FE63EFD7D}" presName="rootComposite" presStyleCnt="0"/>
      <dgm:spPr/>
    </dgm:pt>
    <dgm:pt modelId="{0BF6DE61-6186-4A2E-863D-BC962D917217}" type="pres">
      <dgm:prSet presAssocID="{6A5FACD3-CADB-4870-9031-219FE63EFD7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4292C49-8D00-4FE8-9C73-0AE8871D63E4}" type="pres">
      <dgm:prSet presAssocID="{6A5FACD3-CADB-4870-9031-219FE63EFD7D}" presName="rootConnector" presStyleLbl="node2" presStyleIdx="0" presStyleCnt="3"/>
      <dgm:spPr/>
      <dgm:t>
        <a:bodyPr/>
        <a:lstStyle/>
        <a:p>
          <a:endParaRPr lang="fr-FR"/>
        </a:p>
      </dgm:t>
    </dgm:pt>
    <dgm:pt modelId="{F174181F-5018-4FC7-8195-EF7BF5C1CB41}" type="pres">
      <dgm:prSet presAssocID="{6A5FACD3-CADB-4870-9031-219FE63EFD7D}" presName="hierChild4" presStyleCnt="0"/>
      <dgm:spPr/>
    </dgm:pt>
    <dgm:pt modelId="{74FEF622-DBAF-48E7-A686-3582D054C02E}" type="pres">
      <dgm:prSet presAssocID="{6A5FACD3-CADB-4870-9031-219FE63EFD7D}" presName="hierChild5" presStyleCnt="0"/>
      <dgm:spPr/>
    </dgm:pt>
    <dgm:pt modelId="{83206B5D-A55B-4134-9481-6DEE58789A60}" type="pres">
      <dgm:prSet presAssocID="{F54406EB-1507-4F73-8053-1E22C0B19741}" presName="Name37" presStyleLbl="parChTrans1D2" presStyleIdx="1" presStyleCnt="3"/>
      <dgm:spPr/>
      <dgm:t>
        <a:bodyPr/>
        <a:lstStyle/>
        <a:p>
          <a:endParaRPr lang="fr-FR"/>
        </a:p>
      </dgm:t>
    </dgm:pt>
    <dgm:pt modelId="{073FA73E-4407-44F7-AC7E-34B1FD4F5037}" type="pres">
      <dgm:prSet presAssocID="{40DF682E-CDD3-4DBF-B62A-7C091DDEF18A}" presName="hierRoot2" presStyleCnt="0">
        <dgm:presLayoutVars>
          <dgm:hierBranch val="init"/>
        </dgm:presLayoutVars>
      </dgm:prSet>
      <dgm:spPr/>
    </dgm:pt>
    <dgm:pt modelId="{7F9486D6-C1B4-46A5-BE89-53089AB3293D}" type="pres">
      <dgm:prSet presAssocID="{40DF682E-CDD3-4DBF-B62A-7C091DDEF18A}" presName="rootComposite" presStyleCnt="0"/>
      <dgm:spPr/>
    </dgm:pt>
    <dgm:pt modelId="{7592CD39-4CC4-46CB-9304-0DFC7CE641BC}" type="pres">
      <dgm:prSet presAssocID="{40DF682E-CDD3-4DBF-B62A-7C091DDEF18A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97C4D90-3127-48D8-99B3-BCB6BBC831E1}" type="pres">
      <dgm:prSet presAssocID="{40DF682E-CDD3-4DBF-B62A-7C091DDEF18A}" presName="rootConnector" presStyleLbl="node2" presStyleIdx="1" presStyleCnt="3"/>
      <dgm:spPr/>
      <dgm:t>
        <a:bodyPr/>
        <a:lstStyle/>
        <a:p>
          <a:endParaRPr lang="fr-FR"/>
        </a:p>
      </dgm:t>
    </dgm:pt>
    <dgm:pt modelId="{4F57A8B2-534E-4571-80EB-EAD05930B1D3}" type="pres">
      <dgm:prSet presAssocID="{40DF682E-CDD3-4DBF-B62A-7C091DDEF18A}" presName="hierChild4" presStyleCnt="0"/>
      <dgm:spPr/>
    </dgm:pt>
    <dgm:pt modelId="{DB802415-0335-4167-8C68-19119628C75C}" type="pres">
      <dgm:prSet presAssocID="{40DF682E-CDD3-4DBF-B62A-7C091DDEF18A}" presName="hierChild5" presStyleCnt="0"/>
      <dgm:spPr/>
    </dgm:pt>
    <dgm:pt modelId="{2ED4B147-A4F1-4619-9798-6371C1DA3B16}" type="pres">
      <dgm:prSet presAssocID="{FBADC617-D001-40E4-8FD7-FDA943151B35}" presName="Name37" presStyleLbl="parChTrans1D2" presStyleIdx="2" presStyleCnt="3"/>
      <dgm:spPr/>
      <dgm:t>
        <a:bodyPr/>
        <a:lstStyle/>
        <a:p>
          <a:endParaRPr lang="fr-FR"/>
        </a:p>
      </dgm:t>
    </dgm:pt>
    <dgm:pt modelId="{82FC0E81-273B-484E-8C33-B3BC62A8E76A}" type="pres">
      <dgm:prSet presAssocID="{A0EBB6D7-E673-4999-8B54-E476E5BFD99B}" presName="hierRoot2" presStyleCnt="0">
        <dgm:presLayoutVars>
          <dgm:hierBranch val="init"/>
        </dgm:presLayoutVars>
      </dgm:prSet>
      <dgm:spPr/>
    </dgm:pt>
    <dgm:pt modelId="{017B85C8-DC82-4C5B-8117-61E2FA43A6B7}" type="pres">
      <dgm:prSet presAssocID="{A0EBB6D7-E673-4999-8B54-E476E5BFD99B}" presName="rootComposite" presStyleCnt="0"/>
      <dgm:spPr/>
    </dgm:pt>
    <dgm:pt modelId="{62A2C97B-E478-46ED-902A-1DA95876D1B0}" type="pres">
      <dgm:prSet presAssocID="{A0EBB6D7-E673-4999-8B54-E476E5BFD99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4E05CCB-703C-40F8-8E69-8AC87441B16E}" type="pres">
      <dgm:prSet presAssocID="{A0EBB6D7-E673-4999-8B54-E476E5BFD99B}" presName="rootConnector" presStyleLbl="node2" presStyleIdx="2" presStyleCnt="3"/>
      <dgm:spPr/>
      <dgm:t>
        <a:bodyPr/>
        <a:lstStyle/>
        <a:p>
          <a:endParaRPr lang="fr-FR"/>
        </a:p>
      </dgm:t>
    </dgm:pt>
    <dgm:pt modelId="{C346A34E-71A0-485B-A084-2A7E24416AAA}" type="pres">
      <dgm:prSet presAssocID="{A0EBB6D7-E673-4999-8B54-E476E5BFD99B}" presName="hierChild4" presStyleCnt="0"/>
      <dgm:spPr/>
    </dgm:pt>
    <dgm:pt modelId="{0D2816A7-EAFA-4CAB-AE19-A32B42D0157E}" type="pres">
      <dgm:prSet presAssocID="{A0EBB6D7-E673-4999-8B54-E476E5BFD99B}" presName="hierChild5" presStyleCnt="0"/>
      <dgm:spPr/>
    </dgm:pt>
    <dgm:pt modelId="{9462CDD7-FE0E-4E0A-BC95-048BEFB86EDC}" type="pres">
      <dgm:prSet presAssocID="{C6BAB2BD-6E21-4285-8422-ABA3FB952F12}" presName="hierChild3" presStyleCnt="0"/>
      <dgm:spPr/>
    </dgm:pt>
  </dgm:ptLst>
  <dgm:cxnLst>
    <dgm:cxn modelId="{F01A9F28-BCD0-4821-86BC-AE40E602ACA9}" type="presOf" srcId="{40DF682E-CDD3-4DBF-B62A-7C091DDEF18A}" destId="{7592CD39-4CC4-46CB-9304-0DFC7CE641BC}" srcOrd="0" destOrd="0" presId="urn:microsoft.com/office/officeart/2005/8/layout/orgChart1"/>
    <dgm:cxn modelId="{4891FCD9-24AC-40EB-BB27-745B5D24CE0A}" srcId="{4021D055-F06F-48A4-9549-60BA398983CB}" destId="{C6BAB2BD-6E21-4285-8422-ABA3FB952F12}" srcOrd="0" destOrd="0" parTransId="{42381F81-5BB2-46D7-8FD0-6844E4B04971}" sibTransId="{1B34AAC4-CAED-4836-91D7-5962328EFA10}"/>
    <dgm:cxn modelId="{916EE960-12A9-4FEA-B798-50EE49765324}" type="presOf" srcId="{6A5FACD3-CADB-4870-9031-219FE63EFD7D}" destId="{0BF6DE61-6186-4A2E-863D-BC962D917217}" srcOrd="0" destOrd="0" presId="urn:microsoft.com/office/officeart/2005/8/layout/orgChart1"/>
    <dgm:cxn modelId="{6261782A-98B6-4C7E-922F-6E96C8700A8A}" srcId="{C6BAB2BD-6E21-4285-8422-ABA3FB952F12}" destId="{6A5FACD3-CADB-4870-9031-219FE63EFD7D}" srcOrd="0" destOrd="0" parTransId="{1B039EC5-E4B2-41A6-B6E2-86737435EACC}" sibTransId="{6AADE3B0-2B52-4EF7-99FC-F418469AA458}"/>
    <dgm:cxn modelId="{B183B4D9-2E03-4929-B3EF-A0A54C952CA4}" type="presOf" srcId="{FBADC617-D001-40E4-8FD7-FDA943151B35}" destId="{2ED4B147-A4F1-4619-9798-6371C1DA3B16}" srcOrd="0" destOrd="0" presId="urn:microsoft.com/office/officeart/2005/8/layout/orgChart1"/>
    <dgm:cxn modelId="{35A8653E-23F4-4CFA-A32F-2C44EE781B0F}" type="presOf" srcId="{40DF682E-CDD3-4DBF-B62A-7C091DDEF18A}" destId="{A97C4D90-3127-48D8-99B3-BCB6BBC831E1}" srcOrd="1" destOrd="0" presId="urn:microsoft.com/office/officeart/2005/8/layout/orgChart1"/>
    <dgm:cxn modelId="{8AE68148-8634-4636-B1CB-26B162C23114}" type="presOf" srcId="{1B039EC5-E4B2-41A6-B6E2-86737435EACC}" destId="{BDDD57FC-C5E2-436C-B6B2-EDA9387917F9}" srcOrd="0" destOrd="0" presId="urn:microsoft.com/office/officeart/2005/8/layout/orgChart1"/>
    <dgm:cxn modelId="{B407A631-FBFA-4DFC-9425-0437FC98C56F}" type="presOf" srcId="{C6BAB2BD-6E21-4285-8422-ABA3FB952F12}" destId="{A3C18BE6-AB6F-44FF-A36D-DFD70E571BBE}" srcOrd="1" destOrd="0" presId="urn:microsoft.com/office/officeart/2005/8/layout/orgChart1"/>
    <dgm:cxn modelId="{412CA6AD-C694-4C34-B513-DAF28D554982}" type="presOf" srcId="{F54406EB-1507-4F73-8053-1E22C0B19741}" destId="{83206B5D-A55B-4134-9481-6DEE58789A60}" srcOrd="0" destOrd="0" presId="urn:microsoft.com/office/officeart/2005/8/layout/orgChart1"/>
    <dgm:cxn modelId="{F67653A4-B3B9-4FA2-B8CF-65CC30CDD49E}" srcId="{C6BAB2BD-6E21-4285-8422-ABA3FB952F12}" destId="{40DF682E-CDD3-4DBF-B62A-7C091DDEF18A}" srcOrd="1" destOrd="0" parTransId="{F54406EB-1507-4F73-8053-1E22C0B19741}" sibTransId="{E5F08A92-E9E3-41A5-B6E1-83E8B26C0CE1}"/>
    <dgm:cxn modelId="{42334A78-868A-4FE3-8AA4-15E03BA36169}" type="presOf" srcId="{6A5FACD3-CADB-4870-9031-219FE63EFD7D}" destId="{24292C49-8D00-4FE8-9C73-0AE8871D63E4}" srcOrd="1" destOrd="0" presId="urn:microsoft.com/office/officeart/2005/8/layout/orgChart1"/>
    <dgm:cxn modelId="{70C62409-6C03-40A5-8AD9-5E694827B23D}" type="presOf" srcId="{A0EBB6D7-E673-4999-8B54-E476E5BFD99B}" destId="{94E05CCB-703C-40F8-8E69-8AC87441B16E}" srcOrd="1" destOrd="0" presId="urn:microsoft.com/office/officeart/2005/8/layout/orgChart1"/>
    <dgm:cxn modelId="{24A677E6-0F5C-469A-BAC4-0C52828D42B0}" type="presOf" srcId="{4021D055-F06F-48A4-9549-60BA398983CB}" destId="{DF0F1B19-6365-4F3E-809C-CB3C9CD84EE4}" srcOrd="0" destOrd="0" presId="urn:microsoft.com/office/officeart/2005/8/layout/orgChart1"/>
    <dgm:cxn modelId="{F25BD128-4CBD-4F6E-A9C1-778401B1D029}" type="presOf" srcId="{A0EBB6D7-E673-4999-8B54-E476E5BFD99B}" destId="{62A2C97B-E478-46ED-902A-1DA95876D1B0}" srcOrd="0" destOrd="0" presId="urn:microsoft.com/office/officeart/2005/8/layout/orgChart1"/>
    <dgm:cxn modelId="{BC29A55C-4691-4E9D-AFEE-E9B17FBA87AB}" srcId="{C6BAB2BD-6E21-4285-8422-ABA3FB952F12}" destId="{A0EBB6D7-E673-4999-8B54-E476E5BFD99B}" srcOrd="2" destOrd="0" parTransId="{FBADC617-D001-40E4-8FD7-FDA943151B35}" sibTransId="{0FA20E37-F204-40EF-8B59-7CE70CEC5C98}"/>
    <dgm:cxn modelId="{4F023289-DDC7-414D-8B15-0A1292A00C54}" type="presOf" srcId="{C6BAB2BD-6E21-4285-8422-ABA3FB952F12}" destId="{44BE3FA5-6CA7-4F95-9EE5-8EA9EF0DDA29}" srcOrd="0" destOrd="0" presId="urn:microsoft.com/office/officeart/2005/8/layout/orgChart1"/>
    <dgm:cxn modelId="{0E71677E-37D7-4CA0-8D2D-FA919176A648}" type="presParOf" srcId="{DF0F1B19-6365-4F3E-809C-CB3C9CD84EE4}" destId="{EB248222-1434-400F-9EEE-083EB5EEDE88}" srcOrd="0" destOrd="0" presId="urn:microsoft.com/office/officeart/2005/8/layout/orgChart1"/>
    <dgm:cxn modelId="{9F0236F0-25BC-4B9E-A8FE-B5718E7B8733}" type="presParOf" srcId="{EB248222-1434-400F-9EEE-083EB5EEDE88}" destId="{ACE4FE8C-B6CE-46CA-B951-E5C51723C7FA}" srcOrd="0" destOrd="0" presId="urn:microsoft.com/office/officeart/2005/8/layout/orgChart1"/>
    <dgm:cxn modelId="{619926EC-A7AC-47E5-8887-2E08E6364D76}" type="presParOf" srcId="{ACE4FE8C-B6CE-46CA-B951-E5C51723C7FA}" destId="{44BE3FA5-6CA7-4F95-9EE5-8EA9EF0DDA29}" srcOrd="0" destOrd="0" presId="urn:microsoft.com/office/officeart/2005/8/layout/orgChart1"/>
    <dgm:cxn modelId="{239F89D7-B297-4637-89F9-D9DFC2D9373A}" type="presParOf" srcId="{ACE4FE8C-B6CE-46CA-B951-E5C51723C7FA}" destId="{A3C18BE6-AB6F-44FF-A36D-DFD70E571BBE}" srcOrd="1" destOrd="0" presId="urn:microsoft.com/office/officeart/2005/8/layout/orgChart1"/>
    <dgm:cxn modelId="{8065001C-03F4-4521-85A3-C4F79D760072}" type="presParOf" srcId="{EB248222-1434-400F-9EEE-083EB5EEDE88}" destId="{6FFD23D7-940C-4B13-8EDA-CB78890A4E79}" srcOrd="1" destOrd="0" presId="urn:microsoft.com/office/officeart/2005/8/layout/orgChart1"/>
    <dgm:cxn modelId="{7F85B64D-05D6-44AF-BFB8-5D0AEFDB3B6B}" type="presParOf" srcId="{6FFD23D7-940C-4B13-8EDA-CB78890A4E79}" destId="{BDDD57FC-C5E2-436C-B6B2-EDA9387917F9}" srcOrd="0" destOrd="0" presId="urn:microsoft.com/office/officeart/2005/8/layout/orgChart1"/>
    <dgm:cxn modelId="{83D79649-1804-4AF9-A0AF-0AD101F082DC}" type="presParOf" srcId="{6FFD23D7-940C-4B13-8EDA-CB78890A4E79}" destId="{C3FB0108-636C-4FE0-9062-FC5343AB7A39}" srcOrd="1" destOrd="0" presId="urn:microsoft.com/office/officeart/2005/8/layout/orgChart1"/>
    <dgm:cxn modelId="{3C727657-8643-483D-8459-9B3ADB644DDF}" type="presParOf" srcId="{C3FB0108-636C-4FE0-9062-FC5343AB7A39}" destId="{2BC1E6A6-7326-481B-ACBB-65E64EACA99B}" srcOrd="0" destOrd="0" presId="urn:microsoft.com/office/officeart/2005/8/layout/orgChart1"/>
    <dgm:cxn modelId="{AA08287C-4887-4F15-9CE7-37EB9DF51B5E}" type="presParOf" srcId="{2BC1E6A6-7326-481B-ACBB-65E64EACA99B}" destId="{0BF6DE61-6186-4A2E-863D-BC962D917217}" srcOrd="0" destOrd="0" presId="urn:microsoft.com/office/officeart/2005/8/layout/orgChart1"/>
    <dgm:cxn modelId="{1C0EEE7B-E342-4D95-ADFA-C00582CBD0BC}" type="presParOf" srcId="{2BC1E6A6-7326-481B-ACBB-65E64EACA99B}" destId="{24292C49-8D00-4FE8-9C73-0AE8871D63E4}" srcOrd="1" destOrd="0" presId="urn:microsoft.com/office/officeart/2005/8/layout/orgChart1"/>
    <dgm:cxn modelId="{3CB86C67-7A49-4134-8D5A-3A34BDB69B96}" type="presParOf" srcId="{C3FB0108-636C-4FE0-9062-FC5343AB7A39}" destId="{F174181F-5018-4FC7-8195-EF7BF5C1CB41}" srcOrd="1" destOrd="0" presId="urn:microsoft.com/office/officeart/2005/8/layout/orgChart1"/>
    <dgm:cxn modelId="{D423E009-117E-4ADD-8C18-81EEA96E9EA5}" type="presParOf" srcId="{C3FB0108-636C-4FE0-9062-FC5343AB7A39}" destId="{74FEF622-DBAF-48E7-A686-3582D054C02E}" srcOrd="2" destOrd="0" presId="urn:microsoft.com/office/officeart/2005/8/layout/orgChart1"/>
    <dgm:cxn modelId="{4486B7C7-B7B0-4F26-85D2-84ED7BBD52DB}" type="presParOf" srcId="{6FFD23D7-940C-4B13-8EDA-CB78890A4E79}" destId="{83206B5D-A55B-4134-9481-6DEE58789A60}" srcOrd="2" destOrd="0" presId="urn:microsoft.com/office/officeart/2005/8/layout/orgChart1"/>
    <dgm:cxn modelId="{0CCAE72B-1B95-4D06-9E1A-85804DE6AE85}" type="presParOf" srcId="{6FFD23D7-940C-4B13-8EDA-CB78890A4E79}" destId="{073FA73E-4407-44F7-AC7E-34B1FD4F5037}" srcOrd="3" destOrd="0" presId="urn:microsoft.com/office/officeart/2005/8/layout/orgChart1"/>
    <dgm:cxn modelId="{998664CF-A32E-491C-BD7D-353D3520FE47}" type="presParOf" srcId="{073FA73E-4407-44F7-AC7E-34B1FD4F5037}" destId="{7F9486D6-C1B4-46A5-BE89-53089AB3293D}" srcOrd="0" destOrd="0" presId="urn:microsoft.com/office/officeart/2005/8/layout/orgChart1"/>
    <dgm:cxn modelId="{157B626F-C9B9-453B-A271-ECB321E480C9}" type="presParOf" srcId="{7F9486D6-C1B4-46A5-BE89-53089AB3293D}" destId="{7592CD39-4CC4-46CB-9304-0DFC7CE641BC}" srcOrd="0" destOrd="0" presId="urn:microsoft.com/office/officeart/2005/8/layout/orgChart1"/>
    <dgm:cxn modelId="{140CA301-3CC6-48B5-AF51-19D5F2909477}" type="presParOf" srcId="{7F9486D6-C1B4-46A5-BE89-53089AB3293D}" destId="{A97C4D90-3127-48D8-99B3-BCB6BBC831E1}" srcOrd="1" destOrd="0" presId="urn:microsoft.com/office/officeart/2005/8/layout/orgChart1"/>
    <dgm:cxn modelId="{0A8E6B7E-3034-4580-A770-43FB4DA249B1}" type="presParOf" srcId="{073FA73E-4407-44F7-AC7E-34B1FD4F5037}" destId="{4F57A8B2-534E-4571-80EB-EAD05930B1D3}" srcOrd="1" destOrd="0" presId="urn:microsoft.com/office/officeart/2005/8/layout/orgChart1"/>
    <dgm:cxn modelId="{4C0866A1-57DE-4D9F-96EF-D82256C21D7A}" type="presParOf" srcId="{073FA73E-4407-44F7-AC7E-34B1FD4F5037}" destId="{DB802415-0335-4167-8C68-19119628C75C}" srcOrd="2" destOrd="0" presId="urn:microsoft.com/office/officeart/2005/8/layout/orgChart1"/>
    <dgm:cxn modelId="{BBD9B499-152B-43EB-9027-7982D79EDF10}" type="presParOf" srcId="{6FFD23D7-940C-4B13-8EDA-CB78890A4E79}" destId="{2ED4B147-A4F1-4619-9798-6371C1DA3B16}" srcOrd="4" destOrd="0" presId="urn:microsoft.com/office/officeart/2005/8/layout/orgChart1"/>
    <dgm:cxn modelId="{6FBED7CF-53F7-4A6D-9A31-8B6472FC8033}" type="presParOf" srcId="{6FFD23D7-940C-4B13-8EDA-CB78890A4E79}" destId="{82FC0E81-273B-484E-8C33-B3BC62A8E76A}" srcOrd="5" destOrd="0" presId="urn:microsoft.com/office/officeart/2005/8/layout/orgChart1"/>
    <dgm:cxn modelId="{547B376A-C96A-48E3-8560-663A9ECA464A}" type="presParOf" srcId="{82FC0E81-273B-484E-8C33-B3BC62A8E76A}" destId="{017B85C8-DC82-4C5B-8117-61E2FA43A6B7}" srcOrd="0" destOrd="0" presId="urn:microsoft.com/office/officeart/2005/8/layout/orgChart1"/>
    <dgm:cxn modelId="{AA6D5787-A708-44CB-A2D6-B95B0A432867}" type="presParOf" srcId="{017B85C8-DC82-4C5B-8117-61E2FA43A6B7}" destId="{62A2C97B-E478-46ED-902A-1DA95876D1B0}" srcOrd="0" destOrd="0" presId="urn:microsoft.com/office/officeart/2005/8/layout/orgChart1"/>
    <dgm:cxn modelId="{93069464-560F-4063-9368-67A92F3AED74}" type="presParOf" srcId="{017B85C8-DC82-4C5B-8117-61E2FA43A6B7}" destId="{94E05CCB-703C-40F8-8E69-8AC87441B16E}" srcOrd="1" destOrd="0" presId="urn:microsoft.com/office/officeart/2005/8/layout/orgChart1"/>
    <dgm:cxn modelId="{9ED028F7-C3B2-4089-B638-6FB49929FAB0}" type="presParOf" srcId="{82FC0E81-273B-484E-8C33-B3BC62A8E76A}" destId="{C346A34E-71A0-485B-A084-2A7E24416AAA}" srcOrd="1" destOrd="0" presId="urn:microsoft.com/office/officeart/2005/8/layout/orgChart1"/>
    <dgm:cxn modelId="{1D6765AE-65F6-464A-9FB9-6FB19E52163E}" type="presParOf" srcId="{82FC0E81-273B-484E-8C33-B3BC62A8E76A}" destId="{0D2816A7-EAFA-4CAB-AE19-A32B42D0157E}" srcOrd="2" destOrd="0" presId="urn:microsoft.com/office/officeart/2005/8/layout/orgChart1"/>
    <dgm:cxn modelId="{4BC4A8A2-F698-4E94-8CDE-A9071FB77310}" type="presParOf" srcId="{EB248222-1434-400F-9EEE-083EB5EEDE88}" destId="{9462CDD7-FE0E-4E0A-BC95-048BEFB86ED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EDA076-38AB-4F9E-8B2C-5C440D6B7C3B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fr-FR"/>
        </a:p>
      </dgm:t>
    </dgm:pt>
    <dgm:pt modelId="{1618CB05-7BE9-4C93-9D16-27F425E438BA}">
      <dgm:prSet phldrT="[Texte]"/>
      <dgm:spPr/>
      <dgm:t>
        <a:bodyPr/>
        <a:lstStyle/>
        <a:p>
          <a:pPr algn="ctr"/>
          <a:r>
            <a:rPr lang="fr-FR" dirty="0" smtClean="0"/>
            <a:t>Teneur en matière organique plus élevée en surface qu’en profondeur.</a:t>
          </a:r>
          <a:endParaRPr lang="fr-FR" dirty="0"/>
        </a:p>
      </dgm:t>
    </dgm:pt>
    <dgm:pt modelId="{315B1EC1-28CD-4F16-B691-ACCE740A1312}" type="parTrans" cxnId="{1B9F10E1-0205-4993-BC00-BC18ADC526FE}">
      <dgm:prSet/>
      <dgm:spPr/>
      <dgm:t>
        <a:bodyPr/>
        <a:lstStyle/>
        <a:p>
          <a:endParaRPr lang="fr-FR"/>
        </a:p>
      </dgm:t>
    </dgm:pt>
    <dgm:pt modelId="{61E6461A-9C67-4A90-98BF-FB0DC41368FF}" type="sibTrans" cxnId="{1B9F10E1-0205-4993-BC00-BC18ADC526FE}">
      <dgm:prSet/>
      <dgm:spPr/>
      <dgm:t>
        <a:bodyPr/>
        <a:lstStyle/>
        <a:p>
          <a:endParaRPr lang="fr-FR"/>
        </a:p>
      </dgm:t>
    </dgm:pt>
    <dgm:pt modelId="{37E9009D-214A-4B6C-9F83-14F6396E4953}">
      <dgm:prSet phldrT="[Texte]"/>
      <dgm:spPr/>
      <dgm:t>
        <a:bodyPr/>
        <a:lstStyle/>
        <a:p>
          <a:pPr algn="ctr"/>
          <a:r>
            <a:rPr lang="fr-FR" dirty="0" smtClean="0"/>
            <a:t>Le pourcentage de matière organique est corrélé au groupe de végétalisation. </a:t>
          </a:r>
          <a:endParaRPr lang="fr-FR" dirty="0"/>
        </a:p>
      </dgm:t>
    </dgm:pt>
    <dgm:pt modelId="{FE4A24D6-2E47-41B2-BFB8-F5960D406535}" type="parTrans" cxnId="{29BA6045-687B-4E1F-B290-16F4EA330D6A}">
      <dgm:prSet/>
      <dgm:spPr/>
      <dgm:t>
        <a:bodyPr/>
        <a:lstStyle/>
        <a:p>
          <a:endParaRPr lang="fr-FR"/>
        </a:p>
      </dgm:t>
    </dgm:pt>
    <dgm:pt modelId="{6940D72D-3362-4423-9F76-1FC792A6BED6}" type="sibTrans" cxnId="{29BA6045-687B-4E1F-B290-16F4EA330D6A}">
      <dgm:prSet/>
      <dgm:spPr/>
      <dgm:t>
        <a:bodyPr/>
        <a:lstStyle/>
        <a:p>
          <a:endParaRPr lang="fr-FR"/>
        </a:p>
      </dgm:t>
    </dgm:pt>
    <dgm:pt modelId="{B609A4F0-F987-4157-BA45-67A24F462E6D}">
      <dgm:prSet phldrT="[Texte]"/>
      <dgm:spPr/>
      <dgm:t>
        <a:bodyPr/>
        <a:lstStyle/>
        <a:p>
          <a:pPr algn="ctr"/>
          <a:r>
            <a:rPr lang="fr-FR" dirty="0" smtClean="0"/>
            <a:t>Le taux de matière organique est plus important dans les annexes déconnectées. </a:t>
          </a:r>
          <a:endParaRPr lang="fr-FR" dirty="0"/>
        </a:p>
      </dgm:t>
    </dgm:pt>
    <dgm:pt modelId="{333A722E-4273-42BB-B4FA-1C594CE89954}" type="parTrans" cxnId="{22CC6F07-260B-452D-BBAF-A10481682D5F}">
      <dgm:prSet/>
      <dgm:spPr/>
      <dgm:t>
        <a:bodyPr/>
        <a:lstStyle/>
        <a:p>
          <a:endParaRPr lang="fr-FR"/>
        </a:p>
      </dgm:t>
    </dgm:pt>
    <dgm:pt modelId="{296B56CB-648A-4025-AD8E-502B997A54F2}" type="sibTrans" cxnId="{22CC6F07-260B-452D-BBAF-A10481682D5F}">
      <dgm:prSet/>
      <dgm:spPr/>
      <dgm:t>
        <a:bodyPr/>
        <a:lstStyle/>
        <a:p>
          <a:endParaRPr lang="fr-FR"/>
        </a:p>
      </dgm:t>
    </dgm:pt>
    <dgm:pt modelId="{310A3E2F-E5BD-4565-A73E-00D0E794820A}" type="pres">
      <dgm:prSet presAssocID="{2AEDA076-38AB-4F9E-8B2C-5C440D6B7C3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56DA1A83-04B0-4872-8F33-A40A23FFDAA4}" type="pres">
      <dgm:prSet presAssocID="{2AEDA076-38AB-4F9E-8B2C-5C440D6B7C3B}" presName="Name1" presStyleCnt="0"/>
      <dgm:spPr/>
    </dgm:pt>
    <dgm:pt modelId="{3D879DF8-2CB8-463E-B3B3-22B57979D091}" type="pres">
      <dgm:prSet presAssocID="{2AEDA076-38AB-4F9E-8B2C-5C440D6B7C3B}" presName="cycle" presStyleCnt="0"/>
      <dgm:spPr/>
    </dgm:pt>
    <dgm:pt modelId="{28E87F85-A0C5-432A-B309-71F34A3D4E99}" type="pres">
      <dgm:prSet presAssocID="{2AEDA076-38AB-4F9E-8B2C-5C440D6B7C3B}" presName="srcNode" presStyleLbl="node1" presStyleIdx="0" presStyleCnt="3"/>
      <dgm:spPr/>
    </dgm:pt>
    <dgm:pt modelId="{E0888AAC-7EE7-4315-B96C-8826526624DB}" type="pres">
      <dgm:prSet presAssocID="{2AEDA076-38AB-4F9E-8B2C-5C440D6B7C3B}" presName="conn" presStyleLbl="parChTrans1D2" presStyleIdx="0" presStyleCnt="1"/>
      <dgm:spPr/>
      <dgm:t>
        <a:bodyPr/>
        <a:lstStyle/>
        <a:p>
          <a:endParaRPr lang="fr-FR"/>
        </a:p>
      </dgm:t>
    </dgm:pt>
    <dgm:pt modelId="{05870744-CC13-488E-A329-C3BD421F8792}" type="pres">
      <dgm:prSet presAssocID="{2AEDA076-38AB-4F9E-8B2C-5C440D6B7C3B}" presName="extraNode" presStyleLbl="node1" presStyleIdx="0" presStyleCnt="3"/>
      <dgm:spPr/>
    </dgm:pt>
    <dgm:pt modelId="{4B6E3A9E-FE84-48E7-81A4-36C843B4F290}" type="pres">
      <dgm:prSet presAssocID="{2AEDA076-38AB-4F9E-8B2C-5C440D6B7C3B}" presName="dstNode" presStyleLbl="node1" presStyleIdx="0" presStyleCnt="3"/>
      <dgm:spPr/>
    </dgm:pt>
    <dgm:pt modelId="{EFE63D1A-C4BD-47EF-BD00-E7A6AB39D103}" type="pres">
      <dgm:prSet presAssocID="{1618CB05-7BE9-4C93-9D16-27F425E438B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BD0D07-4063-4F44-A49D-50140B49C7FB}" type="pres">
      <dgm:prSet presAssocID="{1618CB05-7BE9-4C93-9D16-27F425E438BA}" presName="accent_1" presStyleCnt="0"/>
      <dgm:spPr/>
    </dgm:pt>
    <dgm:pt modelId="{4B9FB6B6-F5B1-4D0E-9A61-66390A2DD330}" type="pres">
      <dgm:prSet presAssocID="{1618CB05-7BE9-4C93-9D16-27F425E438BA}" presName="accentRepeatNode" presStyleLbl="solidFgAcc1" presStyleIdx="0" presStyleCnt="3"/>
      <dgm:spPr/>
      <dgm:t>
        <a:bodyPr/>
        <a:lstStyle/>
        <a:p>
          <a:endParaRPr lang="fr-FR"/>
        </a:p>
      </dgm:t>
    </dgm:pt>
    <dgm:pt modelId="{A6740D17-03E3-40E8-A2CA-F8DF8401A707}" type="pres">
      <dgm:prSet presAssocID="{37E9009D-214A-4B6C-9F83-14F6396E495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01A69E-6374-46A7-ADF2-3372C8465FBA}" type="pres">
      <dgm:prSet presAssocID="{37E9009D-214A-4B6C-9F83-14F6396E4953}" presName="accent_2" presStyleCnt="0"/>
      <dgm:spPr/>
    </dgm:pt>
    <dgm:pt modelId="{42EDC331-1372-47FE-9F04-504C4387BC3D}" type="pres">
      <dgm:prSet presAssocID="{37E9009D-214A-4B6C-9F83-14F6396E4953}" presName="accentRepeatNode" presStyleLbl="solidFgAcc1" presStyleIdx="1" presStyleCnt="3" custLinFactNeighborX="-2006" custLinFactNeighborY="1327"/>
      <dgm:spPr/>
      <dgm:t>
        <a:bodyPr/>
        <a:lstStyle/>
        <a:p>
          <a:endParaRPr lang="fr-FR"/>
        </a:p>
      </dgm:t>
    </dgm:pt>
    <dgm:pt modelId="{E8C1801D-D1AD-4673-BBEA-0BB300E67EB1}" type="pres">
      <dgm:prSet presAssocID="{B609A4F0-F987-4157-BA45-67A24F462E6D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2C8E43-614A-406A-8B38-FF4A92283EA2}" type="pres">
      <dgm:prSet presAssocID="{B609A4F0-F987-4157-BA45-67A24F462E6D}" presName="accent_3" presStyleCnt="0"/>
      <dgm:spPr/>
    </dgm:pt>
    <dgm:pt modelId="{12AF7BDC-36D4-4FB6-8890-BA3BF731846C}" type="pres">
      <dgm:prSet presAssocID="{B609A4F0-F987-4157-BA45-67A24F462E6D}" presName="accentRepeatNode" presStyleLbl="solidFgAcc1" presStyleIdx="2" presStyleCnt="3"/>
      <dgm:spPr/>
    </dgm:pt>
  </dgm:ptLst>
  <dgm:cxnLst>
    <dgm:cxn modelId="{4F3A4370-0FA3-41AC-AC60-4349DE7638DF}" type="presOf" srcId="{B609A4F0-F987-4157-BA45-67A24F462E6D}" destId="{E8C1801D-D1AD-4673-BBEA-0BB300E67EB1}" srcOrd="0" destOrd="0" presId="urn:microsoft.com/office/officeart/2008/layout/VerticalCurvedList"/>
    <dgm:cxn modelId="{1B9F10E1-0205-4993-BC00-BC18ADC526FE}" srcId="{2AEDA076-38AB-4F9E-8B2C-5C440D6B7C3B}" destId="{1618CB05-7BE9-4C93-9D16-27F425E438BA}" srcOrd="0" destOrd="0" parTransId="{315B1EC1-28CD-4F16-B691-ACCE740A1312}" sibTransId="{61E6461A-9C67-4A90-98BF-FB0DC41368FF}"/>
    <dgm:cxn modelId="{6477E03A-2E53-4D9C-8DAF-B6FF4FA23195}" type="presOf" srcId="{61E6461A-9C67-4A90-98BF-FB0DC41368FF}" destId="{E0888AAC-7EE7-4315-B96C-8826526624DB}" srcOrd="0" destOrd="0" presId="urn:microsoft.com/office/officeart/2008/layout/VerticalCurvedList"/>
    <dgm:cxn modelId="{22CC6F07-260B-452D-BBAF-A10481682D5F}" srcId="{2AEDA076-38AB-4F9E-8B2C-5C440D6B7C3B}" destId="{B609A4F0-F987-4157-BA45-67A24F462E6D}" srcOrd="2" destOrd="0" parTransId="{333A722E-4273-42BB-B4FA-1C594CE89954}" sibTransId="{296B56CB-648A-4025-AD8E-502B997A54F2}"/>
    <dgm:cxn modelId="{7AE12C44-4C77-44EC-81F5-7A606699C498}" type="presOf" srcId="{1618CB05-7BE9-4C93-9D16-27F425E438BA}" destId="{EFE63D1A-C4BD-47EF-BD00-E7A6AB39D103}" srcOrd="0" destOrd="0" presId="urn:microsoft.com/office/officeart/2008/layout/VerticalCurvedList"/>
    <dgm:cxn modelId="{29BA6045-687B-4E1F-B290-16F4EA330D6A}" srcId="{2AEDA076-38AB-4F9E-8B2C-5C440D6B7C3B}" destId="{37E9009D-214A-4B6C-9F83-14F6396E4953}" srcOrd="1" destOrd="0" parTransId="{FE4A24D6-2E47-41B2-BFB8-F5960D406535}" sibTransId="{6940D72D-3362-4423-9F76-1FC792A6BED6}"/>
    <dgm:cxn modelId="{5A1A3112-2CF1-4E2F-BAA1-11285C90D82D}" type="presOf" srcId="{37E9009D-214A-4B6C-9F83-14F6396E4953}" destId="{A6740D17-03E3-40E8-A2CA-F8DF8401A707}" srcOrd="0" destOrd="0" presId="urn:microsoft.com/office/officeart/2008/layout/VerticalCurvedList"/>
    <dgm:cxn modelId="{38FA1785-C047-4D81-9D4C-C19677FF8137}" type="presOf" srcId="{2AEDA076-38AB-4F9E-8B2C-5C440D6B7C3B}" destId="{310A3E2F-E5BD-4565-A73E-00D0E794820A}" srcOrd="0" destOrd="0" presId="urn:microsoft.com/office/officeart/2008/layout/VerticalCurvedList"/>
    <dgm:cxn modelId="{CE78B3B6-7CBD-4DA1-98EB-27E3AB5A6B78}" type="presParOf" srcId="{310A3E2F-E5BD-4565-A73E-00D0E794820A}" destId="{56DA1A83-04B0-4872-8F33-A40A23FFDAA4}" srcOrd="0" destOrd="0" presId="urn:microsoft.com/office/officeart/2008/layout/VerticalCurvedList"/>
    <dgm:cxn modelId="{5398E8DF-9D77-4098-A72C-C7AB1775E928}" type="presParOf" srcId="{56DA1A83-04B0-4872-8F33-A40A23FFDAA4}" destId="{3D879DF8-2CB8-463E-B3B3-22B57979D091}" srcOrd="0" destOrd="0" presId="urn:microsoft.com/office/officeart/2008/layout/VerticalCurvedList"/>
    <dgm:cxn modelId="{2B229293-14EB-4A8F-AA2D-DCA5CB25BF2B}" type="presParOf" srcId="{3D879DF8-2CB8-463E-B3B3-22B57979D091}" destId="{28E87F85-A0C5-432A-B309-71F34A3D4E99}" srcOrd="0" destOrd="0" presId="urn:microsoft.com/office/officeart/2008/layout/VerticalCurvedList"/>
    <dgm:cxn modelId="{C6DF49AE-9CC3-42F0-9C09-C0A105580257}" type="presParOf" srcId="{3D879DF8-2CB8-463E-B3B3-22B57979D091}" destId="{E0888AAC-7EE7-4315-B96C-8826526624DB}" srcOrd="1" destOrd="0" presId="urn:microsoft.com/office/officeart/2008/layout/VerticalCurvedList"/>
    <dgm:cxn modelId="{CD75FB69-FDFB-4DE5-8D42-8620A52CD407}" type="presParOf" srcId="{3D879DF8-2CB8-463E-B3B3-22B57979D091}" destId="{05870744-CC13-488E-A329-C3BD421F8792}" srcOrd="2" destOrd="0" presId="urn:microsoft.com/office/officeart/2008/layout/VerticalCurvedList"/>
    <dgm:cxn modelId="{25490789-710A-473E-BA3C-D55768676710}" type="presParOf" srcId="{3D879DF8-2CB8-463E-B3B3-22B57979D091}" destId="{4B6E3A9E-FE84-48E7-81A4-36C843B4F290}" srcOrd="3" destOrd="0" presId="urn:microsoft.com/office/officeart/2008/layout/VerticalCurvedList"/>
    <dgm:cxn modelId="{227DFD84-B952-4D92-A6B4-FD2BBBADE9FE}" type="presParOf" srcId="{56DA1A83-04B0-4872-8F33-A40A23FFDAA4}" destId="{EFE63D1A-C4BD-47EF-BD00-E7A6AB39D103}" srcOrd="1" destOrd="0" presId="urn:microsoft.com/office/officeart/2008/layout/VerticalCurvedList"/>
    <dgm:cxn modelId="{6D0E1CE1-1D41-4FB4-B563-8495D3BD1D21}" type="presParOf" srcId="{56DA1A83-04B0-4872-8F33-A40A23FFDAA4}" destId="{97BD0D07-4063-4F44-A49D-50140B49C7FB}" srcOrd="2" destOrd="0" presId="urn:microsoft.com/office/officeart/2008/layout/VerticalCurvedList"/>
    <dgm:cxn modelId="{44F0D4BE-8D03-4697-8B96-501E8464B878}" type="presParOf" srcId="{97BD0D07-4063-4F44-A49D-50140B49C7FB}" destId="{4B9FB6B6-F5B1-4D0E-9A61-66390A2DD330}" srcOrd="0" destOrd="0" presId="urn:microsoft.com/office/officeart/2008/layout/VerticalCurvedList"/>
    <dgm:cxn modelId="{3562DCCC-FD31-411E-9D56-5069ADA772A7}" type="presParOf" srcId="{56DA1A83-04B0-4872-8F33-A40A23FFDAA4}" destId="{A6740D17-03E3-40E8-A2CA-F8DF8401A707}" srcOrd="3" destOrd="0" presId="urn:microsoft.com/office/officeart/2008/layout/VerticalCurvedList"/>
    <dgm:cxn modelId="{62000C51-35B1-46C0-A9F9-FFE34FAC3E8F}" type="presParOf" srcId="{56DA1A83-04B0-4872-8F33-A40A23FFDAA4}" destId="{FA01A69E-6374-46A7-ADF2-3372C8465FBA}" srcOrd="4" destOrd="0" presId="urn:microsoft.com/office/officeart/2008/layout/VerticalCurvedList"/>
    <dgm:cxn modelId="{93804E2C-4C6A-4465-A5B2-667FD6A4F299}" type="presParOf" srcId="{FA01A69E-6374-46A7-ADF2-3372C8465FBA}" destId="{42EDC331-1372-47FE-9F04-504C4387BC3D}" srcOrd="0" destOrd="0" presId="urn:microsoft.com/office/officeart/2008/layout/VerticalCurvedList"/>
    <dgm:cxn modelId="{E85A32CF-25B6-41D6-B2F9-4F894C0D7236}" type="presParOf" srcId="{56DA1A83-04B0-4872-8F33-A40A23FFDAA4}" destId="{E8C1801D-D1AD-4673-BBEA-0BB300E67EB1}" srcOrd="5" destOrd="0" presId="urn:microsoft.com/office/officeart/2008/layout/VerticalCurvedList"/>
    <dgm:cxn modelId="{0C7FAF14-BCB2-4BF9-8640-F04F34C06DF0}" type="presParOf" srcId="{56DA1A83-04B0-4872-8F33-A40A23FFDAA4}" destId="{652C8E43-614A-406A-8B38-FF4A92283EA2}" srcOrd="6" destOrd="0" presId="urn:microsoft.com/office/officeart/2008/layout/VerticalCurvedList"/>
    <dgm:cxn modelId="{9314C6FD-767E-4CE9-8FC6-804DBE10E4A7}" type="presParOf" srcId="{652C8E43-614A-406A-8B38-FF4A92283EA2}" destId="{12AF7BDC-36D4-4FB6-8890-BA3BF731846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EDA076-38AB-4F9E-8B2C-5C440D6B7C3B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fr-FR"/>
        </a:p>
      </dgm:t>
    </dgm:pt>
    <dgm:pt modelId="{1618CB05-7BE9-4C93-9D16-27F425E438BA}">
      <dgm:prSet phldrT="[Texte]"/>
      <dgm:spPr/>
      <dgm:t>
        <a:bodyPr/>
        <a:lstStyle/>
        <a:p>
          <a:pPr algn="ctr"/>
          <a:r>
            <a:rPr lang="fr-FR" dirty="0" smtClean="0"/>
            <a:t>Teneur en matière organique plus élevée en surface qu’en profondeur.</a:t>
          </a:r>
          <a:endParaRPr lang="fr-FR" dirty="0"/>
        </a:p>
      </dgm:t>
    </dgm:pt>
    <dgm:pt modelId="{315B1EC1-28CD-4F16-B691-ACCE740A1312}" type="parTrans" cxnId="{1B9F10E1-0205-4993-BC00-BC18ADC526FE}">
      <dgm:prSet/>
      <dgm:spPr/>
      <dgm:t>
        <a:bodyPr/>
        <a:lstStyle/>
        <a:p>
          <a:endParaRPr lang="fr-FR"/>
        </a:p>
      </dgm:t>
    </dgm:pt>
    <dgm:pt modelId="{61E6461A-9C67-4A90-98BF-FB0DC41368FF}" type="sibTrans" cxnId="{1B9F10E1-0205-4993-BC00-BC18ADC526FE}">
      <dgm:prSet/>
      <dgm:spPr/>
      <dgm:t>
        <a:bodyPr/>
        <a:lstStyle/>
        <a:p>
          <a:endParaRPr lang="fr-FR"/>
        </a:p>
      </dgm:t>
    </dgm:pt>
    <dgm:pt modelId="{37E9009D-214A-4B6C-9F83-14F6396E4953}">
      <dgm:prSet phldrT="[Texte]"/>
      <dgm:spPr/>
      <dgm:t>
        <a:bodyPr/>
        <a:lstStyle/>
        <a:p>
          <a:pPr algn="ctr"/>
          <a:r>
            <a:rPr lang="fr-FR" dirty="0" smtClean="0"/>
            <a:t>Le pourcentage de matière organique est corrélé au groupe de végétalisation. </a:t>
          </a:r>
          <a:endParaRPr lang="fr-FR" dirty="0"/>
        </a:p>
      </dgm:t>
    </dgm:pt>
    <dgm:pt modelId="{FE4A24D6-2E47-41B2-BFB8-F5960D406535}" type="parTrans" cxnId="{29BA6045-687B-4E1F-B290-16F4EA330D6A}">
      <dgm:prSet/>
      <dgm:spPr/>
      <dgm:t>
        <a:bodyPr/>
        <a:lstStyle/>
        <a:p>
          <a:endParaRPr lang="fr-FR"/>
        </a:p>
      </dgm:t>
    </dgm:pt>
    <dgm:pt modelId="{6940D72D-3362-4423-9F76-1FC792A6BED6}" type="sibTrans" cxnId="{29BA6045-687B-4E1F-B290-16F4EA330D6A}">
      <dgm:prSet/>
      <dgm:spPr/>
      <dgm:t>
        <a:bodyPr/>
        <a:lstStyle/>
        <a:p>
          <a:endParaRPr lang="fr-FR"/>
        </a:p>
      </dgm:t>
    </dgm:pt>
    <dgm:pt modelId="{B609A4F0-F987-4157-BA45-67A24F462E6D}">
      <dgm:prSet phldrT="[Texte]"/>
      <dgm:spPr/>
      <dgm:t>
        <a:bodyPr/>
        <a:lstStyle/>
        <a:p>
          <a:pPr algn="ctr"/>
          <a:r>
            <a:rPr lang="fr-FR" dirty="0" smtClean="0"/>
            <a:t>Le taux de matière organique est plus important dans les annexes déconnectées. </a:t>
          </a:r>
          <a:endParaRPr lang="fr-FR" dirty="0"/>
        </a:p>
      </dgm:t>
    </dgm:pt>
    <dgm:pt modelId="{333A722E-4273-42BB-B4FA-1C594CE89954}" type="parTrans" cxnId="{22CC6F07-260B-452D-BBAF-A10481682D5F}">
      <dgm:prSet/>
      <dgm:spPr/>
      <dgm:t>
        <a:bodyPr/>
        <a:lstStyle/>
        <a:p>
          <a:endParaRPr lang="fr-FR"/>
        </a:p>
      </dgm:t>
    </dgm:pt>
    <dgm:pt modelId="{296B56CB-648A-4025-AD8E-502B997A54F2}" type="sibTrans" cxnId="{22CC6F07-260B-452D-BBAF-A10481682D5F}">
      <dgm:prSet/>
      <dgm:spPr/>
      <dgm:t>
        <a:bodyPr/>
        <a:lstStyle/>
        <a:p>
          <a:endParaRPr lang="fr-FR"/>
        </a:p>
      </dgm:t>
    </dgm:pt>
    <dgm:pt modelId="{310A3E2F-E5BD-4565-A73E-00D0E794820A}" type="pres">
      <dgm:prSet presAssocID="{2AEDA076-38AB-4F9E-8B2C-5C440D6B7C3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56DA1A83-04B0-4872-8F33-A40A23FFDAA4}" type="pres">
      <dgm:prSet presAssocID="{2AEDA076-38AB-4F9E-8B2C-5C440D6B7C3B}" presName="Name1" presStyleCnt="0"/>
      <dgm:spPr/>
    </dgm:pt>
    <dgm:pt modelId="{3D879DF8-2CB8-463E-B3B3-22B57979D091}" type="pres">
      <dgm:prSet presAssocID="{2AEDA076-38AB-4F9E-8B2C-5C440D6B7C3B}" presName="cycle" presStyleCnt="0"/>
      <dgm:spPr/>
    </dgm:pt>
    <dgm:pt modelId="{28E87F85-A0C5-432A-B309-71F34A3D4E99}" type="pres">
      <dgm:prSet presAssocID="{2AEDA076-38AB-4F9E-8B2C-5C440D6B7C3B}" presName="srcNode" presStyleLbl="node1" presStyleIdx="0" presStyleCnt="3"/>
      <dgm:spPr/>
    </dgm:pt>
    <dgm:pt modelId="{E0888AAC-7EE7-4315-B96C-8826526624DB}" type="pres">
      <dgm:prSet presAssocID="{2AEDA076-38AB-4F9E-8B2C-5C440D6B7C3B}" presName="conn" presStyleLbl="parChTrans1D2" presStyleIdx="0" presStyleCnt="1"/>
      <dgm:spPr/>
      <dgm:t>
        <a:bodyPr/>
        <a:lstStyle/>
        <a:p>
          <a:endParaRPr lang="fr-FR"/>
        </a:p>
      </dgm:t>
    </dgm:pt>
    <dgm:pt modelId="{05870744-CC13-488E-A329-C3BD421F8792}" type="pres">
      <dgm:prSet presAssocID="{2AEDA076-38AB-4F9E-8B2C-5C440D6B7C3B}" presName="extraNode" presStyleLbl="node1" presStyleIdx="0" presStyleCnt="3"/>
      <dgm:spPr/>
    </dgm:pt>
    <dgm:pt modelId="{4B6E3A9E-FE84-48E7-81A4-36C843B4F290}" type="pres">
      <dgm:prSet presAssocID="{2AEDA076-38AB-4F9E-8B2C-5C440D6B7C3B}" presName="dstNode" presStyleLbl="node1" presStyleIdx="0" presStyleCnt="3"/>
      <dgm:spPr/>
    </dgm:pt>
    <dgm:pt modelId="{EFE63D1A-C4BD-47EF-BD00-E7A6AB39D103}" type="pres">
      <dgm:prSet presAssocID="{1618CB05-7BE9-4C93-9D16-27F425E438B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BD0D07-4063-4F44-A49D-50140B49C7FB}" type="pres">
      <dgm:prSet presAssocID="{1618CB05-7BE9-4C93-9D16-27F425E438BA}" presName="accent_1" presStyleCnt="0"/>
      <dgm:spPr/>
    </dgm:pt>
    <dgm:pt modelId="{4B9FB6B6-F5B1-4D0E-9A61-66390A2DD330}" type="pres">
      <dgm:prSet presAssocID="{1618CB05-7BE9-4C93-9D16-27F425E438BA}" presName="accentRepeatNode" presStyleLbl="solidFgAcc1" presStyleIdx="0" presStyleCnt="3"/>
      <dgm:spPr/>
      <dgm:t>
        <a:bodyPr/>
        <a:lstStyle/>
        <a:p>
          <a:endParaRPr lang="fr-FR"/>
        </a:p>
      </dgm:t>
    </dgm:pt>
    <dgm:pt modelId="{A6740D17-03E3-40E8-A2CA-F8DF8401A707}" type="pres">
      <dgm:prSet presAssocID="{37E9009D-214A-4B6C-9F83-14F6396E495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01A69E-6374-46A7-ADF2-3372C8465FBA}" type="pres">
      <dgm:prSet presAssocID="{37E9009D-214A-4B6C-9F83-14F6396E4953}" presName="accent_2" presStyleCnt="0"/>
      <dgm:spPr/>
    </dgm:pt>
    <dgm:pt modelId="{42EDC331-1372-47FE-9F04-504C4387BC3D}" type="pres">
      <dgm:prSet presAssocID="{37E9009D-214A-4B6C-9F83-14F6396E4953}" presName="accentRepeatNode" presStyleLbl="solidFgAcc1" presStyleIdx="1" presStyleCnt="3" custLinFactNeighborX="-2006" custLinFactNeighborY="1327"/>
      <dgm:spPr/>
      <dgm:t>
        <a:bodyPr/>
        <a:lstStyle/>
        <a:p>
          <a:endParaRPr lang="fr-FR"/>
        </a:p>
      </dgm:t>
    </dgm:pt>
    <dgm:pt modelId="{E8C1801D-D1AD-4673-BBEA-0BB300E67EB1}" type="pres">
      <dgm:prSet presAssocID="{B609A4F0-F987-4157-BA45-67A24F462E6D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2C8E43-614A-406A-8B38-FF4A92283EA2}" type="pres">
      <dgm:prSet presAssocID="{B609A4F0-F987-4157-BA45-67A24F462E6D}" presName="accent_3" presStyleCnt="0"/>
      <dgm:spPr/>
    </dgm:pt>
    <dgm:pt modelId="{12AF7BDC-36D4-4FB6-8890-BA3BF731846C}" type="pres">
      <dgm:prSet presAssocID="{B609A4F0-F987-4157-BA45-67A24F462E6D}" presName="accentRepeatNode" presStyleLbl="solidFgAcc1" presStyleIdx="2" presStyleCnt="3"/>
      <dgm:spPr/>
    </dgm:pt>
  </dgm:ptLst>
  <dgm:cxnLst>
    <dgm:cxn modelId="{9E019A9D-5819-4FD6-827E-09C2CA53BE4D}" type="presOf" srcId="{61E6461A-9C67-4A90-98BF-FB0DC41368FF}" destId="{E0888AAC-7EE7-4315-B96C-8826526624DB}" srcOrd="0" destOrd="0" presId="urn:microsoft.com/office/officeart/2008/layout/VerticalCurvedList"/>
    <dgm:cxn modelId="{1B9F10E1-0205-4993-BC00-BC18ADC526FE}" srcId="{2AEDA076-38AB-4F9E-8B2C-5C440D6B7C3B}" destId="{1618CB05-7BE9-4C93-9D16-27F425E438BA}" srcOrd="0" destOrd="0" parTransId="{315B1EC1-28CD-4F16-B691-ACCE740A1312}" sibTransId="{61E6461A-9C67-4A90-98BF-FB0DC41368FF}"/>
    <dgm:cxn modelId="{416EA8E4-6551-4A25-8BD8-5AB55D93E4E9}" type="presOf" srcId="{B609A4F0-F987-4157-BA45-67A24F462E6D}" destId="{E8C1801D-D1AD-4673-BBEA-0BB300E67EB1}" srcOrd="0" destOrd="0" presId="urn:microsoft.com/office/officeart/2008/layout/VerticalCurvedList"/>
    <dgm:cxn modelId="{22CC6F07-260B-452D-BBAF-A10481682D5F}" srcId="{2AEDA076-38AB-4F9E-8B2C-5C440D6B7C3B}" destId="{B609A4F0-F987-4157-BA45-67A24F462E6D}" srcOrd="2" destOrd="0" parTransId="{333A722E-4273-42BB-B4FA-1C594CE89954}" sibTransId="{296B56CB-648A-4025-AD8E-502B997A54F2}"/>
    <dgm:cxn modelId="{F6D4396A-0E81-46A3-A394-2E7061966C5A}" type="presOf" srcId="{37E9009D-214A-4B6C-9F83-14F6396E4953}" destId="{A6740D17-03E3-40E8-A2CA-F8DF8401A707}" srcOrd="0" destOrd="0" presId="urn:microsoft.com/office/officeart/2008/layout/VerticalCurvedList"/>
    <dgm:cxn modelId="{61CF215B-8C97-4A18-8284-69B8B9443ED7}" type="presOf" srcId="{1618CB05-7BE9-4C93-9D16-27F425E438BA}" destId="{EFE63D1A-C4BD-47EF-BD00-E7A6AB39D103}" srcOrd="0" destOrd="0" presId="urn:microsoft.com/office/officeart/2008/layout/VerticalCurvedList"/>
    <dgm:cxn modelId="{29BA6045-687B-4E1F-B290-16F4EA330D6A}" srcId="{2AEDA076-38AB-4F9E-8B2C-5C440D6B7C3B}" destId="{37E9009D-214A-4B6C-9F83-14F6396E4953}" srcOrd="1" destOrd="0" parTransId="{FE4A24D6-2E47-41B2-BFB8-F5960D406535}" sibTransId="{6940D72D-3362-4423-9F76-1FC792A6BED6}"/>
    <dgm:cxn modelId="{42536863-9653-4170-BAED-1256BDBD9177}" type="presOf" srcId="{2AEDA076-38AB-4F9E-8B2C-5C440D6B7C3B}" destId="{310A3E2F-E5BD-4565-A73E-00D0E794820A}" srcOrd="0" destOrd="0" presId="urn:microsoft.com/office/officeart/2008/layout/VerticalCurvedList"/>
    <dgm:cxn modelId="{EF4EABAC-F60F-4E20-8660-581D1AF039F2}" type="presParOf" srcId="{310A3E2F-E5BD-4565-A73E-00D0E794820A}" destId="{56DA1A83-04B0-4872-8F33-A40A23FFDAA4}" srcOrd="0" destOrd="0" presId="urn:microsoft.com/office/officeart/2008/layout/VerticalCurvedList"/>
    <dgm:cxn modelId="{DA5B6B29-7A1E-4740-872B-D6056B343B0F}" type="presParOf" srcId="{56DA1A83-04B0-4872-8F33-A40A23FFDAA4}" destId="{3D879DF8-2CB8-463E-B3B3-22B57979D091}" srcOrd="0" destOrd="0" presId="urn:microsoft.com/office/officeart/2008/layout/VerticalCurvedList"/>
    <dgm:cxn modelId="{86DF1D73-76BD-4B7F-BBB9-3EB0C37FC02B}" type="presParOf" srcId="{3D879DF8-2CB8-463E-B3B3-22B57979D091}" destId="{28E87F85-A0C5-432A-B309-71F34A3D4E99}" srcOrd="0" destOrd="0" presId="urn:microsoft.com/office/officeart/2008/layout/VerticalCurvedList"/>
    <dgm:cxn modelId="{A63FADEC-8AE0-4687-88C2-5E7D3A4986B5}" type="presParOf" srcId="{3D879DF8-2CB8-463E-B3B3-22B57979D091}" destId="{E0888AAC-7EE7-4315-B96C-8826526624DB}" srcOrd="1" destOrd="0" presId="urn:microsoft.com/office/officeart/2008/layout/VerticalCurvedList"/>
    <dgm:cxn modelId="{6D6C98F4-BF56-43F5-9AD6-9BFF8A1EE15C}" type="presParOf" srcId="{3D879DF8-2CB8-463E-B3B3-22B57979D091}" destId="{05870744-CC13-488E-A329-C3BD421F8792}" srcOrd="2" destOrd="0" presId="urn:microsoft.com/office/officeart/2008/layout/VerticalCurvedList"/>
    <dgm:cxn modelId="{DECC77C1-BB74-4594-B296-71B3EDB74BDE}" type="presParOf" srcId="{3D879DF8-2CB8-463E-B3B3-22B57979D091}" destId="{4B6E3A9E-FE84-48E7-81A4-36C843B4F290}" srcOrd="3" destOrd="0" presId="urn:microsoft.com/office/officeart/2008/layout/VerticalCurvedList"/>
    <dgm:cxn modelId="{BE041D59-420E-41F2-935E-D2FAEDDFB9F7}" type="presParOf" srcId="{56DA1A83-04B0-4872-8F33-A40A23FFDAA4}" destId="{EFE63D1A-C4BD-47EF-BD00-E7A6AB39D103}" srcOrd="1" destOrd="0" presId="urn:microsoft.com/office/officeart/2008/layout/VerticalCurvedList"/>
    <dgm:cxn modelId="{5776F5C9-AC95-4AA5-9AD7-148AA0FF1B07}" type="presParOf" srcId="{56DA1A83-04B0-4872-8F33-A40A23FFDAA4}" destId="{97BD0D07-4063-4F44-A49D-50140B49C7FB}" srcOrd="2" destOrd="0" presId="urn:microsoft.com/office/officeart/2008/layout/VerticalCurvedList"/>
    <dgm:cxn modelId="{7B7FD2ED-95B1-4B33-BF93-A3D121C22766}" type="presParOf" srcId="{97BD0D07-4063-4F44-A49D-50140B49C7FB}" destId="{4B9FB6B6-F5B1-4D0E-9A61-66390A2DD330}" srcOrd="0" destOrd="0" presId="urn:microsoft.com/office/officeart/2008/layout/VerticalCurvedList"/>
    <dgm:cxn modelId="{B5BDC577-3B24-4F35-81C7-072762DE1AFB}" type="presParOf" srcId="{56DA1A83-04B0-4872-8F33-A40A23FFDAA4}" destId="{A6740D17-03E3-40E8-A2CA-F8DF8401A707}" srcOrd="3" destOrd="0" presId="urn:microsoft.com/office/officeart/2008/layout/VerticalCurvedList"/>
    <dgm:cxn modelId="{4EC9D48E-7470-4025-A009-CA219CBBF67B}" type="presParOf" srcId="{56DA1A83-04B0-4872-8F33-A40A23FFDAA4}" destId="{FA01A69E-6374-46A7-ADF2-3372C8465FBA}" srcOrd="4" destOrd="0" presId="urn:microsoft.com/office/officeart/2008/layout/VerticalCurvedList"/>
    <dgm:cxn modelId="{901FF61D-48C5-4D5B-BDF9-A572926EA1E4}" type="presParOf" srcId="{FA01A69E-6374-46A7-ADF2-3372C8465FBA}" destId="{42EDC331-1372-47FE-9F04-504C4387BC3D}" srcOrd="0" destOrd="0" presId="urn:microsoft.com/office/officeart/2008/layout/VerticalCurvedList"/>
    <dgm:cxn modelId="{4FB1B9B0-EFFB-4103-A0CB-E44F63B75D6D}" type="presParOf" srcId="{56DA1A83-04B0-4872-8F33-A40A23FFDAA4}" destId="{E8C1801D-D1AD-4673-BBEA-0BB300E67EB1}" srcOrd="5" destOrd="0" presId="urn:microsoft.com/office/officeart/2008/layout/VerticalCurvedList"/>
    <dgm:cxn modelId="{CB2D3FC8-DCA7-42CC-AA51-A5D1C9B17DFA}" type="presParOf" srcId="{56DA1A83-04B0-4872-8F33-A40A23FFDAA4}" destId="{652C8E43-614A-406A-8B38-FF4A92283EA2}" srcOrd="6" destOrd="0" presId="urn:microsoft.com/office/officeart/2008/layout/VerticalCurvedList"/>
    <dgm:cxn modelId="{69E6DACD-56D3-4309-B02F-386C733E8778}" type="presParOf" srcId="{652C8E43-614A-406A-8B38-FF4A92283EA2}" destId="{12AF7BDC-36D4-4FB6-8890-BA3BF731846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EDA076-38AB-4F9E-8B2C-5C440D6B7C3B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fr-FR"/>
        </a:p>
      </dgm:t>
    </dgm:pt>
    <dgm:pt modelId="{1618CB05-7BE9-4C93-9D16-27F425E438BA}">
      <dgm:prSet phldrT="[Texte]" custT="1"/>
      <dgm:spPr/>
      <dgm:t>
        <a:bodyPr/>
        <a:lstStyle/>
        <a:p>
          <a:pPr algn="ctr"/>
          <a:r>
            <a:rPr lang="fr-FR" sz="2000" dirty="0" smtClean="0"/>
            <a:t>Résultats similaires observés dans plusieurs études :</a:t>
          </a:r>
        </a:p>
        <a:p>
          <a:pPr algn="ctr"/>
          <a:r>
            <a:rPr lang="fr-FR" sz="1600" i="1" dirty="0" err="1" smtClean="0"/>
            <a:t>Ratsimazafy</a:t>
          </a:r>
          <a:r>
            <a:rPr lang="fr-FR" sz="1600" i="1" dirty="0" smtClean="0"/>
            <a:t> (1967),</a:t>
          </a:r>
          <a:r>
            <a:rPr lang="fr-FR" sz="1600" i="1" dirty="0" err="1" smtClean="0"/>
            <a:t>Hedin</a:t>
          </a:r>
          <a:r>
            <a:rPr lang="fr-FR" sz="1600" i="1" dirty="0" smtClean="0"/>
            <a:t> (1972), </a:t>
          </a:r>
          <a:r>
            <a:rPr lang="fr-FR" sz="1600" i="1" dirty="0" err="1" smtClean="0"/>
            <a:t>Qualls</a:t>
          </a:r>
          <a:r>
            <a:rPr lang="fr-FR" sz="1600" i="1" dirty="0" smtClean="0"/>
            <a:t> (1991)</a:t>
          </a:r>
          <a:endParaRPr lang="fr-FR" sz="1600" dirty="0"/>
        </a:p>
      </dgm:t>
    </dgm:pt>
    <dgm:pt modelId="{315B1EC1-28CD-4F16-B691-ACCE740A1312}" type="parTrans" cxnId="{1B9F10E1-0205-4993-BC00-BC18ADC526FE}">
      <dgm:prSet/>
      <dgm:spPr/>
      <dgm:t>
        <a:bodyPr/>
        <a:lstStyle/>
        <a:p>
          <a:endParaRPr lang="fr-FR"/>
        </a:p>
      </dgm:t>
    </dgm:pt>
    <dgm:pt modelId="{61E6461A-9C67-4A90-98BF-FB0DC41368FF}" type="sibTrans" cxnId="{1B9F10E1-0205-4993-BC00-BC18ADC526FE}">
      <dgm:prSet/>
      <dgm:spPr/>
      <dgm:t>
        <a:bodyPr/>
        <a:lstStyle/>
        <a:p>
          <a:endParaRPr lang="fr-FR"/>
        </a:p>
      </dgm:t>
    </dgm:pt>
    <dgm:pt modelId="{37E9009D-214A-4B6C-9F83-14F6396E4953}">
      <dgm:prSet phldrT="[Texte]"/>
      <dgm:spPr/>
      <dgm:t>
        <a:bodyPr/>
        <a:lstStyle/>
        <a:p>
          <a:pPr algn="ctr"/>
          <a:r>
            <a:rPr lang="fr-FR" dirty="0" smtClean="0"/>
            <a:t>Le pourcentage de matière organique est corrélé au groupe de végétalisation. </a:t>
          </a:r>
          <a:endParaRPr lang="fr-FR" dirty="0"/>
        </a:p>
      </dgm:t>
    </dgm:pt>
    <dgm:pt modelId="{FE4A24D6-2E47-41B2-BFB8-F5960D406535}" type="parTrans" cxnId="{29BA6045-687B-4E1F-B290-16F4EA330D6A}">
      <dgm:prSet/>
      <dgm:spPr/>
      <dgm:t>
        <a:bodyPr/>
        <a:lstStyle/>
        <a:p>
          <a:endParaRPr lang="fr-FR"/>
        </a:p>
      </dgm:t>
    </dgm:pt>
    <dgm:pt modelId="{6940D72D-3362-4423-9F76-1FC792A6BED6}" type="sibTrans" cxnId="{29BA6045-687B-4E1F-B290-16F4EA330D6A}">
      <dgm:prSet/>
      <dgm:spPr/>
      <dgm:t>
        <a:bodyPr/>
        <a:lstStyle/>
        <a:p>
          <a:endParaRPr lang="fr-FR"/>
        </a:p>
      </dgm:t>
    </dgm:pt>
    <dgm:pt modelId="{B609A4F0-F987-4157-BA45-67A24F462E6D}">
      <dgm:prSet phldrT="[Texte]"/>
      <dgm:spPr/>
      <dgm:t>
        <a:bodyPr/>
        <a:lstStyle/>
        <a:p>
          <a:pPr algn="ctr"/>
          <a:r>
            <a:rPr lang="fr-FR" dirty="0" smtClean="0"/>
            <a:t>Le taux de matière organique est plus important dans les annexes déconnectées. </a:t>
          </a:r>
          <a:endParaRPr lang="fr-FR" dirty="0"/>
        </a:p>
      </dgm:t>
    </dgm:pt>
    <dgm:pt modelId="{333A722E-4273-42BB-B4FA-1C594CE89954}" type="parTrans" cxnId="{22CC6F07-260B-452D-BBAF-A10481682D5F}">
      <dgm:prSet/>
      <dgm:spPr/>
      <dgm:t>
        <a:bodyPr/>
        <a:lstStyle/>
        <a:p>
          <a:endParaRPr lang="fr-FR"/>
        </a:p>
      </dgm:t>
    </dgm:pt>
    <dgm:pt modelId="{296B56CB-648A-4025-AD8E-502B997A54F2}" type="sibTrans" cxnId="{22CC6F07-260B-452D-BBAF-A10481682D5F}">
      <dgm:prSet/>
      <dgm:spPr/>
      <dgm:t>
        <a:bodyPr/>
        <a:lstStyle/>
        <a:p>
          <a:endParaRPr lang="fr-FR"/>
        </a:p>
      </dgm:t>
    </dgm:pt>
    <dgm:pt modelId="{310A3E2F-E5BD-4565-A73E-00D0E794820A}" type="pres">
      <dgm:prSet presAssocID="{2AEDA076-38AB-4F9E-8B2C-5C440D6B7C3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56DA1A83-04B0-4872-8F33-A40A23FFDAA4}" type="pres">
      <dgm:prSet presAssocID="{2AEDA076-38AB-4F9E-8B2C-5C440D6B7C3B}" presName="Name1" presStyleCnt="0"/>
      <dgm:spPr/>
    </dgm:pt>
    <dgm:pt modelId="{3D879DF8-2CB8-463E-B3B3-22B57979D091}" type="pres">
      <dgm:prSet presAssocID="{2AEDA076-38AB-4F9E-8B2C-5C440D6B7C3B}" presName="cycle" presStyleCnt="0"/>
      <dgm:spPr/>
    </dgm:pt>
    <dgm:pt modelId="{28E87F85-A0C5-432A-B309-71F34A3D4E99}" type="pres">
      <dgm:prSet presAssocID="{2AEDA076-38AB-4F9E-8B2C-5C440D6B7C3B}" presName="srcNode" presStyleLbl="node1" presStyleIdx="0" presStyleCnt="3"/>
      <dgm:spPr/>
    </dgm:pt>
    <dgm:pt modelId="{E0888AAC-7EE7-4315-B96C-8826526624DB}" type="pres">
      <dgm:prSet presAssocID="{2AEDA076-38AB-4F9E-8B2C-5C440D6B7C3B}" presName="conn" presStyleLbl="parChTrans1D2" presStyleIdx="0" presStyleCnt="1"/>
      <dgm:spPr/>
      <dgm:t>
        <a:bodyPr/>
        <a:lstStyle/>
        <a:p>
          <a:endParaRPr lang="fr-FR"/>
        </a:p>
      </dgm:t>
    </dgm:pt>
    <dgm:pt modelId="{05870744-CC13-488E-A329-C3BD421F8792}" type="pres">
      <dgm:prSet presAssocID="{2AEDA076-38AB-4F9E-8B2C-5C440D6B7C3B}" presName="extraNode" presStyleLbl="node1" presStyleIdx="0" presStyleCnt="3"/>
      <dgm:spPr/>
    </dgm:pt>
    <dgm:pt modelId="{4B6E3A9E-FE84-48E7-81A4-36C843B4F290}" type="pres">
      <dgm:prSet presAssocID="{2AEDA076-38AB-4F9E-8B2C-5C440D6B7C3B}" presName="dstNode" presStyleLbl="node1" presStyleIdx="0" presStyleCnt="3"/>
      <dgm:spPr/>
    </dgm:pt>
    <dgm:pt modelId="{EFE63D1A-C4BD-47EF-BD00-E7A6AB39D103}" type="pres">
      <dgm:prSet presAssocID="{1618CB05-7BE9-4C93-9D16-27F425E438B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BD0D07-4063-4F44-A49D-50140B49C7FB}" type="pres">
      <dgm:prSet presAssocID="{1618CB05-7BE9-4C93-9D16-27F425E438BA}" presName="accent_1" presStyleCnt="0"/>
      <dgm:spPr/>
    </dgm:pt>
    <dgm:pt modelId="{4B9FB6B6-F5B1-4D0E-9A61-66390A2DD330}" type="pres">
      <dgm:prSet presAssocID="{1618CB05-7BE9-4C93-9D16-27F425E438BA}" presName="accentRepeatNode" presStyleLbl="solidFgAcc1" presStyleIdx="0" presStyleCnt="3"/>
      <dgm:spPr/>
      <dgm:t>
        <a:bodyPr/>
        <a:lstStyle/>
        <a:p>
          <a:endParaRPr lang="fr-FR"/>
        </a:p>
      </dgm:t>
    </dgm:pt>
    <dgm:pt modelId="{A6740D17-03E3-40E8-A2CA-F8DF8401A707}" type="pres">
      <dgm:prSet presAssocID="{37E9009D-214A-4B6C-9F83-14F6396E495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01A69E-6374-46A7-ADF2-3372C8465FBA}" type="pres">
      <dgm:prSet presAssocID="{37E9009D-214A-4B6C-9F83-14F6396E4953}" presName="accent_2" presStyleCnt="0"/>
      <dgm:spPr/>
    </dgm:pt>
    <dgm:pt modelId="{42EDC331-1372-47FE-9F04-504C4387BC3D}" type="pres">
      <dgm:prSet presAssocID="{37E9009D-214A-4B6C-9F83-14F6396E4953}" presName="accentRepeatNode" presStyleLbl="solidFgAcc1" presStyleIdx="1" presStyleCnt="3" custLinFactNeighborX="-2006" custLinFactNeighborY="1327"/>
      <dgm:spPr/>
      <dgm:t>
        <a:bodyPr/>
        <a:lstStyle/>
        <a:p>
          <a:endParaRPr lang="fr-FR"/>
        </a:p>
      </dgm:t>
    </dgm:pt>
    <dgm:pt modelId="{E8C1801D-D1AD-4673-BBEA-0BB300E67EB1}" type="pres">
      <dgm:prSet presAssocID="{B609A4F0-F987-4157-BA45-67A24F462E6D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2C8E43-614A-406A-8B38-FF4A92283EA2}" type="pres">
      <dgm:prSet presAssocID="{B609A4F0-F987-4157-BA45-67A24F462E6D}" presName="accent_3" presStyleCnt="0"/>
      <dgm:spPr/>
    </dgm:pt>
    <dgm:pt modelId="{12AF7BDC-36D4-4FB6-8890-BA3BF731846C}" type="pres">
      <dgm:prSet presAssocID="{B609A4F0-F987-4157-BA45-67A24F462E6D}" presName="accentRepeatNode" presStyleLbl="solidFgAcc1" presStyleIdx="2" presStyleCnt="3"/>
      <dgm:spPr/>
    </dgm:pt>
  </dgm:ptLst>
  <dgm:cxnLst>
    <dgm:cxn modelId="{697BB269-A170-4432-B227-06D577DCA235}" type="presOf" srcId="{1618CB05-7BE9-4C93-9D16-27F425E438BA}" destId="{EFE63D1A-C4BD-47EF-BD00-E7A6AB39D103}" srcOrd="0" destOrd="0" presId="urn:microsoft.com/office/officeart/2008/layout/VerticalCurvedList"/>
    <dgm:cxn modelId="{1B9F10E1-0205-4993-BC00-BC18ADC526FE}" srcId="{2AEDA076-38AB-4F9E-8B2C-5C440D6B7C3B}" destId="{1618CB05-7BE9-4C93-9D16-27F425E438BA}" srcOrd="0" destOrd="0" parTransId="{315B1EC1-28CD-4F16-B691-ACCE740A1312}" sibTransId="{61E6461A-9C67-4A90-98BF-FB0DC41368FF}"/>
    <dgm:cxn modelId="{AC045D61-8008-4E33-8F13-6784E2E3AECD}" type="presOf" srcId="{61E6461A-9C67-4A90-98BF-FB0DC41368FF}" destId="{E0888AAC-7EE7-4315-B96C-8826526624DB}" srcOrd="0" destOrd="0" presId="urn:microsoft.com/office/officeart/2008/layout/VerticalCurvedList"/>
    <dgm:cxn modelId="{C8B4E71D-2D8E-48EF-AC63-3E63EDEA972B}" type="presOf" srcId="{37E9009D-214A-4B6C-9F83-14F6396E4953}" destId="{A6740D17-03E3-40E8-A2CA-F8DF8401A707}" srcOrd="0" destOrd="0" presId="urn:microsoft.com/office/officeart/2008/layout/VerticalCurvedList"/>
    <dgm:cxn modelId="{22CC6F07-260B-452D-BBAF-A10481682D5F}" srcId="{2AEDA076-38AB-4F9E-8B2C-5C440D6B7C3B}" destId="{B609A4F0-F987-4157-BA45-67A24F462E6D}" srcOrd="2" destOrd="0" parTransId="{333A722E-4273-42BB-B4FA-1C594CE89954}" sibTransId="{296B56CB-648A-4025-AD8E-502B997A54F2}"/>
    <dgm:cxn modelId="{74A4381E-26D0-4315-91D1-629541DC4F8D}" type="presOf" srcId="{B609A4F0-F987-4157-BA45-67A24F462E6D}" destId="{E8C1801D-D1AD-4673-BBEA-0BB300E67EB1}" srcOrd="0" destOrd="0" presId="urn:microsoft.com/office/officeart/2008/layout/VerticalCurvedList"/>
    <dgm:cxn modelId="{29BA6045-687B-4E1F-B290-16F4EA330D6A}" srcId="{2AEDA076-38AB-4F9E-8B2C-5C440D6B7C3B}" destId="{37E9009D-214A-4B6C-9F83-14F6396E4953}" srcOrd="1" destOrd="0" parTransId="{FE4A24D6-2E47-41B2-BFB8-F5960D406535}" sibTransId="{6940D72D-3362-4423-9F76-1FC792A6BED6}"/>
    <dgm:cxn modelId="{CCE35C55-7F33-4419-A499-ECF3EA41FE5C}" type="presOf" srcId="{2AEDA076-38AB-4F9E-8B2C-5C440D6B7C3B}" destId="{310A3E2F-E5BD-4565-A73E-00D0E794820A}" srcOrd="0" destOrd="0" presId="urn:microsoft.com/office/officeart/2008/layout/VerticalCurvedList"/>
    <dgm:cxn modelId="{FFFC4665-6E18-445E-8E84-43AF8C7F2D7F}" type="presParOf" srcId="{310A3E2F-E5BD-4565-A73E-00D0E794820A}" destId="{56DA1A83-04B0-4872-8F33-A40A23FFDAA4}" srcOrd="0" destOrd="0" presId="urn:microsoft.com/office/officeart/2008/layout/VerticalCurvedList"/>
    <dgm:cxn modelId="{85F5AD44-72FD-45C1-9432-9F517804D06E}" type="presParOf" srcId="{56DA1A83-04B0-4872-8F33-A40A23FFDAA4}" destId="{3D879DF8-2CB8-463E-B3B3-22B57979D091}" srcOrd="0" destOrd="0" presId="urn:microsoft.com/office/officeart/2008/layout/VerticalCurvedList"/>
    <dgm:cxn modelId="{06F0D1EE-4F1B-4C89-91DA-B62C09FCD404}" type="presParOf" srcId="{3D879DF8-2CB8-463E-B3B3-22B57979D091}" destId="{28E87F85-A0C5-432A-B309-71F34A3D4E99}" srcOrd="0" destOrd="0" presId="urn:microsoft.com/office/officeart/2008/layout/VerticalCurvedList"/>
    <dgm:cxn modelId="{D2F4DE5C-B3B9-487B-BB2E-B0106F157133}" type="presParOf" srcId="{3D879DF8-2CB8-463E-B3B3-22B57979D091}" destId="{E0888AAC-7EE7-4315-B96C-8826526624DB}" srcOrd="1" destOrd="0" presId="urn:microsoft.com/office/officeart/2008/layout/VerticalCurvedList"/>
    <dgm:cxn modelId="{8BD5AC4D-F109-4570-A4A1-688B0E9B18F2}" type="presParOf" srcId="{3D879DF8-2CB8-463E-B3B3-22B57979D091}" destId="{05870744-CC13-488E-A329-C3BD421F8792}" srcOrd="2" destOrd="0" presId="urn:microsoft.com/office/officeart/2008/layout/VerticalCurvedList"/>
    <dgm:cxn modelId="{416C985B-B930-45FD-A60C-8FE9914DF1CB}" type="presParOf" srcId="{3D879DF8-2CB8-463E-B3B3-22B57979D091}" destId="{4B6E3A9E-FE84-48E7-81A4-36C843B4F290}" srcOrd="3" destOrd="0" presId="urn:microsoft.com/office/officeart/2008/layout/VerticalCurvedList"/>
    <dgm:cxn modelId="{57967E84-F126-423F-8A08-96CE26AA8336}" type="presParOf" srcId="{56DA1A83-04B0-4872-8F33-A40A23FFDAA4}" destId="{EFE63D1A-C4BD-47EF-BD00-E7A6AB39D103}" srcOrd="1" destOrd="0" presId="urn:microsoft.com/office/officeart/2008/layout/VerticalCurvedList"/>
    <dgm:cxn modelId="{24EE7797-2F38-44E9-A1E3-F4AF5801F432}" type="presParOf" srcId="{56DA1A83-04B0-4872-8F33-A40A23FFDAA4}" destId="{97BD0D07-4063-4F44-A49D-50140B49C7FB}" srcOrd="2" destOrd="0" presId="urn:microsoft.com/office/officeart/2008/layout/VerticalCurvedList"/>
    <dgm:cxn modelId="{A8A8D4FD-7B67-4093-B03A-4D8C07792359}" type="presParOf" srcId="{97BD0D07-4063-4F44-A49D-50140B49C7FB}" destId="{4B9FB6B6-F5B1-4D0E-9A61-66390A2DD330}" srcOrd="0" destOrd="0" presId="urn:microsoft.com/office/officeart/2008/layout/VerticalCurvedList"/>
    <dgm:cxn modelId="{026224AD-CCBF-4E64-8199-1AA2658934D0}" type="presParOf" srcId="{56DA1A83-04B0-4872-8F33-A40A23FFDAA4}" destId="{A6740D17-03E3-40E8-A2CA-F8DF8401A707}" srcOrd="3" destOrd="0" presId="urn:microsoft.com/office/officeart/2008/layout/VerticalCurvedList"/>
    <dgm:cxn modelId="{F489E113-A382-4864-9A4E-79FE62B069F8}" type="presParOf" srcId="{56DA1A83-04B0-4872-8F33-A40A23FFDAA4}" destId="{FA01A69E-6374-46A7-ADF2-3372C8465FBA}" srcOrd="4" destOrd="0" presId="urn:microsoft.com/office/officeart/2008/layout/VerticalCurvedList"/>
    <dgm:cxn modelId="{466792FF-8DC8-48DD-8521-991C59B5E924}" type="presParOf" srcId="{FA01A69E-6374-46A7-ADF2-3372C8465FBA}" destId="{42EDC331-1372-47FE-9F04-504C4387BC3D}" srcOrd="0" destOrd="0" presId="urn:microsoft.com/office/officeart/2008/layout/VerticalCurvedList"/>
    <dgm:cxn modelId="{8CF17754-E787-4BCA-944E-FD9E0B835DC5}" type="presParOf" srcId="{56DA1A83-04B0-4872-8F33-A40A23FFDAA4}" destId="{E8C1801D-D1AD-4673-BBEA-0BB300E67EB1}" srcOrd="5" destOrd="0" presId="urn:microsoft.com/office/officeart/2008/layout/VerticalCurvedList"/>
    <dgm:cxn modelId="{D6DC8FDD-F619-4CE5-949F-A20B85853A34}" type="presParOf" srcId="{56DA1A83-04B0-4872-8F33-A40A23FFDAA4}" destId="{652C8E43-614A-406A-8B38-FF4A92283EA2}" srcOrd="6" destOrd="0" presId="urn:microsoft.com/office/officeart/2008/layout/VerticalCurvedList"/>
    <dgm:cxn modelId="{2F0CBCF4-BB67-4FE8-9075-E116697FBCBB}" type="presParOf" srcId="{652C8E43-614A-406A-8B38-FF4A92283EA2}" destId="{12AF7BDC-36D4-4FB6-8890-BA3BF731846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EDA076-38AB-4F9E-8B2C-5C440D6B7C3B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fr-FR"/>
        </a:p>
      </dgm:t>
    </dgm:pt>
    <dgm:pt modelId="{1618CB05-7BE9-4C93-9D16-27F425E438BA}">
      <dgm:prSet phldrT="[Texte]" custT="1"/>
      <dgm:spPr/>
      <dgm:t>
        <a:bodyPr/>
        <a:lstStyle/>
        <a:p>
          <a:pPr algn="ctr"/>
          <a:r>
            <a:rPr lang="fr-FR" sz="2000" dirty="0" smtClean="0"/>
            <a:t>Résultats similaires observés dans plusieurs études :</a:t>
          </a:r>
        </a:p>
        <a:p>
          <a:pPr algn="ctr"/>
          <a:r>
            <a:rPr lang="fr-FR" sz="1600" i="1" dirty="0" err="1" smtClean="0"/>
            <a:t>Ratsimazafy</a:t>
          </a:r>
          <a:r>
            <a:rPr lang="fr-FR" sz="1600" i="1" dirty="0" smtClean="0"/>
            <a:t> (1967),</a:t>
          </a:r>
          <a:r>
            <a:rPr lang="fr-FR" sz="1600" i="1" dirty="0" err="1" smtClean="0"/>
            <a:t>Hedin</a:t>
          </a:r>
          <a:r>
            <a:rPr lang="fr-FR" sz="1600" i="1" dirty="0" smtClean="0"/>
            <a:t> (1972), </a:t>
          </a:r>
          <a:r>
            <a:rPr lang="fr-FR" sz="1600" i="1" dirty="0" err="1" smtClean="0"/>
            <a:t>Qualls</a:t>
          </a:r>
          <a:r>
            <a:rPr lang="fr-FR" sz="1600" i="1" dirty="0" smtClean="0"/>
            <a:t> (1991)</a:t>
          </a:r>
          <a:endParaRPr lang="fr-FR" sz="1600" dirty="0"/>
        </a:p>
      </dgm:t>
    </dgm:pt>
    <dgm:pt modelId="{315B1EC1-28CD-4F16-B691-ACCE740A1312}" type="parTrans" cxnId="{1B9F10E1-0205-4993-BC00-BC18ADC526FE}">
      <dgm:prSet/>
      <dgm:spPr/>
      <dgm:t>
        <a:bodyPr/>
        <a:lstStyle/>
        <a:p>
          <a:endParaRPr lang="fr-FR"/>
        </a:p>
      </dgm:t>
    </dgm:pt>
    <dgm:pt modelId="{61E6461A-9C67-4A90-98BF-FB0DC41368FF}" type="sibTrans" cxnId="{1B9F10E1-0205-4993-BC00-BC18ADC526FE}">
      <dgm:prSet/>
      <dgm:spPr/>
      <dgm:t>
        <a:bodyPr/>
        <a:lstStyle/>
        <a:p>
          <a:endParaRPr lang="fr-FR"/>
        </a:p>
      </dgm:t>
    </dgm:pt>
    <dgm:pt modelId="{37E9009D-214A-4B6C-9F83-14F6396E4953}">
      <dgm:prSet phldrT="[Texte]" custT="1"/>
      <dgm:spPr/>
      <dgm:t>
        <a:bodyPr/>
        <a:lstStyle/>
        <a:p>
          <a:pPr algn="ctr"/>
          <a:r>
            <a:rPr lang="fr-FR" sz="2000" dirty="0" smtClean="0"/>
            <a:t>Lignine : molécule difficile à digérer par les organismes vivants. </a:t>
          </a:r>
        </a:p>
        <a:p>
          <a:pPr algn="ctr"/>
          <a:r>
            <a:rPr lang="fr-FR" sz="1600" i="1" dirty="0" smtClean="0"/>
            <a:t>Stanley (1991)</a:t>
          </a:r>
          <a:endParaRPr lang="fr-FR" sz="1600" dirty="0"/>
        </a:p>
      </dgm:t>
    </dgm:pt>
    <dgm:pt modelId="{FE4A24D6-2E47-41B2-BFB8-F5960D406535}" type="parTrans" cxnId="{29BA6045-687B-4E1F-B290-16F4EA330D6A}">
      <dgm:prSet/>
      <dgm:spPr/>
      <dgm:t>
        <a:bodyPr/>
        <a:lstStyle/>
        <a:p>
          <a:endParaRPr lang="fr-FR"/>
        </a:p>
      </dgm:t>
    </dgm:pt>
    <dgm:pt modelId="{6940D72D-3362-4423-9F76-1FC792A6BED6}" type="sibTrans" cxnId="{29BA6045-687B-4E1F-B290-16F4EA330D6A}">
      <dgm:prSet/>
      <dgm:spPr/>
      <dgm:t>
        <a:bodyPr/>
        <a:lstStyle/>
        <a:p>
          <a:endParaRPr lang="fr-FR"/>
        </a:p>
      </dgm:t>
    </dgm:pt>
    <dgm:pt modelId="{B609A4F0-F987-4157-BA45-67A24F462E6D}">
      <dgm:prSet phldrT="[Texte]"/>
      <dgm:spPr/>
      <dgm:t>
        <a:bodyPr/>
        <a:lstStyle/>
        <a:p>
          <a:pPr algn="ctr"/>
          <a:r>
            <a:rPr lang="fr-FR" dirty="0" smtClean="0"/>
            <a:t>Le taux de matière organique est plus important dans les annexes déconnectées. </a:t>
          </a:r>
          <a:endParaRPr lang="fr-FR" dirty="0"/>
        </a:p>
      </dgm:t>
    </dgm:pt>
    <dgm:pt modelId="{333A722E-4273-42BB-B4FA-1C594CE89954}" type="parTrans" cxnId="{22CC6F07-260B-452D-BBAF-A10481682D5F}">
      <dgm:prSet/>
      <dgm:spPr/>
      <dgm:t>
        <a:bodyPr/>
        <a:lstStyle/>
        <a:p>
          <a:endParaRPr lang="fr-FR"/>
        </a:p>
      </dgm:t>
    </dgm:pt>
    <dgm:pt modelId="{296B56CB-648A-4025-AD8E-502B997A54F2}" type="sibTrans" cxnId="{22CC6F07-260B-452D-BBAF-A10481682D5F}">
      <dgm:prSet/>
      <dgm:spPr/>
      <dgm:t>
        <a:bodyPr/>
        <a:lstStyle/>
        <a:p>
          <a:endParaRPr lang="fr-FR"/>
        </a:p>
      </dgm:t>
    </dgm:pt>
    <dgm:pt modelId="{310A3E2F-E5BD-4565-A73E-00D0E794820A}" type="pres">
      <dgm:prSet presAssocID="{2AEDA076-38AB-4F9E-8B2C-5C440D6B7C3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56DA1A83-04B0-4872-8F33-A40A23FFDAA4}" type="pres">
      <dgm:prSet presAssocID="{2AEDA076-38AB-4F9E-8B2C-5C440D6B7C3B}" presName="Name1" presStyleCnt="0"/>
      <dgm:spPr/>
    </dgm:pt>
    <dgm:pt modelId="{3D879DF8-2CB8-463E-B3B3-22B57979D091}" type="pres">
      <dgm:prSet presAssocID="{2AEDA076-38AB-4F9E-8B2C-5C440D6B7C3B}" presName="cycle" presStyleCnt="0"/>
      <dgm:spPr/>
    </dgm:pt>
    <dgm:pt modelId="{28E87F85-A0C5-432A-B309-71F34A3D4E99}" type="pres">
      <dgm:prSet presAssocID="{2AEDA076-38AB-4F9E-8B2C-5C440D6B7C3B}" presName="srcNode" presStyleLbl="node1" presStyleIdx="0" presStyleCnt="3"/>
      <dgm:spPr/>
    </dgm:pt>
    <dgm:pt modelId="{E0888AAC-7EE7-4315-B96C-8826526624DB}" type="pres">
      <dgm:prSet presAssocID="{2AEDA076-38AB-4F9E-8B2C-5C440D6B7C3B}" presName="conn" presStyleLbl="parChTrans1D2" presStyleIdx="0" presStyleCnt="1"/>
      <dgm:spPr/>
      <dgm:t>
        <a:bodyPr/>
        <a:lstStyle/>
        <a:p>
          <a:endParaRPr lang="fr-FR"/>
        </a:p>
      </dgm:t>
    </dgm:pt>
    <dgm:pt modelId="{05870744-CC13-488E-A329-C3BD421F8792}" type="pres">
      <dgm:prSet presAssocID="{2AEDA076-38AB-4F9E-8B2C-5C440D6B7C3B}" presName="extraNode" presStyleLbl="node1" presStyleIdx="0" presStyleCnt="3"/>
      <dgm:spPr/>
    </dgm:pt>
    <dgm:pt modelId="{4B6E3A9E-FE84-48E7-81A4-36C843B4F290}" type="pres">
      <dgm:prSet presAssocID="{2AEDA076-38AB-4F9E-8B2C-5C440D6B7C3B}" presName="dstNode" presStyleLbl="node1" presStyleIdx="0" presStyleCnt="3"/>
      <dgm:spPr/>
    </dgm:pt>
    <dgm:pt modelId="{EFE63D1A-C4BD-47EF-BD00-E7A6AB39D103}" type="pres">
      <dgm:prSet presAssocID="{1618CB05-7BE9-4C93-9D16-27F425E438B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BD0D07-4063-4F44-A49D-50140B49C7FB}" type="pres">
      <dgm:prSet presAssocID="{1618CB05-7BE9-4C93-9D16-27F425E438BA}" presName="accent_1" presStyleCnt="0"/>
      <dgm:spPr/>
    </dgm:pt>
    <dgm:pt modelId="{4B9FB6B6-F5B1-4D0E-9A61-66390A2DD330}" type="pres">
      <dgm:prSet presAssocID="{1618CB05-7BE9-4C93-9D16-27F425E438BA}" presName="accentRepeatNode" presStyleLbl="solidFgAcc1" presStyleIdx="0" presStyleCnt="3"/>
      <dgm:spPr/>
      <dgm:t>
        <a:bodyPr/>
        <a:lstStyle/>
        <a:p>
          <a:endParaRPr lang="fr-FR"/>
        </a:p>
      </dgm:t>
    </dgm:pt>
    <dgm:pt modelId="{A6740D17-03E3-40E8-A2CA-F8DF8401A707}" type="pres">
      <dgm:prSet presAssocID="{37E9009D-214A-4B6C-9F83-14F6396E495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01A69E-6374-46A7-ADF2-3372C8465FBA}" type="pres">
      <dgm:prSet presAssocID="{37E9009D-214A-4B6C-9F83-14F6396E4953}" presName="accent_2" presStyleCnt="0"/>
      <dgm:spPr/>
    </dgm:pt>
    <dgm:pt modelId="{42EDC331-1372-47FE-9F04-504C4387BC3D}" type="pres">
      <dgm:prSet presAssocID="{37E9009D-214A-4B6C-9F83-14F6396E4953}" presName="accentRepeatNode" presStyleLbl="solidFgAcc1" presStyleIdx="1" presStyleCnt="3" custLinFactNeighborX="-2006" custLinFactNeighborY="1327"/>
      <dgm:spPr/>
      <dgm:t>
        <a:bodyPr/>
        <a:lstStyle/>
        <a:p>
          <a:endParaRPr lang="fr-FR"/>
        </a:p>
      </dgm:t>
    </dgm:pt>
    <dgm:pt modelId="{E8C1801D-D1AD-4673-BBEA-0BB300E67EB1}" type="pres">
      <dgm:prSet presAssocID="{B609A4F0-F987-4157-BA45-67A24F462E6D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2C8E43-614A-406A-8B38-FF4A92283EA2}" type="pres">
      <dgm:prSet presAssocID="{B609A4F0-F987-4157-BA45-67A24F462E6D}" presName="accent_3" presStyleCnt="0"/>
      <dgm:spPr/>
    </dgm:pt>
    <dgm:pt modelId="{12AF7BDC-36D4-4FB6-8890-BA3BF731846C}" type="pres">
      <dgm:prSet presAssocID="{B609A4F0-F987-4157-BA45-67A24F462E6D}" presName="accentRepeatNode" presStyleLbl="solidFgAcc1" presStyleIdx="2" presStyleCnt="3"/>
      <dgm:spPr/>
    </dgm:pt>
  </dgm:ptLst>
  <dgm:cxnLst>
    <dgm:cxn modelId="{E921E631-05DA-438D-8893-F84E0417AABA}" type="presOf" srcId="{1618CB05-7BE9-4C93-9D16-27F425E438BA}" destId="{EFE63D1A-C4BD-47EF-BD00-E7A6AB39D103}" srcOrd="0" destOrd="0" presId="urn:microsoft.com/office/officeart/2008/layout/VerticalCurvedList"/>
    <dgm:cxn modelId="{1B9F10E1-0205-4993-BC00-BC18ADC526FE}" srcId="{2AEDA076-38AB-4F9E-8B2C-5C440D6B7C3B}" destId="{1618CB05-7BE9-4C93-9D16-27F425E438BA}" srcOrd="0" destOrd="0" parTransId="{315B1EC1-28CD-4F16-B691-ACCE740A1312}" sibTransId="{61E6461A-9C67-4A90-98BF-FB0DC41368FF}"/>
    <dgm:cxn modelId="{7076AE8B-DCD9-45D3-A7D7-6C7B65CED554}" type="presOf" srcId="{61E6461A-9C67-4A90-98BF-FB0DC41368FF}" destId="{E0888AAC-7EE7-4315-B96C-8826526624DB}" srcOrd="0" destOrd="0" presId="urn:microsoft.com/office/officeart/2008/layout/VerticalCurvedList"/>
    <dgm:cxn modelId="{22CC6F07-260B-452D-BBAF-A10481682D5F}" srcId="{2AEDA076-38AB-4F9E-8B2C-5C440D6B7C3B}" destId="{B609A4F0-F987-4157-BA45-67A24F462E6D}" srcOrd="2" destOrd="0" parTransId="{333A722E-4273-42BB-B4FA-1C594CE89954}" sibTransId="{296B56CB-648A-4025-AD8E-502B997A54F2}"/>
    <dgm:cxn modelId="{20DD555D-E84B-4721-A026-463A5BB30B58}" type="presOf" srcId="{37E9009D-214A-4B6C-9F83-14F6396E4953}" destId="{A6740D17-03E3-40E8-A2CA-F8DF8401A707}" srcOrd="0" destOrd="0" presId="urn:microsoft.com/office/officeart/2008/layout/VerticalCurvedList"/>
    <dgm:cxn modelId="{218AE64E-88EA-4326-9AD6-89B4D68AED91}" type="presOf" srcId="{B609A4F0-F987-4157-BA45-67A24F462E6D}" destId="{E8C1801D-D1AD-4673-BBEA-0BB300E67EB1}" srcOrd="0" destOrd="0" presId="urn:microsoft.com/office/officeart/2008/layout/VerticalCurvedList"/>
    <dgm:cxn modelId="{29BA6045-687B-4E1F-B290-16F4EA330D6A}" srcId="{2AEDA076-38AB-4F9E-8B2C-5C440D6B7C3B}" destId="{37E9009D-214A-4B6C-9F83-14F6396E4953}" srcOrd="1" destOrd="0" parTransId="{FE4A24D6-2E47-41B2-BFB8-F5960D406535}" sibTransId="{6940D72D-3362-4423-9F76-1FC792A6BED6}"/>
    <dgm:cxn modelId="{0CFA796A-6E26-4834-9D99-3C9C76B5A88D}" type="presOf" srcId="{2AEDA076-38AB-4F9E-8B2C-5C440D6B7C3B}" destId="{310A3E2F-E5BD-4565-A73E-00D0E794820A}" srcOrd="0" destOrd="0" presId="urn:microsoft.com/office/officeart/2008/layout/VerticalCurvedList"/>
    <dgm:cxn modelId="{EC9FBB83-A496-45F2-A507-B4470F0BAD10}" type="presParOf" srcId="{310A3E2F-E5BD-4565-A73E-00D0E794820A}" destId="{56DA1A83-04B0-4872-8F33-A40A23FFDAA4}" srcOrd="0" destOrd="0" presId="urn:microsoft.com/office/officeart/2008/layout/VerticalCurvedList"/>
    <dgm:cxn modelId="{D7BA961D-5B2C-409A-B0D1-3B77334EA003}" type="presParOf" srcId="{56DA1A83-04B0-4872-8F33-A40A23FFDAA4}" destId="{3D879DF8-2CB8-463E-B3B3-22B57979D091}" srcOrd="0" destOrd="0" presId="urn:microsoft.com/office/officeart/2008/layout/VerticalCurvedList"/>
    <dgm:cxn modelId="{4BCB5241-9962-40EC-B0F6-552719FE54B9}" type="presParOf" srcId="{3D879DF8-2CB8-463E-B3B3-22B57979D091}" destId="{28E87F85-A0C5-432A-B309-71F34A3D4E99}" srcOrd="0" destOrd="0" presId="urn:microsoft.com/office/officeart/2008/layout/VerticalCurvedList"/>
    <dgm:cxn modelId="{A2806530-6A80-4958-963C-D2C6AB880FD5}" type="presParOf" srcId="{3D879DF8-2CB8-463E-B3B3-22B57979D091}" destId="{E0888AAC-7EE7-4315-B96C-8826526624DB}" srcOrd="1" destOrd="0" presId="urn:microsoft.com/office/officeart/2008/layout/VerticalCurvedList"/>
    <dgm:cxn modelId="{21F1F5D7-4125-42B2-897C-0C0DEBE38164}" type="presParOf" srcId="{3D879DF8-2CB8-463E-B3B3-22B57979D091}" destId="{05870744-CC13-488E-A329-C3BD421F8792}" srcOrd="2" destOrd="0" presId="urn:microsoft.com/office/officeart/2008/layout/VerticalCurvedList"/>
    <dgm:cxn modelId="{1BF4E1E5-7119-44AD-8F68-EF3DB3A81FA9}" type="presParOf" srcId="{3D879DF8-2CB8-463E-B3B3-22B57979D091}" destId="{4B6E3A9E-FE84-48E7-81A4-36C843B4F290}" srcOrd="3" destOrd="0" presId="urn:microsoft.com/office/officeart/2008/layout/VerticalCurvedList"/>
    <dgm:cxn modelId="{80672909-DE35-4776-8428-C4E5B9F2A226}" type="presParOf" srcId="{56DA1A83-04B0-4872-8F33-A40A23FFDAA4}" destId="{EFE63D1A-C4BD-47EF-BD00-E7A6AB39D103}" srcOrd="1" destOrd="0" presId="urn:microsoft.com/office/officeart/2008/layout/VerticalCurvedList"/>
    <dgm:cxn modelId="{0F0DCF8C-B534-4FF6-80DF-C01823F617B3}" type="presParOf" srcId="{56DA1A83-04B0-4872-8F33-A40A23FFDAA4}" destId="{97BD0D07-4063-4F44-A49D-50140B49C7FB}" srcOrd="2" destOrd="0" presId="urn:microsoft.com/office/officeart/2008/layout/VerticalCurvedList"/>
    <dgm:cxn modelId="{298405A8-ED65-43D4-9C1F-3467CB9A73E8}" type="presParOf" srcId="{97BD0D07-4063-4F44-A49D-50140B49C7FB}" destId="{4B9FB6B6-F5B1-4D0E-9A61-66390A2DD330}" srcOrd="0" destOrd="0" presId="urn:microsoft.com/office/officeart/2008/layout/VerticalCurvedList"/>
    <dgm:cxn modelId="{04F6E616-C832-471D-84F1-273226354718}" type="presParOf" srcId="{56DA1A83-04B0-4872-8F33-A40A23FFDAA4}" destId="{A6740D17-03E3-40E8-A2CA-F8DF8401A707}" srcOrd="3" destOrd="0" presId="urn:microsoft.com/office/officeart/2008/layout/VerticalCurvedList"/>
    <dgm:cxn modelId="{ACD9A6FC-4DF2-498D-A1CA-1A229AE6CAA7}" type="presParOf" srcId="{56DA1A83-04B0-4872-8F33-A40A23FFDAA4}" destId="{FA01A69E-6374-46A7-ADF2-3372C8465FBA}" srcOrd="4" destOrd="0" presId="urn:microsoft.com/office/officeart/2008/layout/VerticalCurvedList"/>
    <dgm:cxn modelId="{2FEA73A2-561F-41BD-96FF-6F02F23524A1}" type="presParOf" srcId="{FA01A69E-6374-46A7-ADF2-3372C8465FBA}" destId="{42EDC331-1372-47FE-9F04-504C4387BC3D}" srcOrd="0" destOrd="0" presId="urn:microsoft.com/office/officeart/2008/layout/VerticalCurvedList"/>
    <dgm:cxn modelId="{0C4A1AFA-7B7C-49B5-BD94-0AB3376E6375}" type="presParOf" srcId="{56DA1A83-04B0-4872-8F33-A40A23FFDAA4}" destId="{E8C1801D-D1AD-4673-BBEA-0BB300E67EB1}" srcOrd="5" destOrd="0" presId="urn:microsoft.com/office/officeart/2008/layout/VerticalCurvedList"/>
    <dgm:cxn modelId="{C7913413-047D-4BA0-9A39-9CA5E2A37FFB}" type="presParOf" srcId="{56DA1A83-04B0-4872-8F33-A40A23FFDAA4}" destId="{652C8E43-614A-406A-8B38-FF4A92283EA2}" srcOrd="6" destOrd="0" presId="urn:microsoft.com/office/officeart/2008/layout/VerticalCurvedList"/>
    <dgm:cxn modelId="{8F9C860C-77DC-46F6-B38B-91FFC274F3F3}" type="presParOf" srcId="{652C8E43-614A-406A-8B38-FF4A92283EA2}" destId="{12AF7BDC-36D4-4FB6-8890-BA3BF731846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AEDA076-38AB-4F9E-8B2C-5C440D6B7C3B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fr-FR"/>
        </a:p>
      </dgm:t>
    </dgm:pt>
    <dgm:pt modelId="{1618CB05-7BE9-4C93-9D16-27F425E438BA}">
      <dgm:prSet phldrT="[Texte]" custT="1"/>
      <dgm:spPr/>
      <dgm:t>
        <a:bodyPr/>
        <a:lstStyle/>
        <a:p>
          <a:pPr algn="ctr"/>
          <a:r>
            <a:rPr lang="fr-FR" sz="2000" dirty="0" smtClean="0"/>
            <a:t>Résultats </a:t>
          </a:r>
          <a:r>
            <a:rPr lang="fr-FR" sz="2000" smtClean="0"/>
            <a:t>similaires observés </a:t>
          </a:r>
          <a:r>
            <a:rPr lang="fr-FR" sz="2000" dirty="0" smtClean="0"/>
            <a:t>dans plusieurs études :</a:t>
          </a:r>
        </a:p>
        <a:p>
          <a:pPr algn="ctr"/>
          <a:r>
            <a:rPr lang="fr-FR" sz="1600" i="1" dirty="0" err="1" smtClean="0"/>
            <a:t>Ratsimazafy</a:t>
          </a:r>
          <a:r>
            <a:rPr lang="fr-FR" sz="1600" i="1" dirty="0" smtClean="0"/>
            <a:t> (1967),</a:t>
          </a:r>
          <a:r>
            <a:rPr lang="fr-FR" sz="1600" i="1" dirty="0" err="1" smtClean="0"/>
            <a:t>Hedin</a:t>
          </a:r>
          <a:r>
            <a:rPr lang="fr-FR" sz="1600" i="1" dirty="0" smtClean="0"/>
            <a:t> (1972), </a:t>
          </a:r>
          <a:r>
            <a:rPr lang="fr-FR" sz="1600" i="1" dirty="0" err="1" smtClean="0"/>
            <a:t>Qualls</a:t>
          </a:r>
          <a:r>
            <a:rPr lang="fr-FR" sz="1600" i="1" dirty="0" smtClean="0"/>
            <a:t> (1991)</a:t>
          </a:r>
          <a:endParaRPr lang="fr-FR" sz="1600" dirty="0"/>
        </a:p>
      </dgm:t>
    </dgm:pt>
    <dgm:pt modelId="{315B1EC1-28CD-4F16-B691-ACCE740A1312}" type="parTrans" cxnId="{1B9F10E1-0205-4993-BC00-BC18ADC526FE}">
      <dgm:prSet/>
      <dgm:spPr/>
      <dgm:t>
        <a:bodyPr/>
        <a:lstStyle/>
        <a:p>
          <a:endParaRPr lang="fr-FR"/>
        </a:p>
      </dgm:t>
    </dgm:pt>
    <dgm:pt modelId="{61E6461A-9C67-4A90-98BF-FB0DC41368FF}" type="sibTrans" cxnId="{1B9F10E1-0205-4993-BC00-BC18ADC526FE}">
      <dgm:prSet/>
      <dgm:spPr/>
      <dgm:t>
        <a:bodyPr/>
        <a:lstStyle/>
        <a:p>
          <a:endParaRPr lang="fr-FR"/>
        </a:p>
      </dgm:t>
    </dgm:pt>
    <dgm:pt modelId="{37E9009D-214A-4B6C-9F83-14F6396E4953}">
      <dgm:prSet phldrT="[Texte]" custT="1"/>
      <dgm:spPr/>
      <dgm:t>
        <a:bodyPr/>
        <a:lstStyle/>
        <a:p>
          <a:pPr algn="ctr"/>
          <a:r>
            <a:rPr lang="fr-FR" sz="2000" dirty="0" smtClean="0"/>
            <a:t>Lignine : molécule difficile à digérer par les organismes vivants.</a:t>
          </a:r>
        </a:p>
        <a:p>
          <a:pPr algn="ctr"/>
          <a:r>
            <a:rPr lang="fr-FR" sz="1600" i="1" dirty="0" smtClean="0"/>
            <a:t>Stanley (1991)</a:t>
          </a:r>
          <a:endParaRPr lang="fr-FR" sz="1600" dirty="0"/>
        </a:p>
      </dgm:t>
    </dgm:pt>
    <dgm:pt modelId="{FE4A24D6-2E47-41B2-BFB8-F5960D406535}" type="parTrans" cxnId="{29BA6045-687B-4E1F-B290-16F4EA330D6A}">
      <dgm:prSet/>
      <dgm:spPr/>
      <dgm:t>
        <a:bodyPr/>
        <a:lstStyle/>
        <a:p>
          <a:endParaRPr lang="fr-FR"/>
        </a:p>
      </dgm:t>
    </dgm:pt>
    <dgm:pt modelId="{6940D72D-3362-4423-9F76-1FC792A6BED6}" type="sibTrans" cxnId="{29BA6045-687B-4E1F-B290-16F4EA330D6A}">
      <dgm:prSet/>
      <dgm:spPr/>
      <dgm:t>
        <a:bodyPr/>
        <a:lstStyle/>
        <a:p>
          <a:endParaRPr lang="fr-FR"/>
        </a:p>
      </dgm:t>
    </dgm:pt>
    <dgm:pt modelId="{B609A4F0-F987-4157-BA45-67A24F462E6D}">
      <dgm:prSet phldrT="[Texte]" custT="1"/>
      <dgm:spPr/>
      <dgm:t>
        <a:bodyPr/>
        <a:lstStyle/>
        <a:p>
          <a:pPr algn="ctr"/>
          <a:r>
            <a:rPr lang="fr-FR" sz="2000" dirty="0" smtClean="0"/>
            <a:t>La connectivité hydrologique : force motrice expliquant les échanges bilatéraux entre le cours d’eau et la plaine inondable. </a:t>
          </a:r>
          <a:r>
            <a:rPr lang="fr-FR" sz="1600" i="1" dirty="0" err="1" smtClean="0"/>
            <a:t>Tockner</a:t>
          </a:r>
          <a:r>
            <a:rPr lang="fr-FR" sz="1600" i="1" dirty="0" smtClean="0"/>
            <a:t> (1999)</a:t>
          </a:r>
          <a:endParaRPr lang="fr-FR" sz="1600" dirty="0"/>
        </a:p>
      </dgm:t>
    </dgm:pt>
    <dgm:pt modelId="{333A722E-4273-42BB-B4FA-1C594CE89954}" type="parTrans" cxnId="{22CC6F07-260B-452D-BBAF-A10481682D5F}">
      <dgm:prSet/>
      <dgm:spPr/>
      <dgm:t>
        <a:bodyPr/>
        <a:lstStyle/>
        <a:p>
          <a:endParaRPr lang="fr-FR"/>
        </a:p>
      </dgm:t>
    </dgm:pt>
    <dgm:pt modelId="{296B56CB-648A-4025-AD8E-502B997A54F2}" type="sibTrans" cxnId="{22CC6F07-260B-452D-BBAF-A10481682D5F}">
      <dgm:prSet/>
      <dgm:spPr/>
      <dgm:t>
        <a:bodyPr/>
        <a:lstStyle/>
        <a:p>
          <a:endParaRPr lang="fr-FR"/>
        </a:p>
      </dgm:t>
    </dgm:pt>
    <dgm:pt modelId="{310A3E2F-E5BD-4565-A73E-00D0E794820A}" type="pres">
      <dgm:prSet presAssocID="{2AEDA076-38AB-4F9E-8B2C-5C440D6B7C3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56DA1A83-04B0-4872-8F33-A40A23FFDAA4}" type="pres">
      <dgm:prSet presAssocID="{2AEDA076-38AB-4F9E-8B2C-5C440D6B7C3B}" presName="Name1" presStyleCnt="0"/>
      <dgm:spPr/>
    </dgm:pt>
    <dgm:pt modelId="{3D879DF8-2CB8-463E-B3B3-22B57979D091}" type="pres">
      <dgm:prSet presAssocID="{2AEDA076-38AB-4F9E-8B2C-5C440D6B7C3B}" presName="cycle" presStyleCnt="0"/>
      <dgm:spPr/>
    </dgm:pt>
    <dgm:pt modelId="{28E87F85-A0C5-432A-B309-71F34A3D4E99}" type="pres">
      <dgm:prSet presAssocID="{2AEDA076-38AB-4F9E-8B2C-5C440D6B7C3B}" presName="srcNode" presStyleLbl="node1" presStyleIdx="0" presStyleCnt="3"/>
      <dgm:spPr/>
    </dgm:pt>
    <dgm:pt modelId="{E0888AAC-7EE7-4315-B96C-8826526624DB}" type="pres">
      <dgm:prSet presAssocID="{2AEDA076-38AB-4F9E-8B2C-5C440D6B7C3B}" presName="conn" presStyleLbl="parChTrans1D2" presStyleIdx="0" presStyleCnt="1"/>
      <dgm:spPr/>
      <dgm:t>
        <a:bodyPr/>
        <a:lstStyle/>
        <a:p>
          <a:endParaRPr lang="fr-FR"/>
        </a:p>
      </dgm:t>
    </dgm:pt>
    <dgm:pt modelId="{05870744-CC13-488E-A329-C3BD421F8792}" type="pres">
      <dgm:prSet presAssocID="{2AEDA076-38AB-4F9E-8B2C-5C440D6B7C3B}" presName="extraNode" presStyleLbl="node1" presStyleIdx="0" presStyleCnt="3"/>
      <dgm:spPr/>
    </dgm:pt>
    <dgm:pt modelId="{4B6E3A9E-FE84-48E7-81A4-36C843B4F290}" type="pres">
      <dgm:prSet presAssocID="{2AEDA076-38AB-4F9E-8B2C-5C440D6B7C3B}" presName="dstNode" presStyleLbl="node1" presStyleIdx="0" presStyleCnt="3"/>
      <dgm:spPr/>
    </dgm:pt>
    <dgm:pt modelId="{EFE63D1A-C4BD-47EF-BD00-E7A6AB39D103}" type="pres">
      <dgm:prSet presAssocID="{1618CB05-7BE9-4C93-9D16-27F425E438B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BD0D07-4063-4F44-A49D-50140B49C7FB}" type="pres">
      <dgm:prSet presAssocID="{1618CB05-7BE9-4C93-9D16-27F425E438BA}" presName="accent_1" presStyleCnt="0"/>
      <dgm:spPr/>
    </dgm:pt>
    <dgm:pt modelId="{4B9FB6B6-F5B1-4D0E-9A61-66390A2DD330}" type="pres">
      <dgm:prSet presAssocID="{1618CB05-7BE9-4C93-9D16-27F425E438BA}" presName="accentRepeatNode" presStyleLbl="solidFgAcc1" presStyleIdx="0" presStyleCnt="3"/>
      <dgm:spPr/>
      <dgm:t>
        <a:bodyPr/>
        <a:lstStyle/>
        <a:p>
          <a:endParaRPr lang="fr-FR"/>
        </a:p>
      </dgm:t>
    </dgm:pt>
    <dgm:pt modelId="{A6740D17-03E3-40E8-A2CA-F8DF8401A707}" type="pres">
      <dgm:prSet presAssocID="{37E9009D-214A-4B6C-9F83-14F6396E495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01A69E-6374-46A7-ADF2-3372C8465FBA}" type="pres">
      <dgm:prSet presAssocID="{37E9009D-214A-4B6C-9F83-14F6396E4953}" presName="accent_2" presStyleCnt="0"/>
      <dgm:spPr/>
    </dgm:pt>
    <dgm:pt modelId="{42EDC331-1372-47FE-9F04-504C4387BC3D}" type="pres">
      <dgm:prSet presAssocID="{37E9009D-214A-4B6C-9F83-14F6396E4953}" presName="accentRepeatNode" presStyleLbl="solidFgAcc1" presStyleIdx="1" presStyleCnt="3" custLinFactNeighborX="-2006" custLinFactNeighborY="1327"/>
      <dgm:spPr/>
      <dgm:t>
        <a:bodyPr/>
        <a:lstStyle/>
        <a:p>
          <a:endParaRPr lang="fr-FR"/>
        </a:p>
      </dgm:t>
    </dgm:pt>
    <dgm:pt modelId="{E8C1801D-D1AD-4673-BBEA-0BB300E67EB1}" type="pres">
      <dgm:prSet presAssocID="{B609A4F0-F987-4157-BA45-67A24F462E6D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2C8E43-614A-406A-8B38-FF4A92283EA2}" type="pres">
      <dgm:prSet presAssocID="{B609A4F0-F987-4157-BA45-67A24F462E6D}" presName="accent_3" presStyleCnt="0"/>
      <dgm:spPr/>
    </dgm:pt>
    <dgm:pt modelId="{12AF7BDC-36D4-4FB6-8890-BA3BF731846C}" type="pres">
      <dgm:prSet presAssocID="{B609A4F0-F987-4157-BA45-67A24F462E6D}" presName="accentRepeatNode" presStyleLbl="solidFgAcc1" presStyleIdx="2" presStyleCnt="3"/>
      <dgm:spPr/>
    </dgm:pt>
  </dgm:ptLst>
  <dgm:cxnLst>
    <dgm:cxn modelId="{9B821C58-DB6C-4424-9E7E-635A0608D06C}" type="presOf" srcId="{1618CB05-7BE9-4C93-9D16-27F425E438BA}" destId="{EFE63D1A-C4BD-47EF-BD00-E7A6AB39D103}" srcOrd="0" destOrd="0" presId="urn:microsoft.com/office/officeart/2008/layout/VerticalCurvedList"/>
    <dgm:cxn modelId="{B504C5CA-25E7-475C-B912-62410913C955}" type="presOf" srcId="{2AEDA076-38AB-4F9E-8B2C-5C440D6B7C3B}" destId="{310A3E2F-E5BD-4565-A73E-00D0E794820A}" srcOrd="0" destOrd="0" presId="urn:microsoft.com/office/officeart/2008/layout/VerticalCurvedList"/>
    <dgm:cxn modelId="{1B9F10E1-0205-4993-BC00-BC18ADC526FE}" srcId="{2AEDA076-38AB-4F9E-8B2C-5C440D6B7C3B}" destId="{1618CB05-7BE9-4C93-9D16-27F425E438BA}" srcOrd="0" destOrd="0" parTransId="{315B1EC1-28CD-4F16-B691-ACCE740A1312}" sibTransId="{61E6461A-9C67-4A90-98BF-FB0DC41368FF}"/>
    <dgm:cxn modelId="{1BC68357-083F-45F0-A9AE-846F4643F0E1}" type="presOf" srcId="{B609A4F0-F987-4157-BA45-67A24F462E6D}" destId="{E8C1801D-D1AD-4673-BBEA-0BB300E67EB1}" srcOrd="0" destOrd="0" presId="urn:microsoft.com/office/officeart/2008/layout/VerticalCurvedList"/>
    <dgm:cxn modelId="{15064EE8-67FC-4920-84A3-23E622517324}" type="presOf" srcId="{37E9009D-214A-4B6C-9F83-14F6396E4953}" destId="{A6740D17-03E3-40E8-A2CA-F8DF8401A707}" srcOrd="0" destOrd="0" presId="urn:microsoft.com/office/officeart/2008/layout/VerticalCurvedList"/>
    <dgm:cxn modelId="{6984D0ED-061A-4148-A187-030E22B5EB10}" type="presOf" srcId="{61E6461A-9C67-4A90-98BF-FB0DC41368FF}" destId="{E0888AAC-7EE7-4315-B96C-8826526624DB}" srcOrd="0" destOrd="0" presId="urn:microsoft.com/office/officeart/2008/layout/VerticalCurvedList"/>
    <dgm:cxn modelId="{22CC6F07-260B-452D-BBAF-A10481682D5F}" srcId="{2AEDA076-38AB-4F9E-8B2C-5C440D6B7C3B}" destId="{B609A4F0-F987-4157-BA45-67A24F462E6D}" srcOrd="2" destOrd="0" parTransId="{333A722E-4273-42BB-B4FA-1C594CE89954}" sibTransId="{296B56CB-648A-4025-AD8E-502B997A54F2}"/>
    <dgm:cxn modelId="{29BA6045-687B-4E1F-B290-16F4EA330D6A}" srcId="{2AEDA076-38AB-4F9E-8B2C-5C440D6B7C3B}" destId="{37E9009D-214A-4B6C-9F83-14F6396E4953}" srcOrd="1" destOrd="0" parTransId="{FE4A24D6-2E47-41B2-BFB8-F5960D406535}" sibTransId="{6940D72D-3362-4423-9F76-1FC792A6BED6}"/>
    <dgm:cxn modelId="{CB1D13B9-A97E-43AF-B1F7-0C4425EB552F}" type="presParOf" srcId="{310A3E2F-E5BD-4565-A73E-00D0E794820A}" destId="{56DA1A83-04B0-4872-8F33-A40A23FFDAA4}" srcOrd="0" destOrd="0" presId="urn:microsoft.com/office/officeart/2008/layout/VerticalCurvedList"/>
    <dgm:cxn modelId="{1CEF0B67-7536-44D7-BF4B-56FD9C7D91D4}" type="presParOf" srcId="{56DA1A83-04B0-4872-8F33-A40A23FFDAA4}" destId="{3D879DF8-2CB8-463E-B3B3-22B57979D091}" srcOrd="0" destOrd="0" presId="urn:microsoft.com/office/officeart/2008/layout/VerticalCurvedList"/>
    <dgm:cxn modelId="{B351B5A1-E194-41FB-BE66-EF485A686A5A}" type="presParOf" srcId="{3D879DF8-2CB8-463E-B3B3-22B57979D091}" destId="{28E87F85-A0C5-432A-B309-71F34A3D4E99}" srcOrd="0" destOrd="0" presId="urn:microsoft.com/office/officeart/2008/layout/VerticalCurvedList"/>
    <dgm:cxn modelId="{F6CDBC1F-6289-4BEF-B641-005D8E542EF6}" type="presParOf" srcId="{3D879DF8-2CB8-463E-B3B3-22B57979D091}" destId="{E0888AAC-7EE7-4315-B96C-8826526624DB}" srcOrd="1" destOrd="0" presId="urn:microsoft.com/office/officeart/2008/layout/VerticalCurvedList"/>
    <dgm:cxn modelId="{DC38070B-1843-4ADA-91D3-B4DA7F9CCB69}" type="presParOf" srcId="{3D879DF8-2CB8-463E-B3B3-22B57979D091}" destId="{05870744-CC13-488E-A329-C3BD421F8792}" srcOrd="2" destOrd="0" presId="urn:microsoft.com/office/officeart/2008/layout/VerticalCurvedList"/>
    <dgm:cxn modelId="{A3DE6412-D150-41B3-9310-9BE4EF6917DA}" type="presParOf" srcId="{3D879DF8-2CB8-463E-B3B3-22B57979D091}" destId="{4B6E3A9E-FE84-48E7-81A4-36C843B4F290}" srcOrd="3" destOrd="0" presId="urn:microsoft.com/office/officeart/2008/layout/VerticalCurvedList"/>
    <dgm:cxn modelId="{ADDA1DEC-B598-4614-B19B-C7A2791B6BB7}" type="presParOf" srcId="{56DA1A83-04B0-4872-8F33-A40A23FFDAA4}" destId="{EFE63D1A-C4BD-47EF-BD00-E7A6AB39D103}" srcOrd="1" destOrd="0" presId="urn:microsoft.com/office/officeart/2008/layout/VerticalCurvedList"/>
    <dgm:cxn modelId="{89B113A9-382C-4AEE-8EBE-E392177B386C}" type="presParOf" srcId="{56DA1A83-04B0-4872-8F33-A40A23FFDAA4}" destId="{97BD0D07-4063-4F44-A49D-50140B49C7FB}" srcOrd="2" destOrd="0" presId="urn:microsoft.com/office/officeart/2008/layout/VerticalCurvedList"/>
    <dgm:cxn modelId="{388EDD8D-8735-463C-B28F-C7465BC0FC94}" type="presParOf" srcId="{97BD0D07-4063-4F44-A49D-50140B49C7FB}" destId="{4B9FB6B6-F5B1-4D0E-9A61-66390A2DD330}" srcOrd="0" destOrd="0" presId="urn:microsoft.com/office/officeart/2008/layout/VerticalCurvedList"/>
    <dgm:cxn modelId="{FBA70EB8-BC1C-4150-983A-1A66CD1FDC93}" type="presParOf" srcId="{56DA1A83-04B0-4872-8F33-A40A23FFDAA4}" destId="{A6740D17-03E3-40E8-A2CA-F8DF8401A707}" srcOrd="3" destOrd="0" presId="urn:microsoft.com/office/officeart/2008/layout/VerticalCurvedList"/>
    <dgm:cxn modelId="{46D5CB3D-CCCE-45DB-B49A-B65327E9B778}" type="presParOf" srcId="{56DA1A83-04B0-4872-8F33-A40A23FFDAA4}" destId="{FA01A69E-6374-46A7-ADF2-3372C8465FBA}" srcOrd="4" destOrd="0" presId="urn:microsoft.com/office/officeart/2008/layout/VerticalCurvedList"/>
    <dgm:cxn modelId="{C5958F41-71B6-4227-A41C-63EB5467A7C1}" type="presParOf" srcId="{FA01A69E-6374-46A7-ADF2-3372C8465FBA}" destId="{42EDC331-1372-47FE-9F04-504C4387BC3D}" srcOrd="0" destOrd="0" presId="urn:microsoft.com/office/officeart/2008/layout/VerticalCurvedList"/>
    <dgm:cxn modelId="{D31CB6C5-B642-4E52-B555-B34DC4ADB3C2}" type="presParOf" srcId="{56DA1A83-04B0-4872-8F33-A40A23FFDAA4}" destId="{E8C1801D-D1AD-4673-BBEA-0BB300E67EB1}" srcOrd="5" destOrd="0" presId="urn:microsoft.com/office/officeart/2008/layout/VerticalCurvedList"/>
    <dgm:cxn modelId="{09D001EE-FE8C-4FF2-996F-70CE8B1CE1A5}" type="presParOf" srcId="{56DA1A83-04B0-4872-8F33-A40A23FFDAA4}" destId="{652C8E43-614A-406A-8B38-FF4A92283EA2}" srcOrd="6" destOrd="0" presId="urn:microsoft.com/office/officeart/2008/layout/VerticalCurvedList"/>
    <dgm:cxn modelId="{644C8228-8939-44E2-81F6-99CDFD213B1C}" type="presParOf" srcId="{652C8E43-614A-406A-8B38-FF4A92283EA2}" destId="{12AF7BDC-36D4-4FB6-8890-BA3BF731846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D4B147-A4F1-4619-9798-6371C1DA3B16}">
      <dsp:nvSpPr>
        <dsp:cNvPr id="0" name=""/>
        <dsp:cNvSpPr/>
      </dsp:nvSpPr>
      <dsp:spPr>
        <a:xfrm>
          <a:off x="3420918" y="885429"/>
          <a:ext cx="2420324" cy="4200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028"/>
              </a:lnTo>
              <a:lnTo>
                <a:pt x="2420324" y="210028"/>
              </a:lnTo>
              <a:lnTo>
                <a:pt x="2420324" y="420056"/>
              </a:lnTo>
            </a:path>
          </a:pathLst>
        </a:custGeom>
        <a:noFill/>
        <a:ln w="15875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206B5D-A55B-4134-9481-6DEE58789A60}">
      <dsp:nvSpPr>
        <dsp:cNvPr id="0" name=""/>
        <dsp:cNvSpPr/>
      </dsp:nvSpPr>
      <dsp:spPr>
        <a:xfrm>
          <a:off x="3375198" y="885429"/>
          <a:ext cx="91440" cy="4200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0056"/>
              </a:lnTo>
            </a:path>
          </a:pathLst>
        </a:custGeom>
        <a:noFill/>
        <a:ln w="15875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DD57FC-C5E2-436C-B6B2-EDA9387917F9}">
      <dsp:nvSpPr>
        <dsp:cNvPr id="0" name=""/>
        <dsp:cNvSpPr/>
      </dsp:nvSpPr>
      <dsp:spPr>
        <a:xfrm>
          <a:off x="1000593" y="885429"/>
          <a:ext cx="2420324" cy="420056"/>
        </a:xfrm>
        <a:custGeom>
          <a:avLst/>
          <a:gdLst/>
          <a:ahLst/>
          <a:cxnLst/>
          <a:rect l="0" t="0" r="0" b="0"/>
          <a:pathLst>
            <a:path>
              <a:moveTo>
                <a:pt x="2420324" y="0"/>
              </a:moveTo>
              <a:lnTo>
                <a:pt x="2420324" y="210028"/>
              </a:lnTo>
              <a:lnTo>
                <a:pt x="0" y="210028"/>
              </a:lnTo>
              <a:lnTo>
                <a:pt x="0" y="420056"/>
              </a:lnTo>
            </a:path>
          </a:pathLst>
        </a:custGeom>
        <a:noFill/>
        <a:ln w="15875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BE3FA5-6CA7-4F95-9EE5-8EA9EF0DDA29}">
      <dsp:nvSpPr>
        <dsp:cNvPr id="0" name=""/>
        <dsp:cNvSpPr/>
      </dsp:nvSpPr>
      <dsp:spPr>
        <a:xfrm>
          <a:off x="1977934" y="133548"/>
          <a:ext cx="2885966" cy="751880"/>
        </a:xfrm>
        <a:prstGeom prst="rect">
          <a:avLst/>
        </a:prstGeom>
        <a:solidFill>
          <a:schemeClr val="bg1">
            <a:lumMod val="85000"/>
          </a:schemeClr>
        </a:solidFill>
        <a:ln w="1587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14 annexes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i="1" kern="1200" dirty="0" smtClean="0"/>
            <a:t>Nantes et Montsoreau  </a:t>
          </a:r>
          <a:endParaRPr lang="fr-FR" sz="2000" i="1" kern="1200" dirty="0"/>
        </a:p>
      </dsp:txBody>
      <dsp:txXfrm>
        <a:off x="1977934" y="133548"/>
        <a:ext cx="2885966" cy="751880"/>
      </dsp:txXfrm>
    </dsp:sp>
    <dsp:sp modelId="{0BF6DE61-6186-4A2E-863D-BC962D917217}">
      <dsp:nvSpPr>
        <dsp:cNvPr id="0" name=""/>
        <dsp:cNvSpPr/>
      </dsp:nvSpPr>
      <dsp:spPr>
        <a:xfrm>
          <a:off x="459" y="1305486"/>
          <a:ext cx="2000268" cy="1000134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b="1" kern="1200" dirty="0" smtClean="0"/>
            <a:t>G1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Stade de succession avancé</a:t>
          </a:r>
          <a:endParaRPr lang="fr-FR" sz="1900" kern="1200" dirty="0"/>
        </a:p>
      </dsp:txBody>
      <dsp:txXfrm>
        <a:off x="459" y="1305486"/>
        <a:ext cx="2000268" cy="1000134"/>
      </dsp:txXfrm>
    </dsp:sp>
    <dsp:sp modelId="{7592CD39-4CC4-46CB-9304-0DFC7CE641BC}">
      <dsp:nvSpPr>
        <dsp:cNvPr id="0" name=""/>
        <dsp:cNvSpPr/>
      </dsp:nvSpPr>
      <dsp:spPr>
        <a:xfrm>
          <a:off x="2420783" y="1305486"/>
          <a:ext cx="2000268" cy="1000134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b="1" kern="1200" dirty="0" smtClean="0"/>
            <a:t>G2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Stade de succession intermédiaire</a:t>
          </a:r>
          <a:endParaRPr lang="fr-FR" sz="1900" kern="1200" dirty="0"/>
        </a:p>
      </dsp:txBody>
      <dsp:txXfrm>
        <a:off x="2420783" y="1305486"/>
        <a:ext cx="2000268" cy="1000134"/>
      </dsp:txXfrm>
    </dsp:sp>
    <dsp:sp modelId="{62A2C97B-E478-46ED-902A-1DA95876D1B0}">
      <dsp:nvSpPr>
        <dsp:cNvPr id="0" name=""/>
        <dsp:cNvSpPr/>
      </dsp:nvSpPr>
      <dsp:spPr>
        <a:xfrm>
          <a:off x="4841108" y="1305486"/>
          <a:ext cx="2000268" cy="1000134"/>
        </a:xfrm>
        <a:prstGeom prst="rect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b="1" kern="1200" dirty="0" smtClean="0"/>
            <a:t>G3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Stade de succession précoce</a:t>
          </a:r>
          <a:endParaRPr lang="fr-FR" sz="1900" kern="1200" dirty="0"/>
        </a:p>
      </dsp:txBody>
      <dsp:txXfrm>
        <a:off x="4841108" y="1305486"/>
        <a:ext cx="2000268" cy="10001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888AAC-7EE7-4315-B96C-8826526624DB}">
      <dsp:nvSpPr>
        <dsp:cNvPr id="0" name=""/>
        <dsp:cNvSpPr/>
      </dsp:nvSpPr>
      <dsp:spPr>
        <a:xfrm>
          <a:off x="-4583066" y="-702694"/>
          <a:ext cx="5459428" cy="5459428"/>
        </a:xfrm>
        <a:prstGeom prst="blockArc">
          <a:avLst>
            <a:gd name="adj1" fmla="val 18900000"/>
            <a:gd name="adj2" fmla="val 2700000"/>
            <a:gd name="adj3" fmla="val 396"/>
          </a:avLst>
        </a:prstGeom>
        <a:noFill/>
        <a:ln w="1587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E63D1A-C4BD-47EF-BD00-E7A6AB39D103}">
      <dsp:nvSpPr>
        <dsp:cNvPr id="0" name=""/>
        <dsp:cNvSpPr/>
      </dsp:nvSpPr>
      <dsp:spPr>
        <a:xfrm>
          <a:off x="563617" y="405403"/>
          <a:ext cx="6812661" cy="810807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Teneur en matière organique plus élevée en surface qu’en profondeur.</a:t>
          </a:r>
          <a:endParaRPr lang="fr-FR" sz="2400" kern="1200" dirty="0"/>
        </a:p>
      </dsp:txBody>
      <dsp:txXfrm>
        <a:off x="563617" y="405403"/>
        <a:ext cx="6812661" cy="810807"/>
      </dsp:txXfrm>
    </dsp:sp>
    <dsp:sp modelId="{4B9FB6B6-F5B1-4D0E-9A61-66390A2DD330}">
      <dsp:nvSpPr>
        <dsp:cNvPr id="0" name=""/>
        <dsp:cNvSpPr/>
      </dsp:nvSpPr>
      <dsp:spPr>
        <a:xfrm>
          <a:off x="56862" y="304052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740D17-03E3-40E8-A2CA-F8DF8401A707}">
      <dsp:nvSpPr>
        <dsp:cNvPr id="0" name=""/>
        <dsp:cNvSpPr/>
      </dsp:nvSpPr>
      <dsp:spPr>
        <a:xfrm>
          <a:off x="858345" y="1621615"/>
          <a:ext cx="6517933" cy="810807"/>
        </a:xfrm>
        <a:prstGeom prst="rect">
          <a:avLst/>
        </a:prstGeom>
        <a:solidFill>
          <a:schemeClr val="accent2">
            <a:shade val="80000"/>
            <a:hueOff val="120475"/>
            <a:satOff val="2336"/>
            <a:lumOff val="1114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pourcentage de matière organique est corrélé au groupe de végétalisation. </a:t>
          </a:r>
          <a:endParaRPr lang="fr-FR" sz="2400" kern="1200" dirty="0"/>
        </a:p>
      </dsp:txBody>
      <dsp:txXfrm>
        <a:off x="858345" y="1621615"/>
        <a:ext cx="6517933" cy="810807"/>
      </dsp:txXfrm>
    </dsp:sp>
    <dsp:sp modelId="{42EDC331-1372-47FE-9F04-504C4387BC3D}">
      <dsp:nvSpPr>
        <dsp:cNvPr id="0" name=""/>
        <dsp:cNvSpPr/>
      </dsp:nvSpPr>
      <dsp:spPr>
        <a:xfrm>
          <a:off x="331259" y="1533713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120475"/>
              <a:satOff val="2336"/>
              <a:lumOff val="111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C1801D-D1AD-4673-BBEA-0BB300E67EB1}">
      <dsp:nvSpPr>
        <dsp:cNvPr id="0" name=""/>
        <dsp:cNvSpPr/>
      </dsp:nvSpPr>
      <dsp:spPr>
        <a:xfrm>
          <a:off x="563617" y="2837827"/>
          <a:ext cx="6812661" cy="810807"/>
        </a:xfrm>
        <a:prstGeom prst="rect">
          <a:avLst/>
        </a:prstGeom>
        <a:solidFill>
          <a:schemeClr val="accent2">
            <a:shade val="80000"/>
            <a:hueOff val="240949"/>
            <a:satOff val="4673"/>
            <a:lumOff val="2229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taux de matière organique est plus important dans les annexes déconnectées. </a:t>
          </a:r>
          <a:endParaRPr lang="fr-FR" sz="2400" kern="1200" dirty="0"/>
        </a:p>
      </dsp:txBody>
      <dsp:txXfrm>
        <a:off x="563617" y="2837827"/>
        <a:ext cx="6812661" cy="810807"/>
      </dsp:txXfrm>
    </dsp:sp>
    <dsp:sp modelId="{12AF7BDC-36D4-4FB6-8890-BA3BF731846C}">
      <dsp:nvSpPr>
        <dsp:cNvPr id="0" name=""/>
        <dsp:cNvSpPr/>
      </dsp:nvSpPr>
      <dsp:spPr>
        <a:xfrm>
          <a:off x="56862" y="2736476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240949"/>
              <a:satOff val="4673"/>
              <a:lumOff val="222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888AAC-7EE7-4315-B96C-8826526624DB}">
      <dsp:nvSpPr>
        <dsp:cNvPr id="0" name=""/>
        <dsp:cNvSpPr/>
      </dsp:nvSpPr>
      <dsp:spPr>
        <a:xfrm>
          <a:off x="-4583066" y="-702694"/>
          <a:ext cx="5459428" cy="5459428"/>
        </a:xfrm>
        <a:prstGeom prst="blockArc">
          <a:avLst>
            <a:gd name="adj1" fmla="val 18900000"/>
            <a:gd name="adj2" fmla="val 2700000"/>
            <a:gd name="adj3" fmla="val 396"/>
          </a:avLst>
        </a:prstGeom>
        <a:noFill/>
        <a:ln w="1587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E63D1A-C4BD-47EF-BD00-E7A6AB39D103}">
      <dsp:nvSpPr>
        <dsp:cNvPr id="0" name=""/>
        <dsp:cNvSpPr/>
      </dsp:nvSpPr>
      <dsp:spPr>
        <a:xfrm>
          <a:off x="563617" y="405403"/>
          <a:ext cx="7964936" cy="810807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Teneur en matière organique plus élevée en surface qu’en profondeur.</a:t>
          </a:r>
          <a:endParaRPr lang="fr-FR" sz="2400" kern="1200" dirty="0"/>
        </a:p>
      </dsp:txBody>
      <dsp:txXfrm>
        <a:off x="563617" y="405403"/>
        <a:ext cx="7964936" cy="810807"/>
      </dsp:txXfrm>
    </dsp:sp>
    <dsp:sp modelId="{4B9FB6B6-F5B1-4D0E-9A61-66390A2DD330}">
      <dsp:nvSpPr>
        <dsp:cNvPr id="0" name=""/>
        <dsp:cNvSpPr/>
      </dsp:nvSpPr>
      <dsp:spPr>
        <a:xfrm>
          <a:off x="56862" y="304052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740D17-03E3-40E8-A2CA-F8DF8401A707}">
      <dsp:nvSpPr>
        <dsp:cNvPr id="0" name=""/>
        <dsp:cNvSpPr/>
      </dsp:nvSpPr>
      <dsp:spPr>
        <a:xfrm>
          <a:off x="858345" y="1621615"/>
          <a:ext cx="7670208" cy="810807"/>
        </a:xfrm>
        <a:prstGeom prst="rect">
          <a:avLst/>
        </a:prstGeom>
        <a:solidFill>
          <a:schemeClr val="accent2">
            <a:shade val="80000"/>
            <a:hueOff val="120475"/>
            <a:satOff val="2336"/>
            <a:lumOff val="1114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pourcentage de matière organique est corrélé au groupe de végétalisation. </a:t>
          </a:r>
          <a:endParaRPr lang="fr-FR" sz="2400" kern="1200" dirty="0"/>
        </a:p>
      </dsp:txBody>
      <dsp:txXfrm>
        <a:off x="858345" y="1621615"/>
        <a:ext cx="7670208" cy="810807"/>
      </dsp:txXfrm>
    </dsp:sp>
    <dsp:sp modelId="{42EDC331-1372-47FE-9F04-504C4387BC3D}">
      <dsp:nvSpPr>
        <dsp:cNvPr id="0" name=""/>
        <dsp:cNvSpPr/>
      </dsp:nvSpPr>
      <dsp:spPr>
        <a:xfrm>
          <a:off x="331259" y="1533713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120475"/>
              <a:satOff val="2336"/>
              <a:lumOff val="111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C1801D-D1AD-4673-BBEA-0BB300E67EB1}">
      <dsp:nvSpPr>
        <dsp:cNvPr id="0" name=""/>
        <dsp:cNvSpPr/>
      </dsp:nvSpPr>
      <dsp:spPr>
        <a:xfrm>
          <a:off x="563617" y="2837827"/>
          <a:ext cx="7964936" cy="810807"/>
        </a:xfrm>
        <a:prstGeom prst="rect">
          <a:avLst/>
        </a:prstGeom>
        <a:solidFill>
          <a:schemeClr val="accent2">
            <a:shade val="80000"/>
            <a:hueOff val="240949"/>
            <a:satOff val="4673"/>
            <a:lumOff val="2229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taux de matière organique est plus important dans les annexes déconnectées. </a:t>
          </a:r>
          <a:endParaRPr lang="fr-FR" sz="2400" kern="1200" dirty="0"/>
        </a:p>
      </dsp:txBody>
      <dsp:txXfrm>
        <a:off x="563617" y="2837827"/>
        <a:ext cx="7964936" cy="810807"/>
      </dsp:txXfrm>
    </dsp:sp>
    <dsp:sp modelId="{12AF7BDC-36D4-4FB6-8890-BA3BF731846C}">
      <dsp:nvSpPr>
        <dsp:cNvPr id="0" name=""/>
        <dsp:cNvSpPr/>
      </dsp:nvSpPr>
      <dsp:spPr>
        <a:xfrm>
          <a:off x="56862" y="2736476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240949"/>
              <a:satOff val="4673"/>
              <a:lumOff val="222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888AAC-7EE7-4315-B96C-8826526624DB}">
      <dsp:nvSpPr>
        <dsp:cNvPr id="0" name=""/>
        <dsp:cNvSpPr/>
      </dsp:nvSpPr>
      <dsp:spPr>
        <a:xfrm>
          <a:off x="-4583066" y="-702694"/>
          <a:ext cx="5459428" cy="5459428"/>
        </a:xfrm>
        <a:prstGeom prst="blockArc">
          <a:avLst>
            <a:gd name="adj1" fmla="val 18900000"/>
            <a:gd name="adj2" fmla="val 2700000"/>
            <a:gd name="adj3" fmla="val 396"/>
          </a:avLst>
        </a:prstGeom>
        <a:noFill/>
        <a:ln w="1587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E63D1A-C4BD-47EF-BD00-E7A6AB39D103}">
      <dsp:nvSpPr>
        <dsp:cNvPr id="0" name=""/>
        <dsp:cNvSpPr/>
      </dsp:nvSpPr>
      <dsp:spPr>
        <a:xfrm>
          <a:off x="563617" y="405403"/>
          <a:ext cx="7964936" cy="810807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Résultats similaires observés dans plusieurs études 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i="1" kern="1200" dirty="0" err="1" smtClean="0"/>
            <a:t>Ratsimazafy</a:t>
          </a:r>
          <a:r>
            <a:rPr lang="fr-FR" sz="1600" i="1" kern="1200" dirty="0" smtClean="0"/>
            <a:t> (1967),</a:t>
          </a:r>
          <a:r>
            <a:rPr lang="fr-FR" sz="1600" i="1" kern="1200" dirty="0" err="1" smtClean="0"/>
            <a:t>Hedin</a:t>
          </a:r>
          <a:r>
            <a:rPr lang="fr-FR" sz="1600" i="1" kern="1200" dirty="0" smtClean="0"/>
            <a:t> (1972), </a:t>
          </a:r>
          <a:r>
            <a:rPr lang="fr-FR" sz="1600" i="1" kern="1200" dirty="0" err="1" smtClean="0"/>
            <a:t>Qualls</a:t>
          </a:r>
          <a:r>
            <a:rPr lang="fr-FR" sz="1600" i="1" kern="1200" dirty="0" smtClean="0"/>
            <a:t> (1991)</a:t>
          </a:r>
          <a:endParaRPr lang="fr-FR" sz="1600" kern="1200" dirty="0"/>
        </a:p>
      </dsp:txBody>
      <dsp:txXfrm>
        <a:off x="563617" y="405403"/>
        <a:ext cx="7964936" cy="810807"/>
      </dsp:txXfrm>
    </dsp:sp>
    <dsp:sp modelId="{4B9FB6B6-F5B1-4D0E-9A61-66390A2DD330}">
      <dsp:nvSpPr>
        <dsp:cNvPr id="0" name=""/>
        <dsp:cNvSpPr/>
      </dsp:nvSpPr>
      <dsp:spPr>
        <a:xfrm>
          <a:off x="56862" y="304052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740D17-03E3-40E8-A2CA-F8DF8401A707}">
      <dsp:nvSpPr>
        <dsp:cNvPr id="0" name=""/>
        <dsp:cNvSpPr/>
      </dsp:nvSpPr>
      <dsp:spPr>
        <a:xfrm>
          <a:off x="858345" y="1621615"/>
          <a:ext cx="7670208" cy="810807"/>
        </a:xfrm>
        <a:prstGeom prst="rect">
          <a:avLst/>
        </a:prstGeom>
        <a:solidFill>
          <a:schemeClr val="accent2">
            <a:shade val="80000"/>
            <a:hueOff val="120475"/>
            <a:satOff val="2336"/>
            <a:lumOff val="1114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pourcentage de matière organique est corrélé au groupe de végétalisation. </a:t>
          </a:r>
          <a:endParaRPr lang="fr-FR" sz="2400" kern="1200" dirty="0"/>
        </a:p>
      </dsp:txBody>
      <dsp:txXfrm>
        <a:off x="858345" y="1621615"/>
        <a:ext cx="7670208" cy="810807"/>
      </dsp:txXfrm>
    </dsp:sp>
    <dsp:sp modelId="{42EDC331-1372-47FE-9F04-504C4387BC3D}">
      <dsp:nvSpPr>
        <dsp:cNvPr id="0" name=""/>
        <dsp:cNvSpPr/>
      </dsp:nvSpPr>
      <dsp:spPr>
        <a:xfrm>
          <a:off x="331259" y="1533713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120475"/>
              <a:satOff val="2336"/>
              <a:lumOff val="111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C1801D-D1AD-4673-BBEA-0BB300E67EB1}">
      <dsp:nvSpPr>
        <dsp:cNvPr id="0" name=""/>
        <dsp:cNvSpPr/>
      </dsp:nvSpPr>
      <dsp:spPr>
        <a:xfrm>
          <a:off x="563617" y="2837827"/>
          <a:ext cx="7964936" cy="810807"/>
        </a:xfrm>
        <a:prstGeom prst="rect">
          <a:avLst/>
        </a:prstGeom>
        <a:solidFill>
          <a:schemeClr val="accent2">
            <a:shade val="80000"/>
            <a:hueOff val="240949"/>
            <a:satOff val="4673"/>
            <a:lumOff val="2229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taux de matière organique est plus important dans les annexes déconnectées. </a:t>
          </a:r>
          <a:endParaRPr lang="fr-FR" sz="2400" kern="1200" dirty="0"/>
        </a:p>
      </dsp:txBody>
      <dsp:txXfrm>
        <a:off x="563617" y="2837827"/>
        <a:ext cx="7964936" cy="810807"/>
      </dsp:txXfrm>
    </dsp:sp>
    <dsp:sp modelId="{12AF7BDC-36D4-4FB6-8890-BA3BF731846C}">
      <dsp:nvSpPr>
        <dsp:cNvPr id="0" name=""/>
        <dsp:cNvSpPr/>
      </dsp:nvSpPr>
      <dsp:spPr>
        <a:xfrm>
          <a:off x="56862" y="2736476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240949"/>
              <a:satOff val="4673"/>
              <a:lumOff val="222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888AAC-7EE7-4315-B96C-8826526624DB}">
      <dsp:nvSpPr>
        <dsp:cNvPr id="0" name=""/>
        <dsp:cNvSpPr/>
      </dsp:nvSpPr>
      <dsp:spPr>
        <a:xfrm>
          <a:off x="-4583066" y="-702694"/>
          <a:ext cx="5459428" cy="5459428"/>
        </a:xfrm>
        <a:prstGeom prst="blockArc">
          <a:avLst>
            <a:gd name="adj1" fmla="val 18900000"/>
            <a:gd name="adj2" fmla="val 2700000"/>
            <a:gd name="adj3" fmla="val 396"/>
          </a:avLst>
        </a:prstGeom>
        <a:noFill/>
        <a:ln w="1587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E63D1A-C4BD-47EF-BD00-E7A6AB39D103}">
      <dsp:nvSpPr>
        <dsp:cNvPr id="0" name=""/>
        <dsp:cNvSpPr/>
      </dsp:nvSpPr>
      <dsp:spPr>
        <a:xfrm>
          <a:off x="563617" y="405403"/>
          <a:ext cx="7964936" cy="810807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Résultats similaires observés dans plusieurs études 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i="1" kern="1200" dirty="0" err="1" smtClean="0"/>
            <a:t>Ratsimazafy</a:t>
          </a:r>
          <a:r>
            <a:rPr lang="fr-FR" sz="1600" i="1" kern="1200" dirty="0" smtClean="0"/>
            <a:t> (1967),</a:t>
          </a:r>
          <a:r>
            <a:rPr lang="fr-FR" sz="1600" i="1" kern="1200" dirty="0" err="1" smtClean="0"/>
            <a:t>Hedin</a:t>
          </a:r>
          <a:r>
            <a:rPr lang="fr-FR" sz="1600" i="1" kern="1200" dirty="0" smtClean="0"/>
            <a:t> (1972), </a:t>
          </a:r>
          <a:r>
            <a:rPr lang="fr-FR" sz="1600" i="1" kern="1200" dirty="0" err="1" smtClean="0"/>
            <a:t>Qualls</a:t>
          </a:r>
          <a:r>
            <a:rPr lang="fr-FR" sz="1600" i="1" kern="1200" dirty="0" smtClean="0"/>
            <a:t> (1991)</a:t>
          </a:r>
          <a:endParaRPr lang="fr-FR" sz="1600" kern="1200" dirty="0"/>
        </a:p>
      </dsp:txBody>
      <dsp:txXfrm>
        <a:off x="563617" y="405403"/>
        <a:ext cx="7964936" cy="810807"/>
      </dsp:txXfrm>
    </dsp:sp>
    <dsp:sp modelId="{4B9FB6B6-F5B1-4D0E-9A61-66390A2DD330}">
      <dsp:nvSpPr>
        <dsp:cNvPr id="0" name=""/>
        <dsp:cNvSpPr/>
      </dsp:nvSpPr>
      <dsp:spPr>
        <a:xfrm>
          <a:off x="56862" y="304052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740D17-03E3-40E8-A2CA-F8DF8401A707}">
      <dsp:nvSpPr>
        <dsp:cNvPr id="0" name=""/>
        <dsp:cNvSpPr/>
      </dsp:nvSpPr>
      <dsp:spPr>
        <a:xfrm>
          <a:off x="858345" y="1621615"/>
          <a:ext cx="7670208" cy="810807"/>
        </a:xfrm>
        <a:prstGeom prst="rect">
          <a:avLst/>
        </a:prstGeom>
        <a:solidFill>
          <a:schemeClr val="accent2">
            <a:shade val="80000"/>
            <a:hueOff val="120475"/>
            <a:satOff val="2336"/>
            <a:lumOff val="1114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Lignine : molécule difficile à digérer par les organismes vivants.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i="1" kern="1200" dirty="0" smtClean="0"/>
            <a:t>Stanley (1991)</a:t>
          </a:r>
          <a:endParaRPr lang="fr-FR" sz="1600" kern="1200" dirty="0"/>
        </a:p>
      </dsp:txBody>
      <dsp:txXfrm>
        <a:off x="858345" y="1621615"/>
        <a:ext cx="7670208" cy="810807"/>
      </dsp:txXfrm>
    </dsp:sp>
    <dsp:sp modelId="{42EDC331-1372-47FE-9F04-504C4387BC3D}">
      <dsp:nvSpPr>
        <dsp:cNvPr id="0" name=""/>
        <dsp:cNvSpPr/>
      </dsp:nvSpPr>
      <dsp:spPr>
        <a:xfrm>
          <a:off x="331259" y="1533713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120475"/>
              <a:satOff val="2336"/>
              <a:lumOff val="111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C1801D-D1AD-4673-BBEA-0BB300E67EB1}">
      <dsp:nvSpPr>
        <dsp:cNvPr id="0" name=""/>
        <dsp:cNvSpPr/>
      </dsp:nvSpPr>
      <dsp:spPr>
        <a:xfrm>
          <a:off x="563617" y="2837827"/>
          <a:ext cx="7964936" cy="810807"/>
        </a:xfrm>
        <a:prstGeom prst="rect">
          <a:avLst/>
        </a:prstGeom>
        <a:solidFill>
          <a:schemeClr val="accent2">
            <a:shade val="80000"/>
            <a:hueOff val="240949"/>
            <a:satOff val="4673"/>
            <a:lumOff val="2229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taux de matière organique est plus important dans les annexes déconnectées. </a:t>
          </a:r>
          <a:endParaRPr lang="fr-FR" sz="2400" kern="1200" dirty="0"/>
        </a:p>
      </dsp:txBody>
      <dsp:txXfrm>
        <a:off x="563617" y="2837827"/>
        <a:ext cx="7964936" cy="810807"/>
      </dsp:txXfrm>
    </dsp:sp>
    <dsp:sp modelId="{12AF7BDC-36D4-4FB6-8890-BA3BF731846C}">
      <dsp:nvSpPr>
        <dsp:cNvPr id="0" name=""/>
        <dsp:cNvSpPr/>
      </dsp:nvSpPr>
      <dsp:spPr>
        <a:xfrm>
          <a:off x="56862" y="2736476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240949"/>
              <a:satOff val="4673"/>
              <a:lumOff val="222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888AAC-7EE7-4315-B96C-8826526624DB}">
      <dsp:nvSpPr>
        <dsp:cNvPr id="0" name=""/>
        <dsp:cNvSpPr/>
      </dsp:nvSpPr>
      <dsp:spPr>
        <a:xfrm>
          <a:off x="-4583066" y="-702694"/>
          <a:ext cx="5459428" cy="5459428"/>
        </a:xfrm>
        <a:prstGeom prst="blockArc">
          <a:avLst>
            <a:gd name="adj1" fmla="val 18900000"/>
            <a:gd name="adj2" fmla="val 2700000"/>
            <a:gd name="adj3" fmla="val 396"/>
          </a:avLst>
        </a:prstGeom>
        <a:noFill/>
        <a:ln w="1587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E63D1A-C4BD-47EF-BD00-E7A6AB39D103}">
      <dsp:nvSpPr>
        <dsp:cNvPr id="0" name=""/>
        <dsp:cNvSpPr/>
      </dsp:nvSpPr>
      <dsp:spPr>
        <a:xfrm>
          <a:off x="563617" y="405403"/>
          <a:ext cx="7964936" cy="810807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Résultats </a:t>
          </a:r>
          <a:r>
            <a:rPr lang="fr-FR" sz="2000" kern="1200" smtClean="0"/>
            <a:t>similaires observés </a:t>
          </a:r>
          <a:r>
            <a:rPr lang="fr-FR" sz="2000" kern="1200" dirty="0" smtClean="0"/>
            <a:t>dans plusieurs études 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i="1" kern="1200" dirty="0" err="1" smtClean="0"/>
            <a:t>Ratsimazafy</a:t>
          </a:r>
          <a:r>
            <a:rPr lang="fr-FR" sz="1600" i="1" kern="1200" dirty="0" smtClean="0"/>
            <a:t> (1967),</a:t>
          </a:r>
          <a:r>
            <a:rPr lang="fr-FR" sz="1600" i="1" kern="1200" dirty="0" err="1" smtClean="0"/>
            <a:t>Hedin</a:t>
          </a:r>
          <a:r>
            <a:rPr lang="fr-FR" sz="1600" i="1" kern="1200" dirty="0" smtClean="0"/>
            <a:t> (1972), </a:t>
          </a:r>
          <a:r>
            <a:rPr lang="fr-FR" sz="1600" i="1" kern="1200" dirty="0" err="1" smtClean="0"/>
            <a:t>Qualls</a:t>
          </a:r>
          <a:r>
            <a:rPr lang="fr-FR" sz="1600" i="1" kern="1200" dirty="0" smtClean="0"/>
            <a:t> (1991)</a:t>
          </a:r>
          <a:endParaRPr lang="fr-FR" sz="1600" kern="1200" dirty="0"/>
        </a:p>
      </dsp:txBody>
      <dsp:txXfrm>
        <a:off x="563617" y="405403"/>
        <a:ext cx="7964936" cy="810807"/>
      </dsp:txXfrm>
    </dsp:sp>
    <dsp:sp modelId="{4B9FB6B6-F5B1-4D0E-9A61-66390A2DD330}">
      <dsp:nvSpPr>
        <dsp:cNvPr id="0" name=""/>
        <dsp:cNvSpPr/>
      </dsp:nvSpPr>
      <dsp:spPr>
        <a:xfrm>
          <a:off x="56862" y="304052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740D17-03E3-40E8-A2CA-F8DF8401A707}">
      <dsp:nvSpPr>
        <dsp:cNvPr id="0" name=""/>
        <dsp:cNvSpPr/>
      </dsp:nvSpPr>
      <dsp:spPr>
        <a:xfrm>
          <a:off x="858345" y="1621615"/>
          <a:ext cx="7670208" cy="810807"/>
        </a:xfrm>
        <a:prstGeom prst="rect">
          <a:avLst/>
        </a:prstGeom>
        <a:solidFill>
          <a:schemeClr val="accent2">
            <a:shade val="80000"/>
            <a:hueOff val="120475"/>
            <a:satOff val="2336"/>
            <a:lumOff val="1114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Lignine : molécule difficile à digérer par les organismes vivants.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i="1" kern="1200" dirty="0" smtClean="0"/>
            <a:t>Stanley (1991)</a:t>
          </a:r>
          <a:endParaRPr lang="fr-FR" sz="1600" kern="1200" dirty="0"/>
        </a:p>
      </dsp:txBody>
      <dsp:txXfrm>
        <a:off x="858345" y="1621615"/>
        <a:ext cx="7670208" cy="810807"/>
      </dsp:txXfrm>
    </dsp:sp>
    <dsp:sp modelId="{42EDC331-1372-47FE-9F04-504C4387BC3D}">
      <dsp:nvSpPr>
        <dsp:cNvPr id="0" name=""/>
        <dsp:cNvSpPr/>
      </dsp:nvSpPr>
      <dsp:spPr>
        <a:xfrm>
          <a:off x="331259" y="1533713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120475"/>
              <a:satOff val="2336"/>
              <a:lumOff val="111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C1801D-D1AD-4673-BBEA-0BB300E67EB1}">
      <dsp:nvSpPr>
        <dsp:cNvPr id="0" name=""/>
        <dsp:cNvSpPr/>
      </dsp:nvSpPr>
      <dsp:spPr>
        <a:xfrm>
          <a:off x="563617" y="2837827"/>
          <a:ext cx="7964936" cy="810807"/>
        </a:xfrm>
        <a:prstGeom prst="rect">
          <a:avLst/>
        </a:prstGeom>
        <a:solidFill>
          <a:schemeClr val="accent2">
            <a:shade val="80000"/>
            <a:hueOff val="240949"/>
            <a:satOff val="4673"/>
            <a:lumOff val="2229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3579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La connectivité hydrologique : force motrice expliquant les échanges bilatéraux entre le cours d’eau et la plaine inondable. </a:t>
          </a:r>
          <a:r>
            <a:rPr lang="fr-FR" sz="1600" i="1" kern="1200" dirty="0" err="1" smtClean="0"/>
            <a:t>Tockner</a:t>
          </a:r>
          <a:r>
            <a:rPr lang="fr-FR" sz="1600" i="1" kern="1200" dirty="0" smtClean="0"/>
            <a:t> (1999)</a:t>
          </a:r>
          <a:endParaRPr lang="fr-FR" sz="1600" kern="1200" dirty="0"/>
        </a:p>
      </dsp:txBody>
      <dsp:txXfrm>
        <a:off x="563617" y="2837827"/>
        <a:ext cx="7964936" cy="810807"/>
      </dsp:txXfrm>
    </dsp:sp>
    <dsp:sp modelId="{12AF7BDC-36D4-4FB6-8890-BA3BF731846C}">
      <dsp:nvSpPr>
        <dsp:cNvPr id="0" name=""/>
        <dsp:cNvSpPr/>
      </dsp:nvSpPr>
      <dsp:spPr>
        <a:xfrm>
          <a:off x="56862" y="2736476"/>
          <a:ext cx="1013509" cy="10135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240949"/>
              <a:satOff val="4673"/>
              <a:lumOff val="222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6F337-0A47-45F9-AA58-8BE1F2DA9530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 smtClean="0"/>
              <a:t>GINON Léa - Soutenance de stage DAE4 IMA - Juillet 2018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AA6F1-8A6C-40BC-86CA-60B5049F1B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76517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3F188-D1AE-4B92-8D43-604791271762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 smtClean="0"/>
              <a:t>GINON Léa - Soutenance de stage DAE4 IMA - Juillet 2018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D09F5-CD74-4889-A801-B216507455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97175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D09F5-CD74-4889-A801-B2165074558C}" type="slidenum">
              <a:rPr lang="fr-FR" smtClean="0"/>
              <a:t>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GINON Léa - Soutenance de stage DAE4 IMA - Juillet 2018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9099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GINON Léa - Soutenance de stage DAE4 IMA - Juillet 2018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CD09F5-CD74-4889-A801-B2165074558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1186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2AC0-41F0-4CEA-B63B-0058907F476C}" type="datetime1">
              <a:rPr lang="fr-FR" smtClean="0"/>
              <a:t>04/02/2019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38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B9D2C-A8E1-41FE-8868-BCF0E4318692}" type="datetime1">
              <a:rPr lang="fr-FR" smtClean="0"/>
              <a:t>04/02/2019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878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01D3F-4300-4B9F-9193-5A03B29556EC}" type="datetime1">
              <a:rPr lang="fr-FR" smtClean="0"/>
              <a:t>04/02/2019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359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AA3D-B3D8-4E75-9C35-85B46F718A1B}" type="datetime1">
              <a:rPr lang="fr-FR" smtClean="0"/>
              <a:t>04/02/2019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4878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663E-C5DF-412A-9692-3E8B1AFE45AA}" type="datetime1">
              <a:rPr lang="fr-FR" smtClean="0"/>
              <a:t>04/02/2019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863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BA510-FFEE-4B1F-9361-2B55BA75D952}" type="datetime1">
              <a:rPr lang="fr-FR" smtClean="0"/>
              <a:t>04/02/2019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2792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20A29-4B7E-4C12-A270-FCF410602912}" type="datetime1">
              <a:rPr lang="fr-FR" smtClean="0"/>
              <a:t>04/02/2019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6253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BDD2-2ADE-4ED7-BEB8-5979F8068FF5}" type="datetime1">
              <a:rPr lang="fr-FR" smtClean="0"/>
              <a:t>04/02/2019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96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5598-3F23-44B1-957D-9E5794F0DA6B}" type="datetime1">
              <a:rPr lang="fr-FR" smtClean="0"/>
              <a:t>04/02/2019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791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C766AB6-40DB-4F21-9879-FC94D2016D14}" type="datetime1">
              <a:rPr lang="fr-FR" smtClean="0"/>
              <a:t>04/02/2019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9FB660-481E-4242-A148-13A8CABB5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9044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65B0-419F-4B60-9C39-6098856AE7C8}" type="datetime1">
              <a:rPr lang="fr-FR" smtClean="0"/>
              <a:t>04/02/2019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1960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C7668B1-8039-4DD6-B188-538BD26CC474}" type="datetime1">
              <a:rPr lang="fr-FR" smtClean="0"/>
              <a:t>04/02/2019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49FB660-481E-4242-A148-13A8CABB5913}" type="slidenum">
              <a:rPr lang="fr-FR" smtClean="0"/>
              <a:t>‹N°›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56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46632" y="2794130"/>
            <a:ext cx="9004479" cy="1532116"/>
          </a:xfrm>
        </p:spPr>
        <p:txBody>
          <a:bodyPr>
            <a:normAutofit/>
          </a:bodyPr>
          <a:lstStyle/>
          <a:p>
            <a:pPr algn="ctr"/>
            <a:r>
              <a:rPr lang="fr-FR" sz="3600" dirty="0" smtClean="0"/>
              <a:t>Caractérisation sédimentaire des annexes fluviatiles de la Loire aval</a:t>
            </a: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 </a:t>
            </a:r>
            <a:endParaRPr lang="fr-FR" sz="2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382592" y="4440740"/>
            <a:ext cx="7532560" cy="528504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Projet de fin d’ETUDE 2019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0" y="5368958"/>
            <a:ext cx="110629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Tutrice : GREULICH Sabine </a:t>
            </a:r>
          </a:p>
          <a:p>
            <a:r>
              <a:rPr lang="fr-FR" dirty="0" smtClean="0">
                <a:solidFill>
                  <a:schemeClr val="tx2"/>
                </a:solidFill>
              </a:rPr>
              <a:t>Département Aménagement Environnement (DAE) 5A </a:t>
            </a:r>
          </a:p>
          <a:p>
            <a:r>
              <a:rPr lang="fr-FR" dirty="0" smtClean="0">
                <a:solidFill>
                  <a:schemeClr val="tx2"/>
                </a:solidFill>
              </a:rPr>
              <a:t>Spécialité : Ingénierie des Milieux Aquatiques (IMA)</a:t>
            </a:r>
          </a:p>
          <a:p>
            <a:endParaRPr lang="fr-FR" dirty="0" smtClean="0">
              <a:solidFill>
                <a:schemeClr val="tx2"/>
              </a:solidFill>
            </a:endParaRPr>
          </a:p>
          <a:p>
            <a:endParaRPr lang="fr-FR" dirty="0" smtClean="0">
              <a:solidFill>
                <a:schemeClr val="tx2"/>
              </a:solidFill>
            </a:endParaRPr>
          </a:p>
          <a:p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88" y="109092"/>
            <a:ext cx="4514850" cy="140017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705105" y="6488668"/>
            <a:ext cx="4887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tx2"/>
                </a:solidFill>
              </a:rPr>
              <a:t>GINON Léa – Janvier 2019</a:t>
            </a:r>
            <a:endParaRPr lang="fr-FR" dirty="0">
              <a:solidFill>
                <a:schemeClr val="tx2"/>
              </a:solidFill>
            </a:endParaRPr>
          </a:p>
        </p:txBody>
      </p:sp>
      <p:pic>
        <p:nvPicPr>
          <p:cNvPr id="9" name="Imag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775" y="351139"/>
            <a:ext cx="2496671" cy="926332"/>
          </a:xfrm>
          <a:prstGeom prst="rect">
            <a:avLst/>
          </a:prstGeom>
        </p:spPr>
      </p:pic>
      <p:pic>
        <p:nvPicPr>
          <p:cNvPr id="10" name="Image 9" descr="citeres732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752" y="1522818"/>
            <a:ext cx="1371600" cy="45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6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4083" y="467068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Discussion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10</a:t>
            </a:fld>
            <a:endParaRPr lang="fr-FR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3800155011"/>
              </p:ext>
            </p:extLst>
          </p:nvPr>
        </p:nvGraphicFramePr>
        <p:xfrm>
          <a:off x="1943099" y="2030506"/>
          <a:ext cx="8583583" cy="4054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2259106" y="2686517"/>
            <a:ext cx="605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H1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561665" y="3855319"/>
            <a:ext cx="524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H2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259106" y="5099736"/>
            <a:ext cx="605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H3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>
          <a:xfrm flipH="1">
            <a:off x="645460" y="5499846"/>
            <a:ext cx="451820" cy="369248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230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4083" y="467068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Discussion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11</a:t>
            </a:fld>
            <a:endParaRPr lang="fr-FR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541875135"/>
              </p:ext>
            </p:extLst>
          </p:nvPr>
        </p:nvGraphicFramePr>
        <p:xfrm>
          <a:off x="1943099" y="2030506"/>
          <a:ext cx="8583583" cy="4054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2259106" y="2686517"/>
            <a:ext cx="605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H1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561665" y="3855319"/>
            <a:ext cx="524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H2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259106" y="5099736"/>
            <a:ext cx="605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H3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>
          <a:xfrm flipH="1">
            <a:off x="645460" y="5499846"/>
            <a:ext cx="451820" cy="369248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693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4083" y="467068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Discussion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12</a:t>
            </a:fld>
            <a:endParaRPr lang="fr-FR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380257347"/>
              </p:ext>
            </p:extLst>
          </p:nvPr>
        </p:nvGraphicFramePr>
        <p:xfrm>
          <a:off x="1943099" y="2030506"/>
          <a:ext cx="8583583" cy="4054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2259106" y="2686517"/>
            <a:ext cx="605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H1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561665" y="3855319"/>
            <a:ext cx="524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H2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259106" y="5099736"/>
            <a:ext cx="605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H3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>
          <a:xfrm flipH="1">
            <a:off x="645460" y="5499846"/>
            <a:ext cx="451820" cy="369248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449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4083" y="467068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Discussion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13</a:t>
            </a:fld>
            <a:endParaRPr lang="fr-FR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4253375012"/>
              </p:ext>
            </p:extLst>
          </p:nvPr>
        </p:nvGraphicFramePr>
        <p:xfrm>
          <a:off x="1943099" y="2030506"/>
          <a:ext cx="8583583" cy="4054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2259106" y="2686517"/>
            <a:ext cx="605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H1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561665" y="3855319"/>
            <a:ext cx="524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H2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259106" y="5099736"/>
            <a:ext cx="605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H3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>
          <a:xfrm flipH="1">
            <a:off x="645460" y="5499846"/>
            <a:ext cx="451820" cy="369248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685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529664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Conclusion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14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097280" y="1845734"/>
            <a:ext cx="1109472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/>
              <a:t>Limites </a:t>
            </a:r>
            <a:r>
              <a:rPr lang="fr-FR" sz="2000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dirty="0" smtClean="0"/>
              <a:t>L’utilisation du test ACP pour le traitement des résultats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dirty="0" smtClean="0"/>
              <a:t>Période de prélèvement des échantillons </a:t>
            </a:r>
          </a:p>
          <a:p>
            <a:endParaRPr lang="fr-FR" sz="2000" dirty="0"/>
          </a:p>
          <a:p>
            <a:pPr algn="ctr"/>
            <a:r>
              <a:rPr lang="fr-FR" sz="2000" b="1" i="1" dirty="0" smtClean="0"/>
              <a:t>Principaux résultats de l’étude </a:t>
            </a:r>
          </a:p>
          <a:p>
            <a:endParaRPr lang="fr-FR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 smtClean="0"/>
              <a:t>0,198% - 6,012% de matière organique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 smtClean="0"/>
              <a:t>Aucune significativité définie entre les groupes de végétalisation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 smtClean="0"/>
              <a:t>Corrélation significativement positive avec le pourcentage de surface ligneuse et la déconnexion des annexes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/>
          </a:p>
          <a:p>
            <a:r>
              <a:rPr lang="fr-FR" dirty="0" smtClean="0"/>
              <a:t>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909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Merci pour votre attention </a:t>
            </a:r>
            <a:endParaRPr lang="fr-FR" b="1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fr-FR" dirty="0" smtClean="0"/>
              <a:t>GINON Léa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15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7337"/>
            <a:ext cx="10058400" cy="3088243"/>
          </a:xfrm>
          <a:prstGeom prst="rect">
            <a:avLst/>
          </a:prstGeom>
        </p:spPr>
      </p:pic>
      <p:pic>
        <p:nvPicPr>
          <p:cNvPr id="9" name="Espace réservé pour une image 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9" r="11919"/>
          <a:stretch>
            <a:fillRect/>
          </a:stretch>
        </p:blipFill>
        <p:spPr/>
      </p:pic>
      <p:sp>
        <p:nvSpPr>
          <p:cNvPr id="10" name="ZoneTexte 9"/>
          <p:cNvSpPr txBox="1"/>
          <p:nvPr/>
        </p:nvSpPr>
        <p:spPr>
          <a:xfrm>
            <a:off x="0" y="4554887"/>
            <a:ext cx="1421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Fotolia</a:t>
            </a:r>
            <a:r>
              <a:rPr lang="fr-FR" dirty="0" smtClean="0"/>
              <a:t> ©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819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529664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Bibliographie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16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097280" y="1980421"/>
            <a:ext cx="1011520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/>
            <a:r>
              <a:rPr lang="en-US" sz="1600" dirty="0" err="1">
                <a:latin typeface="+mj-lt"/>
              </a:rPr>
              <a:t>Balesdent</a:t>
            </a:r>
            <a:r>
              <a:rPr lang="en-US" sz="1600" dirty="0">
                <a:latin typeface="+mj-lt"/>
              </a:rPr>
              <a:t>, J. (1996). </a:t>
            </a:r>
            <a:r>
              <a:rPr lang="fr-FR" sz="1600" dirty="0">
                <a:latin typeface="+mj-lt"/>
              </a:rPr>
              <a:t>Un point sur l'évolution des réserves organiques des sols en France. </a:t>
            </a:r>
            <a:r>
              <a:rPr lang="fr-FR" sz="1600" i="1" dirty="0">
                <a:latin typeface="+mj-lt"/>
              </a:rPr>
              <a:t>INRA - Unité de science du sol</a:t>
            </a:r>
            <a:r>
              <a:rPr lang="fr-FR" sz="1600" dirty="0">
                <a:latin typeface="+mj-lt"/>
              </a:rPr>
              <a:t>.</a:t>
            </a:r>
          </a:p>
          <a:p>
            <a:pPr marL="457200" indent="-457200" algn="just">
              <a:spcAft>
                <a:spcPts val="0"/>
              </a:spcAft>
            </a:pPr>
            <a:endParaRPr lang="fr-FR" sz="1600" dirty="0" smtClean="0">
              <a:latin typeface="+mj-lt"/>
              <a:ea typeface="Times New Roman" panose="02020603050405020304" pitchFamily="18" charset="0"/>
            </a:endParaRPr>
          </a:p>
          <a:p>
            <a:pPr marL="457200" indent="-457200" algn="just"/>
            <a:r>
              <a:rPr lang="en-US" sz="1600" dirty="0" smtClean="0">
                <a:latin typeface="+mj-lt"/>
              </a:rPr>
              <a:t>Bots </a:t>
            </a:r>
            <a:r>
              <a:rPr lang="en-US" sz="1600" dirty="0">
                <a:latin typeface="+mj-lt"/>
              </a:rPr>
              <a:t>&amp; </a:t>
            </a:r>
            <a:r>
              <a:rPr lang="en-US" sz="1600" dirty="0" err="1" smtClean="0">
                <a:latin typeface="+mj-lt"/>
              </a:rPr>
              <a:t>Benites</a:t>
            </a:r>
            <a:r>
              <a:rPr lang="en-US" sz="1600" dirty="0" smtClean="0">
                <a:latin typeface="+mj-lt"/>
              </a:rPr>
              <a:t> </a:t>
            </a:r>
            <a:r>
              <a:rPr lang="en-US" sz="1600" dirty="0">
                <a:latin typeface="+mj-lt"/>
              </a:rPr>
              <a:t>(2005). Food and agriculture organization of the united nations. The importance of organic matter : key to drought-resistant soil and sustained food and production. </a:t>
            </a:r>
            <a:r>
              <a:rPr lang="fr-FR" sz="1600" i="1" dirty="0">
                <a:latin typeface="+mj-lt"/>
              </a:rPr>
              <a:t>Vol.165(4), 277-304.</a:t>
            </a:r>
            <a:endParaRPr lang="fr-FR" sz="1600" dirty="0">
              <a:latin typeface="+mj-lt"/>
            </a:endParaRPr>
          </a:p>
          <a:p>
            <a:pPr marL="457200" indent="-457200" algn="just">
              <a:spcAft>
                <a:spcPts val="0"/>
              </a:spcAft>
            </a:pPr>
            <a:endParaRPr lang="fr-FR" sz="1600" dirty="0" smtClean="0">
              <a:latin typeface="+mj-lt"/>
            </a:endParaRPr>
          </a:p>
          <a:p>
            <a:pPr marL="457200" indent="-457200" algn="just">
              <a:spcAft>
                <a:spcPts val="0"/>
              </a:spcAft>
            </a:pPr>
            <a:r>
              <a:rPr lang="fr-FR" sz="1600" dirty="0" err="1" smtClean="0">
                <a:latin typeface="+mj-lt"/>
              </a:rPr>
              <a:t>Dupieux</a:t>
            </a:r>
            <a:r>
              <a:rPr lang="fr-FR" sz="1600" dirty="0">
                <a:latin typeface="+mj-lt"/>
              </a:rPr>
              <a:t>, N. (2004). </a:t>
            </a:r>
            <a:r>
              <a:rPr lang="fr-FR" sz="1600" i="1" dirty="0">
                <a:latin typeface="+mj-lt"/>
              </a:rPr>
              <a:t>Une proposition de protocole commun pour la description et le suivi des annexes hydrauliques du bassin de la Loire.</a:t>
            </a:r>
            <a:r>
              <a:rPr lang="fr-FR" sz="1600" dirty="0">
                <a:latin typeface="+mj-lt"/>
              </a:rPr>
              <a:t> Programme Loire nature, Mission </a:t>
            </a:r>
            <a:r>
              <a:rPr lang="fr-FR" sz="1600" dirty="0" smtClean="0">
                <a:latin typeface="+mj-lt"/>
              </a:rPr>
              <a:t>scientifique.</a:t>
            </a:r>
          </a:p>
          <a:p>
            <a:pPr marL="457200" indent="-457200" algn="just">
              <a:spcAft>
                <a:spcPts val="0"/>
              </a:spcAft>
            </a:pPr>
            <a:endParaRPr lang="fr-FR" sz="1600" dirty="0" smtClean="0">
              <a:latin typeface="+mj-lt"/>
            </a:endParaRPr>
          </a:p>
          <a:p>
            <a:pPr marL="457200" indent="-457200" algn="just"/>
            <a:r>
              <a:rPr lang="fr-FR" sz="1600" dirty="0" err="1">
                <a:latin typeface="+mj-lt"/>
              </a:rPr>
              <a:t>Heidin</a:t>
            </a:r>
            <a:r>
              <a:rPr lang="fr-FR" sz="1600" dirty="0">
                <a:latin typeface="+mj-lt"/>
              </a:rPr>
              <a:t>, L. (1972). Influence des racines sur la teneur de la matière organique du sol. </a:t>
            </a:r>
            <a:r>
              <a:rPr lang="fr-FR" sz="1600" i="1" dirty="0">
                <a:latin typeface="+mj-lt"/>
              </a:rPr>
              <a:t>Laboratoire de recherches sur les plantes fourragères INRA</a:t>
            </a:r>
            <a:r>
              <a:rPr lang="fr-FR" sz="1600" dirty="0">
                <a:latin typeface="+mj-lt"/>
              </a:rPr>
              <a:t>.</a:t>
            </a:r>
          </a:p>
          <a:p>
            <a:pPr marL="457200" indent="-457200" algn="just">
              <a:spcAft>
                <a:spcPts val="0"/>
              </a:spcAft>
            </a:pPr>
            <a:endParaRPr lang="fr-FR" sz="1600" dirty="0" smtClean="0">
              <a:latin typeface="+mj-lt"/>
            </a:endParaRPr>
          </a:p>
          <a:p>
            <a:pPr marL="457200" indent="-457200" algn="just">
              <a:spcAft>
                <a:spcPts val="0"/>
              </a:spcAft>
            </a:pPr>
            <a:r>
              <a:rPr lang="fr-FR" sz="1600" dirty="0" err="1" smtClean="0">
                <a:latin typeface="+mj-lt"/>
                <a:ea typeface="Times New Roman" panose="02020603050405020304" pitchFamily="18" charset="0"/>
              </a:rPr>
              <a:t>Parahy</a:t>
            </a:r>
            <a:r>
              <a:rPr lang="fr-FR" sz="1600" dirty="0">
                <a:latin typeface="+mj-lt"/>
                <a:ea typeface="Times New Roman" panose="02020603050405020304" pitchFamily="18" charset="0"/>
              </a:rPr>
              <a:t>, L. (2017). </a:t>
            </a:r>
            <a:r>
              <a:rPr lang="fr-FR" sz="1600" i="1" dirty="0">
                <a:latin typeface="+mj-lt"/>
                <a:ea typeface="Times New Roman" panose="02020603050405020304" pitchFamily="18" charset="0"/>
              </a:rPr>
              <a:t>Sélection de quinze annexes hydrauliques de la Loire aval et caractérisation physico-chimique pour la compréhension de leur trajectoire écologiques.</a:t>
            </a:r>
            <a:r>
              <a:rPr lang="fr-FR" sz="1600" dirty="0">
                <a:latin typeface="+mj-lt"/>
                <a:ea typeface="Times New Roman" panose="02020603050405020304" pitchFamily="18" charset="0"/>
              </a:rPr>
              <a:t> </a:t>
            </a:r>
            <a:endParaRPr lang="fr-FR" sz="1600" dirty="0" smtClean="0">
              <a:latin typeface="+mj-lt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</a:pPr>
            <a:endParaRPr lang="en-US" sz="1600" dirty="0">
              <a:latin typeface="+mj-lt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</a:pPr>
            <a:r>
              <a:rPr lang="en-US" sz="1600" dirty="0">
                <a:latin typeface="+mj-lt"/>
                <a:ea typeface="Times New Roman" panose="02020603050405020304" pitchFamily="18" charset="0"/>
              </a:rPr>
              <a:t>Qualls, R.G., Haines, B.L., Swank, W.T. (1991). Fluxes of dissolved organic nutrients and </a:t>
            </a:r>
            <a:r>
              <a:rPr lang="en-US" sz="1600" dirty="0" err="1">
                <a:latin typeface="+mj-lt"/>
                <a:ea typeface="Times New Roman" panose="02020603050405020304" pitchFamily="18" charset="0"/>
              </a:rPr>
              <a:t>humic</a:t>
            </a:r>
            <a:r>
              <a:rPr lang="en-US" sz="1600" dirty="0">
                <a:latin typeface="+mj-lt"/>
                <a:ea typeface="Times New Roman" panose="02020603050405020304" pitchFamily="18" charset="0"/>
              </a:rPr>
              <a:t> substances in a deciduous forest. Ecology, 72, 254-266.</a:t>
            </a:r>
          </a:p>
          <a:p>
            <a:pPr marL="457200" indent="-457200" algn="just">
              <a:spcAft>
                <a:spcPts val="0"/>
              </a:spcAft>
            </a:pPr>
            <a:endParaRPr lang="fr-FR" sz="1600" dirty="0" smtClean="0">
              <a:latin typeface="+mj-lt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</a:pPr>
            <a:endParaRPr lang="fr-FR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</a:pPr>
            <a:endParaRPr lang="fr-F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50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529664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Bibliographie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17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097281" y="1980421"/>
            <a:ext cx="100584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600" dirty="0">
              <a:latin typeface="+mj-lt"/>
            </a:endParaRPr>
          </a:p>
          <a:p>
            <a:r>
              <a:rPr lang="fr-FR" sz="1600" dirty="0" err="1" smtClean="0">
                <a:latin typeface="+mj-lt"/>
              </a:rPr>
              <a:t>Ratsimbazafy</a:t>
            </a:r>
            <a:r>
              <a:rPr lang="fr-FR" sz="1600" dirty="0">
                <a:latin typeface="+mj-lt"/>
              </a:rPr>
              <a:t>, C. (1967). </a:t>
            </a:r>
            <a:r>
              <a:rPr lang="fr-FR" sz="1600" i="1" dirty="0">
                <a:latin typeface="+mj-lt"/>
              </a:rPr>
              <a:t>Etude de trois plaines alluviales </a:t>
            </a:r>
            <a:r>
              <a:rPr lang="fr-FR" sz="1600" i="1" dirty="0" smtClean="0">
                <a:latin typeface="+mj-lt"/>
              </a:rPr>
              <a:t>à </a:t>
            </a:r>
            <a:r>
              <a:rPr lang="fr-FR" sz="1600" i="1" dirty="0">
                <a:latin typeface="+mj-lt"/>
              </a:rPr>
              <a:t>Madagascar.</a:t>
            </a:r>
            <a:r>
              <a:rPr lang="fr-FR" sz="1600" dirty="0">
                <a:latin typeface="+mj-lt"/>
              </a:rPr>
              <a:t> Office de la recherche scientifique et technique  </a:t>
            </a:r>
            <a:r>
              <a:rPr lang="fr-FR" sz="1600" dirty="0" smtClean="0">
                <a:latin typeface="+mj-lt"/>
              </a:rPr>
              <a:t>      	outre-mer.</a:t>
            </a:r>
          </a:p>
          <a:p>
            <a:endParaRPr lang="fr-FR" sz="1600" dirty="0">
              <a:latin typeface="+mj-lt"/>
            </a:endParaRPr>
          </a:p>
          <a:p>
            <a:pPr marL="457200" indent="-457200" algn="just"/>
            <a:r>
              <a:rPr lang="en-US" sz="1600" dirty="0">
                <a:latin typeface="+mj-lt"/>
              </a:rPr>
              <a:t>Stanley, V. G., Frederick, J. S., McKee, A., </a:t>
            </a:r>
            <a:r>
              <a:rPr lang="en-US" sz="1600" dirty="0" err="1">
                <a:latin typeface="+mj-lt"/>
              </a:rPr>
              <a:t>Keneeth</a:t>
            </a:r>
            <a:r>
              <a:rPr lang="en-US" sz="1600" dirty="0">
                <a:latin typeface="+mj-lt"/>
              </a:rPr>
              <a:t>, W. (2018). An ecosystem perspective of riparian zones : focus on links between land and water. </a:t>
            </a:r>
            <a:r>
              <a:rPr lang="en-US" sz="1600" i="1" dirty="0">
                <a:latin typeface="+mj-lt"/>
              </a:rPr>
              <a:t>American </a:t>
            </a:r>
            <a:r>
              <a:rPr lang="en-US" sz="1600" i="1" dirty="0" err="1">
                <a:latin typeface="+mj-lt"/>
              </a:rPr>
              <a:t>institue</a:t>
            </a:r>
            <a:r>
              <a:rPr lang="en-US" sz="1600" i="1" dirty="0">
                <a:latin typeface="+mj-lt"/>
              </a:rPr>
              <a:t> of Biological Sciences, 41</a:t>
            </a:r>
            <a:r>
              <a:rPr lang="en-US" sz="1600" dirty="0">
                <a:latin typeface="+mj-lt"/>
              </a:rPr>
              <a:t>(8), 540-551.</a:t>
            </a:r>
            <a:endParaRPr lang="fr-FR" sz="1600" dirty="0">
              <a:latin typeface="+mj-lt"/>
            </a:endParaRPr>
          </a:p>
          <a:p>
            <a:pPr marL="457200" indent="-457200" algn="just">
              <a:spcAft>
                <a:spcPts val="0"/>
              </a:spcAft>
            </a:pPr>
            <a:endParaRPr lang="fr-FR" sz="1600" dirty="0" smtClean="0">
              <a:latin typeface="+mj-lt"/>
              <a:ea typeface="Times New Roman" panose="02020603050405020304" pitchFamily="18" charset="0"/>
            </a:endParaRPr>
          </a:p>
          <a:p>
            <a:pPr marL="457200" indent="-457200" algn="just"/>
            <a:r>
              <a:rPr lang="en-US" sz="1600" dirty="0" err="1">
                <a:latin typeface="+mj-lt"/>
              </a:rPr>
              <a:t>Tockner</a:t>
            </a:r>
            <a:r>
              <a:rPr lang="en-US" sz="1600" dirty="0">
                <a:latin typeface="+mj-lt"/>
              </a:rPr>
              <a:t>, K., </a:t>
            </a:r>
            <a:r>
              <a:rPr lang="en-US" sz="1600" dirty="0" err="1">
                <a:latin typeface="+mj-lt"/>
              </a:rPr>
              <a:t>Pennetzdorfer</a:t>
            </a:r>
            <a:r>
              <a:rPr lang="en-US" sz="1600" dirty="0">
                <a:latin typeface="+mj-lt"/>
              </a:rPr>
              <a:t>, D., Reiner, N., </a:t>
            </a:r>
            <a:r>
              <a:rPr lang="en-US" sz="1600" dirty="0" err="1">
                <a:latin typeface="+mj-lt"/>
              </a:rPr>
              <a:t>Schiemer</a:t>
            </a:r>
            <a:r>
              <a:rPr lang="en-US" sz="1600" dirty="0">
                <a:latin typeface="+mj-lt"/>
              </a:rPr>
              <a:t>, F., Ward, JV. (1999). Hydrological connectivity and the exchange </a:t>
            </a:r>
            <a:r>
              <a:rPr lang="en-US" sz="1600" dirty="0" smtClean="0">
                <a:latin typeface="+mj-lt"/>
              </a:rPr>
              <a:t>of organic </a:t>
            </a:r>
            <a:r>
              <a:rPr lang="en-US" sz="1600" dirty="0">
                <a:latin typeface="+mj-lt"/>
              </a:rPr>
              <a:t>matter and nutrients in a dynamic river (Danube, Austria). </a:t>
            </a:r>
            <a:r>
              <a:rPr lang="en-US" sz="1600" i="1" dirty="0">
                <a:latin typeface="+mj-lt"/>
              </a:rPr>
              <a:t>Freshwater Biology, 41</a:t>
            </a:r>
            <a:r>
              <a:rPr lang="en-US" sz="1600" dirty="0">
                <a:latin typeface="+mj-lt"/>
              </a:rPr>
              <a:t>, 521-535.</a:t>
            </a:r>
            <a:endParaRPr lang="fr-FR" sz="1600" dirty="0">
              <a:latin typeface="+mj-lt"/>
            </a:endParaRPr>
          </a:p>
          <a:p>
            <a:pPr marL="457200" indent="-457200" algn="just">
              <a:spcAft>
                <a:spcPts val="0"/>
              </a:spcAft>
            </a:pPr>
            <a:endParaRPr lang="fr-FR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</a:pPr>
            <a:endParaRPr lang="fr-F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53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529664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Introduction</a:t>
            </a:r>
            <a:br>
              <a:rPr lang="fr-FR" dirty="0" smtClean="0"/>
            </a:b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789920" cy="4023360"/>
          </a:xfrm>
        </p:spPr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fr-FR" b="1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r-FR" b="1" dirty="0" smtClean="0">
                <a:solidFill>
                  <a:schemeClr val="tx1"/>
                </a:solidFill>
              </a:rPr>
              <a:t> Définition :</a:t>
            </a:r>
            <a:r>
              <a:rPr lang="fr-FR" dirty="0" smtClean="0">
                <a:solidFill>
                  <a:schemeClr val="tx1"/>
                </a:solidFill>
              </a:rPr>
              <a:t> « </a:t>
            </a:r>
            <a:r>
              <a:rPr lang="fr-FR" dirty="0">
                <a:solidFill>
                  <a:schemeClr val="tx1"/>
                </a:solidFill>
              </a:rPr>
              <a:t>sous-ensemble de l'</a:t>
            </a:r>
            <a:r>
              <a:rPr lang="fr-FR" dirty="0" err="1">
                <a:solidFill>
                  <a:schemeClr val="tx1"/>
                </a:solidFill>
              </a:rPr>
              <a:t>hydrosystème</a:t>
            </a:r>
            <a:r>
              <a:rPr lang="fr-FR" dirty="0">
                <a:solidFill>
                  <a:schemeClr val="tx1"/>
                </a:solidFill>
              </a:rPr>
              <a:t>, adjacent au lit principal et connecté avec </a:t>
            </a:r>
            <a:r>
              <a:rPr lang="fr-FR" dirty="0" smtClean="0">
                <a:solidFill>
                  <a:schemeClr val="tx1"/>
                </a:solidFill>
              </a:rPr>
              <a:t>celui-ci seulement </a:t>
            </a:r>
            <a:r>
              <a:rPr lang="fr-FR" dirty="0">
                <a:solidFill>
                  <a:schemeClr val="tx1"/>
                </a:solidFill>
              </a:rPr>
              <a:t>une partie de l'année, pour certaines conditions hydrauliques » </a:t>
            </a:r>
            <a:r>
              <a:rPr lang="fr-FR" dirty="0" smtClean="0">
                <a:solidFill>
                  <a:schemeClr val="tx1"/>
                </a:solidFill>
              </a:rPr>
              <a:t>(</a:t>
            </a:r>
            <a:r>
              <a:rPr lang="fr-FR" dirty="0" err="1">
                <a:solidFill>
                  <a:schemeClr val="tx1"/>
                </a:solidFill>
              </a:rPr>
              <a:t>Dupieux</a:t>
            </a:r>
            <a:r>
              <a:rPr lang="fr-FR" dirty="0">
                <a:solidFill>
                  <a:schemeClr val="tx1"/>
                </a:solidFill>
              </a:rPr>
              <a:t>, </a:t>
            </a:r>
            <a:r>
              <a:rPr lang="fr-FR" dirty="0" smtClean="0">
                <a:solidFill>
                  <a:schemeClr val="tx1"/>
                </a:solidFill>
              </a:rPr>
              <a:t>2004)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r-FR" b="1" dirty="0" smtClean="0">
                <a:solidFill>
                  <a:schemeClr val="tx1"/>
                </a:solidFill>
              </a:rPr>
              <a:t> Rôles </a:t>
            </a:r>
            <a:r>
              <a:rPr lang="fr-FR" dirty="0" smtClean="0">
                <a:solidFill>
                  <a:schemeClr val="tx1"/>
                </a:solidFill>
              </a:rPr>
              <a:t>: écrêtement des crues, régulation des nutriments, réservoir de biodiversité =&gt; Multifonctionnel</a:t>
            </a:r>
          </a:p>
          <a:p>
            <a:pPr algn="ctr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2</a:t>
            </a:fld>
            <a:endParaRPr lang="fr-FR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4142336959"/>
              </p:ext>
            </p:extLst>
          </p:nvPr>
        </p:nvGraphicFramePr>
        <p:xfrm>
          <a:off x="2800928" y="3658525"/>
          <a:ext cx="6841836" cy="2439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9900458" y="5995162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Keller, 2017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70737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4083" y="467068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Hypothèses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3</a:t>
            </a:fld>
            <a:endParaRPr lang="fr-FR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444488331"/>
              </p:ext>
            </p:extLst>
          </p:nvPr>
        </p:nvGraphicFramePr>
        <p:xfrm>
          <a:off x="2628900" y="2017059"/>
          <a:ext cx="7431308" cy="4054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2958353" y="2610902"/>
            <a:ext cx="605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H1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260912" y="3855319"/>
            <a:ext cx="524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H2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958353" y="5099736"/>
            <a:ext cx="605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H3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>
          <a:xfrm flipH="1">
            <a:off x="645460" y="5499846"/>
            <a:ext cx="451820" cy="369248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205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4083" y="290886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Matériels </a:t>
            </a:r>
            <a:r>
              <a:rPr lang="fr-FR" dirty="0"/>
              <a:t>&amp; </a:t>
            </a:r>
            <a:r>
              <a:rPr lang="fr-FR" dirty="0" smtClean="0"/>
              <a:t>Méthodes </a:t>
            </a:r>
            <a:br>
              <a:rPr lang="fr-FR" dirty="0" smtClean="0"/>
            </a:br>
            <a:r>
              <a:rPr lang="fr-FR" sz="3600" dirty="0" smtClean="0"/>
              <a:t>Prélèvement préliminaire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4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955965" y="1815408"/>
            <a:ext cx="960050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 smtClean="0"/>
              <a:t>Parahy</a:t>
            </a:r>
            <a:r>
              <a:rPr lang="fr-FR" i="1" dirty="0" smtClean="0"/>
              <a:t>, 2017</a:t>
            </a:r>
          </a:p>
          <a:p>
            <a:r>
              <a:rPr lang="fr-FR" sz="2000" b="1" dirty="0" smtClean="0"/>
              <a:t>                                   Vue aérienne                                                  Vue en coupe </a:t>
            </a:r>
            <a:endParaRPr lang="fr-FR" sz="2000" b="1" dirty="0"/>
          </a:p>
        </p:txBody>
      </p:sp>
      <p:pic>
        <p:nvPicPr>
          <p:cNvPr id="8" name="Espace réservé du contenu 7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698" y="2407023"/>
            <a:ext cx="5960690" cy="36038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2"/>
          <a:stretch/>
        </p:blipFill>
        <p:spPr>
          <a:xfrm>
            <a:off x="6680845" y="2490111"/>
            <a:ext cx="3326047" cy="352313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9211235" y="6010837"/>
            <a:ext cx="365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Réalisation : Personnelle via </a:t>
            </a:r>
            <a:r>
              <a:rPr lang="fr-FR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Paint</a:t>
            </a:r>
            <a:endParaRPr lang="fr-FR" sz="1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Image 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8"/>
          <a:stretch/>
        </p:blipFill>
        <p:spPr>
          <a:xfrm>
            <a:off x="9456480" y="4000729"/>
            <a:ext cx="2551743" cy="189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6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4083" y="290886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Matériels </a:t>
            </a:r>
            <a:r>
              <a:rPr lang="fr-FR" dirty="0"/>
              <a:t>&amp; </a:t>
            </a:r>
            <a:r>
              <a:rPr lang="fr-FR" dirty="0" smtClean="0"/>
              <a:t>Méthodes </a:t>
            </a:r>
            <a:br>
              <a:rPr lang="fr-FR" dirty="0" smtClean="0"/>
            </a:br>
            <a:r>
              <a:rPr lang="fr-FR" sz="3600" dirty="0" smtClean="0">
                <a:sym typeface="Wingdings" panose="05000000000000000000" pitchFamily="2" charset="2"/>
              </a:rPr>
              <a:t>Protocole de Perte au Feu </a:t>
            </a:r>
            <a:r>
              <a:rPr lang="fr-FR" sz="3600" dirty="0" smtClean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5</a:t>
            </a:fld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517" y="2017511"/>
            <a:ext cx="10602966" cy="4807399"/>
          </a:xfrm>
        </p:spPr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r-F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Suivi du protocole établi par l’institut scientifique de service public de Wallonie.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r-F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Protocole à multiples étapes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r-F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Evaluation de la teneur en matière organique non volatile </a:t>
            </a:r>
            <a:endParaRPr lang="fr-FR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10" name="Image 9"/>
          <p:cNvPicPr/>
          <p:nvPr/>
        </p:nvPicPr>
        <p:blipFill>
          <a:blip r:embed="rId2"/>
          <a:stretch>
            <a:fillRect/>
          </a:stretch>
        </p:blipFill>
        <p:spPr>
          <a:xfrm>
            <a:off x="1793592" y="3566095"/>
            <a:ext cx="5554857" cy="2248489"/>
          </a:xfrm>
          <a:prstGeom prst="rect">
            <a:avLst/>
          </a:prstGeom>
        </p:spPr>
      </p:pic>
      <p:pic>
        <p:nvPicPr>
          <p:cNvPr id="11" name="Image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449" y="3566095"/>
            <a:ext cx="2846458" cy="224848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539303" y="5967907"/>
            <a:ext cx="5554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Etapes Protocole de Perte au Feu – source : personnelle </a:t>
            </a:r>
            <a:endParaRPr lang="fr-FR" sz="1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88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663121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Résultats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sz="2200" b="1" i="1" dirty="0"/>
              <a:t>Hypothèse N°1 :</a:t>
            </a:r>
            <a:r>
              <a:rPr lang="fr-FR" sz="2200" b="1" dirty="0"/>
              <a:t> </a:t>
            </a:r>
            <a:r>
              <a:rPr lang="fr-FR" sz="2200" dirty="0"/>
              <a:t>Teneur en matière organique plus élevée en surface qu’en profondeur</a:t>
            </a:r>
            <a:r>
              <a:rPr lang="fr-FR" sz="2200" dirty="0" smtClean="0"/>
              <a:t>.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6</a:t>
            </a:fld>
            <a:endParaRPr lang="fr-FR"/>
          </a:p>
        </p:txBody>
      </p: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3033373459"/>
              </p:ext>
            </p:extLst>
          </p:nvPr>
        </p:nvGraphicFramePr>
        <p:xfrm>
          <a:off x="866065" y="2581667"/>
          <a:ext cx="3279140" cy="2474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aphique 10"/>
          <p:cNvGraphicFramePr/>
          <p:nvPr>
            <p:extLst>
              <p:ext uri="{D42A27DB-BD31-4B8C-83A1-F6EECF244321}">
                <p14:modId xmlns:p14="http://schemas.microsoft.com/office/powerpoint/2010/main" val="3607951130"/>
              </p:ext>
            </p:extLst>
          </p:nvPr>
        </p:nvGraphicFramePr>
        <p:xfrm>
          <a:off x="3551144" y="2519083"/>
          <a:ext cx="2857500" cy="2563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Ellipse 11"/>
          <p:cNvSpPr/>
          <p:nvPr/>
        </p:nvSpPr>
        <p:spPr>
          <a:xfrm>
            <a:off x="6669741" y="2108896"/>
            <a:ext cx="2164976" cy="188258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Maximum</a:t>
            </a:r>
            <a:r>
              <a:rPr lang="fr-FR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6,012% de MO pour le G1 en surface</a:t>
            </a:r>
            <a:endParaRPr lang="fr-FR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8153400" y="3291509"/>
            <a:ext cx="2164976" cy="188258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Moyenne</a:t>
            </a:r>
            <a:r>
              <a:rPr lang="fr-FR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algn="ctr"/>
            <a:r>
              <a:rPr lang="fr-FR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2,248 % </a:t>
            </a:r>
          </a:p>
          <a:p>
            <a:pPr algn="ctr"/>
            <a:r>
              <a:rPr lang="fr-FR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VS </a:t>
            </a:r>
          </a:p>
          <a:p>
            <a:pPr algn="ctr"/>
            <a:r>
              <a:rPr lang="fr-FR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2,041 %</a:t>
            </a:r>
            <a:endParaRPr lang="fr-FR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9654540" y="4334003"/>
            <a:ext cx="2164976" cy="188258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Comparaison</a:t>
            </a:r>
          </a:p>
          <a:p>
            <a:pPr algn="ctr"/>
            <a:r>
              <a:rPr lang="fr-FR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10 </a:t>
            </a:r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annexes où le % de MO en surface </a:t>
            </a:r>
            <a:r>
              <a:rPr lang="fr-FR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&gt; % </a:t>
            </a:r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 profondeur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114" y="708152"/>
            <a:ext cx="1516688" cy="118558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105810" y="5275297"/>
            <a:ext cx="4020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Réalisation : personnelle via </a:t>
            </a:r>
            <a:r>
              <a:rPr lang="fr-FR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XLStat</a:t>
            </a:r>
            <a:endParaRPr lang="fr-F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87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663121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Résultats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sz="2200" b="1" i="1" dirty="0"/>
              <a:t>Hypothèse </a:t>
            </a:r>
            <a:r>
              <a:rPr lang="fr-FR" sz="2200" b="1" i="1" dirty="0" smtClean="0"/>
              <a:t>N°2</a:t>
            </a:r>
            <a:r>
              <a:rPr lang="fr-FR" sz="2200" b="1" i="1" dirty="0"/>
              <a:t> :</a:t>
            </a:r>
            <a:r>
              <a:rPr lang="fr-FR" sz="2200" b="1" dirty="0"/>
              <a:t> </a:t>
            </a:r>
            <a:r>
              <a:rPr lang="fr-FR" sz="2200" dirty="0" smtClean="0"/>
              <a:t>Le </a:t>
            </a:r>
            <a:r>
              <a:rPr lang="fr-FR" sz="2200" dirty="0"/>
              <a:t>pourcentage de matière organique est corrélé au groupe de végétalisation.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97280" y="1886076"/>
            <a:ext cx="10058400" cy="4023360"/>
          </a:xfrm>
        </p:spPr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7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736575" y="2286016"/>
            <a:ext cx="41850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Analyse de la Variance (ANOVA)                                             </a:t>
            </a:r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r>
              <a:rPr lang="fr-FR" dirty="0" smtClean="0"/>
              <a:t> </a:t>
            </a:r>
          </a:p>
          <a:p>
            <a:pPr algn="ctr"/>
            <a:r>
              <a:rPr lang="fr-FR" dirty="0" smtClean="0"/>
              <a:t>Aucune différence significative détectée</a:t>
            </a:r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r>
              <a:rPr lang="fr-FR" dirty="0" smtClean="0"/>
              <a:t>Analyse en Composantes principales (ACP)</a:t>
            </a:r>
          </a:p>
          <a:p>
            <a:endParaRPr lang="fr-FR" dirty="0" smtClean="0"/>
          </a:p>
          <a:p>
            <a:r>
              <a:rPr lang="fr-FR" dirty="0" smtClean="0"/>
              <a:t>   					</a:t>
            </a:r>
          </a:p>
        </p:txBody>
      </p:sp>
      <p:sp>
        <p:nvSpPr>
          <p:cNvPr id="6" name="Flèche droite 5"/>
          <p:cNvSpPr/>
          <p:nvPr/>
        </p:nvSpPr>
        <p:spPr>
          <a:xfrm rot="5400000">
            <a:off x="2397216" y="2837715"/>
            <a:ext cx="675505" cy="24204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15" name="Flèche droite 14"/>
          <p:cNvSpPr/>
          <p:nvPr/>
        </p:nvSpPr>
        <p:spPr>
          <a:xfrm rot="5400000">
            <a:off x="2370324" y="3986915"/>
            <a:ext cx="675505" cy="24204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8" name="Flèche à angle droit 7"/>
          <p:cNvSpPr/>
          <p:nvPr/>
        </p:nvSpPr>
        <p:spPr>
          <a:xfrm rot="5400000">
            <a:off x="3618746" y="3914584"/>
            <a:ext cx="499779" cy="2509384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733" y="1075764"/>
            <a:ext cx="535137" cy="535137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7120158" y="6015334"/>
            <a:ext cx="4020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Réalisation : personnelle via </a:t>
            </a:r>
            <a:r>
              <a:rPr lang="fr-FR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XLStat</a:t>
            </a:r>
            <a:endParaRPr lang="fr-F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2" name="Graphique 11"/>
          <p:cNvGraphicFramePr/>
          <p:nvPr>
            <p:extLst>
              <p:ext uri="{D42A27DB-BD31-4B8C-83A1-F6EECF244321}">
                <p14:modId xmlns:p14="http://schemas.microsoft.com/office/powerpoint/2010/main" val="1166004640"/>
              </p:ext>
            </p:extLst>
          </p:nvPr>
        </p:nvGraphicFramePr>
        <p:xfrm>
          <a:off x="6577740" y="1829542"/>
          <a:ext cx="3870624" cy="4342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8807824" y="3886200"/>
            <a:ext cx="1411909" cy="430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8960224" y="4489080"/>
            <a:ext cx="775447" cy="430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17" name="Rectangle 16"/>
          <p:cNvSpPr/>
          <p:nvPr/>
        </p:nvSpPr>
        <p:spPr>
          <a:xfrm>
            <a:off x="8778689" y="3335851"/>
            <a:ext cx="92179" cy="149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75627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663121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Résultats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sz="2200" b="1" i="1" dirty="0"/>
              <a:t>Hypothèse </a:t>
            </a:r>
            <a:r>
              <a:rPr lang="fr-FR" sz="2200" b="1" i="1" dirty="0" smtClean="0"/>
              <a:t>N°2</a:t>
            </a:r>
            <a:r>
              <a:rPr lang="fr-FR" sz="2200" b="1" i="1" dirty="0"/>
              <a:t> :</a:t>
            </a:r>
            <a:r>
              <a:rPr lang="fr-FR" sz="2200" b="1" dirty="0"/>
              <a:t> </a:t>
            </a:r>
            <a:r>
              <a:rPr lang="fr-FR" sz="2200" dirty="0" smtClean="0"/>
              <a:t>Le </a:t>
            </a:r>
            <a:r>
              <a:rPr lang="fr-FR" sz="2200" dirty="0"/>
              <a:t>pourcentage de matière organique est corrélé au groupe de végétalisation.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25880" y="1919762"/>
            <a:ext cx="10058400" cy="4023360"/>
          </a:xfrm>
        </p:spPr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8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736575" y="2286016"/>
            <a:ext cx="4185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r>
              <a:rPr lang="fr-FR" dirty="0" smtClean="0"/>
              <a:t>   					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733" y="1075764"/>
            <a:ext cx="535137" cy="535137"/>
          </a:xfrm>
          <a:prstGeom prst="rect">
            <a:avLst/>
          </a:prstGeom>
        </p:spPr>
      </p:pic>
      <p:graphicFrame>
        <p:nvGraphicFramePr>
          <p:cNvPr id="11" name="Graphique 10"/>
          <p:cNvGraphicFramePr/>
          <p:nvPr>
            <p:extLst>
              <p:ext uri="{D42A27DB-BD31-4B8C-83A1-F6EECF244321}">
                <p14:modId xmlns:p14="http://schemas.microsoft.com/office/powerpoint/2010/main" val="1191069596"/>
              </p:ext>
            </p:extLst>
          </p:nvPr>
        </p:nvGraphicFramePr>
        <p:xfrm>
          <a:off x="845166" y="1886076"/>
          <a:ext cx="4934585" cy="4020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aphique 11"/>
          <p:cNvGraphicFramePr/>
          <p:nvPr>
            <p:extLst>
              <p:ext uri="{D42A27DB-BD31-4B8C-83A1-F6EECF244321}">
                <p14:modId xmlns:p14="http://schemas.microsoft.com/office/powerpoint/2010/main" val="2146321652"/>
              </p:ext>
            </p:extLst>
          </p:nvPr>
        </p:nvGraphicFramePr>
        <p:xfrm>
          <a:off x="6429525" y="1850287"/>
          <a:ext cx="4954755" cy="4403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4808669" y="6032176"/>
            <a:ext cx="4020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Réalisation : personnelle via </a:t>
            </a:r>
            <a:r>
              <a:rPr lang="fr-FR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XLStat</a:t>
            </a:r>
            <a:endParaRPr lang="fr-F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663121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Résultats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sz="2200" b="1" i="1" dirty="0"/>
              <a:t>Hypothèse </a:t>
            </a:r>
            <a:r>
              <a:rPr lang="fr-FR" sz="2200" b="1" i="1" dirty="0" smtClean="0"/>
              <a:t>N°3 </a:t>
            </a:r>
            <a:r>
              <a:rPr lang="fr-FR" sz="2200" b="1" i="1" dirty="0"/>
              <a:t> :</a:t>
            </a:r>
            <a:r>
              <a:rPr lang="fr-FR" sz="2200" b="1" dirty="0"/>
              <a:t> </a:t>
            </a:r>
            <a:r>
              <a:rPr lang="fr-FR" sz="2200" dirty="0" smtClean="0"/>
              <a:t>Le </a:t>
            </a:r>
            <a:r>
              <a:rPr lang="fr-FR" sz="2200" dirty="0"/>
              <a:t>taux de matière organique est plus important dans les annexes déconnectées.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B660-481E-4242-A148-13A8CABB5913}" type="slidenum">
              <a:rPr lang="fr-FR" smtClean="0"/>
              <a:t>9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159136" y="2514158"/>
            <a:ext cx="52954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Etude de </a:t>
            </a:r>
            <a:r>
              <a:rPr lang="fr-FR" i="1" dirty="0" smtClean="0"/>
              <a:t>Lucas </a:t>
            </a:r>
            <a:r>
              <a:rPr lang="fr-FR" i="1" dirty="0" err="1"/>
              <a:t>Parahy</a:t>
            </a:r>
            <a:r>
              <a:rPr lang="fr-FR" i="1" dirty="0"/>
              <a:t> (2017) </a:t>
            </a:r>
            <a:r>
              <a:rPr lang="fr-FR" i="1" dirty="0" smtClean="0"/>
              <a:t>:</a:t>
            </a:r>
          </a:p>
          <a:p>
            <a:pPr algn="ctr"/>
            <a:endParaRPr lang="fr-FR" i="1" dirty="0" smtClean="0"/>
          </a:p>
          <a:p>
            <a:pPr algn="ctr"/>
            <a:r>
              <a:rPr lang="fr-FR" dirty="0" smtClean="0"/>
              <a:t>Corrélation entre le </a:t>
            </a:r>
            <a:r>
              <a:rPr lang="fr-FR" dirty="0"/>
              <a:t>degré de connexion des annexes et le type de sédiment </a:t>
            </a:r>
            <a:r>
              <a:rPr lang="fr-FR" dirty="0" smtClean="0"/>
              <a:t>présent. </a:t>
            </a:r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r>
              <a:rPr lang="fr-FR" dirty="0" smtClean="0"/>
              <a:t>   Annexes déconnectées              Sédiments grossiers</a:t>
            </a:r>
          </a:p>
          <a:p>
            <a:r>
              <a:rPr lang="fr-FR" dirty="0" smtClean="0"/>
              <a:t>     Annexes connectées                   Sédiments fins</a:t>
            </a:r>
          </a:p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030" y="862163"/>
            <a:ext cx="606650" cy="688226"/>
          </a:xfrm>
          <a:prstGeom prst="rect">
            <a:avLst/>
          </a:prstGeom>
        </p:spPr>
      </p:pic>
      <p:sp>
        <p:nvSpPr>
          <p:cNvPr id="7" name="Double flèche horizontale 6"/>
          <p:cNvSpPr/>
          <p:nvPr/>
        </p:nvSpPr>
        <p:spPr>
          <a:xfrm>
            <a:off x="3562981" y="4287200"/>
            <a:ext cx="487762" cy="132025"/>
          </a:xfrm>
          <a:prstGeom prst="left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10" name="Double flèche horizontale 9"/>
          <p:cNvSpPr/>
          <p:nvPr/>
        </p:nvSpPr>
        <p:spPr>
          <a:xfrm>
            <a:off x="3682660" y="4553352"/>
            <a:ext cx="487762" cy="132025"/>
          </a:xfrm>
          <a:prstGeom prst="left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7780469" y="5995162"/>
            <a:ext cx="4020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Réalisation : personnelle via </a:t>
            </a:r>
            <a:r>
              <a:rPr lang="fr-FR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XLStat</a:t>
            </a:r>
            <a:endParaRPr lang="fr-F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2" name="Graphique 11"/>
          <p:cNvGraphicFramePr/>
          <p:nvPr>
            <p:extLst>
              <p:ext uri="{D42A27DB-BD31-4B8C-83A1-F6EECF244321}">
                <p14:modId xmlns:p14="http://schemas.microsoft.com/office/powerpoint/2010/main" val="348515187"/>
              </p:ext>
            </p:extLst>
          </p:nvPr>
        </p:nvGraphicFramePr>
        <p:xfrm>
          <a:off x="7205856" y="1709011"/>
          <a:ext cx="3807887" cy="4160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10049774" y="3303917"/>
            <a:ext cx="215660" cy="1984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10447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étrospectiv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1997</TotalTime>
  <Words>988</Words>
  <Application>Microsoft Office PowerPoint</Application>
  <PresentationFormat>Grand écran</PresentationFormat>
  <Paragraphs>224</Paragraphs>
  <Slides>17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Rétrospective</vt:lpstr>
      <vt:lpstr>Caractérisation sédimentaire des annexes fluviatiles de la Loire aval  </vt:lpstr>
      <vt:lpstr> Introduction   </vt:lpstr>
      <vt:lpstr>  Hypothèses   </vt:lpstr>
      <vt:lpstr>  Matériels &amp; Méthodes  Prélèvement préliminaire  </vt:lpstr>
      <vt:lpstr>  Matériels &amp; Méthodes  Protocole de Perte au Feu   </vt:lpstr>
      <vt:lpstr>Résultats   Hypothèse N°1 : Teneur en matière organique plus élevée en surface qu’en profondeur.  </vt:lpstr>
      <vt:lpstr>Résultats   Hypothèse N°2 : Le pourcentage de matière organique est corrélé au groupe de végétalisation.  </vt:lpstr>
      <vt:lpstr>Résultats   Hypothèse N°2 : Le pourcentage de matière organique est corrélé au groupe de végétalisation.  </vt:lpstr>
      <vt:lpstr>Résultats   Hypothèse N°3  : Le taux de matière organique est plus important dans les annexes déconnectées.  </vt:lpstr>
      <vt:lpstr>  Discussion  </vt:lpstr>
      <vt:lpstr>  Discussion   </vt:lpstr>
      <vt:lpstr>  Discussion  </vt:lpstr>
      <vt:lpstr>  Discussion   </vt:lpstr>
      <vt:lpstr>Conclusion   </vt:lpstr>
      <vt:lpstr>Merci pour votre attention </vt:lpstr>
      <vt:lpstr>Bibliographie   </vt:lpstr>
      <vt:lpstr>Bibliographie  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Etude de l’occurrence du microplastique dans les voies digestives du Prochilodus lineatus (Sabaló), poisson d’importance commercial  (Fleuve Paraná, Argentine).</dc:title>
  <dc:creator>LEA</dc:creator>
  <cp:lastModifiedBy>LEA</cp:lastModifiedBy>
  <cp:revision>120</cp:revision>
  <dcterms:created xsi:type="dcterms:W3CDTF">2018-07-03T14:04:51Z</dcterms:created>
  <dcterms:modified xsi:type="dcterms:W3CDTF">2019-02-04T18:57:44Z</dcterms:modified>
</cp:coreProperties>
</file>