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5"/>
  </p:notesMasterIdLst>
  <p:sldIdLst>
    <p:sldId id="262" r:id="rId2"/>
    <p:sldId id="300" r:id="rId3"/>
    <p:sldId id="261" r:id="rId4"/>
    <p:sldId id="302" r:id="rId5"/>
    <p:sldId id="263" r:id="rId6"/>
    <p:sldId id="264" r:id="rId7"/>
    <p:sldId id="298" r:id="rId8"/>
    <p:sldId id="303" r:id="rId9"/>
    <p:sldId id="299" r:id="rId10"/>
    <p:sldId id="265" r:id="rId11"/>
    <p:sldId id="304" r:id="rId12"/>
    <p:sldId id="275" r:id="rId13"/>
    <p:sldId id="28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Pessato" initials="LP" lastIdx="1" clrIdx="0">
    <p:extLst>
      <p:ext uri="{19B8F6BF-5375-455C-9EA6-DF929625EA0E}">
        <p15:presenceInfo xmlns:p15="http://schemas.microsoft.com/office/powerpoint/2012/main" userId="212eaddf043e6e1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ABA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24" autoAdjust="0"/>
    <p:restoredTop sz="63682" autoAdjust="0"/>
  </p:normalViewPr>
  <p:slideViewPr>
    <p:cSldViewPr snapToGrid="0">
      <p:cViewPr varScale="1">
        <p:scale>
          <a:sx n="51" d="100"/>
          <a:sy n="51" d="100"/>
        </p:scale>
        <p:origin x="165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E9A709-C357-4FAE-A91B-5A111CC907D7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DE53FB6-BED9-4B1E-BBB8-DDE495C76A12}">
      <dgm:prSet phldrT="[Texte]"/>
      <dgm:spPr/>
      <dgm:t>
        <a:bodyPr/>
        <a:lstStyle/>
        <a:p>
          <a:r>
            <a:rPr lang="fr-FR" dirty="0" smtClean="0"/>
            <a:t>Gestion des risques</a:t>
          </a:r>
          <a:endParaRPr lang="fr-FR" dirty="0"/>
        </a:p>
      </dgm:t>
    </dgm:pt>
    <dgm:pt modelId="{2C8C6288-ABCA-4A5F-BD95-2C2642E70B28}" type="parTrans" cxnId="{E7EA9283-3085-4278-8341-1D8396A6B9EB}">
      <dgm:prSet/>
      <dgm:spPr/>
      <dgm:t>
        <a:bodyPr/>
        <a:lstStyle/>
        <a:p>
          <a:endParaRPr lang="fr-FR"/>
        </a:p>
      </dgm:t>
    </dgm:pt>
    <dgm:pt modelId="{B97B0070-4CB8-49F3-8501-6BD09C548F58}" type="sibTrans" cxnId="{E7EA9283-3085-4278-8341-1D8396A6B9EB}">
      <dgm:prSet/>
      <dgm:spPr/>
      <dgm:t>
        <a:bodyPr/>
        <a:lstStyle/>
        <a:p>
          <a:endParaRPr lang="fr-FR"/>
        </a:p>
      </dgm:t>
    </dgm:pt>
    <dgm:pt modelId="{529B5C4F-26ED-4154-A3B3-F88FE45E9B7C}">
      <dgm:prSet phldrT="[Texte]"/>
      <dgm:spPr/>
      <dgm:t>
        <a:bodyPr/>
        <a:lstStyle/>
        <a:p>
          <a:r>
            <a:rPr lang="fr-FR" dirty="0" smtClean="0"/>
            <a:t>Aménagement écologique du territoire</a:t>
          </a:r>
          <a:endParaRPr lang="fr-FR" dirty="0"/>
        </a:p>
      </dgm:t>
    </dgm:pt>
    <dgm:pt modelId="{D20E36E8-2F1F-459B-BA51-384D6E33B03E}" type="parTrans" cxnId="{93838104-C7B5-4C5A-A272-BA3772865BEB}">
      <dgm:prSet/>
      <dgm:spPr/>
      <dgm:t>
        <a:bodyPr/>
        <a:lstStyle/>
        <a:p>
          <a:endParaRPr lang="fr-FR"/>
        </a:p>
      </dgm:t>
    </dgm:pt>
    <dgm:pt modelId="{50AAE97A-96FF-4C00-8C63-A2B65F66DC1F}" type="sibTrans" cxnId="{93838104-C7B5-4C5A-A272-BA3772865BEB}">
      <dgm:prSet/>
      <dgm:spPr/>
      <dgm:t>
        <a:bodyPr/>
        <a:lstStyle/>
        <a:p>
          <a:endParaRPr lang="fr-FR"/>
        </a:p>
      </dgm:t>
    </dgm:pt>
    <dgm:pt modelId="{38D29E46-ABA8-4761-8D20-552B93605043}" type="pres">
      <dgm:prSet presAssocID="{ACE9A709-C357-4FAE-A91B-5A111CC907D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BF484B8-8221-41FC-B4A5-EAC043F29B3C}" type="pres">
      <dgm:prSet presAssocID="{ACE9A709-C357-4FAE-A91B-5A111CC907D7}" presName="ribbon" presStyleLbl="node1" presStyleIdx="0" presStyleCnt="1"/>
      <dgm:spPr/>
    </dgm:pt>
    <dgm:pt modelId="{F2798716-693B-40F6-9D37-A7CB8518E36A}" type="pres">
      <dgm:prSet presAssocID="{ACE9A709-C357-4FAE-A91B-5A111CC907D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24684B-896B-4E6B-9301-4EF421972266}" type="pres">
      <dgm:prSet presAssocID="{ACE9A709-C357-4FAE-A91B-5A111CC907D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7EA9283-3085-4278-8341-1D8396A6B9EB}" srcId="{ACE9A709-C357-4FAE-A91B-5A111CC907D7}" destId="{FDE53FB6-BED9-4B1E-BBB8-DDE495C76A12}" srcOrd="0" destOrd="0" parTransId="{2C8C6288-ABCA-4A5F-BD95-2C2642E70B28}" sibTransId="{B97B0070-4CB8-49F3-8501-6BD09C548F58}"/>
    <dgm:cxn modelId="{9A4F8E5F-8E31-4E11-A4EF-2FC907DCCB8E}" type="presOf" srcId="{FDE53FB6-BED9-4B1E-BBB8-DDE495C76A12}" destId="{F2798716-693B-40F6-9D37-A7CB8518E36A}" srcOrd="0" destOrd="0" presId="urn:microsoft.com/office/officeart/2005/8/layout/arrow6"/>
    <dgm:cxn modelId="{CA7C5AF2-54D5-4A75-873A-CC11C75BA284}" type="presOf" srcId="{ACE9A709-C357-4FAE-A91B-5A111CC907D7}" destId="{38D29E46-ABA8-4761-8D20-552B93605043}" srcOrd="0" destOrd="0" presId="urn:microsoft.com/office/officeart/2005/8/layout/arrow6"/>
    <dgm:cxn modelId="{71F2D2D2-4745-4BCD-BB30-8C904E71BA6D}" type="presOf" srcId="{529B5C4F-26ED-4154-A3B3-F88FE45E9B7C}" destId="{A624684B-896B-4E6B-9301-4EF421972266}" srcOrd="0" destOrd="0" presId="urn:microsoft.com/office/officeart/2005/8/layout/arrow6"/>
    <dgm:cxn modelId="{93838104-C7B5-4C5A-A272-BA3772865BEB}" srcId="{ACE9A709-C357-4FAE-A91B-5A111CC907D7}" destId="{529B5C4F-26ED-4154-A3B3-F88FE45E9B7C}" srcOrd="1" destOrd="0" parTransId="{D20E36E8-2F1F-459B-BA51-384D6E33B03E}" sibTransId="{50AAE97A-96FF-4C00-8C63-A2B65F66DC1F}"/>
    <dgm:cxn modelId="{0406AF84-C2F2-484F-87C6-39B4A8A1B56E}" type="presParOf" srcId="{38D29E46-ABA8-4761-8D20-552B93605043}" destId="{FBF484B8-8221-41FC-B4A5-EAC043F29B3C}" srcOrd="0" destOrd="0" presId="urn:microsoft.com/office/officeart/2005/8/layout/arrow6"/>
    <dgm:cxn modelId="{3288BE5C-2AD4-4CF3-A9C6-097D0A2C2C7A}" type="presParOf" srcId="{38D29E46-ABA8-4761-8D20-552B93605043}" destId="{F2798716-693B-40F6-9D37-A7CB8518E36A}" srcOrd="1" destOrd="0" presId="urn:microsoft.com/office/officeart/2005/8/layout/arrow6"/>
    <dgm:cxn modelId="{30F57206-DF6C-421A-B078-BBAF6FE346AF}" type="presParOf" srcId="{38D29E46-ABA8-4761-8D20-552B93605043}" destId="{A624684B-896B-4E6B-9301-4EF42197226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CC952B-1C7F-41F1-9E95-76F8C2BDCB0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90982CE-2FD4-4B27-976A-1942929E7876}">
      <dgm:prSet phldrT="[Texte]" custT="1"/>
      <dgm:spPr/>
      <dgm:t>
        <a:bodyPr/>
        <a:lstStyle/>
        <a:p>
          <a:r>
            <a:rPr lang="fr-FR" sz="1800" dirty="0" smtClean="0"/>
            <a:t>Maîtrise du foncier</a:t>
          </a:r>
          <a:endParaRPr lang="fr-FR" sz="1800" dirty="0"/>
        </a:p>
      </dgm:t>
    </dgm:pt>
    <dgm:pt modelId="{DD2B550F-47AA-4D12-90B6-DA0340901E23}" type="parTrans" cxnId="{4A856C6A-CF5A-4D84-8AFD-5A3F9294C3B0}">
      <dgm:prSet/>
      <dgm:spPr/>
      <dgm:t>
        <a:bodyPr/>
        <a:lstStyle/>
        <a:p>
          <a:endParaRPr lang="fr-FR"/>
        </a:p>
      </dgm:t>
    </dgm:pt>
    <dgm:pt modelId="{BAF85E40-F031-46E3-96E2-9D1D61C29492}" type="sibTrans" cxnId="{4A856C6A-CF5A-4D84-8AFD-5A3F9294C3B0}">
      <dgm:prSet custT="1"/>
      <dgm:spPr/>
      <dgm:t>
        <a:bodyPr/>
        <a:lstStyle/>
        <a:p>
          <a:r>
            <a:rPr lang="fr-FR" sz="1800" dirty="0" smtClean="0"/>
            <a:t>Gouvernance</a:t>
          </a:r>
          <a:endParaRPr lang="fr-FR" sz="1800" dirty="0"/>
        </a:p>
      </dgm:t>
    </dgm:pt>
    <dgm:pt modelId="{CE91A6BF-4FD4-4037-A666-F3AD8008880E}">
      <dgm:prSet phldrT="[Texte]" custT="1"/>
      <dgm:spPr/>
      <dgm:t>
        <a:bodyPr/>
        <a:lstStyle/>
        <a:p>
          <a:r>
            <a:rPr lang="fr-FR" sz="1800" dirty="0" smtClean="0"/>
            <a:t>Financements</a:t>
          </a:r>
          <a:endParaRPr lang="fr-FR" sz="1800" dirty="0"/>
        </a:p>
      </dgm:t>
    </dgm:pt>
    <dgm:pt modelId="{608BC434-84B0-4B5D-B100-B2A1EFA8C4F4}" type="parTrans" cxnId="{0DEF38C4-532D-4032-A8DD-C62C72E8723F}">
      <dgm:prSet/>
      <dgm:spPr/>
      <dgm:t>
        <a:bodyPr/>
        <a:lstStyle/>
        <a:p>
          <a:endParaRPr lang="fr-FR"/>
        </a:p>
      </dgm:t>
    </dgm:pt>
    <dgm:pt modelId="{92A20868-4398-44D6-9950-F9FACD017F5E}" type="sibTrans" cxnId="{0DEF38C4-532D-4032-A8DD-C62C72E8723F}">
      <dgm:prSet custT="1"/>
      <dgm:spPr/>
      <dgm:t>
        <a:bodyPr/>
        <a:lstStyle/>
        <a:p>
          <a:r>
            <a:rPr lang="fr-FR" sz="1800" dirty="0" smtClean="0"/>
            <a:t>Aspects éthiques</a:t>
          </a:r>
          <a:endParaRPr lang="fr-FR" sz="1800" dirty="0"/>
        </a:p>
      </dgm:t>
    </dgm:pt>
    <dgm:pt modelId="{300078A2-C610-454E-A966-7D6C23442AD4}" type="pres">
      <dgm:prSet presAssocID="{E9CC952B-1C7F-41F1-9E95-76F8C2BDCB0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25715A21-ACDA-444C-82A9-B4341BC43E02}" type="pres">
      <dgm:prSet presAssocID="{990982CE-2FD4-4B27-976A-1942929E7876}" presName="composite" presStyleCnt="0"/>
      <dgm:spPr/>
    </dgm:pt>
    <dgm:pt modelId="{6751AC96-31A2-41DE-B628-9A9351C1B3F6}" type="pres">
      <dgm:prSet presAssocID="{990982CE-2FD4-4B27-976A-1942929E7876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C52032-E18E-4E59-BC15-7BD938A640A6}" type="pres">
      <dgm:prSet presAssocID="{990982CE-2FD4-4B27-976A-1942929E7876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B407D1-7B9F-42B4-98D9-0647ED091B94}" type="pres">
      <dgm:prSet presAssocID="{990982CE-2FD4-4B27-976A-1942929E7876}" presName="BalanceSpacing" presStyleCnt="0"/>
      <dgm:spPr/>
    </dgm:pt>
    <dgm:pt modelId="{4634CFAA-A23E-4621-BF5B-F5B54EF1E5D8}" type="pres">
      <dgm:prSet presAssocID="{990982CE-2FD4-4B27-976A-1942929E7876}" presName="BalanceSpacing1" presStyleCnt="0"/>
      <dgm:spPr/>
    </dgm:pt>
    <dgm:pt modelId="{873FABAD-40F1-4194-9B23-D200FE0A37A1}" type="pres">
      <dgm:prSet presAssocID="{BAF85E40-F031-46E3-96E2-9D1D61C29492}" presName="Accent1Text" presStyleLbl="node1" presStyleIdx="1" presStyleCnt="4"/>
      <dgm:spPr/>
      <dgm:t>
        <a:bodyPr/>
        <a:lstStyle/>
        <a:p>
          <a:endParaRPr lang="fr-FR"/>
        </a:p>
      </dgm:t>
    </dgm:pt>
    <dgm:pt modelId="{868E4B0C-B580-460E-B0AC-932E3CCAAAE0}" type="pres">
      <dgm:prSet presAssocID="{BAF85E40-F031-46E3-96E2-9D1D61C29492}" presName="spaceBetweenRectangles" presStyleCnt="0"/>
      <dgm:spPr/>
    </dgm:pt>
    <dgm:pt modelId="{84218A6A-3868-4355-A50C-8A341CAB1A24}" type="pres">
      <dgm:prSet presAssocID="{CE91A6BF-4FD4-4037-A666-F3AD8008880E}" presName="composite" presStyleCnt="0"/>
      <dgm:spPr/>
    </dgm:pt>
    <dgm:pt modelId="{9BDB634A-7573-4CBD-BC16-110088E8FA44}" type="pres">
      <dgm:prSet presAssocID="{CE91A6BF-4FD4-4037-A666-F3AD8008880E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F343F7-FD38-4D08-A49B-4159F5BFA89E}" type="pres">
      <dgm:prSet presAssocID="{CE91A6BF-4FD4-4037-A666-F3AD8008880E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DE515B-DD8B-4A46-BFC6-6DE394E27A44}" type="pres">
      <dgm:prSet presAssocID="{CE91A6BF-4FD4-4037-A666-F3AD8008880E}" presName="BalanceSpacing" presStyleCnt="0"/>
      <dgm:spPr/>
    </dgm:pt>
    <dgm:pt modelId="{9B41DE71-B2FB-47AD-BED6-C6BD2CD0052A}" type="pres">
      <dgm:prSet presAssocID="{CE91A6BF-4FD4-4037-A666-F3AD8008880E}" presName="BalanceSpacing1" presStyleCnt="0"/>
      <dgm:spPr/>
    </dgm:pt>
    <dgm:pt modelId="{2BCD8523-BFB1-465E-95F4-07FE18C42070}" type="pres">
      <dgm:prSet presAssocID="{92A20868-4398-44D6-9950-F9FACD017F5E}" presName="Accent1Text" presStyleLbl="node1" presStyleIdx="3" presStyleCnt="4"/>
      <dgm:spPr/>
      <dgm:t>
        <a:bodyPr/>
        <a:lstStyle/>
        <a:p>
          <a:endParaRPr lang="fr-FR"/>
        </a:p>
      </dgm:t>
    </dgm:pt>
  </dgm:ptLst>
  <dgm:cxnLst>
    <dgm:cxn modelId="{0DEF38C4-532D-4032-A8DD-C62C72E8723F}" srcId="{E9CC952B-1C7F-41F1-9E95-76F8C2BDCB0A}" destId="{CE91A6BF-4FD4-4037-A666-F3AD8008880E}" srcOrd="1" destOrd="0" parTransId="{608BC434-84B0-4B5D-B100-B2A1EFA8C4F4}" sibTransId="{92A20868-4398-44D6-9950-F9FACD017F5E}"/>
    <dgm:cxn modelId="{F2CFA42C-FEC3-46ED-B5F5-45579A3C152E}" type="presOf" srcId="{92A20868-4398-44D6-9950-F9FACD017F5E}" destId="{2BCD8523-BFB1-465E-95F4-07FE18C42070}" srcOrd="0" destOrd="0" presId="urn:microsoft.com/office/officeart/2008/layout/AlternatingHexagons"/>
    <dgm:cxn modelId="{468BF8F2-F6AA-4FEC-8519-F337534E1B7E}" type="presOf" srcId="{CE91A6BF-4FD4-4037-A666-F3AD8008880E}" destId="{9BDB634A-7573-4CBD-BC16-110088E8FA44}" srcOrd="0" destOrd="0" presId="urn:microsoft.com/office/officeart/2008/layout/AlternatingHexagons"/>
    <dgm:cxn modelId="{DFB89DD5-0A01-4FDB-BC04-A6ADAC54126B}" type="presOf" srcId="{990982CE-2FD4-4B27-976A-1942929E7876}" destId="{6751AC96-31A2-41DE-B628-9A9351C1B3F6}" srcOrd="0" destOrd="0" presId="urn:microsoft.com/office/officeart/2008/layout/AlternatingHexagons"/>
    <dgm:cxn modelId="{4A856C6A-CF5A-4D84-8AFD-5A3F9294C3B0}" srcId="{E9CC952B-1C7F-41F1-9E95-76F8C2BDCB0A}" destId="{990982CE-2FD4-4B27-976A-1942929E7876}" srcOrd="0" destOrd="0" parTransId="{DD2B550F-47AA-4D12-90B6-DA0340901E23}" sibTransId="{BAF85E40-F031-46E3-96E2-9D1D61C29492}"/>
    <dgm:cxn modelId="{818F69C3-34B1-4821-9B70-0BC641F25DD5}" type="presOf" srcId="{BAF85E40-F031-46E3-96E2-9D1D61C29492}" destId="{873FABAD-40F1-4194-9B23-D200FE0A37A1}" srcOrd="0" destOrd="0" presId="urn:microsoft.com/office/officeart/2008/layout/AlternatingHexagons"/>
    <dgm:cxn modelId="{2B7BC67D-1BDD-4841-AA06-45D33AE28ED0}" type="presOf" srcId="{E9CC952B-1C7F-41F1-9E95-76F8C2BDCB0A}" destId="{300078A2-C610-454E-A966-7D6C23442AD4}" srcOrd="0" destOrd="0" presId="urn:microsoft.com/office/officeart/2008/layout/AlternatingHexagons"/>
    <dgm:cxn modelId="{3C048B19-787B-4809-9137-843383538E3A}" type="presParOf" srcId="{300078A2-C610-454E-A966-7D6C23442AD4}" destId="{25715A21-ACDA-444C-82A9-B4341BC43E02}" srcOrd="0" destOrd="0" presId="urn:microsoft.com/office/officeart/2008/layout/AlternatingHexagons"/>
    <dgm:cxn modelId="{0C82D6D5-E762-448D-9921-719CC0BCF9D4}" type="presParOf" srcId="{25715A21-ACDA-444C-82A9-B4341BC43E02}" destId="{6751AC96-31A2-41DE-B628-9A9351C1B3F6}" srcOrd="0" destOrd="0" presId="urn:microsoft.com/office/officeart/2008/layout/AlternatingHexagons"/>
    <dgm:cxn modelId="{4F9287BC-7865-40D3-A8A6-11356AD83DCC}" type="presParOf" srcId="{25715A21-ACDA-444C-82A9-B4341BC43E02}" destId="{2DC52032-E18E-4E59-BC15-7BD938A640A6}" srcOrd="1" destOrd="0" presId="urn:microsoft.com/office/officeart/2008/layout/AlternatingHexagons"/>
    <dgm:cxn modelId="{50DDF5D5-367A-4C7E-A761-F772E7F5875D}" type="presParOf" srcId="{25715A21-ACDA-444C-82A9-B4341BC43E02}" destId="{2AB407D1-7B9F-42B4-98D9-0647ED091B94}" srcOrd="2" destOrd="0" presId="urn:microsoft.com/office/officeart/2008/layout/AlternatingHexagons"/>
    <dgm:cxn modelId="{C3DF0EC4-9715-448F-97E1-F96822BA48F5}" type="presParOf" srcId="{25715A21-ACDA-444C-82A9-B4341BC43E02}" destId="{4634CFAA-A23E-4621-BF5B-F5B54EF1E5D8}" srcOrd="3" destOrd="0" presId="urn:microsoft.com/office/officeart/2008/layout/AlternatingHexagons"/>
    <dgm:cxn modelId="{D9DF4BE1-B160-4CDA-95B6-2505CCD6B1B3}" type="presParOf" srcId="{25715A21-ACDA-444C-82A9-B4341BC43E02}" destId="{873FABAD-40F1-4194-9B23-D200FE0A37A1}" srcOrd="4" destOrd="0" presId="urn:microsoft.com/office/officeart/2008/layout/AlternatingHexagons"/>
    <dgm:cxn modelId="{A287C919-B3C4-4310-B5B2-FAACC34D8D65}" type="presParOf" srcId="{300078A2-C610-454E-A966-7D6C23442AD4}" destId="{868E4B0C-B580-460E-B0AC-932E3CCAAAE0}" srcOrd="1" destOrd="0" presId="urn:microsoft.com/office/officeart/2008/layout/AlternatingHexagons"/>
    <dgm:cxn modelId="{E4274891-FA6D-45AF-8F2F-8780B2D07527}" type="presParOf" srcId="{300078A2-C610-454E-A966-7D6C23442AD4}" destId="{84218A6A-3868-4355-A50C-8A341CAB1A24}" srcOrd="2" destOrd="0" presId="urn:microsoft.com/office/officeart/2008/layout/AlternatingHexagons"/>
    <dgm:cxn modelId="{D97832FE-D521-4DB2-9404-49C1C0993F37}" type="presParOf" srcId="{84218A6A-3868-4355-A50C-8A341CAB1A24}" destId="{9BDB634A-7573-4CBD-BC16-110088E8FA44}" srcOrd="0" destOrd="0" presId="urn:microsoft.com/office/officeart/2008/layout/AlternatingHexagons"/>
    <dgm:cxn modelId="{A6134010-030D-4558-970A-3788C5E81D9D}" type="presParOf" srcId="{84218A6A-3868-4355-A50C-8A341CAB1A24}" destId="{2FF343F7-FD38-4D08-A49B-4159F5BFA89E}" srcOrd="1" destOrd="0" presId="urn:microsoft.com/office/officeart/2008/layout/AlternatingHexagons"/>
    <dgm:cxn modelId="{13BC8500-59D6-4144-9815-26F0755B6D2E}" type="presParOf" srcId="{84218A6A-3868-4355-A50C-8A341CAB1A24}" destId="{7BDE515B-DD8B-4A46-BFC6-6DE394E27A44}" srcOrd="2" destOrd="0" presId="urn:microsoft.com/office/officeart/2008/layout/AlternatingHexagons"/>
    <dgm:cxn modelId="{57EAFECD-C3D2-46CC-BA31-CAD114D05DF4}" type="presParOf" srcId="{84218A6A-3868-4355-A50C-8A341CAB1A24}" destId="{9B41DE71-B2FB-47AD-BED6-C6BD2CD0052A}" srcOrd="3" destOrd="0" presId="urn:microsoft.com/office/officeart/2008/layout/AlternatingHexagons"/>
    <dgm:cxn modelId="{109D0EE4-DD53-4E37-8D1B-8FC3E15DDD25}" type="presParOf" srcId="{84218A6A-3868-4355-A50C-8A341CAB1A24}" destId="{2BCD8523-BFB1-465E-95F4-07FE18C4207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6E2080-FE81-4D7B-AC31-11B9C21CBED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A217D71-4AE4-438D-9707-A2A155DF096B}">
      <dgm:prSet phldrT="[Texte]"/>
      <dgm:spPr/>
      <dgm:t>
        <a:bodyPr/>
        <a:lstStyle/>
        <a:p>
          <a:r>
            <a:rPr lang="fr-FR" dirty="0" smtClean="0"/>
            <a:t>Stockage d’eau</a:t>
          </a:r>
          <a:endParaRPr lang="fr-FR" dirty="0"/>
        </a:p>
      </dgm:t>
    </dgm:pt>
    <dgm:pt modelId="{90CC479E-2E37-4CD1-A8E2-CDFDEDB8DCF3}" type="parTrans" cxnId="{B97F75D4-DEBC-4327-A5C6-E82309DDD9E9}">
      <dgm:prSet/>
      <dgm:spPr/>
      <dgm:t>
        <a:bodyPr/>
        <a:lstStyle/>
        <a:p>
          <a:endParaRPr lang="fr-FR"/>
        </a:p>
      </dgm:t>
    </dgm:pt>
    <dgm:pt modelId="{454E4EE6-1F1D-494B-8632-40897446907A}" type="sibTrans" cxnId="{B97F75D4-DEBC-4327-A5C6-E82309DDD9E9}">
      <dgm:prSet/>
      <dgm:spPr/>
      <dgm:t>
        <a:bodyPr/>
        <a:lstStyle/>
        <a:p>
          <a:endParaRPr lang="fr-FR"/>
        </a:p>
      </dgm:t>
    </dgm:pt>
    <dgm:pt modelId="{9A34DD8D-6DBC-4CC1-A4E1-89DF1C026832}">
      <dgm:prSet phldrT="[Texte]"/>
      <dgm:spPr/>
      <dgm:t>
        <a:bodyPr/>
        <a:lstStyle/>
        <a:p>
          <a:r>
            <a:rPr lang="fr-FR" dirty="0" smtClean="0"/>
            <a:t>Zones humides</a:t>
          </a:r>
          <a:endParaRPr lang="fr-FR" dirty="0"/>
        </a:p>
      </dgm:t>
    </dgm:pt>
    <dgm:pt modelId="{E3AD0740-0CD9-42FE-808C-DA067E8D370C}" type="parTrans" cxnId="{6DC5A481-0DBE-4E22-8436-49EC171B2BCB}">
      <dgm:prSet/>
      <dgm:spPr/>
      <dgm:t>
        <a:bodyPr/>
        <a:lstStyle/>
        <a:p>
          <a:endParaRPr lang="fr-FR"/>
        </a:p>
      </dgm:t>
    </dgm:pt>
    <dgm:pt modelId="{8BE93405-DCCC-453F-8B41-BDE500750363}" type="sibTrans" cxnId="{6DC5A481-0DBE-4E22-8436-49EC171B2BCB}">
      <dgm:prSet/>
      <dgm:spPr/>
      <dgm:t>
        <a:bodyPr/>
        <a:lstStyle/>
        <a:p>
          <a:endParaRPr lang="fr-FR"/>
        </a:p>
      </dgm:t>
    </dgm:pt>
    <dgm:pt modelId="{3F568017-F5DA-4860-BEC1-BBA32B3540F1}">
      <dgm:prSet phldrT="[Texte]"/>
      <dgm:spPr/>
      <dgm:t>
        <a:bodyPr/>
        <a:lstStyle/>
        <a:p>
          <a:r>
            <a:rPr lang="fr-FR" dirty="0" smtClean="0"/>
            <a:t>Mares</a:t>
          </a:r>
          <a:endParaRPr lang="fr-FR" dirty="0"/>
        </a:p>
      </dgm:t>
    </dgm:pt>
    <dgm:pt modelId="{CD9034FC-3C0B-41AD-904E-7272A71A1920}" type="parTrans" cxnId="{033AAAA4-FCE3-477F-936A-93A4F77943D5}">
      <dgm:prSet/>
      <dgm:spPr/>
      <dgm:t>
        <a:bodyPr/>
        <a:lstStyle/>
        <a:p>
          <a:endParaRPr lang="fr-FR"/>
        </a:p>
      </dgm:t>
    </dgm:pt>
    <dgm:pt modelId="{C8661FCF-11B5-4804-AFE1-4314F024B4E8}" type="sibTrans" cxnId="{033AAAA4-FCE3-477F-936A-93A4F77943D5}">
      <dgm:prSet/>
      <dgm:spPr/>
      <dgm:t>
        <a:bodyPr/>
        <a:lstStyle/>
        <a:p>
          <a:endParaRPr lang="fr-FR"/>
        </a:p>
      </dgm:t>
    </dgm:pt>
    <dgm:pt modelId="{833DF1A5-F32B-4C2F-8E64-6BD76A570B9B}">
      <dgm:prSet phldrT="[Texte]"/>
      <dgm:spPr/>
      <dgm:t>
        <a:bodyPr/>
        <a:lstStyle/>
        <a:p>
          <a:r>
            <a:rPr lang="fr-FR" dirty="0" smtClean="0"/>
            <a:t>Ralentissement des flux</a:t>
          </a:r>
          <a:endParaRPr lang="fr-FR" dirty="0"/>
        </a:p>
      </dgm:t>
    </dgm:pt>
    <dgm:pt modelId="{CA18610A-594B-4949-A11D-45E920EA2BBB}" type="parTrans" cxnId="{C3539E47-C597-4FDB-A18B-6539E93FE29A}">
      <dgm:prSet/>
      <dgm:spPr/>
      <dgm:t>
        <a:bodyPr/>
        <a:lstStyle/>
        <a:p>
          <a:endParaRPr lang="fr-FR"/>
        </a:p>
      </dgm:t>
    </dgm:pt>
    <dgm:pt modelId="{C2D2E4B9-26AB-4BB7-9301-2B633C3D1955}" type="sibTrans" cxnId="{C3539E47-C597-4FDB-A18B-6539E93FE29A}">
      <dgm:prSet/>
      <dgm:spPr/>
      <dgm:t>
        <a:bodyPr/>
        <a:lstStyle/>
        <a:p>
          <a:endParaRPr lang="fr-FR"/>
        </a:p>
      </dgm:t>
    </dgm:pt>
    <dgm:pt modelId="{AD8A0EB6-D5AF-41D1-86D8-D6F1FB1A5F2D}">
      <dgm:prSet phldrT="[Texte]"/>
      <dgm:spPr/>
      <dgm:t>
        <a:bodyPr/>
        <a:lstStyle/>
        <a:p>
          <a:r>
            <a:rPr lang="fr-FR" dirty="0" smtClean="0"/>
            <a:t>Noues</a:t>
          </a:r>
          <a:endParaRPr lang="fr-FR" dirty="0"/>
        </a:p>
      </dgm:t>
    </dgm:pt>
    <dgm:pt modelId="{07312399-D7EC-4A50-A56F-68C6D1EF64E3}" type="parTrans" cxnId="{40284183-8E22-4C3D-B682-E5B0E8FCC39B}">
      <dgm:prSet/>
      <dgm:spPr/>
      <dgm:t>
        <a:bodyPr/>
        <a:lstStyle/>
        <a:p>
          <a:endParaRPr lang="fr-FR"/>
        </a:p>
      </dgm:t>
    </dgm:pt>
    <dgm:pt modelId="{666FD337-96DC-498E-B74F-865BA7A9C79D}" type="sibTrans" cxnId="{40284183-8E22-4C3D-B682-E5B0E8FCC39B}">
      <dgm:prSet/>
      <dgm:spPr/>
      <dgm:t>
        <a:bodyPr/>
        <a:lstStyle/>
        <a:p>
          <a:endParaRPr lang="fr-FR"/>
        </a:p>
      </dgm:t>
    </dgm:pt>
    <dgm:pt modelId="{66F96A5D-7BAA-4786-A22E-061128074226}">
      <dgm:prSet phldrT="[Texte]"/>
      <dgm:spPr/>
      <dgm:t>
        <a:bodyPr/>
        <a:lstStyle/>
        <a:p>
          <a:r>
            <a:rPr lang="fr-FR" dirty="0" smtClean="0"/>
            <a:t>Ripisylves</a:t>
          </a:r>
          <a:endParaRPr lang="fr-FR" dirty="0"/>
        </a:p>
      </dgm:t>
    </dgm:pt>
    <dgm:pt modelId="{E5F5AA18-5456-4038-8D26-A440BF2AB474}" type="parTrans" cxnId="{BE93ABA6-9ECC-43E8-A95D-9B8A92CDD4FB}">
      <dgm:prSet/>
      <dgm:spPr/>
      <dgm:t>
        <a:bodyPr/>
        <a:lstStyle/>
        <a:p>
          <a:endParaRPr lang="fr-FR"/>
        </a:p>
      </dgm:t>
    </dgm:pt>
    <dgm:pt modelId="{493C8629-A333-448D-AF18-E39ED8D2106B}" type="sibTrans" cxnId="{BE93ABA6-9ECC-43E8-A95D-9B8A92CDD4FB}">
      <dgm:prSet/>
      <dgm:spPr/>
      <dgm:t>
        <a:bodyPr/>
        <a:lstStyle/>
        <a:p>
          <a:endParaRPr lang="fr-FR"/>
        </a:p>
      </dgm:t>
    </dgm:pt>
    <dgm:pt modelId="{3EC4B24C-4E3B-4D21-8640-649FD4780FD7}">
      <dgm:prSet phldrT="[Texte]"/>
      <dgm:spPr/>
      <dgm:t>
        <a:bodyPr/>
        <a:lstStyle/>
        <a:p>
          <a:r>
            <a:rPr lang="fr-FR" dirty="0" smtClean="0"/>
            <a:t>Infiltration</a:t>
          </a:r>
          <a:endParaRPr lang="fr-FR" dirty="0"/>
        </a:p>
      </dgm:t>
    </dgm:pt>
    <dgm:pt modelId="{151821BE-FD40-4BF2-A13B-B715283B28C3}" type="parTrans" cxnId="{36EE1A10-0CCE-4097-A985-418CAFD70C0E}">
      <dgm:prSet/>
      <dgm:spPr/>
      <dgm:t>
        <a:bodyPr/>
        <a:lstStyle/>
        <a:p>
          <a:endParaRPr lang="fr-FR"/>
        </a:p>
      </dgm:t>
    </dgm:pt>
    <dgm:pt modelId="{D64077E7-1BFE-4EBC-81D2-4516288FF527}" type="sibTrans" cxnId="{36EE1A10-0CCE-4097-A985-418CAFD70C0E}">
      <dgm:prSet/>
      <dgm:spPr/>
      <dgm:t>
        <a:bodyPr/>
        <a:lstStyle/>
        <a:p>
          <a:endParaRPr lang="fr-FR"/>
        </a:p>
      </dgm:t>
    </dgm:pt>
    <dgm:pt modelId="{383E2AA1-7345-4CB5-93E9-3644BBD56566}">
      <dgm:prSet phldrT="[Texte]"/>
      <dgm:spPr/>
      <dgm:t>
        <a:bodyPr/>
        <a:lstStyle/>
        <a:p>
          <a:r>
            <a:rPr lang="fr-FR" dirty="0" smtClean="0"/>
            <a:t>Noues</a:t>
          </a:r>
          <a:endParaRPr lang="fr-FR" dirty="0"/>
        </a:p>
      </dgm:t>
    </dgm:pt>
    <dgm:pt modelId="{5FFA735C-291D-4113-B2B1-463A4BD1F3D4}" type="parTrans" cxnId="{A7054FC6-94B4-4566-8799-E56E2DD17BE1}">
      <dgm:prSet/>
      <dgm:spPr/>
      <dgm:t>
        <a:bodyPr/>
        <a:lstStyle/>
        <a:p>
          <a:endParaRPr lang="fr-FR"/>
        </a:p>
      </dgm:t>
    </dgm:pt>
    <dgm:pt modelId="{366F4908-74CA-41CC-8B9A-705DF003672B}" type="sibTrans" cxnId="{A7054FC6-94B4-4566-8799-E56E2DD17BE1}">
      <dgm:prSet/>
      <dgm:spPr/>
      <dgm:t>
        <a:bodyPr/>
        <a:lstStyle/>
        <a:p>
          <a:endParaRPr lang="fr-FR"/>
        </a:p>
      </dgm:t>
    </dgm:pt>
    <dgm:pt modelId="{E0B9D7AD-ED2B-4F47-B0BE-3F0736475C26}">
      <dgm:prSet phldrT="[Texte]"/>
      <dgm:spPr/>
      <dgm:t>
        <a:bodyPr/>
        <a:lstStyle/>
        <a:p>
          <a:r>
            <a:rPr lang="fr-FR" dirty="0" smtClean="0"/>
            <a:t>Jardins collectifs</a:t>
          </a:r>
          <a:endParaRPr lang="fr-FR" dirty="0"/>
        </a:p>
      </dgm:t>
    </dgm:pt>
    <dgm:pt modelId="{E235615F-CC10-4193-97D8-DEB722CB4401}" type="parTrans" cxnId="{85401C5B-23F4-4532-A463-6E35A499A0AA}">
      <dgm:prSet/>
      <dgm:spPr/>
      <dgm:t>
        <a:bodyPr/>
        <a:lstStyle/>
        <a:p>
          <a:endParaRPr lang="fr-FR"/>
        </a:p>
      </dgm:t>
    </dgm:pt>
    <dgm:pt modelId="{703D65EE-CC7E-4C19-8BB4-62A60A9F3308}" type="sibTrans" cxnId="{85401C5B-23F4-4532-A463-6E35A499A0AA}">
      <dgm:prSet/>
      <dgm:spPr/>
      <dgm:t>
        <a:bodyPr/>
        <a:lstStyle/>
        <a:p>
          <a:endParaRPr lang="fr-FR"/>
        </a:p>
      </dgm:t>
    </dgm:pt>
    <dgm:pt modelId="{FDDB7A87-A0DE-4A41-824E-441D0A89D8F0}" type="pres">
      <dgm:prSet presAssocID="{5E6E2080-FE81-4D7B-AC31-11B9C21CBED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939EF3C9-1C0F-4AD7-9CB1-3F38BE561990}" type="pres">
      <dgm:prSet presAssocID="{5E6E2080-FE81-4D7B-AC31-11B9C21CBED8}" presName="Name1" presStyleCnt="0"/>
      <dgm:spPr/>
    </dgm:pt>
    <dgm:pt modelId="{51962B9A-CE3E-45EF-94CC-F81DD4A337D6}" type="pres">
      <dgm:prSet presAssocID="{5E6E2080-FE81-4D7B-AC31-11B9C21CBED8}" presName="cycle" presStyleCnt="0"/>
      <dgm:spPr/>
    </dgm:pt>
    <dgm:pt modelId="{F8E35401-4A83-4A8E-92F6-4CC01D794AEC}" type="pres">
      <dgm:prSet presAssocID="{5E6E2080-FE81-4D7B-AC31-11B9C21CBED8}" presName="srcNode" presStyleLbl="node1" presStyleIdx="0" presStyleCnt="3"/>
      <dgm:spPr/>
    </dgm:pt>
    <dgm:pt modelId="{7B8B440E-2687-424C-8C79-ED449E72C275}" type="pres">
      <dgm:prSet presAssocID="{5E6E2080-FE81-4D7B-AC31-11B9C21CBED8}" presName="conn" presStyleLbl="parChTrans1D2" presStyleIdx="0" presStyleCnt="1"/>
      <dgm:spPr/>
      <dgm:t>
        <a:bodyPr/>
        <a:lstStyle/>
        <a:p>
          <a:endParaRPr lang="fr-FR"/>
        </a:p>
      </dgm:t>
    </dgm:pt>
    <dgm:pt modelId="{D3930D7F-3474-43BF-8EA3-9E3C4103995A}" type="pres">
      <dgm:prSet presAssocID="{5E6E2080-FE81-4D7B-AC31-11B9C21CBED8}" presName="extraNode" presStyleLbl="node1" presStyleIdx="0" presStyleCnt="3"/>
      <dgm:spPr/>
    </dgm:pt>
    <dgm:pt modelId="{47836918-B243-4BAF-970F-76B63F9E95D1}" type="pres">
      <dgm:prSet presAssocID="{5E6E2080-FE81-4D7B-AC31-11B9C21CBED8}" presName="dstNode" presStyleLbl="node1" presStyleIdx="0" presStyleCnt="3"/>
      <dgm:spPr/>
    </dgm:pt>
    <dgm:pt modelId="{587CBE2B-80A0-45F7-9E89-CAC0F20324B7}" type="pres">
      <dgm:prSet presAssocID="{DA217D71-4AE4-438D-9707-A2A155DF096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415AFC-931E-429B-BFF5-B610D5AA5D86}" type="pres">
      <dgm:prSet presAssocID="{DA217D71-4AE4-438D-9707-A2A155DF096B}" presName="accent_1" presStyleCnt="0"/>
      <dgm:spPr/>
    </dgm:pt>
    <dgm:pt modelId="{F4248914-DC40-416E-91AE-A00E0DC60915}" type="pres">
      <dgm:prSet presAssocID="{DA217D71-4AE4-438D-9707-A2A155DF096B}" presName="accentRepeatNode" presStyleLbl="solidFgAcc1" presStyleIdx="0" presStyleCnt="3"/>
      <dgm:spPr/>
    </dgm:pt>
    <dgm:pt modelId="{9C7F0EFD-CE3B-4E34-9207-F47468C8F962}" type="pres">
      <dgm:prSet presAssocID="{833DF1A5-F32B-4C2F-8E64-6BD76A570B9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A0EE1C-710B-405E-AEEC-75467CB019DA}" type="pres">
      <dgm:prSet presAssocID="{833DF1A5-F32B-4C2F-8E64-6BD76A570B9B}" presName="accent_2" presStyleCnt="0"/>
      <dgm:spPr/>
    </dgm:pt>
    <dgm:pt modelId="{D85631FD-E253-4579-8B87-170CD8C8C85A}" type="pres">
      <dgm:prSet presAssocID="{833DF1A5-F32B-4C2F-8E64-6BD76A570B9B}" presName="accentRepeatNode" presStyleLbl="solidFgAcc1" presStyleIdx="1" presStyleCnt="3"/>
      <dgm:spPr/>
    </dgm:pt>
    <dgm:pt modelId="{8DCED3FE-FB5A-4F55-BD9C-B36E6278AAF0}" type="pres">
      <dgm:prSet presAssocID="{3EC4B24C-4E3B-4D21-8640-649FD4780FD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A0F38F-6EA1-4966-B9B8-CE66ECD0EB40}" type="pres">
      <dgm:prSet presAssocID="{3EC4B24C-4E3B-4D21-8640-649FD4780FD7}" presName="accent_3" presStyleCnt="0"/>
      <dgm:spPr/>
    </dgm:pt>
    <dgm:pt modelId="{1BF9B137-CF12-44F8-ACDF-C57BA5819AAD}" type="pres">
      <dgm:prSet presAssocID="{3EC4B24C-4E3B-4D21-8640-649FD4780FD7}" presName="accentRepeatNode" presStyleLbl="solidFgAcc1" presStyleIdx="2" presStyleCnt="3"/>
      <dgm:spPr/>
    </dgm:pt>
  </dgm:ptLst>
  <dgm:cxnLst>
    <dgm:cxn modelId="{97C330B4-1EC8-4509-A2A1-E8CE812635CD}" type="presOf" srcId="{5E6E2080-FE81-4D7B-AC31-11B9C21CBED8}" destId="{FDDB7A87-A0DE-4A41-824E-441D0A89D8F0}" srcOrd="0" destOrd="0" presId="urn:microsoft.com/office/officeart/2008/layout/VerticalCurvedList"/>
    <dgm:cxn modelId="{85401C5B-23F4-4532-A463-6E35A499A0AA}" srcId="{3EC4B24C-4E3B-4D21-8640-649FD4780FD7}" destId="{E0B9D7AD-ED2B-4F47-B0BE-3F0736475C26}" srcOrd="1" destOrd="0" parTransId="{E235615F-CC10-4193-97D8-DEB722CB4401}" sibTransId="{703D65EE-CC7E-4C19-8BB4-62A60A9F3308}"/>
    <dgm:cxn modelId="{E8C72468-4B58-4ADD-BBC0-E8BA6A86D3CD}" type="presOf" srcId="{3F568017-F5DA-4860-BEC1-BBA32B3540F1}" destId="{587CBE2B-80A0-45F7-9E89-CAC0F20324B7}" srcOrd="0" destOrd="2" presId="urn:microsoft.com/office/officeart/2008/layout/VerticalCurvedList"/>
    <dgm:cxn modelId="{7272DA27-A232-4217-A6ED-69277CB4C687}" type="presOf" srcId="{E0B9D7AD-ED2B-4F47-B0BE-3F0736475C26}" destId="{8DCED3FE-FB5A-4F55-BD9C-B36E6278AAF0}" srcOrd="0" destOrd="2" presId="urn:microsoft.com/office/officeart/2008/layout/VerticalCurvedList"/>
    <dgm:cxn modelId="{2B4B2C0B-1F8C-4E72-9008-8EF4A044CB48}" type="presOf" srcId="{9A34DD8D-6DBC-4CC1-A4E1-89DF1C026832}" destId="{587CBE2B-80A0-45F7-9E89-CAC0F20324B7}" srcOrd="0" destOrd="1" presId="urn:microsoft.com/office/officeart/2008/layout/VerticalCurvedList"/>
    <dgm:cxn modelId="{6C7303F6-D122-437F-A00A-E9CBDBDAA1A1}" type="presOf" srcId="{DA217D71-4AE4-438D-9707-A2A155DF096B}" destId="{587CBE2B-80A0-45F7-9E89-CAC0F20324B7}" srcOrd="0" destOrd="0" presId="urn:microsoft.com/office/officeart/2008/layout/VerticalCurvedList"/>
    <dgm:cxn modelId="{37C2EB0E-BA23-477B-8302-F5A1757674DD}" type="presOf" srcId="{3EC4B24C-4E3B-4D21-8640-649FD4780FD7}" destId="{8DCED3FE-FB5A-4F55-BD9C-B36E6278AAF0}" srcOrd="0" destOrd="0" presId="urn:microsoft.com/office/officeart/2008/layout/VerticalCurvedList"/>
    <dgm:cxn modelId="{BE93ABA6-9ECC-43E8-A95D-9B8A92CDD4FB}" srcId="{833DF1A5-F32B-4C2F-8E64-6BD76A570B9B}" destId="{66F96A5D-7BAA-4786-A22E-061128074226}" srcOrd="1" destOrd="0" parTransId="{E5F5AA18-5456-4038-8D26-A440BF2AB474}" sibTransId="{493C8629-A333-448D-AF18-E39ED8D2106B}"/>
    <dgm:cxn modelId="{36EE1A10-0CCE-4097-A985-418CAFD70C0E}" srcId="{5E6E2080-FE81-4D7B-AC31-11B9C21CBED8}" destId="{3EC4B24C-4E3B-4D21-8640-649FD4780FD7}" srcOrd="2" destOrd="0" parTransId="{151821BE-FD40-4BF2-A13B-B715283B28C3}" sibTransId="{D64077E7-1BFE-4EBC-81D2-4516288FF527}"/>
    <dgm:cxn modelId="{DC147EE1-B2F1-4E28-BE6E-0692F765CB8D}" type="presOf" srcId="{383E2AA1-7345-4CB5-93E9-3644BBD56566}" destId="{8DCED3FE-FB5A-4F55-BD9C-B36E6278AAF0}" srcOrd="0" destOrd="1" presId="urn:microsoft.com/office/officeart/2008/layout/VerticalCurvedList"/>
    <dgm:cxn modelId="{A7054FC6-94B4-4566-8799-E56E2DD17BE1}" srcId="{3EC4B24C-4E3B-4D21-8640-649FD4780FD7}" destId="{383E2AA1-7345-4CB5-93E9-3644BBD56566}" srcOrd="0" destOrd="0" parTransId="{5FFA735C-291D-4113-B2B1-463A4BD1F3D4}" sibTransId="{366F4908-74CA-41CC-8B9A-705DF003672B}"/>
    <dgm:cxn modelId="{6DC5A481-0DBE-4E22-8436-49EC171B2BCB}" srcId="{DA217D71-4AE4-438D-9707-A2A155DF096B}" destId="{9A34DD8D-6DBC-4CC1-A4E1-89DF1C026832}" srcOrd="0" destOrd="0" parTransId="{E3AD0740-0CD9-42FE-808C-DA067E8D370C}" sibTransId="{8BE93405-DCCC-453F-8B41-BDE500750363}"/>
    <dgm:cxn modelId="{67252B8C-A2F4-4978-A0AA-6AA459867E54}" type="presOf" srcId="{AD8A0EB6-D5AF-41D1-86D8-D6F1FB1A5F2D}" destId="{9C7F0EFD-CE3B-4E34-9207-F47468C8F962}" srcOrd="0" destOrd="1" presId="urn:microsoft.com/office/officeart/2008/layout/VerticalCurvedList"/>
    <dgm:cxn modelId="{C3539E47-C597-4FDB-A18B-6539E93FE29A}" srcId="{5E6E2080-FE81-4D7B-AC31-11B9C21CBED8}" destId="{833DF1A5-F32B-4C2F-8E64-6BD76A570B9B}" srcOrd="1" destOrd="0" parTransId="{CA18610A-594B-4949-A11D-45E920EA2BBB}" sibTransId="{C2D2E4B9-26AB-4BB7-9301-2B633C3D1955}"/>
    <dgm:cxn modelId="{3C9CAB65-BA49-48F0-A668-97D97512769D}" type="presOf" srcId="{66F96A5D-7BAA-4786-A22E-061128074226}" destId="{9C7F0EFD-CE3B-4E34-9207-F47468C8F962}" srcOrd="0" destOrd="2" presId="urn:microsoft.com/office/officeart/2008/layout/VerticalCurvedList"/>
    <dgm:cxn modelId="{033AAAA4-FCE3-477F-936A-93A4F77943D5}" srcId="{DA217D71-4AE4-438D-9707-A2A155DF096B}" destId="{3F568017-F5DA-4860-BEC1-BBA32B3540F1}" srcOrd="1" destOrd="0" parTransId="{CD9034FC-3C0B-41AD-904E-7272A71A1920}" sibTransId="{C8661FCF-11B5-4804-AFE1-4314F024B4E8}"/>
    <dgm:cxn modelId="{D9319039-5736-443C-A4D1-91BBED25F20F}" type="presOf" srcId="{833DF1A5-F32B-4C2F-8E64-6BD76A570B9B}" destId="{9C7F0EFD-CE3B-4E34-9207-F47468C8F962}" srcOrd="0" destOrd="0" presId="urn:microsoft.com/office/officeart/2008/layout/VerticalCurvedList"/>
    <dgm:cxn modelId="{AD126502-EAB6-433D-BE8F-7948A190EEF0}" type="presOf" srcId="{8BE93405-DCCC-453F-8B41-BDE500750363}" destId="{7B8B440E-2687-424C-8C79-ED449E72C275}" srcOrd="0" destOrd="0" presId="urn:microsoft.com/office/officeart/2008/layout/VerticalCurvedList"/>
    <dgm:cxn modelId="{40284183-8E22-4C3D-B682-E5B0E8FCC39B}" srcId="{833DF1A5-F32B-4C2F-8E64-6BD76A570B9B}" destId="{AD8A0EB6-D5AF-41D1-86D8-D6F1FB1A5F2D}" srcOrd="0" destOrd="0" parTransId="{07312399-D7EC-4A50-A56F-68C6D1EF64E3}" sibTransId="{666FD337-96DC-498E-B74F-865BA7A9C79D}"/>
    <dgm:cxn modelId="{B97F75D4-DEBC-4327-A5C6-E82309DDD9E9}" srcId="{5E6E2080-FE81-4D7B-AC31-11B9C21CBED8}" destId="{DA217D71-4AE4-438D-9707-A2A155DF096B}" srcOrd="0" destOrd="0" parTransId="{90CC479E-2E37-4CD1-A8E2-CDFDEDB8DCF3}" sibTransId="{454E4EE6-1F1D-494B-8632-40897446907A}"/>
    <dgm:cxn modelId="{D862594C-57FF-4F88-AB94-3E6D032A773B}" type="presParOf" srcId="{FDDB7A87-A0DE-4A41-824E-441D0A89D8F0}" destId="{939EF3C9-1C0F-4AD7-9CB1-3F38BE561990}" srcOrd="0" destOrd="0" presId="urn:microsoft.com/office/officeart/2008/layout/VerticalCurvedList"/>
    <dgm:cxn modelId="{3FC90712-E40A-4BE2-8321-5327CC57A168}" type="presParOf" srcId="{939EF3C9-1C0F-4AD7-9CB1-3F38BE561990}" destId="{51962B9A-CE3E-45EF-94CC-F81DD4A337D6}" srcOrd="0" destOrd="0" presId="urn:microsoft.com/office/officeart/2008/layout/VerticalCurvedList"/>
    <dgm:cxn modelId="{760235C7-B948-487B-8B55-D83A7E954795}" type="presParOf" srcId="{51962B9A-CE3E-45EF-94CC-F81DD4A337D6}" destId="{F8E35401-4A83-4A8E-92F6-4CC01D794AEC}" srcOrd="0" destOrd="0" presId="urn:microsoft.com/office/officeart/2008/layout/VerticalCurvedList"/>
    <dgm:cxn modelId="{3941FF62-AAB9-4206-B843-5C056A7CB24E}" type="presParOf" srcId="{51962B9A-CE3E-45EF-94CC-F81DD4A337D6}" destId="{7B8B440E-2687-424C-8C79-ED449E72C275}" srcOrd="1" destOrd="0" presId="urn:microsoft.com/office/officeart/2008/layout/VerticalCurvedList"/>
    <dgm:cxn modelId="{7DB02228-50FA-49FB-A1AB-57E3D187E6EF}" type="presParOf" srcId="{51962B9A-CE3E-45EF-94CC-F81DD4A337D6}" destId="{D3930D7F-3474-43BF-8EA3-9E3C4103995A}" srcOrd="2" destOrd="0" presId="urn:microsoft.com/office/officeart/2008/layout/VerticalCurvedList"/>
    <dgm:cxn modelId="{24CF9861-D193-4C54-B9C0-F5D9418E0D2E}" type="presParOf" srcId="{51962B9A-CE3E-45EF-94CC-F81DD4A337D6}" destId="{47836918-B243-4BAF-970F-76B63F9E95D1}" srcOrd="3" destOrd="0" presId="urn:microsoft.com/office/officeart/2008/layout/VerticalCurvedList"/>
    <dgm:cxn modelId="{F730666C-4AA9-4255-A597-908E8AD2FBC6}" type="presParOf" srcId="{939EF3C9-1C0F-4AD7-9CB1-3F38BE561990}" destId="{587CBE2B-80A0-45F7-9E89-CAC0F20324B7}" srcOrd="1" destOrd="0" presId="urn:microsoft.com/office/officeart/2008/layout/VerticalCurvedList"/>
    <dgm:cxn modelId="{10DBA97C-000F-41F6-9E4F-55864020D829}" type="presParOf" srcId="{939EF3C9-1C0F-4AD7-9CB1-3F38BE561990}" destId="{4C415AFC-931E-429B-BFF5-B610D5AA5D86}" srcOrd="2" destOrd="0" presId="urn:microsoft.com/office/officeart/2008/layout/VerticalCurvedList"/>
    <dgm:cxn modelId="{ADAE4E97-6AD4-4416-BABB-5A92D8248D29}" type="presParOf" srcId="{4C415AFC-931E-429B-BFF5-B610D5AA5D86}" destId="{F4248914-DC40-416E-91AE-A00E0DC60915}" srcOrd="0" destOrd="0" presId="urn:microsoft.com/office/officeart/2008/layout/VerticalCurvedList"/>
    <dgm:cxn modelId="{FF5518F7-9DF5-4FC5-B299-7DD389802DEA}" type="presParOf" srcId="{939EF3C9-1C0F-4AD7-9CB1-3F38BE561990}" destId="{9C7F0EFD-CE3B-4E34-9207-F47468C8F962}" srcOrd="3" destOrd="0" presId="urn:microsoft.com/office/officeart/2008/layout/VerticalCurvedList"/>
    <dgm:cxn modelId="{B90005C8-3F55-45EF-9977-D6647A8610E1}" type="presParOf" srcId="{939EF3C9-1C0F-4AD7-9CB1-3F38BE561990}" destId="{26A0EE1C-710B-405E-AEEC-75467CB019DA}" srcOrd="4" destOrd="0" presId="urn:microsoft.com/office/officeart/2008/layout/VerticalCurvedList"/>
    <dgm:cxn modelId="{35E5BA91-1CE8-41F0-9C8F-69C1D30211DE}" type="presParOf" srcId="{26A0EE1C-710B-405E-AEEC-75467CB019DA}" destId="{D85631FD-E253-4579-8B87-170CD8C8C85A}" srcOrd="0" destOrd="0" presId="urn:microsoft.com/office/officeart/2008/layout/VerticalCurvedList"/>
    <dgm:cxn modelId="{EB319C1A-446A-4F8D-B929-612A76CD8180}" type="presParOf" srcId="{939EF3C9-1C0F-4AD7-9CB1-3F38BE561990}" destId="{8DCED3FE-FB5A-4F55-BD9C-B36E6278AAF0}" srcOrd="5" destOrd="0" presId="urn:microsoft.com/office/officeart/2008/layout/VerticalCurvedList"/>
    <dgm:cxn modelId="{E55774C6-8A05-4E49-9323-98C7F8D65F0A}" type="presParOf" srcId="{939EF3C9-1C0F-4AD7-9CB1-3F38BE561990}" destId="{79A0F38F-6EA1-4966-B9B8-CE66ECD0EB40}" srcOrd="6" destOrd="0" presId="urn:microsoft.com/office/officeart/2008/layout/VerticalCurvedList"/>
    <dgm:cxn modelId="{66FF5117-3EB0-4423-AB88-E785B33B469F}" type="presParOf" srcId="{79A0F38F-6EA1-4966-B9B8-CE66ECD0EB40}" destId="{1BF9B137-CF12-44F8-ACDF-C57BA5819AA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05470D-0050-4866-AD5E-9D02329FC17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A8A4ED6-0247-49DD-B975-CBF75084520C}">
      <dgm:prSet phldrT="[Texte]"/>
      <dgm:spPr/>
      <dgm:t>
        <a:bodyPr/>
        <a:lstStyle/>
        <a:p>
          <a:r>
            <a:rPr lang="fr-FR" dirty="0" smtClean="0"/>
            <a:t>Elaboration de la typologie</a:t>
          </a:r>
          <a:endParaRPr lang="fr-FR" dirty="0"/>
        </a:p>
      </dgm:t>
    </dgm:pt>
    <dgm:pt modelId="{AECA2F32-5CD3-4DA1-A13B-758A544B0000}" type="parTrans" cxnId="{70ED493F-0104-444B-B505-E0370B1233D8}">
      <dgm:prSet/>
      <dgm:spPr/>
      <dgm:t>
        <a:bodyPr/>
        <a:lstStyle/>
        <a:p>
          <a:endParaRPr lang="fr-FR"/>
        </a:p>
      </dgm:t>
    </dgm:pt>
    <dgm:pt modelId="{0C0B4A3F-060F-4E15-B41C-C8E90FDCF3F5}" type="sibTrans" cxnId="{70ED493F-0104-444B-B505-E0370B1233D8}">
      <dgm:prSet/>
      <dgm:spPr/>
      <dgm:t>
        <a:bodyPr/>
        <a:lstStyle/>
        <a:p>
          <a:endParaRPr lang="fr-FR"/>
        </a:p>
      </dgm:t>
    </dgm:pt>
    <dgm:pt modelId="{513593E1-2B15-492A-9581-4833B366DB31}">
      <dgm:prSet phldrT="[Texte]"/>
      <dgm:spPr/>
      <dgm:t>
        <a:bodyPr/>
        <a:lstStyle/>
        <a:p>
          <a:r>
            <a:rPr lang="fr-FR" dirty="0" smtClean="0"/>
            <a:t>Etude des textes règlementaires</a:t>
          </a:r>
          <a:endParaRPr lang="fr-FR" dirty="0"/>
        </a:p>
      </dgm:t>
    </dgm:pt>
    <dgm:pt modelId="{F6BB43A7-9609-4CF3-8ED9-31826809E843}" type="parTrans" cxnId="{90228C92-A853-42EB-B10F-2991003720E0}">
      <dgm:prSet/>
      <dgm:spPr/>
      <dgm:t>
        <a:bodyPr/>
        <a:lstStyle/>
        <a:p>
          <a:endParaRPr lang="fr-FR"/>
        </a:p>
      </dgm:t>
    </dgm:pt>
    <dgm:pt modelId="{19A62FA1-A645-4A13-8F15-6CD6494B74F1}" type="sibTrans" cxnId="{90228C92-A853-42EB-B10F-2991003720E0}">
      <dgm:prSet/>
      <dgm:spPr/>
      <dgm:t>
        <a:bodyPr/>
        <a:lstStyle/>
        <a:p>
          <a:endParaRPr lang="fr-FR"/>
        </a:p>
      </dgm:t>
    </dgm:pt>
    <dgm:pt modelId="{88633BE9-CC7D-4B24-B928-A545D5841A25}">
      <dgm:prSet phldrT="[Texte]"/>
      <dgm:spPr/>
      <dgm:t>
        <a:bodyPr/>
        <a:lstStyle/>
        <a:p>
          <a:r>
            <a:rPr lang="fr-FR" dirty="0" smtClean="0"/>
            <a:t>Etude des données secondaires</a:t>
          </a:r>
          <a:endParaRPr lang="fr-FR" dirty="0"/>
        </a:p>
      </dgm:t>
    </dgm:pt>
    <dgm:pt modelId="{B7C12EE6-5F13-4754-B0F3-12EE648EEC4D}" type="parTrans" cxnId="{F7210DFF-98AD-4FE1-B067-03379DC47284}">
      <dgm:prSet/>
      <dgm:spPr/>
      <dgm:t>
        <a:bodyPr/>
        <a:lstStyle/>
        <a:p>
          <a:endParaRPr lang="fr-FR"/>
        </a:p>
      </dgm:t>
    </dgm:pt>
    <dgm:pt modelId="{E7C97E2F-0AD7-46E1-82F8-2360D9D82384}" type="sibTrans" cxnId="{F7210DFF-98AD-4FE1-B067-03379DC47284}">
      <dgm:prSet/>
      <dgm:spPr/>
      <dgm:t>
        <a:bodyPr/>
        <a:lstStyle/>
        <a:p>
          <a:endParaRPr lang="fr-FR"/>
        </a:p>
      </dgm:t>
    </dgm:pt>
    <dgm:pt modelId="{C08F51FA-3F8C-406D-8B1C-B5688F56FE02}">
      <dgm:prSet phldrT="[Texte]"/>
      <dgm:spPr/>
      <dgm:t>
        <a:bodyPr/>
        <a:lstStyle/>
        <a:p>
          <a:r>
            <a:rPr lang="fr-FR" dirty="0" smtClean="0"/>
            <a:t>Analyse / Traitement des données</a:t>
          </a:r>
          <a:endParaRPr lang="fr-FR" dirty="0"/>
        </a:p>
      </dgm:t>
    </dgm:pt>
    <dgm:pt modelId="{FEDBB40D-8CCB-4509-ABEE-ED3C8FB3CF98}" type="parTrans" cxnId="{97B02387-D916-4ECF-8C18-AB29C2EE4896}">
      <dgm:prSet/>
      <dgm:spPr/>
      <dgm:t>
        <a:bodyPr/>
        <a:lstStyle/>
        <a:p>
          <a:endParaRPr lang="fr-FR"/>
        </a:p>
      </dgm:t>
    </dgm:pt>
    <dgm:pt modelId="{36E0D377-90E1-4C20-98D7-AE65E6180A6D}" type="sibTrans" cxnId="{97B02387-D916-4ECF-8C18-AB29C2EE4896}">
      <dgm:prSet/>
      <dgm:spPr/>
      <dgm:t>
        <a:bodyPr/>
        <a:lstStyle/>
        <a:p>
          <a:endParaRPr lang="fr-FR"/>
        </a:p>
      </dgm:t>
    </dgm:pt>
    <dgm:pt modelId="{A91B0373-D674-4C5C-AA71-F6A582E7DA0A}" type="pres">
      <dgm:prSet presAssocID="{4405470D-0050-4866-AD5E-9D02329FC17C}" presName="Name0" presStyleCnt="0">
        <dgm:presLayoutVars>
          <dgm:dir/>
          <dgm:animLvl val="lvl"/>
          <dgm:resizeHandles val="exact"/>
        </dgm:presLayoutVars>
      </dgm:prSet>
      <dgm:spPr/>
    </dgm:pt>
    <dgm:pt modelId="{BF632AED-163D-412B-86C5-EAE3D7C0E163}" type="pres">
      <dgm:prSet presAssocID="{6A8A4ED6-0247-49DD-B975-CBF75084520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A58F9A-6C03-41FA-85DD-B36FECD49361}" type="pres">
      <dgm:prSet presAssocID="{0C0B4A3F-060F-4E15-B41C-C8E90FDCF3F5}" presName="parTxOnlySpace" presStyleCnt="0"/>
      <dgm:spPr/>
    </dgm:pt>
    <dgm:pt modelId="{744850EA-B553-4403-810D-2FA744CA5E5C}" type="pres">
      <dgm:prSet presAssocID="{513593E1-2B15-492A-9581-4833B366DB3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1315D7-00B2-46BC-A4B6-4F41A9CCFAD8}" type="pres">
      <dgm:prSet presAssocID="{19A62FA1-A645-4A13-8F15-6CD6494B74F1}" presName="parTxOnlySpace" presStyleCnt="0"/>
      <dgm:spPr/>
    </dgm:pt>
    <dgm:pt modelId="{E437F913-56CE-4757-AF2E-1E4CC7653F80}" type="pres">
      <dgm:prSet presAssocID="{88633BE9-CC7D-4B24-B928-A545D5841A2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21A867-A497-4CBD-854A-41B3703BD7AB}" type="pres">
      <dgm:prSet presAssocID="{E7C97E2F-0AD7-46E1-82F8-2360D9D82384}" presName="parTxOnlySpace" presStyleCnt="0"/>
      <dgm:spPr/>
    </dgm:pt>
    <dgm:pt modelId="{A8556F07-CF2E-45AB-8740-8ED485840225}" type="pres">
      <dgm:prSet presAssocID="{C08F51FA-3F8C-406D-8B1C-B5688F56FE0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E8E6C03-6309-4EE5-A5AB-54B747266FC4}" type="presOf" srcId="{513593E1-2B15-492A-9581-4833B366DB31}" destId="{744850EA-B553-4403-810D-2FA744CA5E5C}" srcOrd="0" destOrd="0" presId="urn:microsoft.com/office/officeart/2005/8/layout/chevron1"/>
    <dgm:cxn modelId="{70ED493F-0104-444B-B505-E0370B1233D8}" srcId="{4405470D-0050-4866-AD5E-9D02329FC17C}" destId="{6A8A4ED6-0247-49DD-B975-CBF75084520C}" srcOrd="0" destOrd="0" parTransId="{AECA2F32-5CD3-4DA1-A13B-758A544B0000}" sibTransId="{0C0B4A3F-060F-4E15-B41C-C8E90FDCF3F5}"/>
    <dgm:cxn modelId="{F3ED668E-C3F2-49D8-A595-BC9DC7163C14}" type="presOf" srcId="{4405470D-0050-4866-AD5E-9D02329FC17C}" destId="{A91B0373-D674-4C5C-AA71-F6A582E7DA0A}" srcOrd="0" destOrd="0" presId="urn:microsoft.com/office/officeart/2005/8/layout/chevron1"/>
    <dgm:cxn modelId="{F7210DFF-98AD-4FE1-B067-03379DC47284}" srcId="{4405470D-0050-4866-AD5E-9D02329FC17C}" destId="{88633BE9-CC7D-4B24-B928-A545D5841A25}" srcOrd="2" destOrd="0" parTransId="{B7C12EE6-5F13-4754-B0F3-12EE648EEC4D}" sibTransId="{E7C97E2F-0AD7-46E1-82F8-2360D9D82384}"/>
    <dgm:cxn modelId="{97B02387-D916-4ECF-8C18-AB29C2EE4896}" srcId="{4405470D-0050-4866-AD5E-9D02329FC17C}" destId="{C08F51FA-3F8C-406D-8B1C-B5688F56FE02}" srcOrd="3" destOrd="0" parTransId="{FEDBB40D-8CCB-4509-ABEE-ED3C8FB3CF98}" sibTransId="{36E0D377-90E1-4C20-98D7-AE65E6180A6D}"/>
    <dgm:cxn modelId="{90228C92-A853-42EB-B10F-2991003720E0}" srcId="{4405470D-0050-4866-AD5E-9D02329FC17C}" destId="{513593E1-2B15-492A-9581-4833B366DB31}" srcOrd="1" destOrd="0" parTransId="{F6BB43A7-9609-4CF3-8ED9-31826809E843}" sibTransId="{19A62FA1-A645-4A13-8F15-6CD6494B74F1}"/>
    <dgm:cxn modelId="{20CD5529-D0D3-4EA8-8D2F-BB4E7F87BF98}" type="presOf" srcId="{C08F51FA-3F8C-406D-8B1C-B5688F56FE02}" destId="{A8556F07-CF2E-45AB-8740-8ED485840225}" srcOrd="0" destOrd="0" presId="urn:microsoft.com/office/officeart/2005/8/layout/chevron1"/>
    <dgm:cxn modelId="{11BD82A0-F66F-422A-8E2D-070A31B1630E}" type="presOf" srcId="{88633BE9-CC7D-4B24-B928-A545D5841A25}" destId="{E437F913-56CE-4757-AF2E-1E4CC7653F80}" srcOrd="0" destOrd="0" presId="urn:microsoft.com/office/officeart/2005/8/layout/chevron1"/>
    <dgm:cxn modelId="{EEF81CA9-2ED4-48BF-8C86-82E12EDE47AE}" type="presOf" srcId="{6A8A4ED6-0247-49DD-B975-CBF75084520C}" destId="{BF632AED-163D-412B-86C5-EAE3D7C0E163}" srcOrd="0" destOrd="0" presId="urn:microsoft.com/office/officeart/2005/8/layout/chevron1"/>
    <dgm:cxn modelId="{97F9BF81-D6F8-417E-A4D1-DEA8A5B63BCB}" type="presParOf" srcId="{A91B0373-D674-4C5C-AA71-F6A582E7DA0A}" destId="{BF632AED-163D-412B-86C5-EAE3D7C0E163}" srcOrd="0" destOrd="0" presId="urn:microsoft.com/office/officeart/2005/8/layout/chevron1"/>
    <dgm:cxn modelId="{1DBFFA20-4533-4BCD-BC0A-AA94FD69FBF3}" type="presParOf" srcId="{A91B0373-D674-4C5C-AA71-F6A582E7DA0A}" destId="{EAA58F9A-6C03-41FA-85DD-B36FECD49361}" srcOrd="1" destOrd="0" presId="urn:microsoft.com/office/officeart/2005/8/layout/chevron1"/>
    <dgm:cxn modelId="{852BBA05-80A1-4AE8-A84B-19CBE13667A3}" type="presParOf" srcId="{A91B0373-D674-4C5C-AA71-F6A582E7DA0A}" destId="{744850EA-B553-4403-810D-2FA744CA5E5C}" srcOrd="2" destOrd="0" presId="urn:microsoft.com/office/officeart/2005/8/layout/chevron1"/>
    <dgm:cxn modelId="{0C3A4B9F-887E-459C-A8F8-5BD47E71AF34}" type="presParOf" srcId="{A91B0373-D674-4C5C-AA71-F6A582E7DA0A}" destId="{981315D7-00B2-46BC-A4B6-4F41A9CCFAD8}" srcOrd="3" destOrd="0" presId="urn:microsoft.com/office/officeart/2005/8/layout/chevron1"/>
    <dgm:cxn modelId="{D411CC5E-B874-4B77-8602-2EC75FD54134}" type="presParOf" srcId="{A91B0373-D674-4C5C-AA71-F6A582E7DA0A}" destId="{E437F913-56CE-4757-AF2E-1E4CC7653F80}" srcOrd="4" destOrd="0" presId="urn:microsoft.com/office/officeart/2005/8/layout/chevron1"/>
    <dgm:cxn modelId="{0C0A63E3-BAC2-41ED-A5CE-A460BEDB33BA}" type="presParOf" srcId="{A91B0373-D674-4C5C-AA71-F6A582E7DA0A}" destId="{1021A867-A497-4CBD-854A-41B3703BD7AB}" srcOrd="5" destOrd="0" presId="urn:microsoft.com/office/officeart/2005/8/layout/chevron1"/>
    <dgm:cxn modelId="{6D01EC85-FECA-4174-9A69-D3B764FA1185}" type="presParOf" srcId="{A91B0373-D674-4C5C-AA71-F6A582E7DA0A}" destId="{A8556F07-CF2E-45AB-8740-8ED485840225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484B8-8221-41FC-B4A5-EAC043F29B3C}">
      <dsp:nvSpPr>
        <dsp:cNvPr id="0" name=""/>
        <dsp:cNvSpPr/>
      </dsp:nvSpPr>
      <dsp:spPr>
        <a:xfrm>
          <a:off x="0" y="1356522"/>
          <a:ext cx="6467630" cy="258705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98716-693B-40F6-9D37-A7CB8518E36A}">
      <dsp:nvSpPr>
        <dsp:cNvPr id="0" name=""/>
        <dsp:cNvSpPr/>
      </dsp:nvSpPr>
      <dsp:spPr>
        <a:xfrm>
          <a:off x="776115" y="1809256"/>
          <a:ext cx="2134317" cy="1267655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Gestion des risques</a:t>
          </a:r>
          <a:endParaRPr lang="fr-FR" sz="2500" kern="1200" dirty="0"/>
        </a:p>
      </dsp:txBody>
      <dsp:txXfrm>
        <a:off x="776115" y="1809256"/>
        <a:ext cx="2134317" cy="1267655"/>
      </dsp:txXfrm>
    </dsp:sp>
    <dsp:sp modelId="{A624684B-896B-4E6B-9301-4EF421972266}">
      <dsp:nvSpPr>
        <dsp:cNvPr id="0" name=""/>
        <dsp:cNvSpPr/>
      </dsp:nvSpPr>
      <dsp:spPr>
        <a:xfrm>
          <a:off x="3233815" y="2223184"/>
          <a:ext cx="2522375" cy="1267655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Aménagement écologique du territoire</a:t>
          </a:r>
          <a:endParaRPr lang="fr-FR" sz="2500" kern="1200" dirty="0"/>
        </a:p>
      </dsp:txBody>
      <dsp:txXfrm>
        <a:off x="3233815" y="2223184"/>
        <a:ext cx="2522375" cy="1267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AC96-31A2-41DE-B628-9A9351C1B3F6}">
      <dsp:nvSpPr>
        <dsp:cNvPr id="0" name=""/>
        <dsp:cNvSpPr/>
      </dsp:nvSpPr>
      <dsp:spPr>
        <a:xfrm rot="5400000">
          <a:off x="3993409" y="1059811"/>
          <a:ext cx="2622756" cy="22817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Maîtrise du foncier</a:t>
          </a:r>
          <a:endParaRPr lang="fr-FR" sz="1800" kern="1200" dirty="0"/>
        </a:p>
      </dsp:txBody>
      <dsp:txXfrm rot="-5400000">
        <a:off x="4519468" y="1298045"/>
        <a:ext cx="1570638" cy="1805330"/>
      </dsp:txXfrm>
    </dsp:sp>
    <dsp:sp modelId="{2DC52032-E18E-4E59-BC15-7BD938A640A6}">
      <dsp:nvSpPr>
        <dsp:cNvPr id="0" name=""/>
        <dsp:cNvSpPr/>
      </dsp:nvSpPr>
      <dsp:spPr>
        <a:xfrm>
          <a:off x="6514928" y="1413883"/>
          <a:ext cx="2926996" cy="1573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FABAD-40F1-4194-9B23-D200FE0A37A1}">
      <dsp:nvSpPr>
        <dsp:cNvPr id="0" name=""/>
        <dsp:cNvSpPr/>
      </dsp:nvSpPr>
      <dsp:spPr>
        <a:xfrm rot="5400000">
          <a:off x="1529067" y="1059811"/>
          <a:ext cx="2622756" cy="22817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Gouvernance</a:t>
          </a:r>
          <a:endParaRPr lang="fr-FR" sz="1800" kern="1200" dirty="0"/>
        </a:p>
      </dsp:txBody>
      <dsp:txXfrm rot="-5400000">
        <a:off x="2055126" y="1298045"/>
        <a:ext cx="1570638" cy="1805330"/>
      </dsp:txXfrm>
    </dsp:sp>
    <dsp:sp modelId="{9BDB634A-7573-4CBD-BC16-110088E8FA44}">
      <dsp:nvSpPr>
        <dsp:cNvPr id="0" name=""/>
        <dsp:cNvSpPr/>
      </dsp:nvSpPr>
      <dsp:spPr>
        <a:xfrm rot="5400000">
          <a:off x="2756517" y="3286007"/>
          <a:ext cx="2622756" cy="22817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Financements</a:t>
          </a:r>
          <a:endParaRPr lang="fr-FR" sz="1800" kern="1200" dirty="0"/>
        </a:p>
      </dsp:txBody>
      <dsp:txXfrm rot="-5400000">
        <a:off x="3282576" y="3524241"/>
        <a:ext cx="1570638" cy="1805330"/>
      </dsp:txXfrm>
    </dsp:sp>
    <dsp:sp modelId="{2FF343F7-FD38-4D08-A49B-4159F5BFA89E}">
      <dsp:nvSpPr>
        <dsp:cNvPr id="0" name=""/>
        <dsp:cNvSpPr/>
      </dsp:nvSpPr>
      <dsp:spPr>
        <a:xfrm>
          <a:off x="0" y="3640079"/>
          <a:ext cx="2832577" cy="1573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CD8523-BFB1-465E-95F4-07FE18C42070}">
      <dsp:nvSpPr>
        <dsp:cNvPr id="0" name=""/>
        <dsp:cNvSpPr/>
      </dsp:nvSpPr>
      <dsp:spPr>
        <a:xfrm rot="5400000">
          <a:off x="5220859" y="3286007"/>
          <a:ext cx="2622756" cy="228179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Aspects éthiques</a:t>
          </a:r>
          <a:endParaRPr lang="fr-FR" sz="1800" kern="1200" dirty="0"/>
        </a:p>
      </dsp:txBody>
      <dsp:txXfrm rot="-5400000">
        <a:off x="5746918" y="3524241"/>
        <a:ext cx="1570638" cy="1805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B440E-2687-424C-8C79-ED449E72C275}">
      <dsp:nvSpPr>
        <dsp:cNvPr id="0" name=""/>
        <dsp:cNvSpPr/>
      </dsp:nvSpPr>
      <dsp:spPr>
        <a:xfrm>
          <a:off x="-4351209" y="-667446"/>
          <a:ext cx="5183999" cy="5183999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7CBE2B-80A0-45F7-9E89-CAC0F20324B7}">
      <dsp:nvSpPr>
        <dsp:cNvPr id="0" name=""/>
        <dsp:cNvSpPr/>
      </dsp:nvSpPr>
      <dsp:spPr>
        <a:xfrm>
          <a:off x="535581" y="384910"/>
          <a:ext cx="5058930" cy="769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1046" tIns="40640" rIns="40640" bIns="406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Stockage d’eau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Zones humides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Mares</a:t>
          </a:r>
          <a:endParaRPr lang="fr-FR" sz="1200" kern="1200" dirty="0"/>
        </a:p>
      </dsp:txBody>
      <dsp:txXfrm>
        <a:off x="535581" y="384910"/>
        <a:ext cx="5058930" cy="769821"/>
      </dsp:txXfrm>
    </dsp:sp>
    <dsp:sp modelId="{F4248914-DC40-416E-91AE-A00E0DC60915}">
      <dsp:nvSpPr>
        <dsp:cNvPr id="0" name=""/>
        <dsp:cNvSpPr/>
      </dsp:nvSpPr>
      <dsp:spPr>
        <a:xfrm>
          <a:off x="54442" y="288683"/>
          <a:ext cx="962276" cy="962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F0EFD-CE3B-4E34-9207-F47468C8F962}">
      <dsp:nvSpPr>
        <dsp:cNvPr id="0" name=""/>
        <dsp:cNvSpPr/>
      </dsp:nvSpPr>
      <dsp:spPr>
        <a:xfrm>
          <a:off x="815411" y="1539642"/>
          <a:ext cx="4779100" cy="769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1046" tIns="40640" rIns="40640" bIns="406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Ralentissement des flux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Noues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Ripisylves</a:t>
          </a:r>
          <a:endParaRPr lang="fr-FR" sz="1200" kern="1200" dirty="0"/>
        </a:p>
      </dsp:txBody>
      <dsp:txXfrm>
        <a:off x="815411" y="1539642"/>
        <a:ext cx="4779100" cy="769821"/>
      </dsp:txXfrm>
    </dsp:sp>
    <dsp:sp modelId="{D85631FD-E253-4579-8B87-170CD8C8C85A}">
      <dsp:nvSpPr>
        <dsp:cNvPr id="0" name=""/>
        <dsp:cNvSpPr/>
      </dsp:nvSpPr>
      <dsp:spPr>
        <a:xfrm>
          <a:off x="334272" y="1443415"/>
          <a:ext cx="962276" cy="962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ED3FE-FB5A-4F55-BD9C-B36E6278AAF0}">
      <dsp:nvSpPr>
        <dsp:cNvPr id="0" name=""/>
        <dsp:cNvSpPr/>
      </dsp:nvSpPr>
      <dsp:spPr>
        <a:xfrm>
          <a:off x="535581" y="2694374"/>
          <a:ext cx="5058930" cy="769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1046" tIns="40640" rIns="40640" bIns="406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Infiltration</a:t>
          </a:r>
          <a:endParaRPr lang="fr-FR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Noues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Jardins collectifs</a:t>
          </a:r>
          <a:endParaRPr lang="fr-FR" sz="1200" kern="1200" dirty="0"/>
        </a:p>
      </dsp:txBody>
      <dsp:txXfrm>
        <a:off x="535581" y="2694374"/>
        <a:ext cx="5058930" cy="769821"/>
      </dsp:txXfrm>
    </dsp:sp>
    <dsp:sp modelId="{1BF9B137-CF12-44F8-ACDF-C57BA5819AAD}">
      <dsp:nvSpPr>
        <dsp:cNvPr id="0" name=""/>
        <dsp:cNvSpPr/>
      </dsp:nvSpPr>
      <dsp:spPr>
        <a:xfrm>
          <a:off x="54442" y="2598147"/>
          <a:ext cx="962276" cy="962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32AED-163D-412B-86C5-EAE3D7C0E163}">
      <dsp:nvSpPr>
        <dsp:cNvPr id="0" name=""/>
        <dsp:cNvSpPr/>
      </dsp:nvSpPr>
      <dsp:spPr>
        <a:xfrm>
          <a:off x="4927" y="2571728"/>
          <a:ext cx="2868192" cy="1147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Elaboration de la typologie</a:t>
          </a:r>
          <a:endParaRPr lang="fr-FR" sz="2000" kern="1200" dirty="0"/>
        </a:p>
      </dsp:txBody>
      <dsp:txXfrm>
        <a:off x="578565" y="2571728"/>
        <a:ext cx="1720916" cy="1147276"/>
      </dsp:txXfrm>
    </dsp:sp>
    <dsp:sp modelId="{744850EA-B553-4403-810D-2FA744CA5E5C}">
      <dsp:nvSpPr>
        <dsp:cNvPr id="0" name=""/>
        <dsp:cNvSpPr/>
      </dsp:nvSpPr>
      <dsp:spPr>
        <a:xfrm>
          <a:off x="2586300" y="2571728"/>
          <a:ext cx="2868192" cy="1147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Etude des textes règlementaires</a:t>
          </a:r>
          <a:endParaRPr lang="fr-FR" sz="2000" kern="1200" dirty="0"/>
        </a:p>
      </dsp:txBody>
      <dsp:txXfrm>
        <a:off x="3159938" y="2571728"/>
        <a:ext cx="1720916" cy="1147276"/>
      </dsp:txXfrm>
    </dsp:sp>
    <dsp:sp modelId="{E437F913-56CE-4757-AF2E-1E4CC7653F80}">
      <dsp:nvSpPr>
        <dsp:cNvPr id="0" name=""/>
        <dsp:cNvSpPr/>
      </dsp:nvSpPr>
      <dsp:spPr>
        <a:xfrm>
          <a:off x="5167672" y="2571728"/>
          <a:ext cx="2868192" cy="1147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Etude des données secondaires</a:t>
          </a:r>
          <a:endParaRPr lang="fr-FR" sz="2000" kern="1200" dirty="0"/>
        </a:p>
      </dsp:txBody>
      <dsp:txXfrm>
        <a:off x="5741310" y="2571728"/>
        <a:ext cx="1720916" cy="1147276"/>
      </dsp:txXfrm>
    </dsp:sp>
    <dsp:sp modelId="{A8556F07-CF2E-45AB-8740-8ED485840225}">
      <dsp:nvSpPr>
        <dsp:cNvPr id="0" name=""/>
        <dsp:cNvSpPr/>
      </dsp:nvSpPr>
      <dsp:spPr>
        <a:xfrm>
          <a:off x="7749045" y="2571728"/>
          <a:ext cx="2868192" cy="1147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Analyse / Traitement des données</a:t>
          </a:r>
          <a:endParaRPr lang="fr-FR" sz="2000" kern="1200" dirty="0"/>
        </a:p>
      </dsp:txBody>
      <dsp:txXfrm>
        <a:off x="8322683" y="2571728"/>
        <a:ext cx="1720916" cy="1147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B3230-1910-4A15-A145-45D4CEE21BE1}" type="datetimeFigureOut">
              <a:rPr lang="fr-FR" smtClean="0"/>
              <a:t>19/01/2018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BEFD0-0A27-4940-937B-6ADB47729E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02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583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802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96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002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240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055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36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763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689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381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291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BEFD0-0A27-4940-937B-6ADB47729E8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31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6D0D-247A-4FC4-862C-48DAE9388FDC}" type="datetime1">
              <a:rPr lang="fr-FR" smtClean="0"/>
              <a:t>19/01/2018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91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4CFA6-4E35-4C73-9F8C-445DBD05DE56}" type="datetime1">
              <a:rPr lang="fr-FR" smtClean="0"/>
              <a:t>19/01/2018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86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5D57-C794-4137-A9F4-5FFEF35D5DA5}" type="datetime1">
              <a:rPr lang="fr-FR" smtClean="0"/>
              <a:t>19/01/2018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18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65-95EA-4B40-987B-4940DE108C81}" type="datetime1">
              <a:rPr lang="fr-FR" smtClean="0"/>
              <a:t>19/01/2018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697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EE15A-EEBC-4C93-AE65-AD41B7DF5D9F}" type="datetime1">
              <a:rPr lang="fr-FR" smtClean="0"/>
              <a:t>19/01/2018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84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698E-854C-4AC5-A10F-85528C4DCF16}" type="datetime1">
              <a:rPr lang="fr-FR" smtClean="0"/>
              <a:t>19/01/2018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95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B37CE-40D9-4E75-8E6E-5F76C6764032}" type="datetime1">
              <a:rPr lang="fr-FR" smtClean="0"/>
              <a:t>19/01/2018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37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FBC5C-5B24-4A87-B963-0CFDBB935185}" type="datetime1">
              <a:rPr lang="fr-FR" smtClean="0"/>
              <a:t>19/01/2018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700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B305-17F7-43BF-8164-4DBD6903B2A8}" type="datetime1">
              <a:rPr lang="fr-FR" smtClean="0"/>
              <a:t>19/01/2018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94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9688-3D18-43E7-9061-769AD561B54C}" type="datetime1">
              <a:rPr lang="fr-FR" smtClean="0"/>
              <a:t>19/01/2018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11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8395-2BD3-406A-B4C3-93755FB3AC7B}" type="datetime1">
              <a:rPr lang="fr-FR" smtClean="0"/>
              <a:t>19/01/2018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32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F3CE78-527E-4F82-B626-CB0E6039C296}" type="datetime1">
              <a:rPr lang="fr-FR" smtClean="0"/>
              <a:t>19/01/2018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FEEE4BD0-600B-41FC-B949-D3DBAD9E45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05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suroit.com/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hyperlink" Target="http://www.strasse-der-gartenkunst.d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n.strasbourg.eu/" TargetMode="Externa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hyperlink" Target="http://www.bayonne.fr/" TargetMode="External"/><Relationship Id="rId4" Type="http://schemas.openxmlformats.org/officeDocument/2006/relationships/hyperlink" Target="http://www.france3-regions.francetvinfo.f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hyperlink" Target="http://www.bayonne.fr/" TargetMode="External"/><Relationship Id="rId4" Type="http://schemas.openxmlformats.org/officeDocument/2006/relationships/hyperlink" Target="http://imu.universite-lyon.fr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gronomie.asso.fr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hyperlink" Target="http://serge-renaudie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ysages.fr/" TargetMode="Externa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zarurbain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antes.fr/" TargetMode="Externa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39978" y="1143895"/>
            <a:ext cx="8444346" cy="5423160"/>
          </a:xfrm>
          <a:prstGeom prst="roundRect">
            <a:avLst>
              <a:gd name="adj" fmla="val 500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8674378" y="1143895"/>
            <a:ext cx="3449782" cy="5423160"/>
          </a:xfrm>
          <a:prstGeom prst="roundRect">
            <a:avLst>
              <a:gd name="adj" fmla="val 9019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98898" y="1253461"/>
            <a:ext cx="8105317" cy="238492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000" dirty="0" smtClean="0"/>
              <a:t>Urbanisme écologique &amp; Prévention des inondations</a:t>
            </a:r>
            <a:endParaRPr lang="fr-FR" sz="3000" dirty="0"/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298898" y="1924206"/>
            <a:ext cx="8077067" cy="84651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28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L’utilisation de la nature comme régulateur de crues et son intégration dans les politiques territoriales</a:t>
            </a:r>
            <a:endParaRPr lang="fr-FR" sz="28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674378" y="4641272"/>
            <a:ext cx="34497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Laura PESSATO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Ingénierie des Milieux Aquatiques</a:t>
            </a:r>
          </a:p>
          <a:p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Projet de Fin d’Etudes DAE5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19/12/2017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2320" y="106879"/>
            <a:ext cx="6608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Tutrice universitaire : </a:t>
            </a:r>
            <a:r>
              <a:rPr lang="fr-FR" sz="1600" i="1" dirty="0" smtClean="0"/>
              <a:t>Mme Mathilde </a:t>
            </a:r>
            <a:r>
              <a:rPr lang="fr-FR" sz="1600" i="1" dirty="0" err="1" smtClean="0"/>
              <a:t>Gralepois</a:t>
            </a:r>
            <a:endParaRPr lang="fr-FR" sz="1600" i="1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773" y="106608"/>
            <a:ext cx="2165233" cy="6776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8351" y="88556"/>
            <a:ext cx="917436" cy="713753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1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8" b="13621"/>
          <a:stretch/>
        </p:blipFill>
        <p:spPr>
          <a:xfrm>
            <a:off x="603070" y="3469179"/>
            <a:ext cx="7518162" cy="25742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27218" y="5766421"/>
            <a:ext cx="20204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smtClean="0"/>
              <a:t>Source: </a:t>
            </a:r>
            <a:r>
              <a:rPr lang="fr-FR" sz="1200" i="1" dirty="0" smtClean="0">
                <a:hlinkClick r:id="rId6"/>
              </a:rPr>
              <a:t>www.infosuroit.com</a:t>
            </a:r>
            <a:r>
              <a:rPr lang="fr-FR" sz="1200" i="1" dirty="0" smtClean="0"/>
              <a:t> 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26466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Méthodologie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42071" y="372572"/>
            <a:ext cx="847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L’utilisation de données variées pour établir une typologie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682966" y="1446983"/>
            <a:ext cx="1786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ym typeface="Wingdings" panose="05000000000000000000" pitchFamily="2" charset="2"/>
              </a:rPr>
              <a:t>Typologie</a:t>
            </a:r>
            <a:endParaRPr lang="fr-FR" sz="2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256187342"/>
              </p:ext>
            </p:extLst>
          </p:nvPr>
        </p:nvGraphicFramePr>
        <p:xfrm>
          <a:off x="6072775" y="2068432"/>
          <a:ext cx="5646304" cy="3849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388448" y="2668780"/>
            <a:ext cx="49673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ym typeface="Wingdings" panose="05000000000000000000" pitchFamily="2" charset="2"/>
              </a:rPr>
              <a:t>- </a:t>
            </a:r>
            <a:r>
              <a:rPr lang="fr-FR" sz="2800" dirty="0" smtClean="0"/>
              <a:t>Textes règlementaires</a:t>
            </a:r>
          </a:p>
          <a:p>
            <a:endParaRPr lang="fr-FR" sz="2800" dirty="0"/>
          </a:p>
          <a:p>
            <a:r>
              <a:rPr lang="fr-FR" sz="2800" dirty="0" smtClean="0"/>
              <a:t>- Données Secondaires</a:t>
            </a:r>
          </a:p>
          <a:p>
            <a:endParaRPr lang="fr-FR" sz="2800" dirty="0"/>
          </a:p>
          <a:p>
            <a:r>
              <a:rPr lang="fr-FR" sz="2800" dirty="0" smtClean="0"/>
              <a:t>- Acteurs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812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Cas d’étude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42071" y="372572"/>
            <a:ext cx="847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Une comparaison franco-allemande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11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72" y="1370658"/>
            <a:ext cx="3682540" cy="516825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27979"/>
            <a:ext cx="4426132" cy="288682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815" y="3728998"/>
            <a:ext cx="3695409" cy="2440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363826" y="6431154"/>
            <a:ext cx="7857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Sources </a:t>
            </a:r>
            <a:r>
              <a:rPr lang="fr-FR" dirty="0"/>
              <a:t>: </a:t>
            </a:r>
            <a:r>
              <a:rPr lang="fr-FR" dirty="0">
                <a:hlinkClick r:id="rId6"/>
              </a:rPr>
              <a:t>http://</a:t>
            </a:r>
            <a:r>
              <a:rPr lang="fr-FR" dirty="0" smtClean="0">
                <a:hlinkClick r:id="rId6"/>
              </a:rPr>
              <a:t>www.en.strasbourg.eu</a:t>
            </a:r>
            <a:r>
              <a:rPr lang="fr-FR" dirty="0"/>
              <a:t>, </a:t>
            </a:r>
            <a:r>
              <a:rPr lang="fr-FR" dirty="0">
                <a:hlinkClick r:id="rId7"/>
              </a:rPr>
              <a:t>http://</a:t>
            </a:r>
            <a:r>
              <a:rPr lang="fr-FR" dirty="0" smtClean="0">
                <a:hlinkClick r:id="rId7"/>
              </a:rPr>
              <a:t>www.strasse-der-gartenkunst.de</a:t>
            </a:r>
            <a:r>
              <a:rPr lang="fr-FR" dirty="0" smtClean="0"/>
              <a:t>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23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Conclusion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Des politiques publiques complexes à analyser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12</a:t>
            </a:fld>
            <a:endParaRPr lang="fr-FR"/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479977338"/>
              </p:ext>
            </p:extLst>
          </p:nvPr>
        </p:nvGraphicFramePr>
        <p:xfrm>
          <a:off x="786063" y="719666"/>
          <a:ext cx="10622165" cy="6290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186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13</a:t>
            </a:fld>
            <a:endParaRPr lang="fr-FR"/>
          </a:p>
        </p:txBody>
      </p:sp>
      <p:sp>
        <p:nvSpPr>
          <p:cNvPr id="6" name="Arrondir un rectangle avec un coin du même côté 5"/>
          <p:cNvSpPr/>
          <p:nvPr/>
        </p:nvSpPr>
        <p:spPr>
          <a:xfrm rot="5400000">
            <a:off x="4192424" y="715317"/>
            <a:ext cx="855407" cy="9240256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64690" y="5073835"/>
            <a:ext cx="8810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Merci de votre attention 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750" y="436197"/>
            <a:ext cx="3941011" cy="39410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21" y="436197"/>
            <a:ext cx="5970958" cy="394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Introduction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Des enjeux divers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2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352673" y="2106577"/>
            <a:ext cx="48607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smtClean="0">
                <a:sym typeface="Wingdings" panose="05000000000000000000" pitchFamily="2" charset="2"/>
              </a:rPr>
              <a:t>17 millions de résidents permanents exposés en 2017 aux conséquences des inondations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2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2400" dirty="0" smtClean="0">
                <a:sym typeface="Wingdings" panose="05000000000000000000" pitchFamily="2" charset="2"/>
              </a:rPr>
              <a:t> Un risque qui s’aggrave au cours du temps</a:t>
            </a:r>
          </a:p>
          <a:p>
            <a:pPr lvl="2"/>
            <a:r>
              <a:rPr lang="fr-FR" sz="2400" dirty="0" smtClean="0">
                <a:sym typeface="Wingdings" panose="05000000000000000000" pitchFamily="2" charset="2"/>
              </a:rPr>
              <a:t>- Facteurs climatiques</a:t>
            </a:r>
          </a:p>
          <a:p>
            <a:pPr lvl="2"/>
            <a:r>
              <a:rPr lang="fr-FR" sz="2400" dirty="0" smtClean="0">
                <a:sym typeface="Wingdings" panose="05000000000000000000" pitchFamily="2" charset="2"/>
              </a:rPr>
              <a:t>- Facteurs anthropiques</a:t>
            </a:r>
            <a:endParaRPr lang="fr-FR" sz="2400" dirty="0">
              <a:sym typeface="Wingdings" panose="05000000000000000000" pitchFamily="2" charset="2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/>
          <a:stretch/>
        </p:blipFill>
        <p:spPr>
          <a:xfrm>
            <a:off x="1398471" y="3987174"/>
            <a:ext cx="4208099" cy="25517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53234" y="6277302"/>
            <a:ext cx="4746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smtClean="0"/>
              <a:t>Sources </a:t>
            </a:r>
            <a:r>
              <a:rPr lang="fr-FR" sz="1400" i="1" dirty="0"/>
              <a:t>: </a:t>
            </a:r>
            <a:r>
              <a:rPr lang="fr-FR" sz="1400" i="1" dirty="0" smtClean="0"/>
              <a:t>	(</a:t>
            </a:r>
            <a:r>
              <a:rPr lang="fr-FR" sz="1400" i="1" dirty="0"/>
              <a:t>1) </a:t>
            </a:r>
            <a:r>
              <a:rPr lang="fr-FR" sz="1400" i="1" dirty="0" smtClean="0"/>
              <a:t>Bordeaux </a:t>
            </a:r>
            <a:r>
              <a:rPr lang="fr-FR" sz="1400" i="1" dirty="0" smtClean="0">
                <a:hlinkClick r:id="rId4"/>
              </a:rPr>
              <a:t>www.france3-regions.francetvinfo.fr</a:t>
            </a:r>
            <a:r>
              <a:rPr lang="fr-FR" sz="1400" i="1" dirty="0" smtClean="0"/>
              <a:t>  </a:t>
            </a:r>
          </a:p>
          <a:p>
            <a:r>
              <a:rPr lang="fr-FR" sz="1400" i="1" dirty="0"/>
              <a:t>	</a:t>
            </a:r>
            <a:r>
              <a:rPr lang="fr-FR" sz="1400" i="1" dirty="0" smtClean="0"/>
              <a:t>(2) Bayonne </a:t>
            </a:r>
            <a:r>
              <a:rPr lang="fr-FR" sz="1400" i="1" dirty="0" smtClean="0">
                <a:hlinkClick r:id="rId5"/>
              </a:rPr>
              <a:t>http</a:t>
            </a:r>
            <a:r>
              <a:rPr lang="fr-FR" sz="1400" i="1" dirty="0">
                <a:hlinkClick r:id="rId5"/>
              </a:rPr>
              <a:t>://</a:t>
            </a:r>
            <a:r>
              <a:rPr lang="fr-FR" sz="1400" i="1" dirty="0" smtClean="0">
                <a:hlinkClick r:id="rId5"/>
              </a:rPr>
              <a:t>www.bayonne.fr</a:t>
            </a:r>
            <a:r>
              <a:rPr lang="fr-FR" sz="1400" i="1" dirty="0" smtClean="0"/>
              <a:t> </a:t>
            </a:r>
            <a:endParaRPr lang="fr-FR" sz="1400" i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7"/>
          <a:stretch/>
        </p:blipFill>
        <p:spPr>
          <a:xfrm>
            <a:off x="1398471" y="1316956"/>
            <a:ext cx="4216512" cy="259771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398471" y="3630071"/>
            <a:ext cx="290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398471" y="6253437"/>
            <a:ext cx="290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2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02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Introduction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Des enjeux divers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3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52543" y="1444279"/>
            <a:ext cx="558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ym typeface="Wingdings" panose="05000000000000000000" pitchFamily="2" charset="2"/>
              </a:rPr>
              <a:t> Un certain attrait pour la nature en ville</a:t>
            </a:r>
            <a:endParaRPr lang="fr-FR" sz="2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0" y="2253581"/>
            <a:ext cx="5470358" cy="41027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44831" y="6356350"/>
            <a:ext cx="29258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Source : </a:t>
            </a:r>
            <a:r>
              <a:rPr lang="fr-FR" sz="1400" dirty="0" smtClean="0">
                <a:hlinkClick r:id="rId4"/>
              </a:rPr>
              <a:t>http</a:t>
            </a:r>
            <a:r>
              <a:rPr lang="fr-FR" sz="1400" dirty="0">
                <a:hlinkClick r:id="rId4"/>
              </a:rPr>
              <a:t>://</a:t>
            </a:r>
            <a:r>
              <a:rPr lang="fr-FR" sz="1400" dirty="0" smtClean="0">
                <a:hlinkClick r:id="rId4"/>
              </a:rPr>
              <a:t>imu.universite-lyon.fr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516719" y="6356350"/>
            <a:ext cx="26448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Source </a:t>
            </a:r>
            <a:r>
              <a:rPr lang="fr-FR" sz="1400" dirty="0" smtClean="0"/>
              <a:t>: </a:t>
            </a:r>
            <a:r>
              <a:rPr lang="fr-FR" sz="1400" dirty="0" smtClean="0">
                <a:hlinkClick r:id="rId5"/>
              </a:rPr>
              <a:t>http</a:t>
            </a:r>
            <a:r>
              <a:rPr lang="fr-FR" sz="1400" dirty="0">
                <a:hlinkClick r:id="rId5"/>
              </a:rPr>
              <a:t>://</a:t>
            </a:r>
            <a:r>
              <a:rPr lang="fr-FR" sz="1400" dirty="0" smtClean="0">
                <a:hlinkClick r:id="rId5"/>
              </a:rPr>
              <a:t>www.bayonne.fr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62" y="2253580"/>
            <a:ext cx="5470359" cy="410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Introduction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Des enjeux divers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4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465" y="1298575"/>
            <a:ext cx="9010650" cy="50577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58074" y="6408372"/>
            <a:ext cx="2674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Source : </a:t>
            </a:r>
            <a:r>
              <a:rPr lang="fr-FR" sz="1400" dirty="0" smtClean="0">
                <a:hlinkClick r:id="rId4"/>
              </a:rPr>
              <a:t>http</a:t>
            </a:r>
            <a:r>
              <a:rPr lang="fr-FR" sz="1400" dirty="0">
                <a:hlinkClick r:id="rId4"/>
              </a:rPr>
              <a:t>://</a:t>
            </a:r>
            <a:r>
              <a:rPr lang="fr-FR" sz="1400" dirty="0" smtClean="0">
                <a:hlinkClick r:id="rId4"/>
              </a:rPr>
              <a:t>agronomie.asso.fr</a:t>
            </a:r>
            <a:r>
              <a:rPr lang="fr-FR" sz="1400" dirty="0" smtClean="0"/>
              <a:t>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3256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Sommaire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5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847527" y="1585813"/>
            <a:ext cx="59305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1"/>
                </a:solidFill>
              </a:rPr>
              <a:t>ETAT DE L’ART</a:t>
            </a:r>
            <a:r>
              <a:rPr lang="fr-FR" sz="2400" dirty="0" smtClean="0"/>
              <a:t>	</a:t>
            </a:r>
          </a:p>
          <a:p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000" dirty="0" smtClean="0">
                <a:sym typeface="Wingdings" panose="05000000000000000000" pitchFamily="2" charset="2"/>
              </a:rPr>
              <a:t>- </a:t>
            </a:r>
            <a:r>
              <a:rPr lang="fr-FR" sz="2000" i="1" dirty="0" smtClean="0"/>
              <a:t>L’intérêt des zones naturelles</a:t>
            </a:r>
          </a:p>
          <a:p>
            <a:r>
              <a:rPr lang="fr-FR" sz="2000" i="1" dirty="0" smtClean="0"/>
              <a:t>	- L’action publique et ses limites</a:t>
            </a:r>
          </a:p>
          <a:p>
            <a:r>
              <a:rPr lang="fr-FR" sz="2000" i="1" dirty="0"/>
              <a:t>	</a:t>
            </a:r>
            <a:r>
              <a:rPr lang="fr-FR" sz="2000" i="1" dirty="0" smtClean="0"/>
              <a:t>- La nécessité d’envisager un nouvel urbanisme</a:t>
            </a:r>
          </a:p>
          <a:p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>
                <a:solidFill>
                  <a:schemeClr val="accent1"/>
                </a:solidFill>
              </a:rPr>
              <a:t>METHODOLOGIE</a:t>
            </a:r>
            <a:endParaRPr lang="fr-FR" sz="2000" i="1" dirty="0" smtClean="0"/>
          </a:p>
          <a:p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>
                <a:solidFill>
                  <a:schemeClr val="accent1"/>
                </a:solidFill>
              </a:rPr>
              <a:t>PRESENTATION DU CAS D’ETUDE</a:t>
            </a:r>
          </a:p>
          <a:p>
            <a:endParaRPr lang="fr-FR" sz="2400" dirty="0" smtClean="0">
              <a:solidFill>
                <a:schemeClr val="accent1"/>
              </a:solidFill>
            </a:endParaRPr>
          </a:p>
          <a:p>
            <a:endParaRPr lang="fr-FR" sz="2400" dirty="0" smtClean="0">
              <a:solidFill>
                <a:schemeClr val="accent1"/>
              </a:solidFill>
            </a:endParaRPr>
          </a:p>
          <a:p>
            <a:r>
              <a:rPr lang="fr-FR" sz="2400" dirty="0" smtClean="0">
                <a:solidFill>
                  <a:schemeClr val="accent1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371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Etat de l’art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L’intérêt des zones naturelles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6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57099" y="4872251"/>
            <a:ext cx="1310185" cy="382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90" y="1234048"/>
            <a:ext cx="4131288" cy="309846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070" y="2999020"/>
            <a:ext cx="3405651" cy="34056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ZoneTexte 11"/>
          <p:cNvSpPr txBox="1"/>
          <p:nvPr/>
        </p:nvSpPr>
        <p:spPr>
          <a:xfrm>
            <a:off x="7735732" y="1812706"/>
            <a:ext cx="439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ym typeface="Wingdings" panose="05000000000000000000" pitchFamily="2" charset="2"/>
              </a:rPr>
              <a:t> Phénomène de laminage</a:t>
            </a:r>
            <a:endParaRPr lang="fr-FR" sz="2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573" y="2580883"/>
            <a:ext cx="3720183" cy="316244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4521" y="4332514"/>
            <a:ext cx="24377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smtClean="0"/>
              <a:t>Source </a:t>
            </a:r>
            <a:r>
              <a:rPr lang="fr-FR" sz="1400" i="1" dirty="0"/>
              <a:t>: </a:t>
            </a:r>
            <a:r>
              <a:rPr lang="fr-FR" sz="1400" i="1" dirty="0">
                <a:hlinkClick r:id="rId6"/>
              </a:rPr>
              <a:t>http://</a:t>
            </a:r>
            <a:r>
              <a:rPr lang="fr-FR" sz="1400" i="1" dirty="0" smtClean="0">
                <a:hlinkClick r:id="rId6"/>
              </a:rPr>
              <a:t>www.vysages.fr</a:t>
            </a:r>
            <a:r>
              <a:rPr lang="fr-FR" sz="1400" i="1" dirty="0" smtClean="0"/>
              <a:t> </a:t>
            </a:r>
            <a:endParaRPr lang="fr-FR" sz="1400" i="1" dirty="0"/>
          </a:p>
        </p:txBody>
      </p:sp>
      <p:sp>
        <p:nvSpPr>
          <p:cNvPr id="15" name="Rectangle 14"/>
          <p:cNvSpPr/>
          <p:nvPr/>
        </p:nvSpPr>
        <p:spPr>
          <a:xfrm>
            <a:off x="3895807" y="6356350"/>
            <a:ext cx="26981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smtClean="0"/>
              <a:t>Source </a:t>
            </a:r>
            <a:r>
              <a:rPr lang="fr-FR" sz="1400" i="1" dirty="0"/>
              <a:t>: </a:t>
            </a:r>
            <a:r>
              <a:rPr lang="fr-FR" sz="1400" i="1" dirty="0">
                <a:hlinkClick r:id="rId7"/>
              </a:rPr>
              <a:t>http://</a:t>
            </a:r>
            <a:r>
              <a:rPr lang="fr-FR" sz="1400" i="1" dirty="0" smtClean="0">
                <a:hlinkClick r:id="rId7"/>
              </a:rPr>
              <a:t>serge-renaudie.com</a:t>
            </a:r>
            <a:r>
              <a:rPr lang="fr-FR" sz="1400" i="1" dirty="0" smtClean="0"/>
              <a:t> </a:t>
            </a:r>
            <a:endParaRPr lang="fr-FR" sz="1400" i="1" dirty="0"/>
          </a:p>
        </p:txBody>
      </p:sp>
      <p:sp>
        <p:nvSpPr>
          <p:cNvPr id="16" name="Rectangle 15"/>
          <p:cNvSpPr/>
          <p:nvPr/>
        </p:nvSpPr>
        <p:spPr>
          <a:xfrm>
            <a:off x="8739671" y="5742060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i="1" dirty="0" smtClean="0"/>
              <a:t>Source </a:t>
            </a:r>
            <a:r>
              <a:rPr lang="fr-FR" sz="1400" i="1" dirty="0"/>
              <a:t>: </a:t>
            </a:r>
            <a:r>
              <a:rPr lang="fr-FR" sz="1400" i="1" dirty="0" smtClean="0"/>
              <a:t>Ministère de l’Ecologie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8605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Etat de l’art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L’action publique et ses limites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7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57099" y="4872251"/>
            <a:ext cx="1310185" cy="382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216764992"/>
              </p:ext>
            </p:extLst>
          </p:nvPr>
        </p:nvGraphicFramePr>
        <p:xfrm>
          <a:off x="2589285" y="1238815"/>
          <a:ext cx="6467630" cy="5300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-331990" y="2385663"/>
            <a:ext cx="2687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dirty="0" smtClean="0"/>
              <a:t>Régime Cat-Nat</a:t>
            </a:r>
          </a:p>
          <a:p>
            <a:pPr algn="r"/>
            <a:r>
              <a:rPr lang="fr-FR" sz="2400" dirty="0" smtClean="0"/>
              <a:t>DCI</a:t>
            </a:r>
            <a:endParaRPr lang="fr-FR" sz="2400" dirty="0"/>
          </a:p>
          <a:p>
            <a:pPr algn="r"/>
            <a:r>
              <a:rPr lang="fr-FR" sz="2400" dirty="0" smtClean="0"/>
              <a:t>SNGRI</a:t>
            </a:r>
          </a:p>
          <a:p>
            <a:pPr algn="r"/>
            <a:r>
              <a:rPr lang="fr-FR" sz="2400" dirty="0" smtClean="0"/>
              <a:t>PGRI</a:t>
            </a:r>
          </a:p>
          <a:p>
            <a:pPr algn="r"/>
            <a:r>
              <a:rPr lang="fr-FR" sz="2400" dirty="0" smtClean="0"/>
              <a:t>PAPI</a:t>
            </a:r>
          </a:p>
          <a:p>
            <a:pPr algn="r"/>
            <a:r>
              <a:rPr lang="fr-FR" sz="2400" dirty="0" smtClean="0"/>
              <a:t>PPRI</a:t>
            </a:r>
          </a:p>
          <a:p>
            <a:pPr algn="r"/>
            <a:r>
              <a:rPr lang="fr-FR" sz="2400" dirty="0" smtClean="0"/>
              <a:t>GEMAPI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9083852" y="2630618"/>
            <a:ext cx="31081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DCE</a:t>
            </a:r>
          </a:p>
          <a:p>
            <a:r>
              <a:rPr lang="fr-FR" sz="2400" dirty="0" smtClean="0"/>
              <a:t>SDAGE</a:t>
            </a:r>
          </a:p>
          <a:p>
            <a:r>
              <a:rPr lang="fr-FR" sz="2400" dirty="0" smtClean="0"/>
              <a:t>SAGE</a:t>
            </a:r>
          </a:p>
          <a:p>
            <a:r>
              <a:rPr lang="fr-FR" sz="2400" dirty="0" err="1" smtClean="0"/>
              <a:t>SCoT</a:t>
            </a:r>
            <a:endParaRPr lang="fr-FR" sz="2400" dirty="0" smtClean="0"/>
          </a:p>
          <a:p>
            <a:r>
              <a:rPr lang="fr-FR" sz="2400" dirty="0" smtClean="0"/>
              <a:t>PLU</a:t>
            </a:r>
          </a:p>
          <a:p>
            <a:r>
              <a:rPr lang="fr-FR" sz="2400" dirty="0" smtClean="0"/>
              <a:t>Cartes communales</a:t>
            </a:r>
          </a:p>
          <a:p>
            <a:r>
              <a:rPr lang="fr-FR" sz="2400" dirty="0" smtClean="0"/>
              <a:t>PIG</a:t>
            </a:r>
          </a:p>
          <a:p>
            <a:r>
              <a:rPr lang="fr-FR" sz="2400" dirty="0" smtClean="0"/>
              <a:t>TVB</a:t>
            </a:r>
          </a:p>
        </p:txBody>
      </p:sp>
    </p:spTree>
    <p:extLst>
      <p:ext uri="{BB962C8B-B14F-4D97-AF65-F5344CB8AC3E}">
        <p14:creationId xmlns:p14="http://schemas.microsoft.com/office/powerpoint/2010/main" val="4967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Etat de l’art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L’action publique et ses limites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8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57099" y="4872251"/>
            <a:ext cx="1310185" cy="382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933094453"/>
              </p:ext>
            </p:extLst>
          </p:nvPr>
        </p:nvGraphicFramePr>
        <p:xfrm>
          <a:off x="4122502" y="615221"/>
          <a:ext cx="9441925" cy="6627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492819"/>
            <a:ext cx="4915882" cy="276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u même côté 2"/>
          <p:cNvSpPr/>
          <p:nvPr/>
        </p:nvSpPr>
        <p:spPr>
          <a:xfrm rot="5400000">
            <a:off x="1260986" y="-1054508"/>
            <a:ext cx="855407" cy="3377381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542070" y="206480"/>
            <a:ext cx="8472950" cy="85540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4689" y="37257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</a:rPr>
              <a:t>Etat de l’art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26873" y="372572"/>
            <a:ext cx="8104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i="1" dirty="0" smtClean="0">
                <a:solidFill>
                  <a:schemeClr val="accent1">
                    <a:lumMod val="50000"/>
                  </a:schemeClr>
                </a:solidFill>
              </a:rPr>
              <a:t>Les leviers de l’urbanisme écologique</a:t>
            </a:r>
            <a:endParaRPr lang="fr-FR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E4BD0-600B-41FC-B949-D3DBAD9E454F}" type="slidenum">
              <a:rPr lang="fr-FR" smtClean="0"/>
              <a:t>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57099" y="4872251"/>
            <a:ext cx="1310185" cy="3821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149222" y="5497591"/>
            <a:ext cx="3061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Source : </a:t>
            </a:r>
            <a:r>
              <a:rPr lang="fr-FR" sz="1400" dirty="0" smtClean="0">
                <a:hlinkClick r:id="rId3"/>
              </a:rPr>
              <a:t>http</a:t>
            </a:r>
            <a:r>
              <a:rPr lang="fr-FR" sz="1400" dirty="0">
                <a:hlinkClick r:id="rId3"/>
              </a:rPr>
              <a:t>://</a:t>
            </a:r>
            <a:r>
              <a:rPr lang="fr-FR" sz="1400" dirty="0" smtClean="0">
                <a:hlinkClick r:id="rId3"/>
              </a:rPr>
              <a:t>www.bazarurbain.com</a:t>
            </a: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r="3637"/>
          <a:stretch/>
        </p:blipFill>
        <p:spPr>
          <a:xfrm>
            <a:off x="5497051" y="1938516"/>
            <a:ext cx="6694949" cy="355907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8516"/>
            <a:ext cx="5360053" cy="35590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05843" y="5465305"/>
            <a:ext cx="2077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Source : </a:t>
            </a:r>
            <a:r>
              <a:rPr lang="fr-FR" sz="1400" dirty="0" smtClean="0">
                <a:hlinkClick r:id="rId6"/>
              </a:rPr>
              <a:t>www.nantes.fr</a:t>
            </a:r>
            <a:r>
              <a:rPr lang="fr-FR" sz="1400" dirty="0" smtClean="0"/>
              <a:t>  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733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dre">
  <a:themeElements>
    <a:clrScheme name="Cadr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Cadre</Template>
  <TotalTime>3523</TotalTime>
  <Words>303</Words>
  <Application>Microsoft Office PowerPoint</Application>
  <PresentationFormat>Grand écran</PresentationFormat>
  <Paragraphs>130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Calibri</vt:lpstr>
      <vt:lpstr>Corbel</vt:lpstr>
      <vt:lpstr>Wingdings</vt:lpstr>
      <vt:lpstr>Wingdings 2</vt:lpstr>
      <vt:lpstr>Cadre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Pessato</dc:creator>
  <cp:lastModifiedBy>Laura Pessato</cp:lastModifiedBy>
  <cp:revision>97</cp:revision>
  <dcterms:created xsi:type="dcterms:W3CDTF">2017-08-15T10:06:23Z</dcterms:created>
  <dcterms:modified xsi:type="dcterms:W3CDTF">2018-01-19T19:24:21Z</dcterms:modified>
</cp:coreProperties>
</file>