
<file path=[Content_Types].xml><?xml version="1.0" encoding="utf-8"?>
<Types xmlns="http://schemas.openxmlformats.org/package/2006/content-types">
  <Default Extension="xml" ContentType="application/xml"/>
  <Default Extension="xlsx" ContentType="application/vnd.openxmlformats-officedocument.spreadsheetml.sheet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9"/>
  </p:notesMasterIdLst>
  <p:sldIdLst>
    <p:sldId id="266" r:id="rId2"/>
    <p:sldId id="267" r:id="rId3"/>
    <p:sldId id="268" r:id="rId4"/>
    <p:sldId id="269" r:id="rId5"/>
    <p:sldId id="270" r:id="rId6"/>
    <p:sldId id="271" r:id="rId7"/>
    <p:sldId id="257" r:id="rId8"/>
    <p:sldId id="259" r:id="rId9"/>
    <p:sldId id="260" r:id="rId10"/>
    <p:sldId id="261" r:id="rId11"/>
    <p:sldId id="263" r:id="rId12"/>
    <p:sldId id="262" r:id="rId13"/>
    <p:sldId id="264" r:id="rId14"/>
    <p:sldId id="265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8EC641"/>
    <a:srgbClr val="E8EDF3"/>
    <a:srgbClr val="4C6062"/>
    <a:srgbClr val="3D9077"/>
    <a:srgbClr val="E83522"/>
    <a:srgbClr val="A2B932"/>
    <a:srgbClr val="F83003"/>
    <a:srgbClr val="EBAC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6" autoAdjust="0"/>
    <p:restoredTop sz="89219" autoAdjust="0"/>
  </p:normalViewPr>
  <p:slideViewPr>
    <p:cSldViewPr snapToGrid="0">
      <p:cViewPr>
        <p:scale>
          <a:sx n="96" d="100"/>
          <a:sy n="96" d="100"/>
        </p:scale>
        <p:origin x="20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microsoft.com/office/2011/relationships/chartStyle" Target="style2.xml"/><Relationship Id="rId2" Type="http://schemas.microsoft.com/office/2011/relationships/chartColorStyle" Target="colors2.xml"/><Relationship Id="rId3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microsoft.com/office/2011/relationships/chartStyle" Target="style3.xml"/><Relationship Id="rId2" Type="http://schemas.microsoft.com/office/2011/relationships/chartColorStyle" Target="colors3.xml"/><Relationship Id="rId3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microsoft.com/office/2011/relationships/chartStyle" Target="style4.xml"/><Relationship Id="rId2" Type="http://schemas.microsoft.com/office/2011/relationships/chartColorStyle" Target="colors4.xml"/><Relationship Id="rId3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microsoft.com/office/2011/relationships/chartStyle" Target="style5.xml"/><Relationship Id="rId2" Type="http://schemas.microsoft.com/office/2011/relationships/chartColorStyle" Target="colors5.xml"/><Relationship Id="rId3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microsoft.com/office/2011/relationships/chartStyle" Target="style6.xml"/><Relationship Id="rId2" Type="http://schemas.microsoft.com/office/2011/relationships/chartColorStyle" Target="colors6.xml"/><Relationship Id="rId3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microsoft.com/office/2011/relationships/chartStyle" Target="style7.xml"/><Relationship Id="rId2" Type="http://schemas.microsoft.com/office/2011/relationships/chartColorStyle" Target="colors7.xml"/><Relationship Id="rId3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1" Type="http://schemas.microsoft.com/office/2011/relationships/chartStyle" Target="style8.xml"/><Relationship Id="rId2" Type="http://schemas.microsoft.com/office/2011/relationships/chartColorStyle" Target="colors8.xml"/><Relationship Id="rId3" Type="http://schemas.openxmlformats.org/officeDocument/2006/relationships/package" Target="../embeddings/Microsoft_Excel____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8126543045949"/>
          <c:y val="0.0277604898535521"/>
          <c:w val="0.561366822720648"/>
          <c:h val="0.9265051322776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AC0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Sheet1!$A$2:$A$17</c:f>
              <c:strCache>
                <c:ptCount val="16"/>
                <c:pt idx="0">
                  <c:v>Canada</c:v>
                </c:pt>
                <c:pt idx="1">
                  <c:v>Alaska</c:v>
                </c:pt>
                <c:pt idx="2">
                  <c:v>Delmarva Peninsula</c:v>
                </c:pt>
                <c:pt idx="3">
                  <c:v>Illinois</c:v>
                </c:pt>
                <c:pt idx="4">
                  <c:v>Iowa</c:v>
                </c:pt>
                <c:pt idx="5">
                  <c:v>Missouri</c:v>
                </c:pt>
                <c:pt idx="6">
                  <c:v>North Dakota</c:v>
                </c:pt>
                <c:pt idx="7">
                  <c:v>Utah</c:v>
                </c:pt>
                <c:pt idx="8">
                  <c:v>Californie</c:v>
                </c:pt>
                <c:pt idx="9">
                  <c:v>Louisiana</c:v>
                </c:pt>
                <c:pt idx="10">
                  <c:v>Oklahoma</c:v>
                </c:pt>
                <c:pt idx="11">
                  <c:v>Kansas</c:v>
                </c:pt>
                <c:pt idx="12">
                  <c:v>New Mexico</c:v>
                </c:pt>
                <c:pt idx="13">
                  <c:v>mixte</c:v>
                </c:pt>
                <c:pt idx="14">
                  <c:v>Arizona</c:v>
                </c:pt>
                <c:pt idx="15">
                  <c:v>Texas</c:v>
                </c:pt>
              </c:strCache>
            </c:strRef>
          </c:cat>
          <c:val>
            <c:numRef>
              <c:f>Sheet1!$B$2:$B$17</c:f>
              <c:numCache>
                <c:formatCode>General</c:formatCode>
                <c:ptCount val="16"/>
                <c:pt idx="0">
                  <c:v>1.0</c:v>
                </c:pt>
                <c:pt idx="1">
                  <c:v>1.0</c:v>
                </c:pt>
                <c:pt idx="2">
                  <c:v>1.0</c:v>
                </c:pt>
                <c:pt idx="3">
                  <c:v>1.0</c:v>
                </c:pt>
                <c:pt idx="4">
                  <c:v>1.0</c:v>
                </c:pt>
                <c:pt idx="5">
                  <c:v>1.0</c:v>
                </c:pt>
                <c:pt idx="6">
                  <c:v>1.0</c:v>
                </c:pt>
                <c:pt idx="7">
                  <c:v>1.0</c:v>
                </c:pt>
                <c:pt idx="8">
                  <c:v>2.0</c:v>
                </c:pt>
                <c:pt idx="9">
                  <c:v>2.0</c:v>
                </c:pt>
                <c:pt idx="10">
                  <c:v>4.0</c:v>
                </c:pt>
                <c:pt idx="11">
                  <c:v>5.0</c:v>
                </c:pt>
                <c:pt idx="12">
                  <c:v>9.0</c:v>
                </c:pt>
                <c:pt idx="13">
                  <c:v>9.0</c:v>
                </c:pt>
                <c:pt idx="14">
                  <c:v>10.0</c:v>
                </c:pt>
                <c:pt idx="15">
                  <c:v>24.0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2140125024"/>
        <c:axId val="-2140131504"/>
      </c:barChart>
      <c:catAx>
        <c:axId val="-21401250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140131504"/>
        <c:crosses val="autoZero"/>
        <c:auto val="1"/>
        <c:lblAlgn val="ctr"/>
        <c:lblOffset val="100"/>
        <c:noMultiLvlLbl val="0"/>
      </c:catAx>
      <c:valAx>
        <c:axId val="-2140131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140125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71252465876417"/>
          <c:y val="0.0277604898535521"/>
          <c:w val="0.339795776792933"/>
          <c:h val="0.9265051322776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2B93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Italie</c:v>
                </c:pt>
                <c:pt idx="1">
                  <c:v>Portugal</c:v>
                </c:pt>
                <c:pt idx="2">
                  <c:v>Slovénie</c:v>
                </c:pt>
                <c:pt idx="3">
                  <c:v>Suisse</c:v>
                </c:pt>
                <c:pt idx="4">
                  <c:v>France</c:v>
                </c:pt>
                <c:pt idx="5">
                  <c:v>Espagne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1.0</c:v>
                </c:pt>
                <c:pt idx="1">
                  <c:v>1.0</c:v>
                </c:pt>
                <c:pt idx="2">
                  <c:v>1.0</c:v>
                </c:pt>
                <c:pt idx="3">
                  <c:v>2.0</c:v>
                </c:pt>
                <c:pt idx="4">
                  <c:v>3.0</c:v>
                </c:pt>
                <c:pt idx="5">
                  <c:v>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130685280"/>
        <c:axId val="2130688528"/>
      </c:barChart>
      <c:catAx>
        <c:axId val="2130685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30688528"/>
        <c:crosses val="autoZero"/>
        <c:auto val="1"/>
        <c:lblAlgn val="ctr"/>
        <c:lblOffset val="100"/>
        <c:noMultiLvlLbl val="0"/>
      </c:catAx>
      <c:valAx>
        <c:axId val="2130688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30685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71252465876417"/>
          <c:y val="0.0277604898535521"/>
          <c:w val="0.339795776792933"/>
          <c:h val="0.9265051322776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606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Argentine</c:v>
                </c:pt>
                <c:pt idx="1">
                  <c:v>Brésil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2.0</c:v>
                </c:pt>
                <c:pt idx="1">
                  <c:v>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2073567280"/>
        <c:axId val="-2073582224"/>
      </c:barChart>
      <c:catAx>
        <c:axId val="-2073567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73582224"/>
        <c:crosses val="autoZero"/>
        <c:auto val="1"/>
        <c:lblAlgn val="ctr"/>
        <c:lblOffset val="100"/>
        <c:noMultiLvlLbl val="0"/>
      </c:catAx>
      <c:valAx>
        <c:axId val="-2073582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73567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94798356489645"/>
          <c:y val="0.0277604898535521"/>
          <c:w val="0.505201643510355"/>
          <c:h val="0.9265051322776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D907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Sheet1!$A$2:$A$12</c:f>
              <c:strCache>
                <c:ptCount val="11"/>
                <c:pt idx="0">
                  <c:v>Zimbabwe-Rhodésie</c:v>
                </c:pt>
                <c:pt idx="1">
                  <c:v>Zambie</c:v>
                </c:pt>
                <c:pt idx="2">
                  <c:v>Ouganda</c:v>
                </c:pt>
                <c:pt idx="3">
                  <c:v>Tanzanie</c:v>
                </c:pt>
                <c:pt idx="4">
                  <c:v>Swaziland</c:v>
                </c:pt>
                <c:pt idx="5">
                  <c:v>Gabon</c:v>
                </c:pt>
                <c:pt idx="6">
                  <c:v>Botswana</c:v>
                </c:pt>
                <c:pt idx="7">
                  <c:v>Namibie</c:v>
                </c:pt>
                <c:pt idx="8">
                  <c:v>Kenya</c:v>
                </c:pt>
                <c:pt idx="9">
                  <c:v>Éthiopie</c:v>
                </c:pt>
                <c:pt idx="10">
                  <c:v>Afrique du sud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1.0</c:v>
                </c:pt>
                <c:pt idx="1">
                  <c:v>1.0</c:v>
                </c:pt>
                <c:pt idx="2">
                  <c:v>1.0</c:v>
                </c:pt>
                <c:pt idx="3">
                  <c:v>1.0</c:v>
                </c:pt>
                <c:pt idx="4">
                  <c:v>1.0</c:v>
                </c:pt>
                <c:pt idx="5">
                  <c:v>1.0</c:v>
                </c:pt>
                <c:pt idx="6">
                  <c:v>1.0</c:v>
                </c:pt>
                <c:pt idx="7">
                  <c:v>2.0</c:v>
                </c:pt>
                <c:pt idx="8">
                  <c:v>2.0</c:v>
                </c:pt>
                <c:pt idx="9">
                  <c:v>3.0</c:v>
                </c:pt>
                <c:pt idx="10">
                  <c:v>26.0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130681024"/>
        <c:axId val="2130640304"/>
      </c:barChart>
      <c:catAx>
        <c:axId val="2130681024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0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130640304"/>
        <c:crosses val="autoZero"/>
        <c:auto val="1"/>
        <c:lblAlgn val="ctr"/>
        <c:lblOffset val="100"/>
        <c:noMultiLvlLbl val="0"/>
      </c:catAx>
      <c:valAx>
        <c:axId val="2130640304"/>
        <c:scaling>
          <c:orientation val="maxMin"/>
        </c:scaling>
        <c:delete val="1"/>
        <c:axPos val="b"/>
        <c:numFmt formatCode="General" sourceLinked="1"/>
        <c:majorTickMark val="out"/>
        <c:minorTickMark val="none"/>
        <c:tickLblPos val="nextTo"/>
        <c:crossAx val="2130681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4440257190277"/>
          <c:y val="0.0277604430555372"/>
          <c:w val="0.505201643510355"/>
          <c:h val="0.9265051322776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8300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Chine</c:v>
                </c:pt>
                <c:pt idx="1">
                  <c:v>Australie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5.0</c:v>
                </c:pt>
                <c:pt idx="1">
                  <c:v>7.0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2073634048"/>
        <c:axId val="-2073630816"/>
      </c:barChart>
      <c:catAx>
        <c:axId val="-2073634048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73630816"/>
        <c:crosses val="autoZero"/>
        <c:auto val="1"/>
        <c:lblAlgn val="ctr"/>
        <c:lblOffset val="100"/>
        <c:noMultiLvlLbl val="0"/>
      </c:catAx>
      <c:valAx>
        <c:axId val="-2073630816"/>
        <c:scaling>
          <c:orientation val="maxMin"/>
        </c:scaling>
        <c:delete val="1"/>
        <c:axPos val="b"/>
        <c:numFmt formatCode="General" sourceLinked="1"/>
        <c:majorTickMark val="out"/>
        <c:minorTickMark val="none"/>
        <c:tickLblPos val="nextTo"/>
        <c:crossAx val="-2073634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820836998336"/>
          <c:y val="0.0978456677443807"/>
          <c:w val="0.578132650141478"/>
          <c:h val="0.84391465433225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  <a:ln w="76200"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E83522"/>
              </a:solidFill>
              <a:ln w="76200">
                <a:solidFill>
                  <a:schemeClr val="lt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FFFF00"/>
              </a:solidFill>
              <a:ln w="76200">
                <a:solidFill>
                  <a:schemeClr val="lt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1307821822575"/>
                  <c:y val="0.19228628776511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0543279267917889"/>
                  <c:y val="-0.26547673375307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12574580600036"/>
                  <c:y val="0.036290182231641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0063930013459"/>
                      <c:h val="0.0864440078585461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0.139919829166711"/>
                  <c:y val="0.18430185789644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Oui</c:v>
                </c:pt>
                <c:pt idx="1">
                  <c:v>Mixte</c:v>
                </c:pt>
                <c:pt idx="2">
                  <c:v>Pas de données</c:v>
                </c:pt>
                <c:pt idx="3">
                  <c:v>Non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0.22</c:v>
                </c:pt>
                <c:pt idx="1">
                  <c:v>0.5</c:v>
                </c:pt>
                <c:pt idx="2">
                  <c:v>0.09</c:v>
                </c:pt>
                <c:pt idx="3">
                  <c:v>0.19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773338533195257"/>
          <c:y val="0.0486169847959598"/>
          <c:w val="0.705942664127608"/>
          <c:h val="0.8847852007722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1"/>
          <c:dPt>
            <c:idx val="0"/>
            <c:bubble3D val="0"/>
            <c:explosion val="0"/>
            <c:spPr>
              <a:noFill/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ED7000"/>
              </a:solidFill>
              <a:ln w="76200">
                <a:solidFill>
                  <a:schemeClr val="lt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92D050"/>
              </a:solidFill>
              <a:ln w="76200">
                <a:solidFill>
                  <a:schemeClr val="lt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0.321134134612912"/>
                  <c:y val="-0.28758870635300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lang="fr-FR" sz="1600" b="1" i="0" u="none" strike="noStrike" kern="1200" baseline="0" noProof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600" noProof="0" dirty="0" smtClean="0">
                        <a:solidFill>
                          <a:schemeClr val="bg1"/>
                        </a:solidFill>
                      </a:rPr>
                      <a:t>Thématique,</a:t>
                    </a:r>
                    <a:r>
                      <a:rPr lang="en-US" altLang="zh-CN" sz="1600" baseline="0" noProof="0" dirty="0" smtClean="0">
                        <a:solidFill>
                          <a:schemeClr val="bg1"/>
                        </a:solidFill>
                      </a:rPr>
                      <a:t> 76%</a:t>
                    </a:r>
                    <a:r>
                      <a:rPr lang="en-US" altLang="zh-CN" sz="1600" noProof="0" dirty="0" smtClean="0">
                        <a:solidFill>
                          <a:schemeClr val="bg1"/>
                        </a:solidFill>
                      </a:rPr>
                      <a:t> </a:t>
                    </a:r>
                    <a:endParaRPr lang="en-US" sz="1600" noProof="0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fr-FR" sz="1600" b="1" i="0" u="none" strike="noStrike" kern="1200" baseline="0" noProof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2977258810363"/>
                      <c:h val="0.129603863087917"/>
                    </c:manualLayout>
                  </c15:layout>
                </c:ext>
              </c:extLst>
            </c:dLbl>
            <c:dLbl>
              <c:idx val="1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507802107308"/>
                      <c:h val="0.18837209523299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04584728372394"/>
                  <c:y val="0.12521593557171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4422812981693"/>
                      <c:h val="0.129724537075895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Sujet orienté</c:v>
                </c:pt>
                <c:pt idx="1">
                  <c:v>Revue</c:v>
                </c:pt>
                <c:pt idx="2">
                  <c:v>Métadonnées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0.76</c:v>
                </c:pt>
                <c:pt idx="1">
                  <c:v>0.18</c:v>
                </c:pt>
                <c:pt idx="2">
                  <c:v>0.06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3351371988708"/>
          <c:y val="0.0961465406399099"/>
          <c:w val="0.639504231954827"/>
          <c:h val="0.903720897489029"/>
        </c:manualLayout>
      </c:layout>
      <c:ofPieChart>
        <c:ofPieType val="bar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FF66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33993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00CC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rgbClr val="00FF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rgbClr val="19F33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rgbClr val="58EA7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rgbClr val="5DFF5D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bubble3D val="0"/>
            <c:spPr>
              <a:solidFill>
                <a:srgbClr val="ABFFAB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bubble3D val="0"/>
            <c:spPr>
              <a:solidFill>
                <a:srgbClr val="CDFFCD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bubble3D val="0"/>
            <c:spPr>
              <a:solidFill>
                <a:schemeClr val="accent3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3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4"/>
            <c:bubble3D val="0"/>
            <c:spPr>
              <a:solidFill>
                <a:srgbClr val="26557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5"/>
            <c:bubble3D val="0"/>
            <c:spPr>
              <a:solidFill>
                <a:srgbClr val="2F679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6"/>
            <c:bubble3D val="0"/>
            <c:spPr>
              <a:solidFill>
                <a:srgbClr val="3A7FB8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7"/>
            <c:bubble3D val="0"/>
            <c:spPr>
              <a:solidFill>
                <a:srgbClr val="5696CA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8"/>
            <c:bubble3D val="0"/>
            <c:spPr>
              <a:solidFill>
                <a:srgbClr val="7FAFD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9"/>
            <c:bubble3D val="0"/>
            <c:spPr>
              <a:solidFill>
                <a:srgbClr val="9CC1E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0"/>
            <c:bubble3D val="0"/>
            <c:spPr>
              <a:solidFill>
                <a:srgbClr val="BFD7EB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1"/>
            <c:bubble3D val="0"/>
            <c:spPr>
              <a:solidFill>
                <a:srgbClr val="D3E3F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2"/>
            <c:bubble3D val="0"/>
            <c:spPr>
              <a:solidFill>
                <a:srgbClr val="EDF3F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3"/>
            <c:bubble3D val="0"/>
            <c:spPr>
              <a:solidFill>
                <a:srgbClr val="D3E3F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4"/>
            <c:bubble3D val="0"/>
            <c:spPr>
              <a:solidFill>
                <a:srgbClr val="9CC1E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5"/>
            <c:bubble3D val="0"/>
            <c:spPr>
              <a:solidFill>
                <a:srgbClr val="7FAFD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6"/>
            <c:bubble3D val="0"/>
            <c:spPr>
              <a:solidFill>
                <a:srgbClr val="5696CA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7"/>
            <c:bubble3D val="0"/>
            <c:spPr>
              <a:solidFill>
                <a:srgbClr val="3A7FB8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8"/>
            <c:bubble3D val="0"/>
            <c:spPr>
              <a:solidFill>
                <a:srgbClr val="3A7FB8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9"/>
            <c:bubble3D val="0"/>
            <c:spPr>
              <a:solidFill>
                <a:srgbClr val="2F679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0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0447372332413211"/>
                  <c:y val="0.0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00144313655617162"/>
                  <c:y val="0.012404308573096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0.0222222222222222"/>
                  <c:y val="-0.029112081513828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0152777777777778"/>
                  <c:y val="-0.036390101892285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5.092533763208E-17"/>
                  <c:y val="-0.029112081513828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0.0722222222222222"/>
                  <c:y val="-0.0454876273653566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0.0416666666666667"/>
                  <c:y val="-0.02729257641921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0.0166666666666666"/>
                  <c:y val="-0.0109170305676856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0.0361111111111111"/>
                  <c:y val="0.023653566229985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0.0388888888888889"/>
                  <c:y val="0.056404657933042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0.115277777777778"/>
                  <c:y val="-0.2219796215429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4"/>
              <c:layout>
                <c:manualLayout>
                  <c:x val="0.0111111111111111"/>
                  <c:y val="-0.20378457059679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5"/>
              <c:layout>
                <c:manualLayout>
                  <c:x val="0.0138888888888889"/>
                  <c:y val="-0.171033478893741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6"/>
              <c:layout>
                <c:manualLayout>
                  <c:x val="0.0152777777777778"/>
                  <c:y val="-0.15101892285298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>
                <c:manualLayout>
                  <c:x val="0.0222222222222222"/>
                  <c:y val="-0.127365356622999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layout>
                <c:manualLayout>
                  <c:x val="0.0194444444444444"/>
                  <c:y val="-0.049126637554585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layout>
                <c:manualLayout>
                  <c:x val="0.0222222222222222"/>
                  <c:y val="-0.11280931586608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0"/>
              <c:layout>
                <c:manualLayout>
                  <c:x val="0.0194444444444444"/>
                  <c:y val="-0.030931586608442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>
                <c:manualLayout>
                  <c:x val="0.0319444444444444"/>
                  <c:y val="-0.010917030567685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2"/>
              <c:layout>
                <c:manualLayout>
                  <c:x val="0.0541666666666666"/>
                  <c:y val="0.00727802037845706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layout>
                <c:manualLayout>
                  <c:x val="0.061111111111111"/>
                  <c:y val="0.021834061135371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4"/>
              <c:layout>
                <c:manualLayout>
                  <c:x val="0.0583333333333333"/>
                  <c:y val="0.036390101892285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layout>
                <c:manualLayout>
                  <c:x val="0.0652777777777779"/>
                  <c:y val="0.0618631732168849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6"/>
              <c:layout>
                <c:manualLayout>
                  <c:x val="0.0527777777777779"/>
                  <c:y val="0.0818777292576419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7"/>
              <c:layout>
                <c:manualLayout>
                  <c:x val="0.0527777777777779"/>
                  <c:y val="0.098253275109170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>
                <c:manualLayout>
                  <c:x val="0.0513888888888889"/>
                  <c:y val="0.120087336244541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9"/>
              <c:layout>
                <c:manualLayout>
                  <c:x val="0.0555555555555555"/>
                  <c:y val="0.15283842794759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>
                <c:manualLayout>
                  <c:x val="0.0166666666666667"/>
                  <c:y val="0.16739446870451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1"/>
              <c:layout/>
              <c:tx>
                <c:rich>
                  <a:bodyPr/>
                  <a:lstStyle/>
                  <a:p>
                    <a:r>
                      <a:rPr lang="en-US" altLang="zh-CN" baseline="0" smtClean="0"/>
                      <a:t>Others, </a:t>
                    </a:r>
                    <a:fld id="{5E91FD0F-15FC-4D0B-871F-ED7CA0FB62AF}" type="VALUE">
                      <a:rPr lang="en-US" altLang="zh-CN" baseline="0"/>
                      <a:pPr/>
                      <a:t>[值]</a:t>
                    </a:fld>
                    <a:endParaRPr lang="en-US" altLang="zh-CN" baseline="0" smtClean="0"/>
                  </a:p>
                </c:rich>
              </c:tx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Sheet1!$A$2:$A$32</c:f>
              <c:strCache>
                <c:ptCount val="31"/>
                <c:pt idx="0">
                  <c:v>Pas de données</c:v>
                </c:pt>
                <c:pt idx="1">
                  <c:v>Mixte</c:v>
                </c:pt>
                <c:pt idx="2">
                  <c:v>Limon sableux</c:v>
                </c:pt>
                <c:pt idx="3">
                  <c:v>Limon argileux</c:v>
                </c:pt>
                <c:pt idx="4">
                  <c:v>Sable</c:v>
                </c:pt>
                <c:pt idx="5">
                  <c:v>Limon</c:v>
                </c:pt>
                <c:pt idx="6">
                  <c:v>Sable limoneux</c:v>
                </c:pt>
                <c:pt idx="7">
                  <c:v>Argile</c:v>
                </c:pt>
                <c:pt idx="8">
                  <c:v>Limon argileux fin</c:v>
                </c:pt>
                <c:pt idx="9">
                  <c:v>Limon fin</c:v>
                </c:pt>
                <c:pt idx="10">
                  <c:v>Argile et sable</c:v>
                </c:pt>
                <c:pt idx="11">
                  <c:v>Limon argilo-sableux</c:v>
                </c:pt>
                <c:pt idx="12">
                  <c:v>Argile sableuse</c:v>
                </c:pt>
                <c:pt idx="13">
                  <c:v>Luvisol avec trois horizons principaux bien délimités.</c:v>
                </c:pt>
                <c:pt idx="14">
                  <c:v>Luvisol avec deux horizons principaux bien délimités.</c:v>
                </c:pt>
                <c:pt idx="15">
                  <c:v>Gypsiorthid Typique</c:v>
                </c:pt>
                <c:pt idx="16">
                  <c:v>Châtaigne et châtain clair</c:v>
                </c:pt>
                <c:pt idx="17">
                  <c:v>Cambisol Distric</c:v>
                </c:pt>
                <c:pt idx="18">
                  <c:v>Sédiments de Karoo</c:v>
                </c:pt>
                <c:pt idx="19">
                  <c:v>Groupes Dwyka et Ecca</c:v>
                </c:pt>
                <c:pt idx="20">
                  <c:v>Association Hathaway-Bernardino</c:v>
                </c:pt>
                <c:pt idx="21">
                  <c:v>Kandosols rouges</c:v>
                </c:pt>
                <c:pt idx="22">
                  <c:v>Argisoil rouge-jaune</c:v>
                </c:pt>
                <c:pt idx="23">
                  <c:v>Rendzic Leptosol</c:v>
                </c:pt>
                <c:pt idx="24">
                  <c:v>Sédiments loessiques</c:v>
                </c:pt>
                <c:pt idx="25">
                  <c:v>Sodique</c:v>
                </c:pt>
                <c:pt idx="26">
                  <c:v>Aquaturbel Typique</c:v>
                </c:pt>
                <c:pt idx="27">
                  <c:v>Sédiments alluviaux</c:v>
                </c:pt>
                <c:pt idx="28">
                  <c:v>Latossolo Vermelho</c:v>
                </c:pt>
                <c:pt idx="29">
                  <c:v>Luvisols</c:v>
                </c:pt>
                <c:pt idx="30">
                  <c:v>Kandosols non-sodiques</c:v>
                </c:pt>
              </c:strCache>
            </c:strRef>
          </c:cat>
          <c:val>
            <c:numRef>
              <c:f>Sheet1!$B$2:$B$32</c:f>
              <c:numCache>
                <c:formatCode>General</c:formatCode>
                <c:ptCount val="31"/>
                <c:pt idx="0">
                  <c:v>108.0</c:v>
                </c:pt>
                <c:pt idx="1">
                  <c:v>78.0</c:v>
                </c:pt>
                <c:pt idx="2">
                  <c:v>77.0</c:v>
                </c:pt>
                <c:pt idx="3">
                  <c:v>32.5</c:v>
                </c:pt>
                <c:pt idx="4">
                  <c:v>30.0</c:v>
                </c:pt>
                <c:pt idx="5">
                  <c:v>20.5</c:v>
                </c:pt>
                <c:pt idx="6">
                  <c:v>17.5</c:v>
                </c:pt>
                <c:pt idx="7">
                  <c:v>13.5</c:v>
                </c:pt>
                <c:pt idx="8">
                  <c:v>12.0</c:v>
                </c:pt>
                <c:pt idx="9">
                  <c:v>7.5</c:v>
                </c:pt>
                <c:pt idx="10">
                  <c:v>3.0</c:v>
                </c:pt>
                <c:pt idx="11">
                  <c:v>3.0</c:v>
                </c:pt>
                <c:pt idx="12">
                  <c:v>1.0</c:v>
                </c:pt>
                <c:pt idx="13">
                  <c:v>9.0</c:v>
                </c:pt>
                <c:pt idx="14">
                  <c:v>9.0</c:v>
                </c:pt>
                <c:pt idx="15">
                  <c:v>6.0</c:v>
                </c:pt>
                <c:pt idx="16">
                  <c:v>6.0</c:v>
                </c:pt>
                <c:pt idx="17">
                  <c:v>3.0</c:v>
                </c:pt>
                <c:pt idx="18">
                  <c:v>3.0</c:v>
                </c:pt>
                <c:pt idx="19">
                  <c:v>3.0</c:v>
                </c:pt>
                <c:pt idx="20">
                  <c:v>3.0</c:v>
                </c:pt>
                <c:pt idx="21">
                  <c:v>3.0</c:v>
                </c:pt>
                <c:pt idx="22">
                  <c:v>3.0</c:v>
                </c:pt>
                <c:pt idx="23">
                  <c:v>3.0</c:v>
                </c:pt>
                <c:pt idx="24">
                  <c:v>3.0</c:v>
                </c:pt>
                <c:pt idx="25">
                  <c:v>3.0</c:v>
                </c:pt>
                <c:pt idx="26">
                  <c:v>3.0</c:v>
                </c:pt>
                <c:pt idx="27">
                  <c:v>3.0</c:v>
                </c:pt>
                <c:pt idx="28">
                  <c:v>3.0</c:v>
                </c:pt>
                <c:pt idx="29">
                  <c:v>3.0</c:v>
                </c:pt>
                <c:pt idx="30">
                  <c:v>3.0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284"/>
        <c:splitType val="pos"/>
        <c:splitPos val="18.0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15BFF3-E9C1-4601-A338-98ED7409D001}" type="datetimeFigureOut">
              <a:rPr lang="fr-FR" smtClean="0"/>
              <a:t>19/01/2018</a:t>
            </a:fld>
            <a:endParaRPr lang="fr-FR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fr-FR" smtClean="0"/>
              <a:t>单击此处编辑母版文本样式</a:t>
            </a:r>
          </a:p>
          <a:p>
            <a:pPr lvl="1"/>
            <a:r>
              <a:rPr lang="zh-CN" altLang="fr-FR" smtClean="0"/>
              <a:t>第二级</a:t>
            </a:r>
          </a:p>
          <a:p>
            <a:pPr lvl="2"/>
            <a:r>
              <a:rPr lang="zh-CN" altLang="fr-FR" smtClean="0"/>
              <a:t>第三级</a:t>
            </a:r>
          </a:p>
          <a:p>
            <a:pPr lvl="3"/>
            <a:r>
              <a:rPr lang="zh-CN" altLang="fr-FR" smtClean="0"/>
              <a:t>第四级</a:t>
            </a:r>
          </a:p>
          <a:p>
            <a:pPr lvl="4"/>
            <a:r>
              <a:rPr lang="zh-CN" altLang="fr-FR" smtClean="0"/>
              <a:t>第五级</a:t>
            </a:r>
            <a:endParaRPr lang="fr-FR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E8F9CC-460A-4297-AA07-B5DF19A8B10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107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6937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9262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-69850" rtl="0">
              <a:spcBef>
                <a:spcPts val="600"/>
              </a:spcBef>
              <a:buClr>
                <a:schemeClr val="dk1"/>
              </a:buClr>
              <a:buSzPts val="1100"/>
              <a:buFont typeface="Arial"/>
              <a:buNone/>
            </a:pPr>
            <a:endParaRPr lang="en"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22957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buNone/>
            </a:pPr>
            <a:endParaRPr lang="en"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15164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-69850" rtl="0">
              <a:spcBef>
                <a:spcPts val="600"/>
              </a:spcBef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4116432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endParaRPr lang="en" sz="12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61977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" sz="12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737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buNone/>
            </a:pPr>
            <a:endParaRPr lang="en" sz="1200" dirty="0" smtClean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747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-6985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endParaRPr lang="fr-FR" sz="1200" dirty="0" smtClean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317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40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9942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79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40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8F9CC-460A-4297-AA07-B5DF19A8B10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8267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buNone/>
            </a:pPr>
            <a:endParaRPr lang="en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70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Shape 2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05592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Shape 2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922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-10200" y="3501375"/>
            <a:ext cx="12192000" cy="2515500"/>
          </a:xfrm>
          <a:prstGeom prst="rect">
            <a:avLst/>
          </a:prstGeom>
          <a:solidFill>
            <a:srgbClr val="004430">
              <a:alpha val="53330"/>
            </a:srgbClr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958900" y="3951150"/>
            <a:ext cx="8797600" cy="15465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>
              <a:spcBef>
                <a:spcPts val="0"/>
              </a:spcBef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buSzPts val="4800"/>
              <a:buNone/>
              <a:defRPr sz="4800"/>
            </a:lvl2pPr>
            <a:lvl3pPr lvl="2" algn="ctr">
              <a:spcBef>
                <a:spcPts val="0"/>
              </a:spcBef>
              <a:buSzPts val="4800"/>
              <a:buNone/>
              <a:defRPr sz="4800"/>
            </a:lvl3pPr>
            <a:lvl4pPr lvl="3" algn="ctr">
              <a:spcBef>
                <a:spcPts val="0"/>
              </a:spcBef>
              <a:buSzPts val="4800"/>
              <a:buNone/>
              <a:defRPr sz="4800"/>
            </a:lvl4pPr>
            <a:lvl5pPr lvl="4" algn="ctr">
              <a:spcBef>
                <a:spcPts val="0"/>
              </a:spcBef>
              <a:buSzPts val="4800"/>
              <a:buNone/>
              <a:defRPr sz="4800"/>
            </a:lvl5pPr>
            <a:lvl6pPr lvl="5" algn="ctr">
              <a:spcBef>
                <a:spcPts val="0"/>
              </a:spcBef>
              <a:buSzPts val="4800"/>
              <a:buNone/>
              <a:defRPr sz="4800"/>
            </a:lvl6pPr>
            <a:lvl7pPr lvl="6" algn="ctr">
              <a:spcBef>
                <a:spcPts val="0"/>
              </a:spcBef>
              <a:buSzPts val="4800"/>
              <a:buNone/>
              <a:defRPr sz="4800"/>
            </a:lvl7pPr>
            <a:lvl8pPr lvl="7" algn="ctr">
              <a:spcBef>
                <a:spcPts val="0"/>
              </a:spcBef>
              <a:buSzPts val="4800"/>
              <a:buNone/>
              <a:defRPr sz="4800"/>
            </a:lvl8pPr>
            <a:lvl9pPr lvl="8" algn="ctr">
              <a:spcBef>
                <a:spcPts val="0"/>
              </a:spcBef>
              <a:buSzPts val="4800"/>
              <a:buNone/>
              <a:defRPr sz="4800"/>
            </a:lvl9pPr>
          </a:lstStyle>
          <a:p>
            <a:endParaRPr/>
          </a:p>
        </p:txBody>
      </p:sp>
      <p:grpSp>
        <p:nvGrpSpPr>
          <p:cNvPr id="12" name="Shape 12"/>
          <p:cNvGrpSpPr/>
          <p:nvPr/>
        </p:nvGrpSpPr>
        <p:grpSpPr>
          <a:xfrm>
            <a:off x="0" y="5687975"/>
            <a:ext cx="12263200" cy="1177900"/>
            <a:chOff x="0" y="5687975"/>
            <a:chExt cx="9197400" cy="1177900"/>
          </a:xfrm>
        </p:grpSpPr>
        <p:sp>
          <p:nvSpPr>
            <p:cNvPr id="13" name="Shape 13"/>
            <p:cNvSpPr/>
            <p:nvPr/>
          </p:nvSpPr>
          <p:spPr>
            <a:xfrm>
              <a:off x="0" y="5948175"/>
              <a:ext cx="9197400" cy="917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wrap="square" lIns="91425" tIns="91425" rIns="91425" bIns="91425" anchor="ctr" anchorCtr="0">
              <a:noAutofit/>
            </a:bodyPr>
            <a:lstStyle/>
            <a:p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" name="Shape 14"/>
            <p:cNvSpPr/>
            <p:nvPr/>
          </p:nvSpPr>
          <p:spPr>
            <a:xfrm>
              <a:off x="772200" y="5687975"/>
              <a:ext cx="703500" cy="3363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</p:spPr>
          <p:txBody>
            <a:bodyPr wrap="square" lIns="91425" tIns="91425" rIns="91425" bIns="91425" anchor="ctr" anchorCtr="0">
              <a:noAutofit/>
            </a:bodyPr>
            <a:lstStyle/>
            <a:p>
              <a:endParaRPr sz="14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28879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ubtitle">
    <p:bg>
      <p:bgPr>
        <a:blipFill dpi="0" rotWithShape="1">
          <a:blip r:embed="rId2">
            <a:alphaModFix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/>
        </p:nvSpPr>
        <p:spPr>
          <a:xfrm>
            <a:off x="-10200" y="1727200"/>
            <a:ext cx="12212400" cy="5130801"/>
          </a:xfrm>
          <a:custGeom>
            <a:avLst/>
            <a:gdLst/>
            <a:ahLst/>
            <a:cxnLst/>
            <a:rect l="0" t="0" r="0" b="0"/>
            <a:pathLst>
              <a:path w="366372" h="181045" extrusionOk="0">
                <a:moveTo>
                  <a:pt x="0" y="0"/>
                </a:moveTo>
                <a:lnTo>
                  <a:pt x="0" y="181045"/>
                </a:lnTo>
                <a:lnTo>
                  <a:pt x="366372" y="181045"/>
                </a:lnTo>
                <a:lnTo>
                  <a:pt x="366372" y="0"/>
                </a:lnTo>
                <a:lnTo>
                  <a:pt x="59329" y="0"/>
                </a:lnTo>
                <a:lnTo>
                  <a:pt x="45720" y="13609"/>
                </a:lnTo>
                <a:lnTo>
                  <a:pt x="32264" y="1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1178764" y="2888416"/>
            <a:ext cx="7546800" cy="15465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SzPts val="4000"/>
              <a:buNone/>
              <a:defRPr sz="4000"/>
            </a:lvl1pPr>
            <a:lvl2pPr lvl="1" algn="ctr" rtl="0">
              <a:spcBef>
                <a:spcPts val="0"/>
              </a:spcBef>
              <a:buSzPts val="4000"/>
              <a:buNone/>
              <a:defRPr sz="4000"/>
            </a:lvl2pPr>
            <a:lvl3pPr lvl="2" algn="ctr" rtl="0">
              <a:spcBef>
                <a:spcPts val="0"/>
              </a:spcBef>
              <a:buSzPts val="4000"/>
              <a:buNone/>
              <a:defRPr sz="4000"/>
            </a:lvl3pPr>
            <a:lvl4pPr lvl="3" algn="ctr" rtl="0">
              <a:spcBef>
                <a:spcPts val="0"/>
              </a:spcBef>
              <a:buSzPts val="4000"/>
              <a:buNone/>
              <a:defRPr sz="4000"/>
            </a:lvl4pPr>
            <a:lvl5pPr lvl="4" algn="ctr" rtl="0">
              <a:spcBef>
                <a:spcPts val="0"/>
              </a:spcBef>
              <a:buSzPts val="4000"/>
              <a:buNone/>
              <a:defRPr sz="4000"/>
            </a:lvl5pPr>
            <a:lvl6pPr lvl="5" algn="ctr" rtl="0">
              <a:spcBef>
                <a:spcPts val="0"/>
              </a:spcBef>
              <a:buSzPts val="4000"/>
              <a:buNone/>
              <a:defRPr sz="4000"/>
            </a:lvl6pPr>
            <a:lvl7pPr lvl="6" algn="ctr" rtl="0">
              <a:spcBef>
                <a:spcPts val="0"/>
              </a:spcBef>
              <a:buSzPts val="4000"/>
              <a:buNone/>
              <a:defRPr sz="4000"/>
            </a:lvl7pPr>
            <a:lvl8pPr lvl="7" algn="ctr" rtl="0">
              <a:spcBef>
                <a:spcPts val="0"/>
              </a:spcBef>
              <a:buSzPts val="4000"/>
              <a:buNone/>
              <a:defRPr sz="4000"/>
            </a:lvl8pPr>
            <a:lvl9pPr lvl="8" algn="ctr" rtl="0">
              <a:spcBef>
                <a:spcPts val="0"/>
              </a:spcBef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1178764" y="4243950"/>
            <a:ext cx="7546800" cy="104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B7B7B7"/>
              </a:buClr>
              <a:buSzPts val="3000"/>
              <a:buNone/>
              <a:defRPr>
                <a:solidFill>
                  <a:srgbClr val="B7B7B7"/>
                </a:solidFill>
              </a:defRPr>
            </a:lvl1pPr>
            <a:lvl2pPr lvl="1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2pPr>
            <a:lvl3pPr lvl="2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3pPr>
            <a:lvl4pPr lvl="3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4pPr>
            <a:lvl5pPr lvl="4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5pPr>
            <a:lvl6pPr lvl="5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6pPr>
            <a:lvl7pPr lvl="6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7pPr>
            <a:lvl8pPr lvl="7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8pPr>
            <a:lvl9pPr lvl="8" rtl="0">
              <a:spcBef>
                <a:spcPts val="0"/>
              </a:spcBef>
              <a:buClr>
                <a:srgbClr val="B7B7B7"/>
              </a:buClr>
              <a:buSzPts val="3000"/>
              <a:buNone/>
              <a:defRPr sz="3000">
                <a:solidFill>
                  <a:srgbClr val="B7B7B7"/>
                </a:solidFill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8712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bg>
      <p:bgPr>
        <a:solidFill>
          <a:srgbClr val="FFFFFF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8EC641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23" name="Shape 23" descr="File:Green leaf leaves.jpg"/>
          <p:cNvPicPr preferRelativeResize="0"/>
          <p:nvPr/>
        </p:nvPicPr>
        <p:blipFill rotWithShape="1">
          <a:blip r:embed="rId2">
            <a:alphaModFix/>
          </a:blip>
          <a:srcRect l="19968" t="34944" r="25503" b="19584"/>
          <a:stretch/>
        </p:blipFill>
        <p:spPr>
          <a:xfrm rot="-5400000">
            <a:off x="4738924" y="225543"/>
            <a:ext cx="2714150" cy="2263065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Shape 24"/>
          <p:cNvSpPr/>
          <p:nvPr/>
        </p:nvSpPr>
        <p:spPr>
          <a:xfrm>
            <a:off x="4964467" y="1536750"/>
            <a:ext cx="2263200" cy="1177500"/>
          </a:xfrm>
          <a:prstGeom prst="rect">
            <a:avLst/>
          </a:prstGeom>
          <a:solidFill>
            <a:srgbClr val="004430">
              <a:alpha val="53330"/>
            </a:srgbClr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2166200" y="2882400"/>
            <a:ext cx="7859600" cy="10932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004430"/>
              </a:buClr>
              <a:buSzPts val="3000"/>
              <a:buChar char="◍"/>
              <a:defRPr i="1">
                <a:solidFill>
                  <a:srgbClr val="004430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004430"/>
              </a:buClr>
              <a:buSzPts val="2400"/>
              <a:buChar char="○"/>
              <a:defRPr i="1">
                <a:solidFill>
                  <a:srgbClr val="004430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004430"/>
              </a:buClr>
              <a:buSzPts val="2400"/>
              <a:buChar char="■"/>
              <a:defRPr i="1">
                <a:solidFill>
                  <a:srgbClr val="004430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004430"/>
              </a:buClr>
              <a:buSzPts val="1800"/>
              <a:buChar char="●"/>
              <a:defRPr i="1">
                <a:solidFill>
                  <a:srgbClr val="004430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004430"/>
              </a:buClr>
              <a:buSzPts val="1800"/>
              <a:buChar char="○"/>
              <a:defRPr i="1">
                <a:solidFill>
                  <a:srgbClr val="004430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004430"/>
              </a:buClr>
              <a:buSzPts val="1800"/>
              <a:buChar char="■"/>
              <a:defRPr i="1">
                <a:solidFill>
                  <a:srgbClr val="004430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004430"/>
              </a:buClr>
              <a:buSzPts val="1800"/>
              <a:buChar char="●"/>
              <a:defRPr i="1">
                <a:solidFill>
                  <a:srgbClr val="004430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004430"/>
              </a:buClr>
              <a:buSzPts val="1800"/>
              <a:buChar char="○"/>
              <a:defRPr i="1">
                <a:solidFill>
                  <a:srgbClr val="004430"/>
                </a:solidFill>
              </a:defRPr>
            </a:lvl8pPr>
            <a:lvl9pPr lvl="8" algn="ctr">
              <a:spcBef>
                <a:spcPts val="0"/>
              </a:spcBef>
              <a:buClr>
                <a:srgbClr val="004430"/>
              </a:buClr>
              <a:buSzPts val="1800"/>
              <a:buChar char="■"/>
              <a:defRPr i="1">
                <a:solidFill>
                  <a:srgbClr val="004430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/>
          <p:nvPr/>
        </p:nvSpPr>
        <p:spPr>
          <a:xfrm>
            <a:off x="4791200" y="1575225"/>
            <a:ext cx="2609600" cy="871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algn="ctr"/>
            <a:r>
              <a:rPr lang="en" sz="9600" kern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“</a:t>
            </a:r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004430"/>
                </a:solidFill>
              </a:rPr>
              <a:pPr/>
              <a:t>‹#›</a:t>
            </a:fld>
            <a:endParaRPr lang="en">
              <a:solidFill>
                <a:srgbClr val="0044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759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 (leaf)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8EC641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buSzPts val="2400"/>
              <a:buNone/>
              <a:defRPr/>
            </a:lvl1pPr>
            <a:lvl2pPr lvl="1">
              <a:spcBef>
                <a:spcPts val="0"/>
              </a:spcBef>
              <a:buSzPts val="2400"/>
              <a:buNone/>
              <a:defRPr/>
            </a:lvl2pPr>
            <a:lvl3pPr lvl="2">
              <a:spcBef>
                <a:spcPts val="0"/>
              </a:spcBef>
              <a:buSzPts val="2400"/>
              <a:buNone/>
              <a:defRPr/>
            </a:lvl3pPr>
            <a:lvl4pPr lvl="3">
              <a:spcBef>
                <a:spcPts val="0"/>
              </a:spcBef>
              <a:buSzPts val="2400"/>
              <a:buNone/>
              <a:defRPr/>
            </a:lvl4pPr>
            <a:lvl5pPr lvl="4">
              <a:spcBef>
                <a:spcPts val="0"/>
              </a:spcBef>
              <a:buSzPts val="2400"/>
              <a:buNone/>
              <a:defRPr/>
            </a:lvl5pPr>
            <a:lvl6pPr lvl="5">
              <a:spcBef>
                <a:spcPts val="0"/>
              </a:spcBef>
              <a:buSzPts val="2400"/>
              <a:buNone/>
              <a:defRPr/>
            </a:lvl6pPr>
            <a:lvl7pPr lvl="6">
              <a:spcBef>
                <a:spcPts val="0"/>
              </a:spcBef>
              <a:buSzPts val="2400"/>
              <a:buNone/>
              <a:defRPr/>
            </a:lvl7pPr>
            <a:lvl8pPr lvl="7">
              <a:spcBef>
                <a:spcPts val="0"/>
              </a:spcBef>
              <a:buSzPts val="2400"/>
              <a:buNone/>
              <a:defRPr/>
            </a:lvl8pPr>
            <a:lvl9pPr lvl="8">
              <a:spcBef>
                <a:spcPts val="0"/>
              </a:spcBef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3009900" y="2278854"/>
            <a:ext cx="8204400" cy="42129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ts val="2400"/>
              <a:buChar char="◍"/>
              <a:defRPr sz="2400"/>
            </a:lvl1pPr>
            <a:lvl2pPr lvl="1">
              <a:spcBef>
                <a:spcPts val="0"/>
              </a:spcBef>
              <a:buSzPts val="1800"/>
              <a:buChar char="○"/>
              <a:defRPr sz="1800"/>
            </a:lvl2pPr>
            <a:lvl3pPr lvl="2">
              <a:spcBef>
                <a:spcPts val="0"/>
              </a:spcBef>
              <a:buSzPts val="1800"/>
              <a:buChar char="■"/>
              <a:defRPr sz="1800"/>
            </a:lvl3pPr>
            <a:lvl4pPr lvl="3">
              <a:spcBef>
                <a:spcPts val="0"/>
              </a:spcBef>
              <a:buSzPts val="1800"/>
              <a:buChar char="●"/>
              <a:defRPr/>
            </a:lvl4pPr>
            <a:lvl5pPr lvl="4">
              <a:spcBef>
                <a:spcPts val="0"/>
              </a:spcBef>
              <a:buSzPts val="1800"/>
              <a:buChar char="○"/>
              <a:defRPr/>
            </a:lvl5pPr>
            <a:lvl6pPr lvl="5">
              <a:spcBef>
                <a:spcPts val="0"/>
              </a:spcBef>
              <a:buSzPts val="1800"/>
              <a:buChar char="■"/>
              <a:defRPr/>
            </a:lvl6pPr>
            <a:lvl7pPr lvl="6">
              <a:spcBef>
                <a:spcPts val="0"/>
              </a:spcBef>
              <a:buSzPts val="1800"/>
              <a:buChar char="●"/>
              <a:defRPr/>
            </a:lvl7pPr>
            <a:lvl8pPr lvl="7">
              <a:spcBef>
                <a:spcPts val="0"/>
              </a:spcBef>
              <a:buSzPts val="1800"/>
              <a:buChar char="○"/>
              <a:defRPr/>
            </a:lvl8pPr>
            <a:lvl9pPr lvl="8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pic>
        <p:nvPicPr>
          <p:cNvPr id="32" name="Shape 32" descr="File:Green leaf leaves.jpg"/>
          <p:cNvPicPr preferRelativeResize="0"/>
          <p:nvPr/>
        </p:nvPicPr>
        <p:blipFill rotWithShape="1">
          <a:blip r:embed="rId2">
            <a:alphaModFix/>
          </a:blip>
          <a:srcRect l="23060" t="43020" r="25498" b="19584"/>
          <a:stretch/>
        </p:blipFill>
        <p:spPr>
          <a:xfrm rot="10800000">
            <a:off x="118313" y="329161"/>
            <a:ext cx="2749236" cy="1124124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Shape 33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24556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1 column (sea)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539EB9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1pPr>
            <a:lvl2pPr lvl="1" rtl="0">
              <a:spcBef>
                <a:spcPts val="0"/>
              </a:spcBef>
              <a:buSzPts val="2400"/>
              <a:buNone/>
              <a:defRPr/>
            </a:lvl2pPr>
            <a:lvl3pPr lvl="2" rtl="0">
              <a:spcBef>
                <a:spcPts val="0"/>
              </a:spcBef>
              <a:buSzPts val="2400"/>
              <a:buNone/>
              <a:defRPr/>
            </a:lvl3pPr>
            <a:lvl4pPr lvl="3" rtl="0">
              <a:spcBef>
                <a:spcPts val="0"/>
              </a:spcBef>
              <a:buSzPts val="2400"/>
              <a:buNone/>
              <a:defRPr/>
            </a:lvl4pPr>
            <a:lvl5pPr lvl="4" rtl="0">
              <a:spcBef>
                <a:spcPts val="0"/>
              </a:spcBef>
              <a:buSzPts val="2400"/>
              <a:buNone/>
              <a:defRPr/>
            </a:lvl5pPr>
            <a:lvl6pPr lvl="5" rtl="0">
              <a:spcBef>
                <a:spcPts val="0"/>
              </a:spcBef>
              <a:buSzPts val="2400"/>
              <a:buNone/>
              <a:defRPr/>
            </a:lvl6pPr>
            <a:lvl7pPr lvl="6" rtl="0">
              <a:spcBef>
                <a:spcPts val="0"/>
              </a:spcBef>
              <a:buSzPts val="2400"/>
              <a:buNone/>
              <a:defRPr/>
            </a:lvl7pPr>
            <a:lvl8pPr lvl="7" rtl="0">
              <a:spcBef>
                <a:spcPts val="0"/>
              </a:spcBef>
              <a:buSzPts val="2400"/>
              <a:buNone/>
              <a:defRPr/>
            </a:lvl8pPr>
            <a:lvl9pPr lvl="8" rtl="0">
              <a:spcBef>
                <a:spcPts val="0"/>
              </a:spcBef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3009900" y="2278854"/>
            <a:ext cx="8204400" cy="42129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2400"/>
              <a:buChar char="◍"/>
              <a:defRPr sz="2400"/>
            </a:lvl1pPr>
            <a:lvl2pPr lvl="1" rtl="0">
              <a:spcBef>
                <a:spcPts val="0"/>
              </a:spcBef>
              <a:buClr>
                <a:srgbClr val="539EB9"/>
              </a:buClr>
              <a:buSzPts val="1800"/>
              <a:buChar char="○"/>
              <a:defRPr sz="1800"/>
            </a:lvl2pPr>
            <a:lvl3pPr lvl="2" rtl="0">
              <a:spcBef>
                <a:spcPts val="0"/>
              </a:spcBef>
              <a:buClr>
                <a:srgbClr val="539EB9"/>
              </a:buClr>
              <a:buSzPts val="1800"/>
              <a:buChar char="■"/>
              <a:defRPr sz="1800"/>
            </a:lvl3pPr>
            <a:lvl4pPr lvl="3" rtl="0">
              <a:spcBef>
                <a:spcPts val="0"/>
              </a:spcBef>
              <a:buClr>
                <a:srgbClr val="539EB9"/>
              </a:buClr>
              <a:buSzPts val="1800"/>
              <a:buChar char="●"/>
              <a:defRPr/>
            </a:lvl4pPr>
            <a:lvl5pPr lvl="4" rtl="0">
              <a:spcBef>
                <a:spcPts val="0"/>
              </a:spcBef>
              <a:buClr>
                <a:srgbClr val="539EB9"/>
              </a:buClr>
              <a:buSzPts val="1800"/>
              <a:buChar char="○"/>
              <a:defRPr/>
            </a:lvl5pPr>
            <a:lvl6pPr lvl="5" rtl="0">
              <a:spcBef>
                <a:spcPts val="0"/>
              </a:spcBef>
              <a:buSzPts val="1800"/>
              <a:buChar char="■"/>
              <a:defRPr/>
            </a:lvl6pPr>
            <a:lvl7pPr lvl="6" rtl="0">
              <a:spcBef>
                <a:spcPts val="0"/>
              </a:spcBef>
              <a:buSzPts val="1800"/>
              <a:buChar char="●"/>
              <a:defRPr/>
            </a:lvl7pPr>
            <a:lvl8pPr lvl="7" rtl="0">
              <a:spcBef>
                <a:spcPts val="0"/>
              </a:spcBef>
              <a:buSzPts val="1800"/>
              <a:buChar char="○"/>
              <a:defRPr/>
            </a:lvl8pPr>
            <a:lvl9pPr lvl="8" rtl="0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pic>
        <p:nvPicPr>
          <p:cNvPr id="38" name="Shape 38" descr="Sea, Ocean, Infinity, Wide,"/>
          <p:cNvPicPr preferRelativeResize="0"/>
          <p:nvPr/>
        </p:nvPicPr>
        <p:blipFill rotWithShape="1">
          <a:blip r:embed="rId2">
            <a:alphaModFix/>
          </a:blip>
          <a:srcRect l="12148" t="41829" r="47083" b="28534"/>
          <a:stretch/>
        </p:blipFill>
        <p:spPr>
          <a:xfrm>
            <a:off x="-158433" y="859451"/>
            <a:ext cx="2749233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62717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1 column (sky)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689EE1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1pPr>
            <a:lvl2pPr lvl="1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2pPr>
            <a:lvl3pPr lvl="2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3pPr>
            <a:lvl4pPr lvl="3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4pPr>
            <a:lvl5pPr lvl="4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5pPr>
            <a:lvl6pPr lvl="5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6pPr>
            <a:lvl7pPr lvl="6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7pPr>
            <a:lvl8pPr lvl="7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8pPr>
            <a:lvl9pPr lvl="8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3009900" y="2278854"/>
            <a:ext cx="8204400" cy="42129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2400"/>
              <a:buChar char="◍"/>
              <a:defRPr sz="2400"/>
            </a:lvl1pPr>
            <a:lvl2pPr lvl="1" rtl="0">
              <a:spcBef>
                <a:spcPts val="0"/>
              </a:spcBef>
              <a:buClr>
                <a:srgbClr val="689EE1"/>
              </a:buClr>
              <a:buSzPts val="1800"/>
              <a:buChar char="○"/>
              <a:defRPr sz="1800"/>
            </a:lvl2pPr>
            <a:lvl3pPr lvl="2" rtl="0">
              <a:spcBef>
                <a:spcPts val="0"/>
              </a:spcBef>
              <a:buClr>
                <a:srgbClr val="689EE1"/>
              </a:buClr>
              <a:buSzPts val="1800"/>
              <a:buChar char="■"/>
              <a:defRPr sz="1800"/>
            </a:lvl3pPr>
            <a:lvl4pPr lvl="3" rtl="0">
              <a:spcBef>
                <a:spcPts val="0"/>
              </a:spcBef>
              <a:buClr>
                <a:srgbClr val="689EE1"/>
              </a:buClr>
              <a:buSzPts val="1800"/>
              <a:buChar char="●"/>
              <a:defRPr/>
            </a:lvl4pPr>
            <a:lvl5pPr lvl="4" rtl="0">
              <a:spcBef>
                <a:spcPts val="0"/>
              </a:spcBef>
              <a:buClr>
                <a:srgbClr val="689EE1"/>
              </a:buClr>
              <a:buSzPts val="1800"/>
              <a:buChar char="○"/>
              <a:defRPr/>
            </a:lvl5pPr>
            <a:lvl6pPr lvl="5" rtl="0">
              <a:spcBef>
                <a:spcPts val="0"/>
              </a:spcBef>
              <a:buSzPts val="1800"/>
              <a:buChar char="■"/>
              <a:defRPr/>
            </a:lvl6pPr>
            <a:lvl7pPr lvl="6" rtl="0">
              <a:spcBef>
                <a:spcPts val="0"/>
              </a:spcBef>
              <a:buSzPts val="1800"/>
              <a:buChar char="●"/>
              <a:defRPr/>
            </a:lvl7pPr>
            <a:lvl8pPr lvl="7" rtl="0">
              <a:spcBef>
                <a:spcPts val="0"/>
              </a:spcBef>
              <a:buSzPts val="1800"/>
              <a:buChar char="○"/>
              <a:defRPr/>
            </a:lvl8pPr>
            <a:lvl9pPr lvl="8" rtl="0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pic>
        <p:nvPicPr>
          <p:cNvPr id="44" name="Shape 44" descr="Sea, Ocean, Infinity, Wide,"/>
          <p:cNvPicPr preferRelativeResize="0"/>
          <p:nvPr/>
        </p:nvPicPr>
        <p:blipFill rotWithShape="1">
          <a:blip r:embed="rId2">
            <a:alphaModFix/>
          </a:blip>
          <a:srcRect l="12148" t="41829" r="47083" b="28534"/>
          <a:stretch/>
        </p:blipFill>
        <p:spPr>
          <a:xfrm>
            <a:off x="-158433" y="859451"/>
            <a:ext cx="2749233" cy="112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Shape 45" descr="Flat land, big sky, Wicken Fen"/>
          <p:cNvPicPr preferRelativeResize="0"/>
          <p:nvPr/>
        </p:nvPicPr>
        <p:blipFill rotWithShape="1">
          <a:blip r:embed="rId3">
            <a:alphaModFix/>
          </a:blip>
          <a:srcRect l="17543" t="27744" r="33752" b="32456"/>
          <a:stretch/>
        </p:blipFill>
        <p:spPr>
          <a:xfrm>
            <a:off x="-158433" y="859450"/>
            <a:ext cx="2749233" cy="112412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72247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 (leaf)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8EC641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49" name="Shape 49" descr="File:Green leaf leaves.jpg"/>
          <p:cNvPicPr preferRelativeResize="0"/>
          <p:nvPr/>
        </p:nvPicPr>
        <p:blipFill rotWithShape="1">
          <a:blip r:embed="rId2">
            <a:alphaModFix/>
          </a:blip>
          <a:srcRect l="23060" t="43020" r="25498" b="19584"/>
          <a:stretch/>
        </p:blipFill>
        <p:spPr>
          <a:xfrm rot="10800000">
            <a:off x="-158435" y="859451"/>
            <a:ext cx="2749236" cy="1124124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3009900" y="2352675"/>
            <a:ext cx="4161200" cy="42150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ts val="1800"/>
              <a:buChar char="◍"/>
              <a:defRPr sz="1800"/>
            </a:lvl1pPr>
            <a:lvl2pPr lvl="1">
              <a:spcBef>
                <a:spcPts val="0"/>
              </a:spcBef>
              <a:buSzPts val="1800"/>
              <a:buChar char="○"/>
              <a:defRPr sz="1800"/>
            </a:lvl2pPr>
            <a:lvl3pPr lvl="2">
              <a:spcBef>
                <a:spcPts val="0"/>
              </a:spcBef>
              <a:buSzPts val="1800"/>
              <a:buChar char="■"/>
              <a:defRPr sz="1800"/>
            </a:lvl3pPr>
            <a:lvl4pPr lvl="3">
              <a:spcBef>
                <a:spcPts val="0"/>
              </a:spcBef>
              <a:buSzPts val="1800"/>
              <a:buChar char="●"/>
              <a:defRPr/>
            </a:lvl4pPr>
            <a:lvl5pPr lvl="4">
              <a:spcBef>
                <a:spcPts val="0"/>
              </a:spcBef>
              <a:buSzPts val="1800"/>
              <a:buChar char="○"/>
              <a:defRPr/>
            </a:lvl5pPr>
            <a:lvl6pPr lvl="5">
              <a:spcBef>
                <a:spcPts val="0"/>
              </a:spcBef>
              <a:buSzPts val="1800"/>
              <a:buChar char="■"/>
              <a:defRPr/>
            </a:lvl6pPr>
            <a:lvl7pPr lvl="6">
              <a:spcBef>
                <a:spcPts val="0"/>
              </a:spcBef>
              <a:buSzPts val="1800"/>
              <a:buChar char="●"/>
              <a:defRPr/>
            </a:lvl7pPr>
            <a:lvl8pPr lvl="7">
              <a:spcBef>
                <a:spcPts val="0"/>
              </a:spcBef>
              <a:buSzPts val="1800"/>
              <a:buChar char="○"/>
              <a:defRPr/>
            </a:lvl8pPr>
            <a:lvl9pPr lvl="8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2"/>
          </p:nvPr>
        </p:nvSpPr>
        <p:spPr>
          <a:xfrm>
            <a:off x="7421431" y="2352675"/>
            <a:ext cx="4161200" cy="42150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ts val="1800"/>
              <a:buChar char="◍"/>
              <a:defRPr sz="1800"/>
            </a:lvl1pPr>
            <a:lvl2pPr lvl="1">
              <a:spcBef>
                <a:spcPts val="0"/>
              </a:spcBef>
              <a:buSzPts val="1800"/>
              <a:buChar char="○"/>
              <a:defRPr sz="1800"/>
            </a:lvl2pPr>
            <a:lvl3pPr lvl="2">
              <a:spcBef>
                <a:spcPts val="0"/>
              </a:spcBef>
              <a:buSzPts val="1800"/>
              <a:buChar char="■"/>
              <a:defRPr sz="1800"/>
            </a:lvl3pPr>
            <a:lvl4pPr lvl="3">
              <a:spcBef>
                <a:spcPts val="0"/>
              </a:spcBef>
              <a:buSzPts val="1800"/>
              <a:buChar char="●"/>
              <a:defRPr/>
            </a:lvl4pPr>
            <a:lvl5pPr lvl="4">
              <a:spcBef>
                <a:spcPts val="0"/>
              </a:spcBef>
              <a:buSzPts val="1800"/>
              <a:buChar char="○"/>
              <a:defRPr/>
            </a:lvl5pPr>
            <a:lvl6pPr lvl="5">
              <a:spcBef>
                <a:spcPts val="0"/>
              </a:spcBef>
              <a:buSzPts val="1800"/>
              <a:buChar char="■"/>
              <a:defRPr/>
            </a:lvl6pPr>
            <a:lvl7pPr lvl="6">
              <a:spcBef>
                <a:spcPts val="0"/>
              </a:spcBef>
              <a:buSzPts val="1800"/>
              <a:buChar char="●"/>
              <a:defRPr/>
            </a:lvl7pPr>
            <a:lvl8pPr lvl="7">
              <a:spcBef>
                <a:spcPts val="0"/>
              </a:spcBef>
              <a:buSzPts val="1800"/>
              <a:buChar char="○"/>
              <a:defRPr/>
            </a:lvl8pPr>
            <a:lvl9pPr lvl="8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SzPts val="2400"/>
              <a:buNone/>
              <a:defRPr/>
            </a:lvl1pPr>
            <a:lvl2pPr lvl="1" rtl="0">
              <a:spcBef>
                <a:spcPts val="0"/>
              </a:spcBef>
              <a:buSzPts val="2400"/>
              <a:buNone/>
              <a:defRPr/>
            </a:lvl2pPr>
            <a:lvl3pPr lvl="2" rtl="0">
              <a:spcBef>
                <a:spcPts val="0"/>
              </a:spcBef>
              <a:buSzPts val="2400"/>
              <a:buNone/>
              <a:defRPr/>
            </a:lvl3pPr>
            <a:lvl4pPr lvl="3" rtl="0">
              <a:spcBef>
                <a:spcPts val="0"/>
              </a:spcBef>
              <a:buSzPts val="2400"/>
              <a:buNone/>
              <a:defRPr/>
            </a:lvl4pPr>
            <a:lvl5pPr lvl="4" rtl="0">
              <a:spcBef>
                <a:spcPts val="0"/>
              </a:spcBef>
              <a:buSzPts val="2400"/>
              <a:buNone/>
              <a:defRPr/>
            </a:lvl5pPr>
            <a:lvl6pPr lvl="5" rtl="0">
              <a:spcBef>
                <a:spcPts val="0"/>
              </a:spcBef>
              <a:buSzPts val="2400"/>
              <a:buNone/>
              <a:defRPr/>
            </a:lvl6pPr>
            <a:lvl7pPr lvl="6" rtl="0">
              <a:spcBef>
                <a:spcPts val="0"/>
              </a:spcBef>
              <a:buSzPts val="2400"/>
              <a:buNone/>
              <a:defRPr/>
            </a:lvl7pPr>
            <a:lvl8pPr lvl="7" rtl="0">
              <a:spcBef>
                <a:spcPts val="0"/>
              </a:spcBef>
              <a:buSzPts val="2400"/>
              <a:buNone/>
              <a:defRPr/>
            </a:lvl8pPr>
            <a:lvl9pPr lvl="8" rtl="0">
              <a:spcBef>
                <a:spcPts val="0"/>
              </a:spcBef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48509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2 columns (sea)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539EB9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56" name="Shape 56" descr="Sea, Ocean, Infinity, Wide,"/>
          <p:cNvPicPr preferRelativeResize="0"/>
          <p:nvPr/>
        </p:nvPicPr>
        <p:blipFill rotWithShape="1">
          <a:blip r:embed="rId2">
            <a:alphaModFix/>
          </a:blip>
          <a:srcRect l="12148" t="41829" r="47083" b="28534"/>
          <a:stretch/>
        </p:blipFill>
        <p:spPr>
          <a:xfrm>
            <a:off x="-158433" y="859451"/>
            <a:ext cx="2749233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3009900" y="2352675"/>
            <a:ext cx="4161200" cy="42150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1800"/>
              <a:buChar char="◍"/>
              <a:defRPr sz="1800"/>
            </a:lvl1pPr>
            <a:lvl2pPr lvl="1" rtl="0">
              <a:spcBef>
                <a:spcPts val="0"/>
              </a:spcBef>
              <a:buClr>
                <a:srgbClr val="539EB9"/>
              </a:buClr>
              <a:buSzPts val="1800"/>
              <a:buChar char="○"/>
              <a:defRPr sz="1800"/>
            </a:lvl2pPr>
            <a:lvl3pPr lvl="2" rtl="0">
              <a:spcBef>
                <a:spcPts val="0"/>
              </a:spcBef>
              <a:buClr>
                <a:srgbClr val="539EB9"/>
              </a:buClr>
              <a:buSzPts val="1800"/>
              <a:buChar char="■"/>
              <a:defRPr sz="1800"/>
            </a:lvl3pPr>
            <a:lvl4pPr lvl="3" rtl="0">
              <a:spcBef>
                <a:spcPts val="0"/>
              </a:spcBef>
              <a:buClr>
                <a:srgbClr val="539EB9"/>
              </a:buClr>
              <a:buSzPts val="1800"/>
              <a:buChar char="●"/>
              <a:defRPr/>
            </a:lvl4pPr>
            <a:lvl5pPr lvl="4" rtl="0">
              <a:spcBef>
                <a:spcPts val="0"/>
              </a:spcBef>
              <a:buClr>
                <a:srgbClr val="539EB9"/>
              </a:buClr>
              <a:buSzPts val="1800"/>
              <a:buChar char="○"/>
              <a:defRPr/>
            </a:lvl5pPr>
            <a:lvl6pPr lvl="5" rtl="0">
              <a:spcBef>
                <a:spcPts val="0"/>
              </a:spcBef>
              <a:buSzPts val="1800"/>
              <a:buChar char="■"/>
              <a:defRPr/>
            </a:lvl6pPr>
            <a:lvl7pPr lvl="6" rtl="0">
              <a:spcBef>
                <a:spcPts val="0"/>
              </a:spcBef>
              <a:buSzPts val="1800"/>
              <a:buChar char="●"/>
              <a:defRPr/>
            </a:lvl7pPr>
            <a:lvl8pPr lvl="7" rtl="0">
              <a:spcBef>
                <a:spcPts val="0"/>
              </a:spcBef>
              <a:buSzPts val="1800"/>
              <a:buChar char="○"/>
              <a:defRPr/>
            </a:lvl8pPr>
            <a:lvl9pPr lvl="8" rtl="0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2"/>
          </p:nvPr>
        </p:nvSpPr>
        <p:spPr>
          <a:xfrm>
            <a:off x="7421431" y="2352675"/>
            <a:ext cx="4161200" cy="42150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1800"/>
              <a:buChar char="◍"/>
              <a:defRPr sz="1800"/>
            </a:lvl1pPr>
            <a:lvl2pPr lvl="1" rtl="0">
              <a:spcBef>
                <a:spcPts val="0"/>
              </a:spcBef>
              <a:buClr>
                <a:srgbClr val="539EB9"/>
              </a:buClr>
              <a:buSzPts val="1800"/>
              <a:buChar char="○"/>
              <a:defRPr sz="1800"/>
            </a:lvl2pPr>
            <a:lvl3pPr lvl="2" rtl="0">
              <a:spcBef>
                <a:spcPts val="0"/>
              </a:spcBef>
              <a:buClr>
                <a:srgbClr val="539EB9"/>
              </a:buClr>
              <a:buSzPts val="1800"/>
              <a:buChar char="■"/>
              <a:defRPr sz="1800"/>
            </a:lvl3pPr>
            <a:lvl4pPr lvl="3" rtl="0">
              <a:spcBef>
                <a:spcPts val="0"/>
              </a:spcBef>
              <a:buClr>
                <a:srgbClr val="539EB9"/>
              </a:buClr>
              <a:buSzPts val="1800"/>
              <a:buChar char="●"/>
              <a:defRPr/>
            </a:lvl4pPr>
            <a:lvl5pPr lvl="4" rtl="0">
              <a:spcBef>
                <a:spcPts val="0"/>
              </a:spcBef>
              <a:buClr>
                <a:srgbClr val="539EB9"/>
              </a:buClr>
              <a:buSzPts val="1800"/>
              <a:buChar char="○"/>
              <a:defRPr/>
            </a:lvl5pPr>
            <a:lvl6pPr lvl="5" rtl="0">
              <a:spcBef>
                <a:spcPts val="0"/>
              </a:spcBef>
              <a:buSzPts val="1800"/>
              <a:buChar char="■"/>
              <a:defRPr/>
            </a:lvl6pPr>
            <a:lvl7pPr lvl="6" rtl="0">
              <a:spcBef>
                <a:spcPts val="0"/>
              </a:spcBef>
              <a:buSzPts val="1800"/>
              <a:buChar char="●"/>
              <a:defRPr/>
            </a:lvl7pPr>
            <a:lvl8pPr lvl="7" rtl="0">
              <a:spcBef>
                <a:spcPts val="0"/>
              </a:spcBef>
              <a:buSzPts val="1800"/>
              <a:buChar char="○"/>
              <a:defRPr/>
            </a:lvl8pPr>
            <a:lvl9pPr lvl="8" rtl="0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1pPr>
            <a:lvl2pPr lvl="1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2pPr>
            <a:lvl3pPr lvl="2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3pPr>
            <a:lvl4pPr lvl="3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4pPr>
            <a:lvl5pPr lvl="4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5pPr>
            <a:lvl6pPr lvl="5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6pPr>
            <a:lvl7pPr lvl="6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7pPr>
            <a:lvl8pPr lvl="7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8pPr>
            <a:lvl9pPr lvl="8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7060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2 columns (sky)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689EE1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63" name="Shape 63" descr="Flat land, big sky, Wicken Fen"/>
          <p:cNvPicPr preferRelativeResize="0"/>
          <p:nvPr/>
        </p:nvPicPr>
        <p:blipFill rotWithShape="1">
          <a:blip r:embed="rId2">
            <a:alphaModFix/>
          </a:blip>
          <a:srcRect l="17543" t="27744" r="33752" b="32456"/>
          <a:stretch/>
        </p:blipFill>
        <p:spPr>
          <a:xfrm>
            <a:off x="-158433" y="859450"/>
            <a:ext cx="2749233" cy="1124124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3009900" y="2352675"/>
            <a:ext cx="4161200" cy="42150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1800"/>
              <a:buChar char="◍"/>
              <a:defRPr sz="1800"/>
            </a:lvl1pPr>
            <a:lvl2pPr lvl="1" rtl="0">
              <a:spcBef>
                <a:spcPts val="0"/>
              </a:spcBef>
              <a:buClr>
                <a:srgbClr val="689EE1"/>
              </a:buClr>
              <a:buSzPts val="1800"/>
              <a:buChar char="○"/>
              <a:defRPr sz="1800"/>
            </a:lvl2pPr>
            <a:lvl3pPr lvl="2" rtl="0">
              <a:spcBef>
                <a:spcPts val="0"/>
              </a:spcBef>
              <a:buClr>
                <a:srgbClr val="689EE1"/>
              </a:buClr>
              <a:buSzPts val="1800"/>
              <a:buChar char="■"/>
              <a:defRPr sz="1800"/>
            </a:lvl3pPr>
            <a:lvl4pPr lvl="3" rtl="0">
              <a:spcBef>
                <a:spcPts val="0"/>
              </a:spcBef>
              <a:buClr>
                <a:srgbClr val="689EE1"/>
              </a:buClr>
              <a:buSzPts val="1800"/>
              <a:buChar char="●"/>
              <a:defRPr/>
            </a:lvl4pPr>
            <a:lvl5pPr lvl="4" rtl="0">
              <a:spcBef>
                <a:spcPts val="0"/>
              </a:spcBef>
              <a:buClr>
                <a:srgbClr val="689EE1"/>
              </a:buClr>
              <a:buSzPts val="1800"/>
              <a:buChar char="○"/>
              <a:defRPr/>
            </a:lvl5pPr>
            <a:lvl6pPr lvl="5" rtl="0">
              <a:spcBef>
                <a:spcPts val="0"/>
              </a:spcBef>
              <a:buSzPts val="1800"/>
              <a:buChar char="■"/>
              <a:defRPr/>
            </a:lvl6pPr>
            <a:lvl7pPr lvl="6" rtl="0">
              <a:spcBef>
                <a:spcPts val="0"/>
              </a:spcBef>
              <a:buSzPts val="1800"/>
              <a:buChar char="●"/>
              <a:defRPr/>
            </a:lvl7pPr>
            <a:lvl8pPr lvl="7" rtl="0">
              <a:spcBef>
                <a:spcPts val="0"/>
              </a:spcBef>
              <a:buSzPts val="1800"/>
              <a:buChar char="○"/>
              <a:defRPr/>
            </a:lvl8pPr>
            <a:lvl9pPr lvl="8" rtl="0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7421431" y="2352675"/>
            <a:ext cx="4161200" cy="42150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1800"/>
              <a:buChar char="◍"/>
              <a:defRPr sz="1800"/>
            </a:lvl1pPr>
            <a:lvl2pPr lvl="1" rtl="0">
              <a:spcBef>
                <a:spcPts val="0"/>
              </a:spcBef>
              <a:buClr>
                <a:srgbClr val="689EE1"/>
              </a:buClr>
              <a:buSzPts val="1800"/>
              <a:buChar char="○"/>
              <a:defRPr sz="1800"/>
            </a:lvl2pPr>
            <a:lvl3pPr lvl="2" rtl="0">
              <a:spcBef>
                <a:spcPts val="0"/>
              </a:spcBef>
              <a:buClr>
                <a:srgbClr val="689EE1"/>
              </a:buClr>
              <a:buSzPts val="1800"/>
              <a:buChar char="■"/>
              <a:defRPr sz="1800"/>
            </a:lvl3pPr>
            <a:lvl4pPr lvl="3" rtl="0">
              <a:spcBef>
                <a:spcPts val="0"/>
              </a:spcBef>
              <a:buClr>
                <a:srgbClr val="689EE1"/>
              </a:buClr>
              <a:buSzPts val="1800"/>
              <a:buChar char="●"/>
              <a:defRPr/>
            </a:lvl4pPr>
            <a:lvl5pPr lvl="4" rtl="0">
              <a:spcBef>
                <a:spcPts val="0"/>
              </a:spcBef>
              <a:buClr>
                <a:srgbClr val="689EE1"/>
              </a:buClr>
              <a:buSzPts val="1800"/>
              <a:buChar char="○"/>
              <a:defRPr/>
            </a:lvl5pPr>
            <a:lvl6pPr lvl="5" rtl="0">
              <a:spcBef>
                <a:spcPts val="0"/>
              </a:spcBef>
              <a:buSzPts val="1800"/>
              <a:buChar char="■"/>
              <a:defRPr/>
            </a:lvl6pPr>
            <a:lvl7pPr lvl="6" rtl="0">
              <a:spcBef>
                <a:spcPts val="0"/>
              </a:spcBef>
              <a:buSzPts val="1800"/>
              <a:buChar char="●"/>
              <a:defRPr/>
            </a:lvl7pPr>
            <a:lvl8pPr lvl="7" rtl="0">
              <a:spcBef>
                <a:spcPts val="0"/>
              </a:spcBef>
              <a:buSzPts val="1800"/>
              <a:buChar char="○"/>
              <a:defRPr/>
            </a:lvl8pPr>
            <a:lvl9pPr lvl="8" rtl="0">
              <a:spcBef>
                <a:spcPts val="0"/>
              </a:spcBef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1pPr>
            <a:lvl2pPr lvl="1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2pPr>
            <a:lvl3pPr lvl="2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3pPr>
            <a:lvl4pPr lvl="3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4pPr>
            <a:lvl5pPr lvl="4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5pPr>
            <a:lvl6pPr lvl="5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6pPr>
            <a:lvl7pPr lvl="6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7pPr>
            <a:lvl8pPr lvl="7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8pPr>
            <a:lvl9pPr lvl="8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80793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 (leaf)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8EC641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70" name="Shape 70" descr="File:Green leaf leaves.jpg"/>
          <p:cNvPicPr preferRelativeResize="0"/>
          <p:nvPr/>
        </p:nvPicPr>
        <p:blipFill rotWithShape="1">
          <a:blip r:embed="rId2">
            <a:alphaModFix/>
          </a:blip>
          <a:srcRect l="23060" t="43020" r="25498" b="19584"/>
          <a:stretch/>
        </p:blipFill>
        <p:spPr>
          <a:xfrm rot="10800000">
            <a:off x="-158435" y="859451"/>
            <a:ext cx="2749236" cy="1124124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3009901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body" idx="2"/>
          </p:nvPr>
        </p:nvSpPr>
        <p:spPr>
          <a:xfrm>
            <a:off x="5885603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3"/>
          </p:nvPr>
        </p:nvSpPr>
        <p:spPr>
          <a:xfrm>
            <a:off x="8761305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SzPts val="2400"/>
              <a:buNone/>
              <a:defRPr/>
            </a:lvl1pPr>
            <a:lvl2pPr lvl="1" rtl="0">
              <a:spcBef>
                <a:spcPts val="0"/>
              </a:spcBef>
              <a:buSzPts val="2400"/>
              <a:buNone/>
              <a:defRPr/>
            </a:lvl2pPr>
            <a:lvl3pPr lvl="2" rtl="0">
              <a:spcBef>
                <a:spcPts val="0"/>
              </a:spcBef>
              <a:buSzPts val="2400"/>
              <a:buNone/>
              <a:defRPr/>
            </a:lvl3pPr>
            <a:lvl4pPr lvl="3" rtl="0">
              <a:spcBef>
                <a:spcPts val="0"/>
              </a:spcBef>
              <a:buSzPts val="2400"/>
              <a:buNone/>
              <a:defRPr/>
            </a:lvl4pPr>
            <a:lvl5pPr lvl="4" rtl="0">
              <a:spcBef>
                <a:spcPts val="0"/>
              </a:spcBef>
              <a:buSzPts val="2400"/>
              <a:buNone/>
              <a:defRPr/>
            </a:lvl5pPr>
            <a:lvl6pPr lvl="5" rtl="0">
              <a:spcBef>
                <a:spcPts val="0"/>
              </a:spcBef>
              <a:buSzPts val="2400"/>
              <a:buNone/>
              <a:defRPr/>
            </a:lvl6pPr>
            <a:lvl7pPr lvl="6" rtl="0">
              <a:spcBef>
                <a:spcPts val="0"/>
              </a:spcBef>
              <a:buSzPts val="2400"/>
              <a:buNone/>
              <a:defRPr/>
            </a:lvl7pPr>
            <a:lvl8pPr lvl="7" rtl="0">
              <a:spcBef>
                <a:spcPts val="0"/>
              </a:spcBef>
              <a:buSzPts val="2400"/>
              <a:buNone/>
              <a:defRPr/>
            </a:lvl8pPr>
            <a:lvl9pPr lvl="8" rtl="0">
              <a:spcBef>
                <a:spcPts val="0"/>
              </a:spcBef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36606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 (sea)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539EB9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78" name="Shape 78" descr="Sea, Ocean, Infinity, Wide,"/>
          <p:cNvPicPr preferRelativeResize="0"/>
          <p:nvPr/>
        </p:nvPicPr>
        <p:blipFill rotWithShape="1">
          <a:blip r:embed="rId2">
            <a:alphaModFix/>
          </a:blip>
          <a:srcRect l="12148" t="41829" r="47083" b="28534"/>
          <a:stretch/>
        </p:blipFill>
        <p:spPr>
          <a:xfrm>
            <a:off x="-158433" y="859451"/>
            <a:ext cx="2749233" cy="112412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3009901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Clr>
                <a:srgbClr val="539EB9"/>
              </a:buClr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Clr>
                <a:srgbClr val="539EB9"/>
              </a:buClr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Clr>
                <a:srgbClr val="539EB9"/>
              </a:buClr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Clr>
                <a:srgbClr val="539EB9"/>
              </a:buClr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2"/>
          </p:nvPr>
        </p:nvSpPr>
        <p:spPr>
          <a:xfrm>
            <a:off x="5885603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Clr>
                <a:srgbClr val="539EB9"/>
              </a:buClr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Clr>
                <a:srgbClr val="539EB9"/>
              </a:buClr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Clr>
                <a:srgbClr val="539EB9"/>
              </a:buClr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Clr>
                <a:srgbClr val="539EB9"/>
              </a:buClr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body" idx="3"/>
          </p:nvPr>
        </p:nvSpPr>
        <p:spPr>
          <a:xfrm>
            <a:off x="8761305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Clr>
                <a:srgbClr val="539EB9"/>
              </a:buClr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Clr>
                <a:srgbClr val="539EB9"/>
              </a:buClr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Clr>
                <a:srgbClr val="539EB9"/>
              </a:buClr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Clr>
                <a:srgbClr val="539EB9"/>
              </a:buClr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1pPr>
            <a:lvl2pPr lvl="1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2pPr>
            <a:lvl3pPr lvl="2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3pPr>
            <a:lvl4pPr lvl="3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4pPr>
            <a:lvl5pPr lvl="4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5pPr>
            <a:lvl6pPr lvl="5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6pPr>
            <a:lvl7pPr lvl="6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7pPr>
            <a:lvl8pPr lvl="7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8pPr>
            <a:lvl9pPr lvl="8" rtl="0">
              <a:spcBef>
                <a:spcPts val="0"/>
              </a:spcBef>
              <a:buClr>
                <a:srgbClr val="539EB9"/>
              </a:buClr>
              <a:buSzPts val="2400"/>
              <a:buNone/>
              <a:defRPr>
                <a:solidFill>
                  <a:srgbClr val="539EB9"/>
                </a:solidFill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48454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 (sky)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689EE1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86" name="Shape 86" descr="Flat land, big sky, Wicken Fen"/>
          <p:cNvPicPr preferRelativeResize="0"/>
          <p:nvPr/>
        </p:nvPicPr>
        <p:blipFill rotWithShape="1">
          <a:blip r:embed="rId2">
            <a:alphaModFix/>
          </a:blip>
          <a:srcRect l="17543" t="27744" r="33752" b="32456"/>
          <a:stretch/>
        </p:blipFill>
        <p:spPr>
          <a:xfrm>
            <a:off x="-158433" y="859450"/>
            <a:ext cx="2749233" cy="1124124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3009901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Clr>
                <a:srgbClr val="689EE1"/>
              </a:buClr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Clr>
                <a:srgbClr val="689EE1"/>
              </a:buClr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Clr>
                <a:srgbClr val="689EE1"/>
              </a:buClr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Clr>
                <a:srgbClr val="689EE1"/>
              </a:buClr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body" idx="2"/>
          </p:nvPr>
        </p:nvSpPr>
        <p:spPr>
          <a:xfrm>
            <a:off x="5885603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Clr>
                <a:srgbClr val="689EE1"/>
              </a:buClr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Clr>
                <a:srgbClr val="689EE1"/>
              </a:buClr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Clr>
                <a:srgbClr val="689EE1"/>
              </a:buClr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Clr>
                <a:srgbClr val="689EE1"/>
              </a:buClr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89" name="Shape 89"/>
          <p:cNvSpPr txBox="1">
            <a:spLocks noGrp="1"/>
          </p:cNvSpPr>
          <p:nvPr>
            <p:ph type="body" idx="3"/>
          </p:nvPr>
        </p:nvSpPr>
        <p:spPr>
          <a:xfrm>
            <a:off x="8761305" y="2486025"/>
            <a:ext cx="2735600" cy="40818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1400"/>
              <a:buChar char="◍"/>
              <a:defRPr sz="1400"/>
            </a:lvl1pPr>
            <a:lvl2pPr lvl="1" rtl="0">
              <a:spcBef>
                <a:spcPts val="0"/>
              </a:spcBef>
              <a:buClr>
                <a:srgbClr val="689EE1"/>
              </a:buClr>
              <a:buSzPts val="1400"/>
              <a:buChar char="○"/>
              <a:defRPr sz="1400"/>
            </a:lvl2pPr>
            <a:lvl3pPr lvl="2" rtl="0">
              <a:spcBef>
                <a:spcPts val="0"/>
              </a:spcBef>
              <a:buClr>
                <a:srgbClr val="689EE1"/>
              </a:buClr>
              <a:buSzPts val="1400"/>
              <a:buChar char="■"/>
              <a:defRPr sz="1400"/>
            </a:lvl3pPr>
            <a:lvl4pPr lvl="3" rtl="0">
              <a:spcBef>
                <a:spcPts val="0"/>
              </a:spcBef>
              <a:buClr>
                <a:srgbClr val="689EE1"/>
              </a:buClr>
              <a:buSzPts val="1400"/>
              <a:buChar char="●"/>
              <a:defRPr sz="1400"/>
            </a:lvl4pPr>
            <a:lvl5pPr lvl="4" rtl="0">
              <a:spcBef>
                <a:spcPts val="0"/>
              </a:spcBef>
              <a:buClr>
                <a:srgbClr val="689EE1"/>
              </a:buClr>
              <a:buSzPts val="1400"/>
              <a:buChar char="○"/>
              <a:defRPr sz="1400"/>
            </a:lvl5pPr>
            <a:lvl6pPr lvl="5" rtl="0">
              <a:spcBef>
                <a:spcPts val="0"/>
              </a:spcBef>
              <a:buSzPts val="1400"/>
              <a:buChar char="■"/>
              <a:defRPr sz="1400"/>
            </a:lvl6pPr>
            <a:lvl7pPr lvl="6" rtl="0">
              <a:spcBef>
                <a:spcPts val="0"/>
              </a:spcBef>
              <a:buSzPts val="1400"/>
              <a:buChar char="●"/>
              <a:defRPr sz="1400"/>
            </a:lvl7pPr>
            <a:lvl8pPr lvl="7" rtl="0">
              <a:spcBef>
                <a:spcPts val="0"/>
              </a:spcBef>
              <a:buSzPts val="1400"/>
              <a:buChar char="○"/>
              <a:defRPr sz="1400"/>
            </a:lvl8pPr>
            <a:lvl9pPr lvl="8" rtl="0">
              <a:spcBef>
                <a:spcPts val="0"/>
              </a:spcBef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xfrm>
            <a:off x="3009900" y="1183300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1pPr>
            <a:lvl2pPr lvl="1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2pPr>
            <a:lvl3pPr lvl="2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3pPr>
            <a:lvl4pPr lvl="3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4pPr>
            <a:lvl5pPr lvl="4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5pPr>
            <a:lvl6pPr lvl="5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6pPr>
            <a:lvl7pPr lvl="6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7pPr>
            <a:lvl8pPr lvl="7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8pPr>
            <a:lvl9pPr lvl="8" rtl="0">
              <a:spcBef>
                <a:spcPts val="0"/>
              </a:spcBef>
              <a:buClr>
                <a:srgbClr val="689EE1"/>
              </a:buClr>
              <a:buSzPts val="2400"/>
              <a:buNone/>
              <a:defRPr>
                <a:solidFill>
                  <a:srgbClr val="689EE1"/>
                </a:solidFill>
              </a:defRPr>
            </a:lvl9pPr>
          </a:lstStyle>
          <a:p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078471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D9D9D9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609600" y="274645"/>
            <a:ext cx="10972800" cy="678000"/>
          </a:xfrm>
          <a:prstGeom prst="rect">
            <a:avLst/>
          </a:prstGeom>
        </p:spPr>
        <p:txBody>
          <a:bodyPr wrap="square" lIns="91425" tIns="91425" rIns="91425" bIns="91425" anchor="b" anchorCtr="0"/>
          <a:lstStyle>
            <a:lvl1pPr lvl="0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1pPr>
            <a:lvl2pPr lvl="1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2pPr>
            <a:lvl3pPr lvl="2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3pPr>
            <a:lvl4pPr lvl="3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4pPr>
            <a:lvl5pPr lvl="4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5pPr>
            <a:lvl6pPr lvl="5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6pPr>
            <a:lvl7pPr lvl="6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7pPr>
            <a:lvl8pPr lvl="7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8pPr>
            <a:lvl9pPr lvl="8" algn="ctr">
              <a:spcBef>
                <a:spcPts val="0"/>
              </a:spcBef>
              <a:buClr>
                <a:srgbClr val="999999"/>
              </a:buClr>
              <a:buSzPts val="2000"/>
              <a:buNone/>
              <a:defRPr sz="2000">
                <a:solidFill>
                  <a:srgbClr val="999999"/>
                </a:solidFill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90343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/>
          <p:nvPr/>
        </p:nvSpPr>
        <p:spPr>
          <a:xfrm>
            <a:off x="-367" y="-75"/>
            <a:ext cx="12192000" cy="6858000"/>
          </a:xfrm>
          <a:prstGeom prst="rect">
            <a:avLst/>
          </a:prstGeom>
          <a:noFill/>
          <a:ln w="228600" cap="flat" cmpd="sng">
            <a:solidFill>
              <a:srgbClr val="D9D9D9"/>
            </a:solidFill>
            <a:prstDash val="solid"/>
            <a:miter lim="8000"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09600" y="5875079"/>
            <a:ext cx="10972800" cy="6927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algn="ctr">
              <a:spcBef>
                <a:spcPts val="360"/>
              </a:spcBef>
              <a:buClr>
                <a:srgbClr val="999999"/>
              </a:buClr>
              <a:buSzPts val="1600"/>
              <a:buNone/>
              <a:defRPr sz="1600">
                <a:solidFill>
                  <a:srgbClr val="999999"/>
                </a:solidFill>
              </a:defRPr>
            </a:lvl1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999999"/>
                </a:solidFill>
              </a:rPr>
              <a:pPr/>
              <a:t>‹#›</a:t>
            </a:fld>
            <a:endParaRPr lang="en">
              <a:solidFill>
                <a:srgbClr val="9999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242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(leaf)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/>
        </p:nvSpPr>
        <p:spPr>
          <a:xfrm>
            <a:off x="349200" y="277350"/>
            <a:ext cx="11493600" cy="6303300"/>
          </a:xfrm>
          <a:prstGeom prst="rect">
            <a:avLst/>
          </a:prstGeom>
          <a:solidFill>
            <a:srgbClr val="8EC641">
              <a:alpha val="84230"/>
            </a:srgbClr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75054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(sky)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/>
          <p:nvPr/>
        </p:nvSpPr>
        <p:spPr>
          <a:xfrm>
            <a:off x="349200" y="277350"/>
            <a:ext cx="11493600" cy="6303300"/>
          </a:xfrm>
          <a:prstGeom prst="rect">
            <a:avLst/>
          </a:prstGeom>
          <a:solidFill>
            <a:srgbClr val="689EE1">
              <a:alpha val="83920"/>
            </a:srgbClr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5" name="Shape 105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41172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(sea)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/>
        </p:nvSpPr>
        <p:spPr>
          <a:xfrm>
            <a:off x="349200" y="277350"/>
            <a:ext cx="11493600" cy="6303300"/>
          </a:xfrm>
          <a:prstGeom prst="rect">
            <a:avLst/>
          </a:prstGeom>
          <a:solidFill>
            <a:srgbClr val="539EB9">
              <a:alpha val="83920"/>
            </a:srgbClr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endParaRPr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08" name="Shape 108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fld id="{00000000-1234-1234-1234-123412341234}" type="slidenum">
              <a:rPr lang="en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252662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>
            <a:spLocks noGrp="1"/>
          </p:cNvSpPr>
          <p:nvPr>
            <p:ph type="title"/>
          </p:nvPr>
        </p:nvSpPr>
        <p:spPr>
          <a:xfrm>
            <a:off x="558799" y="162558"/>
            <a:ext cx="11056060" cy="69959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buClr>
                <a:srgbClr val="628709"/>
              </a:buClr>
              <a:buSzPts val="3200"/>
              <a:buFont typeface="Arial Black"/>
              <a:buNone/>
              <a:defRPr sz="3200" b="1" i="0" u="none" strike="noStrike" cap="none">
                <a:solidFill>
                  <a:srgbClr val="628709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 indent="0">
              <a:spcBef>
                <a:spcPts val="0"/>
              </a:spcBef>
              <a:buSzPts val="2400"/>
              <a:buNone/>
              <a:defRPr sz="1800"/>
            </a:lvl2pPr>
            <a:lvl3pPr lvl="2" indent="0">
              <a:spcBef>
                <a:spcPts val="0"/>
              </a:spcBef>
              <a:buSzPts val="2400"/>
              <a:buNone/>
              <a:defRPr sz="1800"/>
            </a:lvl3pPr>
            <a:lvl4pPr lvl="3" indent="0">
              <a:spcBef>
                <a:spcPts val="0"/>
              </a:spcBef>
              <a:buSzPts val="2400"/>
              <a:buNone/>
              <a:defRPr sz="1800"/>
            </a:lvl4pPr>
            <a:lvl5pPr lvl="4" indent="0">
              <a:spcBef>
                <a:spcPts val="0"/>
              </a:spcBef>
              <a:buSzPts val="2400"/>
              <a:buNone/>
              <a:defRPr sz="1800"/>
            </a:lvl5pPr>
            <a:lvl6pPr lvl="5" indent="0">
              <a:spcBef>
                <a:spcPts val="0"/>
              </a:spcBef>
              <a:buSzPts val="2400"/>
              <a:buNone/>
              <a:defRPr sz="1800"/>
            </a:lvl6pPr>
            <a:lvl7pPr lvl="6" indent="0">
              <a:spcBef>
                <a:spcPts val="0"/>
              </a:spcBef>
              <a:buSzPts val="2400"/>
              <a:buNone/>
              <a:defRPr sz="1800"/>
            </a:lvl7pPr>
            <a:lvl8pPr lvl="7" indent="0">
              <a:spcBef>
                <a:spcPts val="0"/>
              </a:spcBef>
              <a:buSzPts val="2400"/>
              <a:buNone/>
              <a:defRPr sz="1800"/>
            </a:lvl8pPr>
            <a:lvl9pPr lvl="8" indent="0">
              <a:spcBef>
                <a:spcPts val="0"/>
              </a:spcBef>
              <a:buSzPts val="2400"/>
              <a:buNone/>
              <a:defRPr sz="1800"/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558802" y="1113704"/>
            <a:ext cx="11056060" cy="537418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357179" marR="0" lvl="0" indent="-268279" algn="just" rtl="0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•"/>
              <a:defRPr sz="2000" b="0" i="0" u="none" strike="noStrike" cap="none">
                <a:solidFill>
                  <a:srgbClr val="949D2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57179" marR="0" lvl="1" indent="-255579" algn="just" rtl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rgbClr val="DCE380"/>
              </a:buClr>
              <a:buSzPts val="1600"/>
              <a:buFont typeface="Arial"/>
              <a:buChar char=" "/>
              <a:defRPr sz="1600" b="0" i="0" u="none" strike="noStrike" cap="none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2971" marR="0" lvl="2" indent="-101593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600160" marR="0" lvl="3" indent="-114293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057349" marR="0" lvl="4" indent="-114293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514537" marR="0" lvl="5" indent="-114293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726" marR="0" lvl="6" indent="-114293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8914" marR="0" lvl="7" indent="-114293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103" marR="0" lvl="8" indent="-114294" algn="l" rtl="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dt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SzPts val="1400"/>
              <a:buNone/>
              <a:defRPr sz="1200" b="0" i="0" u="none" strike="noStrike" cap="none">
                <a:solidFill>
                  <a:srgbClr val="90919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kern="0"/>
          </a:p>
        </p:txBody>
      </p:sp>
      <p:sp>
        <p:nvSpPr>
          <p:cNvPr id="113" name="Shape 113"/>
          <p:cNvSpPr txBox="1">
            <a:spLocks noGrp="1"/>
          </p:cNvSpPr>
          <p:nvPr>
            <p:ph type="ft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SzPts val="1400"/>
              <a:buNone/>
              <a:defRPr sz="1200" b="0" i="0" u="none" strike="noStrike" cap="none">
                <a:solidFill>
                  <a:srgbClr val="90919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kern="0"/>
          </a:p>
        </p:txBody>
      </p:sp>
      <p:sp>
        <p:nvSpPr>
          <p:cNvPr id="114" name="Shape 114"/>
          <p:cNvSpPr txBox="1">
            <a:spLocks noGrp="1"/>
          </p:cNvSpPr>
          <p:nvPr>
            <p:ph type="sldNum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algn="r"/>
            <a:fld id="{00000000-1234-1234-1234-123412341234}" type="slidenum">
              <a:rPr lang="en" sz="1200">
                <a:solidFill>
                  <a:srgbClr val="90919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en" sz="1200">
              <a:solidFill>
                <a:srgbClr val="90919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9012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lvl="0">
              <a:spcBef>
                <a:spcPts val="0"/>
              </a:spcBef>
              <a:buClr>
                <a:srgbClr val="8EC641"/>
              </a:buClr>
              <a:buSzPts val="2400"/>
              <a:buFont typeface="Roboto Slab"/>
              <a:buNone/>
              <a:defRPr sz="2400" b="1">
                <a:solidFill>
                  <a:srgbClr val="8EC64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ts val="2400"/>
              <a:buFont typeface="Oxygen"/>
              <a:buNone/>
              <a:defRPr sz="24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967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8EC641"/>
              </a:buClr>
              <a:buSzPts val="3000"/>
              <a:buFont typeface="Roboto"/>
              <a:buChar char="◍"/>
              <a:defRPr sz="30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480"/>
              </a:spcBef>
              <a:buClr>
                <a:srgbClr val="8EC641"/>
              </a:buClr>
              <a:buSzPts val="2400"/>
              <a:buFont typeface="Roboto"/>
              <a:buChar char="○"/>
              <a:defRPr sz="24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480"/>
              </a:spcBef>
              <a:buClr>
                <a:srgbClr val="8EC641"/>
              </a:buClr>
              <a:buSzPts val="2400"/>
              <a:buFont typeface="Roboto"/>
              <a:buChar char="■"/>
              <a:defRPr sz="24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360"/>
              </a:spcBef>
              <a:buClr>
                <a:srgbClr val="8EC641"/>
              </a:buClr>
              <a:buSzPts val="1800"/>
              <a:buFont typeface="Roboto"/>
              <a:buChar char="●"/>
              <a:defRPr sz="1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360"/>
              </a:spcBef>
              <a:buClr>
                <a:srgbClr val="8EC641"/>
              </a:buClr>
              <a:buSzPts val="1800"/>
              <a:buFont typeface="Roboto"/>
              <a:buChar char="○"/>
              <a:defRPr sz="1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360"/>
              </a:spcBef>
              <a:buClr>
                <a:srgbClr val="666666"/>
              </a:buClr>
              <a:buSzPts val="1800"/>
              <a:buFont typeface="Roboto"/>
              <a:buChar char="■"/>
              <a:defRPr sz="1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360"/>
              </a:spcBef>
              <a:buClr>
                <a:srgbClr val="666666"/>
              </a:buClr>
              <a:buSzPts val="1800"/>
              <a:buFont typeface="Roboto"/>
              <a:buChar char="●"/>
              <a:defRPr sz="1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360"/>
              </a:spcBef>
              <a:buClr>
                <a:srgbClr val="666666"/>
              </a:buClr>
              <a:buSzPts val="1800"/>
              <a:buFont typeface="Roboto"/>
              <a:buChar char="○"/>
              <a:defRPr sz="1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360"/>
              </a:spcBef>
              <a:buClr>
                <a:srgbClr val="666666"/>
              </a:buClr>
              <a:buSzPts val="1800"/>
              <a:buFont typeface="Roboto"/>
              <a:buChar char="■"/>
              <a:defRPr sz="1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11409045" y="6333134"/>
            <a:ext cx="731600" cy="525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algn="r"/>
            <a:fld id="{00000000-1234-1234-1234-123412341234}" type="slidenum">
              <a:rPr lang="en" sz="1300" kern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pPr algn="r"/>
              <a:t>‹#›</a:t>
            </a:fld>
            <a:endParaRPr lang="en" sz="1300" kern="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79347750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chart" Target="../charts/chart2.xml"/><Relationship Id="rId5" Type="http://schemas.openxmlformats.org/officeDocument/2006/relationships/chart" Target="../charts/chart3.xml"/><Relationship Id="rId6" Type="http://schemas.openxmlformats.org/officeDocument/2006/relationships/chart" Target="../charts/chart4.xml"/><Relationship Id="rId7" Type="http://schemas.openxmlformats.org/officeDocument/2006/relationships/chart" Target="../charts/chart5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4" Type="http://schemas.openxmlformats.org/officeDocument/2006/relationships/chart" Target="../charts/chart7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>
            <a:spLocks noGrp="1"/>
          </p:cNvSpPr>
          <p:nvPr>
            <p:ph type="ctrTitle"/>
          </p:nvPr>
        </p:nvSpPr>
        <p:spPr>
          <a:xfrm>
            <a:off x="0" y="1774425"/>
            <a:ext cx="12192000" cy="15465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indent="-69850" algn="ctr">
              <a:buClr>
                <a:schemeClr val="dk1"/>
              </a:buClr>
              <a:buSzPts val="1100"/>
            </a:pPr>
            <a:r>
              <a:rPr lang="en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Impact de l’invasion ligneuse sur les propriétés des sols</a:t>
            </a:r>
          </a:p>
        </p:txBody>
      </p:sp>
      <p:pic>
        <p:nvPicPr>
          <p:cNvPr id="120" name="Shape 1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5549" y="6053389"/>
            <a:ext cx="2257576" cy="674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Shape 1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594023" y="5989238"/>
            <a:ext cx="1141350" cy="80302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Shape 122"/>
          <p:cNvSpPr txBox="1"/>
          <p:nvPr/>
        </p:nvSpPr>
        <p:spPr>
          <a:xfrm>
            <a:off x="2783125" y="5993725"/>
            <a:ext cx="7810898" cy="367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algn="ctr"/>
            <a:r>
              <a:rPr lang="en" kern="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Directeur de recherche    GRELLIER Séraphine</a:t>
            </a:r>
          </a:p>
        </p:txBody>
      </p:sp>
      <p:sp>
        <p:nvSpPr>
          <p:cNvPr id="123" name="Shape 123"/>
          <p:cNvSpPr txBox="1"/>
          <p:nvPr/>
        </p:nvSpPr>
        <p:spPr>
          <a:xfrm>
            <a:off x="2783125" y="3741150"/>
            <a:ext cx="6514800" cy="560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3000" b="1" i="1" kern="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Projet de Fin d'Étude 2017-2018</a:t>
            </a:r>
          </a:p>
          <a:p>
            <a:pPr indent="-69850" algn="ctr">
              <a:lnSpc>
                <a:spcPct val="115000"/>
              </a:lnSpc>
              <a:buClr>
                <a:srgbClr val="000000"/>
              </a:buClr>
              <a:buSzPts val="1100"/>
            </a:pPr>
            <a:endParaRPr sz="2400" b="1" i="1" kern="0" dirty="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4" name="Shape 124"/>
          <p:cNvSpPr txBox="1"/>
          <p:nvPr/>
        </p:nvSpPr>
        <p:spPr>
          <a:xfrm>
            <a:off x="2783125" y="6360913"/>
            <a:ext cx="7810898" cy="367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kern="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GONGSHEBIEKE Ayibe — LIU Xinyao</a:t>
            </a:r>
          </a:p>
        </p:txBody>
      </p:sp>
    </p:spTree>
    <p:extLst>
      <p:ext uri="{BB962C8B-B14F-4D97-AF65-F5344CB8AC3E}">
        <p14:creationId xmlns:p14="http://schemas.microsoft.com/office/powerpoint/2010/main" val="271065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/>
        </p:nvSpPr>
        <p:spPr>
          <a:xfrm>
            <a:off x="1101102" y="975434"/>
            <a:ext cx="6153300" cy="53577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393700">
              <a:lnSpc>
                <a:spcPct val="150000"/>
              </a:lnSpc>
              <a:spcBef>
                <a:spcPts val="600"/>
              </a:spcBef>
              <a:buSzPts val="2600"/>
              <a:buFont typeface="Roboto"/>
              <a:buAutoNum type="romanUcPeriod"/>
            </a:pPr>
            <a:r>
              <a:rPr lang="en" sz="2600" b="1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Introduction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sz="2000" b="1" kern="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sz="1200" b="1" kern="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635000" indent="-571500">
              <a:lnSpc>
                <a:spcPct val="150000"/>
              </a:lnSpc>
              <a:spcBef>
                <a:spcPts val="600"/>
              </a:spcBef>
              <a:buSzPts val="2600"/>
              <a:buFont typeface="+mj-lt"/>
              <a:buAutoNum type="romanUcPeriod" startAt="2"/>
            </a:pPr>
            <a:r>
              <a:rPr lang="en" sz="2600" b="1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Analyse de </a:t>
            </a:r>
            <a:r>
              <a:rPr lang="en" sz="2600" b="1" kern="0" dirty="0" smtClean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base </a:t>
            </a:r>
            <a:r>
              <a:rPr lang="en" sz="2600" b="1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de données 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sz="2600" b="1" kern="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sz="2400" b="1" kern="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635000" indent="-571500">
              <a:lnSpc>
                <a:spcPct val="150000"/>
              </a:lnSpc>
              <a:spcBef>
                <a:spcPts val="600"/>
              </a:spcBef>
              <a:buSzPts val="2600"/>
              <a:buFont typeface="+mj-lt"/>
              <a:buAutoNum type="romanUcPeriod" startAt="3"/>
            </a:pPr>
            <a:r>
              <a:rPr lang="en" sz="2600" b="1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Conclusion</a:t>
            </a:r>
          </a:p>
          <a:p>
            <a:pPr marL="635000" indent="-571500">
              <a:lnSpc>
                <a:spcPct val="150000"/>
              </a:lnSpc>
              <a:spcBef>
                <a:spcPts val="600"/>
              </a:spcBef>
              <a:buSzPts val="2600"/>
              <a:buFont typeface="+mj-lt"/>
              <a:buAutoNum type="romanUcPeriod" startAt="3"/>
            </a:pPr>
            <a:r>
              <a:rPr lang="en" sz="2600" b="1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Référence</a:t>
            </a:r>
            <a:r>
              <a:rPr lang="fr-FR" altLang="zh-CN" sz="2600" b="1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endParaRPr lang="en" sz="2600" b="1" kern="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Shape 130"/>
          <p:cNvSpPr txBox="1"/>
          <p:nvPr/>
        </p:nvSpPr>
        <p:spPr>
          <a:xfrm>
            <a:off x="1809242" y="2952806"/>
            <a:ext cx="7698652" cy="1942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·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Continents </a:t>
            </a: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et pays   ·Types 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d’articles</a:t>
            </a:r>
            <a:endParaRPr lang="en" sz="2000" kern="0" dirty="0">
              <a:solidFill>
                <a:srgbClr val="000000"/>
              </a:solidFill>
              <a:cs typeface="Arial"/>
              <a:sym typeface="Arial"/>
            </a:endParaRP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·Légumineuses   ·Sujets principaux    ·Cause de l'invasion</a:t>
            </a: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·Résumé 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de la </a:t>
            </a: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répartition climatique   ·Résumé 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de</a:t>
            </a:r>
            <a:r>
              <a:rPr lang="fr-FR" altLang="zh-CN" sz="2000" kern="0" dirty="0" smtClean="0">
                <a:solidFill>
                  <a:srgbClr val="000000"/>
                </a:solidFill>
                <a:cs typeface="Arial"/>
                <a:sym typeface="Arial"/>
              </a:rPr>
              <a:t>s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 biomes </a:t>
            </a:r>
            <a:r>
              <a:rPr lang="fr-FR" altLang="zh-CN" sz="2000" kern="0" dirty="0" smtClean="0">
                <a:solidFill>
                  <a:srgbClr val="000000"/>
                </a:solidFill>
                <a:cs typeface="Arial"/>
                <a:sym typeface="Arial"/>
              </a:rPr>
              <a:t>étudié 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 </a:t>
            </a:r>
            <a:endParaRPr lang="en" sz="2000" kern="0" dirty="0">
              <a:solidFill>
                <a:srgbClr val="000000"/>
              </a:solidFill>
              <a:cs typeface="Arial"/>
              <a:sym typeface="Arial"/>
            </a:endParaRP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·Résumé des précipitations   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·</a:t>
            </a:r>
            <a:r>
              <a:rPr lang="fr-FR" altLang="zh-CN" sz="2000" kern="0" dirty="0">
                <a:solidFill>
                  <a:srgbClr val="000000"/>
                </a:solidFill>
                <a:cs typeface="Arial"/>
                <a:sym typeface="Arial"/>
              </a:rPr>
              <a:t>T</a:t>
            </a:r>
            <a:r>
              <a:rPr lang="fr-FR" altLang="zh-CN" sz="2000" kern="0" dirty="0" smtClean="0">
                <a:solidFill>
                  <a:srgbClr val="000000"/>
                </a:solidFill>
                <a:cs typeface="Arial"/>
                <a:sym typeface="Arial"/>
              </a:rPr>
              <a:t>ypologies</a:t>
            </a:r>
            <a:r>
              <a:rPr lang="en" sz="2000" kern="0" dirty="0" smtClean="0">
                <a:solidFill>
                  <a:srgbClr val="000000"/>
                </a:solidFill>
                <a:cs typeface="Arial"/>
                <a:sym typeface="Arial"/>
              </a:rPr>
              <a:t> des </a:t>
            </a: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sols</a:t>
            </a:r>
          </a:p>
        </p:txBody>
      </p:sp>
      <p:sp>
        <p:nvSpPr>
          <p:cNvPr id="131" name="Shape 131"/>
          <p:cNvSpPr txBox="1"/>
          <p:nvPr/>
        </p:nvSpPr>
        <p:spPr>
          <a:xfrm>
            <a:off x="4745275" y="415575"/>
            <a:ext cx="5249100" cy="517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r>
              <a:rPr lang="en" sz="3000" b="1" kern="0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 Slab"/>
                <a:sym typeface="Roboto Slab"/>
              </a:rPr>
              <a:t>SOMMAIRE</a:t>
            </a:r>
          </a:p>
        </p:txBody>
      </p:sp>
      <p:sp>
        <p:nvSpPr>
          <p:cNvPr id="132" name="Shape 132"/>
          <p:cNvSpPr txBox="1"/>
          <p:nvPr/>
        </p:nvSpPr>
        <p:spPr>
          <a:xfrm>
            <a:off x="1809242" y="1622883"/>
            <a:ext cx="4560600" cy="833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355600">
              <a:buSzPts val="2000"/>
              <a:buFontTx/>
              <a:buAutoNum type="arabicParenR"/>
            </a:pP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Définition</a:t>
            </a:r>
          </a:p>
          <a:p>
            <a:pPr marL="457200" indent="-355600">
              <a:buSzPts val="2000"/>
              <a:buFontTx/>
              <a:buAutoNum type="arabicParenR"/>
            </a:pP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Méthodologie</a:t>
            </a:r>
          </a:p>
          <a:p>
            <a:pPr marL="457200" indent="-355600">
              <a:buSzPts val="2000"/>
              <a:buFontTx/>
              <a:buAutoNum type="arabicParenR"/>
            </a:pPr>
            <a:r>
              <a:rPr lang="en" sz="2000" kern="0" dirty="0">
                <a:solidFill>
                  <a:srgbClr val="000000"/>
                </a:solidFill>
                <a:cs typeface="Arial"/>
                <a:sym typeface="Arial"/>
              </a:rPr>
              <a:t>Problématiques</a:t>
            </a:r>
          </a:p>
        </p:txBody>
      </p:sp>
    </p:spTree>
    <p:extLst>
      <p:ext uri="{BB962C8B-B14F-4D97-AF65-F5344CB8AC3E}">
        <p14:creationId xmlns:p14="http://schemas.microsoft.com/office/powerpoint/2010/main" val="83498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title"/>
          </p:nvPr>
        </p:nvSpPr>
        <p:spPr>
          <a:xfrm>
            <a:off x="2866692" y="319376"/>
            <a:ext cx="6471709" cy="1114112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457200" indent="-419100">
              <a:buSzPts val="3000"/>
              <a:buAutoNum type="romanUcPeriod"/>
            </a:pPr>
            <a:r>
              <a:rPr lang="en" sz="3000" dirty="0">
                <a:latin typeface="Roboto" panose="02000000000000000000" pitchFamily="2" charset="0"/>
                <a:ea typeface="Roboto" panose="02000000000000000000" pitchFamily="2" charset="0"/>
              </a:rPr>
              <a:t>Introduction</a:t>
            </a:r>
          </a:p>
        </p:txBody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1126488" y="1639518"/>
            <a:ext cx="9088200" cy="26154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381000">
              <a:buClr>
                <a:schemeClr val="dk1"/>
              </a:buClr>
              <a:buAutoNum type="arabicParenR"/>
            </a:pPr>
            <a:r>
              <a:rPr lang="en" b="1" dirty="0">
                <a:solidFill>
                  <a:schemeClr val="tx1"/>
                </a:solidFill>
              </a:rPr>
              <a:t>Définition</a:t>
            </a:r>
          </a:p>
          <a:p>
            <a:pPr>
              <a:lnSpc>
                <a:spcPct val="115000"/>
              </a:lnSpc>
              <a:buNone/>
            </a:pPr>
            <a:r>
              <a:rPr lang="en" sz="2000" dirty="0">
                <a:solidFill>
                  <a:schemeClr val="tx1"/>
                </a:solidFill>
              </a:rPr>
              <a:t>Les plantes ligneuses déplacent les herbes dans les zones bioclimatiques.</a:t>
            </a:r>
          </a:p>
          <a:p>
            <a:pPr marL="457200" indent="-355600">
              <a:buSzPts val="2000"/>
              <a:buChar char="-"/>
            </a:pPr>
            <a:r>
              <a:rPr lang="en" sz="2000" dirty="0">
                <a:solidFill>
                  <a:schemeClr val="tx1"/>
                </a:solidFill>
              </a:rPr>
              <a:t>Prairies naturelles et savanes</a:t>
            </a:r>
          </a:p>
          <a:p>
            <a:pPr marL="457200" indent="-355600">
              <a:buSzPts val="2000"/>
              <a:buChar char="-"/>
            </a:pPr>
            <a:r>
              <a:rPr lang="en" sz="2000" dirty="0">
                <a:solidFill>
                  <a:schemeClr val="tx1"/>
                </a:solidFill>
              </a:rPr>
              <a:t>Croissance à long terme &amp; Intensification globale</a:t>
            </a:r>
          </a:p>
          <a:p>
            <a:pPr marL="457200" indent="-355600">
              <a:buSzPts val="2000"/>
              <a:buChar char="-"/>
            </a:pPr>
            <a:r>
              <a:rPr lang="en" sz="2000" dirty="0">
                <a:solidFill>
                  <a:schemeClr val="tx1"/>
                </a:solidFill>
              </a:rPr>
              <a:t>Régions plus arides</a:t>
            </a:r>
          </a:p>
          <a:p>
            <a:pPr marL="457200" indent="-355600">
              <a:buSzPts val="2000"/>
              <a:buChar char="-"/>
            </a:pPr>
            <a:r>
              <a:rPr lang="en" sz="2000" dirty="0">
                <a:solidFill>
                  <a:schemeClr val="tx1"/>
                </a:solidFill>
              </a:rPr>
              <a:t>Raison complexe</a:t>
            </a:r>
          </a:p>
          <a:p>
            <a:pPr marL="457200" indent="-355600">
              <a:buSzPts val="2000"/>
              <a:buChar char="-"/>
            </a:pPr>
            <a:r>
              <a:rPr lang="en" sz="2000" dirty="0">
                <a:solidFill>
                  <a:schemeClr val="tx1"/>
                </a:solidFill>
              </a:rPr>
              <a:t>Menacer le maintien des écosystèmes</a:t>
            </a:r>
          </a:p>
          <a:p>
            <a:pPr>
              <a:buNone/>
            </a:pPr>
            <a:endParaRPr sz="1800" dirty="0">
              <a:solidFill>
                <a:schemeClr val="tx1"/>
              </a:solidFill>
            </a:endParaRPr>
          </a:p>
        </p:txBody>
      </p:sp>
      <p:pic>
        <p:nvPicPr>
          <p:cNvPr id="140" name="Shape 140"/>
          <p:cNvPicPr preferRelativeResize="0"/>
          <p:nvPr/>
        </p:nvPicPr>
        <p:blipFill rotWithShape="1">
          <a:blip r:embed="rId3">
            <a:alphaModFix/>
          </a:blip>
          <a:srcRect l="6529" r="8559"/>
          <a:stretch/>
        </p:blipFill>
        <p:spPr>
          <a:xfrm>
            <a:off x="1126488" y="4333641"/>
            <a:ext cx="4672901" cy="1932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Shape 141"/>
          <p:cNvSpPr txBox="1"/>
          <p:nvPr/>
        </p:nvSpPr>
        <p:spPr>
          <a:xfrm>
            <a:off x="1126488" y="6344764"/>
            <a:ext cx="4672901" cy="330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algn="ctr"/>
            <a:r>
              <a:rPr lang="en" sz="1000" kern="0" dirty="0">
                <a:solidFill>
                  <a:srgbClr val="000000"/>
                </a:solidFill>
                <a:cs typeface="Arial"/>
                <a:sym typeface="Arial"/>
              </a:rPr>
              <a:t>(Source: http://www.tucson.ars.ag.gov/rise.htm)</a:t>
            </a:r>
          </a:p>
        </p:txBody>
      </p:sp>
      <p:pic>
        <p:nvPicPr>
          <p:cNvPr id="142" name="Shape 142"/>
          <p:cNvPicPr preferRelativeResize="0"/>
          <p:nvPr/>
        </p:nvPicPr>
        <p:blipFill rotWithShape="1">
          <a:blip r:embed="rId4">
            <a:alphaModFix/>
          </a:blip>
          <a:srcRect b="17204"/>
          <a:stretch/>
        </p:blipFill>
        <p:spPr>
          <a:xfrm>
            <a:off x="7445720" y="4322011"/>
            <a:ext cx="3963325" cy="1932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Shape 144"/>
          <p:cNvSpPr txBox="1"/>
          <p:nvPr/>
        </p:nvSpPr>
        <p:spPr>
          <a:xfrm>
            <a:off x="7445719" y="6321504"/>
            <a:ext cx="3963325" cy="330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algn="ctr"/>
            <a:r>
              <a:rPr lang="en" sz="1000" kern="0" dirty="0">
                <a:solidFill>
                  <a:srgbClr val="000000"/>
                </a:solidFill>
                <a:cs typeface="Arial"/>
                <a:sym typeface="Arial"/>
              </a:rPr>
              <a:t>(Source: Presses de L’Université Laval)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9515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ctrTitle"/>
          </p:nvPr>
        </p:nvSpPr>
        <p:spPr>
          <a:xfrm>
            <a:off x="1324478" y="2219804"/>
            <a:ext cx="5660100" cy="6126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>
              <a:spcBef>
                <a:spcPts val="600"/>
              </a:spcBef>
            </a:pPr>
            <a:r>
              <a:rPr lang="en" sz="2400" dirty="0" smtClean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2) Méthodologie</a:t>
            </a:r>
            <a:endParaRPr lang="en" sz="24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endParaRPr sz="2500" dirty="0"/>
          </a:p>
        </p:txBody>
      </p:sp>
      <p:sp>
        <p:nvSpPr>
          <p:cNvPr id="150" name="Shape 150"/>
          <p:cNvSpPr txBox="1"/>
          <p:nvPr/>
        </p:nvSpPr>
        <p:spPr>
          <a:xfrm>
            <a:off x="2174153" y="2832404"/>
            <a:ext cx="8781000" cy="23040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en" sz="2200" kern="0" dirty="0" smtClean="0">
              <a:latin typeface="Roboto"/>
              <a:ea typeface="Roboto"/>
              <a:cs typeface="Roboto"/>
              <a:sym typeface="Roboto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" sz="2200" kern="0" dirty="0" smtClean="0">
                <a:latin typeface="Roboto"/>
                <a:ea typeface="Roboto"/>
                <a:cs typeface="Roboto"/>
                <a:sym typeface="Roboto"/>
              </a:rPr>
              <a:t>→ </a:t>
            </a:r>
            <a:r>
              <a:rPr lang="en" sz="2200" kern="0" dirty="0">
                <a:latin typeface="Roboto"/>
                <a:ea typeface="Roboto"/>
                <a:cs typeface="Roboto"/>
                <a:sym typeface="Roboto"/>
              </a:rPr>
              <a:t>Mise en forme d’une base de données scientifique</a:t>
            </a:r>
          </a:p>
          <a:p>
            <a:pPr indent="-69850">
              <a:lnSpc>
                <a:spcPct val="115000"/>
              </a:lnSpc>
              <a:spcAft>
                <a:spcPts val="800"/>
              </a:spcAft>
              <a:buClr>
                <a:srgbClr val="000000"/>
              </a:buClr>
              <a:buSzPts val="1100"/>
            </a:pPr>
            <a:r>
              <a:rPr lang="en" sz="2200" kern="0" dirty="0">
                <a:latin typeface="Roboto"/>
                <a:ea typeface="Roboto"/>
                <a:cs typeface="Roboto"/>
                <a:sym typeface="Roboto"/>
              </a:rPr>
              <a:t>    </a:t>
            </a:r>
            <a:r>
              <a:rPr lang="en" sz="2200" b="1" kern="0" dirty="0">
                <a:latin typeface="Roboto"/>
                <a:ea typeface="Roboto"/>
                <a:cs typeface="Roboto"/>
                <a:sym typeface="Roboto"/>
              </a:rPr>
              <a:t> (157/182 articles)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" sz="2200" kern="0" dirty="0">
                <a:latin typeface="Roboto"/>
                <a:ea typeface="Roboto"/>
                <a:cs typeface="Roboto"/>
                <a:sym typeface="Roboto"/>
              </a:rPr>
              <a:t>→ Compléter l’information absente dépend de Wikipedia et ArcGIS</a:t>
            </a:r>
          </a:p>
          <a:p>
            <a:pPr indent="-69850">
              <a:lnSpc>
                <a:spcPct val="115000"/>
              </a:lnSpc>
              <a:spcAft>
                <a:spcPts val="800"/>
              </a:spcAft>
              <a:buClr>
                <a:srgbClr val="000000"/>
              </a:buClr>
              <a:buSzPts val="1100"/>
            </a:pPr>
            <a:r>
              <a:rPr lang="en" sz="2200" kern="0" dirty="0">
                <a:latin typeface="Roboto"/>
                <a:ea typeface="Roboto"/>
                <a:cs typeface="Roboto"/>
                <a:sym typeface="Roboto"/>
              </a:rPr>
              <a:t>→ Traitement statistique à partir de la base de données</a:t>
            </a:r>
          </a:p>
          <a:p>
            <a:pPr>
              <a:spcBef>
                <a:spcPts val="600"/>
              </a:spcBef>
            </a:pPr>
            <a:endParaRPr sz="2200" kern="0" dirty="0">
              <a:cs typeface="Arial"/>
              <a:sym typeface="Arial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7154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49"/>
          <p:cNvSpPr txBox="1">
            <a:spLocks/>
          </p:cNvSpPr>
          <p:nvPr/>
        </p:nvSpPr>
        <p:spPr>
          <a:xfrm>
            <a:off x="1324478" y="2209644"/>
            <a:ext cx="5660100" cy="612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EC641"/>
              </a:buClr>
              <a:buSzPts val="4000"/>
              <a:buFont typeface="Roboto Slab"/>
              <a:buNone/>
              <a:defRPr sz="4000" b="1" i="0" u="none" strike="noStrike" cap="none">
                <a:solidFill>
                  <a:srgbClr val="8EC64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2pPr>
            <a:lvl3pPr lvl="2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3pPr>
            <a:lvl4pPr lvl="3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4pPr>
            <a:lvl5pPr lvl="4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5pPr>
            <a:lvl6pPr lvl="5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6pPr>
            <a:lvl7pPr lvl="6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7pPr>
            <a:lvl8pPr lvl="7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8pPr>
            <a:lvl9pPr lvl="8" algn="ctr" rtl="0">
              <a:spcBef>
                <a:spcPts val="0"/>
              </a:spcBef>
              <a:buClr>
                <a:schemeClr val="dk1"/>
              </a:buClr>
              <a:buSzPts val="4000"/>
              <a:buFont typeface="Oxygen"/>
              <a:buNone/>
              <a:defRPr sz="4000" b="1">
                <a:solidFill>
                  <a:schemeClr val="dk1"/>
                </a:solidFill>
                <a:latin typeface="Oxygen"/>
                <a:ea typeface="Oxygen"/>
                <a:cs typeface="Oxygen"/>
                <a:sym typeface="Oxygen"/>
              </a:defRPr>
            </a:lvl9pPr>
          </a:lstStyle>
          <a:p>
            <a:pPr>
              <a:spcBef>
                <a:spcPts val="600"/>
              </a:spcBef>
            </a:pPr>
            <a:r>
              <a:rPr lang="en" sz="24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3) Problématiques</a:t>
            </a:r>
          </a:p>
        </p:txBody>
      </p:sp>
      <p:sp>
        <p:nvSpPr>
          <p:cNvPr id="11" name="Shape 150"/>
          <p:cNvSpPr txBox="1"/>
          <p:nvPr/>
        </p:nvSpPr>
        <p:spPr>
          <a:xfrm>
            <a:off x="2190195" y="2725992"/>
            <a:ext cx="8781000" cy="188466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" sz="2200" kern="0" dirty="0">
                <a:latin typeface="Roboto"/>
                <a:ea typeface="Roboto"/>
                <a:cs typeface="Roboto"/>
                <a:sym typeface="Roboto"/>
              </a:rPr>
              <a:t>→ Quels sont les impacts des plantes ligneuses sur la vie du sol?</a:t>
            </a:r>
          </a:p>
          <a:p>
            <a:pPr>
              <a:lnSpc>
                <a:spcPct val="150000"/>
              </a:lnSpc>
            </a:pPr>
            <a:r>
              <a:rPr lang="en" sz="2200" kern="0" dirty="0">
                <a:latin typeface="Roboto"/>
                <a:ea typeface="Roboto"/>
                <a:cs typeface="Roboto"/>
                <a:sym typeface="Roboto"/>
              </a:rPr>
              <a:t>→ Comment l’invasion modifie les cycles biogéochimiques ?</a:t>
            </a:r>
          </a:p>
          <a:p>
            <a:pPr indent="-69850">
              <a:lnSpc>
                <a:spcPct val="150000"/>
              </a:lnSpc>
              <a:buClr>
                <a:srgbClr val="000000"/>
              </a:buClr>
              <a:buSzPts val="1100"/>
            </a:pPr>
            <a:r>
              <a:rPr lang="en" sz="2200" kern="0" dirty="0">
                <a:latin typeface="Roboto"/>
                <a:ea typeface="Roboto"/>
                <a:cs typeface="Roboto"/>
                <a:sym typeface="Roboto"/>
              </a:rPr>
              <a:t>→ Comment l’invasion affecte l’hydrologie et l’érosion du sol?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856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 txBox="1">
            <a:spLocks noGrp="1"/>
          </p:cNvSpPr>
          <p:nvPr>
            <p:ph type="ctrTitle"/>
          </p:nvPr>
        </p:nvSpPr>
        <p:spPr>
          <a:xfrm>
            <a:off x="1285304" y="1952234"/>
            <a:ext cx="7068009" cy="727968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pPr marL="609600" indent="-571500">
              <a:lnSpc>
                <a:spcPct val="150000"/>
              </a:lnSpc>
              <a:buSzPts val="3000"/>
              <a:buFont typeface="+mj-lt"/>
              <a:buAutoNum type="romanUcPeriod" startAt="2"/>
            </a:pPr>
            <a:r>
              <a:rPr lang="en" sz="3000" dirty="0" smtClean="0">
                <a:latin typeface="Roboto"/>
                <a:ea typeface="Roboto"/>
                <a:cs typeface="Roboto"/>
                <a:sym typeface="Roboto"/>
              </a:rPr>
              <a:t>Analyse </a:t>
            </a:r>
            <a:r>
              <a:rPr lang="en" sz="3000" dirty="0">
                <a:latin typeface="Roboto"/>
                <a:ea typeface="Roboto"/>
                <a:cs typeface="Roboto"/>
                <a:sym typeface="Roboto"/>
              </a:rPr>
              <a:t>de base de données</a:t>
            </a:r>
          </a:p>
        </p:txBody>
      </p:sp>
      <p:sp>
        <p:nvSpPr>
          <p:cNvPr id="164" name="Shape 164"/>
          <p:cNvSpPr txBox="1"/>
          <p:nvPr/>
        </p:nvSpPr>
        <p:spPr>
          <a:xfrm>
            <a:off x="2220186" y="2801500"/>
            <a:ext cx="8833500" cy="357147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·Continents et pays   </a:t>
            </a:r>
            <a:endParaRPr lang="en" sz="2400" kern="0" dirty="0" smtClean="0">
              <a:solidFill>
                <a:srgbClr val="000000"/>
              </a:solidFill>
              <a:cs typeface="Arial"/>
              <a:sym typeface="Arial"/>
            </a:endParaRP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 smtClean="0">
                <a:solidFill>
                  <a:srgbClr val="000000"/>
                </a:solidFill>
                <a:cs typeface="Arial"/>
                <a:sym typeface="Arial"/>
              </a:rPr>
              <a:t>·</a:t>
            </a: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Types d’articles</a:t>
            </a: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·Légumineuses   </a:t>
            </a:r>
            <a:endParaRPr lang="en" sz="2400" kern="0" dirty="0" smtClean="0">
              <a:solidFill>
                <a:srgbClr val="000000"/>
              </a:solidFill>
              <a:cs typeface="Arial"/>
              <a:sym typeface="Arial"/>
            </a:endParaRP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 smtClean="0">
                <a:solidFill>
                  <a:srgbClr val="000000"/>
                </a:solidFill>
                <a:cs typeface="Arial"/>
                <a:sym typeface="Arial"/>
              </a:rPr>
              <a:t>·</a:t>
            </a: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Sujets principaux    </a:t>
            </a:r>
            <a:endParaRPr lang="en" sz="2400" kern="0" dirty="0" smtClean="0">
              <a:solidFill>
                <a:srgbClr val="000000"/>
              </a:solidFill>
              <a:cs typeface="Arial"/>
              <a:sym typeface="Arial"/>
            </a:endParaRP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 smtClean="0">
                <a:solidFill>
                  <a:srgbClr val="000000"/>
                </a:solidFill>
                <a:cs typeface="Arial"/>
                <a:sym typeface="Arial"/>
              </a:rPr>
              <a:t>·</a:t>
            </a: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Cause de l'invasion</a:t>
            </a: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·Résumé de la répartition climatique   </a:t>
            </a:r>
            <a:endParaRPr lang="en" sz="2400" kern="0" dirty="0" smtClean="0">
              <a:solidFill>
                <a:srgbClr val="000000"/>
              </a:solidFill>
              <a:cs typeface="Arial"/>
              <a:sym typeface="Arial"/>
            </a:endParaRP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 smtClean="0">
                <a:solidFill>
                  <a:srgbClr val="000000"/>
                </a:solidFill>
                <a:cs typeface="Arial"/>
                <a:sym typeface="Arial"/>
              </a:rPr>
              <a:t>·</a:t>
            </a: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Résumé de</a:t>
            </a:r>
            <a:r>
              <a:rPr lang="fr-FR" altLang="zh-CN" sz="2400" kern="0" dirty="0">
                <a:solidFill>
                  <a:srgbClr val="000000"/>
                </a:solidFill>
                <a:cs typeface="Arial"/>
                <a:sym typeface="Arial"/>
              </a:rPr>
              <a:t>s</a:t>
            </a: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 biomes </a:t>
            </a:r>
            <a:r>
              <a:rPr lang="fr-FR" altLang="zh-CN" sz="2400" kern="0" dirty="0">
                <a:solidFill>
                  <a:srgbClr val="000000"/>
                </a:solidFill>
                <a:cs typeface="Arial"/>
                <a:sym typeface="Arial"/>
              </a:rPr>
              <a:t>étudié </a:t>
            </a: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 </a:t>
            </a: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·Résumé des précipitations   </a:t>
            </a:r>
            <a:endParaRPr lang="en" sz="2400" kern="0" dirty="0" smtClean="0">
              <a:solidFill>
                <a:srgbClr val="000000"/>
              </a:solidFill>
              <a:cs typeface="Arial"/>
              <a:sym typeface="Arial"/>
            </a:endParaRPr>
          </a:p>
          <a:p>
            <a:pPr indent="-69850">
              <a:lnSpc>
                <a:spcPct val="115000"/>
              </a:lnSpc>
              <a:buClr>
                <a:srgbClr val="000000"/>
              </a:buClr>
              <a:buSzPts val="1100"/>
            </a:pPr>
            <a:r>
              <a:rPr lang="en" sz="2400" kern="0" dirty="0" smtClean="0">
                <a:solidFill>
                  <a:srgbClr val="000000"/>
                </a:solidFill>
                <a:cs typeface="Arial"/>
                <a:sym typeface="Arial"/>
              </a:rPr>
              <a:t>·</a:t>
            </a:r>
            <a:r>
              <a:rPr lang="fr-FR" altLang="zh-CN" sz="2400" kern="0" dirty="0">
                <a:solidFill>
                  <a:srgbClr val="000000"/>
                </a:solidFill>
                <a:cs typeface="Arial"/>
                <a:sym typeface="Arial"/>
              </a:rPr>
              <a:t>Typologies</a:t>
            </a:r>
            <a:r>
              <a:rPr lang="en" sz="2400" kern="0" dirty="0">
                <a:solidFill>
                  <a:srgbClr val="000000"/>
                </a:solidFill>
                <a:cs typeface="Arial"/>
                <a:sym typeface="Arial"/>
              </a:rPr>
              <a:t> des sols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8201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65365" y="322573"/>
            <a:ext cx="5533963" cy="1108049"/>
          </a:xfrm>
        </p:spPr>
        <p:txBody>
          <a:bodyPr anchor="ctr"/>
          <a:lstStyle/>
          <a:p>
            <a:r>
              <a:rPr lang="fr-FR" altLang="zh-C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Les </a:t>
            </a:r>
            <a:r>
              <a:rPr lang="fr-FR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Continent</a:t>
            </a:r>
            <a:r>
              <a:rPr lang="fr-FR" altLang="zh-C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s</a:t>
            </a:r>
            <a:r>
              <a:rPr lang="fr-FR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fr-FR" sz="3000" dirty="0">
                <a:latin typeface="Roboto" panose="02000000000000000000" pitchFamily="2" charset="0"/>
                <a:ea typeface="Roboto" panose="02000000000000000000" pitchFamily="2" charset="0"/>
              </a:rPr>
              <a:t>et </a:t>
            </a:r>
            <a:r>
              <a:rPr lang="fr-FR" altLang="zh-C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les </a:t>
            </a:r>
            <a:r>
              <a:rPr lang="fr-FR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pays</a:t>
            </a:r>
            <a:endParaRPr lang="fr-FR" sz="3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pSp>
        <p:nvGrpSpPr>
          <p:cNvPr id="833" name="Group 205"/>
          <p:cNvGrpSpPr>
            <a:grpSpLocks/>
          </p:cNvGrpSpPr>
          <p:nvPr/>
        </p:nvGrpSpPr>
        <p:grpSpPr bwMode="auto">
          <a:xfrm>
            <a:off x="1921860" y="2332653"/>
            <a:ext cx="7638397" cy="3740394"/>
            <a:chOff x="1710" y="1076"/>
            <a:chExt cx="2348" cy="1215"/>
          </a:xfrm>
          <a:solidFill>
            <a:schemeClr val="bg1">
              <a:lumMod val="75000"/>
            </a:schemeClr>
          </a:solidFill>
        </p:grpSpPr>
        <p:sp>
          <p:nvSpPr>
            <p:cNvPr id="1437" name="Freeform 5"/>
            <p:cNvSpPr>
              <a:spLocks/>
            </p:cNvSpPr>
            <p:nvPr/>
          </p:nvSpPr>
          <p:spPr bwMode="auto">
            <a:xfrm>
              <a:off x="4017" y="2086"/>
              <a:ext cx="41" cy="65"/>
            </a:xfrm>
            <a:custGeom>
              <a:avLst/>
              <a:gdLst>
                <a:gd name="T0" fmla="*/ 1 w 24"/>
                <a:gd name="T1" fmla="*/ 0 h 38"/>
                <a:gd name="T2" fmla="*/ 8 w 24"/>
                <a:gd name="T3" fmla="*/ 7 h 38"/>
                <a:gd name="T4" fmla="*/ 7 w 24"/>
                <a:gd name="T5" fmla="*/ 7 h 38"/>
                <a:gd name="T6" fmla="*/ 9 w 24"/>
                <a:gd name="T7" fmla="*/ 12 h 38"/>
                <a:gd name="T8" fmla="*/ 11 w 24"/>
                <a:gd name="T9" fmla="*/ 14 h 38"/>
                <a:gd name="T10" fmla="*/ 11 w 24"/>
                <a:gd name="T11" fmla="*/ 11 h 38"/>
                <a:gd name="T12" fmla="*/ 18 w 24"/>
                <a:gd name="T13" fmla="*/ 17 h 38"/>
                <a:gd name="T14" fmla="*/ 23 w 24"/>
                <a:gd name="T15" fmla="*/ 17 h 38"/>
                <a:gd name="T16" fmla="*/ 21 w 24"/>
                <a:gd name="T17" fmla="*/ 22 h 38"/>
                <a:gd name="T18" fmla="*/ 18 w 24"/>
                <a:gd name="T19" fmla="*/ 24 h 38"/>
                <a:gd name="T20" fmla="*/ 17 w 24"/>
                <a:gd name="T21" fmla="*/ 28 h 38"/>
                <a:gd name="T22" fmla="*/ 9 w 24"/>
                <a:gd name="T23" fmla="*/ 34 h 38"/>
                <a:gd name="T24" fmla="*/ 6 w 24"/>
                <a:gd name="T25" fmla="*/ 23 h 38"/>
                <a:gd name="T26" fmla="*/ 9 w 24"/>
                <a:gd name="T27" fmla="*/ 18 h 38"/>
                <a:gd name="T28" fmla="*/ 9 w 24"/>
                <a:gd name="T29" fmla="*/ 13 h 38"/>
                <a:gd name="T30" fmla="*/ 6 w 24"/>
                <a:gd name="T31" fmla="*/ 9 h 38"/>
                <a:gd name="T32" fmla="*/ 6 w 24"/>
                <a:gd name="T33" fmla="*/ 10 h 38"/>
                <a:gd name="T34" fmla="*/ 4 w 24"/>
                <a:gd name="T35" fmla="*/ 5 h 38"/>
                <a:gd name="T36" fmla="*/ 3 w 24"/>
                <a:gd name="T37" fmla="*/ 5 h 38"/>
                <a:gd name="T38" fmla="*/ 1 w 24"/>
                <a:gd name="T3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" h="38">
                  <a:moveTo>
                    <a:pt x="1" y="0"/>
                  </a:moveTo>
                  <a:cubicBezTo>
                    <a:pt x="2" y="4"/>
                    <a:pt x="7" y="3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9"/>
                    <a:pt x="10" y="10"/>
                    <a:pt x="9" y="12"/>
                  </a:cubicBezTo>
                  <a:cubicBezTo>
                    <a:pt x="10" y="13"/>
                    <a:pt x="10" y="13"/>
                    <a:pt x="11" y="14"/>
                  </a:cubicBezTo>
                  <a:cubicBezTo>
                    <a:pt x="11" y="13"/>
                    <a:pt x="11" y="12"/>
                    <a:pt x="11" y="11"/>
                  </a:cubicBezTo>
                  <a:cubicBezTo>
                    <a:pt x="13" y="12"/>
                    <a:pt x="14" y="20"/>
                    <a:pt x="18" y="17"/>
                  </a:cubicBezTo>
                  <a:cubicBezTo>
                    <a:pt x="19" y="17"/>
                    <a:pt x="24" y="14"/>
                    <a:pt x="23" y="17"/>
                  </a:cubicBezTo>
                  <a:cubicBezTo>
                    <a:pt x="23" y="18"/>
                    <a:pt x="21" y="21"/>
                    <a:pt x="21" y="22"/>
                  </a:cubicBezTo>
                  <a:cubicBezTo>
                    <a:pt x="21" y="25"/>
                    <a:pt x="20" y="22"/>
                    <a:pt x="18" y="24"/>
                  </a:cubicBezTo>
                  <a:cubicBezTo>
                    <a:pt x="16" y="25"/>
                    <a:pt x="18" y="26"/>
                    <a:pt x="17" y="28"/>
                  </a:cubicBezTo>
                  <a:cubicBezTo>
                    <a:pt x="15" y="32"/>
                    <a:pt x="12" y="38"/>
                    <a:pt x="9" y="34"/>
                  </a:cubicBezTo>
                  <a:cubicBezTo>
                    <a:pt x="14" y="28"/>
                    <a:pt x="5" y="28"/>
                    <a:pt x="6" y="23"/>
                  </a:cubicBezTo>
                  <a:cubicBezTo>
                    <a:pt x="5" y="24"/>
                    <a:pt x="10" y="18"/>
                    <a:pt x="9" y="18"/>
                  </a:cubicBezTo>
                  <a:cubicBezTo>
                    <a:pt x="10" y="18"/>
                    <a:pt x="9" y="13"/>
                    <a:pt x="9" y="13"/>
                  </a:cubicBezTo>
                  <a:cubicBezTo>
                    <a:pt x="6" y="13"/>
                    <a:pt x="8" y="9"/>
                    <a:pt x="6" y="9"/>
                  </a:cubicBezTo>
                  <a:cubicBezTo>
                    <a:pt x="6" y="9"/>
                    <a:pt x="6" y="9"/>
                    <a:pt x="6" y="10"/>
                  </a:cubicBezTo>
                  <a:cubicBezTo>
                    <a:pt x="5" y="8"/>
                    <a:pt x="3" y="7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8" name="Freeform 6"/>
            <p:cNvSpPr>
              <a:spLocks noEditPoints="1"/>
            </p:cNvSpPr>
            <p:nvPr/>
          </p:nvSpPr>
          <p:spPr bwMode="auto">
            <a:xfrm>
              <a:off x="4015" y="2082"/>
              <a:ext cx="43" cy="66"/>
            </a:xfrm>
            <a:custGeom>
              <a:avLst/>
              <a:gdLst>
                <a:gd name="T0" fmla="*/ 9 w 25"/>
                <a:gd name="T1" fmla="*/ 37 h 38"/>
                <a:gd name="T2" fmla="*/ 9 w 25"/>
                <a:gd name="T3" fmla="*/ 36 h 38"/>
                <a:gd name="T4" fmla="*/ 8 w 25"/>
                <a:gd name="T5" fmla="*/ 30 h 38"/>
                <a:gd name="T6" fmla="*/ 6 w 25"/>
                <a:gd name="T7" fmla="*/ 25 h 38"/>
                <a:gd name="T8" fmla="*/ 6 w 25"/>
                <a:gd name="T9" fmla="*/ 25 h 38"/>
                <a:gd name="T10" fmla="*/ 6 w 25"/>
                <a:gd name="T11" fmla="*/ 25 h 38"/>
                <a:gd name="T12" fmla="*/ 6 w 25"/>
                <a:gd name="T13" fmla="*/ 24 h 38"/>
                <a:gd name="T14" fmla="*/ 10 w 25"/>
                <a:gd name="T15" fmla="*/ 20 h 38"/>
                <a:gd name="T16" fmla="*/ 10 w 25"/>
                <a:gd name="T17" fmla="*/ 19 h 38"/>
                <a:gd name="T18" fmla="*/ 9 w 25"/>
                <a:gd name="T19" fmla="*/ 16 h 38"/>
                <a:gd name="T20" fmla="*/ 7 w 25"/>
                <a:gd name="T21" fmla="*/ 13 h 38"/>
                <a:gd name="T22" fmla="*/ 6 w 25"/>
                <a:gd name="T23" fmla="*/ 12 h 38"/>
                <a:gd name="T24" fmla="*/ 4 w 25"/>
                <a:gd name="T25" fmla="*/ 8 h 38"/>
                <a:gd name="T26" fmla="*/ 2 w 25"/>
                <a:gd name="T27" fmla="*/ 2 h 38"/>
                <a:gd name="T28" fmla="*/ 3 w 25"/>
                <a:gd name="T29" fmla="*/ 2 h 38"/>
                <a:gd name="T30" fmla="*/ 8 w 25"/>
                <a:gd name="T31" fmla="*/ 0 h 38"/>
                <a:gd name="T32" fmla="*/ 10 w 25"/>
                <a:gd name="T33" fmla="*/ 9 h 38"/>
                <a:gd name="T34" fmla="*/ 11 w 25"/>
                <a:gd name="T35" fmla="*/ 14 h 38"/>
                <a:gd name="T36" fmla="*/ 11 w 25"/>
                <a:gd name="T37" fmla="*/ 13 h 38"/>
                <a:gd name="T38" fmla="*/ 13 w 25"/>
                <a:gd name="T39" fmla="*/ 12 h 38"/>
                <a:gd name="T40" fmla="*/ 18 w 25"/>
                <a:gd name="T41" fmla="*/ 19 h 38"/>
                <a:gd name="T42" fmla="*/ 23 w 25"/>
                <a:gd name="T43" fmla="*/ 16 h 38"/>
                <a:gd name="T44" fmla="*/ 25 w 25"/>
                <a:gd name="T45" fmla="*/ 19 h 38"/>
                <a:gd name="T46" fmla="*/ 23 w 25"/>
                <a:gd name="T47" fmla="*/ 24 h 38"/>
                <a:gd name="T48" fmla="*/ 21 w 25"/>
                <a:gd name="T49" fmla="*/ 26 h 38"/>
                <a:gd name="T50" fmla="*/ 20 w 25"/>
                <a:gd name="T51" fmla="*/ 26 h 38"/>
                <a:gd name="T52" fmla="*/ 19 w 25"/>
                <a:gd name="T53" fmla="*/ 31 h 38"/>
                <a:gd name="T54" fmla="*/ 11 w 25"/>
                <a:gd name="T55" fmla="*/ 36 h 38"/>
                <a:gd name="T56" fmla="*/ 17 w 25"/>
                <a:gd name="T57" fmla="*/ 30 h 38"/>
                <a:gd name="T58" fmla="*/ 18 w 25"/>
                <a:gd name="T59" fmla="*/ 25 h 38"/>
                <a:gd name="T60" fmla="*/ 21 w 25"/>
                <a:gd name="T61" fmla="*/ 24 h 38"/>
                <a:gd name="T62" fmla="*/ 23 w 25"/>
                <a:gd name="T63" fmla="*/ 18 h 38"/>
                <a:gd name="T64" fmla="*/ 14 w 25"/>
                <a:gd name="T65" fmla="*/ 17 h 38"/>
                <a:gd name="T66" fmla="*/ 11 w 25"/>
                <a:gd name="T67" fmla="*/ 16 h 38"/>
                <a:gd name="T68" fmla="*/ 11 w 25"/>
                <a:gd name="T69" fmla="*/ 16 h 38"/>
                <a:gd name="T70" fmla="*/ 11 w 25"/>
                <a:gd name="T71" fmla="*/ 18 h 38"/>
                <a:gd name="T72" fmla="*/ 11 w 25"/>
                <a:gd name="T73" fmla="*/ 20 h 38"/>
                <a:gd name="T74" fmla="*/ 10 w 25"/>
                <a:gd name="T75" fmla="*/ 28 h 38"/>
                <a:gd name="T76" fmla="*/ 11 w 25"/>
                <a:gd name="T77" fmla="*/ 36 h 38"/>
                <a:gd name="T78" fmla="*/ 8 w 25"/>
                <a:gd name="T79" fmla="*/ 8 h 38"/>
                <a:gd name="T80" fmla="*/ 6 w 25"/>
                <a:gd name="T81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5" h="38">
                  <a:moveTo>
                    <a:pt x="12" y="38"/>
                  </a:moveTo>
                  <a:cubicBezTo>
                    <a:pt x="11" y="38"/>
                    <a:pt x="10" y="38"/>
                    <a:pt x="9" y="37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10" y="34"/>
                    <a:pt x="10" y="33"/>
                    <a:pt x="10" y="32"/>
                  </a:cubicBezTo>
                  <a:cubicBezTo>
                    <a:pt x="10" y="32"/>
                    <a:pt x="9" y="31"/>
                    <a:pt x="8" y="30"/>
                  </a:cubicBezTo>
                  <a:cubicBezTo>
                    <a:pt x="7" y="29"/>
                    <a:pt x="5" y="28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9" y="21"/>
                    <a:pt x="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20"/>
                  </a:cubicBezTo>
                  <a:cubicBezTo>
                    <a:pt x="9" y="19"/>
                    <a:pt x="9" y="17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7" y="15"/>
                    <a:pt x="7" y="14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2"/>
                    <a:pt x="6" y="12"/>
                    <a:pt x="6" y="11"/>
                  </a:cubicBezTo>
                  <a:cubicBezTo>
                    <a:pt x="5" y="11"/>
                    <a:pt x="4" y="10"/>
                    <a:pt x="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6"/>
                    <a:pt x="0" y="3"/>
                    <a:pt x="2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3"/>
                    <a:pt x="4" y="4"/>
                    <a:pt x="5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6"/>
                    <a:pt x="10" y="7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1"/>
                    <a:pt x="11" y="12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4" y="12"/>
                    <a:pt x="14" y="14"/>
                    <a:pt x="15" y="15"/>
                  </a:cubicBezTo>
                  <a:cubicBezTo>
                    <a:pt x="16" y="17"/>
                    <a:pt x="16" y="19"/>
                    <a:pt x="18" y="19"/>
                  </a:cubicBezTo>
                  <a:cubicBezTo>
                    <a:pt x="18" y="19"/>
                    <a:pt x="18" y="19"/>
                    <a:pt x="19" y="18"/>
                  </a:cubicBezTo>
                  <a:cubicBezTo>
                    <a:pt x="21" y="17"/>
                    <a:pt x="22" y="16"/>
                    <a:pt x="23" y="16"/>
                  </a:cubicBezTo>
                  <a:cubicBezTo>
                    <a:pt x="24" y="16"/>
                    <a:pt x="25" y="17"/>
                    <a:pt x="25" y="17"/>
                  </a:cubicBezTo>
                  <a:cubicBezTo>
                    <a:pt x="25" y="17"/>
                    <a:pt x="25" y="18"/>
                    <a:pt x="25" y="19"/>
                  </a:cubicBezTo>
                  <a:cubicBezTo>
                    <a:pt x="25" y="20"/>
                    <a:pt x="24" y="21"/>
                    <a:pt x="24" y="22"/>
                  </a:cubicBezTo>
                  <a:cubicBezTo>
                    <a:pt x="24" y="23"/>
                    <a:pt x="23" y="23"/>
                    <a:pt x="23" y="24"/>
                  </a:cubicBezTo>
                  <a:cubicBezTo>
                    <a:pt x="23" y="24"/>
                    <a:pt x="23" y="26"/>
                    <a:pt x="22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7"/>
                    <a:pt x="19" y="27"/>
                    <a:pt x="19" y="28"/>
                  </a:cubicBezTo>
                  <a:cubicBezTo>
                    <a:pt x="19" y="29"/>
                    <a:pt x="19" y="30"/>
                    <a:pt x="19" y="31"/>
                  </a:cubicBezTo>
                  <a:cubicBezTo>
                    <a:pt x="17" y="34"/>
                    <a:pt x="15" y="38"/>
                    <a:pt x="12" y="38"/>
                  </a:cubicBezTo>
                  <a:close/>
                  <a:moveTo>
                    <a:pt x="11" y="36"/>
                  </a:moveTo>
                  <a:cubicBezTo>
                    <a:pt x="11" y="36"/>
                    <a:pt x="12" y="36"/>
                    <a:pt x="12" y="36"/>
                  </a:cubicBezTo>
                  <a:cubicBezTo>
                    <a:pt x="13" y="36"/>
                    <a:pt x="15" y="34"/>
                    <a:pt x="17" y="30"/>
                  </a:cubicBezTo>
                  <a:cubicBezTo>
                    <a:pt x="17" y="29"/>
                    <a:pt x="17" y="29"/>
                    <a:pt x="17" y="28"/>
                  </a:cubicBezTo>
                  <a:cubicBezTo>
                    <a:pt x="17" y="27"/>
                    <a:pt x="17" y="26"/>
                    <a:pt x="18" y="25"/>
                  </a:cubicBezTo>
                  <a:cubicBezTo>
                    <a:pt x="19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3"/>
                    <a:pt x="22" y="22"/>
                    <a:pt x="22" y="21"/>
                  </a:cubicBezTo>
                  <a:cubicBezTo>
                    <a:pt x="23" y="20"/>
                    <a:pt x="23" y="19"/>
                    <a:pt x="23" y="18"/>
                  </a:cubicBezTo>
                  <a:cubicBezTo>
                    <a:pt x="23" y="19"/>
                    <a:pt x="22" y="19"/>
                    <a:pt x="20" y="20"/>
                  </a:cubicBezTo>
                  <a:cubicBezTo>
                    <a:pt x="16" y="22"/>
                    <a:pt x="15" y="19"/>
                    <a:pt x="14" y="17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1" y="20"/>
                    <a:pt x="11" y="20"/>
                  </a:cubicBezTo>
                  <a:cubicBezTo>
                    <a:pt x="11" y="21"/>
                    <a:pt x="9" y="24"/>
                    <a:pt x="8" y="26"/>
                  </a:cubicBezTo>
                  <a:cubicBezTo>
                    <a:pt x="8" y="27"/>
                    <a:pt x="8" y="27"/>
                    <a:pt x="10" y="28"/>
                  </a:cubicBezTo>
                  <a:cubicBezTo>
                    <a:pt x="11" y="29"/>
                    <a:pt x="12" y="31"/>
                    <a:pt x="12" y="32"/>
                  </a:cubicBezTo>
                  <a:cubicBezTo>
                    <a:pt x="12" y="33"/>
                    <a:pt x="12" y="35"/>
                    <a:pt x="11" y="36"/>
                  </a:cubicBezTo>
                  <a:close/>
                  <a:moveTo>
                    <a:pt x="6" y="8"/>
                  </a:moveTo>
                  <a:cubicBezTo>
                    <a:pt x="8" y="8"/>
                    <a:pt x="8" y="8"/>
                    <a:pt x="8" y="8"/>
                  </a:cubicBezTo>
                  <a:cubicBezTo>
                    <a:pt x="7" y="8"/>
                    <a:pt x="7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9" name="Freeform 7"/>
            <p:cNvSpPr>
              <a:spLocks/>
            </p:cNvSpPr>
            <p:nvPr/>
          </p:nvSpPr>
          <p:spPr bwMode="auto">
            <a:xfrm>
              <a:off x="3975" y="2137"/>
              <a:ext cx="54" cy="62"/>
            </a:xfrm>
            <a:custGeom>
              <a:avLst/>
              <a:gdLst>
                <a:gd name="T0" fmla="*/ 22 w 31"/>
                <a:gd name="T1" fmla="*/ 3 h 36"/>
                <a:gd name="T2" fmla="*/ 24 w 31"/>
                <a:gd name="T3" fmla="*/ 0 h 36"/>
                <a:gd name="T4" fmla="*/ 27 w 31"/>
                <a:gd name="T5" fmla="*/ 4 h 36"/>
                <a:gd name="T6" fmla="*/ 29 w 31"/>
                <a:gd name="T7" fmla="*/ 3 h 36"/>
                <a:gd name="T8" fmla="*/ 29 w 31"/>
                <a:gd name="T9" fmla="*/ 4 h 36"/>
                <a:gd name="T10" fmla="*/ 30 w 31"/>
                <a:gd name="T11" fmla="*/ 3 h 36"/>
                <a:gd name="T12" fmla="*/ 31 w 31"/>
                <a:gd name="T13" fmla="*/ 3 h 36"/>
                <a:gd name="T14" fmla="*/ 31 w 31"/>
                <a:gd name="T15" fmla="*/ 7 h 36"/>
                <a:gd name="T16" fmla="*/ 28 w 31"/>
                <a:gd name="T17" fmla="*/ 12 h 36"/>
                <a:gd name="T18" fmla="*/ 26 w 31"/>
                <a:gd name="T19" fmla="*/ 18 h 36"/>
                <a:gd name="T20" fmla="*/ 20 w 31"/>
                <a:gd name="T21" fmla="*/ 19 h 36"/>
                <a:gd name="T22" fmla="*/ 14 w 31"/>
                <a:gd name="T23" fmla="*/ 32 h 36"/>
                <a:gd name="T24" fmla="*/ 1 w 31"/>
                <a:gd name="T25" fmla="*/ 31 h 36"/>
                <a:gd name="T26" fmla="*/ 2 w 31"/>
                <a:gd name="T27" fmla="*/ 29 h 36"/>
                <a:gd name="T28" fmla="*/ 1 w 31"/>
                <a:gd name="T29" fmla="*/ 30 h 36"/>
                <a:gd name="T30" fmla="*/ 1 w 31"/>
                <a:gd name="T31" fmla="*/ 29 h 36"/>
                <a:gd name="T32" fmla="*/ 3 w 31"/>
                <a:gd name="T33" fmla="*/ 26 h 36"/>
                <a:gd name="T34" fmla="*/ 4 w 31"/>
                <a:gd name="T35" fmla="*/ 24 h 36"/>
                <a:gd name="T36" fmla="*/ 15 w 31"/>
                <a:gd name="T37" fmla="*/ 15 h 36"/>
                <a:gd name="T38" fmla="*/ 19 w 31"/>
                <a:gd name="T39" fmla="*/ 9 h 36"/>
                <a:gd name="T40" fmla="*/ 22 w 31"/>
                <a:gd name="T41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1" h="36">
                  <a:moveTo>
                    <a:pt x="22" y="3"/>
                  </a:moveTo>
                  <a:cubicBezTo>
                    <a:pt x="23" y="2"/>
                    <a:pt x="24" y="1"/>
                    <a:pt x="24" y="0"/>
                  </a:cubicBezTo>
                  <a:cubicBezTo>
                    <a:pt x="25" y="2"/>
                    <a:pt x="26" y="3"/>
                    <a:pt x="27" y="4"/>
                  </a:cubicBezTo>
                  <a:cubicBezTo>
                    <a:pt x="27" y="4"/>
                    <a:pt x="29" y="3"/>
                    <a:pt x="29" y="3"/>
                  </a:cubicBezTo>
                  <a:cubicBezTo>
                    <a:pt x="29" y="3"/>
                    <a:pt x="29" y="4"/>
                    <a:pt x="29" y="4"/>
                  </a:cubicBezTo>
                  <a:cubicBezTo>
                    <a:pt x="29" y="4"/>
                    <a:pt x="30" y="4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0" y="5"/>
                    <a:pt x="31" y="6"/>
                    <a:pt x="31" y="7"/>
                  </a:cubicBezTo>
                  <a:cubicBezTo>
                    <a:pt x="30" y="9"/>
                    <a:pt x="29" y="10"/>
                    <a:pt x="28" y="12"/>
                  </a:cubicBezTo>
                  <a:cubicBezTo>
                    <a:pt x="27" y="14"/>
                    <a:pt x="23" y="16"/>
                    <a:pt x="26" y="18"/>
                  </a:cubicBezTo>
                  <a:cubicBezTo>
                    <a:pt x="23" y="16"/>
                    <a:pt x="22" y="20"/>
                    <a:pt x="20" y="19"/>
                  </a:cubicBezTo>
                  <a:cubicBezTo>
                    <a:pt x="18" y="24"/>
                    <a:pt x="18" y="29"/>
                    <a:pt x="14" y="32"/>
                  </a:cubicBezTo>
                  <a:cubicBezTo>
                    <a:pt x="9" y="36"/>
                    <a:pt x="6" y="30"/>
                    <a:pt x="1" y="31"/>
                  </a:cubicBezTo>
                  <a:cubicBezTo>
                    <a:pt x="2" y="30"/>
                    <a:pt x="2" y="30"/>
                    <a:pt x="2" y="29"/>
                  </a:cubicBezTo>
                  <a:cubicBezTo>
                    <a:pt x="2" y="30"/>
                    <a:pt x="1" y="30"/>
                    <a:pt x="1" y="30"/>
                  </a:cubicBezTo>
                  <a:cubicBezTo>
                    <a:pt x="1" y="29"/>
                    <a:pt x="2" y="30"/>
                    <a:pt x="1" y="29"/>
                  </a:cubicBezTo>
                  <a:cubicBezTo>
                    <a:pt x="3" y="28"/>
                    <a:pt x="0" y="26"/>
                    <a:pt x="3" y="26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19"/>
                    <a:pt x="11" y="18"/>
                    <a:pt x="15" y="15"/>
                  </a:cubicBezTo>
                  <a:cubicBezTo>
                    <a:pt x="17" y="13"/>
                    <a:pt x="18" y="12"/>
                    <a:pt x="19" y="9"/>
                  </a:cubicBezTo>
                  <a:cubicBezTo>
                    <a:pt x="20" y="6"/>
                    <a:pt x="22" y="6"/>
                    <a:pt x="2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0" name="Freeform 8"/>
            <p:cNvSpPr>
              <a:spLocks noEditPoints="1"/>
            </p:cNvSpPr>
            <p:nvPr/>
          </p:nvSpPr>
          <p:spPr bwMode="auto">
            <a:xfrm>
              <a:off x="3972" y="2136"/>
              <a:ext cx="59" cy="62"/>
            </a:xfrm>
            <a:custGeom>
              <a:avLst/>
              <a:gdLst>
                <a:gd name="T0" fmla="*/ 8 w 34"/>
                <a:gd name="T1" fmla="*/ 34 h 36"/>
                <a:gd name="T2" fmla="*/ 2 w 34"/>
                <a:gd name="T3" fmla="*/ 33 h 36"/>
                <a:gd name="T4" fmla="*/ 2 w 34"/>
                <a:gd name="T5" fmla="*/ 33 h 36"/>
                <a:gd name="T6" fmla="*/ 2 w 34"/>
                <a:gd name="T7" fmla="*/ 32 h 36"/>
                <a:gd name="T8" fmla="*/ 0 w 34"/>
                <a:gd name="T9" fmla="*/ 30 h 36"/>
                <a:gd name="T10" fmla="*/ 3 w 34"/>
                <a:gd name="T11" fmla="*/ 28 h 36"/>
                <a:gd name="T12" fmla="*/ 4 w 34"/>
                <a:gd name="T13" fmla="*/ 26 h 36"/>
                <a:gd name="T14" fmla="*/ 5 w 34"/>
                <a:gd name="T15" fmla="*/ 24 h 36"/>
                <a:gd name="T16" fmla="*/ 16 w 34"/>
                <a:gd name="T17" fmla="*/ 15 h 36"/>
                <a:gd name="T18" fmla="*/ 22 w 34"/>
                <a:gd name="T19" fmla="*/ 7 h 36"/>
                <a:gd name="T20" fmla="*/ 24 w 34"/>
                <a:gd name="T21" fmla="*/ 4 h 36"/>
                <a:gd name="T22" fmla="*/ 26 w 34"/>
                <a:gd name="T23" fmla="*/ 1 h 36"/>
                <a:gd name="T24" fmla="*/ 29 w 34"/>
                <a:gd name="T25" fmla="*/ 4 h 36"/>
                <a:gd name="T26" fmla="*/ 31 w 34"/>
                <a:gd name="T27" fmla="*/ 3 h 36"/>
                <a:gd name="T28" fmla="*/ 32 w 34"/>
                <a:gd name="T29" fmla="*/ 3 h 36"/>
                <a:gd name="T30" fmla="*/ 33 w 34"/>
                <a:gd name="T31" fmla="*/ 4 h 36"/>
                <a:gd name="T32" fmla="*/ 34 w 34"/>
                <a:gd name="T33" fmla="*/ 5 h 36"/>
                <a:gd name="T34" fmla="*/ 34 w 34"/>
                <a:gd name="T35" fmla="*/ 9 h 36"/>
                <a:gd name="T36" fmla="*/ 31 w 34"/>
                <a:gd name="T37" fmla="*/ 13 h 36"/>
                <a:gd name="T38" fmla="*/ 28 w 34"/>
                <a:gd name="T39" fmla="*/ 17 h 36"/>
                <a:gd name="T40" fmla="*/ 29 w 34"/>
                <a:gd name="T41" fmla="*/ 19 h 36"/>
                <a:gd name="T42" fmla="*/ 27 w 34"/>
                <a:gd name="T43" fmla="*/ 20 h 36"/>
                <a:gd name="T44" fmla="*/ 23 w 34"/>
                <a:gd name="T45" fmla="*/ 21 h 36"/>
                <a:gd name="T46" fmla="*/ 16 w 34"/>
                <a:gd name="T47" fmla="*/ 34 h 36"/>
                <a:gd name="T48" fmla="*/ 5 w 34"/>
                <a:gd name="T49" fmla="*/ 31 h 36"/>
                <a:gd name="T50" fmla="*/ 15 w 34"/>
                <a:gd name="T51" fmla="*/ 33 h 36"/>
                <a:gd name="T52" fmla="*/ 21 w 34"/>
                <a:gd name="T53" fmla="*/ 20 h 36"/>
                <a:gd name="T54" fmla="*/ 22 w 34"/>
                <a:gd name="T55" fmla="*/ 19 h 36"/>
                <a:gd name="T56" fmla="*/ 26 w 34"/>
                <a:gd name="T57" fmla="*/ 18 h 36"/>
                <a:gd name="T58" fmla="*/ 28 w 34"/>
                <a:gd name="T59" fmla="*/ 13 h 36"/>
                <a:gd name="T60" fmla="*/ 29 w 34"/>
                <a:gd name="T61" fmla="*/ 12 h 36"/>
                <a:gd name="T62" fmla="*/ 29 w 34"/>
                <a:gd name="T63" fmla="*/ 6 h 36"/>
                <a:gd name="T64" fmla="*/ 26 w 34"/>
                <a:gd name="T65" fmla="*/ 3 h 36"/>
                <a:gd name="T66" fmla="*/ 23 w 34"/>
                <a:gd name="T67" fmla="*/ 8 h 36"/>
                <a:gd name="T68" fmla="*/ 17 w 34"/>
                <a:gd name="T69" fmla="*/ 17 h 36"/>
                <a:gd name="T70" fmla="*/ 7 w 34"/>
                <a:gd name="T71" fmla="*/ 25 h 36"/>
                <a:gd name="T72" fmla="*/ 6 w 34"/>
                <a:gd name="T73" fmla="*/ 26 h 36"/>
                <a:gd name="T74" fmla="*/ 7 w 34"/>
                <a:gd name="T75" fmla="*/ 28 h 36"/>
                <a:gd name="T76" fmla="*/ 5 w 34"/>
                <a:gd name="T77" fmla="*/ 31 h 36"/>
                <a:gd name="T78" fmla="*/ 30 w 34"/>
                <a:gd name="T79" fmla="*/ 10 h 36"/>
                <a:gd name="T80" fmla="*/ 32 w 34"/>
                <a:gd name="T81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" h="36">
                  <a:moveTo>
                    <a:pt x="13" y="36"/>
                  </a:moveTo>
                  <a:cubicBezTo>
                    <a:pt x="11" y="36"/>
                    <a:pt x="10" y="35"/>
                    <a:pt x="8" y="34"/>
                  </a:cubicBezTo>
                  <a:cubicBezTo>
                    <a:pt x="7" y="33"/>
                    <a:pt x="5" y="33"/>
                    <a:pt x="4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2" y="32"/>
                    <a:pt x="2" y="31"/>
                    <a:pt x="2" y="31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3" y="29"/>
                    <a:pt x="3" y="29"/>
                    <a:pt x="3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6"/>
                    <a:pt x="4" y="26"/>
                    <a:pt x="4" y="26"/>
                  </a:cubicBezTo>
                  <a:cubicBezTo>
                    <a:pt x="4" y="26"/>
                    <a:pt x="4" y="25"/>
                    <a:pt x="4" y="25"/>
                  </a:cubicBezTo>
                  <a:cubicBezTo>
                    <a:pt x="4" y="25"/>
                    <a:pt x="4" y="24"/>
                    <a:pt x="5" y="24"/>
                  </a:cubicBezTo>
                  <a:cubicBezTo>
                    <a:pt x="6" y="21"/>
                    <a:pt x="10" y="19"/>
                    <a:pt x="13" y="17"/>
                  </a:cubicBezTo>
                  <a:cubicBezTo>
                    <a:pt x="14" y="17"/>
                    <a:pt x="15" y="16"/>
                    <a:pt x="16" y="15"/>
                  </a:cubicBezTo>
                  <a:cubicBezTo>
                    <a:pt x="19" y="13"/>
                    <a:pt x="19" y="12"/>
                    <a:pt x="20" y="9"/>
                  </a:cubicBezTo>
                  <a:cubicBezTo>
                    <a:pt x="21" y="8"/>
                    <a:pt x="21" y="7"/>
                    <a:pt x="22" y="7"/>
                  </a:cubicBezTo>
                  <a:cubicBezTo>
                    <a:pt x="23" y="6"/>
                    <a:pt x="23" y="5"/>
                    <a:pt x="23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2"/>
                    <a:pt x="25" y="2"/>
                  </a:cubicBezTo>
                  <a:cubicBezTo>
                    <a:pt x="25" y="1"/>
                    <a:pt x="25" y="1"/>
                    <a:pt x="26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30" y="4"/>
                  </a:cubicBezTo>
                  <a:cubicBezTo>
                    <a:pt x="30" y="3"/>
                    <a:pt x="31" y="3"/>
                    <a:pt x="31" y="3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3" y="6"/>
                    <a:pt x="34" y="6"/>
                  </a:cubicBezTo>
                  <a:cubicBezTo>
                    <a:pt x="34" y="7"/>
                    <a:pt x="34" y="8"/>
                    <a:pt x="34" y="9"/>
                  </a:cubicBezTo>
                  <a:cubicBezTo>
                    <a:pt x="33" y="10"/>
                    <a:pt x="32" y="11"/>
                    <a:pt x="32" y="12"/>
                  </a:cubicBezTo>
                  <a:cubicBezTo>
                    <a:pt x="31" y="12"/>
                    <a:pt x="31" y="13"/>
                    <a:pt x="31" y="13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9" y="16"/>
                    <a:pt x="28" y="17"/>
                    <a:pt x="28" y="1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9" y="19"/>
                    <a:pt x="29" y="19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7" y="20"/>
                    <a:pt x="27" y="20"/>
                  </a:cubicBezTo>
                  <a:cubicBezTo>
                    <a:pt x="26" y="19"/>
                    <a:pt x="26" y="20"/>
                    <a:pt x="25" y="20"/>
                  </a:cubicBezTo>
                  <a:cubicBezTo>
                    <a:pt x="24" y="21"/>
                    <a:pt x="24" y="21"/>
                    <a:pt x="23" y="21"/>
                  </a:cubicBezTo>
                  <a:cubicBezTo>
                    <a:pt x="22" y="22"/>
                    <a:pt x="22" y="23"/>
                    <a:pt x="22" y="23"/>
                  </a:cubicBezTo>
                  <a:cubicBezTo>
                    <a:pt x="21" y="27"/>
                    <a:pt x="20" y="31"/>
                    <a:pt x="16" y="34"/>
                  </a:cubicBezTo>
                  <a:cubicBezTo>
                    <a:pt x="15" y="35"/>
                    <a:pt x="14" y="36"/>
                    <a:pt x="13" y="36"/>
                  </a:cubicBezTo>
                  <a:close/>
                  <a:moveTo>
                    <a:pt x="5" y="31"/>
                  </a:moveTo>
                  <a:cubicBezTo>
                    <a:pt x="6" y="31"/>
                    <a:pt x="8" y="32"/>
                    <a:pt x="9" y="32"/>
                  </a:cubicBezTo>
                  <a:cubicBezTo>
                    <a:pt x="11" y="33"/>
                    <a:pt x="13" y="34"/>
                    <a:pt x="15" y="33"/>
                  </a:cubicBezTo>
                  <a:cubicBezTo>
                    <a:pt x="18" y="30"/>
                    <a:pt x="19" y="27"/>
                    <a:pt x="20" y="23"/>
                  </a:cubicBezTo>
                  <a:cubicBezTo>
                    <a:pt x="20" y="22"/>
                    <a:pt x="21" y="21"/>
                    <a:pt x="21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3" y="19"/>
                    <a:pt x="23" y="19"/>
                    <a:pt x="24" y="19"/>
                  </a:cubicBezTo>
                  <a:cubicBezTo>
                    <a:pt x="24" y="18"/>
                    <a:pt x="25" y="18"/>
                    <a:pt x="26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16"/>
                    <a:pt x="27" y="15"/>
                    <a:pt x="28" y="13"/>
                  </a:cubicBezTo>
                  <a:cubicBezTo>
                    <a:pt x="28" y="13"/>
                    <a:pt x="29" y="12"/>
                    <a:pt x="29" y="1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29" y="6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5" y="4"/>
                  </a:cubicBezTo>
                  <a:cubicBezTo>
                    <a:pt x="25" y="6"/>
                    <a:pt x="24" y="7"/>
                    <a:pt x="23" y="8"/>
                  </a:cubicBezTo>
                  <a:cubicBezTo>
                    <a:pt x="23" y="9"/>
                    <a:pt x="22" y="9"/>
                    <a:pt x="22" y="10"/>
                  </a:cubicBezTo>
                  <a:cubicBezTo>
                    <a:pt x="21" y="13"/>
                    <a:pt x="20" y="14"/>
                    <a:pt x="17" y="17"/>
                  </a:cubicBezTo>
                  <a:cubicBezTo>
                    <a:pt x="16" y="17"/>
                    <a:pt x="15" y="18"/>
                    <a:pt x="13" y="19"/>
                  </a:cubicBezTo>
                  <a:cubicBezTo>
                    <a:pt x="10" y="21"/>
                    <a:pt x="7" y="22"/>
                    <a:pt x="7" y="2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lnTo>
                    <a:pt x="5" y="31"/>
                  </a:lnTo>
                  <a:close/>
                  <a:moveTo>
                    <a:pt x="32" y="7"/>
                  </a:move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2" y="8"/>
                  </a:cubicBezTo>
                  <a:cubicBezTo>
                    <a:pt x="32" y="8"/>
                    <a:pt x="32" y="7"/>
                    <a:pt x="3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1" name="Freeform 9"/>
            <p:cNvSpPr>
              <a:spLocks/>
            </p:cNvSpPr>
            <p:nvPr/>
          </p:nvSpPr>
          <p:spPr bwMode="auto">
            <a:xfrm>
              <a:off x="3984" y="2196"/>
              <a:ext cx="3" cy="5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2" y="2"/>
                    <a:pt x="1" y="3"/>
                    <a:pt x="0" y="3"/>
                  </a:cubicBezTo>
                  <a:cubicBezTo>
                    <a:pt x="0" y="2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2" name="Freeform 10"/>
            <p:cNvSpPr>
              <a:spLocks/>
            </p:cNvSpPr>
            <p:nvPr/>
          </p:nvSpPr>
          <p:spPr bwMode="auto">
            <a:xfrm>
              <a:off x="3981" y="2194"/>
              <a:ext cx="8" cy="9"/>
            </a:xfrm>
            <a:custGeom>
              <a:avLst/>
              <a:gdLst>
                <a:gd name="T0" fmla="*/ 0 w 5"/>
                <a:gd name="T1" fmla="*/ 5 h 5"/>
                <a:gd name="T2" fmla="*/ 1 w 5"/>
                <a:gd name="T3" fmla="*/ 4 h 5"/>
                <a:gd name="T4" fmla="*/ 3 w 5"/>
                <a:gd name="T5" fmla="*/ 0 h 5"/>
                <a:gd name="T6" fmla="*/ 3 w 5"/>
                <a:gd name="T7" fmla="*/ 0 h 5"/>
                <a:gd name="T8" fmla="*/ 4 w 5"/>
                <a:gd name="T9" fmla="*/ 1 h 5"/>
                <a:gd name="T10" fmla="*/ 4 w 5"/>
                <a:gd name="T11" fmla="*/ 3 h 5"/>
                <a:gd name="T12" fmla="*/ 2 w 5"/>
                <a:gd name="T13" fmla="*/ 5 h 5"/>
                <a:gd name="T14" fmla="*/ 0 w 5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3"/>
                    <a:pt x="4" y="3"/>
                  </a:cubicBezTo>
                  <a:cubicBezTo>
                    <a:pt x="4" y="4"/>
                    <a:pt x="3" y="5"/>
                    <a:pt x="2" y="5"/>
                  </a:cubicBez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3" name="Freeform 11"/>
            <p:cNvSpPr>
              <a:spLocks/>
            </p:cNvSpPr>
            <p:nvPr/>
          </p:nvSpPr>
          <p:spPr bwMode="auto">
            <a:xfrm>
              <a:off x="3386" y="1772"/>
              <a:ext cx="26" cy="28"/>
            </a:xfrm>
            <a:custGeom>
              <a:avLst/>
              <a:gdLst>
                <a:gd name="T0" fmla="*/ 3 w 15"/>
                <a:gd name="T1" fmla="*/ 0 h 16"/>
                <a:gd name="T2" fmla="*/ 4 w 15"/>
                <a:gd name="T3" fmla="*/ 2 h 16"/>
                <a:gd name="T4" fmla="*/ 6 w 15"/>
                <a:gd name="T5" fmla="*/ 16 h 16"/>
                <a:gd name="T6" fmla="*/ 3 w 15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6">
                  <a:moveTo>
                    <a:pt x="3" y="0"/>
                  </a:moveTo>
                  <a:cubicBezTo>
                    <a:pt x="3" y="1"/>
                    <a:pt x="3" y="1"/>
                    <a:pt x="4" y="2"/>
                  </a:cubicBezTo>
                  <a:cubicBezTo>
                    <a:pt x="1" y="4"/>
                    <a:pt x="0" y="16"/>
                    <a:pt x="6" y="16"/>
                  </a:cubicBezTo>
                  <a:cubicBezTo>
                    <a:pt x="15" y="15"/>
                    <a:pt x="7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4" name="Freeform 12"/>
            <p:cNvSpPr>
              <a:spLocks noEditPoints="1"/>
            </p:cNvSpPr>
            <p:nvPr/>
          </p:nvSpPr>
          <p:spPr bwMode="auto">
            <a:xfrm>
              <a:off x="3386" y="1769"/>
              <a:ext cx="21" cy="32"/>
            </a:xfrm>
            <a:custGeom>
              <a:avLst/>
              <a:gdLst>
                <a:gd name="T0" fmla="*/ 6 w 12"/>
                <a:gd name="T1" fmla="*/ 19 h 19"/>
                <a:gd name="T2" fmla="*/ 1 w 12"/>
                <a:gd name="T3" fmla="*/ 15 h 19"/>
                <a:gd name="T4" fmla="*/ 2 w 12"/>
                <a:gd name="T5" fmla="*/ 4 h 19"/>
                <a:gd name="T6" fmla="*/ 2 w 12"/>
                <a:gd name="T7" fmla="*/ 3 h 19"/>
                <a:gd name="T8" fmla="*/ 0 w 12"/>
                <a:gd name="T9" fmla="*/ 0 h 19"/>
                <a:gd name="T10" fmla="*/ 3 w 12"/>
                <a:gd name="T11" fmla="*/ 2 h 19"/>
                <a:gd name="T12" fmla="*/ 11 w 12"/>
                <a:gd name="T13" fmla="*/ 15 h 19"/>
                <a:gd name="T14" fmla="*/ 6 w 12"/>
                <a:gd name="T15" fmla="*/ 19 h 19"/>
                <a:gd name="T16" fmla="*/ 4 w 12"/>
                <a:gd name="T17" fmla="*/ 5 h 19"/>
                <a:gd name="T18" fmla="*/ 3 w 12"/>
                <a:gd name="T19" fmla="*/ 14 h 19"/>
                <a:gd name="T20" fmla="*/ 6 w 12"/>
                <a:gd name="T21" fmla="*/ 17 h 19"/>
                <a:gd name="T22" fmla="*/ 6 w 12"/>
                <a:gd name="T23" fmla="*/ 18 h 19"/>
                <a:gd name="T24" fmla="*/ 6 w 12"/>
                <a:gd name="T25" fmla="*/ 17 h 19"/>
                <a:gd name="T26" fmla="*/ 9 w 12"/>
                <a:gd name="T27" fmla="*/ 15 h 19"/>
                <a:gd name="T28" fmla="*/ 4 w 12"/>
                <a:gd name="T29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9">
                  <a:moveTo>
                    <a:pt x="6" y="19"/>
                  </a:moveTo>
                  <a:cubicBezTo>
                    <a:pt x="3" y="19"/>
                    <a:pt x="2" y="17"/>
                    <a:pt x="1" y="15"/>
                  </a:cubicBezTo>
                  <a:cubicBezTo>
                    <a:pt x="0" y="11"/>
                    <a:pt x="1" y="6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7" y="3"/>
                    <a:pt x="12" y="10"/>
                    <a:pt x="11" y="15"/>
                  </a:cubicBezTo>
                  <a:cubicBezTo>
                    <a:pt x="11" y="16"/>
                    <a:pt x="10" y="18"/>
                    <a:pt x="6" y="19"/>
                  </a:cubicBezTo>
                  <a:close/>
                  <a:moveTo>
                    <a:pt x="4" y="5"/>
                  </a:moveTo>
                  <a:cubicBezTo>
                    <a:pt x="3" y="6"/>
                    <a:pt x="2" y="11"/>
                    <a:pt x="3" y="14"/>
                  </a:cubicBezTo>
                  <a:cubicBezTo>
                    <a:pt x="3" y="16"/>
                    <a:pt x="4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8" y="17"/>
                    <a:pt x="9" y="15"/>
                    <a:pt x="9" y="15"/>
                  </a:cubicBezTo>
                  <a:cubicBezTo>
                    <a:pt x="9" y="12"/>
                    <a:pt x="7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5" name="Freeform 13"/>
            <p:cNvSpPr>
              <a:spLocks/>
            </p:cNvSpPr>
            <p:nvPr/>
          </p:nvSpPr>
          <p:spPr bwMode="auto">
            <a:xfrm>
              <a:off x="2383" y="1712"/>
              <a:ext cx="23" cy="7"/>
            </a:xfrm>
            <a:custGeom>
              <a:avLst/>
              <a:gdLst>
                <a:gd name="T0" fmla="*/ 12 w 13"/>
                <a:gd name="T1" fmla="*/ 1 h 4"/>
                <a:gd name="T2" fmla="*/ 12 w 13"/>
                <a:gd name="T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4">
                  <a:moveTo>
                    <a:pt x="12" y="1"/>
                  </a:moveTo>
                  <a:cubicBezTo>
                    <a:pt x="13" y="4"/>
                    <a:pt x="0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6" name="Freeform 14"/>
            <p:cNvSpPr>
              <a:spLocks/>
            </p:cNvSpPr>
            <p:nvPr/>
          </p:nvSpPr>
          <p:spPr bwMode="auto">
            <a:xfrm>
              <a:off x="2394" y="1712"/>
              <a:ext cx="7" cy="5"/>
            </a:xfrm>
            <a:custGeom>
              <a:avLst/>
              <a:gdLst>
                <a:gd name="T0" fmla="*/ 4 w 4"/>
                <a:gd name="T1" fmla="*/ 3 h 3"/>
                <a:gd name="T2" fmla="*/ 2 w 4"/>
                <a:gd name="T3" fmla="*/ 3 h 3"/>
                <a:gd name="T4" fmla="*/ 0 w 4"/>
                <a:gd name="T5" fmla="*/ 1 h 3"/>
                <a:gd name="T6" fmla="*/ 4 w 4"/>
                <a:gd name="T7" fmla="*/ 0 h 3"/>
                <a:gd name="T8" fmla="*/ 4 w 4"/>
                <a:gd name="T9" fmla="*/ 2 h 3"/>
                <a:gd name="T10" fmla="*/ 4 w 4"/>
                <a:gd name="T11" fmla="*/ 2 h 3"/>
                <a:gd name="T12" fmla="*/ 4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3" y="3"/>
                    <a:pt x="2" y="3"/>
                    <a:pt x="2" y="3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0"/>
                    <a:pt x="2" y="0"/>
                    <a:pt x="4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7" name="Freeform 15"/>
            <p:cNvSpPr>
              <a:spLocks/>
            </p:cNvSpPr>
            <p:nvPr/>
          </p:nvSpPr>
          <p:spPr bwMode="auto">
            <a:xfrm>
              <a:off x="2006" y="1455"/>
              <a:ext cx="391" cy="210"/>
            </a:xfrm>
            <a:custGeom>
              <a:avLst/>
              <a:gdLst>
                <a:gd name="T0" fmla="*/ 150 w 227"/>
                <a:gd name="T1" fmla="*/ 17 h 122"/>
                <a:gd name="T2" fmla="*/ 145 w 227"/>
                <a:gd name="T3" fmla="*/ 12 h 122"/>
                <a:gd name="T4" fmla="*/ 128 w 227"/>
                <a:gd name="T5" fmla="*/ 17 h 122"/>
                <a:gd name="T6" fmla="*/ 126 w 227"/>
                <a:gd name="T7" fmla="*/ 6 h 122"/>
                <a:gd name="T8" fmla="*/ 116 w 227"/>
                <a:gd name="T9" fmla="*/ 0 h 122"/>
                <a:gd name="T10" fmla="*/ 64 w 227"/>
                <a:gd name="T11" fmla="*/ 3 h 122"/>
                <a:gd name="T12" fmla="*/ 9 w 227"/>
                <a:gd name="T13" fmla="*/ 6 h 122"/>
                <a:gd name="T14" fmla="*/ 8 w 227"/>
                <a:gd name="T15" fmla="*/ 8 h 122"/>
                <a:gd name="T16" fmla="*/ 4 w 227"/>
                <a:gd name="T17" fmla="*/ 17 h 122"/>
                <a:gd name="T18" fmla="*/ 6 w 227"/>
                <a:gd name="T19" fmla="*/ 19 h 122"/>
                <a:gd name="T20" fmla="*/ 4 w 227"/>
                <a:gd name="T21" fmla="*/ 53 h 122"/>
                <a:gd name="T22" fmla="*/ 11 w 227"/>
                <a:gd name="T23" fmla="*/ 62 h 122"/>
                <a:gd name="T24" fmla="*/ 9 w 227"/>
                <a:gd name="T25" fmla="*/ 64 h 122"/>
                <a:gd name="T26" fmla="*/ 12 w 227"/>
                <a:gd name="T27" fmla="*/ 71 h 122"/>
                <a:gd name="T28" fmla="*/ 17 w 227"/>
                <a:gd name="T29" fmla="*/ 79 h 122"/>
                <a:gd name="T30" fmla="*/ 29 w 227"/>
                <a:gd name="T31" fmla="*/ 86 h 122"/>
                <a:gd name="T32" fmla="*/ 54 w 227"/>
                <a:gd name="T33" fmla="*/ 94 h 122"/>
                <a:gd name="T34" fmla="*/ 70 w 227"/>
                <a:gd name="T35" fmla="*/ 92 h 122"/>
                <a:gd name="T36" fmla="*/ 84 w 227"/>
                <a:gd name="T37" fmla="*/ 105 h 122"/>
                <a:gd name="T38" fmla="*/ 101 w 227"/>
                <a:gd name="T39" fmla="*/ 116 h 122"/>
                <a:gd name="T40" fmla="*/ 107 w 227"/>
                <a:gd name="T41" fmla="*/ 113 h 122"/>
                <a:gd name="T42" fmla="*/ 111 w 227"/>
                <a:gd name="T43" fmla="*/ 106 h 122"/>
                <a:gd name="T44" fmla="*/ 118 w 227"/>
                <a:gd name="T45" fmla="*/ 102 h 122"/>
                <a:gd name="T46" fmla="*/ 127 w 227"/>
                <a:gd name="T47" fmla="*/ 102 h 122"/>
                <a:gd name="T48" fmla="*/ 133 w 227"/>
                <a:gd name="T49" fmla="*/ 104 h 122"/>
                <a:gd name="T50" fmla="*/ 139 w 227"/>
                <a:gd name="T51" fmla="*/ 104 h 122"/>
                <a:gd name="T52" fmla="*/ 135 w 227"/>
                <a:gd name="T53" fmla="*/ 99 h 122"/>
                <a:gd name="T54" fmla="*/ 144 w 227"/>
                <a:gd name="T55" fmla="*/ 99 h 122"/>
                <a:gd name="T56" fmla="*/ 156 w 227"/>
                <a:gd name="T57" fmla="*/ 101 h 122"/>
                <a:gd name="T58" fmla="*/ 166 w 227"/>
                <a:gd name="T59" fmla="*/ 110 h 122"/>
                <a:gd name="T60" fmla="*/ 174 w 227"/>
                <a:gd name="T61" fmla="*/ 121 h 122"/>
                <a:gd name="T62" fmla="*/ 170 w 227"/>
                <a:gd name="T63" fmla="*/ 99 h 122"/>
                <a:gd name="T64" fmla="*/ 183 w 227"/>
                <a:gd name="T65" fmla="*/ 82 h 122"/>
                <a:gd name="T66" fmla="*/ 190 w 227"/>
                <a:gd name="T67" fmla="*/ 76 h 122"/>
                <a:gd name="T68" fmla="*/ 192 w 227"/>
                <a:gd name="T69" fmla="*/ 73 h 122"/>
                <a:gd name="T70" fmla="*/ 189 w 227"/>
                <a:gd name="T71" fmla="*/ 73 h 122"/>
                <a:gd name="T72" fmla="*/ 192 w 227"/>
                <a:gd name="T73" fmla="*/ 72 h 122"/>
                <a:gd name="T74" fmla="*/ 186 w 227"/>
                <a:gd name="T75" fmla="*/ 60 h 122"/>
                <a:gd name="T76" fmla="*/ 192 w 227"/>
                <a:gd name="T77" fmla="*/ 55 h 122"/>
                <a:gd name="T78" fmla="*/ 193 w 227"/>
                <a:gd name="T79" fmla="*/ 63 h 122"/>
                <a:gd name="T80" fmla="*/ 193 w 227"/>
                <a:gd name="T81" fmla="*/ 54 h 122"/>
                <a:gd name="T82" fmla="*/ 199 w 227"/>
                <a:gd name="T83" fmla="*/ 53 h 122"/>
                <a:gd name="T84" fmla="*/ 205 w 227"/>
                <a:gd name="T85" fmla="*/ 46 h 122"/>
                <a:gd name="T86" fmla="*/ 215 w 227"/>
                <a:gd name="T87" fmla="*/ 42 h 122"/>
                <a:gd name="T88" fmla="*/ 213 w 227"/>
                <a:gd name="T89" fmla="*/ 37 h 122"/>
                <a:gd name="T90" fmla="*/ 220 w 227"/>
                <a:gd name="T91" fmla="*/ 28 h 122"/>
                <a:gd name="T92" fmla="*/ 226 w 227"/>
                <a:gd name="T93" fmla="*/ 26 h 122"/>
                <a:gd name="T94" fmla="*/ 224 w 227"/>
                <a:gd name="T95" fmla="*/ 15 h 122"/>
                <a:gd name="T96" fmla="*/ 213 w 227"/>
                <a:gd name="T97" fmla="*/ 20 h 122"/>
                <a:gd name="T98" fmla="*/ 208 w 227"/>
                <a:gd name="T99" fmla="*/ 26 h 122"/>
                <a:gd name="T100" fmla="*/ 191 w 227"/>
                <a:gd name="T101" fmla="*/ 31 h 122"/>
                <a:gd name="T102" fmla="*/ 162 w 227"/>
                <a:gd name="T103" fmla="*/ 43 h 122"/>
                <a:gd name="T104" fmla="*/ 160 w 227"/>
                <a:gd name="T105" fmla="*/ 33 h 122"/>
                <a:gd name="T106" fmla="*/ 153 w 227"/>
                <a:gd name="T107" fmla="*/ 27 h 122"/>
                <a:gd name="T108" fmla="*/ 150 w 227"/>
                <a:gd name="T109" fmla="*/ 35 h 122"/>
                <a:gd name="T110" fmla="*/ 147 w 227"/>
                <a:gd name="T111" fmla="*/ 24 h 122"/>
                <a:gd name="T112" fmla="*/ 149 w 227"/>
                <a:gd name="T113" fmla="*/ 21 h 122"/>
                <a:gd name="T114" fmla="*/ 155 w 227"/>
                <a:gd name="T115" fmla="*/ 20 h 122"/>
                <a:gd name="T116" fmla="*/ 158 w 227"/>
                <a:gd name="T117" fmla="*/ 1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7" h="122">
                  <a:moveTo>
                    <a:pt x="158" y="18"/>
                  </a:moveTo>
                  <a:cubicBezTo>
                    <a:pt x="155" y="17"/>
                    <a:pt x="153" y="15"/>
                    <a:pt x="150" y="17"/>
                  </a:cubicBezTo>
                  <a:cubicBezTo>
                    <a:pt x="146" y="20"/>
                    <a:pt x="145" y="14"/>
                    <a:pt x="142" y="16"/>
                  </a:cubicBezTo>
                  <a:cubicBezTo>
                    <a:pt x="142" y="14"/>
                    <a:pt x="144" y="13"/>
                    <a:pt x="145" y="12"/>
                  </a:cubicBezTo>
                  <a:cubicBezTo>
                    <a:pt x="143" y="13"/>
                    <a:pt x="132" y="20"/>
                    <a:pt x="133" y="15"/>
                  </a:cubicBezTo>
                  <a:cubicBezTo>
                    <a:pt x="131" y="16"/>
                    <a:pt x="130" y="16"/>
                    <a:pt x="128" y="17"/>
                  </a:cubicBezTo>
                  <a:cubicBezTo>
                    <a:pt x="131" y="13"/>
                    <a:pt x="134" y="11"/>
                    <a:pt x="137" y="9"/>
                  </a:cubicBezTo>
                  <a:cubicBezTo>
                    <a:pt x="133" y="8"/>
                    <a:pt x="130" y="8"/>
                    <a:pt x="126" y="6"/>
                  </a:cubicBezTo>
                  <a:cubicBezTo>
                    <a:pt x="124" y="5"/>
                    <a:pt x="122" y="5"/>
                    <a:pt x="120" y="5"/>
                  </a:cubicBezTo>
                  <a:cubicBezTo>
                    <a:pt x="117" y="4"/>
                    <a:pt x="117" y="2"/>
                    <a:pt x="116" y="0"/>
                  </a:cubicBezTo>
                  <a:cubicBezTo>
                    <a:pt x="118" y="5"/>
                    <a:pt x="105" y="3"/>
                    <a:pt x="102" y="3"/>
                  </a:cubicBezTo>
                  <a:cubicBezTo>
                    <a:pt x="89" y="3"/>
                    <a:pt x="77" y="3"/>
                    <a:pt x="64" y="3"/>
                  </a:cubicBezTo>
                  <a:cubicBezTo>
                    <a:pt x="45" y="3"/>
                    <a:pt x="26" y="3"/>
                    <a:pt x="8" y="3"/>
                  </a:cubicBezTo>
                  <a:cubicBezTo>
                    <a:pt x="10" y="4"/>
                    <a:pt x="9" y="5"/>
                    <a:pt x="9" y="6"/>
                  </a:cubicBezTo>
                  <a:cubicBezTo>
                    <a:pt x="10" y="9"/>
                    <a:pt x="9" y="9"/>
                    <a:pt x="7" y="12"/>
                  </a:cubicBezTo>
                  <a:cubicBezTo>
                    <a:pt x="7" y="11"/>
                    <a:pt x="8" y="8"/>
                    <a:pt x="8" y="8"/>
                  </a:cubicBezTo>
                  <a:cubicBezTo>
                    <a:pt x="6" y="7"/>
                    <a:pt x="1" y="6"/>
                    <a:pt x="1" y="7"/>
                  </a:cubicBezTo>
                  <a:cubicBezTo>
                    <a:pt x="0" y="9"/>
                    <a:pt x="3" y="15"/>
                    <a:pt x="4" y="17"/>
                  </a:cubicBezTo>
                  <a:cubicBezTo>
                    <a:pt x="3" y="17"/>
                    <a:pt x="3" y="17"/>
                    <a:pt x="3" y="16"/>
                  </a:cubicBezTo>
                  <a:cubicBezTo>
                    <a:pt x="3" y="18"/>
                    <a:pt x="4" y="19"/>
                    <a:pt x="6" y="19"/>
                  </a:cubicBezTo>
                  <a:cubicBezTo>
                    <a:pt x="1" y="19"/>
                    <a:pt x="2" y="38"/>
                    <a:pt x="2" y="42"/>
                  </a:cubicBezTo>
                  <a:cubicBezTo>
                    <a:pt x="3" y="47"/>
                    <a:pt x="1" y="50"/>
                    <a:pt x="4" y="53"/>
                  </a:cubicBezTo>
                  <a:cubicBezTo>
                    <a:pt x="6" y="56"/>
                    <a:pt x="4" y="60"/>
                    <a:pt x="9" y="63"/>
                  </a:cubicBezTo>
                  <a:cubicBezTo>
                    <a:pt x="10" y="61"/>
                    <a:pt x="9" y="62"/>
                    <a:pt x="11" y="62"/>
                  </a:cubicBezTo>
                  <a:cubicBezTo>
                    <a:pt x="9" y="62"/>
                    <a:pt x="9" y="63"/>
                    <a:pt x="11" y="65"/>
                  </a:cubicBezTo>
                  <a:cubicBezTo>
                    <a:pt x="10" y="64"/>
                    <a:pt x="10" y="64"/>
                    <a:pt x="9" y="64"/>
                  </a:cubicBezTo>
                  <a:cubicBezTo>
                    <a:pt x="9" y="65"/>
                    <a:pt x="9" y="66"/>
                    <a:pt x="10" y="67"/>
                  </a:cubicBezTo>
                  <a:cubicBezTo>
                    <a:pt x="12" y="68"/>
                    <a:pt x="11" y="70"/>
                    <a:pt x="12" y="71"/>
                  </a:cubicBezTo>
                  <a:cubicBezTo>
                    <a:pt x="14" y="73"/>
                    <a:pt x="15" y="75"/>
                    <a:pt x="17" y="76"/>
                  </a:cubicBezTo>
                  <a:cubicBezTo>
                    <a:pt x="17" y="77"/>
                    <a:pt x="16" y="78"/>
                    <a:pt x="17" y="79"/>
                  </a:cubicBezTo>
                  <a:cubicBezTo>
                    <a:pt x="17" y="80"/>
                    <a:pt x="20" y="80"/>
                    <a:pt x="21" y="80"/>
                  </a:cubicBezTo>
                  <a:cubicBezTo>
                    <a:pt x="23" y="81"/>
                    <a:pt x="29" y="83"/>
                    <a:pt x="29" y="86"/>
                  </a:cubicBezTo>
                  <a:cubicBezTo>
                    <a:pt x="30" y="91"/>
                    <a:pt x="36" y="86"/>
                    <a:pt x="40" y="88"/>
                  </a:cubicBezTo>
                  <a:cubicBezTo>
                    <a:pt x="44" y="90"/>
                    <a:pt x="49" y="92"/>
                    <a:pt x="54" y="94"/>
                  </a:cubicBezTo>
                  <a:cubicBezTo>
                    <a:pt x="55" y="95"/>
                    <a:pt x="64" y="95"/>
                    <a:pt x="64" y="93"/>
                  </a:cubicBezTo>
                  <a:cubicBezTo>
                    <a:pt x="64" y="91"/>
                    <a:pt x="69" y="92"/>
                    <a:pt x="70" y="92"/>
                  </a:cubicBezTo>
                  <a:cubicBezTo>
                    <a:pt x="73" y="92"/>
                    <a:pt x="74" y="94"/>
                    <a:pt x="76" y="96"/>
                  </a:cubicBezTo>
                  <a:cubicBezTo>
                    <a:pt x="79" y="99"/>
                    <a:pt x="80" y="102"/>
                    <a:pt x="84" y="105"/>
                  </a:cubicBezTo>
                  <a:cubicBezTo>
                    <a:pt x="89" y="97"/>
                    <a:pt x="92" y="102"/>
                    <a:pt x="95" y="107"/>
                  </a:cubicBezTo>
                  <a:cubicBezTo>
                    <a:pt x="97" y="110"/>
                    <a:pt x="99" y="112"/>
                    <a:pt x="101" y="116"/>
                  </a:cubicBezTo>
                  <a:cubicBezTo>
                    <a:pt x="101" y="117"/>
                    <a:pt x="107" y="118"/>
                    <a:pt x="109" y="119"/>
                  </a:cubicBezTo>
                  <a:cubicBezTo>
                    <a:pt x="108" y="116"/>
                    <a:pt x="107" y="114"/>
                    <a:pt x="107" y="113"/>
                  </a:cubicBezTo>
                  <a:cubicBezTo>
                    <a:pt x="109" y="112"/>
                    <a:pt x="107" y="111"/>
                    <a:pt x="108" y="110"/>
                  </a:cubicBezTo>
                  <a:cubicBezTo>
                    <a:pt x="109" y="109"/>
                    <a:pt x="111" y="108"/>
                    <a:pt x="111" y="106"/>
                  </a:cubicBezTo>
                  <a:cubicBezTo>
                    <a:pt x="115" y="107"/>
                    <a:pt x="116" y="105"/>
                    <a:pt x="117" y="101"/>
                  </a:cubicBezTo>
                  <a:cubicBezTo>
                    <a:pt x="117" y="101"/>
                    <a:pt x="118" y="102"/>
                    <a:pt x="118" y="102"/>
                  </a:cubicBezTo>
                  <a:cubicBezTo>
                    <a:pt x="118" y="102"/>
                    <a:pt x="118" y="102"/>
                    <a:pt x="117" y="103"/>
                  </a:cubicBezTo>
                  <a:cubicBezTo>
                    <a:pt x="121" y="101"/>
                    <a:pt x="123" y="101"/>
                    <a:pt x="127" y="102"/>
                  </a:cubicBezTo>
                  <a:cubicBezTo>
                    <a:pt x="128" y="102"/>
                    <a:pt x="128" y="101"/>
                    <a:pt x="129" y="101"/>
                  </a:cubicBezTo>
                  <a:cubicBezTo>
                    <a:pt x="130" y="102"/>
                    <a:pt x="131" y="103"/>
                    <a:pt x="133" y="104"/>
                  </a:cubicBezTo>
                  <a:cubicBezTo>
                    <a:pt x="134" y="104"/>
                    <a:pt x="135" y="104"/>
                    <a:pt x="136" y="103"/>
                  </a:cubicBezTo>
                  <a:cubicBezTo>
                    <a:pt x="137" y="104"/>
                    <a:pt x="138" y="105"/>
                    <a:pt x="139" y="104"/>
                  </a:cubicBezTo>
                  <a:cubicBezTo>
                    <a:pt x="137" y="103"/>
                    <a:pt x="137" y="101"/>
                    <a:pt x="139" y="100"/>
                  </a:cubicBezTo>
                  <a:cubicBezTo>
                    <a:pt x="137" y="100"/>
                    <a:pt x="135" y="101"/>
                    <a:pt x="135" y="99"/>
                  </a:cubicBezTo>
                  <a:cubicBezTo>
                    <a:pt x="138" y="99"/>
                    <a:pt x="144" y="100"/>
                    <a:pt x="144" y="96"/>
                  </a:cubicBezTo>
                  <a:cubicBezTo>
                    <a:pt x="144" y="97"/>
                    <a:pt x="144" y="98"/>
                    <a:pt x="144" y="99"/>
                  </a:cubicBezTo>
                  <a:cubicBezTo>
                    <a:pt x="146" y="98"/>
                    <a:pt x="149" y="97"/>
                    <a:pt x="151" y="98"/>
                  </a:cubicBezTo>
                  <a:cubicBezTo>
                    <a:pt x="153" y="99"/>
                    <a:pt x="153" y="102"/>
                    <a:pt x="156" y="101"/>
                  </a:cubicBezTo>
                  <a:cubicBezTo>
                    <a:pt x="163" y="98"/>
                    <a:pt x="164" y="104"/>
                    <a:pt x="165" y="110"/>
                  </a:cubicBezTo>
                  <a:cubicBezTo>
                    <a:pt x="165" y="110"/>
                    <a:pt x="165" y="110"/>
                    <a:pt x="166" y="110"/>
                  </a:cubicBezTo>
                  <a:cubicBezTo>
                    <a:pt x="165" y="111"/>
                    <a:pt x="168" y="117"/>
                    <a:pt x="169" y="118"/>
                  </a:cubicBezTo>
                  <a:cubicBezTo>
                    <a:pt x="172" y="120"/>
                    <a:pt x="169" y="122"/>
                    <a:pt x="174" y="121"/>
                  </a:cubicBezTo>
                  <a:cubicBezTo>
                    <a:pt x="175" y="120"/>
                    <a:pt x="175" y="115"/>
                    <a:pt x="175" y="114"/>
                  </a:cubicBezTo>
                  <a:cubicBezTo>
                    <a:pt x="174" y="109"/>
                    <a:pt x="171" y="103"/>
                    <a:pt x="170" y="99"/>
                  </a:cubicBezTo>
                  <a:cubicBezTo>
                    <a:pt x="168" y="95"/>
                    <a:pt x="173" y="91"/>
                    <a:pt x="173" y="88"/>
                  </a:cubicBezTo>
                  <a:cubicBezTo>
                    <a:pt x="177" y="89"/>
                    <a:pt x="179" y="83"/>
                    <a:pt x="183" y="82"/>
                  </a:cubicBezTo>
                  <a:cubicBezTo>
                    <a:pt x="185" y="81"/>
                    <a:pt x="191" y="78"/>
                    <a:pt x="189" y="77"/>
                  </a:cubicBezTo>
                  <a:cubicBezTo>
                    <a:pt x="189" y="76"/>
                    <a:pt x="189" y="76"/>
                    <a:pt x="190" y="76"/>
                  </a:cubicBezTo>
                  <a:cubicBezTo>
                    <a:pt x="189" y="75"/>
                    <a:pt x="189" y="75"/>
                    <a:pt x="188" y="75"/>
                  </a:cubicBezTo>
                  <a:cubicBezTo>
                    <a:pt x="190" y="75"/>
                    <a:pt x="194" y="75"/>
                    <a:pt x="192" y="73"/>
                  </a:cubicBezTo>
                  <a:cubicBezTo>
                    <a:pt x="192" y="73"/>
                    <a:pt x="192" y="73"/>
                    <a:pt x="192" y="74"/>
                  </a:cubicBezTo>
                  <a:cubicBezTo>
                    <a:pt x="190" y="73"/>
                    <a:pt x="191" y="73"/>
                    <a:pt x="189" y="73"/>
                  </a:cubicBezTo>
                  <a:cubicBezTo>
                    <a:pt x="189" y="72"/>
                    <a:pt x="189" y="71"/>
                    <a:pt x="189" y="71"/>
                  </a:cubicBezTo>
                  <a:cubicBezTo>
                    <a:pt x="190" y="72"/>
                    <a:pt x="191" y="72"/>
                    <a:pt x="192" y="72"/>
                  </a:cubicBezTo>
                  <a:cubicBezTo>
                    <a:pt x="192" y="70"/>
                    <a:pt x="192" y="67"/>
                    <a:pt x="190" y="68"/>
                  </a:cubicBezTo>
                  <a:cubicBezTo>
                    <a:pt x="193" y="65"/>
                    <a:pt x="187" y="61"/>
                    <a:pt x="186" y="60"/>
                  </a:cubicBezTo>
                  <a:cubicBezTo>
                    <a:pt x="188" y="60"/>
                    <a:pt x="189" y="61"/>
                    <a:pt x="190" y="62"/>
                  </a:cubicBezTo>
                  <a:cubicBezTo>
                    <a:pt x="188" y="59"/>
                    <a:pt x="188" y="55"/>
                    <a:pt x="192" y="55"/>
                  </a:cubicBezTo>
                  <a:cubicBezTo>
                    <a:pt x="191" y="56"/>
                    <a:pt x="190" y="58"/>
                    <a:pt x="191" y="60"/>
                  </a:cubicBezTo>
                  <a:cubicBezTo>
                    <a:pt x="191" y="61"/>
                    <a:pt x="193" y="62"/>
                    <a:pt x="193" y="63"/>
                  </a:cubicBezTo>
                  <a:cubicBezTo>
                    <a:pt x="193" y="64"/>
                    <a:pt x="191" y="65"/>
                    <a:pt x="192" y="67"/>
                  </a:cubicBezTo>
                  <a:cubicBezTo>
                    <a:pt x="195" y="61"/>
                    <a:pt x="195" y="60"/>
                    <a:pt x="193" y="54"/>
                  </a:cubicBezTo>
                  <a:cubicBezTo>
                    <a:pt x="195" y="55"/>
                    <a:pt x="196" y="56"/>
                    <a:pt x="196" y="58"/>
                  </a:cubicBezTo>
                  <a:cubicBezTo>
                    <a:pt x="197" y="56"/>
                    <a:pt x="198" y="55"/>
                    <a:pt x="199" y="53"/>
                  </a:cubicBezTo>
                  <a:cubicBezTo>
                    <a:pt x="199" y="52"/>
                    <a:pt x="198" y="49"/>
                    <a:pt x="199" y="49"/>
                  </a:cubicBezTo>
                  <a:cubicBezTo>
                    <a:pt x="201" y="47"/>
                    <a:pt x="203" y="46"/>
                    <a:pt x="205" y="46"/>
                  </a:cubicBezTo>
                  <a:cubicBezTo>
                    <a:pt x="207" y="45"/>
                    <a:pt x="209" y="46"/>
                    <a:pt x="210" y="43"/>
                  </a:cubicBezTo>
                  <a:cubicBezTo>
                    <a:pt x="211" y="45"/>
                    <a:pt x="216" y="44"/>
                    <a:pt x="215" y="42"/>
                  </a:cubicBezTo>
                  <a:cubicBezTo>
                    <a:pt x="214" y="44"/>
                    <a:pt x="214" y="43"/>
                    <a:pt x="212" y="42"/>
                  </a:cubicBezTo>
                  <a:cubicBezTo>
                    <a:pt x="211" y="40"/>
                    <a:pt x="212" y="39"/>
                    <a:pt x="213" y="37"/>
                  </a:cubicBezTo>
                  <a:cubicBezTo>
                    <a:pt x="214" y="34"/>
                    <a:pt x="214" y="33"/>
                    <a:pt x="216" y="32"/>
                  </a:cubicBezTo>
                  <a:cubicBezTo>
                    <a:pt x="218" y="31"/>
                    <a:pt x="219" y="31"/>
                    <a:pt x="220" y="28"/>
                  </a:cubicBezTo>
                  <a:cubicBezTo>
                    <a:pt x="221" y="30"/>
                    <a:pt x="225" y="30"/>
                    <a:pt x="226" y="27"/>
                  </a:cubicBezTo>
                  <a:cubicBezTo>
                    <a:pt x="227" y="27"/>
                    <a:pt x="226" y="27"/>
                    <a:pt x="226" y="26"/>
                  </a:cubicBezTo>
                  <a:cubicBezTo>
                    <a:pt x="227" y="25"/>
                    <a:pt x="225" y="23"/>
                    <a:pt x="225" y="22"/>
                  </a:cubicBezTo>
                  <a:cubicBezTo>
                    <a:pt x="223" y="20"/>
                    <a:pt x="224" y="18"/>
                    <a:pt x="224" y="15"/>
                  </a:cubicBezTo>
                  <a:cubicBezTo>
                    <a:pt x="224" y="11"/>
                    <a:pt x="219" y="14"/>
                    <a:pt x="217" y="12"/>
                  </a:cubicBezTo>
                  <a:cubicBezTo>
                    <a:pt x="215" y="15"/>
                    <a:pt x="214" y="17"/>
                    <a:pt x="213" y="20"/>
                  </a:cubicBezTo>
                  <a:cubicBezTo>
                    <a:pt x="213" y="22"/>
                    <a:pt x="213" y="24"/>
                    <a:pt x="212" y="24"/>
                  </a:cubicBezTo>
                  <a:cubicBezTo>
                    <a:pt x="210" y="24"/>
                    <a:pt x="209" y="26"/>
                    <a:pt x="208" y="26"/>
                  </a:cubicBezTo>
                  <a:cubicBezTo>
                    <a:pt x="201" y="26"/>
                    <a:pt x="195" y="24"/>
                    <a:pt x="190" y="31"/>
                  </a:cubicBezTo>
                  <a:cubicBezTo>
                    <a:pt x="190" y="31"/>
                    <a:pt x="191" y="31"/>
                    <a:pt x="191" y="31"/>
                  </a:cubicBezTo>
                  <a:cubicBezTo>
                    <a:pt x="191" y="36"/>
                    <a:pt x="183" y="34"/>
                    <a:pt x="179" y="35"/>
                  </a:cubicBezTo>
                  <a:cubicBezTo>
                    <a:pt x="182" y="40"/>
                    <a:pt x="166" y="46"/>
                    <a:pt x="162" y="43"/>
                  </a:cubicBezTo>
                  <a:cubicBezTo>
                    <a:pt x="166" y="39"/>
                    <a:pt x="166" y="36"/>
                    <a:pt x="164" y="31"/>
                  </a:cubicBezTo>
                  <a:cubicBezTo>
                    <a:pt x="163" y="32"/>
                    <a:pt x="162" y="33"/>
                    <a:pt x="160" y="33"/>
                  </a:cubicBezTo>
                  <a:cubicBezTo>
                    <a:pt x="162" y="29"/>
                    <a:pt x="164" y="25"/>
                    <a:pt x="159" y="23"/>
                  </a:cubicBezTo>
                  <a:cubicBezTo>
                    <a:pt x="156" y="21"/>
                    <a:pt x="154" y="24"/>
                    <a:pt x="153" y="27"/>
                  </a:cubicBezTo>
                  <a:cubicBezTo>
                    <a:pt x="153" y="26"/>
                    <a:pt x="153" y="26"/>
                    <a:pt x="153" y="25"/>
                  </a:cubicBezTo>
                  <a:cubicBezTo>
                    <a:pt x="150" y="27"/>
                    <a:pt x="149" y="32"/>
                    <a:pt x="150" y="35"/>
                  </a:cubicBezTo>
                  <a:cubicBezTo>
                    <a:pt x="151" y="37"/>
                    <a:pt x="151" y="44"/>
                    <a:pt x="147" y="44"/>
                  </a:cubicBezTo>
                  <a:cubicBezTo>
                    <a:pt x="140" y="44"/>
                    <a:pt x="148" y="26"/>
                    <a:pt x="147" y="24"/>
                  </a:cubicBezTo>
                  <a:cubicBezTo>
                    <a:pt x="147" y="26"/>
                    <a:pt x="146" y="28"/>
                    <a:pt x="144" y="28"/>
                  </a:cubicBezTo>
                  <a:cubicBezTo>
                    <a:pt x="145" y="25"/>
                    <a:pt x="147" y="22"/>
                    <a:pt x="149" y="21"/>
                  </a:cubicBezTo>
                  <a:cubicBezTo>
                    <a:pt x="149" y="21"/>
                    <a:pt x="149" y="22"/>
                    <a:pt x="149" y="22"/>
                  </a:cubicBezTo>
                  <a:cubicBezTo>
                    <a:pt x="151" y="22"/>
                    <a:pt x="154" y="19"/>
                    <a:pt x="155" y="20"/>
                  </a:cubicBezTo>
                  <a:cubicBezTo>
                    <a:pt x="157" y="21"/>
                    <a:pt x="157" y="19"/>
                    <a:pt x="160" y="20"/>
                  </a:cubicBezTo>
                  <a:cubicBezTo>
                    <a:pt x="160" y="19"/>
                    <a:pt x="159" y="18"/>
                    <a:pt x="158" y="18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8" name="Freeform 16"/>
            <p:cNvSpPr>
              <a:spLocks noEditPoints="1"/>
            </p:cNvSpPr>
            <p:nvPr/>
          </p:nvSpPr>
          <p:spPr bwMode="auto">
            <a:xfrm>
              <a:off x="2004" y="1455"/>
              <a:ext cx="395" cy="210"/>
            </a:xfrm>
            <a:custGeom>
              <a:avLst/>
              <a:gdLst>
                <a:gd name="T0" fmla="*/ 157 w 229"/>
                <a:gd name="T1" fmla="*/ 102 h 122"/>
                <a:gd name="T2" fmla="*/ 140 w 229"/>
                <a:gd name="T3" fmla="*/ 100 h 122"/>
                <a:gd name="T4" fmla="*/ 130 w 229"/>
                <a:gd name="T5" fmla="*/ 102 h 122"/>
                <a:gd name="T6" fmla="*/ 109 w 229"/>
                <a:gd name="T7" fmla="*/ 110 h 122"/>
                <a:gd name="T8" fmla="*/ 101 w 229"/>
                <a:gd name="T9" fmla="*/ 116 h 122"/>
                <a:gd name="T10" fmla="*/ 76 w 229"/>
                <a:gd name="T11" fmla="*/ 96 h 122"/>
                <a:gd name="T12" fmla="*/ 40 w 229"/>
                <a:gd name="T13" fmla="*/ 89 h 122"/>
                <a:gd name="T14" fmla="*/ 17 w 229"/>
                <a:gd name="T15" fmla="*/ 77 h 122"/>
                <a:gd name="T16" fmla="*/ 4 w 229"/>
                <a:gd name="T17" fmla="*/ 54 h 122"/>
                <a:gd name="T18" fmla="*/ 3 w 229"/>
                <a:gd name="T19" fmla="*/ 5 h 122"/>
                <a:gd name="T20" fmla="*/ 9 w 229"/>
                <a:gd name="T21" fmla="*/ 2 h 122"/>
                <a:gd name="T22" fmla="*/ 119 w 229"/>
                <a:gd name="T23" fmla="*/ 1 h 122"/>
                <a:gd name="T24" fmla="*/ 133 w 229"/>
                <a:gd name="T25" fmla="*/ 14 h 122"/>
                <a:gd name="T26" fmla="*/ 145 w 229"/>
                <a:gd name="T27" fmla="*/ 11 h 122"/>
                <a:gd name="T28" fmla="*/ 159 w 229"/>
                <a:gd name="T29" fmla="*/ 17 h 122"/>
                <a:gd name="T30" fmla="*/ 164 w 229"/>
                <a:gd name="T31" fmla="*/ 26 h 122"/>
                <a:gd name="T32" fmla="*/ 179 w 229"/>
                <a:gd name="T33" fmla="*/ 36 h 122"/>
                <a:gd name="T34" fmla="*/ 206 w 229"/>
                <a:gd name="T35" fmla="*/ 25 h 122"/>
                <a:gd name="T36" fmla="*/ 219 w 229"/>
                <a:gd name="T37" fmla="*/ 11 h 122"/>
                <a:gd name="T38" fmla="*/ 228 w 229"/>
                <a:gd name="T39" fmla="*/ 26 h 122"/>
                <a:gd name="T40" fmla="*/ 215 w 229"/>
                <a:gd name="T41" fmla="*/ 37 h 122"/>
                <a:gd name="T42" fmla="*/ 211 w 229"/>
                <a:gd name="T43" fmla="*/ 45 h 122"/>
                <a:gd name="T44" fmla="*/ 198 w 229"/>
                <a:gd name="T45" fmla="*/ 58 h 122"/>
                <a:gd name="T46" fmla="*/ 194 w 229"/>
                <a:gd name="T47" fmla="*/ 75 h 122"/>
                <a:gd name="T48" fmla="*/ 175 w 229"/>
                <a:gd name="T49" fmla="*/ 90 h 122"/>
                <a:gd name="T50" fmla="*/ 167 w 229"/>
                <a:gd name="T51" fmla="*/ 110 h 122"/>
                <a:gd name="T52" fmla="*/ 171 w 229"/>
                <a:gd name="T53" fmla="*/ 92 h 122"/>
                <a:gd name="T54" fmla="*/ 189 w 229"/>
                <a:gd name="T55" fmla="*/ 76 h 122"/>
                <a:gd name="T56" fmla="*/ 190 w 229"/>
                <a:gd name="T57" fmla="*/ 73 h 122"/>
                <a:gd name="T58" fmla="*/ 188 w 229"/>
                <a:gd name="T59" fmla="*/ 62 h 122"/>
                <a:gd name="T60" fmla="*/ 194 w 229"/>
                <a:gd name="T61" fmla="*/ 53 h 122"/>
                <a:gd name="T62" fmla="*/ 201 w 229"/>
                <a:gd name="T63" fmla="*/ 47 h 122"/>
                <a:gd name="T64" fmla="*/ 212 w 229"/>
                <a:gd name="T65" fmla="*/ 37 h 122"/>
                <a:gd name="T66" fmla="*/ 223 w 229"/>
                <a:gd name="T67" fmla="*/ 29 h 122"/>
                <a:gd name="T68" fmla="*/ 222 w 229"/>
                <a:gd name="T69" fmla="*/ 14 h 122"/>
                <a:gd name="T70" fmla="*/ 206 w 229"/>
                <a:gd name="T71" fmla="*/ 27 h 122"/>
                <a:gd name="T72" fmla="*/ 181 w 229"/>
                <a:gd name="T73" fmla="*/ 39 h 122"/>
                <a:gd name="T74" fmla="*/ 159 w 229"/>
                <a:gd name="T75" fmla="*/ 34 h 122"/>
                <a:gd name="T76" fmla="*/ 152 w 229"/>
                <a:gd name="T77" fmla="*/ 34 h 122"/>
                <a:gd name="T78" fmla="*/ 144 w 229"/>
                <a:gd name="T79" fmla="*/ 28 h 122"/>
                <a:gd name="T80" fmla="*/ 158 w 229"/>
                <a:gd name="T81" fmla="*/ 19 h 122"/>
                <a:gd name="T82" fmla="*/ 144 w 229"/>
                <a:gd name="T83" fmla="*/ 17 h 122"/>
                <a:gd name="T84" fmla="*/ 128 w 229"/>
                <a:gd name="T85" fmla="*/ 16 h 122"/>
                <a:gd name="T86" fmla="*/ 105 w 229"/>
                <a:gd name="T87" fmla="*/ 4 h 122"/>
                <a:gd name="T88" fmla="*/ 7 w 229"/>
                <a:gd name="T89" fmla="*/ 12 h 122"/>
                <a:gd name="T90" fmla="*/ 6 w 229"/>
                <a:gd name="T91" fmla="*/ 18 h 122"/>
                <a:gd name="T92" fmla="*/ 9 w 229"/>
                <a:gd name="T93" fmla="*/ 61 h 122"/>
                <a:gd name="T94" fmla="*/ 11 w 229"/>
                <a:gd name="T95" fmla="*/ 65 h 122"/>
                <a:gd name="T96" fmla="*/ 21 w 229"/>
                <a:gd name="T97" fmla="*/ 79 h 122"/>
                <a:gd name="T98" fmla="*/ 65 w 229"/>
                <a:gd name="T99" fmla="*/ 93 h 122"/>
                <a:gd name="T100" fmla="*/ 90 w 229"/>
                <a:gd name="T101" fmla="*/ 100 h 122"/>
                <a:gd name="T102" fmla="*/ 107 w 229"/>
                <a:gd name="T103" fmla="*/ 112 h 122"/>
                <a:gd name="T104" fmla="*/ 112 w 229"/>
                <a:gd name="T105" fmla="*/ 105 h 122"/>
                <a:gd name="T106" fmla="*/ 134 w 229"/>
                <a:gd name="T107" fmla="*/ 103 h 122"/>
                <a:gd name="T108" fmla="*/ 144 w 229"/>
                <a:gd name="T109" fmla="*/ 96 h 122"/>
                <a:gd name="T110" fmla="*/ 157 w 229"/>
                <a:gd name="T111" fmla="*/ 100 h 122"/>
                <a:gd name="T112" fmla="*/ 190 w 229"/>
                <a:gd name="T113" fmla="*/ 69 h 122"/>
                <a:gd name="T114" fmla="*/ 149 w 229"/>
                <a:gd name="T115" fmla="*/ 24 h 122"/>
                <a:gd name="T116" fmla="*/ 155 w 229"/>
                <a:gd name="T117" fmla="*/ 23 h 122"/>
                <a:gd name="T118" fmla="*/ 149 w 229"/>
                <a:gd name="T119" fmla="*/ 2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9" h="122">
                  <a:moveTo>
                    <a:pt x="173" y="122"/>
                  </a:moveTo>
                  <a:cubicBezTo>
                    <a:pt x="171" y="122"/>
                    <a:pt x="171" y="121"/>
                    <a:pt x="171" y="121"/>
                  </a:cubicBezTo>
                  <a:cubicBezTo>
                    <a:pt x="171" y="120"/>
                    <a:pt x="171" y="120"/>
                    <a:pt x="170" y="119"/>
                  </a:cubicBezTo>
                  <a:cubicBezTo>
                    <a:pt x="168" y="118"/>
                    <a:pt x="166" y="114"/>
                    <a:pt x="166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4" y="101"/>
                    <a:pt x="161" y="101"/>
                    <a:pt x="160" y="101"/>
                  </a:cubicBezTo>
                  <a:cubicBezTo>
                    <a:pt x="159" y="101"/>
                    <a:pt x="158" y="101"/>
                    <a:pt x="157" y="102"/>
                  </a:cubicBezTo>
                  <a:cubicBezTo>
                    <a:pt x="157" y="102"/>
                    <a:pt x="156" y="102"/>
                    <a:pt x="156" y="102"/>
                  </a:cubicBezTo>
                  <a:cubicBezTo>
                    <a:pt x="155" y="102"/>
                    <a:pt x="154" y="101"/>
                    <a:pt x="153" y="100"/>
                  </a:cubicBezTo>
                  <a:cubicBezTo>
                    <a:pt x="152" y="100"/>
                    <a:pt x="152" y="99"/>
                    <a:pt x="151" y="99"/>
                  </a:cubicBezTo>
                  <a:cubicBezTo>
                    <a:pt x="150" y="98"/>
                    <a:pt x="148" y="99"/>
                    <a:pt x="146" y="99"/>
                  </a:cubicBezTo>
                  <a:cubicBezTo>
                    <a:pt x="144" y="100"/>
                    <a:pt x="144" y="100"/>
                    <a:pt x="144" y="100"/>
                  </a:cubicBezTo>
                  <a:cubicBezTo>
                    <a:pt x="144" y="99"/>
                    <a:pt x="144" y="99"/>
                    <a:pt x="144" y="99"/>
                  </a:cubicBezTo>
                  <a:cubicBezTo>
                    <a:pt x="143" y="100"/>
                    <a:pt x="142" y="100"/>
                    <a:pt x="141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1"/>
                    <a:pt x="140" y="101"/>
                    <a:pt x="140" y="102"/>
                  </a:cubicBezTo>
                  <a:cubicBezTo>
                    <a:pt x="140" y="102"/>
                    <a:pt x="140" y="103"/>
                    <a:pt x="141" y="103"/>
                  </a:cubicBezTo>
                  <a:cubicBezTo>
                    <a:pt x="142" y="104"/>
                    <a:pt x="142" y="104"/>
                    <a:pt x="142" y="104"/>
                  </a:cubicBezTo>
                  <a:cubicBezTo>
                    <a:pt x="141" y="105"/>
                    <a:pt x="141" y="105"/>
                    <a:pt x="141" y="105"/>
                  </a:cubicBezTo>
                  <a:cubicBezTo>
                    <a:pt x="140" y="105"/>
                    <a:pt x="140" y="105"/>
                    <a:pt x="139" y="105"/>
                  </a:cubicBezTo>
                  <a:cubicBezTo>
                    <a:pt x="139" y="105"/>
                    <a:pt x="138" y="105"/>
                    <a:pt x="137" y="104"/>
                  </a:cubicBezTo>
                  <a:cubicBezTo>
                    <a:pt x="136" y="105"/>
                    <a:pt x="134" y="105"/>
                    <a:pt x="133" y="104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29" y="103"/>
                    <a:pt x="129" y="103"/>
                    <a:pt x="128" y="103"/>
                  </a:cubicBezTo>
                  <a:cubicBezTo>
                    <a:pt x="128" y="103"/>
                    <a:pt x="128" y="103"/>
                    <a:pt x="128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4" y="102"/>
                    <a:pt x="121" y="102"/>
                    <a:pt x="119" y="103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17" y="106"/>
                    <a:pt x="116" y="107"/>
                    <a:pt x="113" y="107"/>
                  </a:cubicBezTo>
                  <a:cubicBezTo>
                    <a:pt x="113" y="108"/>
                    <a:pt x="111" y="109"/>
                    <a:pt x="110" y="110"/>
                  </a:cubicBezTo>
                  <a:cubicBezTo>
                    <a:pt x="110" y="110"/>
                    <a:pt x="110" y="110"/>
                    <a:pt x="109" y="110"/>
                  </a:cubicBezTo>
                  <a:cubicBezTo>
                    <a:pt x="109" y="110"/>
                    <a:pt x="109" y="111"/>
                    <a:pt x="110" y="111"/>
                  </a:cubicBezTo>
                  <a:cubicBezTo>
                    <a:pt x="110" y="111"/>
                    <a:pt x="110" y="112"/>
                    <a:pt x="109" y="113"/>
                  </a:cubicBezTo>
                  <a:cubicBezTo>
                    <a:pt x="109" y="113"/>
                    <a:pt x="109" y="114"/>
                    <a:pt x="110" y="115"/>
                  </a:cubicBezTo>
                  <a:cubicBezTo>
                    <a:pt x="110" y="116"/>
                    <a:pt x="110" y="117"/>
                    <a:pt x="111" y="118"/>
                  </a:cubicBezTo>
                  <a:cubicBezTo>
                    <a:pt x="111" y="120"/>
                    <a:pt x="111" y="120"/>
                    <a:pt x="111" y="120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09" y="119"/>
                    <a:pt x="108" y="119"/>
                    <a:pt x="108" y="119"/>
                  </a:cubicBezTo>
                  <a:cubicBezTo>
                    <a:pt x="104" y="118"/>
                    <a:pt x="101" y="117"/>
                    <a:pt x="101" y="116"/>
                  </a:cubicBezTo>
                  <a:cubicBezTo>
                    <a:pt x="100" y="114"/>
                    <a:pt x="99" y="112"/>
                    <a:pt x="98" y="111"/>
                  </a:cubicBezTo>
                  <a:cubicBezTo>
                    <a:pt x="97" y="110"/>
                    <a:pt x="96" y="109"/>
                    <a:pt x="96" y="108"/>
                  </a:cubicBezTo>
                  <a:cubicBezTo>
                    <a:pt x="94" y="105"/>
                    <a:pt x="92" y="102"/>
                    <a:pt x="90" y="102"/>
                  </a:cubicBezTo>
                  <a:cubicBezTo>
                    <a:pt x="89" y="102"/>
                    <a:pt x="87" y="103"/>
                    <a:pt x="86" y="105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4" y="106"/>
                    <a:pt x="84" y="106"/>
                    <a:pt x="84" y="106"/>
                  </a:cubicBezTo>
                  <a:cubicBezTo>
                    <a:pt x="82" y="104"/>
                    <a:pt x="80" y="102"/>
                    <a:pt x="79" y="100"/>
                  </a:cubicBezTo>
                  <a:cubicBezTo>
                    <a:pt x="78" y="99"/>
                    <a:pt x="77" y="98"/>
                    <a:pt x="76" y="96"/>
                  </a:cubicBezTo>
                  <a:cubicBezTo>
                    <a:pt x="76" y="96"/>
                    <a:pt x="75" y="96"/>
                    <a:pt x="75" y="95"/>
                  </a:cubicBezTo>
                  <a:cubicBezTo>
                    <a:pt x="74" y="94"/>
                    <a:pt x="73" y="93"/>
                    <a:pt x="71" y="93"/>
                  </a:cubicBezTo>
                  <a:cubicBezTo>
                    <a:pt x="71" y="93"/>
                    <a:pt x="70" y="93"/>
                    <a:pt x="70" y="93"/>
                  </a:cubicBezTo>
                  <a:cubicBezTo>
                    <a:pt x="69" y="93"/>
                    <a:pt x="68" y="93"/>
                    <a:pt x="68" y="93"/>
                  </a:cubicBezTo>
                  <a:cubicBezTo>
                    <a:pt x="67" y="93"/>
                    <a:pt x="66" y="93"/>
                    <a:pt x="66" y="93"/>
                  </a:cubicBezTo>
                  <a:cubicBezTo>
                    <a:pt x="66" y="96"/>
                    <a:pt x="60" y="96"/>
                    <a:pt x="58" y="96"/>
                  </a:cubicBezTo>
                  <a:cubicBezTo>
                    <a:pt x="56" y="96"/>
                    <a:pt x="55" y="96"/>
                    <a:pt x="54" y="95"/>
                  </a:cubicBezTo>
                  <a:cubicBezTo>
                    <a:pt x="50" y="93"/>
                    <a:pt x="45" y="91"/>
                    <a:pt x="40" y="89"/>
                  </a:cubicBezTo>
                  <a:cubicBezTo>
                    <a:pt x="39" y="89"/>
                    <a:pt x="37" y="89"/>
                    <a:pt x="36" y="89"/>
                  </a:cubicBezTo>
                  <a:cubicBezTo>
                    <a:pt x="35" y="89"/>
                    <a:pt x="34" y="90"/>
                    <a:pt x="33" y="90"/>
                  </a:cubicBezTo>
                  <a:cubicBezTo>
                    <a:pt x="31" y="90"/>
                    <a:pt x="30" y="89"/>
                    <a:pt x="29" y="87"/>
                  </a:cubicBezTo>
                  <a:cubicBezTo>
                    <a:pt x="29" y="85"/>
                    <a:pt x="25" y="82"/>
                    <a:pt x="21" y="81"/>
                  </a:cubicBezTo>
                  <a:cubicBezTo>
                    <a:pt x="21" y="81"/>
                    <a:pt x="21" y="81"/>
                    <a:pt x="20" y="81"/>
                  </a:cubicBezTo>
                  <a:cubicBezTo>
                    <a:pt x="19" y="81"/>
                    <a:pt x="18" y="80"/>
                    <a:pt x="17" y="80"/>
                  </a:cubicBezTo>
                  <a:cubicBezTo>
                    <a:pt x="16" y="79"/>
                    <a:pt x="17" y="78"/>
                    <a:pt x="17" y="78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16" y="76"/>
                    <a:pt x="15" y="75"/>
                    <a:pt x="14" y="74"/>
                  </a:cubicBezTo>
                  <a:cubicBezTo>
                    <a:pt x="14" y="73"/>
                    <a:pt x="13" y="73"/>
                    <a:pt x="13" y="72"/>
                  </a:cubicBezTo>
                  <a:cubicBezTo>
                    <a:pt x="12" y="71"/>
                    <a:pt x="12" y="70"/>
                    <a:pt x="12" y="69"/>
                  </a:cubicBezTo>
                  <a:cubicBezTo>
                    <a:pt x="12" y="69"/>
                    <a:pt x="11" y="68"/>
                    <a:pt x="11" y="68"/>
                  </a:cubicBezTo>
                  <a:cubicBezTo>
                    <a:pt x="9" y="67"/>
                    <a:pt x="9" y="65"/>
                    <a:pt x="9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6" y="62"/>
                    <a:pt x="6" y="59"/>
                    <a:pt x="5" y="57"/>
                  </a:cubicBezTo>
                  <a:cubicBezTo>
                    <a:pt x="5" y="56"/>
                    <a:pt x="5" y="55"/>
                    <a:pt x="4" y="54"/>
                  </a:cubicBezTo>
                  <a:cubicBezTo>
                    <a:pt x="2" y="51"/>
                    <a:pt x="2" y="49"/>
                    <a:pt x="2" y="47"/>
                  </a:cubicBezTo>
                  <a:cubicBezTo>
                    <a:pt x="2" y="45"/>
                    <a:pt x="3" y="44"/>
                    <a:pt x="2" y="42"/>
                  </a:cubicBezTo>
                  <a:cubicBezTo>
                    <a:pt x="2" y="39"/>
                    <a:pt x="1" y="24"/>
                    <a:pt x="4" y="19"/>
                  </a:cubicBezTo>
                  <a:cubicBezTo>
                    <a:pt x="3" y="19"/>
                    <a:pt x="3" y="17"/>
                    <a:pt x="3" y="1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2"/>
                    <a:pt x="0" y="8"/>
                    <a:pt x="1" y="6"/>
                  </a:cubicBezTo>
                  <a:cubicBezTo>
                    <a:pt x="1" y="6"/>
                    <a:pt x="1" y="5"/>
                    <a:pt x="3" y="5"/>
                  </a:cubicBezTo>
                  <a:cubicBezTo>
                    <a:pt x="4" y="5"/>
                    <a:pt x="6" y="6"/>
                    <a:pt x="8" y="6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4"/>
                    <a:pt x="8" y="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27" y="2"/>
                    <a:pt x="46" y="2"/>
                    <a:pt x="65" y="2"/>
                  </a:cubicBezTo>
                  <a:cubicBezTo>
                    <a:pt x="78" y="2"/>
                    <a:pt x="90" y="2"/>
                    <a:pt x="103" y="2"/>
                  </a:cubicBezTo>
                  <a:cubicBezTo>
                    <a:pt x="103" y="2"/>
                    <a:pt x="104" y="2"/>
                    <a:pt x="105" y="2"/>
                  </a:cubicBezTo>
                  <a:cubicBezTo>
                    <a:pt x="107" y="2"/>
                    <a:pt x="109" y="3"/>
                    <a:pt x="111" y="3"/>
                  </a:cubicBezTo>
                  <a:cubicBezTo>
                    <a:pt x="115" y="3"/>
                    <a:pt x="116" y="2"/>
                    <a:pt x="116" y="1"/>
                  </a:cubicBezTo>
                  <a:cubicBezTo>
                    <a:pt x="116" y="1"/>
                    <a:pt x="116" y="1"/>
                    <a:pt x="116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8" y="0"/>
                    <a:pt x="119" y="1"/>
                    <a:pt x="119" y="1"/>
                  </a:cubicBezTo>
                  <a:cubicBezTo>
                    <a:pt x="119" y="3"/>
                    <a:pt x="120" y="3"/>
                    <a:pt x="121" y="4"/>
                  </a:cubicBezTo>
                  <a:cubicBezTo>
                    <a:pt x="121" y="4"/>
                    <a:pt x="122" y="4"/>
                    <a:pt x="122" y="4"/>
                  </a:cubicBezTo>
                  <a:cubicBezTo>
                    <a:pt x="124" y="4"/>
                    <a:pt x="126" y="4"/>
                    <a:pt x="128" y="5"/>
                  </a:cubicBezTo>
                  <a:cubicBezTo>
                    <a:pt x="131" y="6"/>
                    <a:pt x="132" y="7"/>
                    <a:pt x="135" y="7"/>
                  </a:cubicBezTo>
                  <a:cubicBezTo>
                    <a:pt x="136" y="7"/>
                    <a:pt x="137" y="8"/>
                    <a:pt x="138" y="8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37" y="11"/>
                    <a:pt x="135" y="13"/>
                    <a:pt x="133" y="14"/>
                  </a:cubicBezTo>
                  <a:cubicBezTo>
                    <a:pt x="133" y="14"/>
                    <a:pt x="133" y="14"/>
                    <a:pt x="133" y="14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135" y="16"/>
                    <a:pt x="135" y="16"/>
                    <a:pt x="135" y="16"/>
                  </a:cubicBezTo>
                  <a:cubicBezTo>
                    <a:pt x="137" y="16"/>
                    <a:pt x="142" y="13"/>
                    <a:pt x="144" y="12"/>
                  </a:cubicBezTo>
                  <a:cubicBezTo>
                    <a:pt x="145" y="11"/>
                    <a:pt x="145" y="11"/>
                    <a:pt x="145" y="11"/>
                  </a:cubicBezTo>
                  <a:cubicBezTo>
                    <a:pt x="150" y="8"/>
                    <a:pt x="150" y="8"/>
                    <a:pt x="150" y="8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5" y="14"/>
                    <a:pt x="145" y="14"/>
                    <a:pt x="145" y="14"/>
                  </a:cubicBezTo>
                  <a:cubicBezTo>
                    <a:pt x="146" y="14"/>
                    <a:pt x="147" y="15"/>
                    <a:pt x="147" y="16"/>
                  </a:cubicBezTo>
                  <a:cubicBezTo>
                    <a:pt x="148" y="17"/>
                    <a:pt x="149" y="17"/>
                    <a:pt x="150" y="17"/>
                  </a:cubicBezTo>
                  <a:cubicBezTo>
                    <a:pt x="153" y="15"/>
                    <a:pt x="155" y="15"/>
                    <a:pt x="157" y="16"/>
                  </a:cubicBezTo>
                  <a:cubicBezTo>
                    <a:pt x="158" y="16"/>
                    <a:pt x="158" y="16"/>
                    <a:pt x="159" y="17"/>
                  </a:cubicBezTo>
                  <a:cubicBezTo>
                    <a:pt x="159" y="17"/>
                    <a:pt x="159" y="17"/>
                    <a:pt x="159" y="17"/>
                  </a:cubicBezTo>
                  <a:cubicBezTo>
                    <a:pt x="161" y="17"/>
                    <a:pt x="161" y="19"/>
                    <a:pt x="162" y="20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0" y="21"/>
                    <a:pt x="159" y="21"/>
                    <a:pt x="159" y="21"/>
                  </a:cubicBezTo>
                  <a:cubicBezTo>
                    <a:pt x="159" y="21"/>
                    <a:pt x="159" y="21"/>
                    <a:pt x="159" y="21"/>
                  </a:cubicBezTo>
                  <a:cubicBezTo>
                    <a:pt x="159" y="21"/>
                    <a:pt x="160" y="21"/>
                    <a:pt x="161" y="22"/>
                  </a:cubicBezTo>
                  <a:cubicBezTo>
                    <a:pt x="163" y="23"/>
                    <a:pt x="164" y="24"/>
                    <a:pt x="164" y="26"/>
                  </a:cubicBezTo>
                  <a:cubicBezTo>
                    <a:pt x="165" y="27"/>
                    <a:pt x="164" y="29"/>
                    <a:pt x="163" y="31"/>
                  </a:cubicBezTo>
                  <a:cubicBezTo>
                    <a:pt x="164" y="31"/>
                    <a:pt x="164" y="30"/>
                    <a:pt x="165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1"/>
                    <a:pt x="166" y="31"/>
                    <a:pt x="166" y="31"/>
                  </a:cubicBezTo>
                  <a:cubicBezTo>
                    <a:pt x="168" y="36"/>
                    <a:pt x="168" y="39"/>
                    <a:pt x="165" y="43"/>
                  </a:cubicBezTo>
                  <a:cubicBezTo>
                    <a:pt x="165" y="43"/>
                    <a:pt x="166" y="43"/>
                    <a:pt x="166" y="43"/>
                  </a:cubicBezTo>
                  <a:cubicBezTo>
                    <a:pt x="171" y="43"/>
                    <a:pt x="178" y="40"/>
                    <a:pt x="179" y="38"/>
                  </a:cubicBezTo>
                  <a:cubicBezTo>
                    <a:pt x="180" y="37"/>
                    <a:pt x="180" y="37"/>
                    <a:pt x="179" y="36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80" y="35"/>
                    <a:pt x="180" y="35"/>
                    <a:pt x="180" y="35"/>
                  </a:cubicBezTo>
                  <a:cubicBezTo>
                    <a:pt x="181" y="34"/>
                    <a:pt x="183" y="34"/>
                    <a:pt x="185" y="34"/>
                  </a:cubicBezTo>
                  <a:cubicBezTo>
                    <a:pt x="187" y="34"/>
                    <a:pt x="190" y="34"/>
                    <a:pt x="190" y="33"/>
                  </a:cubicBezTo>
                  <a:cubicBezTo>
                    <a:pt x="191" y="32"/>
                    <a:pt x="191" y="32"/>
                    <a:pt x="191" y="32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90" y="30"/>
                    <a:pt x="190" y="30"/>
                    <a:pt x="190" y="30"/>
                  </a:cubicBezTo>
                  <a:cubicBezTo>
                    <a:pt x="195" y="25"/>
                    <a:pt x="199" y="25"/>
                    <a:pt x="206" y="25"/>
                  </a:cubicBezTo>
                  <a:cubicBezTo>
                    <a:pt x="207" y="25"/>
                    <a:pt x="208" y="25"/>
                    <a:pt x="209" y="25"/>
                  </a:cubicBezTo>
                  <a:cubicBezTo>
                    <a:pt x="209" y="25"/>
                    <a:pt x="209" y="25"/>
                    <a:pt x="210" y="25"/>
                  </a:cubicBezTo>
                  <a:cubicBezTo>
                    <a:pt x="210" y="24"/>
                    <a:pt x="211" y="23"/>
                    <a:pt x="213" y="23"/>
                  </a:cubicBezTo>
                  <a:cubicBezTo>
                    <a:pt x="213" y="23"/>
                    <a:pt x="213" y="22"/>
                    <a:pt x="213" y="21"/>
                  </a:cubicBezTo>
                  <a:cubicBezTo>
                    <a:pt x="213" y="21"/>
                    <a:pt x="213" y="20"/>
                    <a:pt x="213" y="20"/>
                  </a:cubicBezTo>
                  <a:cubicBezTo>
                    <a:pt x="214" y="17"/>
                    <a:pt x="215" y="15"/>
                    <a:pt x="217" y="11"/>
                  </a:cubicBezTo>
                  <a:cubicBezTo>
                    <a:pt x="218" y="10"/>
                    <a:pt x="218" y="10"/>
                    <a:pt x="218" y="10"/>
                  </a:cubicBezTo>
                  <a:cubicBezTo>
                    <a:pt x="219" y="11"/>
                    <a:pt x="219" y="11"/>
                    <a:pt x="219" y="11"/>
                  </a:cubicBezTo>
                  <a:cubicBezTo>
                    <a:pt x="219" y="12"/>
                    <a:pt x="220" y="12"/>
                    <a:pt x="221" y="12"/>
                  </a:cubicBezTo>
                  <a:cubicBezTo>
                    <a:pt x="221" y="12"/>
                    <a:pt x="221" y="12"/>
                    <a:pt x="222" y="12"/>
                  </a:cubicBezTo>
                  <a:cubicBezTo>
                    <a:pt x="222" y="12"/>
                    <a:pt x="222" y="12"/>
                    <a:pt x="222" y="12"/>
                  </a:cubicBezTo>
                  <a:cubicBezTo>
                    <a:pt x="223" y="12"/>
                    <a:pt x="226" y="12"/>
                    <a:pt x="226" y="15"/>
                  </a:cubicBezTo>
                  <a:cubicBezTo>
                    <a:pt x="226" y="16"/>
                    <a:pt x="226" y="16"/>
                    <a:pt x="226" y="16"/>
                  </a:cubicBezTo>
                  <a:cubicBezTo>
                    <a:pt x="226" y="18"/>
                    <a:pt x="226" y="20"/>
                    <a:pt x="226" y="22"/>
                  </a:cubicBezTo>
                  <a:cubicBezTo>
                    <a:pt x="227" y="22"/>
                    <a:pt x="227" y="23"/>
                    <a:pt x="227" y="23"/>
                  </a:cubicBezTo>
                  <a:cubicBezTo>
                    <a:pt x="228" y="25"/>
                    <a:pt x="229" y="25"/>
                    <a:pt x="228" y="26"/>
                  </a:cubicBezTo>
                  <a:cubicBezTo>
                    <a:pt x="228" y="26"/>
                    <a:pt x="228" y="26"/>
                    <a:pt x="229" y="26"/>
                  </a:cubicBezTo>
                  <a:cubicBezTo>
                    <a:pt x="229" y="27"/>
                    <a:pt x="229" y="27"/>
                    <a:pt x="228" y="28"/>
                  </a:cubicBezTo>
                  <a:cubicBezTo>
                    <a:pt x="227" y="29"/>
                    <a:pt x="225" y="31"/>
                    <a:pt x="223" y="31"/>
                  </a:cubicBezTo>
                  <a:cubicBezTo>
                    <a:pt x="222" y="31"/>
                    <a:pt x="222" y="30"/>
                    <a:pt x="221" y="30"/>
                  </a:cubicBezTo>
                  <a:cubicBezTo>
                    <a:pt x="220" y="32"/>
                    <a:pt x="219" y="32"/>
                    <a:pt x="217" y="33"/>
                  </a:cubicBezTo>
                  <a:cubicBezTo>
                    <a:pt x="217" y="33"/>
                    <a:pt x="217" y="33"/>
                    <a:pt x="217" y="33"/>
                  </a:cubicBezTo>
                  <a:cubicBezTo>
                    <a:pt x="216" y="34"/>
                    <a:pt x="216" y="34"/>
                    <a:pt x="215" y="36"/>
                  </a:cubicBezTo>
                  <a:cubicBezTo>
                    <a:pt x="215" y="36"/>
                    <a:pt x="215" y="37"/>
                    <a:pt x="215" y="37"/>
                  </a:cubicBezTo>
                  <a:cubicBezTo>
                    <a:pt x="214" y="37"/>
                    <a:pt x="214" y="38"/>
                    <a:pt x="214" y="38"/>
                  </a:cubicBezTo>
                  <a:cubicBezTo>
                    <a:pt x="213" y="40"/>
                    <a:pt x="213" y="40"/>
                    <a:pt x="214" y="41"/>
                  </a:cubicBezTo>
                  <a:cubicBezTo>
                    <a:pt x="215" y="42"/>
                    <a:pt x="215" y="42"/>
                    <a:pt x="215" y="42"/>
                  </a:cubicBezTo>
                  <a:cubicBezTo>
                    <a:pt x="215" y="42"/>
                    <a:pt x="215" y="42"/>
                    <a:pt x="215" y="42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7" y="43"/>
                    <a:pt x="217" y="43"/>
                    <a:pt x="217" y="44"/>
                  </a:cubicBezTo>
                  <a:cubicBezTo>
                    <a:pt x="216" y="45"/>
                    <a:pt x="213" y="46"/>
                    <a:pt x="211" y="45"/>
                  </a:cubicBezTo>
                  <a:cubicBezTo>
                    <a:pt x="210" y="46"/>
                    <a:pt x="209" y="46"/>
                    <a:pt x="207" y="46"/>
                  </a:cubicBezTo>
                  <a:cubicBezTo>
                    <a:pt x="207" y="47"/>
                    <a:pt x="206" y="47"/>
                    <a:pt x="206" y="47"/>
                  </a:cubicBezTo>
                  <a:cubicBezTo>
                    <a:pt x="204" y="47"/>
                    <a:pt x="203" y="48"/>
                    <a:pt x="202" y="49"/>
                  </a:cubicBezTo>
                  <a:cubicBezTo>
                    <a:pt x="201" y="49"/>
                    <a:pt x="201" y="49"/>
                    <a:pt x="201" y="49"/>
                  </a:cubicBezTo>
                  <a:cubicBezTo>
                    <a:pt x="201" y="50"/>
                    <a:pt x="201" y="50"/>
                    <a:pt x="201" y="51"/>
                  </a:cubicBezTo>
                  <a:cubicBezTo>
                    <a:pt x="201" y="52"/>
                    <a:pt x="201" y="53"/>
                    <a:pt x="201" y="54"/>
                  </a:cubicBezTo>
                  <a:cubicBezTo>
                    <a:pt x="200" y="55"/>
                    <a:pt x="199" y="56"/>
                    <a:pt x="199" y="57"/>
                  </a:cubicBezTo>
                  <a:cubicBezTo>
                    <a:pt x="198" y="57"/>
                    <a:pt x="198" y="58"/>
                    <a:pt x="198" y="58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6" y="62"/>
                    <a:pt x="196" y="63"/>
                    <a:pt x="194" y="66"/>
                  </a:cubicBezTo>
                  <a:cubicBezTo>
                    <a:pt x="193" y="68"/>
                    <a:pt x="193" y="68"/>
                    <a:pt x="193" y="68"/>
                  </a:cubicBezTo>
                  <a:cubicBezTo>
                    <a:pt x="194" y="69"/>
                    <a:pt x="194" y="70"/>
                    <a:pt x="194" y="70"/>
                  </a:cubicBezTo>
                  <a:cubicBezTo>
                    <a:pt x="194" y="71"/>
                    <a:pt x="194" y="71"/>
                    <a:pt x="194" y="72"/>
                  </a:cubicBezTo>
                  <a:cubicBezTo>
                    <a:pt x="195" y="73"/>
                    <a:pt x="195" y="73"/>
                    <a:pt x="195" y="73"/>
                  </a:cubicBezTo>
                  <a:cubicBezTo>
                    <a:pt x="194" y="73"/>
                    <a:pt x="194" y="73"/>
                    <a:pt x="194" y="73"/>
                  </a:cubicBezTo>
                  <a:cubicBezTo>
                    <a:pt x="194" y="73"/>
                    <a:pt x="194" y="74"/>
                    <a:pt x="194" y="75"/>
                  </a:cubicBezTo>
                  <a:cubicBezTo>
                    <a:pt x="194" y="75"/>
                    <a:pt x="193" y="76"/>
                    <a:pt x="192" y="76"/>
                  </a:cubicBezTo>
                  <a:cubicBezTo>
                    <a:pt x="192" y="76"/>
                    <a:pt x="192" y="76"/>
                    <a:pt x="192" y="76"/>
                  </a:cubicBezTo>
                  <a:cubicBezTo>
                    <a:pt x="191" y="77"/>
                    <a:pt x="191" y="77"/>
                    <a:pt x="191" y="77"/>
                  </a:cubicBezTo>
                  <a:cubicBezTo>
                    <a:pt x="191" y="77"/>
                    <a:pt x="191" y="77"/>
                    <a:pt x="191" y="77"/>
                  </a:cubicBezTo>
                  <a:cubicBezTo>
                    <a:pt x="191" y="80"/>
                    <a:pt x="184" y="83"/>
                    <a:pt x="184" y="83"/>
                  </a:cubicBezTo>
                  <a:cubicBezTo>
                    <a:pt x="183" y="83"/>
                    <a:pt x="182" y="85"/>
                    <a:pt x="181" y="86"/>
                  </a:cubicBezTo>
                  <a:cubicBezTo>
                    <a:pt x="179" y="88"/>
                    <a:pt x="177" y="90"/>
                    <a:pt x="175" y="90"/>
                  </a:cubicBezTo>
                  <a:cubicBezTo>
                    <a:pt x="175" y="90"/>
                    <a:pt x="175" y="90"/>
                    <a:pt x="175" y="90"/>
                  </a:cubicBezTo>
                  <a:cubicBezTo>
                    <a:pt x="174" y="91"/>
                    <a:pt x="174" y="92"/>
                    <a:pt x="173" y="93"/>
                  </a:cubicBezTo>
                  <a:cubicBezTo>
                    <a:pt x="172" y="95"/>
                    <a:pt x="171" y="97"/>
                    <a:pt x="172" y="98"/>
                  </a:cubicBezTo>
                  <a:cubicBezTo>
                    <a:pt x="172" y="100"/>
                    <a:pt x="173" y="101"/>
                    <a:pt x="174" y="103"/>
                  </a:cubicBezTo>
                  <a:cubicBezTo>
                    <a:pt x="175" y="107"/>
                    <a:pt x="177" y="110"/>
                    <a:pt x="177" y="114"/>
                  </a:cubicBezTo>
                  <a:cubicBezTo>
                    <a:pt x="177" y="114"/>
                    <a:pt x="177" y="121"/>
                    <a:pt x="175" y="122"/>
                  </a:cubicBezTo>
                  <a:cubicBezTo>
                    <a:pt x="174" y="122"/>
                    <a:pt x="173" y="122"/>
                    <a:pt x="173" y="122"/>
                  </a:cubicBezTo>
                  <a:close/>
                  <a:moveTo>
                    <a:pt x="168" y="108"/>
                  </a:move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70" y="117"/>
                    <a:pt x="171" y="117"/>
                  </a:cubicBezTo>
                  <a:cubicBezTo>
                    <a:pt x="172" y="118"/>
                    <a:pt x="173" y="119"/>
                    <a:pt x="173" y="120"/>
                  </a:cubicBezTo>
                  <a:cubicBezTo>
                    <a:pt x="173" y="120"/>
                    <a:pt x="173" y="120"/>
                    <a:pt x="173" y="120"/>
                  </a:cubicBezTo>
                  <a:cubicBezTo>
                    <a:pt x="173" y="120"/>
                    <a:pt x="173" y="120"/>
                    <a:pt x="174" y="120"/>
                  </a:cubicBezTo>
                  <a:cubicBezTo>
                    <a:pt x="175" y="119"/>
                    <a:pt x="175" y="115"/>
                    <a:pt x="175" y="114"/>
                  </a:cubicBezTo>
                  <a:cubicBezTo>
                    <a:pt x="175" y="111"/>
                    <a:pt x="173" y="107"/>
                    <a:pt x="172" y="104"/>
                  </a:cubicBezTo>
                  <a:cubicBezTo>
                    <a:pt x="171" y="102"/>
                    <a:pt x="170" y="101"/>
                    <a:pt x="170" y="99"/>
                  </a:cubicBezTo>
                  <a:cubicBezTo>
                    <a:pt x="169" y="96"/>
                    <a:pt x="170" y="94"/>
                    <a:pt x="171" y="92"/>
                  </a:cubicBezTo>
                  <a:cubicBezTo>
                    <a:pt x="172" y="91"/>
                    <a:pt x="173" y="89"/>
                    <a:pt x="173" y="89"/>
                  </a:cubicBezTo>
                  <a:cubicBezTo>
                    <a:pt x="173" y="87"/>
                    <a:pt x="173" y="87"/>
                    <a:pt x="173" y="87"/>
                  </a:cubicBezTo>
                  <a:cubicBezTo>
                    <a:pt x="174" y="87"/>
                    <a:pt x="174" y="87"/>
                    <a:pt x="174" y="87"/>
                  </a:cubicBezTo>
                  <a:cubicBezTo>
                    <a:pt x="176" y="88"/>
                    <a:pt x="178" y="86"/>
                    <a:pt x="179" y="84"/>
                  </a:cubicBezTo>
                  <a:cubicBezTo>
                    <a:pt x="181" y="83"/>
                    <a:pt x="182" y="82"/>
                    <a:pt x="183" y="81"/>
                  </a:cubicBezTo>
                  <a:cubicBezTo>
                    <a:pt x="185" y="81"/>
                    <a:pt x="188" y="79"/>
                    <a:pt x="189" y="78"/>
                  </a:cubicBezTo>
                  <a:cubicBezTo>
                    <a:pt x="188" y="77"/>
                    <a:pt x="188" y="77"/>
                    <a:pt x="188" y="77"/>
                  </a:cubicBezTo>
                  <a:cubicBezTo>
                    <a:pt x="189" y="76"/>
                    <a:pt x="189" y="76"/>
                    <a:pt x="189" y="76"/>
                  </a:cubicBezTo>
                  <a:cubicBezTo>
                    <a:pt x="189" y="76"/>
                    <a:pt x="189" y="76"/>
                    <a:pt x="189" y="76"/>
                  </a:cubicBezTo>
                  <a:cubicBezTo>
                    <a:pt x="189" y="76"/>
                    <a:pt x="189" y="76"/>
                    <a:pt x="189" y="76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90" y="74"/>
                    <a:pt x="190" y="74"/>
                    <a:pt x="190" y="74"/>
                  </a:cubicBezTo>
                  <a:cubicBezTo>
                    <a:pt x="190" y="74"/>
                    <a:pt x="191" y="74"/>
                    <a:pt x="191" y="74"/>
                  </a:cubicBezTo>
                  <a:cubicBezTo>
                    <a:pt x="191" y="74"/>
                    <a:pt x="191" y="74"/>
                    <a:pt x="191" y="74"/>
                  </a:cubicBezTo>
                  <a:cubicBezTo>
                    <a:pt x="191" y="74"/>
                    <a:pt x="191" y="74"/>
                    <a:pt x="191" y="74"/>
                  </a:cubicBezTo>
                  <a:cubicBezTo>
                    <a:pt x="191" y="74"/>
                    <a:pt x="190" y="74"/>
                    <a:pt x="190" y="73"/>
                  </a:cubicBezTo>
                  <a:cubicBezTo>
                    <a:pt x="189" y="73"/>
                    <a:pt x="189" y="73"/>
                    <a:pt x="189" y="73"/>
                  </a:cubicBezTo>
                  <a:cubicBezTo>
                    <a:pt x="189" y="72"/>
                    <a:pt x="189" y="72"/>
                    <a:pt x="189" y="72"/>
                  </a:cubicBezTo>
                  <a:cubicBezTo>
                    <a:pt x="189" y="72"/>
                    <a:pt x="189" y="71"/>
                    <a:pt x="189" y="71"/>
                  </a:cubicBezTo>
                  <a:cubicBezTo>
                    <a:pt x="189" y="69"/>
                    <a:pt x="189" y="69"/>
                    <a:pt x="189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0" y="66"/>
                    <a:pt x="191" y="66"/>
                    <a:pt x="191" y="66"/>
                  </a:cubicBezTo>
                  <a:cubicBezTo>
                    <a:pt x="191" y="65"/>
                    <a:pt x="189" y="63"/>
                    <a:pt x="188" y="62"/>
                  </a:cubicBezTo>
                  <a:cubicBezTo>
                    <a:pt x="187" y="61"/>
                    <a:pt x="187" y="61"/>
                    <a:pt x="186" y="60"/>
                  </a:cubicBezTo>
                  <a:cubicBezTo>
                    <a:pt x="186" y="57"/>
                    <a:pt x="186" y="57"/>
                    <a:pt x="186" y="57"/>
                  </a:cubicBezTo>
                  <a:cubicBezTo>
                    <a:pt x="189" y="59"/>
                    <a:pt x="189" y="59"/>
                    <a:pt x="189" y="59"/>
                  </a:cubicBezTo>
                  <a:cubicBezTo>
                    <a:pt x="189" y="58"/>
                    <a:pt x="189" y="57"/>
                    <a:pt x="189" y="56"/>
                  </a:cubicBezTo>
                  <a:cubicBezTo>
                    <a:pt x="190" y="55"/>
                    <a:pt x="191" y="54"/>
                    <a:pt x="192" y="54"/>
                  </a:cubicBezTo>
                  <a:cubicBezTo>
                    <a:pt x="193" y="53"/>
                    <a:pt x="193" y="53"/>
                    <a:pt x="193" y="53"/>
                  </a:cubicBezTo>
                  <a:cubicBezTo>
                    <a:pt x="192" y="52"/>
                    <a:pt x="192" y="52"/>
                    <a:pt x="192" y="52"/>
                  </a:cubicBezTo>
                  <a:cubicBezTo>
                    <a:pt x="194" y="53"/>
                    <a:pt x="194" y="53"/>
                    <a:pt x="194" y="53"/>
                  </a:cubicBezTo>
                  <a:cubicBezTo>
                    <a:pt x="195" y="53"/>
                    <a:pt x="195" y="53"/>
                    <a:pt x="195" y="53"/>
                  </a:cubicBezTo>
                  <a:cubicBezTo>
                    <a:pt x="195" y="53"/>
                    <a:pt x="195" y="53"/>
                    <a:pt x="195" y="53"/>
                  </a:cubicBezTo>
                  <a:cubicBezTo>
                    <a:pt x="195" y="53"/>
                    <a:pt x="195" y="53"/>
                    <a:pt x="195" y="53"/>
                  </a:cubicBezTo>
                  <a:cubicBezTo>
                    <a:pt x="196" y="54"/>
                    <a:pt x="197" y="55"/>
                    <a:pt x="197" y="56"/>
                  </a:cubicBezTo>
                  <a:cubicBezTo>
                    <a:pt x="198" y="55"/>
                    <a:pt x="199" y="54"/>
                    <a:pt x="199" y="53"/>
                  </a:cubicBezTo>
                  <a:cubicBezTo>
                    <a:pt x="199" y="53"/>
                    <a:pt x="199" y="52"/>
                    <a:pt x="199" y="51"/>
                  </a:cubicBezTo>
                  <a:cubicBezTo>
                    <a:pt x="199" y="50"/>
                    <a:pt x="198" y="48"/>
                    <a:pt x="200" y="48"/>
                  </a:cubicBezTo>
                  <a:cubicBezTo>
                    <a:pt x="200" y="48"/>
                    <a:pt x="200" y="47"/>
                    <a:pt x="201" y="47"/>
                  </a:cubicBezTo>
                  <a:cubicBezTo>
                    <a:pt x="202" y="46"/>
                    <a:pt x="204" y="45"/>
                    <a:pt x="206" y="45"/>
                  </a:cubicBezTo>
                  <a:cubicBezTo>
                    <a:pt x="206" y="45"/>
                    <a:pt x="206" y="45"/>
                    <a:pt x="207" y="44"/>
                  </a:cubicBezTo>
                  <a:cubicBezTo>
                    <a:pt x="209" y="44"/>
                    <a:pt x="210" y="44"/>
                    <a:pt x="210" y="43"/>
                  </a:cubicBezTo>
                  <a:cubicBezTo>
                    <a:pt x="211" y="42"/>
                    <a:pt x="211" y="42"/>
                    <a:pt x="211" y="42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2" y="43"/>
                    <a:pt x="213" y="43"/>
                    <a:pt x="213" y="43"/>
                  </a:cubicBezTo>
                  <a:cubicBezTo>
                    <a:pt x="213" y="43"/>
                    <a:pt x="213" y="43"/>
                    <a:pt x="213" y="42"/>
                  </a:cubicBezTo>
                  <a:cubicBezTo>
                    <a:pt x="211" y="40"/>
                    <a:pt x="211" y="39"/>
                    <a:pt x="212" y="37"/>
                  </a:cubicBezTo>
                  <a:cubicBezTo>
                    <a:pt x="212" y="37"/>
                    <a:pt x="213" y="37"/>
                    <a:pt x="213" y="36"/>
                  </a:cubicBezTo>
                  <a:cubicBezTo>
                    <a:pt x="213" y="36"/>
                    <a:pt x="213" y="35"/>
                    <a:pt x="213" y="35"/>
                  </a:cubicBezTo>
                  <a:cubicBezTo>
                    <a:pt x="214" y="34"/>
                    <a:pt x="214" y="32"/>
                    <a:pt x="216" y="31"/>
                  </a:cubicBezTo>
                  <a:cubicBezTo>
                    <a:pt x="217" y="31"/>
                    <a:pt x="217" y="31"/>
                    <a:pt x="217" y="31"/>
                  </a:cubicBezTo>
                  <a:cubicBezTo>
                    <a:pt x="219" y="30"/>
                    <a:pt x="219" y="30"/>
                    <a:pt x="220" y="28"/>
                  </a:cubicBezTo>
                  <a:cubicBezTo>
                    <a:pt x="220" y="26"/>
                    <a:pt x="220" y="26"/>
                    <a:pt x="220" y="26"/>
                  </a:cubicBezTo>
                  <a:cubicBezTo>
                    <a:pt x="221" y="28"/>
                    <a:pt x="221" y="28"/>
                    <a:pt x="221" y="28"/>
                  </a:cubicBezTo>
                  <a:cubicBezTo>
                    <a:pt x="222" y="28"/>
                    <a:pt x="223" y="29"/>
                    <a:pt x="223" y="29"/>
                  </a:cubicBezTo>
                  <a:cubicBezTo>
                    <a:pt x="225" y="29"/>
                    <a:pt x="226" y="28"/>
                    <a:pt x="227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5" y="24"/>
                  </a:cubicBezTo>
                  <a:cubicBezTo>
                    <a:pt x="225" y="24"/>
                    <a:pt x="225" y="23"/>
                    <a:pt x="225" y="23"/>
                  </a:cubicBezTo>
                  <a:cubicBezTo>
                    <a:pt x="224" y="21"/>
                    <a:pt x="224" y="18"/>
                    <a:pt x="224" y="16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4" y="14"/>
                    <a:pt x="224" y="14"/>
                    <a:pt x="222" y="14"/>
                  </a:cubicBezTo>
                  <a:cubicBezTo>
                    <a:pt x="222" y="14"/>
                    <a:pt x="222" y="14"/>
                    <a:pt x="222" y="14"/>
                  </a:cubicBezTo>
                  <a:cubicBezTo>
                    <a:pt x="221" y="14"/>
                    <a:pt x="220" y="14"/>
                    <a:pt x="218" y="13"/>
                  </a:cubicBezTo>
                  <a:cubicBezTo>
                    <a:pt x="217" y="16"/>
                    <a:pt x="216" y="18"/>
                    <a:pt x="215" y="21"/>
                  </a:cubicBezTo>
                  <a:cubicBezTo>
                    <a:pt x="215" y="21"/>
                    <a:pt x="215" y="21"/>
                    <a:pt x="215" y="22"/>
                  </a:cubicBezTo>
                  <a:cubicBezTo>
                    <a:pt x="215" y="23"/>
                    <a:pt x="215" y="25"/>
                    <a:pt x="213" y="25"/>
                  </a:cubicBezTo>
                  <a:cubicBezTo>
                    <a:pt x="212" y="25"/>
                    <a:pt x="211" y="26"/>
                    <a:pt x="211" y="26"/>
                  </a:cubicBezTo>
                  <a:cubicBezTo>
                    <a:pt x="210" y="27"/>
                    <a:pt x="210" y="27"/>
                    <a:pt x="209" y="27"/>
                  </a:cubicBezTo>
                  <a:cubicBezTo>
                    <a:pt x="208" y="27"/>
                    <a:pt x="207" y="27"/>
                    <a:pt x="206" y="27"/>
                  </a:cubicBezTo>
                  <a:cubicBezTo>
                    <a:pt x="205" y="27"/>
                    <a:pt x="204" y="27"/>
                    <a:pt x="203" y="27"/>
                  </a:cubicBezTo>
                  <a:cubicBezTo>
                    <a:pt x="199" y="27"/>
                    <a:pt x="196" y="27"/>
                    <a:pt x="193" y="30"/>
                  </a:cubicBezTo>
                  <a:cubicBezTo>
                    <a:pt x="193" y="30"/>
                    <a:pt x="193" y="30"/>
                    <a:pt x="193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3"/>
                    <a:pt x="192" y="34"/>
                  </a:cubicBezTo>
                  <a:cubicBezTo>
                    <a:pt x="190" y="36"/>
                    <a:pt x="188" y="36"/>
                    <a:pt x="185" y="36"/>
                  </a:cubicBezTo>
                  <a:cubicBezTo>
                    <a:pt x="184" y="36"/>
                    <a:pt x="183" y="36"/>
                    <a:pt x="182" y="36"/>
                  </a:cubicBezTo>
                  <a:cubicBezTo>
                    <a:pt x="182" y="37"/>
                    <a:pt x="182" y="38"/>
                    <a:pt x="181" y="39"/>
                  </a:cubicBezTo>
                  <a:cubicBezTo>
                    <a:pt x="179" y="42"/>
                    <a:pt x="171" y="45"/>
                    <a:pt x="166" y="45"/>
                  </a:cubicBezTo>
                  <a:cubicBezTo>
                    <a:pt x="165" y="45"/>
                    <a:pt x="163" y="45"/>
                    <a:pt x="163" y="44"/>
                  </a:cubicBezTo>
                  <a:cubicBezTo>
                    <a:pt x="162" y="44"/>
                    <a:pt x="162" y="44"/>
                    <a:pt x="162" y="44"/>
                  </a:cubicBezTo>
                  <a:cubicBezTo>
                    <a:pt x="162" y="43"/>
                    <a:pt x="162" y="43"/>
                    <a:pt x="162" y="43"/>
                  </a:cubicBezTo>
                  <a:cubicBezTo>
                    <a:pt x="166" y="39"/>
                    <a:pt x="166" y="37"/>
                    <a:pt x="164" y="32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63" y="33"/>
                    <a:pt x="162" y="34"/>
                    <a:pt x="161" y="34"/>
                  </a:cubicBezTo>
                  <a:cubicBezTo>
                    <a:pt x="159" y="34"/>
                    <a:pt x="159" y="34"/>
                    <a:pt x="159" y="34"/>
                  </a:cubicBezTo>
                  <a:cubicBezTo>
                    <a:pt x="160" y="32"/>
                    <a:pt x="160" y="32"/>
                    <a:pt x="160" y="32"/>
                  </a:cubicBezTo>
                  <a:cubicBezTo>
                    <a:pt x="161" y="30"/>
                    <a:pt x="163" y="28"/>
                    <a:pt x="162" y="26"/>
                  </a:cubicBezTo>
                  <a:cubicBezTo>
                    <a:pt x="162" y="25"/>
                    <a:pt x="161" y="24"/>
                    <a:pt x="160" y="24"/>
                  </a:cubicBezTo>
                  <a:cubicBezTo>
                    <a:pt x="159" y="23"/>
                    <a:pt x="159" y="23"/>
                    <a:pt x="158" y="23"/>
                  </a:cubicBezTo>
                  <a:cubicBezTo>
                    <a:pt x="157" y="23"/>
                    <a:pt x="156" y="25"/>
                    <a:pt x="155" y="27"/>
                  </a:cubicBezTo>
                  <a:cubicBezTo>
                    <a:pt x="154" y="30"/>
                    <a:pt x="154" y="30"/>
                    <a:pt x="154" y="30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52" y="29"/>
                    <a:pt x="152" y="32"/>
                    <a:pt x="152" y="34"/>
                  </a:cubicBezTo>
                  <a:cubicBezTo>
                    <a:pt x="153" y="36"/>
                    <a:pt x="153" y="41"/>
                    <a:pt x="151" y="43"/>
                  </a:cubicBezTo>
                  <a:cubicBezTo>
                    <a:pt x="150" y="45"/>
                    <a:pt x="149" y="45"/>
                    <a:pt x="148" y="45"/>
                  </a:cubicBezTo>
                  <a:cubicBezTo>
                    <a:pt x="147" y="45"/>
                    <a:pt x="146" y="44"/>
                    <a:pt x="145" y="43"/>
                  </a:cubicBezTo>
                  <a:cubicBezTo>
                    <a:pt x="143" y="40"/>
                    <a:pt x="145" y="34"/>
                    <a:pt x="146" y="29"/>
                  </a:cubicBezTo>
                  <a:cubicBezTo>
                    <a:pt x="146" y="29"/>
                    <a:pt x="146" y="29"/>
                    <a:pt x="146" y="29"/>
                  </a:cubicBezTo>
                  <a:cubicBezTo>
                    <a:pt x="146" y="29"/>
                    <a:pt x="146" y="29"/>
                    <a:pt x="145" y="29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6"/>
                    <a:pt x="146" y="24"/>
                    <a:pt x="147" y="22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0"/>
                    <a:pt x="150" y="20"/>
                  </a:cubicBezTo>
                  <a:cubicBezTo>
                    <a:pt x="151" y="19"/>
                    <a:pt x="151" y="19"/>
                    <a:pt x="151" y="19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53" y="19"/>
                    <a:pt x="155" y="18"/>
                    <a:pt x="157" y="19"/>
                  </a:cubicBezTo>
                  <a:cubicBezTo>
                    <a:pt x="157" y="20"/>
                    <a:pt x="157" y="20"/>
                    <a:pt x="158" y="19"/>
                  </a:cubicBezTo>
                  <a:cubicBezTo>
                    <a:pt x="158" y="19"/>
                    <a:pt x="159" y="19"/>
                    <a:pt x="159" y="19"/>
                  </a:cubicBezTo>
                  <a:cubicBezTo>
                    <a:pt x="159" y="19"/>
                    <a:pt x="159" y="19"/>
                    <a:pt x="158" y="18"/>
                  </a:cubicBezTo>
                  <a:cubicBezTo>
                    <a:pt x="158" y="18"/>
                    <a:pt x="157" y="18"/>
                    <a:pt x="156" y="18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3" y="17"/>
                    <a:pt x="153" y="17"/>
                    <a:pt x="151" y="18"/>
                  </a:cubicBezTo>
                  <a:cubicBezTo>
                    <a:pt x="151" y="19"/>
                    <a:pt x="150" y="19"/>
                    <a:pt x="149" y="19"/>
                  </a:cubicBezTo>
                  <a:cubicBezTo>
                    <a:pt x="148" y="19"/>
                    <a:pt x="147" y="18"/>
                    <a:pt x="146" y="17"/>
                  </a:cubicBezTo>
                  <a:cubicBezTo>
                    <a:pt x="145" y="17"/>
                    <a:pt x="145" y="16"/>
                    <a:pt x="144" y="17"/>
                  </a:cubicBezTo>
                  <a:cubicBezTo>
                    <a:pt x="142" y="18"/>
                    <a:pt x="142" y="18"/>
                    <a:pt x="142" y="18"/>
                  </a:cubicBezTo>
                  <a:cubicBezTo>
                    <a:pt x="142" y="16"/>
                    <a:pt x="142" y="16"/>
                    <a:pt x="142" y="16"/>
                  </a:cubicBezTo>
                  <a:cubicBezTo>
                    <a:pt x="142" y="16"/>
                    <a:pt x="142" y="15"/>
                    <a:pt x="142" y="15"/>
                  </a:cubicBezTo>
                  <a:cubicBezTo>
                    <a:pt x="138" y="17"/>
                    <a:pt x="134" y="19"/>
                    <a:pt x="133" y="17"/>
                  </a:cubicBezTo>
                  <a:cubicBezTo>
                    <a:pt x="133" y="17"/>
                    <a:pt x="133" y="17"/>
                    <a:pt x="133" y="16"/>
                  </a:cubicBezTo>
                  <a:cubicBezTo>
                    <a:pt x="132" y="17"/>
                    <a:pt x="131" y="17"/>
                    <a:pt x="130" y="17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31" y="13"/>
                    <a:pt x="133" y="11"/>
                    <a:pt x="136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2" y="9"/>
                    <a:pt x="130" y="8"/>
                    <a:pt x="127" y="6"/>
                  </a:cubicBezTo>
                  <a:cubicBezTo>
                    <a:pt x="126" y="6"/>
                    <a:pt x="124" y="6"/>
                    <a:pt x="122" y="6"/>
                  </a:cubicBezTo>
                  <a:cubicBezTo>
                    <a:pt x="122" y="6"/>
                    <a:pt x="121" y="6"/>
                    <a:pt x="121" y="6"/>
                  </a:cubicBezTo>
                  <a:cubicBezTo>
                    <a:pt x="119" y="5"/>
                    <a:pt x="118" y="4"/>
                    <a:pt x="117" y="3"/>
                  </a:cubicBezTo>
                  <a:cubicBezTo>
                    <a:pt x="116" y="4"/>
                    <a:pt x="114" y="5"/>
                    <a:pt x="111" y="5"/>
                  </a:cubicBezTo>
                  <a:cubicBezTo>
                    <a:pt x="109" y="5"/>
                    <a:pt x="107" y="4"/>
                    <a:pt x="105" y="4"/>
                  </a:cubicBezTo>
                  <a:cubicBezTo>
                    <a:pt x="104" y="4"/>
                    <a:pt x="103" y="4"/>
                    <a:pt x="103" y="4"/>
                  </a:cubicBezTo>
                  <a:cubicBezTo>
                    <a:pt x="90" y="4"/>
                    <a:pt x="78" y="4"/>
                    <a:pt x="65" y="4"/>
                  </a:cubicBezTo>
                  <a:cubicBezTo>
                    <a:pt x="47" y="4"/>
                    <a:pt x="29" y="4"/>
                    <a:pt x="11" y="4"/>
                  </a:cubicBezTo>
                  <a:cubicBezTo>
                    <a:pt x="11" y="5"/>
                    <a:pt x="11" y="5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2" y="9"/>
                    <a:pt x="11" y="10"/>
                    <a:pt x="9" y="12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1"/>
                    <a:pt x="8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7" y="8"/>
                    <a:pt x="7" y="8"/>
                  </a:cubicBezTo>
                  <a:cubicBezTo>
                    <a:pt x="6" y="8"/>
                    <a:pt x="4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9"/>
                    <a:pt x="3" y="12"/>
                    <a:pt x="4" y="14"/>
                  </a:cubicBezTo>
                  <a:cubicBezTo>
                    <a:pt x="5" y="15"/>
                    <a:pt x="5" y="16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7" y="18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6" y="20"/>
                    <a:pt x="6" y="20"/>
                  </a:cubicBezTo>
                  <a:cubicBezTo>
                    <a:pt x="3" y="24"/>
                    <a:pt x="4" y="38"/>
                    <a:pt x="4" y="42"/>
                  </a:cubicBezTo>
                  <a:cubicBezTo>
                    <a:pt x="5" y="44"/>
                    <a:pt x="4" y="45"/>
                    <a:pt x="4" y="47"/>
                  </a:cubicBezTo>
                  <a:cubicBezTo>
                    <a:pt x="4" y="49"/>
                    <a:pt x="4" y="51"/>
                    <a:pt x="5" y="53"/>
                  </a:cubicBezTo>
                  <a:cubicBezTo>
                    <a:pt x="6" y="54"/>
                    <a:pt x="7" y="56"/>
                    <a:pt x="7" y="57"/>
                  </a:cubicBezTo>
                  <a:cubicBezTo>
                    <a:pt x="7" y="59"/>
                    <a:pt x="8" y="60"/>
                    <a:pt x="9" y="61"/>
                  </a:cubicBezTo>
                  <a:cubicBezTo>
                    <a:pt x="10" y="61"/>
                    <a:pt x="10" y="61"/>
                    <a:pt x="11" y="61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1" y="61"/>
                    <a:pt x="12" y="61"/>
                    <a:pt x="12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1" y="65"/>
                    <a:pt x="12" y="66"/>
                    <a:pt x="12" y="66"/>
                  </a:cubicBezTo>
                  <a:cubicBezTo>
                    <a:pt x="13" y="67"/>
                    <a:pt x="13" y="68"/>
                    <a:pt x="14" y="69"/>
                  </a:cubicBezTo>
                  <a:cubicBezTo>
                    <a:pt x="14" y="70"/>
                    <a:pt x="14" y="70"/>
                    <a:pt x="14" y="71"/>
                  </a:cubicBezTo>
                  <a:cubicBezTo>
                    <a:pt x="15" y="71"/>
                    <a:pt x="15" y="72"/>
                    <a:pt x="16" y="73"/>
                  </a:cubicBezTo>
                  <a:cubicBezTo>
                    <a:pt x="16" y="74"/>
                    <a:pt x="17" y="75"/>
                    <a:pt x="18" y="76"/>
                  </a:cubicBezTo>
                  <a:cubicBezTo>
                    <a:pt x="19" y="76"/>
                    <a:pt x="19" y="77"/>
                    <a:pt x="19" y="78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19" y="79"/>
                    <a:pt x="20" y="79"/>
                    <a:pt x="21" y="79"/>
                  </a:cubicBezTo>
                  <a:cubicBezTo>
                    <a:pt x="21" y="79"/>
                    <a:pt x="22" y="79"/>
                    <a:pt x="22" y="79"/>
                  </a:cubicBezTo>
                  <a:cubicBezTo>
                    <a:pt x="24" y="80"/>
                    <a:pt x="31" y="82"/>
                    <a:pt x="31" y="86"/>
                  </a:cubicBezTo>
                  <a:cubicBezTo>
                    <a:pt x="32" y="87"/>
                    <a:pt x="32" y="88"/>
                    <a:pt x="33" y="88"/>
                  </a:cubicBezTo>
                  <a:cubicBezTo>
                    <a:pt x="34" y="88"/>
                    <a:pt x="35" y="87"/>
                    <a:pt x="35" y="87"/>
                  </a:cubicBezTo>
                  <a:cubicBezTo>
                    <a:pt x="37" y="87"/>
                    <a:pt x="40" y="87"/>
                    <a:pt x="41" y="87"/>
                  </a:cubicBezTo>
                  <a:cubicBezTo>
                    <a:pt x="46" y="89"/>
                    <a:pt x="50" y="91"/>
                    <a:pt x="55" y="93"/>
                  </a:cubicBezTo>
                  <a:cubicBezTo>
                    <a:pt x="55" y="94"/>
                    <a:pt x="56" y="94"/>
                    <a:pt x="58" y="94"/>
                  </a:cubicBezTo>
                  <a:cubicBezTo>
                    <a:pt x="61" y="94"/>
                    <a:pt x="64" y="93"/>
                    <a:pt x="65" y="93"/>
                  </a:cubicBezTo>
                  <a:cubicBezTo>
                    <a:pt x="65" y="92"/>
                    <a:pt x="65" y="91"/>
                    <a:pt x="68" y="91"/>
                  </a:cubicBezTo>
                  <a:cubicBezTo>
                    <a:pt x="68" y="91"/>
                    <a:pt x="69" y="91"/>
                    <a:pt x="70" y="91"/>
                  </a:cubicBezTo>
                  <a:cubicBezTo>
                    <a:pt x="70" y="91"/>
                    <a:pt x="71" y="91"/>
                    <a:pt x="71" y="91"/>
                  </a:cubicBezTo>
                  <a:cubicBezTo>
                    <a:pt x="73" y="91"/>
                    <a:pt x="75" y="92"/>
                    <a:pt x="76" y="94"/>
                  </a:cubicBezTo>
                  <a:cubicBezTo>
                    <a:pt x="77" y="94"/>
                    <a:pt x="77" y="94"/>
                    <a:pt x="77" y="95"/>
                  </a:cubicBezTo>
                  <a:cubicBezTo>
                    <a:pt x="79" y="96"/>
                    <a:pt x="80" y="98"/>
                    <a:pt x="81" y="99"/>
                  </a:cubicBezTo>
                  <a:cubicBezTo>
                    <a:pt x="82" y="101"/>
                    <a:pt x="83" y="102"/>
                    <a:pt x="85" y="103"/>
                  </a:cubicBezTo>
                  <a:cubicBezTo>
                    <a:pt x="86" y="101"/>
                    <a:pt x="88" y="100"/>
                    <a:pt x="90" y="100"/>
                  </a:cubicBezTo>
                  <a:cubicBezTo>
                    <a:pt x="93" y="100"/>
                    <a:pt x="95" y="103"/>
                    <a:pt x="97" y="107"/>
                  </a:cubicBezTo>
                  <a:cubicBezTo>
                    <a:pt x="98" y="108"/>
                    <a:pt x="98" y="109"/>
                    <a:pt x="99" y="110"/>
                  </a:cubicBezTo>
                  <a:cubicBezTo>
                    <a:pt x="100" y="111"/>
                    <a:pt x="101" y="113"/>
                    <a:pt x="102" y="115"/>
                  </a:cubicBezTo>
                  <a:cubicBezTo>
                    <a:pt x="103" y="116"/>
                    <a:pt x="107" y="117"/>
                    <a:pt x="108" y="117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8" y="116"/>
                    <a:pt x="108" y="116"/>
                    <a:pt x="108" y="115"/>
                  </a:cubicBezTo>
                  <a:cubicBezTo>
                    <a:pt x="107" y="114"/>
                    <a:pt x="107" y="114"/>
                    <a:pt x="107" y="113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8" y="112"/>
                    <a:pt x="108" y="111"/>
                    <a:pt x="108" y="111"/>
                  </a:cubicBezTo>
                  <a:cubicBezTo>
                    <a:pt x="108" y="112"/>
                    <a:pt x="108" y="111"/>
                    <a:pt x="108" y="111"/>
                  </a:cubicBezTo>
                  <a:cubicBezTo>
                    <a:pt x="107" y="111"/>
                    <a:pt x="107" y="110"/>
                    <a:pt x="108" y="109"/>
                  </a:cubicBezTo>
                  <a:cubicBezTo>
                    <a:pt x="109" y="109"/>
                    <a:pt x="109" y="108"/>
                    <a:pt x="109" y="108"/>
                  </a:cubicBezTo>
                  <a:cubicBezTo>
                    <a:pt x="111" y="107"/>
                    <a:pt x="111" y="107"/>
                    <a:pt x="111" y="106"/>
                  </a:cubicBezTo>
                  <a:cubicBezTo>
                    <a:pt x="111" y="105"/>
                    <a:pt x="111" y="105"/>
                    <a:pt x="111" y="105"/>
                  </a:cubicBezTo>
                  <a:cubicBezTo>
                    <a:pt x="112" y="105"/>
                    <a:pt x="112" y="105"/>
                    <a:pt x="112" y="105"/>
                  </a:cubicBezTo>
                  <a:cubicBezTo>
                    <a:pt x="113" y="105"/>
                    <a:pt x="113" y="105"/>
                    <a:pt x="114" y="105"/>
                  </a:cubicBezTo>
                  <a:cubicBezTo>
                    <a:pt x="116" y="105"/>
                    <a:pt x="116" y="104"/>
                    <a:pt x="117" y="101"/>
                  </a:cubicBezTo>
                  <a:cubicBezTo>
                    <a:pt x="117" y="100"/>
                    <a:pt x="117" y="100"/>
                    <a:pt x="117" y="100"/>
                  </a:cubicBezTo>
                  <a:cubicBezTo>
                    <a:pt x="120" y="101"/>
                    <a:pt x="120" y="101"/>
                    <a:pt x="120" y="101"/>
                  </a:cubicBezTo>
                  <a:cubicBezTo>
                    <a:pt x="122" y="100"/>
                    <a:pt x="124" y="100"/>
                    <a:pt x="127" y="101"/>
                  </a:cubicBezTo>
                  <a:cubicBezTo>
                    <a:pt x="128" y="101"/>
                    <a:pt x="128" y="101"/>
                    <a:pt x="128" y="101"/>
                  </a:cubicBezTo>
                  <a:cubicBezTo>
                    <a:pt x="129" y="101"/>
                    <a:pt x="130" y="100"/>
                    <a:pt x="131" y="101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5" y="103"/>
                    <a:pt x="136" y="103"/>
                    <a:pt x="136" y="102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6" y="101"/>
                    <a:pt x="135" y="100"/>
                    <a:pt x="135" y="99"/>
                  </a:cubicBezTo>
                  <a:cubicBezTo>
                    <a:pt x="135" y="98"/>
                    <a:pt x="135" y="98"/>
                    <a:pt x="135" y="98"/>
                  </a:cubicBezTo>
                  <a:cubicBezTo>
                    <a:pt x="136" y="98"/>
                    <a:pt x="136" y="98"/>
                    <a:pt x="136" y="98"/>
                  </a:cubicBezTo>
                  <a:cubicBezTo>
                    <a:pt x="137" y="98"/>
                    <a:pt x="137" y="98"/>
                    <a:pt x="138" y="98"/>
                  </a:cubicBezTo>
                  <a:cubicBezTo>
                    <a:pt x="139" y="98"/>
                    <a:pt x="140" y="98"/>
                    <a:pt x="140" y="98"/>
                  </a:cubicBezTo>
                  <a:cubicBezTo>
                    <a:pt x="143" y="98"/>
                    <a:pt x="144" y="97"/>
                    <a:pt x="144" y="96"/>
                  </a:cubicBezTo>
                  <a:cubicBezTo>
                    <a:pt x="144" y="96"/>
                    <a:pt x="144" y="96"/>
                    <a:pt x="144" y="96"/>
                  </a:cubicBezTo>
                  <a:cubicBezTo>
                    <a:pt x="146" y="96"/>
                    <a:pt x="146" y="96"/>
                    <a:pt x="146" y="96"/>
                  </a:cubicBezTo>
                  <a:cubicBezTo>
                    <a:pt x="146" y="96"/>
                    <a:pt x="146" y="96"/>
                    <a:pt x="146" y="96"/>
                  </a:cubicBezTo>
                  <a:cubicBezTo>
                    <a:pt x="146" y="97"/>
                    <a:pt x="146" y="97"/>
                    <a:pt x="146" y="97"/>
                  </a:cubicBezTo>
                  <a:cubicBezTo>
                    <a:pt x="146" y="97"/>
                    <a:pt x="146" y="97"/>
                    <a:pt x="146" y="97"/>
                  </a:cubicBezTo>
                  <a:cubicBezTo>
                    <a:pt x="148" y="97"/>
                    <a:pt x="150" y="96"/>
                    <a:pt x="152" y="97"/>
                  </a:cubicBezTo>
                  <a:cubicBezTo>
                    <a:pt x="153" y="97"/>
                    <a:pt x="154" y="98"/>
                    <a:pt x="154" y="99"/>
                  </a:cubicBezTo>
                  <a:cubicBezTo>
                    <a:pt x="155" y="100"/>
                    <a:pt x="156" y="100"/>
                    <a:pt x="157" y="100"/>
                  </a:cubicBezTo>
                  <a:cubicBezTo>
                    <a:pt x="163" y="98"/>
                    <a:pt x="166" y="101"/>
                    <a:pt x="167" y="109"/>
                  </a:cubicBezTo>
                  <a:lnTo>
                    <a:pt x="168" y="108"/>
                  </a:lnTo>
                  <a:close/>
                  <a:moveTo>
                    <a:pt x="190" y="69"/>
                  </a:moveTo>
                  <a:cubicBezTo>
                    <a:pt x="191" y="70"/>
                    <a:pt x="191" y="70"/>
                    <a:pt x="191" y="70"/>
                  </a:cubicBezTo>
                  <a:cubicBezTo>
                    <a:pt x="191" y="71"/>
                    <a:pt x="191" y="71"/>
                    <a:pt x="192" y="71"/>
                  </a:cubicBezTo>
                  <a:cubicBezTo>
                    <a:pt x="192" y="71"/>
                    <a:pt x="192" y="71"/>
                    <a:pt x="192" y="71"/>
                  </a:cubicBezTo>
                  <a:cubicBezTo>
                    <a:pt x="192" y="68"/>
                    <a:pt x="192" y="68"/>
                    <a:pt x="191" y="69"/>
                  </a:cubicBezTo>
                  <a:lnTo>
                    <a:pt x="190" y="69"/>
                  </a:lnTo>
                  <a:close/>
                  <a:moveTo>
                    <a:pt x="194" y="55"/>
                  </a:moveTo>
                  <a:cubicBezTo>
                    <a:pt x="194" y="55"/>
                    <a:pt x="194" y="55"/>
                    <a:pt x="194" y="55"/>
                  </a:cubicBezTo>
                  <a:cubicBezTo>
                    <a:pt x="193" y="57"/>
                    <a:pt x="192" y="59"/>
                    <a:pt x="192" y="60"/>
                  </a:cubicBezTo>
                  <a:cubicBezTo>
                    <a:pt x="193" y="60"/>
                    <a:pt x="193" y="60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5" y="59"/>
                    <a:pt x="195" y="58"/>
                    <a:pt x="194" y="55"/>
                  </a:cubicBezTo>
                  <a:close/>
                  <a:moveTo>
                    <a:pt x="149" y="23"/>
                  </a:moveTo>
                  <a:cubicBezTo>
                    <a:pt x="149" y="24"/>
                    <a:pt x="149" y="24"/>
                    <a:pt x="149" y="24"/>
                  </a:cubicBezTo>
                  <a:cubicBezTo>
                    <a:pt x="150" y="25"/>
                    <a:pt x="149" y="26"/>
                    <a:pt x="148" y="29"/>
                  </a:cubicBezTo>
                  <a:cubicBezTo>
                    <a:pt x="147" y="33"/>
                    <a:pt x="145" y="40"/>
                    <a:pt x="147" y="42"/>
                  </a:cubicBezTo>
                  <a:cubicBezTo>
                    <a:pt x="147" y="42"/>
                    <a:pt x="147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50" y="42"/>
                  </a:cubicBezTo>
                  <a:cubicBezTo>
                    <a:pt x="151" y="40"/>
                    <a:pt x="151" y="36"/>
                    <a:pt x="150" y="35"/>
                  </a:cubicBezTo>
                  <a:cubicBezTo>
                    <a:pt x="149" y="32"/>
                    <a:pt x="150" y="27"/>
                    <a:pt x="154" y="24"/>
                  </a:cubicBezTo>
                  <a:cubicBezTo>
                    <a:pt x="155" y="23"/>
                    <a:pt x="155" y="23"/>
                    <a:pt x="155" y="23"/>
                  </a:cubicBezTo>
                  <a:cubicBezTo>
                    <a:pt x="155" y="23"/>
                    <a:pt x="155" y="23"/>
                    <a:pt x="155" y="23"/>
                  </a:cubicBezTo>
                  <a:cubicBezTo>
                    <a:pt x="155" y="22"/>
                    <a:pt x="156" y="22"/>
                    <a:pt x="157" y="21"/>
                  </a:cubicBezTo>
                  <a:cubicBezTo>
                    <a:pt x="157" y="21"/>
                    <a:pt x="156" y="21"/>
                    <a:pt x="156" y="21"/>
                  </a:cubicBezTo>
                  <a:cubicBezTo>
                    <a:pt x="155" y="21"/>
                    <a:pt x="153" y="22"/>
                    <a:pt x="152" y="22"/>
                  </a:cubicBezTo>
                  <a:cubicBezTo>
                    <a:pt x="152" y="23"/>
                    <a:pt x="151" y="23"/>
                    <a:pt x="151" y="23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9" y="23"/>
                    <a:pt x="149" y="23"/>
                    <a:pt x="149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49" name="Freeform 17"/>
            <p:cNvSpPr>
              <a:spLocks/>
            </p:cNvSpPr>
            <p:nvPr/>
          </p:nvSpPr>
          <p:spPr bwMode="auto">
            <a:xfrm>
              <a:off x="1713" y="1141"/>
              <a:ext cx="260" cy="255"/>
            </a:xfrm>
            <a:custGeom>
              <a:avLst/>
              <a:gdLst>
                <a:gd name="T0" fmla="*/ 19 w 151"/>
                <a:gd name="T1" fmla="*/ 145 h 148"/>
                <a:gd name="T2" fmla="*/ 25 w 151"/>
                <a:gd name="T3" fmla="*/ 142 h 148"/>
                <a:gd name="T4" fmla="*/ 32 w 151"/>
                <a:gd name="T5" fmla="*/ 142 h 148"/>
                <a:gd name="T6" fmla="*/ 39 w 151"/>
                <a:gd name="T7" fmla="*/ 136 h 148"/>
                <a:gd name="T8" fmla="*/ 45 w 151"/>
                <a:gd name="T9" fmla="*/ 130 h 148"/>
                <a:gd name="T10" fmla="*/ 54 w 151"/>
                <a:gd name="T11" fmla="*/ 117 h 148"/>
                <a:gd name="T12" fmla="*/ 70 w 151"/>
                <a:gd name="T13" fmla="*/ 91 h 148"/>
                <a:gd name="T14" fmla="*/ 70 w 151"/>
                <a:gd name="T15" fmla="*/ 101 h 148"/>
                <a:gd name="T16" fmla="*/ 66 w 151"/>
                <a:gd name="T17" fmla="*/ 112 h 148"/>
                <a:gd name="T18" fmla="*/ 69 w 151"/>
                <a:gd name="T19" fmla="*/ 115 h 148"/>
                <a:gd name="T20" fmla="*/ 72 w 151"/>
                <a:gd name="T21" fmla="*/ 109 h 148"/>
                <a:gd name="T22" fmla="*/ 77 w 151"/>
                <a:gd name="T23" fmla="*/ 104 h 148"/>
                <a:gd name="T24" fmla="*/ 78 w 151"/>
                <a:gd name="T25" fmla="*/ 103 h 148"/>
                <a:gd name="T26" fmla="*/ 83 w 151"/>
                <a:gd name="T27" fmla="*/ 103 h 148"/>
                <a:gd name="T28" fmla="*/ 86 w 151"/>
                <a:gd name="T29" fmla="*/ 103 h 148"/>
                <a:gd name="T30" fmla="*/ 90 w 151"/>
                <a:gd name="T31" fmla="*/ 106 h 148"/>
                <a:gd name="T32" fmla="*/ 104 w 151"/>
                <a:gd name="T33" fmla="*/ 111 h 148"/>
                <a:gd name="T34" fmla="*/ 113 w 151"/>
                <a:gd name="T35" fmla="*/ 113 h 148"/>
                <a:gd name="T36" fmla="*/ 115 w 151"/>
                <a:gd name="T37" fmla="*/ 117 h 148"/>
                <a:gd name="T38" fmla="*/ 119 w 151"/>
                <a:gd name="T39" fmla="*/ 121 h 148"/>
                <a:gd name="T40" fmla="*/ 124 w 151"/>
                <a:gd name="T41" fmla="*/ 119 h 148"/>
                <a:gd name="T42" fmla="*/ 127 w 151"/>
                <a:gd name="T43" fmla="*/ 122 h 148"/>
                <a:gd name="T44" fmla="*/ 130 w 151"/>
                <a:gd name="T45" fmla="*/ 121 h 148"/>
                <a:gd name="T46" fmla="*/ 137 w 151"/>
                <a:gd name="T47" fmla="*/ 129 h 148"/>
                <a:gd name="T48" fmla="*/ 137 w 151"/>
                <a:gd name="T49" fmla="*/ 130 h 148"/>
                <a:gd name="T50" fmla="*/ 137 w 151"/>
                <a:gd name="T51" fmla="*/ 132 h 148"/>
                <a:gd name="T52" fmla="*/ 145 w 151"/>
                <a:gd name="T53" fmla="*/ 139 h 148"/>
                <a:gd name="T54" fmla="*/ 147 w 151"/>
                <a:gd name="T55" fmla="*/ 138 h 148"/>
                <a:gd name="T56" fmla="*/ 120 w 151"/>
                <a:gd name="T57" fmla="*/ 118 h 148"/>
                <a:gd name="T58" fmla="*/ 106 w 151"/>
                <a:gd name="T59" fmla="*/ 70 h 148"/>
                <a:gd name="T60" fmla="*/ 88 w 151"/>
                <a:gd name="T61" fmla="*/ 15 h 148"/>
                <a:gd name="T62" fmla="*/ 62 w 151"/>
                <a:gd name="T63" fmla="*/ 6 h 148"/>
                <a:gd name="T64" fmla="*/ 51 w 151"/>
                <a:gd name="T65" fmla="*/ 3 h 148"/>
                <a:gd name="T66" fmla="*/ 49 w 151"/>
                <a:gd name="T67" fmla="*/ 2 h 148"/>
                <a:gd name="T68" fmla="*/ 33 w 151"/>
                <a:gd name="T69" fmla="*/ 7 h 148"/>
                <a:gd name="T70" fmla="*/ 33 w 151"/>
                <a:gd name="T71" fmla="*/ 10 h 148"/>
                <a:gd name="T72" fmla="*/ 24 w 151"/>
                <a:gd name="T73" fmla="*/ 14 h 148"/>
                <a:gd name="T74" fmla="*/ 25 w 151"/>
                <a:gd name="T75" fmla="*/ 17 h 148"/>
                <a:gd name="T76" fmla="*/ 19 w 151"/>
                <a:gd name="T77" fmla="*/ 19 h 148"/>
                <a:gd name="T78" fmla="*/ 13 w 151"/>
                <a:gd name="T79" fmla="*/ 27 h 148"/>
                <a:gd name="T80" fmla="*/ 4 w 151"/>
                <a:gd name="T81" fmla="*/ 34 h 148"/>
                <a:gd name="T82" fmla="*/ 22 w 151"/>
                <a:gd name="T83" fmla="*/ 48 h 148"/>
                <a:gd name="T84" fmla="*/ 33 w 151"/>
                <a:gd name="T85" fmla="*/ 52 h 148"/>
                <a:gd name="T86" fmla="*/ 28 w 151"/>
                <a:gd name="T87" fmla="*/ 55 h 148"/>
                <a:gd name="T88" fmla="*/ 21 w 151"/>
                <a:gd name="T89" fmla="*/ 58 h 148"/>
                <a:gd name="T90" fmla="*/ 9 w 151"/>
                <a:gd name="T91" fmla="*/ 55 h 148"/>
                <a:gd name="T92" fmla="*/ 7 w 151"/>
                <a:gd name="T93" fmla="*/ 65 h 148"/>
                <a:gd name="T94" fmla="*/ 19 w 151"/>
                <a:gd name="T95" fmla="*/ 73 h 148"/>
                <a:gd name="T96" fmla="*/ 28 w 151"/>
                <a:gd name="T97" fmla="*/ 70 h 148"/>
                <a:gd name="T98" fmla="*/ 22 w 151"/>
                <a:gd name="T99" fmla="*/ 81 h 148"/>
                <a:gd name="T100" fmla="*/ 15 w 151"/>
                <a:gd name="T101" fmla="*/ 88 h 148"/>
                <a:gd name="T102" fmla="*/ 7 w 151"/>
                <a:gd name="T103" fmla="*/ 95 h 148"/>
                <a:gd name="T104" fmla="*/ 8 w 151"/>
                <a:gd name="T105" fmla="*/ 99 h 148"/>
                <a:gd name="T106" fmla="*/ 13 w 151"/>
                <a:gd name="T107" fmla="*/ 102 h 148"/>
                <a:gd name="T108" fmla="*/ 16 w 151"/>
                <a:gd name="T109" fmla="*/ 110 h 148"/>
                <a:gd name="T110" fmla="*/ 25 w 151"/>
                <a:gd name="T111" fmla="*/ 103 h 148"/>
                <a:gd name="T112" fmla="*/ 25 w 151"/>
                <a:gd name="T113" fmla="*/ 117 h 148"/>
                <a:gd name="T114" fmla="*/ 30 w 151"/>
                <a:gd name="T115" fmla="*/ 115 h 148"/>
                <a:gd name="T116" fmla="*/ 37 w 151"/>
                <a:gd name="T117" fmla="*/ 118 h 148"/>
                <a:gd name="T118" fmla="*/ 42 w 151"/>
                <a:gd name="T119" fmla="*/ 123 h 148"/>
                <a:gd name="T120" fmla="*/ 30 w 151"/>
                <a:gd name="T121" fmla="*/ 14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1" h="148">
                  <a:moveTo>
                    <a:pt x="18" y="145"/>
                  </a:moveTo>
                  <a:cubicBezTo>
                    <a:pt x="18" y="146"/>
                    <a:pt x="17" y="146"/>
                    <a:pt x="18" y="147"/>
                  </a:cubicBezTo>
                  <a:cubicBezTo>
                    <a:pt x="18" y="147"/>
                    <a:pt x="19" y="146"/>
                    <a:pt x="19" y="145"/>
                  </a:cubicBezTo>
                  <a:cubicBezTo>
                    <a:pt x="19" y="146"/>
                    <a:pt x="20" y="146"/>
                    <a:pt x="21" y="146"/>
                  </a:cubicBezTo>
                  <a:cubicBezTo>
                    <a:pt x="21" y="145"/>
                    <a:pt x="21" y="145"/>
                    <a:pt x="21" y="144"/>
                  </a:cubicBezTo>
                  <a:cubicBezTo>
                    <a:pt x="22" y="148"/>
                    <a:pt x="24" y="143"/>
                    <a:pt x="25" y="142"/>
                  </a:cubicBezTo>
                  <a:cubicBezTo>
                    <a:pt x="25" y="143"/>
                    <a:pt x="25" y="143"/>
                    <a:pt x="25" y="144"/>
                  </a:cubicBezTo>
                  <a:cubicBezTo>
                    <a:pt x="27" y="143"/>
                    <a:pt x="29" y="142"/>
                    <a:pt x="32" y="140"/>
                  </a:cubicBezTo>
                  <a:cubicBezTo>
                    <a:pt x="32" y="141"/>
                    <a:pt x="32" y="142"/>
                    <a:pt x="32" y="142"/>
                  </a:cubicBezTo>
                  <a:cubicBezTo>
                    <a:pt x="32" y="140"/>
                    <a:pt x="34" y="139"/>
                    <a:pt x="36" y="139"/>
                  </a:cubicBezTo>
                  <a:cubicBezTo>
                    <a:pt x="36" y="138"/>
                    <a:pt x="35" y="137"/>
                    <a:pt x="34" y="136"/>
                  </a:cubicBezTo>
                  <a:cubicBezTo>
                    <a:pt x="36" y="138"/>
                    <a:pt x="38" y="137"/>
                    <a:pt x="39" y="136"/>
                  </a:cubicBezTo>
                  <a:cubicBezTo>
                    <a:pt x="39" y="136"/>
                    <a:pt x="39" y="136"/>
                    <a:pt x="39" y="135"/>
                  </a:cubicBezTo>
                  <a:cubicBezTo>
                    <a:pt x="41" y="136"/>
                    <a:pt x="40" y="134"/>
                    <a:pt x="42" y="133"/>
                  </a:cubicBezTo>
                  <a:cubicBezTo>
                    <a:pt x="44" y="132"/>
                    <a:pt x="46" y="132"/>
                    <a:pt x="45" y="130"/>
                  </a:cubicBezTo>
                  <a:cubicBezTo>
                    <a:pt x="46" y="129"/>
                    <a:pt x="48" y="129"/>
                    <a:pt x="48" y="127"/>
                  </a:cubicBezTo>
                  <a:cubicBezTo>
                    <a:pt x="51" y="127"/>
                    <a:pt x="55" y="121"/>
                    <a:pt x="57" y="119"/>
                  </a:cubicBezTo>
                  <a:cubicBezTo>
                    <a:pt x="56" y="118"/>
                    <a:pt x="55" y="117"/>
                    <a:pt x="54" y="117"/>
                  </a:cubicBezTo>
                  <a:cubicBezTo>
                    <a:pt x="54" y="113"/>
                    <a:pt x="63" y="111"/>
                    <a:pt x="58" y="108"/>
                  </a:cubicBezTo>
                  <a:cubicBezTo>
                    <a:pt x="61" y="109"/>
                    <a:pt x="63" y="103"/>
                    <a:pt x="65" y="101"/>
                  </a:cubicBezTo>
                  <a:cubicBezTo>
                    <a:pt x="69" y="99"/>
                    <a:pt x="69" y="95"/>
                    <a:pt x="70" y="91"/>
                  </a:cubicBezTo>
                  <a:cubicBezTo>
                    <a:pt x="70" y="95"/>
                    <a:pt x="69" y="97"/>
                    <a:pt x="68" y="100"/>
                  </a:cubicBezTo>
                  <a:cubicBezTo>
                    <a:pt x="70" y="101"/>
                    <a:pt x="71" y="99"/>
                    <a:pt x="73" y="98"/>
                  </a:cubicBezTo>
                  <a:cubicBezTo>
                    <a:pt x="72" y="99"/>
                    <a:pt x="71" y="100"/>
                    <a:pt x="70" y="101"/>
                  </a:cubicBezTo>
                  <a:cubicBezTo>
                    <a:pt x="71" y="102"/>
                    <a:pt x="73" y="102"/>
                    <a:pt x="74" y="103"/>
                  </a:cubicBezTo>
                  <a:cubicBezTo>
                    <a:pt x="71" y="102"/>
                    <a:pt x="65" y="101"/>
                    <a:pt x="65" y="106"/>
                  </a:cubicBezTo>
                  <a:cubicBezTo>
                    <a:pt x="65" y="107"/>
                    <a:pt x="62" y="116"/>
                    <a:pt x="66" y="112"/>
                  </a:cubicBezTo>
                  <a:cubicBezTo>
                    <a:pt x="66" y="114"/>
                    <a:pt x="62" y="115"/>
                    <a:pt x="63" y="116"/>
                  </a:cubicBezTo>
                  <a:cubicBezTo>
                    <a:pt x="65" y="117"/>
                    <a:pt x="68" y="114"/>
                    <a:pt x="69" y="113"/>
                  </a:cubicBezTo>
                  <a:cubicBezTo>
                    <a:pt x="69" y="114"/>
                    <a:pt x="69" y="114"/>
                    <a:pt x="69" y="115"/>
                  </a:cubicBezTo>
                  <a:cubicBezTo>
                    <a:pt x="70" y="113"/>
                    <a:pt x="71" y="112"/>
                    <a:pt x="72" y="110"/>
                  </a:cubicBezTo>
                  <a:cubicBezTo>
                    <a:pt x="72" y="111"/>
                    <a:pt x="72" y="112"/>
                    <a:pt x="72" y="112"/>
                  </a:cubicBezTo>
                  <a:cubicBezTo>
                    <a:pt x="72" y="111"/>
                    <a:pt x="72" y="110"/>
                    <a:pt x="72" y="109"/>
                  </a:cubicBezTo>
                  <a:cubicBezTo>
                    <a:pt x="76" y="111"/>
                    <a:pt x="76" y="109"/>
                    <a:pt x="78" y="106"/>
                  </a:cubicBezTo>
                  <a:cubicBezTo>
                    <a:pt x="77" y="106"/>
                    <a:pt x="76" y="106"/>
                    <a:pt x="76" y="106"/>
                  </a:cubicBezTo>
                  <a:cubicBezTo>
                    <a:pt x="76" y="106"/>
                    <a:pt x="77" y="105"/>
                    <a:pt x="77" y="104"/>
                  </a:cubicBezTo>
                  <a:cubicBezTo>
                    <a:pt x="77" y="104"/>
                    <a:pt x="76" y="104"/>
                    <a:pt x="76" y="104"/>
                  </a:cubicBezTo>
                  <a:cubicBezTo>
                    <a:pt x="77" y="102"/>
                    <a:pt x="78" y="101"/>
                    <a:pt x="79" y="100"/>
                  </a:cubicBezTo>
                  <a:cubicBezTo>
                    <a:pt x="79" y="101"/>
                    <a:pt x="79" y="102"/>
                    <a:pt x="78" y="103"/>
                  </a:cubicBezTo>
                  <a:cubicBezTo>
                    <a:pt x="79" y="102"/>
                    <a:pt x="79" y="102"/>
                    <a:pt x="79" y="101"/>
                  </a:cubicBezTo>
                  <a:cubicBezTo>
                    <a:pt x="80" y="103"/>
                    <a:pt x="82" y="102"/>
                    <a:pt x="84" y="101"/>
                  </a:cubicBezTo>
                  <a:cubicBezTo>
                    <a:pt x="83" y="102"/>
                    <a:pt x="83" y="103"/>
                    <a:pt x="83" y="103"/>
                  </a:cubicBezTo>
                  <a:cubicBezTo>
                    <a:pt x="84" y="103"/>
                    <a:pt x="84" y="103"/>
                    <a:pt x="85" y="103"/>
                  </a:cubicBezTo>
                  <a:cubicBezTo>
                    <a:pt x="84" y="104"/>
                    <a:pt x="84" y="104"/>
                    <a:pt x="83" y="104"/>
                  </a:cubicBezTo>
                  <a:cubicBezTo>
                    <a:pt x="84" y="104"/>
                    <a:pt x="85" y="104"/>
                    <a:pt x="86" y="103"/>
                  </a:cubicBezTo>
                  <a:cubicBezTo>
                    <a:pt x="85" y="104"/>
                    <a:pt x="85" y="104"/>
                    <a:pt x="85" y="105"/>
                  </a:cubicBezTo>
                  <a:cubicBezTo>
                    <a:pt x="85" y="104"/>
                    <a:pt x="86" y="105"/>
                    <a:pt x="87" y="105"/>
                  </a:cubicBezTo>
                  <a:cubicBezTo>
                    <a:pt x="87" y="108"/>
                    <a:pt x="90" y="106"/>
                    <a:pt x="90" y="106"/>
                  </a:cubicBezTo>
                  <a:cubicBezTo>
                    <a:pt x="93" y="109"/>
                    <a:pt x="93" y="110"/>
                    <a:pt x="97" y="110"/>
                  </a:cubicBezTo>
                  <a:cubicBezTo>
                    <a:pt x="99" y="110"/>
                    <a:pt x="101" y="110"/>
                    <a:pt x="103" y="110"/>
                  </a:cubicBezTo>
                  <a:cubicBezTo>
                    <a:pt x="105" y="110"/>
                    <a:pt x="103" y="110"/>
                    <a:pt x="104" y="111"/>
                  </a:cubicBezTo>
                  <a:cubicBezTo>
                    <a:pt x="107" y="112"/>
                    <a:pt x="110" y="113"/>
                    <a:pt x="111" y="109"/>
                  </a:cubicBezTo>
                  <a:cubicBezTo>
                    <a:pt x="112" y="110"/>
                    <a:pt x="113" y="111"/>
                    <a:pt x="113" y="111"/>
                  </a:cubicBezTo>
                  <a:cubicBezTo>
                    <a:pt x="113" y="112"/>
                    <a:pt x="113" y="113"/>
                    <a:pt x="113" y="113"/>
                  </a:cubicBezTo>
                  <a:cubicBezTo>
                    <a:pt x="112" y="112"/>
                    <a:pt x="112" y="111"/>
                    <a:pt x="112" y="110"/>
                  </a:cubicBezTo>
                  <a:cubicBezTo>
                    <a:pt x="112" y="112"/>
                    <a:pt x="111" y="113"/>
                    <a:pt x="110" y="114"/>
                  </a:cubicBezTo>
                  <a:cubicBezTo>
                    <a:pt x="111" y="114"/>
                    <a:pt x="114" y="117"/>
                    <a:pt x="115" y="117"/>
                  </a:cubicBezTo>
                  <a:cubicBezTo>
                    <a:pt x="117" y="116"/>
                    <a:pt x="118" y="114"/>
                    <a:pt x="117" y="113"/>
                  </a:cubicBezTo>
                  <a:cubicBezTo>
                    <a:pt x="118" y="114"/>
                    <a:pt x="117" y="115"/>
                    <a:pt x="117" y="117"/>
                  </a:cubicBezTo>
                  <a:cubicBezTo>
                    <a:pt x="117" y="117"/>
                    <a:pt x="119" y="121"/>
                    <a:pt x="119" y="121"/>
                  </a:cubicBezTo>
                  <a:cubicBezTo>
                    <a:pt x="120" y="121"/>
                    <a:pt x="125" y="125"/>
                    <a:pt x="125" y="122"/>
                  </a:cubicBezTo>
                  <a:cubicBezTo>
                    <a:pt x="125" y="120"/>
                    <a:pt x="121" y="120"/>
                    <a:pt x="122" y="118"/>
                  </a:cubicBezTo>
                  <a:cubicBezTo>
                    <a:pt x="122" y="118"/>
                    <a:pt x="124" y="119"/>
                    <a:pt x="124" y="119"/>
                  </a:cubicBezTo>
                  <a:cubicBezTo>
                    <a:pt x="125" y="119"/>
                    <a:pt x="125" y="119"/>
                    <a:pt x="125" y="118"/>
                  </a:cubicBezTo>
                  <a:cubicBezTo>
                    <a:pt x="126" y="119"/>
                    <a:pt x="126" y="121"/>
                    <a:pt x="126" y="122"/>
                  </a:cubicBezTo>
                  <a:cubicBezTo>
                    <a:pt x="126" y="122"/>
                    <a:pt x="127" y="122"/>
                    <a:pt x="127" y="122"/>
                  </a:cubicBezTo>
                  <a:cubicBezTo>
                    <a:pt x="127" y="122"/>
                    <a:pt x="128" y="123"/>
                    <a:pt x="128" y="123"/>
                  </a:cubicBezTo>
                  <a:cubicBezTo>
                    <a:pt x="130" y="122"/>
                    <a:pt x="127" y="117"/>
                    <a:pt x="128" y="115"/>
                  </a:cubicBezTo>
                  <a:cubicBezTo>
                    <a:pt x="128" y="117"/>
                    <a:pt x="129" y="119"/>
                    <a:pt x="130" y="121"/>
                  </a:cubicBezTo>
                  <a:cubicBezTo>
                    <a:pt x="131" y="123"/>
                    <a:pt x="133" y="123"/>
                    <a:pt x="134" y="125"/>
                  </a:cubicBezTo>
                  <a:cubicBezTo>
                    <a:pt x="134" y="125"/>
                    <a:pt x="135" y="124"/>
                    <a:pt x="135" y="124"/>
                  </a:cubicBezTo>
                  <a:cubicBezTo>
                    <a:pt x="133" y="127"/>
                    <a:pt x="136" y="126"/>
                    <a:pt x="137" y="129"/>
                  </a:cubicBezTo>
                  <a:cubicBezTo>
                    <a:pt x="137" y="128"/>
                    <a:pt x="136" y="128"/>
                    <a:pt x="135" y="127"/>
                  </a:cubicBezTo>
                  <a:cubicBezTo>
                    <a:pt x="135" y="129"/>
                    <a:pt x="135" y="128"/>
                    <a:pt x="136" y="128"/>
                  </a:cubicBezTo>
                  <a:cubicBezTo>
                    <a:pt x="136" y="130"/>
                    <a:pt x="136" y="129"/>
                    <a:pt x="137" y="130"/>
                  </a:cubicBezTo>
                  <a:cubicBezTo>
                    <a:pt x="136" y="130"/>
                    <a:pt x="136" y="131"/>
                    <a:pt x="136" y="131"/>
                  </a:cubicBezTo>
                  <a:cubicBezTo>
                    <a:pt x="137" y="131"/>
                    <a:pt x="138" y="131"/>
                    <a:pt x="139" y="133"/>
                  </a:cubicBezTo>
                  <a:cubicBezTo>
                    <a:pt x="138" y="133"/>
                    <a:pt x="138" y="132"/>
                    <a:pt x="137" y="132"/>
                  </a:cubicBezTo>
                  <a:cubicBezTo>
                    <a:pt x="138" y="134"/>
                    <a:pt x="141" y="137"/>
                    <a:pt x="143" y="138"/>
                  </a:cubicBezTo>
                  <a:cubicBezTo>
                    <a:pt x="141" y="138"/>
                    <a:pt x="140" y="141"/>
                    <a:pt x="141" y="142"/>
                  </a:cubicBezTo>
                  <a:cubicBezTo>
                    <a:pt x="141" y="141"/>
                    <a:pt x="143" y="139"/>
                    <a:pt x="145" y="139"/>
                  </a:cubicBezTo>
                  <a:cubicBezTo>
                    <a:pt x="145" y="140"/>
                    <a:pt x="145" y="144"/>
                    <a:pt x="146" y="144"/>
                  </a:cubicBezTo>
                  <a:cubicBezTo>
                    <a:pt x="147" y="144"/>
                    <a:pt x="146" y="147"/>
                    <a:pt x="146" y="148"/>
                  </a:cubicBezTo>
                  <a:cubicBezTo>
                    <a:pt x="150" y="146"/>
                    <a:pt x="151" y="140"/>
                    <a:pt x="147" y="138"/>
                  </a:cubicBezTo>
                  <a:cubicBezTo>
                    <a:pt x="141" y="135"/>
                    <a:pt x="140" y="133"/>
                    <a:pt x="137" y="126"/>
                  </a:cubicBezTo>
                  <a:cubicBezTo>
                    <a:pt x="135" y="121"/>
                    <a:pt x="132" y="119"/>
                    <a:pt x="129" y="114"/>
                  </a:cubicBezTo>
                  <a:cubicBezTo>
                    <a:pt x="126" y="109"/>
                    <a:pt x="123" y="117"/>
                    <a:pt x="120" y="118"/>
                  </a:cubicBezTo>
                  <a:cubicBezTo>
                    <a:pt x="118" y="114"/>
                    <a:pt x="112" y="111"/>
                    <a:pt x="113" y="107"/>
                  </a:cubicBezTo>
                  <a:cubicBezTo>
                    <a:pt x="105" y="112"/>
                    <a:pt x="106" y="105"/>
                    <a:pt x="106" y="100"/>
                  </a:cubicBezTo>
                  <a:cubicBezTo>
                    <a:pt x="106" y="90"/>
                    <a:pt x="106" y="80"/>
                    <a:pt x="106" y="70"/>
                  </a:cubicBezTo>
                  <a:cubicBezTo>
                    <a:pt x="106" y="53"/>
                    <a:pt x="106" y="36"/>
                    <a:pt x="106" y="19"/>
                  </a:cubicBezTo>
                  <a:cubicBezTo>
                    <a:pt x="104" y="21"/>
                    <a:pt x="99" y="16"/>
                    <a:pt x="97" y="15"/>
                  </a:cubicBezTo>
                  <a:cubicBezTo>
                    <a:pt x="95" y="13"/>
                    <a:pt x="91" y="16"/>
                    <a:pt x="88" y="15"/>
                  </a:cubicBezTo>
                  <a:cubicBezTo>
                    <a:pt x="79" y="12"/>
                    <a:pt x="73" y="10"/>
                    <a:pt x="64" y="11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3" y="9"/>
                    <a:pt x="61" y="8"/>
                    <a:pt x="62" y="6"/>
                  </a:cubicBezTo>
                  <a:cubicBezTo>
                    <a:pt x="60" y="7"/>
                    <a:pt x="59" y="7"/>
                    <a:pt x="58" y="5"/>
                  </a:cubicBezTo>
                  <a:cubicBezTo>
                    <a:pt x="58" y="4"/>
                    <a:pt x="55" y="7"/>
                    <a:pt x="54" y="7"/>
                  </a:cubicBezTo>
                  <a:cubicBezTo>
                    <a:pt x="53" y="6"/>
                    <a:pt x="52" y="3"/>
                    <a:pt x="51" y="3"/>
                  </a:cubicBezTo>
                  <a:cubicBezTo>
                    <a:pt x="49" y="3"/>
                    <a:pt x="49" y="6"/>
                    <a:pt x="50" y="8"/>
                  </a:cubicBezTo>
                  <a:cubicBezTo>
                    <a:pt x="49" y="7"/>
                    <a:pt x="47" y="6"/>
                    <a:pt x="46" y="6"/>
                  </a:cubicBezTo>
                  <a:cubicBezTo>
                    <a:pt x="47" y="5"/>
                    <a:pt x="48" y="4"/>
                    <a:pt x="49" y="2"/>
                  </a:cubicBezTo>
                  <a:cubicBezTo>
                    <a:pt x="44" y="0"/>
                    <a:pt x="44" y="0"/>
                    <a:pt x="41" y="4"/>
                  </a:cubicBezTo>
                  <a:cubicBezTo>
                    <a:pt x="39" y="6"/>
                    <a:pt x="35" y="6"/>
                    <a:pt x="34" y="8"/>
                  </a:cubicBezTo>
                  <a:cubicBezTo>
                    <a:pt x="34" y="8"/>
                    <a:pt x="34" y="7"/>
                    <a:pt x="33" y="7"/>
                  </a:cubicBezTo>
                  <a:cubicBezTo>
                    <a:pt x="34" y="7"/>
                    <a:pt x="34" y="6"/>
                    <a:pt x="35" y="5"/>
                  </a:cubicBezTo>
                  <a:cubicBezTo>
                    <a:pt x="34" y="6"/>
                    <a:pt x="32" y="7"/>
                    <a:pt x="31" y="8"/>
                  </a:cubicBezTo>
                  <a:cubicBezTo>
                    <a:pt x="32" y="9"/>
                    <a:pt x="33" y="10"/>
                    <a:pt x="33" y="10"/>
                  </a:cubicBezTo>
                  <a:cubicBezTo>
                    <a:pt x="32" y="10"/>
                    <a:pt x="31" y="11"/>
                    <a:pt x="31" y="13"/>
                  </a:cubicBezTo>
                  <a:cubicBezTo>
                    <a:pt x="31" y="12"/>
                    <a:pt x="31" y="9"/>
                    <a:pt x="30" y="9"/>
                  </a:cubicBezTo>
                  <a:cubicBezTo>
                    <a:pt x="28" y="11"/>
                    <a:pt x="26" y="13"/>
                    <a:pt x="24" y="14"/>
                  </a:cubicBezTo>
                  <a:cubicBezTo>
                    <a:pt x="24" y="14"/>
                    <a:pt x="24" y="13"/>
                    <a:pt x="24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2" y="14"/>
                    <a:pt x="23" y="16"/>
                    <a:pt x="25" y="17"/>
                  </a:cubicBezTo>
                  <a:cubicBezTo>
                    <a:pt x="22" y="15"/>
                    <a:pt x="21" y="15"/>
                    <a:pt x="20" y="18"/>
                  </a:cubicBezTo>
                  <a:cubicBezTo>
                    <a:pt x="21" y="18"/>
                    <a:pt x="22" y="19"/>
                    <a:pt x="22" y="19"/>
                  </a:cubicBezTo>
                  <a:cubicBezTo>
                    <a:pt x="21" y="18"/>
                    <a:pt x="20" y="19"/>
                    <a:pt x="19" y="19"/>
                  </a:cubicBezTo>
                  <a:cubicBezTo>
                    <a:pt x="20" y="19"/>
                    <a:pt x="21" y="20"/>
                    <a:pt x="21" y="21"/>
                  </a:cubicBezTo>
                  <a:cubicBezTo>
                    <a:pt x="21" y="20"/>
                    <a:pt x="20" y="20"/>
                    <a:pt x="19" y="20"/>
                  </a:cubicBezTo>
                  <a:cubicBezTo>
                    <a:pt x="20" y="24"/>
                    <a:pt x="17" y="27"/>
                    <a:pt x="13" y="27"/>
                  </a:cubicBezTo>
                  <a:cubicBezTo>
                    <a:pt x="12" y="28"/>
                    <a:pt x="8" y="28"/>
                    <a:pt x="7" y="29"/>
                  </a:cubicBezTo>
                  <a:cubicBezTo>
                    <a:pt x="6" y="30"/>
                    <a:pt x="6" y="32"/>
                    <a:pt x="7" y="32"/>
                  </a:cubicBezTo>
                  <a:cubicBezTo>
                    <a:pt x="6" y="33"/>
                    <a:pt x="5" y="34"/>
                    <a:pt x="4" y="34"/>
                  </a:cubicBezTo>
                  <a:cubicBezTo>
                    <a:pt x="8" y="36"/>
                    <a:pt x="12" y="38"/>
                    <a:pt x="15" y="41"/>
                  </a:cubicBezTo>
                  <a:cubicBezTo>
                    <a:pt x="16" y="43"/>
                    <a:pt x="19" y="53"/>
                    <a:pt x="22" y="46"/>
                  </a:cubicBezTo>
                  <a:cubicBezTo>
                    <a:pt x="22" y="47"/>
                    <a:pt x="22" y="48"/>
                    <a:pt x="22" y="48"/>
                  </a:cubicBezTo>
                  <a:cubicBezTo>
                    <a:pt x="28" y="46"/>
                    <a:pt x="22" y="51"/>
                    <a:pt x="26" y="53"/>
                  </a:cubicBezTo>
                  <a:cubicBezTo>
                    <a:pt x="26" y="52"/>
                    <a:pt x="26" y="52"/>
                    <a:pt x="26" y="51"/>
                  </a:cubicBezTo>
                  <a:cubicBezTo>
                    <a:pt x="29" y="51"/>
                    <a:pt x="31" y="52"/>
                    <a:pt x="33" y="52"/>
                  </a:cubicBezTo>
                  <a:cubicBezTo>
                    <a:pt x="30" y="54"/>
                    <a:pt x="25" y="56"/>
                    <a:pt x="23" y="51"/>
                  </a:cubicBezTo>
                  <a:cubicBezTo>
                    <a:pt x="24" y="53"/>
                    <a:pt x="24" y="53"/>
                    <a:pt x="24" y="55"/>
                  </a:cubicBezTo>
                  <a:cubicBezTo>
                    <a:pt x="25" y="55"/>
                    <a:pt x="26" y="55"/>
                    <a:pt x="28" y="55"/>
                  </a:cubicBezTo>
                  <a:cubicBezTo>
                    <a:pt x="27" y="56"/>
                    <a:pt x="27" y="56"/>
                    <a:pt x="27" y="57"/>
                  </a:cubicBezTo>
                  <a:cubicBezTo>
                    <a:pt x="27" y="56"/>
                    <a:pt x="26" y="55"/>
                    <a:pt x="25" y="55"/>
                  </a:cubicBezTo>
                  <a:cubicBezTo>
                    <a:pt x="25" y="58"/>
                    <a:pt x="24" y="58"/>
                    <a:pt x="21" y="58"/>
                  </a:cubicBezTo>
                  <a:cubicBezTo>
                    <a:pt x="19" y="58"/>
                    <a:pt x="17" y="58"/>
                    <a:pt x="15" y="56"/>
                  </a:cubicBezTo>
                  <a:cubicBezTo>
                    <a:pt x="17" y="55"/>
                    <a:pt x="17" y="52"/>
                    <a:pt x="15" y="52"/>
                  </a:cubicBezTo>
                  <a:cubicBezTo>
                    <a:pt x="12" y="52"/>
                    <a:pt x="11" y="54"/>
                    <a:pt x="9" y="55"/>
                  </a:cubicBezTo>
                  <a:cubicBezTo>
                    <a:pt x="9" y="56"/>
                    <a:pt x="9" y="56"/>
                    <a:pt x="10" y="57"/>
                  </a:cubicBezTo>
                  <a:cubicBezTo>
                    <a:pt x="6" y="55"/>
                    <a:pt x="2" y="59"/>
                    <a:pt x="0" y="61"/>
                  </a:cubicBezTo>
                  <a:cubicBezTo>
                    <a:pt x="2" y="64"/>
                    <a:pt x="3" y="64"/>
                    <a:pt x="7" y="65"/>
                  </a:cubicBezTo>
                  <a:cubicBezTo>
                    <a:pt x="6" y="65"/>
                    <a:pt x="5" y="65"/>
                    <a:pt x="4" y="66"/>
                  </a:cubicBezTo>
                  <a:cubicBezTo>
                    <a:pt x="6" y="69"/>
                    <a:pt x="6" y="71"/>
                    <a:pt x="11" y="72"/>
                  </a:cubicBezTo>
                  <a:cubicBezTo>
                    <a:pt x="14" y="73"/>
                    <a:pt x="17" y="70"/>
                    <a:pt x="19" y="73"/>
                  </a:cubicBezTo>
                  <a:cubicBezTo>
                    <a:pt x="19" y="72"/>
                    <a:pt x="19" y="72"/>
                    <a:pt x="18" y="71"/>
                  </a:cubicBezTo>
                  <a:cubicBezTo>
                    <a:pt x="20" y="71"/>
                    <a:pt x="20" y="72"/>
                    <a:pt x="21" y="74"/>
                  </a:cubicBezTo>
                  <a:cubicBezTo>
                    <a:pt x="24" y="70"/>
                    <a:pt x="23" y="69"/>
                    <a:pt x="28" y="70"/>
                  </a:cubicBezTo>
                  <a:cubicBezTo>
                    <a:pt x="28" y="71"/>
                    <a:pt x="27" y="72"/>
                    <a:pt x="26" y="72"/>
                  </a:cubicBezTo>
                  <a:cubicBezTo>
                    <a:pt x="27" y="74"/>
                    <a:pt x="30" y="78"/>
                    <a:pt x="27" y="80"/>
                  </a:cubicBezTo>
                  <a:cubicBezTo>
                    <a:pt x="26" y="81"/>
                    <a:pt x="24" y="80"/>
                    <a:pt x="22" y="81"/>
                  </a:cubicBezTo>
                  <a:cubicBezTo>
                    <a:pt x="21" y="82"/>
                    <a:pt x="21" y="84"/>
                    <a:pt x="19" y="85"/>
                  </a:cubicBezTo>
                  <a:cubicBezTo>
                    <a:pt x="19" y="85"/>
                    <a:pt x="16" y="86"/>
                    <a:pt x="15" y="86"/>
                  </a:cubicBezTo>
                  <a:cubicBezTo>
                    <a:pt x="15" y="87"/>
                    <a:pt x="15" y="87"/>
                    <a:pt x="15" y="88"/>
                  </a:cubicBezTo>
                  <a:cubicBezTo>
                    <a:pt x="15" y="88"/>
                    <a:pt x="14" y="87"/>
                    <a:pt x="13" y="88"/>
                  </a:cubicBezTo>
                  <a:cubicBezTo>
                    <a:pt x="12" y="88"/>
                    <a:pt x="10" y="90"/>
                    <a:pt x="10" y="91"/>
                  </a:cubicBezTo>
                  <a:cubicBezTo>
                    <a:pt x="8" y="93"/>
                    <a:pt x="9" y="94"/>
                    <a:pt x="7" y="95"/>
                  </a:cubicBezTo>
                  <a:cubicBezTo>
                    <a:pt x="7" y="96"/>
                    <a:pt x="7" y="97"/>
                    <a:pt x="7" y="98"/>
                  </a:cubicBezTo>
                  <a:cubicBezTo>
                    <a:pt x="8" y="98"/>
                    <a:pt x="9" y="97"/>
                    <a:pt x="10" y="97"/>
                  </a:cubicBezTo>
                  <a:cubicBezTo>
                    <a:pt x="10" y="97"/>
                    <a:pt x="9" y="98"/>
                    <a:pt x="8" y="99"/>
                  </a:cubicBezTo>
                  <a:cubicBezTo>
                    <a:pt x="9" y="98"/>
                    <a:pt x="10" y="99"/>
                    <a:pt x="10" y="99"/>
                  </a:cubicBezTo>
                  <a:cubicBezTo>
                    <a:pt x="10" y="100"/>
                    <a:pt x="10" y="100"/>
                    <a:pt x="10" y="102"/>
                  </a:cubicBezTo>
                  <a:cubicBezTo>
                    <a:pt x="12" y="101"/>
                    <a:pt x="12" y="102"/>
                    <a:pt x="13" y="102"/>
                  </a:cubicBezTo>
                  <a:cubicBezTo>
                    <a:pt x="13" y="102"/>
                    <a:pt x="13" y="102"/>
                    <a:pt x="13" y="103"/>
                  </a:cubicBezTo>
                  <a:cubicBezTo>
                    <a:pt x="14" y="103"/>
                    <a:pt x="15" y="103"/>
                    <a:pt x="16" y="103"/>
                  </a:cubicBezTo>
                  <a:cubicBezTo>
                    <a:pt x="15" y="105"/>
                    <a:pt x="11" y="111"/>
                    <a:pt x="16" y="110"/>
                  </a:cubicBezTo>
                  <a:cubicBezTo>
                    <a:pt x="16" y="110"/>
                    <a:pt x="15" y="110"/>
                    <a:pt x="15" y="111"/>
                  </a:cubicBezTo>
                  <a:cubicBezTo>
                    <a:pt x="17" y="114"/>
                    <a:pt x="19" y="113"/>
                    <a:pt x="21" y="110"/>
                  </a:cubicBezTo>
                  <a:cubicBezTo>
                    <a:pt x="23" y="107"/>
                    <a:pt x="21" y="105"/>
                    <a:pt x="25" y="103"/>
                  </a:cubicBezTo>
                  <a:cubicBezTo>
                    <a:pt x="24" y="105"/>
                    <a:pt x="21" y="106"/>
                    <a:pt x="22" y="109"/>
                  </a:cubicBezTo>
                  <a:cubicBezTo>
                    <a:pt x="23" y="111"/>
                    <a:pt x="25" y="113"/>
                    <a:pt x="23" y="116"/>
                  </a:cubicBezTo>
                  <a:cubicBezTo>
                    <a:pt x="24" y="116"/>
                    <a:pt x="24" y="116"/>
                    <a:pt x="25" y="117"/>
                  </a:cubicBezTo>
                  <a:cubicBezTo>
                    <a:pt x="25" y="118"/>
                    <a:pt x="25" y="118"/>
                    <a:pt x="25" y="119"/>
                  </a:cubicBezTo>
                  <a:cubicBezTo>
                    <a:pt x="24" y="119"/>
                    <a:pt x="23" y="120"/>
                    <a:pt x="23" y="120"/>
                  </a:cubicBezTo>
                  <a:cubicBezTo>
                    <a:pt x="26" y="119"/>
                    <a:pt x="28" y="119"/>
                    <a:pt x="30" y="115"/>
                  </a:cubicBezTo>
                  <a:cubicBezTo>
                    <a:pt x="29" y="118"/>
                    <a:pt x="30" y="118"/>
                    <a:pt x="32" y="118"/>
                  </a:cubicBezTo>
                  <a:cubicBezTo>
                    <a:pt x="33" y="118"/>
                    <a:pt x="34" y="121"/>
                    <a:pt x="35" y="122"/>
                  </a:cubicBezTo>
                  <a:cubicBezTo>
                    <a:pt x="35" y="121"/>
                    <a:pt x="35" y="119"/>
                    <a:pt x="37" y="118"/>
                  </a:cubicBezTo>
                  <a:cubicBezTo>
                    <a:pt x="37" y="123"/>
                    <a:pt x="42" y="118"/>
                    <a:pt x="44" y="117"/>
                  </a:cubicBezTo>
                  <a:cubicBezTo>
                    <a:pt x="43" y="119"/>
                    <a:pt x="41" y="120"/>
                    <a:pt x="41" y="123"/>
                  </a:cubicBezTo>
                  <a:cubicBezTo>
                    <a:pt x="41" y="123"/>
                    <a:pt x="41" y="123"/>
                    <a:pt x="42" y="123"/>
                  </a:cubicBezTo>
                  <a:cubicBezTo>
                    <a:pt x="41" y="125"/>
                    <a:pt x="40" y="127"/>
                    <a:pt x="39" y="129"/>
                  </a:cubicBezTo>
                  <a:cubicBezTo>
                    <a:pt x="39" y="131"/>
                    <a:pt x="37" y="131"/>
                    <a:pt x="36" y="133"/>
                  </a:cubicBezTo>
                  <a:cubicBezTo>
                    <a:pt x="36" y="134"/>
                    <a:pt x="26" y="138"/>
                    <a:pt x="30" y="141"/>
                  </a:cubicBezTo>
                  <a:cubicBezTo>
                    <a:pt x="24" y="139"/>
                    <a:pt x="23" y="142"/>
                    <a:pt x="18" y="145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0" name="Freeform 18"/>
            <p:cNvSpPr>
              <a:spLocks noEditPoints="1"/>
            </p:cNvSpPr>
            <p:nvPr/>
          </p:nvSpPr>
          <p:spPr bwMode="auto">
            <a:xfrm>
              <a:off x="1710" y="1141"/>
              <a:ext cx="262" cy="260"/>
            </a:xfrm>
            <a:custGeom>
              <a:avLst/>
              <a:gdLst>
                <a:gd name="T0" fmla="*/ 21 w 152"/>
                <a:gd name="T1" fmla="*/ 147 h 151"/>
                <a:gd name="T2" fmla="*/ 35 w 152"/>
                <a:gd name="T3" fmla="*/ 134 h 151"/>
                <a:gd name="T4" fmla="*/ 36 w 152"/>
                <a:gd name="T5" fmla="*/ 123 h 151"/>
                <a:gd name="T6" fmla="*/ 26 w 152"/>
                <a:gd name="T7" fmla="*/ 117 h 151"/>
                <a:gd name="T8" fmla="*/ 14 w 152"/>
                <a:gd name="T9" fmla="*/ 104 h 151"/>
                <a:gd name="T10" fmla="*/ 8 w 152"/>
                <a:gd name="T11" fmla="*/ 96 h 151"/>
                <a:gd name="T12" fmla="*/ 21 w 152"/>
                <a:gd name="T13" fmla="*/ 84 h 151"/>
                <a:gd name="T14" fmla="*/ 5 w 152"/>
                <a:gd name="T15" fmla="*/ 65 h 151"/>
                <a:gd name="T16" fmla="*/ 19 w 152"/>
                <a:gd name="T17" fmla="*/ 56 h 151"/>
                <a:gd name="T18" fmla="*/ 24 w 152"/>
                <a:gd name="T19" fmla="*/ 49 h 151"/>
                <a:gd name="T20" fmla="*/ 7 w 152"/>
                <a:gd name="T21" fmla="*/ 31 h 151"/>
                <a:gd name="T22" fmla="*/ 32 w 152"/>
                <a:gd name="T23" fmla="*/ 8 h 151"/>
                <a:gd name="T24" fmla="*/ 55 w 152"/>
                <a:gd name="T25" fmla="*/ 4 h 151"/>
                <a:gd name="T26" fmla="*/ 68 w 152"/>
                <a:gd name="T27" fmla="*/ 10 h 151"/>
                <a:gd name="T28" fmla="*/ 117 w 152"/>
                <a:gd name="T29" fmla="*/ 105 h 151"/>
                <a:gd name="T30" fmla="*/ 129 w 152"/>
                <a:gd name="T31" fmla="*/ 111 h 151"/>
                <a:gd name="T32" fmla="*/ 148 w 152"/>
                <a:gd name="T33" fmla="*/ 145 h 151"/>
                <a:gd name="T34" fmla="*/ 137 w 152"/>
                <a:gd name="T35" fmla="*/ 130 h 151"/>
                <a:gd name="T36" fmla="*/ 133 w 152"/>
                <a:gd name="T37" fmla="*/ 124 h 151"/>
                <a:gd name="T38" fmla="*/ 114 w 152"/>
                <a:gd name="T39" fmla="*/ 116 h 151"/>
                <a:gd name="T40" fmla="*/ 99 w 152"/>
                <a:gd name="T41" fmla="*/ 111 h 151"/>
                <a:gd name="T42" fmla="*/ 82 w 152"/>
                <a:gd name="T43" fmla="*/ 103 h 151"/>
                <a:gd name="T44" fmla="*/ 81 w 152"/>
                <a:gd name="T45" fmla="*/ 106 h 151"/>
                <a:gd name="T46" fmla="*/ 65 w 152"/>
                <a:gd name="T47" fmla="*/ 113 h 151"/>
                <a:gd name="T48" fmla="*/ 62 w 152"/>
                <a:gd name="T49" fmla="*/ 109 h 151"/>
                <a:gd name="T50" fmla="*/ 45 w 152"/>
                <a:gd name="T51" fmla="*/ 134 h 151"/>
                <a:gd name="T52" fmla="*/ 35 w 152"/>
                <a:gd name="T53" fmla="*/ 151 h 151"/>
                <a:gd name="T54" fmla="*/ 26 w 152"/>
                <a:gd name="T55" fmla="*/ 142 h 151"/>
                <a:gd name="T56" fmla="*/ 33 w 152"/>
                <a:gd name="T57" fmla="*/ 140 h 151"/>
                <a:gd name="T58" fmla="*/ 145 w 152"/>
                <a:gd name="T59" fmla="*/ 137 h 151"/>
                <a:gd name="T60" fmla="*/ 47 w 152"/>
                <a:gd name="T61" fmla="*/ 129 h 151"/>
                <a:gd name="T62" fmla="*/ 61 w 152"/>
                <a:gd name="T63" fmla="*/ 107 h 151"/>
                <a:gd name="T64" fmla="*/ 76 w 152"/>
                <a:gd name="T65" fmla="*/ 98 h 151"/>
                <a:gd name="T66" fmla="*/ 85 w 152"/>
                <a:gd name="T67" fmla="*/ 101 h 151"/>
                <a:gd name="T68" fmla="*/ 90 w 152"/>
                <a:gd name="T69" fmla="*/ 105 h 151"/>
                <a:gd name="T70" fmla="*/ 112 w 152"/>
                <a:gd name="T71" fmla="*/ 110 h 151"/>
                <a:gd name="T72" fmla="*/ 63 w 152"/>
                <a:gd name="T73" fmla="*/ 8 h 151"/>
                <a:gd name="T74" fmla="*/ 46 w 152"/>
                <a:gd name="T75" fmla="*/ 7 h 151"/>
                <a:gd name="T76" fmla="*/ 33 w 152"/>
                <a:gd name="T77" fmla="*/ 14 h 151"/>
                <a:gd name="T78" fmla="*/ 24 w 152"/>
                <a:gd name="T79" fmla="*/ 18 h 151"/>
                <a:gd name="T80" fmla="*/ 10 w 152"/>
                <a:gd name="T81" fmla="*/ 32 h 151"/>
                <a:gd name="T82" fmla="*/ 27 w 152"/>
                <a:gd name="T83" fmla="*/ 47 h 151"/>
                <a:gd name="T84" fmla="*/ 23 w 152"/>
                <a:gd name="T85" fmla="*/ 59 h 151"/>
                <a:gd name="T86" fmla="*/ 4 w 152"/>
                <a:gd name="T87" fmla="*/ 60 h 151"/>
                <a:gd name="T88" fmla="*/ 20 w 152"/>
                <a:gd name="T89" fmla="*/ 70 h 151"/>
                <a:gd name="T90" fmla="*/ 22 w 152"/>
                <a:gd name="T91" fmla="*/ 85 h 151"/>
                <a:gd name="T92" fmla="*/ 10 w 152"/>
                <a:gd name="T93" fmla="*/ 96 h 151"/>
                <a:gd name="T94" fmla="*/ 18 w 152"/>
                <a:gd name="T95" fmla="*/ 102 h 151"/>
                <a:gd name="T96" fmla="*/ 27 w 152"/>
                <a:gd name="T97" fmla="*/ 105 h 151"/>
                <a:gd name="T98" fmla="*/ 34 w 152"/>
                <a:gd name="T99" fmla="*/ 117 h 151"/>
                <a:gd name="T100" fmla="*/ 45 w 152"/>
                <a:gd name="T101" fmla="*/ 122 h 151"/>
                <a:gd name="T102" fmla="*/ 131 w 152"/>
                <a:gd name="T103" fmla="*/ 116 h 151"/>
                <a:gd name="T104" fmla="*/ 129 w 152"/>
                <a:gd name="T105" fmla="*/ 121 h 151"/>
                <a:gd name="T106" fmla="*/ 115 w 152"/>
                <a:gd name="T107" fmla="*/ 114 h 151"/>
                <a:gd name="T108" fmla="*/ 73 w 152"/>
                <a:gd name="T109" fmla="*/ 110 h 151"/>
                <a:gd name="T110" fmla="*/ 68 w 152"/>
                <a:gd name="T111" fmla="*/ 106 h 151"/>
                <a:gd name="T112" fmla="*/ 26 w 152"/>
                <a:gd name="T113" fmla="*/ 80 h 151"/>
                <a:gd name="T114" fmla="*/ 28 w 152"/>
                <a:gd name="T115" fmla="*/ 71 h 151"/>
                <a:gd name="T116" fmla="*/ 35 w 152"/>
                <a:gd name="T117" fmla="*/ 8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2" h="151">
                  <a:moveTo>
                    <a:pt x="35" y="151"/>
                  </a:moveTo>
                  <a:cubicBezTo>
                    <a:pt x="33" y="143"/>
                    <a:pt x="33" y="143"/>
                    <a:pt x="33" y="143"/>
                  </a:cubicBezTo>
                  <a:cubicBezTo>
                    <a:pt x="33" y="142"/>
                    <a:pt x="33" y="142"/>
                    <a:pt x="33" y="142"/>
                  </a:cubicBezTo>
                  <a:cubicBezTo>
                    <a:pt x="33" y="142"/>
                    <a:pt x="33" y="142"/>
                    <a:pt x="33" y="142"/>
                  </a:cubicBezTo>
                  <a:cubicBezTo>
                    <a:pt x="31" y="143"/>
                    <a:pt x="29" y="144"/>
                    <a:pt x="28" y="145"/>
                  </a:cubicBezTo>
                  <a:cubicBezTo>
                    <a:pt x="26" y="146"/>
                    <a:pt x="26" y="146"/>
                    <a:pt x="26" y="146"/>
                  </a:cubicBezTo>
                  <a:cubicBezTo>
                    <a:pt x="26" y="145"/>
                    <a:pt x="26" y="145"/>
                    <a:pt x="26" y="145"/>
                  </a:cubicBezTo>
                  <a:cubicBezTo>
                    <a:pt x="26" y="146"/>
                    <a:pt x="25" y="147"/>
                    <a:pt x="24" y="147"/>
                  </a:cubicBezTo>
                  <a:cubicBezTo>
                    <a:pt x="25" y="148"/>
                    <a:pt x="25" y="148"/>
                    <a:pt x="25" y="148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2" y="147"/>
                    <a:pt x="22" y="147"/>
                    <a:pt x="22" y="147"/>
                  </a:cubicBezTo>
                  <a:cubicBezTo>
                    <a:pt x="22" y="147"/>
                    <a:pt x="21" y="147"/>
                    <a:pt x="21" y="147"/>
                  </a:cubicBezTo>
                  <a:cubicBezTo>
                    <a:pt x="21" y="149"/>
                    <a:pt x="21" y="149"/>
                    <a:pt x="21" y="149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18" y="146"/>
                    <a:pt x="19" y="145"/>
                    <a:pt x="19" y="145"/>
                  </a:cubicBezTo>
                  <a:cubicBezTo>
                    <a:pt x="19" y="145"/>
                    <a:pt x="19" y="145"/>
                    <a:pt x="19" y="145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1" y="143"/>
                    <a:pt x="21" y="143"/>
                    <a:pt x="22" y="142"/>
                  </a:cubicBezTo>
                  <a:cubicBezTo>
                    <a:pt x="24" y="140"/>
                    <a:pt x="27" y="139"/>
                    <a:pt x="30" y="139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7"/>
                    <a:pt x="33" y="135"/>
                    <a:pt x="35" y="134"/>
                  </a:cubicBezTo>
                  <a:cubicBezTo>
                    <a:pt x="36" y="133"/>
                    <a:pt x="37" y="133"/>
                    <a:pt x="38" y="132"/>
                  </a:cubicBezTo>
                  <a:cubicBezTo>
                    <a:pt x="38" y="131"/>
                    <a:pt x="39" y="131"/>
                    <a:pt x="39" y="130"/>
                  </a:cubicBezTo>
                  <a:cubicBezTo>
                    <a:pt x="40" y="130"/>
                    <a:pt x="40" y="129"/>
                    <a:pt x="40" y="129"/>
                  </a:cubicBezTo>
                  <a:cubicBezTo>
                    <a:pt x="41" y="127"/>
                    <a:pt x="42" y="125"/>
                    <a:pt x="42" y="124"/>
                  </a:cubicBezTo>
                  <a:cubicBezTo>
                    <a:pt x="42" y="124"/>
                    <a:pt x="42" y="124"/>
                    <a:pt x="42" y="124"/>
                  </a:cubicBezTo>
                  <a:cubicBezTo>
                    <a:pt x="42" y="123"/>
                    <a:pt x="42" y="123"/>
                    <a:pt x="42" y="123"/>
                  </a:cubicBezTo>
                  <a:cubicBezTo>
                    <a:pt x="42" y="122"/>
                    <a:pt x="42" y="121"/>
                    <a:pt x="43" y="120"/>
                  </a:cubicBezTo>
                  <a:cubicBezTo>
                    <a:pt x="41" y="121"/>
                    <a:pt x="40" y="121"/>
                    <a:pt x="39" y="120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38" y="121"/>
                    <a:pt x="38" y="121"/>
                    <a:pt x="38" y="122"/>
                  </a:cubicBezTo>
                  <a:cubicBezTo>
                    <a:pt x="38" y="125"/>
                    <a:pt x="38" y="125"/>
                    <a:pt x="38" y="125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5" y="121"/>
                    <a:pt x="34" y="119"/>
                    <a:pt x="34" y="119"/>
                  </a:cubicBezTo>
                  <a:cubicBezTo>
                    <a:pt x="33" y="119"/>
                    <a:pt x="32" y="119"/>
                    <a:pt x="31" y="118"/>
                  </a:cubicBezTo>
                  <a:cubicBezTo>
                    <a:pt x="30" y="119"/>
                    <a:pt x="28" y="120"/>
                    <a:pt x="27" y="121"/>
                  </a:cubicBezTo>
                  <a:cubicBezTo>
                    <a:pt x="26" y="121"/>
                    <a:pt x="26" y="121"/>
                    <a:pt x="26" y="121"/>
                  </a:cubicBezTo>
                  <a:cubicBezTo>
                    <a:pt x="26" y="121"/>
                    <a:pt x="25" y="121"/>
                    <a:pt x="25" y="121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5" y="119"/>
                    <a:pt x="25" y="119"/>
                    <a:pt x="25" y="119"/>
                  </a:cubicBezTo>
                  <a:cubicBezTo>
                    <a:pt x="25" y="119"/>
                    <a:pt x="25" y="119"/>
                    <a:pt x="26" y="119"/>
                  </a:cubicBezTo>
                  <a:cubicBezTo>
                    <a:pt x="26" y="119"/>
                    <a:pt x="26" y="119"/>
                    <a:pt x="26" y="119"/>
                  </a:cubicBezTo>
                  <a:cubicBezTo>
                    <a:pt x="26" y="118"/>
                    <a:pt x="26" y="118"/>
                    <a:pt x="26" y="117"/>
                  </a:cubicBezTo>
                  <a:cubicBezTo>
                    <a:pt x="26" y="117"/>
                    <a:pt x="26" y="117"/>
                    <a:pt x="26" y="117"/>
                  </a:cubicBezTo>
                  <a:cubicBezTo>
                    <a:pt x="26" y="117"/>
                    <a:pt x="25" y="117"/>
                    <a:pt x="25" y="117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115"/>
                    <a:pt x="24" y="115"/>
                    <a:pt x="24" y="115"/>
                  </a:cubicBezTo>
                  <a:cubicBezTo>
                    <a:pt x="26" y="114"/>
                    <a:pt x="25" y="113"/>
                    <a:pt x="24" y="110"/>
                  </a:cubicBezTo>
                  <a:cubicBezTo>
                    <a:pt x="24" y="110"/>
                    <a:pt x="24" y="110"/>
                    <a:pt x="24" y="110"/>
                  </a:cubicBezTo>
                  <a:cubicBezTo>
                    <a:pt x="24" y="110"/>
                    <a:pt x="24" y="110"/>
                    <a:pt x="24" y="110"/>
                  </a:cubicBezTo>
                  <a:cubicBezTo>
                    <a:pt x="22" y="112"/>
                    <a:pt x="21" y="113"/>
                    <a:pt x="19" y="113"/>
                  </a:cubicBezTo>
                  <a:cubicBezTo>
                    <a:pt x="18" y="113"/>
                    <a:pt x="17" y="113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5" y="111"/>
                    <a:pt x="15" y="110"/>
                    <a:pt x="15" y="110"/>
                  </a:cubicBezTo>
                  <a:cubicBezTo>
                    <a:pt x="14" y="109"/>
                    <a:pt x="15" y="106"/>
                    <a:pt x="17" y="104"/>
                  </a:cubicBezTo>
                  <a:cubicBezTo>
                    <a:pt x="16" y="104"/>
                    <a:pt x="15" y="104"/>
                    <a:pt x="14" y="104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4" y="103"/>
                    <a:pt x="14" y="103"/>
                    <a:pt x="14" y="103"/>
                  </a:cubicBezTo>
                  <a:cubicBezTo>
                    <a:pt x="14" y="103"/>
                    <a:pt x="13" y="103"/>
                    <a:pt x="13" y="10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1" y="102"/>
                    <a:pt x="11" y="102"/>
                    <a:pt x="11" y="101"/>
                  </a:cubicBezTo>
                  <a:cubicBezTo>
                    <a:pt x="11" y="101"/>
                    <a:pt x="11" y="100"/>
                    <a:pt x="11" y="100"/>
                  </a:cubicBezTo>
                  <a:cubicBezTo>
                    <a:pt x="11" y="100"/>
                    <a:pt x="10" y="100"/>
                    <a:pt x="10" y="100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8" y="97"/>
                    <a:pt x="8" y="97"/>
                    <a:pt x="8" y="96"/>
                  </a:cubicBezTo>
                  <a:cubicBezTo>
                    <a:pt x="8" y="96"/>
                    <a:pt x="8" y="96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9" y="95"/>
                    <a:pt x="9" y="95"/>
                    <a:pt x="9" y="95"/>
                  </a:cubicBezTo>
                  <a:cubicBezTo>
                    <a:pt x="10" y="94"/>
                    <a:pt x="10" y="94"/>
                    <a:pt x="10" y="93"/>
                  </a:cubicBezTo>
                  <a:cubicBezTo>
                    <a:pt x="10" y="92"/>
                    <a:pt x="10" y="91"/>
                    <a:pt x="11" y="90"/>
                  </a:cubicBezTo>
                  <a:cubicBezTo>
                    <a:pt x="11" y="89"/>
                    <a:pt x="13" y="88"/>
                    <a:pt x="14" y="87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5" y="87"/>
                    <a:pt x="16" y="87"/>
                    <a:pt x="16" y="87"/>
                  </a:cubicBezTo>
                  <a:cubicBezTo>
                    <a:pt x="16" y="86"/>
                    <a:pt x="16" y="86"/>
                    <a:pt x="16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7" y="85"/>
                    <a:pt x="18" y="85"/>
                    <a:pt x="19" y="85"/>
                  </a:cubicBezTo>
                  <a:cubicBezTo>
                    <a:pt x="20" y="84"/>
                    <a:pt x="21" y="84"/>
                    <a:pt x="21" y="84"/>
                  </a:cubicBezTo>
                  <a:cubicBezTo>
                    <a:pt x="21" y="84"/>
                    <a:pt x="22" y="83"/>
                    <a:pt x="22" y="82"/>
                  </a:cubicBezTo>
                  <a:cubicBezTo>
                    <a:pt x="22" y="81"/>
                    <a:pt x="23" y="81"/>
                    <a:pt x="24" y="80"/>
                  </a:cubicBezTo>
                  <a:cubicBezTo>
                    <a:pt x="24" y="80"/>
                    <a:pt x="25" y="80"/>
                    <a:pt x="26" y="80"/>
                  </a:cubicBezTo>
                  <a:cubicBezTo>
                    <a:pt x="23" y="76"/>
                    <a:pt x="23" y="76"/>
                    <a:pt x="23" y="76"/>
                  </a:cubicBezTo>
                  <a:cubicBezTo>
                    <a:pt x="22" y="77"/>
                    <a:pt x="22" y="77"/>
                    <a:pt x="22" y="77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0" y="73"/>
                    <a:pt x="20" y="73"/>
                    <a:pt x="20" y="73"/>
                  </a:cubicBezTo>
                  <a:cubicBezTo>
                    <a:pt x="20" y="72"/>
                    <a:pt x="18" y="72"/>
                    <a:pt x="16" y="73"/>
                  </a:cubicBezTo>
                  <a:cubicBezTo>
                    <a:pt x="15" y="73"/>
                    <a:pt x="14" y="73"/>
                    <a:pt x="12" y="73"/>
                  </a:cubicBezTo>
                  <a:cubicBezTo>
                    <a:pt x="8" y="72"/>
                    <a:pt x="8" y="70"/>
                    <a:pt x="6" y="68"/>
                  </a:cubicBezTo>
                  <a:cubicBezTo>
                    <a:pt x="6" y="67"/>
                    <a:pt x="6" y="67"/>
                    <a:pt x="5" y="66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4" y="64"/>
                    <a:pt x="3" y="63"/>
                    <a:pt x="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60"/>
                    <a:pt x="2" y="59"/>
                    <a:pt x="3" y="59"/>
                  </a:cubicBezTo>
                  <a:cubicBezTo>
                    <a:pt x="5" y="57"/>
                    <a:pt x="7" y="56"/>
                    <a:pt x="9" y="55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4"/>
                    <a:pt x="11" y="54"/>
                    <a:pt x="11" y="54"/>
                  </a:cubicBezTo>
                  <a:cubicBezTo>
                    <a:pt x="13" y="52"/>
                    <a:pt x="14" y="51"/>
                    <a:pt x="17" y="51"/>
                  </a:cubicBezTo>
                  <a:cubicBezTo>
                    <a:pt x="18" y="51"/>
                    <a:pt x="19" y="52"/>
                    <a:pt x="20" y="53"/>
                  </a:cubicBezTo>
                  <a:cubicBezTo>
                    <a:pt x="20" y="54"/>
                    <a:pt x="19" y="55"/>
                    <a:pt x="19" y="56"/>
                  </a:cubicBezTo>
                  <a:cubicBezTo>
                    <a:pt x="20" y="57"/>
                    <a:pt x="21" y="57"/>
                    <a:pt x="22" y="57"/>
                  </a:cubicBezTo>
                  <a:cubicBezTo>
                    <a:pt x="23" y="57"/>
                    <a:pt x="23" y="57"/>
                    <a:pt x="24" y="57"/>
                  </a:cubicBezTo>
                  <a:cubicBezTo>
                    <a:pt x="24" y="57"/>
                    <a:pt x="25" y="57"/>
                    <a:pt x="25" y="57"/>
                  </a:cubicBezTo>
                  <a:cubicBezTo>
                    <a:pt x="26" y="57"/>
                    <a:pt x="26" y="57"/>
                    <a:pt x="26" y="56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3"/>
                    <a:pt x="25" y="53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0"/>
                    <a:pt x="26" y="50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4" y="49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0" y="49"/>
                    <a:pt x="18" y="47"/>
                    <a:pt x="17" y="44"/>
                  </a:cubicBezTo>
                  <a:cubicBezTo>
                    <a:pt x="17" y="43"/>
                    <a:pt x="16" y="42"/>
                    <a:pt x="16" y="42"/>
                  </a:cubicBezTo>
                  <a:cubicBezTo>
                    <a:pt x="14" y="40"/>
                    <a:pt x="12" y="38"/>
                    <a:pt x="9" y="37"/>
                  </a:cubicBezTo>
                  <a:cubicBezTo>
                    <a:pt x="8" y="36"/>
                    <a:pt x="7" y="35"/>
                    <a:pt x="6" y="35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8" y="32"/>
                  </a:cubicBezTo>
                  <a:cubicBezTo>
                    <a:pt x="8" y="32"/>
                    <a:pt x="7" y="31"/>
                    <a:pt x="7" y="31"/>
                  </a:cubicBezTo>
                  <a:cubicBezTo>
                    <a:pt x="7" y="31"/>
                    <a:pt x="7" y="29"/>
                    <a:pt x="8" y="28"/>
                  </a:cubicBezTo>
                  <a:cubicBezTo>
                    <a:pt x="9" y="27"/>
                    <a:pt x="11" y="27"/>
                    <a:pt x="14" y="27"/>
                  </a:cubicBezTo>
                  <a:cubicBezTo>
                    <a:pt x="14" y="27"/>
                    <a:pt x="15" y="27"/>
                    <a:pt x="15" y="26"/>
                  </a:cubicBezTo>
                  <a:cubicBezTo>
                    <a:pt x="18" y="26"/>
                    <a:pt x="21" y="23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6"/>
                    <a:pt x="23" y="15"/>
                    <a:pt x="24" y="15"/>
                  </a:cubicBezTo>
                  <a:cubicBezTo>
                    <a:pt x="24" y="14"/>
                    <a:pt x="24" y="13"/>
                    <a:pt x="25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3" y="6"/>
                    <a:pt x="35" y="6"/>
                    <a:pt x="36" y="5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9" y="5"/>
                    <a:pt x="39" y="5"/>
                  </a:cubicBezTo>
                  <a:cubicBezTo>
                    <a:pt x="40" y="5"/>
                    <a:pt x="42" y="4"/>
                    <a:pt x="42" y="3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4" y="1"/>
                    <a:pt x="45" y="0"/>
                    <a:pt x="47" y="0"/>
                  </a:cubicBezTo>
                  <a:cubicBezTo>
                    <a:pt x="48" y="0"/>
                    <a:pt x="49" y="0"/>
                    <a:pt x="51" y="1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2"/>
                    <a:pt x="53" y="2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4" y="2"/>
                    <a:pt x="55" y="3"/>
                    <a:pt x="55" y="4"/>
                  </a:cubicBezTo>
                  <a:cubicBezTo>
                    <a:pt x="56" y="5"/>
                    <a:pt x="56" y="6"/>
                    <a:pt x="56" y="6"/>
                  </a:cubicBezTo>
                  <a:cubicBezTo>
                    <a:pt x="56" y="6"/>
                    <a:pt x="57" y="5"/>
                    <a:pt x="57" y="5"/>
                  </a:cubicBezTo>
                  <a:cubicBezTo>
                    <a:pt x="58" y="4"/>
                    <a:pt x="59" y="4"/>
                    <a:pt x="60" y="4"/>
                  </a:cubicBezTo>
                  <a:cubicBezTo>
                    <a:pt x="60" y="4"/>
                    <a:pt x="61" y="4"/>
                    <a:pt x="61" y="5"/>
                  </a:cubicBezTo>
                  <a:cubicBezTo>
                    <a:pt x="62" y="6"/>
                    <a:pt x="62" y="6"/>
                    <a:pt x="63" y="6"/>
                  </a:cubicBezTo>
                  <a:cubicBezTo>
                    <a:pt x="63" y="6"/>
                    <a:pt x="63" y="6"/>
                    <a:pt x="64" y="6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7"/>
                    <a:pt x="65" y="8"/>
                    <a:pt x="65" y="8"/>
                  </a:cubicBezTo>
                  <a:cubicBezTo>
                    <a:pt x="65" y="8"/>
                    <a:pt x="66" y="8"/>
                    <a:pt x="67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76" y="10"/>
                    <a:pt x="82" y="12"/>
                    <a:pt x="90" y="15"/>
                  </a:cubicBezTo>
                  <a:cubicBezTo>
                    <a:pt x="91" y="15"/>
                    <a:pt x="93" y="14"/>
                    <a:pt x="94" y="14"/>
                  </a:cubicBezTo>
                  <a:cubicBezTo>
                    <a:pt x="97" y="13"/>
                    <a:pt x="99" y="13"/>
                    <a:pt x="100" y="14"/>
                  </a:cubicBezTo>
                  <a:cubicBezTo>
                    <a:pt x="100" y="14"/>
                    <a:pt x="101" y="15"/>
                    <a:pt x="102" y="15"/>
                  </a:cubicBezTo>
                  <a:cubicBezTo>
                    <a:pt x="103" y="17"/>
                    <a:pt x="105" y="18"/>
                    <a:pt x="107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9" y="101"/>
                    <a:pt x="109" y="101"/>
                    <a:pt x="109" y="101"/>
                  </a:cubicBezTo>
                  <a:cubicBezTo>
                    <a:pt x="109" y="104"/>
                    <a:pt x="109" y="106"/>
                    <a:pt x="110" y="107"/>
                  </a:cubicBezTo>
                  <a:cubicBezTo>
                    <a:pt x="110" y="108"/>
                    <a:pt x="110" y="108"/>
                    <a:pt x="111" y="108"/>
                  </a:cubicBezTo>
                  <a:cubicBezTo>
                    <a:pt x="112" y="108"/>
                    <a:pt x="113" y="107"/>
                    <a:pt x="115" y="106"/>
                  </a:cubicBezTo>
                  <a:cubicBezTo>
                    <a:pt x="117" y="105"/>
                    <a:pt x="117" y="105"/>
                    <a:pt x="117" y="105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15" y="109"/>
                    <a:pt x="116" y="111"/>
                    <a:pt x="118" y="112"/>
                  </a:cubicBezTo>
                  <a:cubicBezTo>
                    <a:pt x="117" y="108"/>
                    <a:pt x="117" y="108"/>
                    <a:pt x="117" y="108"/>
                  </a:cubicBezTo>
                  <a:cubicBezTo>
                    <a:pt x="120" y="112"/>
                    <a:pt x="120" y="112"/>
                    <a:pt x="120" y="112"/>
                  </a:cubicBezTo>
                  <a:cubicBezTo>
                    <a:pt x="121" y="113"/>
                    <a:pt x="121" y="114"/>
                    <a:pt x="121" y="115"/>
                  </a:cubicBezTo>
                  <a:cubicBezTo>
                    <a:pt x="121" y="115"/>
                    <a:pt x="122" y="116"/>
                    <a:pt x="122" y="117"/>
                  </a:cubicBezTo>
                  <a:cubicBezTo>
                    <a:pt x="123" y="117"/>
                    <a:pt x="123" y="116"/>
                    <a:pt x="123" y="116"/>
                  </a:cubicBezTo>
                  <a:cubicBezTo>
                    <a:pt x="123" y="116"/>
                    <a:pt x="123" y="116"/>
                    <a:pt x="123" y="116"/>
                  </a:cubicBezTo>
                  <a:cubicBezTo>
                    <a:pt x="123" y="116"/>
                    <a:pt x="123" y="116"/>
                    <a:pt x="123" y="116"/>
                  </a:cubicBezTo>
                  <a:cubicBezTo>
                    <a:pt x="124" y="115"/>
                    <a:pt x="124" y="115"/>
                    <a:pt x="124" y="114"/>
                  </a:cubicBezTo>
                  <a:cubicBezTo>
                    <a:pt x="126" y="113"/>
                    <a:pt x="128" y="111"/>
                    <a:pt x="129" y="111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0" y="111"/>
                    <a:pt x="131" y="112"/>
                    <a:pt x="132" y="113"/>
                  </a:cubicBezTo>
                  <a:cubicBezTo>
                    <a:pt x="133" y="115"/>
                    <a:pt x="134" y="117"/>
                    <a:pt x="136" y="119"/>
                  </a:cubicBezTo>
                  <a:cubicBezTo>
                    <a:pt x="137" y="121"/>
                    <a:pt x="139" y="123"/>
                    <a:pt x="140" y="126"/>
                  </a:cubicBezTo>
                  <a:cubicBezTo>
                    <a:pt x="141" y="127"/>
                    <a:pt x="141" y="127"/>
                    <a:pt x="141" y="127"/>
                  </a:cubicBezTo>
                  <a:cubicBezTo>
                    <a:pt x="143" y="133"/>
                    <a:pt x="144" y="135"/>
                    <a:pt x="149" y="137"/>
                  </a:cubicBezTo>
                  <a:cubicBezTo>
                    <a:pt x="151" y="139"/>
                    <a:pt x="152" y="141"/>
                    <a:pt x="152" y="143"/>
                  </a:cubicBezTo>
                  <a:cubicBezTo>
                    <a:pt x="152" y="145"/>
                    <a:pt x="150" y="148"/>
                    <a:pt x="148" y="149"/>
                  </a:cubicBezTo>
                  <a:cubicBezTo>
                    <a:pt x="147" y="149"/>
                    <a:pt x="147" y="149"/>
                    <a:pt x="147" y="149"/>
                  </a:cubicBezTo>
                  <a:cubicBezTo>
                    <a:pt x="147" y="148"/>
                    <a:pt x="147" y="148"/>
                    <a:pt x="147" y="148"/>
                  </a:cubicBezTo>
                  <a:cubicBezTo>
                    <a:pt x="147" y="147"/>
                    <a:pt x="147" y="147"/>
                    <a:pt x="147" y="146"/>
                  </a:cubicBezTo>
                  <a:cubicBezTo>
                    <a:pt x="147" y="146"/>
                    <a:pt x="147" y="145"/>
                    <a:pt x="148" y="145"/>
                  </a:cubicBezTo>
                  <a:cubicBezTo>
                    <a:pt x="146" y="144"/>
                    <a:pt x="146" y="142"/>
                    <a:pt x="146" y="140"/>
                  </a:cubicBezTo>
                  <a:cubicBezTo>
                    <a:pt x="145" y="141"/>
                    <a:pt x="144" y="142"/>
                    <a:pt x="144" y="143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1" y="142"/>
                    <a:pt x="141" y="141"/>
                    <a:pt x="142" y="140"/>
                  </a:cubicBezTo>
                  <a:cubicBezTo>
                    <a:pt x="142" y="139"/>
                    <a:pt x="142" y="138"/>
                    <a:pt x="143" y="138"/>
                  </a:cubicBezTo>
                  <a:cubicBezTo>
                    <a:pt x="141" y="136"/>
                    <a:pt x="139" y="134"/>
                    <a:pt x="138" y="132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4" y="132"/>
                    <a:pt x="134" y="132"/>
                    <a:pt x="134" y="132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8"/>
                    <a:pt x="137" y="128"/>
                    <a:pt x="136" y="128"/>
                  </a:cubicBezTo>
                  <a:cubicBezTo>
                    <a:pt x="136" y="128"/>
                    <a:pt x="136" y="128"/>
                    <a:pt x="136" y="128"/>
                  </a:cubicBezTo>
                  <a:cubicBezTo>
                    <a:pt x="136" y="128"/>
                    <a:pt x="136" y="128"/>
                    <a:pt x="136" y="128"/>
                  </a:cubicBezTo>
                  <a:cubicBezTo>
                    <a:pt x="136" y="128"/>
                    <a:pt x="136" y="128"/>
                    <a:pt x="136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4" y="124"/>
                    <a:pt x="133" y="124"/>
                  </a:cubicBezTo>
                  <a:cubicBezTo>
                    <a:pt x="133" y="123"/>
                    <a:pt x="132" y="123"/>
                    <a:pt x="132" y="122"/>
                  </a:cubicBezTo>
                  <a:cubicBezTo>
                    <a:pt x="131" y="123"/>
                    <a:pt x="131" y="124"/>
                    <a:pt x="130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6" y="125"/>
                    <a:pt x="123" y="124"/>
                    <a:pt x="121" y="122"/>
                  </a:cubicBezTo>
                  <a:cubicBezTo>
                    <a:pt x="121" y="122"/>
                    <a:pt x="121" y="122"/>
                    <a:pt x="121" y="122"/>
                  </a:cubicBezTo>
                  <a:cubicBezTo>
                    <a:pt x="121" y="122"/>
                    <a:pt x="118" y="119"/>
                    <a:pt x="118" y="117"/>
                  </a:cubicBezTo>
                  <a:cubicBezTo>
                    <a:pt x="118" y="117"/>
                    <a:pt x="117" y="117"/>
                    <a:pt x="117" y="117"/>
                  </a:cubicBezTo>
                  <a:cubicBezTo>
                    <a:pt x="116" y="118"/>
                    <a:pt x="115" y="117"/>
                    <a:pt x="114" y="116"/>
                  </a:cubicBezTo>
                  <a:cubicBezTo>
                    <a:pt x="114" y="117"/>
                    <a:pt x="114" y="117"/>
                    <a:pt x="114" y="117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4" y="116"/>
                    <a:pt x="113" y="115"/>
                    <a:pt x="113" y="115"/>
                  </a:cubicBezTo>
                  <a:cubicBezTo>
                    <a:pt x="112" y="115"/>
                    <a:pt x="112" y="115"/>
                    <a:pt x="112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2" y="113"/>
                    <a:pt x="112" y="112"/>
                    <a:pt x="112" y="112"/>
                  </a:cubicBezTo>
                  <a:cubicBezTo>
                    <a:pt x="111" y="113"/>
                    <a:pt x="108" y="113"/>
                    <a:pt x="106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2"/>
                    <a:pt x="105" y="111"/>
                    <a:pt x="105" y="111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1" y="111"/>
                    <a:pt x="99" y="111"/>
                  </a:cubicBezTo>
                  <a:cubicBezTo>
                    <a:pt x="95" y="111"/>
                    <a:pt x="95" y="110"/>
                    <a:pt x="92" y="108"/>
                  </a:cubicBezTo>
                  <a:cubicBezTo>
                    <a:pt x="92" y="107"/>
                    <a:pt x="92" y="107"/>
                    <a:pt x="92" y="107"/>
                  </a:cubicBezTo>
                  <a:cubicBezTo>
                    <a:pt x="92" y="107"/>
                    <a:pt x="92" y="107"/>
                    <a:pt x="92" y="107"/>
                  </a:cubicBezTo>
                  <a:cubicBezTo>
                    <a:pt x="91" y="108"/>
                    <a:pt x="91" y="108"/>
                    <a:pt x="90" y="108"/>
                  </a:cubicBezTo>
                  <a:cubicBezTo>
                    <a:pt x="90" y="108"/>
                    <a:pt x="88" y="107"/>
                    <a:pt x="88" y="105"/>
                  </a:cubicBezTo>
                  <a:cubicBezTo>
                    <a:pt x="88" y="105"/>
                    <a:pt x="87" y="105"/>
                    <a:pt x="87" y="106"/>
                  </a:cubicBezTo>
                  <a:cubicBezTo>
                    <a:pt x="84" y="106"/>
                    <a:pt x="84" y="106"/>
                    <a:pt x="84" y="106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5" y="104"/>
                    <a:pt x="85" y="104"/>
                    <a:pt x="85" y="104"/>
                  </a:cubicBezTo>
                  <a:cubicBezTo>
                    <a:pt x="84" y="104"/>
                    <a:pt x="84" y="104"/>
                    <a:pt x="84" y="104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3" y="103"/>
                    <a:pt x="82" y="103"/>
                    <a:pt x="82" y="103"/>
                  </a:cubicBezTo>
                  <a:cubicBezTo>
                    <a:pt x="81" y="103"/>
                    <a:pt x="81" y="103"/>
                    <a:pt x="81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0" y="103"/>
                    <a:pt x="80" y="103"/>
                    <a:pt x="79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5"/>
                    <a:pt x="84" y="105"/>
                    <a:pt x="84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7"/>
                    <a:pt x="80" y="107"/>
                  </a:cubicBezTo>
                  <a:cubicBezTo>
                    <a:pt x="79" y="109"/>
                    <a:pt x="78" y="112"/>
                    <a:pt x="75" y="110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5" y="111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4" y="113"/>
                    <a:pt x="73" y="113"/>
                    <a:pt x="73" y="113"/>
                  </a:cubicBezTo>
                  <a:cubicBezTo>
                    <a:pt x="72" y="114"/>
                    <a:pt x="72" y="114"/>
                    <a:pt x="72" y="115"/>
                  </a:cubicBezTo>
                  <a:cubicBezTo>
                    <a:pt x="69" y="120"/>
                    <a:pt x="69" y="120"/>
                    <a:pt x="69" y="120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68" y="117"/>
                    <a:pt x="66" y="118"/>
                    <a:pt x="65" y="117"/>
                  </a:cubicBezTo>
                  <a:cubicBezTo>
                    <a:pt x="64" y="116"/>
                    <a:pt x="64" y="116"/>
                    <a:pt x="64" y="115"/>
                  </a:cubicBezTo>
                  <a:cubicBezTo>
                    <a:pt x="64" y="115"/>
                    <a:pt x="65" y="114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2"/>
                    <a:pt x="65" y="111"/>
                    <a:pt x="66" y="108"/>
                  </a:cubicBezTo>
                  <a:cubicBezTo>
                    <a:pt x="66" y="107"/>
                    <a:pt x="66" y="106"/>
                    <a:pt x="66" y="106"/>
                  </a:cubicBezTo>
                  <a:cubicBezTo>
                    <a:pt x="66" y="104"/>
                    <a:pt x="67" y="102"/>
                    <a:pt x="71" y="101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1" y="101"/>
                    <a:pt x="70" y="101"/>
                    <a:pt x="70" y="100"/>
                  </a:cubicBezTo>
                  <a:cubicBezTo>
                    <a:pt x="70" y="100"/>
                    <a:pt x="70" y="100"/>
                    <a:pt x="70" y="100"/>
                  </a:cubicBezTo>
                  <a:cubicBezTo>
                    <a:pt x="69" y="101"/>
                    <a:pt x="69" y="101"/>
                    <a:pt x="68" y="102"/>
                  </a:cubicBezTo>
                  <a:cubicBezTo>
                    <a:pt x="67" y="102"/>
                    <a:pt x="66" y="104"/>
                    <a:pt x="66" y="105"/>
                  </a:cubicBezTo>
                  <a:cubicBezTo>
                    <a:pt x="65" y="106"/>
                    <a:pt x="64" y="108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11"/>
                    <a:pt x="61" y="112"/>
                    <a:pt x="60" y="113"/>
                  </a:cubicBezTo>
                  <a:cubicBezTo>
                    <a:pt x="58" y="114"/>
                    <a:pt x="57" y="115"/>
                    <a:pt x="57" y="116"/>
                  </a:cubicBezTo>
                  <a:cubicBezTo>
                    <a:pt x="58" y="116"/>
                    <a:pt x="59" y="117"/>
                    <a:pt x="60" y="118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59" y="120"/>
                    <a:pt x="58" y="121"/>
                    <a:pt x="57" y="122"/>
                  </a:cubicBezTo>
                  <a:cubicBezTo>
                    <a:pt x="56" y="125"/>
                    <a:pt x="53" y="128"/>
                    <a:pt x="51" y="128"/>
                  </a:cubicBezTo>
                  <a:cubicBezTo>
                    <a:pt x="50" y="129"/>
                    <a:pt x="49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ubicBezTo>
                    <a:pt x="48" y="131"/>
                    <a:pt x="48" y="131"/>
                    <a:pt x="48" y="132"/>
                  </a:cubicBezTo>
                  <a:cubicBezTo>
                    <a:pt x="48" y="133"/>
                    <a:pt x="46" y="133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5"/>
                  </a:cubicBezTo>
                  <a:cubicBezTo>
                    <a:pt x="44" y="135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7"/>
                    <a:pt x="42" y="137"/>
                    <a:pt x="42" y="137"/>
                  </a:cubicBezTo>
                  <a:cubicBezTo>
                    <a:pt x="41" y="138"/>
                    <a:pt x="40" y="138"/>
                    <a:pt x="39" y="138"/>
                  </a:cubicBezTo>
                  <a:cubicBezTo>
                    <a:pt x="39" y="138"/>
                    <a:pt x="39" y="138"/>
                    <a:pt x="39" y="138"/>
                  </a:cubicBezTo>
                  <a:cubicBezTo>
                    <a:pt x="40" y="140"/>
                    <a:pt x="40" y="140"/>
                    <a:pt x="40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6" y="140"/>
                    <a:pt x="36" y="141"/>
                    <a:pt x="36" y="142"/>
                  </a:cubicBezTo>
                  <a:cubicBezTo>
                    <a:pt x="40" y="144"/>
                    <a:pt x="40" y="144"/>
                    <a:pt x="40" y="144"/>
                  </a:cubicBezTo>
                  <a:cubicBezTo>
                    <a:pt x="35" y="143"/>
                    <a:pt x="35" y="143"/>
                    <a:pt x="35" y="143"/>
                  </a:cubicBezTo>
                  <a:lnTo>
                    <a:pt x="35" y="151"/>
                  </a:lnTo>
                  <a:close/>
                  <a:moveTo>
                    <a:pt x="148" y="143"/>
                  </a:moveTo>
                  <a:cubicBezTo>
                    <a:pt x="149" y="143"/>
                    <a:pt x="149" y="144"/>
                    <a:pt x="149" y="144"/>
                  </a:cubicBezTo>
                  <a:cubicBezTo>
                    <a:pt x="150" y="144"/>
                    <a:pt x="150" y="145"/>
                    <a:pt x="150" y="145"/>
                  </a:cubicBezTo>
                  <a:cubicBezTo>
                    <a:pt x="150" y="144"/>
                    <a:pt x="150" y="144"/>
                    <a:pt x="150" y="143"/>
                  </a:cubicBezTo>
                  <a:cubicBezTo>
                    <a:pt x="150" y="141"/>
                    <a:pt x="150" y="140"/>
                    <a:pt x="148" y="139"/>
                  </a:cubicBezTo>
                  <a:cubicBezTo>
                    <a:pt x="148" y="139"/>
                    <a:pt x="148" y="139"/>
                    <a:pt x="148" y="139"/>
                  </a:cubicBezTo>
                  <a:cubicBezTo>
                    <a:pt x="148" y="139"/>
                    <a:pt x="148" y="139"/>
                    <a:pt x="148" y="140"/>
                  </a:cubicBezTo>
                  <a:cubicBezTo>
                    <a:pt x="148" y="140"/>
                    <a:pt x="148" y="143"/>
                    <a:pt x="148" y="143"/>
                  </a:cubicBezTo>
                  <a:close/>
                  <a:moveTo>
                    <a:pt x="24" y="144"/>
                  </a:moveTo>
                  <a:cubicBezTo>
                    <a:pt x="24" y="145"/>
                    <a:pt x="24" y="145"/>
                    <a:pt x="24" y="145"/>
                  </a:cubicBezTo>
                  <a:cubicBezTo>
                    <a:pt x="24" y="145"/>
                    <a:pt x="25" y="143"/>
                    <a:pt x="26" y="143"/>
                  </a:cubicBezTo>
                  <a:cubicBezTo>
                    <a:pt x="26" y="142"/>
                    <a:pt x="26" y="142"/>
                    <a:pt x="26" y="142"/>
                  </a:cubicBezTo>
                  <a:cubicBezTo>
                    <a:pt x="25" y="142"/>
                    <a:pt x="24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lnTo>
                    <a:pt x="24" y="144"/>
                  </a:lnTo>
                  <a:close/>
                  <a:moveTo>
                    <a:pt x="29" y="141"/>
                  </a:move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30" y="141"/>
                    <a:pt x="30" y="141"/>
                  </a:cubicBezTo>
                  <a:cubicBezTo>
                    <a:pt x="30" y="141"/>
                    <a:pt x="29" y="141"/>
                    <a:pt x="29" y="141"/>
                  </a:cubicBezTo>
                  <a:close/>
                  <a:moveTo>
                    <a:pt x="38" y="135"/>
                  </a:moveTo>
                  <a:cubicBezTo>
                    <a:pt x="37" y="135"/>
                    <a:pt x="37" y="135"/>
                    <a:pt x="36" y="136"/>
                  </a:cubicBezTo>
                  <a:cubicBezTo>
                    <a:pt x="35" y="136"/>
                    <a:pt x="32" y="138"/>
                    <a:pt x="32" y="139"/>
                  </a:cubicBezTo>
                  <a:cubicBezTo>
                    <a:pt x="32" y="139"/>
                    <a:pt x="32" y="140"/>
                    <a:pt x="33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5" y="139"/>
                    <a:pt x="36" y="139"/>
                    <a:pt x="37" y="138"/>
                  </a:cubicBezTo>
                  <a:cubicBezTo>
                    <a:pt x="37" y="138"/>
                    <a:pt x="37" y="138"/>
                    <a:pt x="37" y="138"/>
                  </a:cubicBezTo>
                  <a:cubicBezTo>
                    <a:pt x="36" y="138"/>
                    <a:pt x="36" y="137"/>
                    <a:pt x="36" y="137"/>
                  </a:cubicBezTo>
                  <a:cubicBezTo>
                    <a:pt x="37" y="135"/>
                    <a:pt x="37" y="135"/>
                    <a:pt x="37" y="135"/>
                  </a:cubicBezTo>
                  <a:cubicBezTo>
                    <a:pt x="38" y="136"/>
                    <a:pt x="38" y="136"/>
                    <a:pt x="39" y="136"/>
                  </a:cubicBezTo>
                  <a:lnTo>
                    <a:pt x="38" y="135"/>
                  </a:lnTo>
                  <a:close/>
                  <a:moveTo>
                    <a:pt x="142" y="134"/>
                  </a:moveTo>
                  <a:cubicBezTo>
                    <a:pt x="143" y="135"/>
                    <a:pt x="144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6"/>
                    <a:pt x="143" y="135"/>
                    <a:pt x="142" y="133"/>
                  </a:cubicBezTo>
                  <a:lnTo>
                    <a:pt x="142" y="134"/>
                  </a:lnTo>
                  <a:close/>
                  <a:moveTo>
                    <a:pt x="39" y="134"/>
                  </a:moveTo>
                  <a:cubicBezTo>
                    <a:pt x="41" y="134"/>
                    <a:pt x="41" y="134"/>
                    <a:pt x="41" y="134"/>
                  </a:cubicBezTo>
                  <a:cubicBezTo>
                    <a:pt x="42" y="135"/>
                    <a:pt x="42" y="135"/>
                    <a:pt x="42" y="134"/>
                  </a:cubicBezTo>
                  <a:cubicBezTo>
                    <a:pt x="42" y="133"/>
                    <a:pt x="43" y="132"/>
                    <a:pt x="44" y="132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2"/>
                    <a:pt x="46" y="131"/>
                    <a:pt x="46" y="131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5" y="130"/>
                    <a:pt x="45" y="130"/>
                    <a:pt x="45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46" y="129"/>
                    <a:pt x="47" y="129"/>
                    <a:pt x="47" y="129"/>
                  </a:cubicBezTo>
                  <a:cubicBezTo>
                    <a:pt x="48" y="128"/>
                    <a:pt x="49" y="128"/>
                    <a:pt x="49" y="127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50" y="126"/>
                    <a:pt x="50" y="126"/>
                    <a:pt x="50" y="126"/>
                  </a:cubicBezTo>
                  <a:cubicBezTo>
                    <a:pt x="52" y="126"/>
                    <a:pt x="54" y="123"/>
                    <a:pt x="56" y="121"/>
                  </a:cubicBezTo>
                  <a:cubicBezTo>
                    <a:pt x="57" y="120"/>
                    <a:pt x="57" y="119"/>
                    <a:pt x="58" y="119"/>
                  </a:cubicBezTo>
                  <a:cubicBezTo>
                    <a:pt x="57" y="118"/>
                    <a:pt x="57" y="118"/>
                    <a:pt x="56" y="118"/>
                  </a:cubicBezTo>
                  <a:cubicBezTo>
                    <a:pt x="55" y="118"/>
                    <a:pt x="55" y="118"/>
                    <a:pt x="55" y="118"/>
                  </a:cubicBezTo>
                  <a:cubicBezTo>
                    <a:pt x="55" y="117"/>
                    <a:pt x="55" y="117"/>
                    <a:pt x="55" y="117"/>
                  </a:cubicBezTo>
                  <a:cubicBezTo>
                    <a:pt x="55" y="115"/>
                    <a:pt x="57" y="113"/>
                    <a:pt x="58" y="112"/>
                  </a:cubicBezTo>
                  <a:cubicBezTo>
                    <a:pt x="59" y="111"/>
                    <a:pt x="60" y="110"/>
                    <a:pt x="60" y="109"/>
                  </a:cubicBezTo>
                  <a:cubicBezTo>
                    <a:pt x="60" y="109"/>
                    <a:pt x="60" y="109"/>
                    <a:pt x="60" y="108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2" y="107"/>
                    <a:pt x="63" y="105"/>
                    <a:pt x="64" y="104"/>
                  </a:cubicBezTo>
                  <a:cubicBezTo>
                    <a:pt x="65" y="102"/>
                    <a:pt x="66" y="101"/>
                    <a:pt x="67" y="100"/>
                  </a:cubicBezTo>
                  <a:cubicBezTo>
                    <a:pt x="69" y="99"/>
                    <a:pt x="70" y="96"/>
                    <a:pt x="70" y="94"/>
                  </a:cubicBezTo>
                  <a:cubicBezTo>
                    <a:pt x="70" y="93"/>
                    <a:pt x="70" y="92"/>
                    <a:pt x="71" y="91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4"/>
                    <a:pt x="72" y="96"/>
                    <a:pt x="71" y="99"/>
                  </a:cubicBezTo>
                  <a:cubicBezTo>
                    <a:pt x="72" y="99"/>
                    <a:pt x="73" y="98"/>
                    <a:pt x="73" y="98"/>
                  </a:cubicBezTo>
                  <a:cubicBezTo>
                    <a:pt x="74" y="97"/>
                    <a:pt x="74" y="97"/>
                    <a:pt x="74" y="97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75" y="99"/>
                    <a:pt x="75" y="100"/>
                    <a:pt x="74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77" y="102"/>
                    <a:pt x="77" y="102"/>
                    <a:pt x="77" y="102"/>
                  </a:cubicBezTo>
                  <a:cubicBezTo>
                    <a:pt x="78" y="102"/>
                    <a:pt x="78" y="101"/>
                    <a:pt x="79" y="10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82" y="100"/>
                    <a:pt x="82" y="100"/>
                    <a:pt x="82" y="100"/>
                  </a:cubicBezTo>
                  <a:cubicBezTo>
                    <a:pt x="82" y="100"/>
                    <a:pt x="82" y="100"/>
                    <a:pt x="82" y="100"/>
                  </a:cubicBezTo>
                  <a:cubicBezTo>
                    <a:pt x="82" y="101"/>
                    <a:pt x="83" y="101"/>
                    <a:pt x="83" y="101"/>
                  </a:cubicBezTo>
                  <a:cubicBezTo>
                    <a:pt x="84" y="101"/>
                    <a:pt x="84" y="101"/>
                    <a:pt x="85" y="101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88" y="102"/>
                    <a:pt x="88" y="102"/>
                    <a:pt x="88" y="102"/>
                  </a:cubicBezTo>
                  <a:cubicBezTo>
                    <a:pt x="91" y="101"/>
                    <a:pt x="91" y="101"/>
                    <a:pt x="91" y="101"/>
                  </a:cubicBezTo>
                  <a:cubicBezTo>
                    <a:pt x="90" y="102"/>
                    <a:pt x="90" y="102"/>
                    <a:pt x="90" y="102"/>
                  </a:cubicBezTo>
                  <a:cubicBezTo>
                    <a:pt x="91" y="102"/>
                    <a:pt x="91" y="102"/>
                    <a:pt x="91" y="102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0" y="104"/>
                    <a:pt x="90" y="104"/>
                    <a:pt x="90" y="104"/>
                  </a:cubicBezTo>
                  <a:cubicBezTo>
                    <a:pt x="90" y="105"/>
                    <a:pt x="90" y="105"/>
                    <a:pt x="90" y="105"/>
                  </a:cubicBezTo>
                  <a:cubicBezTo>
                    <a:pt x="90" y="106"/>
                    <a:pt x="90" y="106"/>
                    <a:pt x="90" y="106"/>
                  </a:cubicBezTo>
                  <a:cubicBezTo>
                    <a:pt x="91" y="106"/>
                    <a:pt x="91" y="106"/>
                    <a:pt x="91" y="105"/>
                  </a:cubicBezTo>
                  <a:cubicBezTo>
                    <a:pt x="92" y="105"/>
                    <a:pt x="93" y="105"/>
                    <a:pt x="93" y="106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6" y="109"/>
                    <a:pt x="96" y="109"/>
                    <a:pt x="99" y="109"/>
                  </a:cubicBezTo>
                  <a:cubicBezTo>
                    <a:pt x="101" y="109"/>
                    <a:pt x="102" y="109"/>
                    <a:pt x="103" y="109"/>
                  </a:cubicBezTo>
                  <a:cubicBezTo>
                    <a:pt x="105" y="109"/>
                    <a:pt x="105" y="109"/>
                    <a:pt x="105" y="109"/>
                  </a:cubicBezTo>
                  <a:cubicBezTo>
                    <a:pt x="106" y="109"/>
                    <a:pt x="106" y="109"/>
                    <a:pt x="107" y="109"/>
                  </a:cubicBezTo>
                  <a:cubicBezTo>
                    <a:pt x="107" y="109"/>
                    <a:pt x="107" y="110"/>
                    <a:pt x="107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8" y="110"/>
                    <a:pt x="109" y="111"/>
                    <a:pt x="110" y="111"/>
                  </a:cubicBezTo>
                  <a:cubicBezTo>
                    <a:pt x="111" y="111"/>
                    <a:pt x="111" y="111"/>
                    <a:pt x="112" y="110"/>
                  </a:cubicBezTo>
                  <a:cubicBezTo>
                    <a:pt x="110" y="110"/>
                    <a:pt x="109" y="110"/>
                    <a:pt x="108" y="109"/>
                  </a:cubicBezTo>
                  <a:cubicBezTo>
                    <a:pt x="107" y="107"/>
                    <a:pt x="107" y="104"/>
                    <a:pt x="107" y="10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5" y="21"/>
                    <a:pt x="102" y="18"/>
                    <a:pt x="100" y="17"/>
                  </a:cubicBezTo>
                  <a:cubicBezTo>
                    <a:pt x="100" y="16"/>
                    <a:pt x="99" y="16"/>
                    <a:pt x="99" y="16"/>
                  </a:cubicBezTo>
                  <a:cubicBezTo>
                    <a:pt x="98" y="15"/>
                    <a:pt x="97" y="16"/>
                    <a:pt x="95" y="16"/>
                  </a:cubicBezTo>
                  <a:cubicBezTo>
                    <a:pt x="93" y="16"/>
                    <a:pt x="91" y="17"/>
                    <a:pt x="89" y="16"/>
                  </a:cubicBezTo>
                  <a:cubicBezTo>
                    <a:pt x="81" y="13"/>
                    <a:pt x="75" y="11"/>
                    <a:pt x="6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10"/>
                    <a:pt x="64" y="9"/>
                    <a:pt x="63" y="9"/>
                  </a:cubicBezTo>
                  <a:cubicBezTo>
                    <a:pt x="63" y="9"/>
                    <a:pt x="63" y="8"/>
                    <a:pt x="63" y="8"/>
                  </a:cubicBezTo>
                  <a:cubicBezTo>
                    <a:pt x="61" y="8"/>
                    <a:pt x="60" y="7"/>
                    <a:pt x="60" y="6"/>
                  </a:cubicBezTo>
                  <a:cubicBezTo>
                    <a:pt x="60" y="6"/>
                    <a:pt x="59" y="6"/>
                    <a:pt x="59" y="7"/>
                  </a:cubicBezTo>
                  <a:cubicBezTo>
                    <a:pt x="58" y="7"/>
                    <a:pt x="57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7"/>
                    <a:pt x="54" y="6"/>
                    <a:pt x="54" y="5"/>
                  </a:cubicBezTo>
                  <a:cubicBezTo>
                    <a:pt x="53" y="5"/>
                    <a:pt x="53" y="4"/>
                    <a:pt x="53" y="4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5"/>
                    <a:pt x="52" y="6"/>
                    <a:pt x="53" y="7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49" y="7"/>
                    <a:pt x="48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6" y="2"/>
                    <a:pt x="46" y="2"/>
                    <a:pt x="44" y="4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6"/>
                    <a:pt x="41" y="6"/>
                    <a:pt x="40" y="7"/>
                  </a:cubicBezTo>
                  <a:cubicBezTo>
                    <a:pt x="38" y="7"/>
                    <a:pt x="37" y="8"/>
                    <a:pt x="37" y="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5" y="11"/>
                    <a:pt x="34" y="11"/>
                    <a:pt x="34" y="13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2" y="13"/>
                    <a:pt x="32" y="12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18"/>
                    <a:pt x="25" y="17"/>
                    <a:pt x="25" y="17"/>
                  </a:cubicBezTo>
                  <a:cubicBezTo>
                    <a:pt x="25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8"/>
                  </a:cubicBezTo>
                  <a:cubicBezTo>
                    <a:pt x="23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3" y="20"/>
                    <a:pt x="23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5"/>
                    <a:pt x="19" y="28"/>
                    <a:pt x="16" y="28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3" y="29"/>
                    <a:pt x="10" y="29"/>
                    <a:pt x="9" y="29"/>
                  </a:cubicBezTo>
                  <a:cubicBezTo>
                    <a:pt x="9" y="29"/>
                    <a:pt x="9" y="30"/>
                    <a:pt x="9" y="30"/>
                  </a:cubicBezTo>
                  <a:cubicBezTo>
                    <a:pt x="9" y="31"/>
                    <a:pt x="10" y="31"/>
                    <a:pt x="10" y="32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9" y="34"/>
                    <a:pt x="9" y="34"/>
                    <a:pt x="8" y="34"/>
                  </a:cubicBezTo>
                  <a:cubicBezTo>
                    <a:pt x="9" y="34"/>
                    <a:pt x="9" y="35"/>
                    <a:pt x="10" y="35"/>
                  </a:cubicBezTo>
                  <a:cubicBezTo>
                    <a:pt x="13" y="37"/>
                    <a:pt x="15" y="38"/>
                    <a:pt x="17" y="41"/>
                  </a:cubicBezTo>
                  <a:cubicBezTo>
                    <a:pt x="18" y="41"/>
                    <a:pt x="18" y="42"/>
                    <a:pt x="19" y="43"/>
                  </a:cubicBezTo>
                  <a:cubicBezTo>
                    <a:pt x="20" y="44"/>
                    <a:pt x="21" y="48"/>
                    <a:pt x="22" y="48"/>
                  </a:cubicBezTo>
                  <a:cubicBezTo>
                    <a:pt x="22" y="48"/>
                    <a:pt x="23" y="47"/>
                    <a:pt x="23" y="4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7" y="47"/>
                    <a:pt x="27" y="47"/>
                  </a:cubicBezTo>
                  <a:cubicBezTo>
                    <a:pt x="28" y="48"/>
                    <a:pt x="28" y="49"/>
                    <a:pt x="28" y="49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31" y="51"/>
                    <a:pt x="33" y="51"/>
                    <a:pt x="35" y="51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4" y="54"/>
                    <a:pt x="33" y="55"/>
                    <a:pt x="31" y="55"/>
                  </a:cubicBezTo>
                  <a:cubicBezTo>
                    <a:pt x="29" y="59"/>
                    <a:pt x="29" y="59"/>
                    <a:pt x="29" y="59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28" y="58"/>
                    <a:pt x="27" y="59"/>
                    <a:pt x="25" y="59"/>
                  </a:cubicBezTo>
                  <a:cubicBezTo>
                    <a:pt x="25" y="59"/>
                    <a:pt x="24" y="59"/>
                    <a:pt x="23" y="59"/>
                  </a:cubicBezTo>
                  <a:cubicBezTo>
                    <a:pt x="23" y="59"/>
                    <a:pt x="22" y="59"/>
                    <a:pt x="22" y="59"/>
                  </a:cubicBezTo>
                  <a:cubicBezTo>
                    <a:pt x="20" y="59"/>
                    <a:pt x="18" y="58"/>
                    <a:pt x="16" y="56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8" y="54"/>
                    <a:pt x="18" y="53"/>
                  </a:cubicBezTo>
                  <a:cubicBezTo>
                    <a:pt x="18" y="53"/>
                    <a:pt x="18" y="53"/>
                    <a:pt x="17" y="53"/>
                  </a:cubicBezTo>
                  <a:cubicBezTo>
                    <a:pt x="15" y="53"/>
                    <a:pt x="14" y="54"/>
                    <a:pt x="12" y="55"/>
                  </a:cubicBezTo>
                  <a:cubicBezTo>
                    <a:pt x="12" y="55"/>
                    <a:pt x="12" y="55"/>
                    <a:pt x="12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9" y="57"/>
                    <a:pt x="6" y="59"/>
                    <a:pt x="4" y="60"/>
                  </a:cubicBezTo>
                  <a:cubicBezTo>
                    <a:pt x="4" y="60"/>
                    <a:pt x="3" y="61"/>
                    <a:pt x="3" y="61"/>
                  </a:cubicBezTo>
                  <a:cubicBezTo>
                    <a:pt x="5" y="63"/>
                    <a:pt x="6" y="63"/>
                    <a:pt x="9" y="64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9" y="66"/>
                    <a:pt x="8" y="66"/>
                    <a:pt x="8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6"/>
                    <a:pt x="8" y="67"/>
                    <a:pt x="8" y="67"/>
                  </a:cubicBezTo>
                  <a:cubicBezTo>
                    <a:pt x="9" y="69"/>
                    <a:pt x="10" y="70"/>
                    <a:pt x="13" y="71"/>
                  </a:cubicBezTo>
                  <a:cubicBezTo>
                    <a:pt x="14" y="71"/>
                    <a:pt x="15" y="71"/>
                    <a:pt x="16" y="71"/>
                  </a:cubicBezTo>
                  <a:cubicBezTo>
                    <a:pt x="17" y="71"/>
                    <a:pt x="18" y="71"/>
                    <a:pt x="18" y="71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3" y="72"/>
                  </a:cubicBezTo>
                  <a:cubicBezTo>
                    <a:pt x="25" y="70"/>
                    <a:pt x="25" y="68"/>
                    <a:pt x="28" y="68"/>
                  </a:cubicBezTo>
                  <a:cubicBezTo>
                    <a:pt x="29" y="68"/>
                    <a:pt x="30" y="68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2"/>
                    <a:pt x="30" y="72"/>
                    <a:pt x="29" y="73"/>
                  </a:cubicBezTo>
                  <a:cubicBezTo>
                    <a:pt x="31" y="75"/>
                    <a:pt x="32" y="79"/>
                    <a:pt x="30" y="81"/>
                  </a:cubicBezTo>
                  <a:cubicBezTo>
                    <a:pt x="29" y="82"/>
                    <a:pt x="28" y="82"/>
                    <a:pt x="28" y="82"/>
                  </a:cubicBezTo>
                  <a:cubicBezTo>
                    <a:pt x="28" y="82"/>
                    <a:pt x="27" y="82"/>
                    <a:pt x="27" y="82"/>
                  </a:cubicBezTo>
                  <a:cubicBezTo>
                    <a:pt x="26" y="82"/>
                    <a:pt x="25" y="82"/>
                    <a:pt x="25" y="82"/>
                  </a:cubicBezTo>
                  <a:cubicBezTo>
                    <a:pt x="24" y="82"/>
                    <a:pt x="24" y="83"/>
                    <a:pt x="24" y="83"/>
                  </a:cubicBezTo>
                  <a:cubicBezTo>
                    <a:pt x="23" y="84"/>
                    <a:pt x="23" y="85"/>
                    <a:pt x="22" y="85"/>
                  </a:cubicBezTo>
                  <a:cubicBezTo>
                    <a:pt x="21" y="86"/>
                    <a:pt x="20" y="86"/>
                    <a:pt x="19" y="86"/>
                  </a:cubicBezTo>
                  <a:cubicBezTo>
                    <a:pt x="19" y="87"/>
                    <a:pt x="19" y="87"/>
                    <a:pt x="18" y="87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9"/>
                    <a:pt x="17" y="89"/>
                    <a:pt x="16" y="89"/>
                  </a:cubicBezTo>
                  <a:cubicBezTo>
                    <a:pt x="16" y="89"/>
                    <a:pt x="16" y="89"/>
                    <a:pt x="15" y="89"/>
                  </a:cubicBezTo>
                  <a:cubicBezTo>
                    <a:pt x="15" y="89"/>
                    <a:pt x="15" y="89"/>
                    <a:pt x="15" y="89"/>
                  </a:cubicBezTo>
                  <a:cubicBezTo>
                    <a:pt x="14" y="90"/>
                    <a:pt x="13" y="90"/>
                    <a:pt x="12" y="91"/>
                  </a:cubicBezTo>
                  <a:cubicBezTo>
                    <a:pt x="12" y="92"/>
                    <a:pt x="12" y="92"/>
                    <a:pt x="12" y="93"/>
                  </a:cubicBezTo>
                  <a:cubicBezTo>
                    <a:pt x="12" y="94"/>
                    <a:pt x="11" y="95"/>
                    <a:pt x="10" y="96"/>
                  </a:cubicBezTo>
                  <a:cubicBezTo>
                    <a:pt x="10" y="96"/>
                    <a:pt x="10" y="96"/>
                    <a:pt x="10" y="96"/>
                  </a:cubicBezTo>
                  <a:cubicBezTo>
                    <a:pt x="10" y="96"/>
                    <a:pt x="10" y="96"/>
                    <a:pt x="10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3" y="101"/>
                    <a:pt x="14" y="101"/>
                    <a:pt x="14" y="101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7" y="100"/>
                    <a:pt x="17" y="100"/>
                    <a:pt x="17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2"/>
                    <a:pt x="18" y="102"/>
                    <a:pt x="18" y="102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9" y="104"/>
                    <a:pt x="19" y="104"/>
                    <a:pt x="19" y="104"/>
                  </a:cubicBezTo>
                  <a:cubicBezTo>
                    <a:pt x="17" y="108"/>
                    <a:pt x="17" y="109"/>
                    <a:pt x="17" y="109"/>
                  </a:cubicBezTo>
                  <a:cubicBezTo>
                    <a:pt x="17" y="109"/>
                    <a:pt x="17" y="109"/>
                    <a:pt x="18" y="109"/>
                  </a:cubicBezTo>
                  <a:cubicBezTo>
                    <a:pt x="19" y="111"/>
                    <a:pt x="19" y="111"/>
                    <a:pt x="19" y="111"/>
                  </a:cubicBezTo>
                  <a:cubicBezTo>
                    <a:pt x="19" y="111"/>
                    <a:pt x="19" y="111"/>
                    <a:pt x="18" y="111"/>
                  </a:cubicBezTo>
                  <a:cubicBezTo>
                    <a:pt x="19" y="112"/>
                    <a:pt x="21" y="111"/>
                    <a:pt x="22" y="109"/>
                  </a:cubicBezTo>
                  <a:cubicBezTo>
                    <a:pt x="22" y="109"/>
                    <a:pt x="23" y="108"/>
                    <a:pt x="23" y="107"/>
                  </a:cubicBezTo>
                  <a:cubicBezTo>
                    <a:pt x="23" y="105"/>
                    <a:pt x="24" y="104"/>
                    <a:pt x="27" y="102"/>
                  </a:cubicBezTo>
                  <a:cubicBezTo>
                    <a:pt x="31" y="100"/>
                    <a:pt x="31" y="100"/>
                    <a:pt x="31" y="100"/>
                  </a:cubicBezTo>
                  <a:cubicBezTo>
                    <a:pt x="28" y="104"/>
                    <a:pt x="28" y="104"/>
                    <a:pt x="28" y="104"/>
                  </a:cubicBezTo>
                  <a:cubicBezTo>
                    <a:pt x="28" y="104"/>
                    <a:pt x="27" y="105"/>
                    <a:pt x="27" y="105"/>
                  </a:cubicBezTo>
                  <a:cubicBezTo>
                    <a:pt x="25" y="106"/>
                    <a:pt x="25" y="107"/>
                    <a:pt x="25" y="108"/>
                  </a:cubicBezTo>
                  <a:cubicBezTo>
                    <a:pt x="25" y="109"/>
                    <a:pt x="26" y="109"/>
                    <a:pt x="26" y="109"/>
                  </a:cubicBezTo>
                  <a:cubicBezTo>
                    <a:pt x="27" y="111"/>
                    <a:pt x="28" y="113"/>
                    <a:pt x="27" y="116"/>
                  </a:cubicBezTo>
                  <a:cubicBezTo>
                    <a:pt x="27" y="116"/>
                    <a:pt x="27" y="116"/>
                    <a:pt x="27" y="116"/>
                  </a:cubicBezTo>
                  <a:cubicBezTo>
                    <a:pt x="28" y="116"/>
                    <a:pt x="28" y="116"/>
                    <a:pt x="28" y="116"/>
                  </a:cubicBezTo>
                  <a:cubicBezTo>
                    <a:pt x="28" y="117"/>
                    <a:pt x="28" y="117"/>
                    <a:pt x="28" y="117"/>
                  </a:cubicBezTo>
                  <a:cubicBezTo>
                    <a:pt x="28" y="117"/>
                    <a:pt x="28" y="117"/>
                    <a:pt x="28" y="118"/>
                  </a:cubicBezTo>
                  <a:cubicBezTo>
                    <a:pt x="28" y="118"/>
                    <a:pt x="28" y="118"/>
                    <a:pt x="28" y="118"/>
                  </a:cubicBezTo>
                  <a:cubicBezTo>
                    <a:pt x="29" y="117"/>
                    <a:pt x="30" y="117"/>
                    <a:pt x="31" y="115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4" y="117"/>
                  </a:cubicBezTo>
                  <a:cubicBezTo>
                    <a:pt x="35" y="117"/>
                    <a:pt x="36" y="118"/>
                    <a:pt x="37" y="119"/>
                  </a:cubicBezTo>
                  <a:cubicBezTo>
                    <a:pt x="37" y="118"/>
                    <a:pt x="37" y="117"/>
                    <a:pt x="38" y="117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40" y="119"/>
                    <a:pt x="40" y="119"/>
                    <a:pt x="40" y="119"/>
                  </a:cubicBezTo>
                  <a:cubicBezTo>
                    <a:pt x="41" y="119"/>
                    <a:pt x="43" y="117"/>
                    <a:pt x="44" y="117"/>
                  </a:cubicBezTo>
                  <a:cubicBezTo>
                    <a:pt x="45" y="116"/>
                    <a:pt x="45" y="116"/>
                    <a:pt x="45" y="116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8"/>
                    <a:pt x="46" y="118"/>
                    <a:pt x="46" y="118"/>
                  </a:cubicBezTo>
                  <a:cubicBezTo>
                    <a:pt x="45" y="119"/>
                    <a:pt x="45" y="121"/>
                    <a:pt x="44" y="122"/>
                  </a:cubicBezTo>
                  <a:cubicBezTo>
                    <a:pt x="45" y="122"/>
                    <a:pt x="45" y="122"/>
                    <a:pt x="45" y="122"/>
                  </a:cubicBezTo>
                  <a:cubicBezTo>
                    <a:pt x="45" y="123"/>
                    <a:pt x="45" y="123"/>
                    <a:pt x="45" y="123"/>
                  </a:cubicBezTo>
                  <a:cubicBezTo>
                    <a:pt x="44" y="125"/>
                    <a:pt x="43" y="127"/>
                    <a:pt x="42" y="129"/>
                  </a:cubicBezTo>
                  <a:cubicBezTo>
                    <a:pt x="42" y="130"/>
                    <a:pt x="41" y="131"/>
                    <a:pt x="41" y="132"/>
                  </a:cubicBezTo>
                  <a:cubicBezTo>
                    <a:pt x="40" y="132"/>
                    <a:pt x="40" y="133"/>
                    <a:pt x="39" y="133"/>
                  </a:cubicBezTo>
                  <a:cubicBezTo>
                    <a:pt x="39" y="134"/>
                    <a:pt x="39" y="134"/>
                    <a:pt x="39" y="134"/>
                  </a:cubicBezTo>
                  <a:close/>
                  <a:moveTo>
                    <a:pt x="131" y="116"/>
                  </a:move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4" y="122"/>
                    <a:pt x="134" y="122"/>
                  </a:cubicBezTo>
                  <a:cubicBezTo>
                    <a:pt x="135" y="122"/>
                    <a:pt x="135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5" y="122"/>
                    <a:pt x="135" y="121"/>
                    <a:pt x="134" y="120"/>
                  </a:cubicBezTo>
                  <a:cubicBezTo>
                    <a:pt x="133" y="119"/>
                    <a:pt x="132" y="117"/>
                    <a:pt x="131" y="116"/>
                  </a:cubicBezTo>
                  <a:close/>
                  <a:moveTo>
                    <a:pt x="122" y="120"/>
                  </a:moveTo>
                  <a:cubicBezTo>
                    <a:pt x="122" y="120"/>
                    <a:pt x="122" y="120"/>
                    <a:pt x="122" y="120"/>
                  </a:cubicBezTo>
                  <a:cubicBezTo>
                    <a:pt x="124" y="122"/>
                    <a:pt x="125" y="122"/>
                    <a:pt x="126" y="122"/>
                  </a:cubicBezTo>
                  <a:cubicBezTo>
                    <a:pt x="126" y="122"/>
                    <a:pt x="126" y="122"/>
                    <a:pt x="126" y="122"/>
                  </a:cubicBezTo>
                  <a:cubicBezTo>
                    <a:pt x="126" y="121"/>
                    <a:pt x="125" y="121"/>
                    <a:pt x="125" y="121"/>
                  </a:cubicBezTo>
                  <a:cubicBezTo>
                    <a:pt x="124" y="120"/>
                    <a:pt x="123" y="120"/>
                    <a:pt x="123" y="119"/>
                  </a:cubicBezTo>
                  <a:cubicBezTo>
                    <a:pt x="123" y="119"/>
                    <a:pt x="122" y="119"/>
                    <a:pt x="122" y="119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0"/>
                    <a:pt x="122" y="120"/>
                    <a:pt x="122" y="120"/>
                  </a:cubicBezTo>
                  <a:close/>
                  <a:moveTo>
                    <a:pt x="127" y="116"/>
                  </a:moveTo>
                  <a:cubicBezTo>
                    <a:pt x="128" y="118"/>
                    <a:pt x="128" y="118"/>
                    <a:pt x="128" y="118"/>
                  </a:cubicBezTo>
                  <a:cubicBezTo>
                    <a:pt x="128" y="119"/>
                    <a:pt x="129" y="120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29" y="119"/>
                    <a:pt x="129" y="119"/>
                  </a:cubicBezTo>
                  <a:cubicBezTo>
                    <a:pt x="129" y="117"/>
                    <a:pt x="128" y="116"/>
                    <a:pt x="129" y="114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7" y="115"/>
                    <a:pt x="126" y="116"/>
                  </a:cubicBezTo>
                  <a:cubicBezTo>
                    <a:pt x="126" y="116"/>
                    <a:pt x="125" y="117"/>
                    <a:pt x="125" y="117"/>
                  </a:cubicBezTo>
                  <a:cubicBezTo>
                    <a:pt x="125" y="117"/>
                    <a:pt x="125" y="117"/>
                    <a:pt x="126" y="118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26" y="118"/>
                    <a:pt x="126" y="118"/>
                    <a:pt x="126" y="118"/>
                  </a:cubicBezTo>
                  <a:lnTo>
                    <a:pt x="127" y="116"/>
                  </a:lnTo>
                  <a:close/>
                  <a:moveTo>
                    <a:pt x="115" y="114"/>
                  </a:moveTo>
                  <a:cubicBezTo>
                    <a:pt x="116" y="115"/>
                    <a:pt x="117" y="115"/>
                    <a:pt x="117" y="116"/>
                  </a:cubicBezTo>
                  <a:cubicBezTo>
                    <a:pt x="117" y="115"/>
                    <a:pt x="118" y="115"/>
                    <a:pt x="118" y="115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7" y="114"/>
                    <a:pt x="116" y="113"/>
                    <a:pt x="116" y="113"/>
                  </a:cubicBezTo>
                  <a:cubicBezTo>
                    <a:pt x="116" y="113"/>
                    <a:pt x="116" y="114"/>
                    <a:pt x="116" y="114"/>
                  </a:cubicBezTo>
                  <a:lnTo>
                    <a:pt x="115" y="114"/>
                  </a:lnTo>
                  <a:close/>
                  <a:moveTo>
                    <a:pt x="66" y="115"/>
                  </a:moveTo>
                  <a:cubicBezTo>
                    <a:pt x="67" y="115"/>
                    <a:pt x="69" y="114"/>
                    <a:pt x="70" y="113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111"/>
                    <a:pt x="73" y="111"/>
                    <a:pt x="73" y="110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8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3"/>
                    <a:pt x="73" y="103"/>
                    <a:pt x="72" y="103"/>
                  </a:cubicBezTo>
                  <a:cubicBezTo>
                    <a:pt x="69" y="103"/>
                    <a:pt x="68" y="104"/>
                    <a:pt x="68" y="106"/>
                  </a:cubicBezTo>
                  <a:cubicBezTo>
                    <a:pt x="68" y="106"/>
                    <a:pt x="68" y="107"/>
                    <a:pt x="68" y="108"/>
                  </a:cubicBezTo>
                  <a:cubicBezTo>
                    <a:pt x="67" y="109"/>
                    <a:pt x="67" y="111"/>
                    <a:pt x="67" y="112"/>
                  </a:cubicBezTo>
                  <a:cubicBezTo>
                    <a:pt x="67" y="111"/>
                    <a:pt x="67" y="111"/>
                    <a:pt x="68" y="11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3"/>
                    <a:pt x="68" y="114"/>
                    <a:pt x="67" y="115"/>
                  </a:cubicBezTo>
                  <a:cubicBezTo>
                    <a:pt x="67" y="115"/>
                    <a:pt x="66" y="115"/>
                    <a:pt x="66" y="115"/>
                  </a:cubicBezTo>
                  <a:close/>
                  <a:moveTo>
                    <a:pt x="75" y="108"/>
                  </a:moveTo>
                  <a:cubicBezTo>
                    <a:pt x="77" y="109"/>
                    <a:pt x="77" y="109"/>
                    <a:pt x="78" y="107"/>
                  </a:cubicBezTo>
                  <a:cubicBezTo>
                    <a:pt x="78" y="107"/>
                    <a:pt x="78" y="107"/>
                    <a:pt x="78" y="107"/>
                  </a:cubicBezTo>
                  <a:lnTo>
                    <a:pt x="75" y="108"/>
                  </a:lnTo>
                  <a:close/>
                  <a:moveTo>
                    <a:pt x="26" y="80"/>
                  </a:moveTo>
                  <a:cubicBezTo>
                    <a:pt x="26" y="80"/>
                    <a:pt x="27" y="80"/>
                    <a:pt x="27" y="80"/>
                  </a:cubicBezTo>
                  <a:cubicBezTo>
                    <a:pt x="27" y="80"/>
                    <a:pt x="28" y="80"/>
                    <a:pt x="28" y="80"/>
                  </a:cubicBezTo>
                  <a:cubicBezTo>
                    <a:pt x="28" y="80"/>
                    <a:pt x="29" y="80"/>
                    <a:pt x="29" y="80"/>
                  </a:cubicBezTo>
                  <a:cubicBezTo>
                    <a:pt x="30" y="78"/>
                    <a:pt x="29" y="76"/>
                    <a:pt x="27" y="73"/>
                  </a:cubicBezTo>
                  <a:cubicBezTo>
                    <a:pt x="27" y="73"/>
                    <a:pt x="27" y="73"/>
                    <a:pt x="27" y="72"/>
                  </a:cubicBezTo>
                  <a:cubicBezTo>
                    <a:pt x="26" y="71"/>
                    <a:pt x="26" y="71"/>
                    <a:pt x="26" y="71"/>
                  </a:cubicBezTo>
                  <a:cubicBezTo>
                    <a:pt x="26" y="71"/>
                    <a:pt x="25" y="72"/>
                    <a:pt x="25" y="73"/>
                  </a:cubicBezTo>
                  <a:cubicBezTo>
                    <a:pt x="24" y="74"/>
                    <a:pt x="24" y="74"/>
                    <a:pt x="23" y="75"/>
                  </a:cubicBezTo>
                  <a:cubicBezTo>
                    <a:pt x="23" y="75"/>
                    <a:pt x="23" y="75"/>
                    <a:pt x="23" y="75"/>
                  </a:cubicBezTo>
                  <a:lnTo>
                    <a:pt x="26" y="80"/>
                  </a:lnTo>
                  <a:close/>
                  <a:moveTo>
                    <a:pt x="27" y="71"/>
                  </a:moveTo>
                  <a:cubicBezTo>
                    <a:pt x="28" y="71"/>
                    <a:pt x="28" y="71"/>
                    <a:pt x="28" y="71"/>
                  </a:cubicBezTo>
                  <a:cubicBezTo>
                    <a:pt x="28" y="71"/>
                    <a:pt x="29" y="71"/>
                    <a:pt x="29" y="70"/>
                  </a:cubicBezTo>
                  <a:cubicBezTo>
                    <a:pt x="28" y="70"/>
                    <a:pt x="27" y="70"/>
                    <a:pt x="27" y="71"/>
                  </a:cubicBezTo>
                  <a:close/>
                  <a:moveTo>
                    <a:pt x="29" y="53"/>
                  </a:moveTo>
                  <a:cubicBezTo>
                    <a:pt x="29" y="53"/>
                    <a:pt x="29" y="53"/>
                    <a:pt x="29" y="53"/>
                  </a:cubicBezTo>
                  <a:cubicBezTo>
                    <a:pt x="30" y="53"/>
                    <a:pt x="31" y="53"/>
                    <a:pt x="32" y="53"/>
                  </a:cubicBezTo>
                  <a:cubicBezTo>
                    <a:pt x="31" y="53"/>
                    <a:pt x="30" y="52"/>
                    <a:pt x="29" y="52"/>
                  </a:cubicBezTo>
                  <a:cubicBezTo>
                    <a:pt x="29" y="52"/>
                    <a:pt x="29" y="53"/>
                    <a:pt x="29" y="53"/>
                  </a:cubicBezTo>
                  <a:close/>
                  <a:moveTo>
                    <a:pt x="35" y="8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9"/>
                    <a:pt x="35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1" name="Freeform 19"/>
            <p:cNvSpPr>
              <a:spLocks/>
            </p:cNvSpPr>
            <p:nvPr/>
          </p:nvSpPr>
          <p:spPr bwMode="auto">
            <a:xfrm>
              <a:off x="2351" y="1534"/>
              <a:ext cx="10" cy="5"/>
            </a:xfrm>
            <a:custGeom>
              <a:avLst/>
              <a:gdLst>
                <a:gd name="T0" fmla="*/ 6 w 6"/>
                <a:gd name="T1" fmla="*/ 0 h 3"/>
                <a:gd name="T2" fmla="*/ 0 w 6"/>
                <a:gd name="T3" fmla="*/ 3 h 3"/>
                <a:gd name="T4" fmla="*/ 6 w 6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6" y="0"/>
                  </a:moveTo>
                  <a:cubicBezTo>
                    <a:pt x="5" y="3"/>
                    <a:pt x="2" y="3"/>
                    <a:pt x="0" y="3"/>
                  </a:cubicBezTo>
                  <a:cubicBezTo>
                    <a:pt x="1" y="1"/>
                    <a:pt x="4" y="1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2" name="Freeform 20"/>
            <p:cNvSpPr>
              <a:spLocks/>
            </p:cNvSpPr>
            <p:nvPr/>
          </p:nvSpPr>
          <p:spPr bwMode="auto">
            <a:xfrm>
              <a:off x="2347" y="1532"/>
              <a:ext cx="19" cy="11"/>
            </a:xfrm>
            <a:custGeom>
              <a:avLst/>
              <a:gdLst>
                <a:gd name="T0" fmla="*/ 0 w 11"/>
                <a:gd name="T1" fmla="*/ 6 h 6"/>
                <a:gd name="T2" fmla="*/ 1 w 11"/>
                <a:gd name="T3" fmla="*/ 4 h 6"/>
                <a:gd name="T4" fmla="*/ 7 w 11"/>
                <a:gd name="T5" fmla="*/ 1 h 6"/>
                <a:gd name="T6" fmla="*/ 8 w 11"/>
                <a:gd name="T7" fmla="*/ 0 h 6"/>
                <a:gd name="T8" fmla="*/ 11 w 11"/>
                <a:gd name="T9" fmla="*/ 0 h 6"/>
                <a:gd name="T10" fmla="*/ 9 w 11"/>
                <a:gd name="T11" fmla="*/ 2 h 6"/>
                <a:gd name="T12" fmla="*/ 4 w 11"/>
                <a:gd name="T13" fmla="*/ 5 h 6"/>
                <a:gd name="T14" fmla="*/ 2 w 11"/>
                <a:gd name="T15" fmla="*/ 5 h 6"/>
                <a:gd name="T16" fmla="*/ 0 w 11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6">
                  <a:moveTo>
                    <a:pt x="0" y="6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2"/>
                    <a:pt x="4" y="1"/>
                    <a:pt x="7" y="1"/>
                  </a:cubicBezTo>
                  <a:cubicBezTo>
                    <a:pt x="7" y="1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4"/>
                    <a:pt x="6" y="4"/>
                    <a:pt x="4" y="5"/>
                  </a:cubicBezTo>
                  <a:cubicBezTo>
                    <a:pt x="3" y="5"/>
                    <a:pt x="3" y="5"/>
                    <a:pt x="2" y="5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3" name="Freeform 21"/>
            <p:cNvSpPr>
              <a:spLocks/>
            </p:cNvSpPr>
            <p:nvPr/>
          </p:nvSpPr>
          <p:spPr bwMode="auto">
            <a:xfrm>
              <a:off x="2194" y="1641"/>
              <a:ext cx="3" cy="5"/>
            </a:xfrm>
            <a:custGeom>
              <a:avLst/>
              <a:gdLst>
                <a:gd name="T0" fmla="*/ 0 w 2"/>
                <a:gd name="T1" fmla="*/ 1 h 3"/>
                <a:gd name="T2" fmla="*/ 2 w 2"/>
                <a:gd name="T3" fmla="*/ 0 h 3"/>
                <a:gd name="T4" fmla="*/ 0 w 2"/>
                <a:gd name="T5" fmla="*/ 3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2" y="1"/>
                    <a:pt x="1" y="2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4" name="Freeform 22"/>
            <p:cNvSpPr>
              <a:spLocks/>
            </p:cNvSpPr>
            <p:nvPr/>
          </p:nvSpPr>
          <p:spPr bwMode="auto">
            <a:xfrm>
              <a:off x="2192" y="1634"/>
              <a:ext cx="12" cy="17"/>
            </a:xfrm>
            <a:custGeom>
              <a:avLst/>
              <a:gdLst>
                <a:gd name="T0" fmla="*/ 0 w 7"/>
                <a:gd name="T1" fmla="*/ 10 h 10"/>
                <a:gd name="T2" fmla="*/ 0 w 7"/>
                <a:gd name="T3" fmla="*/ 5 h 10"/>
                <a:gd name="T4" fmla="*/ 1 w 7"/>
                <a:gd name="T5" fmla="*/ 5 h 10"/>
                <a:gd name="T6" fmla="*/ 2 w 7"/>
                <a:gd name="T7" fmla="*/ 4 h 10"/>
                <a:gd name="T8" fmla="*/ 7 w 7"/>
                <a:gd name="T9" fmla="*/ 0 h 10"/>
                <a:gd name="T10" fmla="*/ 4 w 7"/>
                <a:gd name="T11" fmla="*/ 4 h 10"/>
                <a:gd name="T12" fmla="*/ 2 w 7"/>
                <a:gd name="T13" fmla="*/ 7 h 10"/>
                <a:gd name="T14" fmla="*/ 0 w 7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0">
                  <a:moveTo>
                    <a:pt x="0" y="1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6"/>
                    <a:pt x="2" y="7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5" name="Freeform 23"/>
            <p:cNvSpPr>
              <a:spLocks/>
            </p:cNvSpPr>
            <p:nvPr/>
          </p:nvSpPr>
          <p:spPr bwMode="auto">
            <a:xfrm>
              <a:off x="2039" y="1594"/>
              <a:ext cx="3" cy="2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6" name="Freeform 24"/>
            <p:cNvSpPr>
              <a:spLocks/>
            </p:cNvSpPr>
            <p:nvPr/>
          </p:nvSpPr>
          <p:spPr bwMode="auto">
            <a:xfrm>
              <a:off x="2027" y="1589"/>
              <a:ext cx="19" cy="9"/>
            </a:xfrm>
            <a:custGeom>
              <a:avLst/>
              <a:gdLst>
                <a:gd name="T0" fmla="*/ 8 w 11"/>
                <a:gd name="T1" fmla="*/ 5 h 5"/>
                <a:gd name="T2" fmla="*/ 7 w 11"/>
                <a:gd name="T3" fmla="*/ 4 h 5"/>
                <a:gd name="T4" fmla="*/ 0 w 11"/>
                <a:gd name="T5" fmla="*/ 0 h 5"/>
                <a:gd name="T6" fmla="*/ 11 w 11"/>
                <a:gd name="T7" fmla="*/ 4 h 5"/>
                <a:gd name="T8" fmla="*/ 9 w 11"/>
                <a:gd name="T9" fmla="*/ 5 h 5"/>
                <a:gd name="T10" fmla="*/ 8 w 11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5">
                  <a:moveTo>
                    <a:pt x="8" y="5"/>
                  </a:moveTo>
                  <a:cubicBezTo>
                    <a:pt x="7" y="5"/>
                    <a:pt x="7" y="4"/>
                    <a:pt x="7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5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7" name="Freeform 25"/>
            <p:cNvSpPr>
              <a:spLocks/>
            </p:cNvSpPr>
            <p:nvPr/>
          </p:nvSpPr>
          <p:spPr bwMode="auto">
            <a:xfrm>
              <a:off x="2244" y="1710"/>
              <a:ext cx="14" cy="21"/>
            </a:xfrm>
            <a:custGeom>
              <a:avLst/>
              <a:gdLst>
                <a:gd name="T0" fmla="*/ 3 w 8"/>
                <a:gd name="T1" fmla="*/ 12 h 12"/>
                <a:gd name="T2" fmla="*/ 4 w 8"/>
                <a:gd name="T3" fmla="*/ 2 h 12"/>
                <a:gd name="T4" fmla="*/ 1 w 8"/>
                <a:gd name="T5" fmla="*/ 12 h 12"/>
                <a:gd name="T6" fmla="*/ 3 w 8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2">
                  <a:moveTo>
                    <a:pt x="3" y="12"/>
                  </a:moveTo>
                  <a:cubicBezTo>
                    <a:pt x="3" y="11"/>
                    <a:pt x="8" y="0"/>
                    <a:pt x="4" y="2"/>
                  </a:cubicBezTo>
                  <a:cubicBezTo>
                    <a:pt x="0" y="3"/>
                    <a:pt x="1" y="8"/>
                    <a:pt x="1" y="12"/>
                  </a:cubicBezTo>
                  <a:cubicBezTo>
                    <a:pt x="2" y="12"/>
                    <a:pt x="2" y="12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8" name="Freeform 26"/>
            <p:cNvSpPr>
              <a:spLocks noEditPoints="1"/>
            </p:cNvSpPr>
            <p:nvPr/>
          </p:nvSpPr>
          <p:spPr bwMode="auto">
            <a:xfrm>
              <a:off x="2244" y="1710"/>
              <a:ext cx="14" cy="22"/>
            </a:xfrm>
            <a:custGeom>
              <a:avLst/>
              <a:gdLst>
                <a:gd name="T0" fmla="*/ 3 w 8"/>
                <a:gd name="T1" fmla="*/ 13 h 13"/>
                <a:gd name="T2" fmla="*/ 0 w 8"/>
                <a:gd name="T3" fmla="*/ 13 h 13"/>
                <a:gd name="T4" fmla="*/ 0 w 8"/>
                <a:gd name="T5" fmla="*/ 12 h 13"/>
                <a:gd name="T6" fmla="*/ 0 w 8"/>
                <a:gd name="T7" fmla="*/ 10 h 13"/>
                <a:gd name="T8" fmla="*/ 4 w 8"/>
                <a:gd name="T9" fmla="*/ 1 h 13"/>
                <a:gd name="T10" fmla="*/ 6 w 8"/>
                <a:gd name="T11" fmla="*/ 1 h 13"/>
                <a:gd name="T12" fmla="*/ 4 w 8"/>
                <a:gd name="T13" fmla="*/ 12 h 13"/>
                <a:gd name="T14" fmla="*/ 3 w 8"/>
                <a:gd name="T15" fmla="*/ 13 h 13"/>
                <a:gd name="T16" fmla="*/ 2 w 8"/>
                <a:gd name="T17" fmla="*/ 11 h 13"/>
                <a:gd name="T18" fmla="*/ 2 w 8"/>
                <a:gd name="T19" fmla="*/ 11 h 13"/>
                <a:gd name="T20" fmla="*/ 5 w 8"/>
                <a:gd name="T21" fmla="*/ 2 h 13"/>
                <a:gd name="T22" fmla="*/ 2 w 8"/>
                <a:gd name="T23" fmla="*/ 10 h 13"/>
                <a:gd name="T24" fmla="*/ 2 w 8"/>
                <a:gd name="T25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3">
                  <a:moveTo>
                    <a:pt x="3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0"/>
                  </a:cubicBezTo>
                  <a:cubicBezTo>
                    <a:pt x="0" y="7"/>
                    <a:pt x="0" y="2"/>
                    <a:pt x="4" y="1"/>
                  </a:cubicBezTo>
                  <a:cubicBezTo>
                    <a:pt x="5" y="0"/>
                    <a:pt x="6" y="1"/>
                    <a:pt x="6" y="1"/>
                  </a:cubicBezTo>
                  <a:cubicBezTo>
                    <a:pt x="8" y="4"/>
                    <a:pt x="4" y="12"/>
                    <a:pt x="4" y="12"/>
                  </a:cubicBezTo>
                  <a:lnTo>
                    <a:pt x="3" y="13"/>
                  </a:lnTo>
                  <a:close/>
                  <a:moveTo>
                    <a:pt x="2" y="11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3" y="8"/>
                    <a:pt x="5" y="3"/>
                    <a:pt x="5" y="2"/>
                  </a:cubicBezTo>
                  <a:cubicBezTo>
                    <a:pt x="2" y="3"/>
                    <a:pt x="2" y="6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59" name="Freeform 27"/>
            <p:cNvSpPr>
              <a:spLocks/>
            </p:cNvSpPr>
            <p:nvPr/>
          </p:nvSpPr>
          <p:spPr bwMode="auto">
            <a:xfrm>
              <a:off x="2237" y="1086"/>
              <a:ext cx="198" cy="219"/>
            </a:xfrm>
            <a:custGeom>
              <a:avLst/>
              <a:gdLst>
                <a:gd name="T0" fmla="*/ 89 w 115"/>
                <a:gd name="T1" fmla="*/ 113 h 127"/>
                <a:gd name="T2" fmla="*/ 98 w 115"/>
                <a:gd name="T3" fmla="*/ 117 h 127"/>
                <a:gd name="T4" fmla="*/ 103 w 115"/>
                <a:gd name="T5" fmla="*/ 119 h 127"/>
                <a:gd name="T6" fmla="*/ 100 w 115"/>
                <a:gd name="T7" fmla="*/ 108 h 127"/>
                <a:gd name="T8" fmla="*/ 95 w 115"/>
                <a:gd name="T9" fmla="*/ 101 h 127"/>
                <a:gd name="T10" fmla="*/ 92 w 115"/>
                <a:gd name="T11" fmla="*/ 97 h 127"/>
                <a:gd name="T12" fmla="*/ 88 w 115"/>
                <a:gd name="T13" fmla="*/ 86 h 127"/>
                <a:gd name="T14" fmla="*/ 93 w 115"/>
                <a:gd name="T15" fmla="*/ 85 h 127"/>
                <a:gd name="T16" fmla="*/ 102 w 115"/>
                <a:gd name="T17" fmla="*/ 95 h 127"/>
                <a:gd name="T18" fmla="*/ 110 w 115"/>
                <a:gd name="T19" fmla="*/ 94 h 127"/>
                <a:gd name="T20" fmla="*/ 111 w 115"/>
                <a:gd name="T21" fmla="*/ 87 h 127"/>
                <a:gd name="T22" fmla="*/ 114 w 115"/>
                <a:gd name="T23" fmla="*/ 83 h 127"/>
                <a:gd name="T24" fmla="*/ 104 w 115"/>
                <a:gd name="T25" fmla="*/ 78 h 127"/>
                <a:gd name="T26" fmla="*/ 87 w 115"/>
                <a:gd name="T27" fmla="*/ 63 h 127"/>
                <a:gd name="T28" fmla="*/ 87 w 115"/>
                <a:gd name="T29" fmla="*/ 57 h 127"/>
                <a:gd name="T30" fmla="*/ 88 w 115"/>
                <a:gd name="T31" fmla="*/ 45 h 127"/>
                <a:gd name="T32" fmla="*/ 82 w 115"/>
                <a:gd name="T33" fmla="*/ 46 h 127"/>
                <a:gd name="T34" fmla="*/ 81 w 115"/>
                <a:gd name="T35" fmla="*/ 38 h 127"/>
                <a:gd name="T36" fmla="*/ 71 w 115"/>
                <a:gd name="T37" fmla="*/ 28 h 127"/>
                <a:gd name="T38" fmla="*/ 66 w 115"/>
                <a:gd name="T39" fmla="*/ 30 h 127"/>
                <a:gd name="T40" fmla="*/ 61 w 115"/>
                <a:gd name="T41" fmla="*/ 28 h 127"/>
                <a:gd name="T42" fmla="*/ 47 w 115"/>
                <a:gd name="T43" fmla="*/ 17 h 127"/>
                <a:gd name="T44" fmla="*/ 38 w 115"/>
                <a:gd name="T45" fmla="*/ 25 h 127"/>
                <a:gd name="T46" fmla="*/ 38 w 115"/>
                <a:gd name="T47" fmla="*/ 12 h 127"/>
                <a:gd name="T48" fmla="*/ 27 w 115"/>
                <a:gd name="T49" fmla="*/ 7 h 127"/>
                <a:gd name="T50" fmla="*/ 21 w 115"/>
                <a:gd name="T51" fmla="*/ 7 h 127"/>
                <a:gd name="T52" fmla="*/ 25 w 115"/>
                <a:gd name="T53" fmla="*/ 14 h 127"/>
                <a:gd name="T54" fmla="*/ 20 w 115"/>
                <a:gd name="T55" fmla="*/ 28 h 127"/>
                <a:gd name="T56" fmla="*/ 21 w 115"/>
                <a:gd name="T57" fmla="*/ 34 h 127"/>
                <a:gd name="T58" fmla="*/ 17 w 115"/>
                <a:gd name="T59" fmla="*/ 25 h 127"/>
                <a:gd name="T60" fmla="*/ 10 w 115"/>
                <a:gd name="T61" fmla="*/ 3 h 127"/>
                <a:gd name="T62" fmla="*/ 3 w 115"/>
                <a:gd name="T63" fmla="*/ 27 h 127"/>
                <a:gd name="T64" fmla="*/ 4 w 115"/>
                <a:gd name="T65" fmla="*/ 36 h 127"/>
                <a:gd name="T66" fmla="*/ 30 w 115"/>
                <a:gd name="T67" fmla="*/ 48 h 127"/>
                <a:gd name="T68" fmla="*/ 35 w 115"/>
                <a:gd name="T69" fmla="*/ 47 h 127"/>
                <a:gd name="T70" fmla="*/ 51 w 115"/>
                <a:gd name="T71" fmla="*/ 46 h 127"/>
                <a:gd name="T72" fmla="*/ 58 w 115"/>
                <a:gd name="T73" fmla="*/ 56 h 127"/>
                <a:gd name="T74" fmla="*/ 62 w 115"/>
                <a:gd name="T75" fmla="*/ 60 h 127"/>
                <a:gd name="T76" fmla="*/ 66 w 115"/>
                <a:gd name="T77" fmla="*/ 66 h 127"/>
                <a:gd name="T78" fmla="*/ 65 w 115"/>
                <a:gd name="T79" fmla="*/ 87 h 127"/>
                <a:gd name="T80" fmla="*/ 52 w 115"/>
                <a:gd name="T81" fmla="*/ 95 h 127"/>
                <a:gd name="T82" fmla="*/ 55 w 115"/>
                <a:gd name="T83" fmla="*/ 106 h 127"/>
                <a:gd name="T84" fmla="*/ 65 w 115"/>
                <a:gd name="T85" fmla="*/ 103 h 127"/>
                <a:gd name="T86" fmla="*/ 73 w 115"/>
                <a:gd name="T87" fmla="*/ 112 h 127"/>
                <a:gd name="T88" fmla="*/ 85 w 115"/>
                <a:gd name="T89" fmla="*/ 122 h 127"/>
                <a:gd name="T90" fmla="*/ 93 w 115"/>
                <a:gd name="T91" fmla="*/ 12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5" h="127">
                  <a:moveTo>
                    <a:pt x="90" y="117"/>
                  </a:moveTo>
                  <a:cubicBezTo>
                    <a:pt x="88" y="115"/>
                    <a:pt x="87" y="113"/>
                    <a:pt x="85" y="111"/>
                  </a:cubicBezTo>
                  <a:cubicBezTo>
                    <a:pt x="87" y="110"/>
                    <a:pt x="87" y="112"/>
                    <a:pt x="89" y="113"/>
                  </a:cubicBezTo>
                  <a:cubicBezTo>
                    <a:pt x="89" y="114"/>
                    <a:pt x="90" y="112"/>
                    <a:pt x="90" y="113"/>
                  </a:cubicBezTo>
                  <a:cubicBezTo>
                    <a:pt x="91" y="114"/>
                    <a:pt x="92" y="115"/>
                    <a:pt x="93" y="116"/>
                  </a:cubicBezTo>
                  <a:cubicBezTo>
                    <a:pt x="94" y="117"/>
                    <a:pt x="96" y="117"/>
                    <a:pt x="98" y="117"/>
                  </a:cubicBezTo>
                  <a:cubicBezTo>
                    <a:pt x="99" y="118"/>
                    <a:pt x="100" y="120"/>
                    <a:pt x="101" y="121"/>
                  </a:cubicBezTo>
                  <a:cubicBezTo>
                    <a:pt x="101" y="121"/>
                    <a:pt x="101" y="119"/>
                    <a:pt x="101" y="118"/>
                  </a:cubicBezTo>
                  <a:cubicBezTo>
                    <a:pt x="101" y="118"/>
                    <a:pt x="102" y="119"/>
                    <a:pt x="103" y="119"/>
                  </a:cubicBezTo>
                  <a:cubicBezTo>
                    <a:pt x="102" y="116"/>
                    <a:pt x="100" y="116"/>
                    <a:pt x="101" y="113"/>
                  </a:cubicBezTo>
                  <a:cubicBezTo>
                    <a:pt x="101" y="114"/>
                    <a:pt x="102" y="114"/>
                    <a:pt x="102" y="115"/>
                  </a:cubicBezTo>
                  <a:cubicBezTo>
                    <a:pt x="103" y="112"/>
                    <a:pt x="103" y="109"/>
                    <a:pt x="100" y="108"/>
                  </a:cubicBezTo>
                  <a:cubicBezTo>
                    <a:pt x="98" y="107"/>
                    <a:pt x="103" y="101"/>
                    <a:pt x="98" y="103"/>
                  </a:cubicBezTo>
                  <a:cubicBezTo>
                    <a:pt x="98" y="102"/>
                    <a:pt x="98" y="101"/>
                    <a:pt x="98" y="101"/>
                  </a:cubicBezTo>
                  <a:cubicBezTo>
                    <a:pt x="97" y="101"/>
                    <a:pt x="96" y="101"/>
                    <a:pt x="95" y="101"/>
                  </a:cubicBezTo>
                  <a:cubicBezTo>
                    <a:pt x="96" y="101"/>
                    <a:pt x="96" y="101"/>
                    <a:pt x="96" y="100"/>
                  </a:cubicBezTo>
                  <a:cubicBezTo>
                    <a:pt x="94" y="100"/>
                    <a:pt x="95" y="100"/>
                    <a:pt x="94" y="101"/>
                  </a:cubicBezTo>
                  <a:cubicBezTo>
                    <a:pt x="93" y="100"/>
                    <a:pt x="92" y="98"/>
                    <a:pt x="92" y="97"/>
                  </a:cubicBezTo>
                  <a:cubicBezTo>
                    <a:pt x="91" y="95"/>
                    <a:pt x="93" y="92"/>
                    <a:pt x="89" y="94"/>
                  </a:cubicBezTo>
                  <a:cubicBezTo>
                    <a:pt x="89" y="91"/>
                    <a:pt x="90" y="90"/>
                    <a:pt x="92" y="90"/>
                  </a:cubicBezTo>
                  <a:cubicBezTo>
                    <a:pt x="91" y="89"/>
                    <a:pt x="90" y="88"/>
                    <a:pt x="88" y="86"/>
                  </a:cubicBezTo>
                  <a:cubicBezTo>
                    <a:pt x="90" y="85"/>
                    <a:pt x="91" y="86"/>
                    <a:pt x="92" y="87"/>
                  </a:cubicBezTo>
                  <a:cubicBezTo>
                    <a:pt x="91" y="86"/>
                    <a:pt x="91" y="85"/>
                    <a:pt x="91" y="85"/>
                  </a:cubicBezTo>
                  <a:cubicBezTo>
                    <a:pt x="91" y="85"/>
                    <a:pt x="93" y="85"/>
                    <a:pt x="93" y="85"/>
                  </a:cubicBezTo>
                  <a:cubicBezTo>
                    <a:pt x="92" y="87"/>
                    <a:pt x="97" y="91"/>
                    <a:pt x="99" y="90"/>
                  </a:cubicBezTo>
                  <a:cubicBezTo>
                    <a:pt x="99" y="92"/>
                    <a:pt x="99" y="94"/>
                    <a:pt x="101" y="96"/>
                  </a:cubicBezTo>
                  <a:cubicBezTo>
                    <a:pt x="101" y="95"/>
                    <a:pt x="101" y="95"/>
                    <a:pt x="102" y="95"/>
                  </a:cubicBezTo>
                  <a:cubicBezTo>
                    <a:pt x="101" y="98"/>
                    <a:pt x="104" y="98"/>
                    <a:pt x="106" y="100"/>
                  </a:cubicBezTo>
                  <a:cubicBezTo>
                    <a:pt x="107" y="97"/>
                    <a:pt x="107" y="96"/>
                    <a:pt x="107" y="92"/>
                  </a:cubicBezTo>
                  <a:cubicBezTo>
                    <a:pt x="107" y="93"/>
                    <a:pt x="109" y="93"/>
                    <a:pt x="110" y="94"/>
                  </a:cubicBezTo>
                  <a:cubicBezTo>
                    <a:pt x="110" y="92"/>
                    <a:pt x="110" y="91"/>
                    <a:pt x="112" y="90"/>
                  </a:cubicBezTo>
                  <a:cubicBezTo>
                    <a:pt x="111" y="90"/>
                    <a:pt x="111" y="90"/>
                    <a:pt x="110" y="89"/>
                  </a:cubicBezTo>
                  <a:cubicBezTo>
                    <a:pt x="110" y="89"/>
                    <a:pt x="111" y="88"/>
                    <a:pt x="111" y="87"/>
                  </a:cubicBezTo>
                  <a:cubicBezTo>
                    <a:pt x="111" y="87"/>
                    <a:pt x="110" y="87"/>
                    <a:pt x="110" y="87"/>
                  </a:cubicBezTo>
                  <a:cubicBezTo>
                    <a:pt x="112" y="87"/>
                    <a:pt x="113" y="88"/>
                    <a:pt x="114" y="87"/>
                  </a:cubicBezTo>
                  <a:cubicBezTo>
                    <a:pt x="113" y="85"/>
                    <a:pt x="115" y="85"/>
                    <a:pt x="114" y="83"/>
                  </a:cubicBezTo>
                  <a:cubicBezTo>
                    <a:pt x="111" y="80"/>
                    <a:pt x="111" y="81"/>
                    <a:pt x="107" y="81"/>
                  </a:cubicBezTo>
                  <a:cubicBezTo>
                    <a:pt x="108" y="80"/>
                    <a:pt x="108" y="79"/>
                    <a:pt x="108" y="77"/>
                  </a:cubicBezTo>
                  <a:cubicBezTo>
                    <a:pt x="107" y="78"/>
                    <a:pt x="105" y="78"/>
                    <a:pt x="104" y="78"/>
                  </a:cubicBezTo>
                  <a:cubicBezTo>
                    <a:pt x="107" y="74"/>
                    <a:pt x="99" y="73"/>
                    <a:pt x="101" y="69"/>
                  </a:cubicBezTo>
                  <a:cubicBezTo>
                    <a:pt x="93" y="72"/>
                    <a:pt x="99" y="66"/>
                    <a:pt x="93" y="68"/>
                  </a:cubicBezTo>
                  <a:cubicBezTo>
                    <a:pt x="95" y="65"/>
                    <a:pt x="90" y="64"/>
                    <a:pt x="87" y="63"/>
                  </a:cubicBezTo>
                  <a:cubicBezTo>
                    <a:pt x="88" y="63"/>
                    <a:pt x="89" y="63"/>
                    <a:pt x="90" y="63"/>
                  </a:cubicBezTo>
                  <a:cubicBezTo>
                    <a:pt x="88" y="62"/>
                    <a:pt x="88" y="60"/>
                    <a:pt x="90" y="59"/>
                  </a:cubicBezTo>
                  <a:cubicBezTo>
                    <a:pt x="89" y="59"/>
                    <a:pt x="88" y="58"/>
                    <a:pt x="87" y="57"/>
                  </a:cubicBezTo>
                  <a:cubicBezTo>
                    <a:pt x="89" y="57"/>
                    <a:pt x="92" y="57"/>
                    <a:pt x="95" y="56"/>
                  </a:cubicBezTo>
                  <a:cubicBezTo>
                    <a:pt x="92" y="55"/>
                    <a:pt x="88" y="54"/>
                    <a:pt x="85" y="53"/>
                  </a:cubicBezTo>
                  <a:cubicBezTo>
                    <a:pt x="93" y="51"/>
                    <a:pt x="93" y="51"/>
                    <a:pt x="88" y="45"/>
                  </a:cubicBezTo>
                  <a:cubicBezTo>
                    <a:pt x="88" y="47"/>
                    <a:pt x="86" y="48"/>
                    <a:pt x="85" y="49"/>
                  </a:cubicBezTo>
                  <a:cubicBezTo>
                    <a:pt x="85" y="48"/>
                    <a:pt x="86" y="47"/>
                    <a:pt x="86" y="46"/>
                  </a:cubicBezTo>
                  <a:cubicBezTo>
                    <a:pt x="85" y="46"/>
                    <a:pt x="84" y="46"/>
                    <a:pt x="82" y="46"/>
                  </a:cubicBezTo>
                  <a:cubicBezTo>
                    <a:pt x="83" y="46"/>
                    <a:pt x="90" y="43"/>
                    <a:pt x="86" y="41"/>
                  </a:cubicBezTo>
                  <a:cubicBezTo>
                    <a:pt x="82" y="39"/>
                    <a:pt x="83" y="39"/>
                    <a:pt x="79" y="42"/>
                  </a:cubicBezTo>
                  <a:cubicBezTo>
                    <a:pt x="80" y="41"/>
                    <a:pt x="81" y="40"/>
                    <a:pt x="81" y="38"/>
                  </a:cubicBezTo>
                  <a:cubicBezTo>
                    <a:pt x="80" y="39"/>
                    <a:pt x="79" y="40"/>
                    <a:pt x="77" y="41"/>
                  </a:cubicBezTo>
                  <a:cubicBezTo>
                    <a:pt x="80" y="35"/>
                    <a:pt x="77" y="36"/>
                    <a:pt x="72" y="36"/>
                  </a:cubicBezTo>
                  <a:cubicBezTo>
                    <a:pt x="80" y="34"/>
                    <a:pt x="75" y="30"/>
                    <a:pt x="71" y="28"/>
                  </a:cubicBezTo>
                  <a:cubicBezTo>
                    <a:pt x="70" y="29"/>
                    <a:pt x="69" y="30"/>
                    <a:pt x="68" y="30"/>
                  </a:cubicBezTo>
                  <a:cubicBezTo>
                    <a:pt x="68" y="31"/>
                    <a:pt x="68" y="32"/>
                    <a:pt x="68" y="33"/>
                  </a:cubicBezTo>
                  <a:cubicBezTo>
                    <a:pt x="67" y="31"/>
                    <a:pt x="67" y="31"/>
                    <a:pt x="66" y="30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5" y="29"/>
                    <a:pt x="66" y="28"/>
                    <a:pt x="67" y="27"/>
                  </a:cubicBezTo>
                  <a:cubicBezTo>
                    <a:pt x="65" y="27"/>
                    <a:pt x="63" y="28"/>
                    <a:pt x="61" y="28"/>
                  </a:cubicBezTo>
                  <a:cubicBezTo>
                    <a:pt x="64" y="26"/>
                    <a:pt x="65" y="22"/>
                    <a:pt x="60" y="23"/>
                  </a:cubicBezTo>
                  <a:cubicBezTo>
                    <a:pt x="63" y="18"/>
                    <a:pt x="54" y="13"/>
                    <a:pt x="50" y="15"/>
                  </a:cubicBezTo>
                  <a:cubicBezTo>
                    <a:pt x="49" y="15"/>
                    <a:pt x="47" y="16"/>
                    <a:pt x="47" y="17"/>
                  </a:cubicBezTo>
                  <a:cubicBezTo>
                    <a:pt x="46" y="18"/>
                    <a:pt x="49" y="19"/>
                    <a:pt x="46" y="20"/>
                  </a:cubicBezTo>
                  <a:cubicBezTo>
                    <a:pt x="44" y="21"/>
                    <a:pt x="41" y="20"/>
                    <a:pt x="42" y="17"/>
                  </a:cubicBezTo>
                  <a:cubicBezTo>
                    <a:pt x="41" y="21"/>
                    <a:pt x="40" y="22"/>
                    <a:pt x="38" y="25"/>
                  </a:cubicBezTo>
                  <a:cubicBezTo>
                    <a:pt x="37" y="23"/>
                    <a:pt x="37" y="23"/>
                    <a:pt x="39" y="23"/>
                  </a:cubicBezTo>
                  <a:cubicBezTo>
                    <a:pt x="37" y="21"/>
                    <a:pt x="40" y="17"/>
                    <a:pt x="40" y="15"/>
                  </a:cubicBezTo>
                  <a:cubicBezTo>
                    <a:pt x="40" y="13"/>
                    <a:pt x="38" y="13"/>
                    <a:pt x="38" y="12"/>
                  </a:cubicBezTo>
                  <a:cubicBezTo>
                    <a:pt x="39" y="9"/>
                    <a:pt x="38" y="9"/>
                    <a:pt x="36" y="8"/>
                  </a:cubicBezTo>
                  <a:cubicBezTo>
                    <a:pt x="38" y="6"/>
                    <a:pt x="36" y="1"/>
                    <a:pt x="33" y="1"/>
                  </a:cubicBezTo>
                  <a:cubicBezTo>
                    <a:pt x="29" y="3"/>
                    <a:pt x="25" y="2"/>
                    <a:pt x="27" y="7"/>
                  </a:cubicBezTo>
                  <a:cubicBezTo>
                    <a:pt x="26" y="6"/>
                    <a:pt x="25" y="6"/>
                    <a:pt x="24" y="5"/>
                  </a:cubicBezTo>
                  <a:cubicBezTo>
                    <a:pt x="24" y="6"/>
                    <a:pt x="24" y="7"/>
                    <a:pt x="24" y="8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9"/>
                    <a:pt x="24" y="10"/>
                    <a:pt x="26" y="11"/>
                  </a:cubicBezTo>
                  <a:cubicBezTo>
                    <a:pt x="24" y="10"/>
                    <a:pt x="22" y="10"/>
                    <a:pt x="19" y="10"/>
                  </a:cubicBezTo>
                  <a:cubicBezTo>
                    <a:pt x="21" y="11"/>
                    <a:pt x="23" y="13"/>
                    <a:pt x="25" y="14"/>
                  </a:cubicBezTo>
                  <a:cubicBezTo>
                    <a:pt x="23" y="14"/>
                    <a:pt x="21" y="13"/>
                    <a:pt x="19" y="13"/>
                  </a:cubicBezTo>
                  <a:cubicBezTo>
                    <a:pt x="19" y="15"/>
                    <a:pt x="18" y="19"/>
                    <a:pt x="22" y="19"/>
                  </a:cubicBezTo>
                  <a:cubicBezTo>
                    <a:pt x="19" y="23"/>
                    <a:pt x="17" y="24"/>
                    <a:pt x="20" y="28"/>
                  </a:cubicBezTo>
                  <a:cubicBezTo>
                    <a:pt x="22" y="30"/>
                    <a:pt x="23" y="27"/>
                    <a:pt x="22" y="31"/>
                  </a:cubicBezTo>
                  <a:cubicBezTo>
                    <a:pt x="22" y="33"/>
                    <a:pt x="22" y="35"/>
                    <a:pt x="22" y="37"/>
                  </a:cubicBezTo>
                  <a:cubicBezTo>
                    <a:pt x="22" y="36"/>
                    <a:pt x="21" y="35"/>
                    <a:pt x="21" y="34"/>
                  </a:cubicBezTo>
                  <a:cubicBezTo>
                    <a:pt x="19" y="35"/>
                    <a:pt x="17" y="35"/>
                    <a:pt x="15" y="36"/>
                  </a:cubicBezTo>
                  <a:cubicBezTo>
                    <a:pt x="17" y="35"/>
                    <a:pt x="20" y="34"/>
                    <a:pt x="22" y="33"/>
                  </a:cubicBezTo>
                  <a:cubicBezTo>
                    <a:pt x="20" y="30"/>
                    <a:pt x="18" y="28"/>
                    <a:pt x="17" y="25"/>
                  </a:cubicBezTo>
                  <a:cubicBezTo>
                    <a:pt x="15" y="22"/>
                    <a:pt x="17" y="20"/>
                    <a:pt x="16" y="17"/>
                  </a:cubicBezTo>
                  <a:cubicBezTo>
                    <a:pt x="13" y="12"/>
                    <a:pt x="19" y="5"/>
                    <a:pt x="22" y="1"/>
                  </a:cubicBezTo>
                  <a:cubicBezTo>
                    <a:pt x="17" y="1"/>
                    <a:pt x="13" y="0"/>
                    <a:pt x="10" y="3"/>
                  </a:cubicBezTo>
                  <a:cubicBezTo>
                    <a:pt x="8" y="5"/>
                    <a:pt x="2" y="12"/>
                    <a:pt x="5" y="14"/>
                  </a:cubicBezTo>
                  <a:cubicBezTo>
                    <a:pt x="3" y="14"/>
                    <a:pt x="1" y="21"/>
                    <a:pt x="3" y="22"/>
                  </a:cubicBezTo>
                  <a:cubicBezTo>
                    <a:pt x="0" y="24"/>
                    <a:pt x="3" y="24"/>
                    <a:pt x="3" y="27"/>
                  </a:cubicBezTo>
                  <a:cubicBezTo>
                    <a:pt x="3" y="28"/>
                    <a:pt x="1" y="31"/>
                    <a:pt x="2" y="31"/>
                  </a:cubicBezTo>
                  <a:cubicBezTo>
                    <a:pt x="6" y="33"/>
                    <a:pt x="9" y="35"/>
                    <a:pt x="13" y="36"/>
                  </a:cubicBezTo>
                  <a:cubicBezTo>
                    <a:pt x="10" y="36"/>
                    <a:pt x="7" y="36"/>
                    <a:pt x="4" y="36"/>
                  </a:cubicBezTo>
                  <a:cubicBezTo>
                    <a:pt x="4" y="39"/>
                    <a:pt x="12" y="50"/>
                    <a:pt x="15" y="43"/>
                  </a:cubicBezTo>
                  <a:cubicBezTo>
                    <a:pt x="15" y="48"/>
                    <a:pt x="20" y="48"/>
                    <a:pt x="24" y="48"/>
                  </a:cubicBezTo>
                  <a:cubicBezTo>
                    <a:pt x="26" y="48"/>
                    <a:pt x="28" y="47"/>
                    <a:pt x="30" y="48"/>
                  </a:cubicBezTo>
                  <a:cubicBezTo>
                    <a:pt x="32" y="49"/>
                    <a:pt x="34" y="52"/>
                    <a:pt x="35" y="49"/>
                  </a:cubicBezTo>
                  <a:cubicBezTo>
                    <a:pt x="36" y="50"/>
                    <a:pt x="37" y="51"/>
                    <a:pt x="38" y="51"/>
                  </a:cubicBezTo>
                  <a:cubicBezTo>
                    <a:pt x="37" y="49"/>
                    <a:pt x="36" y="48"/>
                    <a:pt x="35" y="47"/>
                  </a:cubicBezTo>
                  <a:cubicBezTo>
                    <a:pt x="38" y="47"/>
                    <a:pt x="42" y="50"/>
                    <a:pt x="44" y="50"/>
                  </a:cubicBezTo>
                  <a:cubicBezTo>
                    <a:pt x="48" y="49"/>
                    <a:pt x="46" y="45"/>
                    <a:pt x="43" y="44"/>
                  </a:cubicBezTo>
                  <a:cubicBezTo>
                    <a:pt x="47" y="42"/>
                    <a:pt x="47" y="47"/>
                    <a:pt x="51" y="46"/>
                  </a:cubicBezTo>
                  <a:cubicBezTo>
                    <a:pt x="51" y="47"/>
                    <a:pt x="50" y="50"/>
                    <a:pt x="51" y="50"/>
                  </a:cubicBezTo>
                  <a:cubicBezTo>
                    <a:pt x="54" y="50"/>
                    <a:pt x="54" y="51"/>
                    <a:pt x="53" y="52"/>
                  </a:cubicBezTo>
                  <a:cubicBezTo>
                    <a:pt x="54" y="53"/>
                    <a:pt x="58" y="55"/>
                    <a:pt x="58" y="56"/>
                  </a:cubicBezTo>
                  <a:cubicBezTo>
                    <a:pt x="59" y="59"/>
                    <a:pt x="57" y="60"/>
                    <a:pt x="55" y="59"/>
                  </a:cubicBezTo>
                  <a:cubicBezTo>
                    <a:pt x="55" y="60"/>
                    <a:pt x="55" y="62"/>
                    <a:pt x="55" y="63"/>
                  </a:cubicBezTo>
                  <a:cubicBezTo>
                    <a:pt x="57" y="61"/>
                    <a:pt x="59" y="59"/>
                    <a:pt x="62" y="60"/>
                  </a:cubicBezTo>
                  <a:cubicBezTo>
                    <a:pt x="62" y="62"/>
                    <a:pt x="63" y="63"/>
                    <a:pt x="64" y="64"/>
                  </a:cubicBezTo>
                  <a:cubicBezTo>
                    <a:pt x="64" y="64"/>
                    <a:pt x="64" y="63"/>
                    <a:pt x="64" y="62"/>
                  </a:cubicBezTo>
                  <a:cubicBezTo>
                    <a:pt x="66" y="63"/>
                    <a:pt x="66" y="64"/>
                    <a:pt x="66" y="66"/>
                  </a:cubicBezTo>
                  <a:cubicBezTo>
                    <a:pt x="66" y="67"/>
                    <a:pt x="68" y="67"/>
                    <a:pt x="69" y="68"/>
                  </a:cubicBezTo>
                  <a:cubicBezTo>
                    <a:pt x="71" y="71"/>
                    <a:pt x="72" y="77"/>
                    <a:pt x="70" y="79"/>
                  </a:cubicBezTo>
                  <a:cubicBezTo>
                    <a:pt x="68" y="82"/>
                    <a:pt x="68" y="84"/>
                    <a:pt x="65" y="87"/>
                  </a:cubicBezTo>
                  <a:cubicBezTo>
                    <a:pt x="62" y="90"/>
                    <a:pt x="67" y="91"/>
                    <a:pt x="67" y="95"/>
                  </a:cubicBezTo>
                  <a:cubicBezTo>
                    <a:pt x="64" y="93"/>
                    <a:pt x="62" y="96"/>
                    <a:pt x="60" y="97"/>
                  </a:cubicBezTo>
                  <a:cubicBezTo>
                    <a:pt x="58" y="98"/>
                    <a:pt x="54" y="96"/>
                    <a:pt x="52" y="95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2" y="98"/>
                    <a:pt x="50" y="99"/>
                    <a:pt x="49" y="102"/>
                  </a:cubicBezTo>
                  <a:cubicBezTo>
                    <a:pt x="48" y="104"/>
                    <a:pt x="53" y="107"/>
                    <a:pt x="55" y="106"/>
                  </a:cubicBezTo>
                  <a:cubicBezTo>
                    <a:pt x="59" y="105"/>
                    <a:pt x="57" y="102"/>
                    <a:pt x="61" y="104"/>
                  </a:cubicBezTo>
                  <a:cubicBezTo>
                    <a:pt x="65" y="106"/>
                    <a:pt x="60" y="102"/>
                    <a:pt x="62" y="101"/>
                  </a:cubicBezTo>
                  <a:cubicBezTo>
                    <a:pt x="62" y="103"/>
                    <a:pt x="64" y="102"/>
                    <a:pt x="65" y="103"/>
                  </a:cubicBezTo>
                  <a:cubicBezTo>
                    <a:pt x="67" y="103"/>
                    <a:pt x="67" y="104"/>
                    <a:pt x="68" y="106"/>
                  </a:cubicBezTo>
                  <a:cubicBezTo>
                    <a:pt x="70" y="110"/>
                    <a:pt x="72" y="110"/>
                    <a:pt x="76" y="112"/>
                  </a:cubicBezTo>
                  <a:cubicBezTo>
                    <a:pt x="75" y="113"/>
                    <a:pt x="74" y="114"/>
                    <a:pt x="73" y="112"/>
                  </a:cubicBezTo>
                  <a:cubicBezTo>
                    <a:pt x="74" y="115"/>
                    <a:pt x="78" y="122"/>
                    <a:pt x="81" y="118"/>
                  </a:cubicBezTo>
                  <a:cubicBezTo>
                    <a:pt x="81" y="119"/>
                    <a:pt x="81" y="119"/>
                    <a:pt x="82" y="119"/>
                  </a:cubicBezTo>
                  <a:cubicBezTo>
                    <a:pt x="84" y="118"/>
                    <a:pt x="84" y="120"/>
                    <a:pt x="85" y="122"/>
                  </a:cubicBezTo>
                  <a:cubicBezTo>
                    <a:pt x="85" y="122"/>
                    <a:pt x="85" y="122"/>
                    <a:pt x="86" y="122"/>
                  </a:cubicBezTo>
                  <a:cubicBezTo>
                    <a:pt x="86" y="124"/>
                    <a:pt x="89" y="124"/>
                    <a:pt x="91" y="125"/>
                  </a:cubicBezTo>
                  <a:cubicBezTo>
                    <a:pt x="92" y="126"/>
                    <a:pt x="92" y="125"/>
                    <a:pt x="93" y="125"/>
                  </a:cubicBezTo>
                  <a:cubicBezTo>
                    <a:pt x="94" y="124"/>
                    <a:pt x="95" y="127"/>
                    <a:pt x="95" y="127"/>
                  </a:cubicBezTo>
                  <a:cubicBezTo>
                    <a:pt x="100" y="125"/>
                    <a:pt x="92" y="119"/>
                    <a:pt x="90" y="117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0" name="Freeform 28"/>
            <p:cNvSpPr>
              <a:spLocks noEditPoints="1"/>
            </p:cNvSpPr>
            <p:nvPr/>
          </p:nvSpPr>
          <p:spPr bwMode="auto">
            <a:xfrm>
              <a:off x="2237" y="1086"/>
              <a:ext cx="200" cy="221"/>
            </a:xfrm>
            <a:custGeom>
              <a:avLst/>
              <a:gdLst>
                <a:gd name="T0" fmla="*/ 83 w 116"/>
                <a:gd name="T1" fmla="*/ 120 h 128"/>
                <a:gd name="T2" fmla="*/ 67 w 116"/>
                <a:gd name="T3" fmla="*/ 105 h 128"/>
                <a:gd name="T4" fmla="*/ 48 w 116"/>
                <a:gd name="T5" fmla="*/ 102 h 128"/>
                <a:gd name="T6" fmla="*/ 64 w 116"/>
                <a:gd name="T7" fmla="*/ 92 h 128"/>
                <a:gd name="T8" fmla="*/ 61 w 116"/>
                <a:gd name="T9" fmla="*/ 61 h 128"/>
                <a:gd name="T10" fmla="*/ 54 w 116"/>
                <a:gd name="T11" fmla="*/ 54 h 128"/>
                <a:gd name="T12" fmla="*/ 44 w 116"/>
                <a:gd name="T13" fmla="*/ 51 h 128"/>
                <a:gd name="T14" fmla="*/ 26 w 116"/>
                <a:gd name="T15" fmla="*/ 49 h 128"/>
                <a:gd name="T16" fmla="*/ 2 w 116"/>
                <a:gd name="T17" fmla="*/ 32 h 128"/>
                <a:gd name="T18" fmla="*/ 17 w 116"/>
                <a:gd name="T19" fmla="*/ 0 h 128"/>
                <a:gd name="T20" fmla="*/ 33 w 116"/>
                <a:gd name="T21" fmla="*/ 1 h 128"/>
                <a:gd name="T22" fmla="*/ 43 w 116"/>
                <a:gd name="T23" fmla="*/ 18 h 128"/>
                <a:gd name="T24" fmla="*/ 65 w 116"/>
                <a:gd name="T25" fmla="*/ 24 h 128"/>
                <a:gd name="T26" fmla="*/ 71 w 116"/>
                <a:gd name="T27" fmla="*/ 27 h 128"/>
                <a:gd name="T28" fmla="*/ 88 w 116"/>
                <a:gd name="T29" fmla="*/ 43 h 128"/>
                <a:gd name="T30" fmla="*/ 89 w 116"/>
                <a:gd name="T31" fmla="*/ 61 h 128"/>
                <a:gd name="T32" fmla="*/ 101 w 116"/>
                <a:gd name="T33" fmla="*/ 70 h 128"/>
                <a:gd name="T34" fmla="*/ 115 w 116"/>
                <a:gd name="T35" fmla="*/ 87 h 128"/>
                <a:gd name="T36" fmla="*/ 108 w 116"/>
                <a:gd name="T37" fmla="*/ 94 h 128"/>
                <a:gd name="T38" fmla="*/ 92 w 116"/>
                <a:gd name="T39" fmla="*/ 87 h 128"/>
                <a:gd name="T40" fmla="*/ 93 w 116"/>
                <a:gd name="T41" fmla="*/ 98 h 128"/>
                <a:gd name="T42" fmla="*/ 101 w 116"/>
                <a:gd name="T43" fmla="*/ 102 h 128"/>
                <a:gd name="T44" fmla="*/ 102 w 116"/>
                <a:gd name="T45" fmla="*/ 121 h 128"/>
                <a:gd name="T46" fmla="*/ 91 w 116"/>
                <a:gd name="T47" fmla="*/ 117 h 128"/>
                <a:gd name="T48" fmla="*/ 90 w 116"/>
                <a:gd name="T49" fmla="*/ 118 h 128"/>
                <a:gd name="T50" fmla="*/ 97 w 116"/>
                <a:gd name="T51" fmla="*/ 116 h 128"/>
                <a:gd name="T52" fmla="*/ 99 w 116"/>
                <a:gd name="T53" fmla="*/ 105 h 128"/>
                <a:gd name="T54" fmla="*/ 93 w 116"/>
                <a:gd name="T55" fmla="*/ 104 h 128"/>
                <a:gd name="T56" fmla="*/ 88 w 116"/>
                <a:gd name="T57" fmla="*/ 95 h 128"/>
                <a:gd name="T58" fmla="*/ 95 w 116"/>
                <a:gd name="T59" fmla="*/ 84 h 128"/>
                <a:gd name="T60" fmla="*/ 106 w 116"/>
                <a:gd name="T61" fmla="*/ 99 h 128"/>
                <a:gd name="T62" fmla="*/ 110 w 116"/>
                <a:gd name="T63" fmla="*/ 86 h 128"/>
                <a:gd name="T64" fmla="*/ 101 w 116"/>
                <a:gd name="T65" fmla="*/ 80 h 128"/>
                <a:gd name="T66" fmla="*/ 92 w 116"/>
                <a:gd name="T67" fmla="*/ 66 h 128"/>
                <a:gd name="T68" fmla="*/ 82 w 116"/>
                <a:gd name="T69" fmla="*/ 57 h 128"/>
                <a:gd name="T70" fmla="*/ 84 w 116"/>
                <a:gd name="T71" fmla="*/ 47 h 128"/>
                <a:gd name="T72" fmla="*/ 78 w 116"/>
                <a:gd name="T73" fmla="*/ 42 h 128"/>
                <a:gd name="T74" fmla="*/ 69 w 116"/>
                <a:gd name="T75" fmla="*/ 36 h 128"/>
                <a:gd name="T76" fmla="*/ 61 w 116"/>
                <a:gd name="T77" fmla="*/ 24 h 128"/>
                <a:gd name="T78" fmla="*/ 47 w 116"/>
                <a:gd name="T79" fmla="*/ 21 h 128"/>
                <a:gd name="T80" fmla="*/ 38 w 116"/>
                <a:gd name="T81" fmla="*/ 18 h 128"/>
                <a:gd name="T82" fmla="*/ 31 w 116"/>
                <a:gd name="T83" fmla="*/ 3 h 128"/>
                <a:gd name="T84" fmla="*/ 32 w 116"/>
                <a:gd name="T85" fmla="*/ 12 h 128"/>
                <a:gd name="T86" fmla="*/ 22 w 116"/>
                <a:gd name="T87" fmla="*/ 28 h 128"/>
                <a:gd name="T88" fmla="*/ 19 w 116"/>
                <a:gd name="T89" fmla="*/ 38 h 128"/>
                <a:gd name="T90" fmla="*/ 27 w 116"/>
                <a:gd name="T91" fmla="*/ 47 h 128"/>
                <a:gd name="T92" fmla="*/ 44 w 116"/>
                <a:gd name="T93" fmla="*/ 49 h 128"/>
                <a:gd name="T94" fmla="*/ 52 w 116"/>
                <a:gd name="T95" fmla="*/ 47 h 128"/>
                <a:gd name="T96" fmla="*/ 62 w 116"/>
                <a:gd name="T97" fmla="*/ 60 h 128"/>
                <a:gd name="T98" fmla="*/ 66 w 116"/>
                <a:gd name="T99" fmla="*/ 91 h 128"/>
                <a:gd name="T100" fmla="*/ 50 w 116"/>
                <a:gd name="T101" fmla="*/ 103 h 128"/>
                <a:gd name="T102" fmla="*/ 66 w 116"/>
                <a:gd name="T103" fmla="*/ 102 h 128"/>
                <a:gd name="T104" fmla="*/ 82 w 116"/>
                <a:gd name="T105" fmla="*/ 118 h 128"/>
                <a:gd name="T106" fmla="*/ 56 w 116"/>
                <a:gd name="T107" fmla="*/ 60 h 128"/>
                <a:gd name="T108" fmla="*/ 14 w 116"/>
                <a:gd name="T109" fmla="*/ 36 h 128"/>
                <a:gd name="T110" fmla="*/ 10 w 116"/>
                <a:gd name="T111" fmla="*/ 5 h 128"/>
                <a:gd name="T112" fmla="*/ 3 w 116"/>
                <a:gd name="T113" fmla="*/ 24 h 128"/>
                <a:gd name="T114" fmla="*/ 71 w 116"/>
                <a:gd name="T115" fmla="*/ 29 h 128"/>
                <a:gd name="T116" fmla="*/ 17 w 116"/>
                <a:gd name="T117" fmla="*/ 25 h 128"/>
                <a:gd name="T118" fmla="*/ 20 w 116"/>
                <a:gd name="T119" fmla="*/ 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6" h="128">
                  <a:moveTo>
                    <a:pt x="95" y="128"/>
                  </a:moveTo>
                  <a:cubicBezTo>
                    <a:pt x="94" y="128"/>
                    <a:pt x="94" y="127"/>
                    <a:pt x="94" y="127"/>
                  </a:cubicBezTo>
                  <a:cubicBezTo>
                    <a:pt x="93" y="126"/>
                    <a:pt x="93" y="126"/>
                    <a:pt x="93" y="126"/>
                  </a:cubicBezTo>
                  <a:cubicBezTo>
                    <a:pt x="93" y="126"/>
                    <a:pt x="93" y="126"/>
                    <a:pt x="93" y="126"/>
                  </a:cubicBezTo>
                  <a:cubicBezTo>
                    <a:pt x="92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89" y="126"/>
                  </a:cubicBezTo>
                  <a:cubicBezTo>
                    <a:pt x="88" y="125"/>
                    <a:pt x="86" y="125"/>
                    <a:pt x="85" y="123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22"/>
                    <a:pt x="84" y="122"/>
                    <a:pt x="84" y="122"/>
                  </a:cubicBezTo>
                  <a:cubicBezTo>
                    <a:pt x="83" y="121"/>
                    <a:pt x="83" y="120"/>
                    <a:pt x="83" y="120"/>
                  </a:cubicBezTo>
                  <a:cubicBezTo>
                    <a:pt x="83" y="120"/>
                    <a:pt x="82" y="120"/>
                    <a:pt x="82" y="120"/>
                  </a:cubicBezTo>
                  <a:cubicBezTo>
                    <a:pt x="81" y="121"/>
                    <a:pt x="81" y="121"/>
                    <a:pt x="81" y="121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0" y="120"/>
                    <a:pt x="80" y="120"/>
                    <a:pt x="79" y="120"/>
                  </a:cubicBezTo>
                  <a:cubicBezTo>
                    <a:pt x="76" y="120"/>
                    <a:pt x="74" y="116"/>
                    <a:pt x="72" y="114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1" y="111"/>
                    <a:pt x="69" y="110"/>
                    <a:pt x="67" y="106"/>
                  </a:cubicBezTo>
                  <a:cubicBezTo>
                    <a:pt x="67" y="106"/>
                    <a:pt x="67" y="105"/>
                    <a:pt x="67" y="105"/>
                  </a:cubicBezTo>
                  <a:cubicBezTo>
                    <a:pt x="66" y="104"/>
                    <a:pt x="66" y="104"/>
                    <a:pt x="65" y="104"/>
                  </a:cubicBezTo>
                  <a:cubicBezTo>
                    <a:pt x="65" y="104"/>
                    <a:pt x="65" y="104"/>
                    <a:pt x="64" y="104"/>
                  </a:cubicBezTo>
                  <a:cubicBezTo>
                    <a:pt x="64" y="104"/>
                    <a:pt x="64" y="104"/>
                    <a:pt x="63" y="103"/>
                  </a:cubicBezTo>
                  <a:cubicBezTo>
                    <a:pt x="64" y="104"/>
                    <a:pt x="64" y="104"/>
                    <a:pt x="63" y="105"/>
                  </a:cubicBezTo>
                  <a:cubicBezTo>
                    <a:pt x="63" y="106"/>
                    <a:pt x="62" y="106"/>
                    <a:pt x="61" y="105"/>
                  </a:cubicBezTo>
                  <a:cubicBezTo>
                    <a:pt x="60" y="105"/>
                    <a:pt x="59" y="104"/>
                    <a:pt x="59" y="104"/>
                  </a:cubicBezTo>
                  <a:cubicBezTo>
                    <a:pt x="59" y="104"/>
                    <a:pt x="59" y="104"/>
                    <a:pt x="58" y="105"/>
                  </a:cubicBezTo>
                  <a:cubicBezTo>
                    <a:pt x="58" y="106"/>
                    <a:pt x="57" y="106"/>
                    <a:pt x="55" y="107"/>
                  </a:cubicBezTo>
                  <a:cubicBezTo>
                    <a:pt x="54" y="108"/>
                    <a:pt x="50" y="106"/>
                    <a:pt x="49" y="104"/>
                  </a:cubicBezTo>
                  <a:cubicBezTo>
                    <a:pt x="48" y="103"/>
                    <a:pt x="48" y="102"/>
                    <a:pt x="48" y="102"/>
                  </a:cubicBezTo>
                  <a:cubicBezTo>
                    <a:pt x="48" y="100"/>
                    <a:pt x="50" y="98"/>
                    <a:pt x="51" y="97"/>
                  </a:cubicBezTo>
                  <a:cubicBezTo>
                    <a:pt x="51" y="97"/>
                    <a:pt x="51" y="96"/>
                    <a:pt x="51" y="9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4"/>
                    <a:pt x="53" y="95"/>
                    <a:pt x="54" y="95"/>
                  </a:cubicBezTo>
                  <a:cubicBezTo>
                    <a:pt x="56" y="95"/>
                    <a:pt x="58" y="96"/>
                    <a:pt x="59" y="96"/>
                  </a:cubicBezTo>
                  <a:cubicBezTo>
                    <a:pt x="59" y="96"/>
                    <a:pt x="60" y="96"/>
                    <a:pt x="60" y="96"/>
                  </a:cubicBezTo>
                  <a:cubicBezTo>
                    <a:pt x="60" y="96"/>
                    <a:pt x="60" y="95"/>
                    <a:pt x="61" y="95"/>
                  </a:cubicBezTo>
                  <a:cubicBezTo>
                    <a:pt x="62" y="94"/>
                    <a:pt x="64" y="93"/>
                    <a:pt x="65" y="94"/>
                  </a:cubicBezTo>
                  <a:cubicBezTo>
                    <a:pt x="65" y="93"/>
                    <a:pt x="65" y="92"/>
                    <a:pt x="64" y="92"/>
                  </a:cubicBezTo>
                  <a:cubicBezTo>
                    <a:pt x="63" y="90"/>
                    <a:pt x="62" y="88"/>
                    <a:pt x="64" y="86"/>
                  </a:cubicBezTo>
                  <a:cubicBezTo>
                    <a:pt x="66" y="84"/>
                    <a:pt x="67" y="83"/>
                    <a:pt x="67" y="82"/>
                  </a:cubicBezTo>
                  <a:cubicBezTo>
                    <a:pt x="68" y="81"/>
                    <a:pt x="69" y="79"/>
                    <a:pt x="70" y="78"/>
                  </a:cubicBezTo>
                  <a:cubicBezTo>
                    <a:pt x="71" y="77"/>
                    <a:pt x="70" y="71"/>
                    <a:pt x="68" y="69"/>
                  </a:cubicBezTo>
                  <a:cubicBezTo>
                    <a:pt x="68" y="69"/>
                    <a:pt x="67" y="69"/>
                    <a:pt x="67" y="68"/>
                  </a:cubicBezTo>
                  <a:cubicBezTo>
                    <a:pt x="67" y="68"/>
                    <a:pt x="66" y="68"/>
                    <a:pt x="66" y="68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3" y="65"/>
                    <a:pt x="63" y="65"/>
                    <a:pt x="63" y="65"/>
                  </a:cubicBezTo>
                  <a:cubicBezTo>
                    <a:pt x="63" y="65"/>
                    <a:pt x="63" y="64"/>
                    <a:pt x="62" y="64"/>
                  </a:cubicBezTo>
                  <a:cubicBezTo>
                    <a:pt x="62" y="63"/>
                    <a:pt x="61" y="62"/>
                    <a:pt x="61" y="61"/>
                  </a:cubicBezTo>
                  <a:cubicBezTo>
                    <a:pt x="59" y="61"/>
                    <a:pt x="58" y="62"/>
                    <a:pt x="56" y="63"/>
                  </a:cubicBezTo>
                  <a:cubicBezTo>
                    <a:pt x="56" y="63"/>
                    <a:pt x="56" y="63"/>
                    <a:pt x="55" y="64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4" y="62"/>
                    <a:pt x="54" y="60"/>
                    <a:pt x="54" y="59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6" y="58"/>
                    <a:pt x="57" y="58"/>
                    <a:pt x="57" y="58"/>
                  </a:cubicBezTo>
                  <a:cubicBezTo>
                    <a:pt x="57" y="58"/>
                    <a:pt x="57" y="57"/>
                    <a:pt x="57" y="57"/>
                  </a:cubicBezTo>
                  <a:cubicBezTo>
                    <a:pt x="57" y="56"/>
                    <a:pt x="55" y="55"/>
                    <a:pt x="54" y="54"/>
                  </a:cubicBezTo>
                  <a:cubicBezTo>
                    <a:pt x="53" y="54"/>
                    <a:pt x="52" y="53"/>
                    <a:pt x="52" y="53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2" y="51"/>
                    <a:pt x="52" y="51"/>
                    <a:pt x="53" y="51"/>
                  </a:cubicBezTo>
                  <a:cubicBezTo>
                    <a:pt x="52" y="51"/>
                    <a:pt x="52" y="51"/>
                    <a:pt x="51" y="51"/>
                  </a:cubicBezTo>
                  <a:cubicBezTo>
                    <a:pt x="51" y="51"/>
                    <a:pt x="51" y="51"/>
                    <a:pt x="50" y="50"/>
                  </a:cubicBezTo>
                  <a:cubicBezTo>
                    <a:pt x="49" y="50"/>
                    <a:pt x="49" y="48"/>
                    <a:pt x="50" y="47"/>
                  </a:cubicBezTo>
                  <a:cubicBezTo>
                    <a:pt x="48" y="47"/>
                    <a:pt x="48" y="46"/>
                    <a:pt x="47" y="46"/>
                  </a:cubicBezTo>
                  <a:cubicBezTo>
                    <a:pt x="47" y="46"/>
                    <a:pt x="47" y="47"/>
                    <a:pt x="47" y="47"/>
                  </a:cubicBezTo>
                  <a:cubicBezTo>
                    <a:pt x="47" y="49"/>
                    <a:pt x="46" y="50"/>
                    <a:pt x="44" y="51"/>
                  </a:cubicBezTo>
                  <a:cubicBezTo>
                    <a:pt x="43" y="51"/>
                    <a:pt x="41" y="50"/>
                    <a:pt x="38" y="49"/>
                  </a:cubicBezTo>
                  <a:cubicBezTo>
                    <a:pt x="38" y="49"/>
                    <a:pt x="38" y="49"/>
                    <a:pt x="37" y="49"/>
                  </a:cubicBezTo>
                  <a:cubicBezTo>
                    <a:pt x="38" y="49"/>
                    <a:pt x="38" y="50"/>
                    <a:pt x="39" y="50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37" y="52"/>
                    <a:pt x="36" y="51"/>
                    <a:pt x="35" y="50"/>
                  </a:cubicBezTo>
                  <a:cubicBezTo>
                    <a:pt x="35" y="51"/>
                    <a:pt x="34" y="51"/>
                    <a:pt x="33" y="51"/>
                  </a:cubicBezTo>
                  <a:cubicBezTo>
                    <a:pt x="32" y="51"/>
                    <a:pt x="31" y="50"/>
                    <a:pt x="30" y="50"/>
                  </a:cubicBezTo>
                  <a:cubicBezTo>
                    <a:pt x="30" y="50"/>
                    <a:pt x="29" y="49"/>
                    <a:pt x="29" y="49"/>
                  </a:cubicBezTo>
                  <a:cubicBezTo>
                    <a:pt x="28" y="49"/>
                    <a:pt x="27" y="49"/>
                    <a:pt x="26" y="49"/>
                  </a:cubicBezTo>
                  <a:cubicBezTo>
                    <a:pt x="25" y="49"/>
                    <a:pt x="25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0" y="49"/>
                    <a:pt x="16" y="49"/>
                    <a:pt x="15" y="45"/>
                  </a:cubicBezTo>
                  <a:cubicBezTo>
                    <a:pt x="14" y="46"/>
                    <a:pt x="13" y="46"/>
                    <a:pt x="12" y="46"/>
                  </a:cubicBezTo>
                  <a:cubicBezTo>
                    <a:pt x="11" y="46"/>
                    <a:pt x="9" y="45"/>
                    <a:pt x="7" y="43"/>
                  </a:cubicBezTo>
                  <a:cubicBezTo>
                    <a:pt x="5" y="41"/>
                    <a:pt x="3" y="38"/>
                    <a:pt x="3" y="36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5" y="35"/>
                    <a:pt x="7" y="35"/>
                    <a:pt x="8" y="35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0" y="31"/>
                    <a:pt x="1" y="30"/>
                    <a:pt x="1" y="28"/>
                  </a:cubicBezTo>
                  <a:cubicBezTo>
                    <a:pt x="1" y="28"/>
                    <a:pt x="2" y="27"/>
                    <a:pt x="2" y="27"/>
                  </a:cubicBezTo>
                  <a:cubicBezTo>
                    <a:pt x="2" y="26"/>
                    <a:pt x="1" y="26"/>
                    <a:pt x="1" y="25"/>
                  </a:cubicBezTo>
                  <a:cubicBezTo>
                    <a:pt x="1" y="24"/>
                    <a:pt x="0" y="23"/>
                    <a:pt x="2" y="22"/>
                  </a:cubicBezTo>
                  <a:cubicBezTo>
                    <a:pt x="1" y="21"/>
                    <a:pt x="1" y="20"/>
                    <a:pt x="1" y="18"/>
                  </a:cubicBezTo>
                  <a:cubicBezTo>
                    <a:pt x="2" y="16"/>
                    <a:pt x="2" y="15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0"/>
                    <a:pt x="6" y="7"/>
                    <a:pt x="8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0"/>
                    <a:pt x="14" y="0"/>
                    <a:pt x="17" y="0"/>
                  </a:cubicBezTo>
                  <a:cubicBezTo>
                    <a:pt x="17" y="0"/>
                    <a:pt x="18" y="0"/>
                    <a:pt x="19" y="0"/>
                  </a:cubicBezTo>
                  <a:cubicBezTo>
                    <a:pt x="20" y="0"/>
                    <a:pt x="20" y="0"/>
                    <a:pt x="2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5"/>
                    <a:pt x="25" y="5"/>
                    <a:pt x="26" y="5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7" y="2"/>
                    <a:pt x="29" y="1"/>
                    <a:pt x="31" y="1"/>
                  </a:cubicBezTo>
                  <a:cubicBezTo>
                    <a:pt x="32" y="1"/>
                    <a:pt x="32" y="1"/>
                    <a:pt x="33" y="1"/>
                  </a:cubicBezTo>
                  <a:cubicBezTo>
                    <a:pt x="35" y="0"/>
                    <a:pt x="36" y="1"/>
                    <a:pt x="37" y="3"/>
                  </a:cubicBezTo>
                  <a:cubicBezTo>
                    <a:pt x="38" y="4"/>
                    <a:pt x="38" y="6"/>
                    <a:pt x="37" y="7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9" y="8"/>
                    <a:pt x="40" y="9"/>
                    <a:pt x="39" y="12"/>
                  </a:cubicBezTo>
                  <a:cubicBezTo>
                    <a:pt x="39" y="12"/>
                    <a:pt x="39" y="12"/>
                    <a:pt x="40" y="13"/>
                  </a:cubicBezTo>
                  <a:cubicBezTo>
                    <a:pt x="40" y="13"/>
                    <a:pt x="41" y="14"/>
                    <a:pt x="41" y="15"/>
                  </a:cubicBezTo>
                  <a:cubicBezTo>
                    <a:pt x="41" y="16"/>
                    <a:pt x="40" y="17"/>
                    <a:pt x="40" y="18"/>
                  </a:cubicBezTo>
                  <a:cubicBezTo>
                    <a:pt x="39" y="20"/>
                    <a:pt x="39" y="21"/>
                    <a:pt x="39" y="21"/>
                  </a:cubicBezTo>
                  <a:cubicBezTo>
                    <a:pt x="40" y="20"/>
                    <a:pt x="40" y="19"/>
                    <a:pt x="41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3" y="18"/>
                    <a:pt x="43" y="19"/>
                    <a:pt x="43" y="19"/>
                  </a:cubicBezTo>
                  <a:cubicBezTo>
                    <a:pt x="44" y="20"/>
                    <a:pt x="45" y="20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5" y="18"/>
                    <a:pt x="46" y="16"/>
                  </a:cubicBezTo>
                  <a:cubicBezTo>
                    <a:pt x="47" y="15"/>
                    <a:pt x="48" y="15"/>
                    <a:pt x="49" y="14"/>
                  </a:cubicBezTo>
                  <a:cubicBezTo>
                    <a:pt x="49" y="14"/>
                    <a:pt x="50" y="14"/>
                    <a:pt x="50" y="14"/>
                  </a:cubicBezTo>
                  <a:cubicBezTo>
                    <a:pt x="50" y="14"/>
                    <a:pt x="51" y="13"/>
                    <a:pt x="52" y="13"/>
                  </a:cubicBezTo>
                  <a:cubicBezTo>
                    <a:pt x="55" y="13"/>
                    <a:pt x="59" y="16"/>
                    <a:pt x="61" y="18"/>
                  </a:cubicBezTo>
                  <a:cubicBezTo>
                    <a:pt x="62" y="20"/>
                    <a:pt x="62" y="21"/>
                    <a:pt x="62" y="22"/>
                  </a:cubicBezTo>
                  <a:cubicBezTo>
                    <a:pt x="64" y="22"/>
                    <a:pt x="64" y="23"/>
                    <a:pt x="65" y="24"/>
                  </a:cubicBezTo>
                  <a:cubicBezTo>
                    <a:pt x="65" y="25"/>
                    <a:pt x="65" y="25"/>
                    <a:pt x="64" y="26"/>
                  </a:cubicBezTo>
                  <a:cubicBezTo>
                    <a:pt x="64" y="26"/>
                    <a:pt x="65" y="26"/>
                    <a:pt x="65" y="26"/>
                  </a:cubicBezTo>
                  <a:cubicBezTo>
                    <a:pt x="68" y="25"/>
                    <a:pt x="68" y="25"/>
                    <a:pt x="68" y="25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68" y="29"/>
                    <a:pt x="68" y="29"/>
                    <a:pt x="68" y="29"/>
                  </a:cubicBezTo>
                  <a:cubicBezTo>
                    <a:pt x="68" y="29"/>
                    <a:pt x="68" y="29"/>
                    <a:pt x="68" y="29"/>
                  </a:cubicBezTo>
                  <a:cubicBezTo>
                    <a:pt x="69" y="29"/>
                    <a:pt x="69" y="29"/>
                    <a:pt x="70" y="27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5" y="29"/>
                    <a:pt x="77" y="31"/>
                    <a:pt x="77" y="33"/>
                  </a:cubicBezTo>
                  <a:cubicBezTo>
                    <a:pt x="77" y="34"/>
                    <a:pt x="77" y="34"/>
                    <a:pt x="76" y="35"/>
                  </a:cubicBezTo>
                  <a:cubicBezTo>
                    <a:pt x="78" y="35"/>
                    <a:pt x="79" y="35"/>
                    <a:pt x="79" y="36"/>
                  </a:cubicBezTo>
                  <a:cubicBezTo>
                    <a:pt x="79" y="37"/>
                    <a:pt x="80" y="37"/>
                    <a:pt x="79" y="38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3" y="39"/>
                    <a:pt x="84" y="39"/>
                    <a:pt x="87" y="40"/>
                  </a:cubicBezTo>
                  <a:cubicBezTo>
                    <a:pt x="88" y="41"/>
                    <a:pt x="88" y="41"/>
                    <a:pt x="88" y="42"/>
                  </a:cubicBezTo>
                  <a:cubicBezTo>
                    <a:pt x="88" y="42"/>
                    <a:pt x="88" y="43"/>
                    <a:pt x="88" y="43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92" y="47"/>
                    <a:pt x="93" y="49"/>
                    <a:pt x="92" y="50"/>
                  </a:cubicBezTo>
                  <a:cubicBezTo>
                    <a:pt x="92" y="52"/>
                    <a:pt x="91" y="52"/>
                    <a:pt x="88" y="53"/>
                  </a:cubicBezTo>
                  <a:cubicBezTo>
                    <a:pt x="91" y="54"/>
                    <a:pt x="93" y="55"/>
                    <a:pt x="95" y="55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89" y="58"/>
                    <a:pt x="89" y="58"/>
                    <a:pt x="89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2" y="59"/>
                    <a:pt x="92" y="59"/>
                    <a:pt x="92" y="59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89" y="60"/>
                    <a:pt x="89" y="61"/>
                  </a:cubicBezTo>
                  <a:cubicBezTo>
                    <a:pt x="89" y="61"/>
                    <a:pt x="90" y="61"/>
                    <a:pt x="90" y="62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4"/>
                    <a:pt x="94" y="65"/>
                    <a:pt x="94" y="66"/>
                  </a:cubicBezTo>
                  <a:cubicBezTo>
                    <a:pt x="94" y="66"/>
                    <a:pt x="94" y="66"/>
                    <a:pt x="94" y="67"/>
                  </a:cubicBezTo>
                  <a:cubicBezTo>
                    <a:pt x="97" y="67"/>
                    <a:pt x="97" y="68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8" y="69"/>
                    <a:pt x="99" y="69"/>
                    <a:pt x="100" y="69"/>
                  </a:cubicBezTo>
                  <a:cubicBezTo>
                    <a:pt x="103" y="68"/>
                    <a:pt x="103" y="68"/>
                    <a:pt x="103" y="6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101" y="70"/>
                    <a:pt x="102" y="71"/>
                    <a:pt x="103" y="72"/>
                  </a:cubicBezTo>
                  <a:cubicBezTo>
                    <a:pt x="104" y="73"/>
                    <a:pt x="106" y="74"/>
                    <a:pt x="106" y="76"/>
                  </a:cubicBezTo>
                  <a:cubicBezTo>
                    <a:pt x="106" y="76"/>
                    <a:pt x="106" y="77"/>
                    <a:pt x="106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9" y="78"/>
                    <a:pt x="109" y="78"/>
                    <a:pt x="109" y="78"/>
                  </a:cubicBezTo>
                  <a:cubicBezTo>
                    <a:pt x="109" y="78"/>
                    <a:pt x="109" y="79"/>
                    <a:pt x="109" y="80"/>
                  </a:cubicBezTo>
                  <a:cubicBezTo>
                    <a:pt x="111" y="79"/>
                    <a:pt x="112" y="80"/>
                    <a:pt x="114" y="82"/>
                  </a:cubicBezTo>
                  <a:cubicBezTo>
                    <a:pt x="116" y="84"/>
                    <a:pt x="115" y="85"/>
                    <a:pt x="115" y="86"/>
                  </a:cubicBezTo>
                  <a:cubicBezTo>
                    <a:pt x="115" y="86"/>
                    <a:pt x="115" y="86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15" y="88"/>
                    <a:pt x="115" y="88"/>
                    <a:pt x="115" y="88"/>
                  </a:cubicBezTo>
                  <a:cubicBezTo>
                    <a:pt x="114" y="88"/>
                    <a:pt x="113" y="89"/>
                    <a:pt x="112" y="88"/>
                  </a:cubicBezTo>
                  <a:cubicBezTo>
                    <a:pt x="112" y="88"/>
                    <a:pt x="112" y="89"/>
                    <a:pt x="111" y="89"/>
                  </a:cubicBezTo>
                  <a:cubicBezTo>
                    <a:pt x="116" y="89"/>
                    <a:pt x="116" y="89"/>
                    <a:pt x="116" y="89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1" y="91"/>
                    <a:pt x="111" y="92"/>
                    <a:pt x="111" y="93"/>
                  </a:cubicBezTo>
                  <a:cubicBezTo>
                    <a:pt x="111" y="94"/>
                    <a:pt x="111" y="94"/>
                    <a:pt x="110" y="94"/>
                  </a:cubicBezTo>
                  <a:cubicBezTo>
                    <a:pt x="110" y="96"/>
                    <a:pt x="110" y="96"/>
                    <a:pt x="110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8" y="95"/>
                    <a:pt x="108" y="94"/>
                  </a:cubicBezTo>
                  <a:cubicBezTo>
                    <a:pt x="108" y="97"/>
                    <a:pt x="108" y="98"/>
                    <a:pt x="107" y="101"/>
                  </a:cubicBezTo>
                  <a:cubicBezTo>
                    <a:pt x="106" y="102"/>
                    <a:pt x="106" y="102"/>
                    <a:pt x="106" y="102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5" y="100"/>
                    <a:pt x="104" y="100"/>
                    <a:pt x="103" y="99"/>
                  </a:cubicBezTo>
                  <a:cubicBezTo>
                    <a:pt x="102" y="99"/>
                    <a:pt x="101" y="98"/>
                    <a:pt x="101" y="97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99" y="95"/>
                    <a:pt x="98" y="93"/>
                    <a:pt x="98" y="91"/>
                  </a:cubicBezTo>
                  <a:cubicBezTo>
                    <a:pt x="96" y="91"/>
                    <a:pt x="94" y="89"/>
                    <a:pt x="93" y="88"/>
                  </a:cubicBezTo>
                  <a:cubicBezTo>
                    <a:pt x="93" y="87"/>
                    <a:pt x="92" y="87"/>
                    <a:pt x="92" y="87"/>
                  </a:cubicBezTo>
                  <a:cubicBezTo>
                    <a:pt x="91" y="88"/>
                    <a:pt x="91" y="88"/>
                    <a:pt x="91" y="88"/>
                  </a:cubicBezTo>
                  <a:cubicBezTo>
                    <a:pt x="91" y="87"/>
                    <a:pt x="90" y="87"/>
                    <a:pt x="90" y="87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2" y="91"/>
                    <a:pt x="92" y="91"/>
                    <a:pt x="92" y="91"/>
                  </a:cubicBezTo>
                  <a:cubicBezTo>
                    <a:pt x="91" y="91"/>
                    <a:pt x="91" y="91"/>
                    <a:pt x="90" y="92"/>
                  </a:cubicBezTo>
                  <a:cubicBezTo>
                    <a:pt x="90" y="92"/>
                    <a:pt x="90" y="92"/>
                    <a:pt x="90" y="92"/>
                  </a:cubicBezTo>
                  <a:cubicBezTo>
                    <a:pt x="91" y="92"/>
                    <a:pt x="91" y="92"/>
                    <a:pt x="92" y="93"/>
                  </a:cubicBezTo>
                  <a:cubicBezTo>
                    <a:pt x="93" y="94"/>
                    <a:pt x="92" y="94"/>
                    <a:pt x="92" y="95"/>
                  </a:cubicBezTo>
                  <a:cubicBezTo>
                    <a:pt x="92" y="96"/>
                    <a:pt x="92" y="97"/>
                    <a:pt x="93" y="97"/>
                  </a:cubicBezTo>
                  <a:cubicBezTo>
                    <a:pt x="93" y="97"/>
                    <a:pt x="93" y="98"/>
                    <a:pt x="93" y="98"/>
                  </a:cubicBezTo>
                  <a:cubicBezTo>
                    <a:pt x="93" y="98"/>
                    <a:pt x="94" y="99"/>
                    <a:pt x="94" y="99"/>
                  </a:cubicBezTo>
                  <a:cubicBezTo>
                    <a:pt x="94" y="99"/>
                    <a:pt x="95" y="99"/>
                    <a:pt x="95" y="99"/>
                  </a:cubicBezTo>
                  <a:cubicBezTo>
                    <a:pt x="95" y="99"/>
                    <a:pt x="96" y="99"/>
                    <a:pt x="96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99" y="102"/>
                    <a:pt x="99" y="102"/>
                    <a:pt x="99" y="102"/>
                  </a:cubicBezTo>
                  <a:cubicBezTo>
                    <a:pt x="100" y="101"/>
                    <a:pt x="101" y="102"/>
                    <a:pt x="101" y="102"/>
                  </a:cubicBezTo>
                  <a:cubicBezTo>
                    <a:pt x="101" y="103"/>
                    <a:pt x="101" y="104"/>
                    <a:pt x="101" y="105"/>
                  </a:cubicBezTo>
                  <a:cubicBezTo>
                    <a:pt x="101" y="106"/>
                    <a:pt x="101" y="107"/>
                    <a:pt x="101" y="107"/>
                  </a:cubicBezTo>
                  <a:cubicBezTo>
                    <a:pt x="104" y="108"/>
                    <a:pt x="104" y="111"/>
                    <a:pt x="103" y="114"/>
                  </a:cubicBezTo>
                  <a:cubicBezTo>
                    <a:pt x="103" y="117"/>
                    <a:pt x="103" y="117"/>
                    <a:pt x="103" y="117"/>
                  </a:cubicBezTo>
                  <a:cubicBezTo>
                    <a:pt x="103" y="117"/>
                    <a:pt x="103" y="117"/>
                    <a:pt x="103" y="117"/>
                  </a:cubicBezTo>
                  <a:cubicBezTo>
                    <a:pt x="103" y="117"/>
                    <a:pt x="103" y="118"/>
                    <a:pt x="104" y="119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2" y="121"/>
                    <a:pt x="102" y="121"/>
                    <a:pt x="102" y="121"/>
                  </a:cubicBezTo>
                  <a:cubicBezTo>
                    <a:pt x="103" y="126"/>
                    <a:pt x="103" y="126"/>
                    <a:pt x="103" y="126"/>
                  </a:cubicBezTo>
                  <a:cubicBezTo>
                    <a:pt x="100" y="122"/>
                    <a:pt x="100" y="122"/>
                    <a:pt x="100" y="122"/>
                  </a:cubicBezTo>
                  <a:cubicBezTo>
                    <a:pt x="100" y="122"/>
                    <a:pt x="100" y="121"/>
                    <a:pt x="100" y="121"/>
                  </a:cubicBezTo>
                  <a:cubicBezTo>
                    <a:pt x="99" y="120"/>
                    <a:pt x="98" y="118"/>
                    <a:pt x="98" y="118"/>
                  </a:cubicBezTo>
                  <a:cubicBezTo>
                    <a:pt x="98" y="118"/>
                    <a:pt x="97" y="118"/>
                    <a:pt x="97" y="118"/>
                  </a:cubicBezTo>
                  <a:cubicBezTo>
                    <a:pt x="95" y="118"/>
                    <a:pt x="93" y="118"/>
                    <a:pt x="92" y="116"/>
                  </a:cubicBezTo>
                  <a:cubicBezTo>
                    <a:pt x="90" y="114"/>
                    <a:pt x="90" y="114"/>
                    <a:pt x="90" y="114"/>
                  </a:cubicBezTo>
                  <a:cubicBezTo>
                    <a:pt x="90" y="114"/>
                    <a:pt x="89" y="114"/>
                    <a:pt x="89" y="114"/>
                  </a:cubicBezTo>
                  <a:cubicBezTo>
                    <a:pt x="89" y="115"/>
                    <a:pt x="89" y="115"/>
                    <a:pt x="90" y="115"/>
                  </a:cubicBezTo>
                  <a:cubicBezTo>
                    <a:pt x="90" y="116"/>
                    <a:pt x="91" y="116"/>
                    <a:pt x="91" y="117"/>
                  </a:cubicBezTo>
                  <a:cubicBezTo>
                    <a:pt x="91" y="117"/>
                    <a:pt x="91" y="117"/>
                    <a:pt x="92" y="117"/>
                  </a:cubicBezTo>
                  <a:cubicBezTo>
                    <a:pt x="95" y="120"/>
                    <a:pt x="98" y="123"/>
                    <a:pt x="98" y="126"/>
                  </a:cubicBezTo>
                  <a:cubicBezTo>
                    <a:pt x="98" y="126"/>
                    <a:pt x="97" y="127"/>
                    <a:pt x="96" y="128"/>
                  </a:cubicBezTo>
                  <a:lnTo>
                    <a:pt x="95" y="128"/>
                  </a:lnTo>
                  <a:close/>
                  <a:moveTo>
                    <a:pt x="93" y="124"/>
                  </a:moveTo>
                  <a:cubicBezTo>
                    <a:pt x="94" y="124"/>
                    <a:pt x="95" y="125"/>
                    <a:pt x="95" y="126"/>
                  </a:cubicBezTo>
                  <a:cubicBezTo>
                    <a:pt x="95" y="126"/>
                    <a:pt x="95" y="126"/>
                    <a:pt x="95" y="126"/>
                  </a:cubicBezTo>
                  <a:cubicBezTo>
                    <a:pt x="96" y="126"/>
                    <a:pt x="96" y="125"/>
                    <a:pt x="96" y="125"/>
                  </a:cubicBezTo>
                  <a:cubicBezTo>
                    <a:pt x="96" y="124"/>
                    <a:pt x="92" y="120"/>
                    <a:pt x="90" y="119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89" y="117"/>
                    <a:pt x="89" y="117"/>
                    <a:pt x="88" y="116"/>
                  </a:cubicBezTo>
                  <a:cubicBezTo>
                    <a:pt x="87" y="115"/>
                    <a:pt x="85" y="113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7" y="109"/>
                    <a:pt x="88" y="111"/>
                    <a:pt x="88" y="111"/>
                  </a:cubicBezTo>
                  <a:cubicBezTo>
                    <a:pt x="88" y="112"/>
                    <a:pt x="89" y="112"/>
                    <a:pt x="89" y="112"/>
                  </a:cubicBezTo>
                  <a:cubicBezTo>
                    <a:pt x="89" y="112"/>
                    <a:pt x="89" y="111"/>
                    <a:pt x="90" y="111"/>
                  </a:cubicBezTo>
                  <a:cubicBezTo>
                    <a:pt x="90" y="111"/>
                    <a:pt x="91" y="111"/>
                    <a:pt x="91" y="112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4" y="116"/>
                    <a:pt x="95" y="116"/>
                    <a:pt x="97" y="116"/>
                  </a:cubicBezTo>
                  <a:cubicBezTo>
                    <a:pt x="97" y="116"/>
                    <a:pt x="98" y="116"/>
                    <a:pt x="98" y="116"/>
                  </a:cubicBezTo>
                  <a:cubicBezTo>
                    <a:pt x="99" y="116"/>
                    <a:pt x="99" y="117"/>
                    <a:pt x="100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0" y="116"/>
                    <a:pt x="99" y="115"/>
                    <a:pt x="100" y="113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3"/>
                    <a:pt x="101" y="113"/>
                    <a:pt x="102" y="113"/>
                  </a:cubicBezTo>
                  <a:cubicBezTo>
                    <a:pt x="102" y="110"/>
                    <a:pt x="102" y="109"/>
                    <a:pt x="100" y="108"/>
                  </a:cubicBezTo>
                  <a:cubicBezTo>
                    <a:pt x="98" y="108"/>
                    <a:pt x="99" y="106"/>
                    <a:pt x="99" y="105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7" y="105"/>
                    <a:pt x="97" y="105"/>
                    <a:pt x="97" y="105"/>
                  </a:cubicBezTo>
                  <a:cubicBezTo>
                    <a:pt x="97" y="103"/>
                    <a:pt x="97" y="103"/>
                    <a:pt x="97" y="103"/>
                  </a:cubicBezTo>
                  <a:cubicBezTo>
                    <a:pt x="97" y="103"/>
                    <a:pt x="97" y="102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93" y="102"/>
                    <a:pt x="93" y="102"/>
                    <a:pt x="93" y="102"/>
                  </a:cubicBezTo>
                  <a:cubicBezTo>
                    <a:pt x="93" y="101"/>
                    <a:pt x="92" y="100"/>
                    <a:pt x="91" y="99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7"/>
                    <a:pt x="90" y="96"/>
                    <a:pt x="90" y="95"/>
                  </a:cubicBezTo>
                  <a:cubicBezTo>
                    <a:pt x="90" y="95"/>
                    <a:pt x="91" y="94"/>
                    <a:pt x="90" y="94"/>
                  </a:cubicBezTo>
                  <a:cubicBezTo>
                    <a:pt x="90" y="94"/>
                    <a:pt x="90" y="94"/>
                    <a:pt x="89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8" y="94"/>
                    <a:pt x="88" y="94"/>
                    <a:pt x="88" y="94"/>
                  </a:cubicBezTo>
                  <a:cubicBezTo>
                    <a:pt x="88" y="92"/>
                    <a:pt x="88" y="91"/>
                    <a:pt x="89" y="91"/>
                  </a:cubicBezTo>
                  <a:cubicBezTo>
                    <a:pt x="89" y="90"/>
                    <a:pt x="89" y="90"/>
                    <a:pt x="90" y="90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9" y="85"/>
                    <a:pt x="90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84"/>
                    <a:pt x="91" y="84"/>
                    <a:pt x="91" y="84"/>
                  </a:cubicBezTo>
                  <a:cubicBezTo>
                    <a:pt x="92" y="84"/>
                    <a:pt x="93" y="84"/>
                    <a:pt x="93" y="84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94" y="85"/>
                    <a:pt x="94" y="85"/>
                    <a:pt x="94" y="85"/>
                  </a:cubicBezTo>
                  <a:cubicBezTo>
                    <a:pt x="94" y="86"/>
                    <a:pt x="94" y="86"/>
                    <a:pt x="94" y="86"/>
                  </a:cubicBezTo>
                  <a:cubicBezTo>
                    <a:pt x="95" y="88"/>
                    <a:pt x="98" y="89"/>
                    <a:pt x="99" y="89"/>
                  </a:cubicBezTo>
                  <a:cubicBezTo>
                    <a:pt x="100" y="89"/>
                    <a:pt x="100" y="89"/>
                    <a:pt x="100" y="89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2"/>
                    <a:pt x="100" y="93"/>
                    <a:pt x="101" y="94"/>
                  </a:cubicBezTo>
                  <a:cubicBezTo>
                    <a:pt x="104" y="92"/>
                    <a:pt x="104" y="92"/>
                    <a:pt x="104" y="92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2" y="96"/>
                    <a:pt x="103" y="97"/>
                    <a:pt x="105" y="98"/>
                  </a:cubicBezTo>
                  <a:cubicBezTo>
                    <a:pt x="105" y="98"/>
                    <a:pt x="105" y="98"/>
                    <a:pt x="106" y="99"/>
                  </a:cubicBezTo>
                  <a:cubicBezTo>
                    <a:pt x="106" y="96"/>
                    <a:pt x="106" y="95"/>
                    <a:pt x="106" y="93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7" y="92"/>
                    <a:pt x="107" y="92"/>
                    <a:pt x="107" y="92"/>
                  </a:cubicBezTo>
                  <a:cubicBezTo>
                    <a:pt x="108" y="92"/>
                    <a:pt x="108" y="92"/>
                    <a:pt x="109" y="92"/>
                  </a:cubicBezTo>
                  <a:cubicBezTo>
                    <a:pt x="109" y="93"/>
                    <a:pt x="109" y="93"/>
                    <a:pt x="109" y="93"/>
                  </a:cubicBezTo>
                  <a:cubicBezTo>
                    <a:pt x="109" y="92"/>
                    <a:pt x="109" y="91"/>
                    <a:pt x="110" y="90"/>
                  </a:cubicBezTo>
                  <a:cubicBezTo>
                    <a:pt x="109" y="90"/>
                    <a:pt x="109" y="90"/>
                    <a:pt x="109" y="90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110" y="88"/>
                    <a:pt x="110" y="88"/>
                    <a:pt x="110" y="87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11" y="86"/>
                    <a:pt x="112" y="87"/>
                    <a:pt x="113" y="86"/>
                  </a:cubicBezTo>
                  <a:cubicBezTo>
                    <a:pt x="113" y="86"/>
                    <a:pt x="113" y="85"/>
                    <a:pt x="113" y="85"/>
                  </a:cubicBezTo>
                  <a:cubicBezTo>
                    <a:pt x="113" y="84"/>
                    <a:pt x="113" y="84"/>
                    <a:pt x="113" y="83"/>
                  </a:cubicBezTo>
                  <a:cubicBezTo>
                    <a:pt x="112" y="82"/>
                    <a:pt x="111" y="82"/>
                    <a:pt x="110" y="82"/>
                  </a:cubicBezTo>
                  <a:cubicBezTo>
                    <a:pt x="110" y="82"/>
                    <a:pt x="109" y="82"/>
                    <a:pt x="109" y="82"/>
                  </a:cubicBezTo>
                  <a:cubicBezTo>
                    <a:pt x="108" y="82"/>
                    <a:pt x="108" y="82"/>
                    <a:pt x="107" y="82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6" y="80"/>
                    <a:pt x="107" y="79"/>
                    <a:pt x="107" y="79"/>
                  </a:cubicBezTo>
                  <a:cubicBezTo>
                    <a:pt x="101" y="80"/>
                    <a:pt x="101" y="80"/>
                    <a:pt x="101" y="80"/>
                  </a:cubicBezTo>
                  <a:cubicBezTo>
                    <a:pt x="103" y="78"/>
                    <a:pt x="103" y="78"/>
                    <a:pt x="103" y="78"/>
                  </a:cubicBezTo>
                  <a:cubicBezTo>
                    <a:pt x="103" y="77"/>
                    <a:pt x="104" y="77"/>
                    <a:pt x="104" y="76"/>
                  </a:cubicBezTo>
                  <a:cubicBezTo>
                    <a:pt x="104" y="75"/>
                    <a:pt x="103" y="74"/>
                    <a:pt x="102" y="74"/>
                  </a:cubicBezTo>
                  <a:cubicBezTo>
                    <a:pt x="101" y="73"/>
                    <a:pt x="100" y="72"/>
                    <a:pt x="99" y="71"/>
                  </a:cubicBezTo>
                  <a:cubicBezTo>
                    <a:pt x="96" y="72"/>
                    <a:pt x="95" y="70"/>
                    <a:pt x="95" y="69"/>
                  </a:cubicBezTo>
                  <a:cubicBezTo>
                    <a:pt x="95" y="69"/>
                    <a:pt x="95" y="68"/>
                    <a:pt x="94" y="68"/>
                  </a:cubicBezTo>
                  <a:cubicBezTo>
                    <a:pt x="94" y="68"/>
                    <a:pt x="94" y="69"/>
                    <a:pt x="93" y="69"/>
                  </a:cubicBezTo>
                  <a:cubicBezTo>
                    <a:pt x="91" y="69"/>
                    <a:pt x="91" y="69"/>
                    <a:pt x="91" y="69"/>
                  </a:cubicBezTo>
                  <a:cubicBezTo>
                    <a:pt x="92" y="67"/>
                    <a:pt x="92" y="67"/>
                    <a:pt x="92" y="67"/>
                  </a:cubicBezTo>
                  <a:cubicBezTo>
                    <a:pt x="92" y="67"/>
                    <a:pt x="93" y="67"/>
                    <a:pt x="92" y="66"/>
                  </a:cubicBezTo>
                  <a:cubicBezTo>
                    <a:pt x="92" y="66"/>
                    <a:pt x="90" y="65"/>
                    <a:pt x="89" y="65"/>
                  </a:cubicBezTo>
                  <a:cubicBezTo>
                    <a:pt x="88" y="65"/>
                    <a:pt x="88" y="65"/>
                    <a:pt x="87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8" y="62"/>
                    <a:pt x="88" y="62"/>
                    <a:pt x="88" y="62"/>
                  </a:cubicBezTo>
                  <a:cubicBezTo>
                    <a:pt x="88" y="62"/>
                    <a:pt x="87" y="61"/>
                    <a:pt x="87" y="61"/>
                  </a:cubicBezTo>
                  <a:cubicBezTo>
                    <a:pt x="87" y="60"/>
                    <a:pt x="88" y="60"/>
                    <a:pt x="88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8"/>
                    <a:pt x="86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8" y="55"/>
                    <a:pt x="87" y="55"/>
                    <a:pt x="85" y="54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8" y="51"/>
                    <a:pt x="90" y="51"/>
                    <a:pt x="90" y="50"/>
                  </a:cubicBezTo>
                  <a:cubicBezTo>
                    <a:pt x="91" y="49"/>
                    <a:pt x="90" y="48"/>
                    <a:pt x="89" y="47"/>
                  </a:cubicBezTo>
                  <a:cubicBezTo>
                    <a:pt x="88" y="48"/>
                    <a:pt x="87" y="49"/>
                    <a:pt x="85" y="49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7"/>
                    <a:pt x="84" y="47"/>
                  </a:cubicBezTo>
                  <a:cubicBezTo>
                    <a:pt x="84" y="47"/>
                    <a:pt x="83" y="47"/>
                    <a:pt x="82" y="47"/>
                  </a:cubicBezTo>
                  <a:cubicBezTo>
                    <a:pt x="78" y="48"/>
                    <a:pt x="78" y="48"/>
                    <a:pt x="78" y="48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6" y="43"/>
                    <a:pt x="86" y="42"/>
                    <a:pt x="86" y="42"/>
                  </a:cubicBezTo>
                  <a:cubicBezTo>
                    <a:pt x="86" y="42"/>
                    <a:pt x="86" y="42"/>
                    <a:pt x="86" y="42"/>
                  </a:cubicBezTo>
                  <a:cubicBezTo>
                    <a:pt x="86" y="42"/>
                    <a:pt x="86" y="42"/>
                    <a:pt x="86" y="42"/>
                  </a:cubicBezTo>
                  <a:cubicBezTo>
                    <a:pt x="84" y="41"/>
                    <a:pt x="84" y="41"/>
                    <a:pt x="83" y="41"/>
                  </a:cubicBezTo>
                  <a:cubicBezTo>
                    <a:pt x="82" y="41"/>
                    <a:pt x="82" y="41"/>
                    <a:pt x="81" y="42"/>
                  </a:cubicBezTo>
                  <a:cubicBezTo>
                    <a:pt x="76" y="47"/>
                    <a:pt x="76" y="47"/>
                    <a:pt x="76" y="47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79" y="42"/>
                    <a:pt x="79" y="41"/>
                    <a:pt x="79" y="41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8" y="38"/>
                    <a:pt x="78" y="37"/>
                    <a:pt x="77" y="37"/>
                  </a:cubicBezTo>
                  <a:cubicBezTo>
                    <a:pt x="77" y="37"/>
                    <a:pt x="76" y="37"/>
                    <a:pt x="75" y="37"/>
                  </a:cubicBezTo>
                  <a:cubicBezTo>
                    <a:pt x="70" y="37"/>
                    <a:pt x="70" y="37"/>
                    <a:pt x="70" y="37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0" y="37"/>
                    <a:pt x="70" y="37"/>
                    <a:pt x="70" y="37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6" y="32"/>
                    <a:pt x="66" y="32"/>
                    <a:pt x="66" y="31"/>
                  </a:cubicBezTo>
                  <a:cubicBezTo>
                    <a:pt x="66" y="31"/>
                    <a:pt x="66" y="31"/>
                    <a:pt x="65" y="32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4" y="28"/>
                    <a:pt x="62" y="29"/>
                    <a:pt x="61" y="29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60" y="27"/>
                    <a:pt x="60" y="27"/>
                    <a:pt x="60" y="27"/>
                  </a:cubicBezTo>
                  <a:cubicBezTo>
                    <a:pt x="62" y="26"/>
                    <a:pt x="63" y="25"/>
                    <a:pt x="63" y="24"/>
                  </a:cubicBezTo>
                  <a:cubicBezTo>
                    <a:pt x="63" y="24"/>
                    <a:pt x="62" y="24"/>
                    <a:pt x="61" y="24"/>
                  </a:cubicBezTo>
                  <a:cubicBezTo>
                    <a:pt x="59" y="24"/>
                    <a:pt x="59" y="24"/>
                    <a:pt x="59" y="24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60" y="21"/>
                    <a:pt x="60" y="20"/>
                    <a:pt x="59" y="19"/>
                  </a:cubicBezTo>
                  <a:cubicBezTo>
                    <a:pt x="58" y="17"/>
                    <a:pt x="55" y="15"/>
                    <a:pt x="52" y="15"/>
                  </a:cubicBezTo>
                  <a:cubicBezTo>
                    <a:pt x="52" y="15"/>
                    <a:pt x="51" y="15"/>
                    <a:pt x="51" y="16"/>
                  </a:cubicBezTo>
                  <a:cubicBezTo>
                    <a:pt x="51" y="16"/>
                    <a:pt x="50" y="16"/>
                    <a:pt x="50" y="16"/>
                  </a:cubicBezTo>
                  <a:cubicBezTo>
                    <a:pt x="49" y="17"/>
                    <a:pt x="48" y="17"/>
                    <a:pt x="48" y="17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18"/>
                    <a:pt x="49" y="18"/>
                    <a:pt x="48" y="19"/>
                  </a:cubicBezTo>
                  <a:cubicBezTo>
                    <a:pt x="48" y="20"/>
                    <a:pt x="48" y="21"/>
                    <a:pt x="47" y="21"/>
                  </a:cubicBezTo>
                  <a:cubicBezTo>
                    <a:pt x="45" y="22"/>
                    <a:pt x="43" y="22"/>
                    <a:pt x="42" y="21"/>
                  </a:cubicBezTo>
                  <a:cubicBezTo>
                    <a:pt x="41" y="21"/>
                    <a:pt x="41" y="22"/>
                    <a:pt x="41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4"/>
                    <a:pt x="39" y="25"/>
                    <a:pt x="38" y="26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4"/>
                    <a:pt x="37" y="24"/>
                  </a:cubicBezTo>
                  <a:cubicBezTo>
                    <a:pt x="36" y="23"/>
                    <a:pt x="37" y="23"/>
                    <a:pt x="37" y="22"/>
                  </a:cubicBezTo>
                  <a:cubicBezTo>
                    <a:pt x="37" y="21"/>
                    <a:pt x="37" y="19"/>
                    <a:pt x="38" y="18"/>
                  </a:cubicBezTo>
                  <a:cubicBezTo>
                    <a:pt x="38" y="17"/>
                    <a:pt x="39" y="16"/>
                    <a:pt x="39" y="15"/>
                  </a:cubicBezTo>
                  <a:cubicBezTo>
                    <a:pt x="39" y="15"/>
                    <a:pt x="38" y="14"/>
                    <a:pt x="38" y="14"/>
                  </a:cubicBezTo>
                  <a:cubicBezTo>
                    <a:pt x="38" y="13"/>
                    <a:pt x="37" y="13"/>
                    <a:pt x="37" y="11"/>
                  </a:cubicBezTo>
                  <a:cubicBezTo>
                    <a:pt x="38" y="10"/>
                    <a:pt x="38" y="10"/>
                    <a:pt x="36" y="9"/>
                  </a:cubicBezTo>
                  <a:cubicBezTo>
                    <a:pt x="36" y="9"/>
                    <a:pt x="36" y="9"/>
                    <a:pt x="35" y="9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6" y="6"/>
                    <a:pt x="36" y="5"/>
                    <a:pt x="35" y="4"/>
                  </a:cubicBezTo>
                  <a:cubicBezTo>
                    <a:pt x="35" y="3"/>
                    <a:pt x="35" y="2"/>
                    <a:pt x="33" y="2"/>
                  </a:cubicBezTo>
                  <a:cubicBezTo>
                    <a:pt x="33" y="3"/>
                    <a:pt x="32" y="3"/>
                    <a:pt x="31" y="3"/>
                  </a:cubicBezTo>
                  <a:cubicBezTo>
                    <a:pt x="30" y="3"/>
                    <a:pt x="28" y="4"/>
                    <a:pt x="28" y="4"/>
                  </a:cubicBezTo>
                  <a:cubicBezTo>
                    <a:pt x="27" y="5"/>
                    <a:pt x="27" y="6"/>
                    <a:pt x="28" y="7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10"/>
                    <a:pt x="26" y="10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7"/>
                    <a:pt x="20" y="18"/>
                    <a:pt x="22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2" y="20"/>
                    <a:pt x="22" y="21"/>
                    <a:pt x="21" y="21"/>
                  </a:cubicBezTo>
                  <a:cubicBezTo>
                    <a:pt x="19" y="24"/>
                    <a:pt x="18" y="24"/>
                    <a:pt x="21" y="27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4" y="29"/>
                    <a:pt x="23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4"/>
                    <a:pt x="23" y="36"/>
                    <a:pt x="23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0"/>
                    <a:pt x="8" y="41"/>
                    <a:pt x="9" y="42"/>
                  </a:cubicBezTo>
                  <a:cubicBezTo>
                    <a:pt x="11" y="45"/>
                    <a:pt x="13" y="45"/>
                    <a:pt x="14" y="42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7"/>
                    <a:pt x="19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6" y="47"/>
                  </a:cubicBezTo>
                  <a:cubicBezTo>
                    <a:pt x="26" y="47"/>
                    <a:pt x="27" y="47"/>
                    <a:pt x="27" y="47"/>
                  </a:cubicBezTo>
                  <a:cubicBezTo>
                    <a:pt x="28" y="47"/>
                    <a:pt x="29" y="47"/>
                    <a:pt x="30" y="47"/>
                  </a:cubicBezTo>
                  <a:cubicBezTo>
                    <a:pt x="30" y="48"/>
                    <a:pt x="31" y="48"/>
                    <a:pt x="31" y="48"/>
                  </a:cubicBezTo>
                  <a:cubicBezTo>
                    <a:pt x="32" y="49"/>
                    <a:pt x="33" y="49"/>
                    <a:pt x="33" y="49"/>
                  </a:cubicBezTo>
                  <a:cubicBezTo>
                    <a:pt x="33" y="49"/>
                    <a:pt x="34" y="49"/>
                    <a:pt x="34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8"/>
                    <a:pt x="34" y="48"/>
                    <a:pt x="34" y="47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6" y="46"/>
                    <a:pt x="37" y="46"/>
                    <a:pt x="39" y="47"/>
                  </a:cubicBezTo>
                  <a:cubicBezTo>
                    <a:pt x="41" y="48"/>
                    <a:pt x="43" y="49"/>
                    <a:pt x="44" y="49"/>
                  </a:cubicBezTo>
                  <a:cubicBezTo>
                    <a:pt x="45" y="48"/>
                    <a:pt x="45" y="48"/>
                    <a:pt x="45" y="47"/>
                  </a:cubicBezTo>
                  <a:cubicBezTo>
                    <a:pt x="45" y="46"/>
                    <a:pt x="44" y="45"/>
                    <a:pt x="43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3" y="43"/>
                    <a:pt x="44" y="43"/>
                    <a:pt x="44" y="43"/>
                  </a:cubicBezTo>
                  <a:cubicBezTo>
                    <a:pt x="46" y="43"/>
                    <a:pt x="47" y="43"/>
                    <a:pt x="48" y="44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52" y="46"/>
                    <a:pt x="52" y="46"/>
                    <a:pt x="52" y="47"/>
                  </a:cubicBezTo>
                  <a:cubicBezTo>
                    <a:pt x="52" y="47"/>
                    <a:pt x="51" y="49"/>
                    <a:pt x="52" y="49"/>
                  </a:cubicBezTo>
                  <a:cubicBezTo>
                    <a:pt x="53" y="49"/>
                    <a:pt x="54" y="49"/>
                    <a:pt x="55" y="50"/>
                  </a:cubicBezTo>
                  <a:cubicBezTo>
                    <a:pt x="55" y="51"/>
                    <a:pt x="55" y="52"/>
                    <a:pt x="54" y="52"/>
                  </a:cubicBezTo>
                  <a:cubicBezTo>
                    <a:pt x="54" y="52"/>
                    <a:pt x="55" y="52"/>
                    <a:pt x="55" y="52"/>
                  </a:cubicBezTo>
                  <a:cubicBezTo>
                    <a:pt x="57" y="54"/>
                    <a:pt x="58" y="55"/>
                    <a:pt x="59" y="56"/>
                  </a:cubicBezTo>
                  <a:cubicBezTo>
                    <a:pt x="59" y="57"/>
                    <a:pt x="59" y="58"/>
                    <a:pt x="59" y="59"/>
                  </a:cubicBezTo>
                  <a:cubicBezTo>
                    <a:pt x="59" y="59"/>
                    <a:pt x="58" y="59"/>
                    <a:pt x="58" y="59"/>
                  </a:cubicBezTo>
                  <a:cubicBezTo>
                    <a:pt x="59" y="59"/>
                    <a:pt x="60" y="59"/>
                    <a:pt x="62" y="59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62" y="60"/>
                    <a:pt x="63" y="61"/>
                    <a:pt x="63" y="61"/>
                  </a:cubicBezTo>
                  <a:cubicBezTo>
                    <a:pt x="64" y="61"/>
                    <a:pt x="64" y="61"/>
                    <a:pt x="64" y="61"/>
                  </a:cubicBezTo>
                  <a:cubicBezTo>
                    <a:pt x="67" y="62"/>
                    <a:pt x="67" y="63"/>
                    <a:pt x="67" y="65"/>
                  </a:cubicBezTo>
                  <a:cubicBezTo>
                    <a:pt x="67" y="65"/>
                    <a:pt x="67" y="65"/>
                    <a:pt x="67" y="66"/>
                  </a:cubicBezTo>
                  <a:cubicBezTo>
                    <a:pt x="67" y="66"/>
                    <a:pt x="67" y="66"/>
                    <a:pt x="68" y="67"/>
                  </a:cubicBezTo>
                  <a:cubicBezTo>
                    <a:pt x="68" y="67"/>
                    <a:pt x="69" y="67"/>
                    <a:pt x="70" y="68"/>
                  </a:cubicBezTo>
                  <a:cubicBezTo>
                    <a:pt x="72" y="70"/>
                    <a:pt x="73" y="77"/>
                    <a:pt x="71" y="80"/>
                  </a:cubicBezTo>
                  <a:cubicBezTo>
                    <a:pt x="70" y="81"/>
                    <a:pt x="70" y="82"/>
                    <a:pt x="69" y="83"/>
                  </a:cubicBezTo>
                  <a:cubicBezTo>
                    <a:pt x="68" y="84"/>
                    <a:pt x="67" y="86"/>
                    <a:pt x="66" y="87"/>
                  </a:cubicBezTo>
                  <a:cubicBezTo>
                    <a:pt x="64" y="89"/>
                    <a:pt x="65" y="89"/>
                    <a:pt x="66" y="91"/>
                  </a:cubicBezTo>
                  <a:cubicBezTo>
                    <a:pt x="67" y="92"/>
                    <a:pt x="68" y="93"/>
                    <a:pt x="68" y="95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5" y="95"/>
                    <a:pt x="63" y="96"/>
                    <a:pt x="62" y="97"/>
                  </a:cubicBezTo>
                  <a:cubicBezTo>
                    <a:pt x="61" y="97"/>
                    <a:pt x="61" y="97"/>
                    <a:pt x="61" y="98"/>
                  </a:cubicBezTo>
                  <a:cubicBezTo>
                    <a:pt x="59" y="98"/>
                    <a:pt x="56" y="98"/>
                    <a:pt x="54" y="97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3" y="97"/>
                    <a:pt x="53" y="98"/>
                    <a:pt x="52" y="98"/>
                  </a:cubicBezTo>
                  <a:cubicBezTo>
                    <a:pt x="51" y="99"/>
                    <a:pt x="50" y="101"/>
                    <a:pt x="50" y="102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4"/>
                    <a:pt x="53" y="105"/>
                    <a:pt x="54" y="105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6" y="105"/>
                    <a:pt x="56" y="104"/>
                    <a:pt x="57" y="104"/>
                  </a:cubicBezTo>
                  <a:cubicBezTo>
                    <a:pt x="57" y="103"/>
                    <a:pt x="58" y="102"/>
                    <a:pt x="61" y="103"/>
                  </a:cubicBezTo>
                  <a:cubicBezTo>
                    <a:pt x="61" y="102"/>
                    <a:pt x="60" y="101"/>
                    <a:pt x="62" y="100"/>
                  </a:cubicBezTo>
                  <a:cubicBezTo>
                    <a:pt x="64" y="99"/>
                    <a:pt x="64" y="99"/>
                    <a:pt x="64" y="99"/>
                  </a:cubicBezTo>
                  <a:cubicBezTo>
                    <a:pt x="63" y="101"/>
                    <a:pt x="63" y="101"/>
                    <a:pt x="63" y="101"/>
                  </a:cubicBezTo>
                  <a:cubicBezTo>
                    <a:pt x="63" y="101"/>
                    <a:pt x="64" y="101"/>
                    <a:pt x="64" y="101"/>
                  </a:cubicBezTo>
                  <a:cubicBezTo>
                    <a:pt x="64" y="102"/>
                    <a:pt x="64" y="102"/>
                    <a:pt x="65" y="102"/>
                  </a:cubicBezTo>
                  <a:cubicBezTo>
                    <a:pt x="65" y="102"/>
                    <a:pt x="65" y="102"/>
                    <a:pt x="66" y="102"/>
                  </a:cubicBezTo>
                  <a:cubicBezTo>
                    <a:pt x="68" y="102"/>
                    <a:pt x="68" y="103"/>
                    <a:pt x="69" y="104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8"/>
                    <a:pt x="72" y="109"/>
                    <a:pt x="74" y="110"/>
                  </a:cubicBezTo>
                  <a:cubicBezTo>
                    <a:pt x="75" y="111"/>
                    <a:pt x="76" y="111"/>
                    <a:pt x="76" y="111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5" y="114"/>
                    <a:pt x="75" y="114"/>
                  </a:cubicBezTo>
                  <a:cubicBezTo>
                    <a:pt x="76" y="116"/>
                    <a:pt x="79" y="119"/>
                    <a:pt x="81" y="117"/>
                  </a:cubicBezTo>
                  <a:cubicBezTo>
                    <a:pt x="82" y="116"/>
                    <a:pt x="82" y="116"/>
                    <a:pt x="82" y="116"/>
                  </a:cubicBezTo>
                  <a:cubicBezTo>
                    <a:pt x="82" y="118"/>
                    <a:pt x="82" y="118"/>
                    <a:pt x="82" y="118"/>
                  </a:cubicBezTo>
                  <a:cubicBezTo>
                    <a:pt x="82" y="118"/>
                    <a:pt x="82" y="118"/>
                    <a:pt x="82" y="118"/>
                  </a:cubicBezTo>
                  <a:cubicBezTo>
                    <a:pt x="84" y="118"/>
                    <a:pt x="85" y="119"/>
                    <a:pt x="85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7" y="123"/>
                    <a:pt x="88" y="123"/>
                    <a:pt x="90" y="124"/>
                  </a:cubicBezTo>
                  <a:cubicBezTo>
                    <a:pt x="90" y="124"/>
                    <a:pt x="91" y="124"/>
                    <a:pt x="91" y="12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92" y="124"/>
                    <a:pt x="92" y="124"/>
                    <a:pt x="93" y="124"/>
                  </a:cubicBezTo>
                  <a:cubicBezTo>
                    <a:pt x="93" y="124"/>
                    <a:pt x="93" y="124"/>
                    <a:pt x="93" y="124"/>
                  </a:cubicBezTo>
                  <a:close/>
                  <a:moveTo>
                    <a:pt x="56" y="60"/>
                  </a:moveTo>
                  <a:cubicBezTo>
                    <a:pt x="56" y="60"/>
                    <a:pt x="56" y="61"/>
                    <a:pt x="56" y="61"/>
                  </a:cubicBezTo>
                  <a:cubicBezTo>
                    <a:pt x="56" y="61"/>
                    <a:pt x="56" y="60"/>
                    <a:pt x="57" y="60"/>
                  </a:cubicBezTo>
                  <a:cubicBezTo>
                    <a:pt x="57" y="60"/>
                    <a:pt x="56" y="60"/>
                    <a:pt x="56" y="60"/>
                  </a:cubicBezTo>
                  <a:close/>
                  <a:moveTo>
                    <a:pt x="5" y="37"/>
                  </a:moveTo>
                  <a:cubicBezTo>
                    <a:pt x="6" y="37"/>
                    <a:pt x="6" y="38"/>
                    <a:pt x="6" y="39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9" y="37"/>
                    <a:pt x="7" y="37"/>
                    <a:pt x="5" y="37"/>
                  </a:cubicBezTo>
                  <a:close/>
                  <a:moveTo>
                    <a:pt x="3" y="30"/>
                  </a:moveTo>
                  <a:cubicBezTo>
                    <a:pt x="14" y="36"/>
                    <a:pt x="14" y="36"/>
                    <a:pt x="14" y="36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2"/>
                    <a:pt x="20" y="32"/>
                    <a:pt x="19" y="31"/>
                  </a:cubicBezTo>
                  <a:cubicBezTo>
                    <a:pt x="18" y="29"/>
                    <a:pt x="16" y="28"/>
                    <a:pt x="16" y="26"/>
                  </a:cubicBezTo>
                  <a:cubicBezTo>
                    <a:pt x="15" y="24"/>
                    <a:pt x="15" y="23"/>
                    <a:pt x="15" y="21"/>
                  </a:cubicBezTo>
                  <a:cubicBezTo>
                    <a:pt x="15" y="20"/>
                    <a:pt x="15" y="19"/>
                    <a:pt x="15" y="18"/>
                  </a:cubicBezTo>
                  <a:cubicBezTo>
                    <a:pt x="12" y="13"/>
                    <a:pt x="17" y="7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5" y="2"/>
                    <a:pt x="13" y="2"/>
                    <a:pt x="11" y="4"/>
                  </a:cubicBezTo>
                  <a:cubicBezTo>
                    <a:pt x="10" y="4"/>
                    <a:pt x="10" y="5"/>
                    <a:pt x="10" y="5"/>
                  </a:cubicBezTo>
                  <a:cubicBezTo>
                    <a:pt x="8" y="7"/>
                    <a:pt x="5" y="11"/>
                    <a:pt x="5" y="13"/>
                  </a:cubicBezTo>
                  <a:cubicBezTo>
                    <a:pt x="5" y="13"/>
                    <a:pt x="5" y="13"/>
                    <a:pt x="6" y="13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6"/>
                    <a:pt x="3" y="18"/>
                  </a:cubicBezTo>
                  <a:cubicBezTo>
                    <a:pt x="3" y="20"/>
                    <a:pt x="3" y="21"/>
                    <a:pt x="4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3"/>
                    <a:pt x="3" y="24"/>
                    <a:pt x="3" y="24"/>
                  </a:cubicBezTo>
                  <a:cubicBezTo>
                    <a:pt x="3" y="25"/>
                    <a:pt x="4" y="26"/>
                    <a:pt x="4" y="27"/>
                  </a:cubicBezTo>
                  <a:cubicBezTo>
                    <a:pt x="4" y="27"/>
                    <a:pt x="3" y="28"/>
                    <a:pt x="3" y="29"/>
                  </a:cubicBezTo>
                  <a:cubicBezTo>
                    <a:pt x="3" y="29"/>
                    <a:pt x="3" y="30"/>
                    <a:pt x="3" y="30"/>
                  </a:cubicBezTo>
                  <a:close/>
                  <a:moveTo>
                    <a:pt x="69" y="31"/>
                  </a:moveTo>
                  <a:cubicBezTo>
                    <a:pt x="69" y="31"/>
                    <a:pt x="69" y="31"/>
                    <a:pt x="69" y="31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70" y="36"/>
                    <a:pt x="70" y="36"/>
                    <a:pt x="70" y="36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5" y="34"/>
                    <a:pt x="75" y="33"/>
                    <a:pt x="75" y="33"/>
                  </a:cubicBezTo>
                  <a:cubicBezTo>
                    <a:pt x="75" y="32"/>
                    <a:pt x="73" y="30"/>
                    <a:pt x="71" y="29"/>
                  </a:cubicBezTo>
                  <a:cubicBezTo>
                    <a:pt x="71" y="30"/>
                    <a:pt x="70" y="31"/>
                    <a:pt x="69" y="31"/>
                  </a:cubicBezTo>
                  <a:close/>
                  <a:moveTo>
                    <a:pt x="20" y="29"/>
                  </a:moveTo>
                  <a:cubicBezTo>
                    <a:pt x="20" y="30"/>
                    <a:pt x="21" y="30"/>
                    <a:pt x="21" y="30"/>
                  </a:cubicBezTo>
                  <a:cubicBezTo>
                    <a:pt x="21" y="30"/>
                    <a:pt x="21" y="31"/>
                    <a:pt x="21" y="31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0" y="29"/>
                  </a:cubicBezTo>
                  <a:close/>
                  <a:moveTo>
                    <a:pt x="17" y="10"/>
                  </a:moveTo>
                  <a:cubicBezTo>
                    <a:pt x="16" y="12"/>
                    <a:pt x="16" y="15"/>
                    <a:pt x="17" y="17"/>
                  </a:cubicBezTo>
                  <a:cubicBezTo>
                    <a:pt x="17" y="19"/>
                    <a:pt x="17" y="20"/>
                    <a:pt x="17" y="22"/>
                  </a:cubicBezTo>
                  <a:cubicBezTo>
                    <a:pt x="17" y="23"/>
                    <a:pt x="17" y="24"/>
                    <a:pt x="17" y="25"/>
                  </a:cubicBezTo>
                  <a:cubicBezTo>
                    <a:pt x="17" y="23"/>
                    <a:pt x="18" y="22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19"/>
                    <a:pt x="18" y="16"/>
                    <a:pt x="18" y="14"/>
                  </a:cubicBezTo>
                  <a:cubicBezTo>
                    <a:pt x="18" y="14"/>
                    <a:pt x="18" y="13"/>
                    <a:pt x="18" y="13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20" y="12"/>
                    <a:pt x="20" y="12"/>
                    <a:pt x="20" y="12"/>
                  </a:cubicBezTo>
                  <a:lnTo>
                    <a:pt x="17" y="10"/>
                  </a:lnTo>
                  <a:close/>
                  <a:moveTo>
                    <a:pt x="18" y="9"/>
                  </a:moveTo>
                  <a:cubicBezTo>
                    <a:pt x="21" y="9"/>
                    <a:pt x="21" y="9"/>
                    <a:pt x="21" y="9"/>
                  </a:cubicBezTo>
                  <a:cubicBezTo>
                    <a:pt x="20" y="8"/>
                    <a:pt x="20" y="8"/>
                    <a:pt x="20" y="6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3" y="6"/>
                  </a:cubicBezTo>
                  <a:cubicBezTo>
                    <a:pt x="23" y="6"/>
                    <a:pt x="23" y="6"/>
                    <a:pt x="23" y="5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1" y="3"/>
                    <a:pt x="21" y="3"/>
                  </a:cubicBezTo>
                  <a:cubicBezTo>
                    <a:pt x="20" y="5"/>
                    <a:pt x="19" y="7"/>
                    <a:pt x="1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1" name="Freeform 29"/>
            <p:cNvSpPr>
              <a:spLocks/>
            </p:cNvSpPr>
            <p:nvPr/>
          </p:nvSpPr>
          <p:spPr bwMode="auto">
            <a:xfrm>
              <a:off x="2440" y="1432"/>
              <a:ext cx="54" cy="52"/>
            </a:xfrm>
            <a:custGeom>
              <a:avLst/>
              <a:gdLst>
                <a:gd name="T0" fmla="*/ 17 w 31"/>
                <a:gd name="T1" fmla="*/ 0 h 30"/>
                <a:gd name="T2" fmla="*/ 12 w 31"/>
                <a:gd name="T3" fmla="*/ 5 h 30"/>
                <a:gd name="T4" fmla="*/ 13 w 31"/>
                <a:gd name="T5" fmla="*/ 9 h 30"/>
                <a:gd name="T6" fmla="*/ 10 w 31"/>
                <a:gd name="T7" fmla="*/ 15 h 30"/>
                <a:gd name="T8" fmla="*/ 5 w 31"/>
                <a:gd name="T9" fmla="*/ 19 h 30"/>
                <a:gd name="T10" fmla="*/ 8 w 31"/>
                <a:gd name="T11" fmla="*/ 19 h 30"/>
                <a:gd name="T12" fmla="*/ 19 w 31"/>
                <a:gd name="T13" fmla="*/ 23 h 30"/>
                <a:gd name="T14" fmla="*/ 17 w 31"/>
                <a:gd name="T15" fmla="*/ 25 h 30"/>
                <a:gd name="T16" fmla="*/ 23 w 31"/>
                <a:gd name="T17" fmla="*/ 24 h 30"/>
                <a:gd name="T18" fmla="*/ 18 w 31"/>
                <a:gd name="T19" fmla="*/ 27 h 30"/>
                <a:gd name="T20" fmla="*/ 26 w 31"/>
                <a:gd name="T21" fmla="*/ 22 h 30"/>
                <a:gd name="T22" fmla="*/ 25 w 31"/>
                <a:gd name="T23" fmla="*/ 28 h 30"/>
                <a:gd name="T24" fmla="*/ 27 w 31"/>
                <a:gd name="T25" fmla="*/ 27 h 30"/>
                <a:gd name="T26" fmla="*/ 28 w 31"/>
                <a:gd name="T27" fmla="*/ 30 h 30"/>
                <a:gd name="T28" fmla="*/ 30 w 31"/>
                <a:gd name="T29" fmla="*/ 23 h 30"/>
                <a:gd name="T30" fmla="*/ 29 w 31"/>
                <a:gd name="T31" fmla="*/ 25 h 30"/>
                <a:gd name="T32" fmla="*/ 30 w 31"/>
                <a:gd name="T33" fmla="*/ 21 h 30"/>
                <a:gd name="T34" fmla="*/ 27 w 31"/>
                <a:gd name="T35" fmla="*/ 24 h 30"/>
                <a:gd name="T36" fmla="*/ 26 w 31"/>
                <a:gd name="T37" fmla="*/ 21 h 30"/>
                <a:gd name="T38" fmla="*/ 29 w 31"/>
                <a:gd name="T39" fmla="*/ 18 h 30"/>
                <a:gd name="T40" fmla="*/ 26 w 31"/>
                <a:gd name="T41" fmla="*/ 19 h 30"/>
                <a:gd name="T42" fmla="*/ 28 w 31"/>
                <a:gd name="T43" fmla="*/ 13 h 30"/>
                <a:gd name="T44" fmla="*/ 20 w 31"/>
                <a:gd name="T45" fmla="*/ 14 h 30"/>
                <a:gd name="T46" fmla="*/ 21 w 31"/>
                <a:gd name="T47" fmla="*/ 12 h 30"/>
                <a:gd name="T48" fmla="*/ 18 w 31"/>
                <a:gd name="T49" fmla="*/ 11 h 30"/>
                <a:gd name="T50" fmla="*/ 20 w 31"/>
                <a:gd name="T51" fmla="*/ 10 h 30"/>
                <a:gd name="T52" fmla="*/ 18 w 31"/>
                <a:gd name="T53" fmla="*/ 9 h 30"/>
                <a:gd name="T54" fmla="*/ 15 w 31"/>
                <a:gd name="T55" fmla="*/ 12 h 30"/>
                <a:gd name="T56" fmla="*/ 17 w 31"/>
                <a:gd name="T57" fmla="*/ 5 h 30"/>
                <a:gd name="T58" fmla="*/ 20 w 31"/>
                <a:gd name="T59" fmla="*/ 0 h 30"/>
                <a:gd name="T60" fmla="*/ 17 w 31"/>
                <a:gd name="T6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1" h="30">
                  <a:moveTo>
                    <a:pt x="17" y="0"/>
                  </a:moveTo>
                  <a:cubicBezTo>
                    <a:pt x="15" y="1"/>
                    <a:pt x="14" y="3"/>
                    <a:pt x="12" y="5"/>
                  </a:cubicBezTo>
                  <a:cubicBezTo>
                    <a:pt x="13" y="6"/>
                    <a:pt x="13" y="8"/>
                    <a:pt x="13" y="9"/>
                  </a:cubicBezTo>
                  <a:cubicBezTo>
                    <a:pt x="11" y="9"/>
                    <a:pt x="9" y="14"/>
                    <a:pt x="10" y="15"/>
                  </a:cubicBezTo>
                  <a:cubicBezTo>
                    <a:pt x="7" y="15"/>
                    <a:pt x="8" y="18"/>
                    <a:pt x="5" y="19"/>
                  </a:cubicBezTo>
                  <a:cubicBezTo>
                    <a:pt x="6" y="19"/>
                    <a:pt x="7" y="19"/>
                    <a:pt x="8" y="19"/>
                  </a:cubicBezTo>
                  <a:cubicBezTo>
                    <a:pt x="0" y="27"/>
                    <a:pt x="14" y="24"/>
                    <a:pt x="19" y="23"/>
                  </a:cubicBezTo>
                  <a:cubicBezTo>
                    <a:pt x="18" y="23"/>
                    <a:pt x="18" y="24"/>
                    <a:pt x="17" y="25"/>
                  </a:cubicBezTo>
                  <a:cubicBezTo>
                    <a:pt x="20" y="26"/>
                    <a:pt x="20" y="23"/>
                    <a:pt x="23" y="24"/>
                  </a:cubicBezTo>
                  <a:cubicBezTo>
                    <a:pt x="21" y="25"/>
                    <a:pt x="20" y="26"/>
                    <a:pt x="18" y="27"/>
                  </a:cubicBezTo>
                  <a:cubicBezTo>
                    <a:pt x="21" y="30"/>
                    <a:pt x="24" y="23"/>
                    <a:pt x="26" y="22"/>
                  </a:cubicBezTo>
                  <a:cubicBezTo>
                    <a:pt x="26" y="24"/>
                    <a:pt x="26" y="26"/>
                    <a:pt x="25" y="28"/>
                  </a:cubicBezTo>
                  <a:cubicBezTo>
                    <a:pt x="26" y="28"/>
                    <a:pt x="27" y="27"/>
                    <a:pt x="27" y="27"/>
                  </a:cubicBezTo>
                  <a:cubicBezTo>
                    <a:pt x="27" y="28"/>
                    <a:pt x="28" y="29"/>
                    <a:pt x="28" y="30"/>
                  </a:cubicBezTo>
                  <a:cubicBezTo>
                    <a:pt x="30" y="29"/>
                    <a:pt x="31" y="25"/>
                    <a:pt x="30" y="23"/>
                  </a:cubicBezTo>
                  <a:cubicBezTo>
                    <a:pt x="30" y="24"/>
                    <a:pt x="30" y="24"/>
                    <a:pt x="29" y="25"/>
                  </a:cubicBezTo>
                  <a:cubicBezTo>
                    <a:pt x="29" y="23"/>
                    <a:pt x="30" y="22"/>
                    <a:pt x="30" y="21"/>
                  </a:cubicBezTo>
                  <a:cubicBezTo>
                    <a:pt x="29" y="22"/>
                    <a:pt x="28" y="23"/>
                    <a:pt x="27" y="24"/>
                  </a:cubicBezTo>
                  <a:cubicBezTo>
                    <a:pt x="27" y="22"/>
                    <a:pt x="27" y="22"/>
                    <a:pt x="26" y="21"/>
                  </a:cubicBezTo>
                  <a:cubicBezTo>
                    <a:pt x="28" y="20"/>
                    <a:pt x="29" y="19"/>
                    <a:pt x="29" y="18"/>
                  </a:cubicBezTo>
                  <a:cubicBezTo>
                    <a:pt x="28" y="18"/>
                    <a:pt x="27" y="18"/>
                    <a:pt x="26" y="19"/>
                  </a:cubicBezTo>
                  <a:cubicBezTo>
                    <a:pt x="26" y="17"/>
                    <a:pt x="27" y="15"/>
                    <a:pt x="28" y="13"/>
                  </a:cubicBezTo>
                  <a:cubicBezTo>
                    <a:pt x="25" y="13"/>
                    <a:pt x="23" y="13"/>
                    <a:pt x="20" y="14"/>
                  </a:cubicBezTo>
                  <a:cubicBezTo>
                    <a:pt x="21" y="13"/>
                    <a:pt x="21" y="13"/>
                    <a:pt x="21" y="12"/>
                  </a:cubicBezTo>
                  <a:cubicBezTo>
                    <a:pt x="20" y="13"/>
                    <a:pt x="18" y="13"/>
                    <a:pt x="18" y="11"/>
                  </a:cubicBezTo>
                  <a:cubicBezTo>
                    <a:pt x="18" y="11"/>
                    <a:pt x="19" y="10"/>
                    <a:pt x="20" y="10"/>
                  </a:cubicBezTo>
                  <a:cubicBezTo>
                    <a:pt x="18" y="10"/>
                    <a:pt x="18" y="10"/>
                    <a:pt x="18" y="9"/>
                  </a:cubicBezTo>
                  <a:cubicBezTo>
                    <a:pt x="17" y="10"/>
                    <a:pt x="16" y="11"/>
                    <a:pt x="15" y="12"/>
                  </a:cubicBezTo>
                  <a:cubicBezTo>
                    <a:pt x="14" y="9"/>
                    <a:pt x="17" y="8"/>
                    <a:pt x="17" y="5"/>
                  </a:cubicBezTo>
                  <a:cubicBezTo>
                    <a:pt x="17" y="5"/>
                    <a:pt x="19" y="1"/>
                    <a:pt x="20" y="0"/>
                  </a:cubicBezTo>
                  <a:cubicBezTo>
                    <a:pt x="19" y="0"/>
                    <a:pt x="18" y="0"/>
                    <a:pt x="17" y="0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2" name="Freeform 30"/>
            <p:cNvSpPr>
              <a:spLocks noEditPoints="1"/>
            </p:cNvSpPr>
            <p:nvPr/>
          </p:nvSpPr>
          <p:spPr bwMode="auto">
            <a:xfrm>
              <a:off x="2447" y="1431"/>
              <a:ext cx="48" cy="55"/>
            </a:xfrm>
            <a:custGeom>
              <a:avLst/>
              <a:gdLst>
                <a:gd name="T0" fmla="*/ 23 w 28"/>
                <a:gd name="T1" fmla="*/ 31 h 32"/>
                <a:gd name="T2" fmla="*/ 23 w 28"/>
                <a:gd name="T3" fmla="*/ 29 h 32"/>
                <a:gd name="T4" fmla="*/ 20 w 28"/>
                <a:gd name="T5" fmla="*/ 29 h 32"/>
                <a:gd name="T6" fmla="*/ 16 w 28"/>
                <a:gd name="T7" fmla="*/ 30 h 32"/>
                <a:gd name="T8" fmla="*/ 13 w 28"/>
                <a:gd name="T9" fmla="*/ 28 h 32"/>
                <a:gd name="T10" fmla="*/ 13 w 28"/>
                <a:gd name="T11" fmla="*/ 27 h 32"/>
                <a:gd name="T12" fmla="*/ 12 w 28"/>
                <a:gd name="T13" fmla="*/ 25 h 32"/>
                <a:gd name="T14" fmla="*/ 1 w 28"/>
                <a:gd name="T15" fmla="*/ 25 h 32"/>
                <a:gd name="T16" fmla="*/ 1 w 28"/>
                <a:gd name="T17" fmla="*/ 21 h 32"/>
                <a:gd name="T18" fmla="*/ 3 w 28"/>
                <a:gd name="T19" fmla="*/ 17 h 32"/>
                <a:gd name="T20" fmla="*/ 6 w 28"/>
                <a:gd name="T21" fmla="*/ 12 h 32"/>
                <a:gd name="T22" fmla="*/ 8 w 28"/>
                <a:gd name="T23" fmla="*/ 7 h 32"/>
                <a:gd name="T24" fmla="*/ 8 w 28"/>
                <a:gd name="T25" fmla="*/ 6 h 32"/>
                <a:gd name="T26" fmla="*/ 13 w 28"/>
                <a:gd name="T27" fmla="*/ 0 h 32"/>
                <a:gd name="T28" fmla="*/ 15 w 28"/>
                <a:gd name="T29" fmla="*/ 0 h 32"/>
                <a:gd name="T30" fmla="*/ 16 w 28"/>
                <a:gd name="T31" fmla="*/ 2 h 32"/>
                <a:gd name="T32" fmla="*/ 13 w 28"/>
                <a:gd name="T33" fmla="*/ 9 h 32"/>
                <a:gd name="T34" fmla="*/ 15 w 28"/>
                <a:gd name="T35" fmla="*/ 10 h 32"/>
                <a:gd name="T36" fmla="*/ 19 w 28"/>
                <a:gd name="T37" fmla="*/ 11 h 32"/>
                <a:gd name="T38" fmla="*/ 19 w 28"/>
                <a:gd name="T39" fmla="*/ 11 h 32"/>
                <a:gd name="T40" fmla="*/ 19 w 28"/>
                <a:gd name="T41" fmla="*/ 12 h 32"/>
                <a:gd name="T42" fmla="*/ 24 w 28"/>
                <a:gd name="T43" fmla="*/ 13 h 32"/>
                <a:gd name="T44" fmla="*/ 24 w 28"/>
                <a:gd name="T45" fmla="*/ 17 h 32"/>
                <a:gd name="T46" fmla="*/ 25 w 28"/>
                <a:gd name="T47" fmla="*/ 18 h 32"/>
                <a:gd name="T48" fmla="*/ 26 w 28"/>
                <a:gd name="T49" fmla="*/ 19 h 32"/>
                <a:gd name="T50" fmla="*/ 24 w 28"/>
                <a:gd name="T51" fmla="*/ 23 h 32"/>
                <a:gd name="T52" fmla="*/ 27 w 28"/>
                <a:gd name="T53" fmla="*/ 22 h 32"/>
                <a:gd name="T54" fmla="*/ 27 w 28"/>
                <a:gd name="T55" fmla="*/ 24 h 32"/>
                <a:gd name="T56" fmla="*/ 24 w 28"/>
                <a:gd name="T57" fmla="*/ 32 h 32"/>
                <a:gd name="T58" fmla="*/ 24 w 28"/>
                <a:gd name="T59" fmla="*/ 28 h 32"/>
                <a:gd name="T60" fmla="*/ 25 w 28"/>
                <a:gd name="T61" fmla="*/ 29 h 32"/>
                <a:gd name="T62" fmla="*/ 26 w 28"/>
                <a:gd name="T63" fmla="*/ 26 h 32"/>
                <a:gd name="T64" fmla="*/ 4 w 28"/>
                <a:gd name="T65" fmla="*/ 19 h 32"/>
                <a:gd name="T66" fmla="*/ 7 w 28"/>
                <a:gd name="T67" fmla="*/ 19 h 32"/>
                <a:gd name="T68" fmla="*/ 3 w 28"/>
                <a:gd name="T69" fmla="*/ 24 h 32"/>
                <a:gd name="T70" fmla="*/ 15 w 28"/>
                <a:gd name="T71" fmla="*/ 23 h 32"/>
                <a:gd name="T72" fmla="*/ 16 w 28"/>
                <a:gd name="T73" fmla="*/ 24 h 32"/>
                <a:gd name="T74" fmla="*/ 19 w 28"/>
                <a:gd name="T75" fmla="*/ 24 h 32"/>
                <a:gd name="T76" fmla="*/ 20 w 28"/>
                <a:gd name="T77" fmla="*/ 24 h 32"/>
                <a:gd name="T78" fmla="*/ 21 w 28"/>
                <a:gd name="T79" fmla="*/ 22 h 32"/>
                <a:gd name="T80" fmla="*/ 20 w 28"/>
                <a:gd name="T81" fmla="*/ 21 h 32"/>
                <a:gd name="T82" fmla="*/ 22 w 28"/>
                <a:gd name="T83" fmla="*/ 16 h 32"/>
                <a:gd name="T84" fmla="*/ 17 w 28"/>
                <a:gd name="T85" fmla="*/ 16 h 32"/>
                <a:gd name="T86" fmla="*/ 15 w 28"/>
                <a:gd name="T87" fmla="*/ 15 h 32"/>
                <a:gd name="T88" fmla="*/ 13 w 28"/>
                <a:gd name="T89" fmla="*/ 13 h 32"/>
                <a:gd name="T90" fmla="*/ 10 w 28"/>
                <a:gd name="T91" fmla="*/ 13 h 32"/>
                <a:gd name="T92" fmla="*/ 12 w 28"/>
                <a:gd name="T93" fmla="*/ 6 h 32"/>
                <a:gd name="T94" fmla="*/ 13 w 28"/>
                <a:gd name="T95" fmla="*/ 2 h 32"/>
                <a:gd name="T96" fmla="*/ 10 w 28"/>
                <a:gd name="T97" fmla="*/ 6 h 32"/>
                <a:gd name="T98" fmla="*/ 9 w 28"/>
                <a:gd name="T99" fmla="*/ 10 h 32"/>
                <a:gd name="T100" fmla="*/ 7 w 28"/>
                <a:gd name="T101" fmla="*/ 13 h 32"/>
                <a:gd name="T102" fmla="*/ 8 w 28"/>
                <a:gd name="T103" fmla="*/ 17 h 32"/>
                <a:gd name="T104" fmla="*/ 5 w 28"/>
                <a:gd name="T105" fmla="*/ 18 h 32"/>
                <a:gd name="T106" fmla="*/ 15 w 28"/>
                <a:gd name="T107" fmla="*/ 13 h 32"/>
                <a:gd name="T108" fmla="*/ 17 w 28"/>
                <a:gd name="T109" fmla="*/ 12 h 32"/>
                <a:gd name="T110" fmla="*/ 16 w 28"/>
                <a:gd name="T111" fmla="*/ 12 h 32"/>
                <a:gd name="T112" fmla="*/ 15 w 28"/>
                <a:gd name="T113" fmla="*/ 1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" h="32">
                  <a:moveTo>
                    <a:pt x="23" y="32"/>
                  </a:move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29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2" y="29"/>
                    <a:pt x="22" y="30"/>
                    <a:pt x="22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1" y="28"/>
                    <a:pt x="21" y="26"/>
                    <a:pt x="21" y="25"/>
                  </a:cubicBezTo>
                  <a:cubicBezTo>
                    <a:pt x="19" y="28"/>
                    <a:pt x="18" y="30"/>
                    <a:pt x="16" y="30"/>
                  </a:cubicBezTo>
                  <a:cubicBezTo>
                    <a:pt x="15" y="30"/>
                    <a:pt x="14" y="30"/>
                    <a:pt x="14" y="29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4" y="27"/>
                    <a:pt x="14" y="27"/>
                    <a:pt x="13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0" y="26"/>
                    <a:pt x="8" y="26"/>
                    <a:pt x="5" y="26"/>
                  </a:cubicBezTo>
                  <a:cubicBezTo>
                    <a:pt x="3" y="26"/>
                    <a:pt x="1" y="26"/>
                    <a:pt x="1" y="25"/>
                  </a:cubicBezTo>
                  <a:cubicBezTo>
                    <a:pt x="0" y="23"/>
                    <a:pt x="1" y="22"/>
                    <a:pt x="2" y="21"/>
                  </a:cubicBezTo>
                  <a:cubicBezTo>
                    <a:pt x="2" y="21"/>
                    <a:pt x="2" y="21"/>
                    <a:pt x="1" y="21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3" y="18"/>
                    <a:pt x="3" y="17"/>
                  </a:cubicBezTo>
                  <a:cubicBezTo>
                    <a:pt x="3" y="17"/>
                    <a:pt x="4" y="16"/>
                    <a:pt x="5" y="15"/>
                  </a:cubicBezTo>
                  <a:cubicBezTo>
                    <a:pt x="5" y="14"/>
                    <a:pt x="5" y="13"/>
                    <a:pt x="6" y="12"/>
                  </a:cubicBezTo>
                  <a:cubicBezTo>
                    <a:pt x="6" y="11"/>
                    <a:pt x="7" y="10"/>
                    <a:pt x="8" y="9"/>
                  </a:cubicBezTo>
                  <a:cubicBezTo>
                    <a:pt x="8" y="8"/>
                    <a:pt x="8" y="7"/>
                    <a:pt x="8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5"/>
                    <a:pt x="8" y="5"/>
                    <a:pt x="8" y="4"/>
                  </a:cubicBezTo>
                  <a:cubicBezTo>
                    <a:pt x="10" y="3"/>
                    <a:pt x="11" y="1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4" y="6"/>
                    <a:pt x="14" y="6"/>
                  </a:cubicBezTo>
                  <a:cubicBezTo>
                    <a:pt x="14" y="7"/>
                    <a:pt x="14" y="8"/>
                    <a:pt x="13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5" y="10"/>
                    <a:pt x="16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0" y="13"/>
                    <a:pt x="22" y="13"/>
                    <a:pt x="24" y="13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4" y="18"/>
                    <a:pt x="25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20"/>
                    <a:pt x="25" y="21"/>
                    <a:pt x="24" y="22"/>
                  </a:cubicBezTo>
                  <a:cubicBezTo>
                    <a:pt x="24" y="22"/>
                    <a:pt x="24" y="23"/>
                    <a:pt x="24" y="23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2"/>
                    <a:pt x="27" y="23"/>
                    <a:pt x="27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5"/>
                    <a:pt x="28" y="27"/>
                    <a:pt x="27" y="29"/>
                  </a:cubicBezTo>
                  <a:cubicBezTo>
                    <a:pt x="27" y="30"/>
                    <a:pt x="26" y="31"/>
                    <a:pt x="24" y="32"/>
                  </a:cubicBezTo>
                  <a:lnTo>
                    <a:pt x="23" y="32"/>
                  </a:lnTo>
                  <a:close/>
                  <a:moveTo>
                    <a:pt x="24" y="28"/>
                  </a:moveTo>
                  <a:cubicBezTo>
                    <a:pt x="24" y="28"/>
                    <a:pt x="24" y="29"/>
                    <a:pt x="25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5" y="29"/>
                    <a:pt x="25" y="28"/>
                    <a:pt x="25" y="28"/>
                  </a:cubicBezTo>
                  <a:cubicBezTo>
                    <a:pt x="26" y="27"/>
                    <a:pt x="26" y="27"/>
                    <a:pt x="26" y="26"/>
                  </a:cubicBezTo>
                  <a:lnTo>
                    <a:pt x="24" y="28"/>
                  </a:ln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3"/>
                    <a:pt x="3" y="24"/>
                    <a:pt x="3" y="24"/>
                  </a:cubicBezTo>
                  <a:cubicBezTo>
                    <a:pt x="3" y="24"/>
                    <a:pt x="3" y="24"/>
                    <a:pt x="5" y="24"/>
                  </a:cubicBezTo>
                  <a:cubicBezTo>
                    <a:pt x="8" y="24"/>
                    <a:pt x="12" y="24"/>
                    <a:pt x="15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7" y="23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20" y="24"/>
                    <a:pt x="20" y="24"/>
                  </a:cubicBezTo>
                  <a:cubicBezTo>
                    <a:pt x="20" y="23"/>
                    <a:pt x="21" y="23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7"/>
                    <a:pt x="22" y="16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0" y="15"/>
                    <a:pt x="19" y="15"/>
                    <a:pt x="17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3" y="15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1"/>
                    <a:pt x="10" y="10"/>
                    <a:pt x="11" y="9"/>
                  </a:cubicBezTo>
                  <a:cubicBezTo>
                    <a:pt x="12" y="8"/>
                    <a:pt x="12" y="7"/>
                    <a:pt x="12" y="6"/>
                  </a:cubicBezTo>
                  <a:cubicBezTo>
                    <a:pt x="12" y="6"/>
                    <a:pt x="13" y="4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2" y="3"/>
                    <a:pt x="11" y="4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0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8" y="11"/>
                    <a:pt x="7" y="13"/>
                  </a:cubicBezTo>
                  <a:cubicBezTo>
                    <a:pt x="7" y="14"/>
                    <a:pt x="7" y="16"/>
                    <a:pt x="7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7"/>
                    <a:pt x="5" y="17"/>
                    <a:pt x="5" y="18"/>
                  </a:cubicBezTo>
                  <a:cubicBezTo>
                    <a:pt x="5" y="18"/>
                    <a:pt x="4" y="19"/>
                    <a:pt x="4" y="19"/>
                  </a:cubicBezTo>
                  <a:close/>
                  <a:moveTo>
                    <a:pt x="15" y="13"/>
                  </a:moveTo>
                  <a:cubicBezTo>
                    <a:pt x="15" y="13"/>
                    <a:pt x="15" y="13"/>
                    <a:pt x="15" y="13"/>
                  </a:cubicBezTo>
                  <a:cubicBezTo>
                    <a:pt x="16" y="13"/>
                    <a:pt x="16" y="13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3" name="Freeform 31"/>
            <p:cNvSpPr>
              <a:spLocks/>
            </p:cNvSpPr>
            <p:nvPr/>
          </p:nvSpPr>
          <p:spPr bwMode="auto">
            <a:xfrm>
              <a:off x="2268" y="1763"/>
              <a:ext cx="24" cy="19"/>
            </a:xfrm>
            <a:custGeom>
              <a:avLst/>
              <a:gdLst>
                <a:gd name="T0" fmla="*/ 13 w 14"/>
                <a:gd name="T1" fmla="*/ 6 h 11"/>
                <a:gd name="T2" fmla="*/ 6 w 14"/>
                <a:gd name="T3" fmla="*/ 1 h 11"/>
                <a:gd name="T4" fmla="*/ 1 w 14"/>
                <a:gd name="T5" fmla="*/ 1 h 11"/>
                <a:gd name="T6" fmla="*/ 4 w 14"/>
                <a:gd name="T7" fmla="*/ 6 h 11"/>
                <a:gd name="T8" fmla="*/ 3 w 14"/>
                <a:gd name="T9" fmla="*/ 4 h 11"/>
                <a:gd name="T10" fmla="*/ 10 w 14"/>
                <a:gd name="T11" fmla="*/ 11 h 11"/>
                <a:gd name="T12" fmla="*/ 11 w 14"/>
                <a:gd name="T13" fmla="*/ 10 h 11"/>
                <a:gd name="T14" fmla="*/ 12 w 14"/>
                <a:gd name="T15" fmla="*/ 11 h 11"/>
                <a:gd name="T16" fmla="*/ 13 w 14"/>
                <a:gd name="T1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1">
                  <a:moveTo>
                    <a:pt x="13" y="6"/>
                  </a:moveTo>
                  <a:cubicBezTo>
                    <a:pt x="10" y="4"/>
                    <a:pt x="10" y="1"/>
                    <a:pt x="6" y="1"/>
                  </a:cubicBezTo>
                  <a:cubicBezTo>
                    <a:pt x="4" y="1"/>
                    <a:pt x="1" y="0"/>
                    <a:pt x="1" y="1"/>
                  </a:cubicBezTo>
                  <a:cubicBezTo>
                    <a:pt x="0" y="4"/>
                    <a:pt x="1" y="5"/>
                    <a:pt x="4" y="6"/>
                  </a:cubicBezTo>
                  <a:cubicBezTo>
                    <a:pt x="3" y="5"/>
                    <a:pt x="4" y="5"/>
                    <a:pt x="3" y="4"/>
                  </a:cubicBezTo>
                  <a:cubicBezTo>
                    <a:pt x="6" y="5"/>
                    <a:pt x="8" y="10"/>
                    <a:pt x="10" y="11"/>
                  </a:cubicBezTo>
                  <a:cubicBezTo>
                    <a:pt x="11" y="11"/>
                    <a:pt x="11" y="10"/>
                    <a:pt x="11" y="10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4" y="9"/>
                    <a:pt x="11" y="8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4" name="Freeform 32"/>
            <p:cNvSpPr>
              <a:spLocks noEditPoints="1"/>
            </p:cNvSpPr>
            <p:nvPr/>
          </p:nvSpPr>
          <p:spPr bwMode="auto">
            <a:xfrm>
              <a:off x="2266" y="1762"/>
              <a:ext cx="28" cy="24"/>
            </a:xfrm>
            <a:custGeom>
              <a:avLst/>
              <a:gdLst>
                <a:gd name="T0" fmla="*/ 13 w 16"/>
                <a:gd name="T1" fmla="*/ 14 h 14"/>
                <a:gd name="T2" fmla="*/ 12 w 16"/>
                <a:gd name="T3" fmla="*/ 13 h 14"/>
                <a:gd name="T4" fmla="*/ 12 w 16"/>
                <a:gd name="T5" fmla="*/ 13 h 14"/>
                <a:gd name="T6" fmla="*/ 11 w 16"/>
                <a:gd name="T7" fmla="*/ 13 h 14"/>
                <a:gd name="T8" fmla="*/ 8 w 16"/>
                <a:gd name="T9" fmla="*/ 10 h 14"/>
                <a:gd name="T10" fmla="*/ 6 w 16"/>
                <a:gd name="T11" fmla="*/ 7 h 14"/>
                <a:gd name="T12" fmla="*/ 6 w 16"/>
                <a:gd name="T13" fmla="*/ 9 h 14"/>
                <a:gd name="T14" fmla="*/ 4 w 16"/>
                <a:gd name="T15" fmla="*/ 8 h 14"/>
                <a:gd name="T16" fmla="*/ 1 w 16"/>
                <a:gd name="T17" fmla="*/ 2 h 14"/>
                <a:gd name="T18" fmla="*/ 3 w 16"/>
                <a:gd name="T19" fmla="*/ 0 h 14"/>
                <a:gd name="T20" fmla="*/ 6 w 16"/>
                <a:gd name="T21" fmla="*/ 1 h 14"/>
                <a:gd name="T22" fmla="*/ 7 w 16"/>
                <a:gd name="T23" fmla="*/ 1 h 14"/>
                <a:gd name="T24" fmla="*/ 12 w 16"/>
                <a:gd name="T25" fmla="*/ 4 h 14"/>
                <a:gd name="T26" fmla="*/ 15 w 16"/>
                <a:gd name="T27" fmla="*/ 6 h 14"/>
                <a:gd name="T28" fmla="*/ 16 w 16"/>
                <a:gd name="T29" fmla="*/ 7 h 14"/>
                <a:gd name="T30" fmla="*/ 15 w 16"/>
                <a:gd name="T31" fmla="*/ 8 h 14"/>
                <a:gd name="T32" fmla="*/ 14 w 16"/>
                <a:gd name="T33" fmla="*/ 9 h 14"/>
                <a:gd name="T34" fmla="*/ 13 w 16"/>
                <a:gd name="T35" fmla="*/ 13 h 14"/>
                <a:gd name="T36" fmla="*/ 13 w 16"/>
                <a:gd name="T37" fmla="*/ 14 h 14"/>
                <a:gd name="T38" fmla="*/ 11 w 16"/>
                <a:gd name="T39" fmla="*/ 9 h 14"/>
                <a:gd name="T40" fmla="*/ 12 w 16"/>
                <a:gd name="T41" fmla="*/ 10 h 14"/>
                <a:gd name="T42" fmla="*/ 12 w 16"/>
                <a:gd name="T43" fmla="*/ 10 h 14"/>
                <a:gd name="T44" fmla="*/ 12 w 16"/>
                <a:gd name="T45" fmla="*/ 10 h 14"/>
                <a:gd name="T46" fmla="*/ 13 w 16"/>
                <a:gd name="T47" fmla="*/ 7 h 14"/>
                <a:gd name="T48" fmla="*/ 11 w 16"/>
                <a:gd name="T49" fmla="*/ 5 h 14"/>
                <a:gd name="T50" fmla="*/ 7 w 16"/>
                <a:gd name="T51" fmla="*/ 3 h 14"/>
                <a:gd name="T52" fmla="*/ 5 w 16"/>
                <a:gd name="T53" fmla="*/ 3 h 14"/>
                <a:gd name="T54" fmla="*/ 3 w 16"/>
                <a:gd name="T55" fmla="*/ 2 h 14"/>
                <a:gd name="T56" fmla="*/ 3 w 16"/>
                <a:gd name="T57" fmla="*/ 2 h 14"/>
                <a:gd name="T58" fmla="*/ 3 w 16"/>
                <a:gd name="T59" fmla="*/ 4 h 14"/>
                <a:gd name="T60" fmla="*/ 4 w 16"/>
                <a:gd name="T61" fmla="*/ 4 h 14"/>
                <a:gd name="T62" fmla="*/ 10 w 16"/>
                <a:gd name="T63" fmla="*/ 9 h 14"/>
                <a:gd name="T64" fmla="*/ 11 w 16"/>
                <a:gd name="T65" fmla="*/ 10 h 14"/>
                <a:gd name="T66" fmla="*/ 11 w 16"/>
                <a:gd name="T67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" h="14">
                  <a:moveTo>
                    <a:pt x="13" y="14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2"/>
                    <a:pt x="9" y="11"/>
                    <a:pt x="8" y="10"/>
                  </a:cubicBezTo>
                  <a:cubicBezTo>
                    <a:pt x="7" y="9"/>
                    <a:pt x="7" y="8"/>
                    <a:pt x="6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7"/>
                    <a:pt x="0" y="5"/>
                    <a:pt x="1" y="2"/>
                  </a:cubicBezTo>
                  <a:cubicBezTo>
                    <a:pt x="1" y="1"/>
                    <a:pt x="1" y="0"/>
                    <a:pt x="3" y="0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6" y="1"/>
                    <a:pt x="6" y="1"/>
                    <a:pt x="7" y="1"/>
                  </a:cubicBezTo>
                  <a:cubicBezTo>
                    <a:pt x="10" y="1"/>
                    <a:pt x="11" y="2"/>
                    <a:pt x="12" y="4"/>
                  </a:cubicBezTo>
                  <a:cubicBezTo>
                    <a:pt x="13" y="5"/>
                    <a:pt x="14" y="6"/>
                    <a:pt x="15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9"/>
                    <a:pt x="14" y="9"/>
                  </a:cubicBezTo>
                  <a:cubicBezTo>
                    <a:pt x="14" y="10"/>
                    <a:pt x="15" y="11"/>
                    <a:pt x="13" y="13"/>
                  </a:cubicBezTo>
                  <a:lnTo>
                    <a:pt x="13" y="14"/>
                  </a:lnTo>
                  <a:close/>
                  <a:moveTo>
                    <a:pt x="11" y="9"/>
                  </a:move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12" y="9"/>
                    <a:pt x="12" y="8"/>
                    <a:pt x="13" y="7"/>
                  </a:cubicBezTo>
                  <a:cubicBezTo>
                    <a:pt x="12" y="7"/>
                    <a:pt x="11" y="6"/>
                    <a:pt x="11" y="5"/>
                  </a:cubicBezTo>
                  <a:cubicBezTo>
                    <a:pt x="9" y="4"/>
                    <a:pt x="9" y="3"/>
                    <a:pt x="7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5"/>
                    <a:pt x="8" y="7"/>
                    <a:pt x="10" y="9"/>
                  </a:cubicBezTo>
                  <a:cubicBezTo>
                    <a:pt x="10" y="9"/>
                    <a:pt x="10" y="10"/>
                    <a:pt x="11" y="10"/>
                  </a:cubicBezTo>
                  <a:lnTo>
                    <a:pt x="11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5" name="Freeform 33"/>
            <p:cNvSpPr>
              <a:spLocks/>
            </p:cNvSpPr>
            <p:nvPr/>
          </p:nvSpPr>
          <p:spPr bwMode="auto">
            <a:xfrm>
              <a:off x="2277" y="1679"/>
              <a:ext cx="70" cy="26"/>
            </a:xfrm>
            <a:custGeom>
              <a:avLst/>
              <a:gdLst>
                <a:gd name="T0" fmla="*/ 29 w 41"/>
                <a:gd name="T1" fmla="*/ 6 h 15"/>
                <a:gd name="T2" fmla="*/ 41 w 41"/>
                <a:gd name="T3" fmla="*/ 12 h 15"/>
                <a:gd name="T4" fmla="*/ 27 w 41"/>
                <a:gd name="T5" fmla="*/ 14 h 15"/>
                <a:gd name="T6" fmla="*/ 30 w 41"/>
                <a:gd name="T7" fmla="*/ 11 h 15"/>
                <a:gd name="T8" fmla="*/ 19 w 41"/>
                <a:gd name="T9" fmla="*/ 6 h 15"/>
                <a:gd name="T10" fmla="*/ 16 w 41"/>
                <a:gd name="T11" fmla="*/ 5 h 15"/>
                <a:gd name="T12" fmla="*/ 10 w 41"/>
                <a:gd name="T13" fmla="*/ 3 h 15"/>
                <a:gd name="T14" fmla="*/ 12 w 41"/>
                <a:gd name="T15" fmla="*/ 3 h 15"/>
                <a:gd name="T16" fmla="*/ 0 w 41"/>
                <a:gd name="T17" fmla="*/ 5 h 15"/>
                <a:gd name="T18" fmla="*/ 4 w 41"/>
                <a:gd name="T19" fmla="*/ 1 h 15"/>
                <a:gd name="T20" fmla="*/ 12 w 41"/>
                <a:gd name="T21" fmla="*/ 0 h 15"/>
                <a:gd name="T22" fmla="*/ 29 w 41"/>
                <a:gd name="T23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15">
                  <a:moveTo>
                    <a:pt x="29" y="6"/>
                  </a:moveTo>
                  <a:cubicBezTo>
                    <a:pt x="33" y="10"/>
                    <a:pt x="37" y="9"/>
                    <a:pt x="41" y="12"/>
                  </a:cubicBezTo>
                  <a:cubicBezTo>
                    <a:pt x="37" y="14"/>
                    <a:pt x="32" y="15"/>
                    <a:pt x="27" y="14"/>
                  </a:cubicBezTo>
                  <a:cubicBezTo>
                    <a:pt x="28" y="13"/>
                    <a:pt x="29" y="12"/>
                    <a:pt x="30" y="11"/>
                  </a:cubicBezTo>
                  <a:cubicBezTo>
                    <a:pt x="25" y="10"/>
                    <a:pt x="24" y="7"/>
                    <a:pt x="19" y="6"/>
                  </a:cubicBezTo>
                  <a:cubicBezTo>
                    <a:pt x="18" y="6"/>
                    <a:pt x="17" y="5"/>
                    <a:pt x="16" y="5"/>
                  </a:cubicBezTo>
                  <a:cubicBezTo>
                    <a:pt x="14" y="4"/>
                    <a:pt x="11" y="5"/>
                    <a:pt x="10" y="3"/>
                  </a:cubicBezTo>
                  <a:cubicBezTo>
                    <a:pt x="11" y="3"/>
                    <a:pt x="11" y="3"/>
                    <a:pt x="12" y="3"/>
                  </a:cubicBezTo>
                  <a:cubicBezTo>
                    <a:pt x="7" y="1"/>
                    <a:pt x="4" y="7"/>
                    <a:pt x="0" y="5"/>
                  </a:cubicBezTo>
                  <a:cubicBezTo>
                    <a:pt x="2" y="5"/>
                    <a:pt x="1" y="2"/>
                    <a:pt x="4" y="1"/>
                  </a:cubicBezTo>
                  <a:cubicBezTo>
                    <a:pt x="7" y="0"/>
                    <a:pt x="9" y="0"/>
                    <a:pt x="12" y="0"/>
                  </a:cubicBezTo>
                  <a:cubicBezTo>
                    <a:pt x="19" y="1"/>
                    <a:pt x="23" y="5"/>
                    <a:pt x="2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6" name="Freeform 34"/>
            <p:cNvSpPr>
              <a:spLocks noEditPoints="1"/>
            </p:cNvSpPr>
            <p:nvPr/>
          </p:nvSpPr>
          <p:spPr bwMode="auto">
            <a:xfrm>
              <a:off x="2268" y="1677"/>
              <a:ext cx="83" cy="28"/>
            </a:xfrm>
            <a:custGeom>
              <a:avLst/>
              <a:gdLst>
                <a:gd name="T0" fmla="*/ 37 w 48"/>
                <a:gd name="T1" fmla="*/ 16 h 16"/>
                <a:gd name="T2" fmla="*/ 32 w 48"/>
                <a:gd name="T3" fmla="*/ 16 h 16"/>
                <a:gd name="T4" fmla="*/ 30 w 48"/>
                <a:gd name="T5" fmla="*/ 15 h 16"/>
                <a:gd name="T6" fmla="*/ 32 w 48"/>
                <a:gd name="T7" fmla="*/ 14 h 16"/>
                <a:gd name="T8" fmla="*/ 33 w 48"/>
                <a:gd name="T9" fmla="*/ 13 h 16"/>
                <a:gd name="T10" fmla="*/ 33 w 48"/>
                <a:gd name="T11" fmla="*/ 13 h 16"/>
                <a:gd name="T12" fmla="*/ 29 w 48"/>
                <a:gd name="T13" fmla="*/ 11 h 16"/>
                <a:gd name="T14" fmla="*/ 24 w 48"/>
                <a:gd name="T15" fmla="*/ 8 h 16"/>
                <a:gd name="T16" fmla="*/ 22 w 48"/>
                <a:gd name="T17" fmla="*/ 7 h 16"/>
                <a:gd name="T18" fmla="*/ 21 w 48"/>
                <a:gd name="T19" fmla="*/ 7 h 16"/>
                <a:gd name="T20" fmla="*/ 20 w 48"/>
                <a:gd name="T21" fmla="*/ 7 h 16"/>
                <a:gd name="T22" fmla="*/ 19 w 48"/>
                <a:gd name="T23" fmla="*/ 7 h 16"/>
                <a:gd name="T24" fmla="*/ 14 w 48"/>
                <a:gd name="T25" fmla="*/ 5 h 16"/>
                <a:gd name="T26" fmla="*/ 14 w 48"/>
                <a:gd name="T27" fmla="*/ 4 h 16"/>
                <a:gd name="T28" fmla="*/ 11 w 48"/>
                <a:gd name="T29" fmla="*/ 6 h 16"/>
                <a:gd name="T30" fmla="*/ 4 w 48"/>
                <a:gd name="T31" fmla="*/ 7 h 16"/>
                <a:gd name="T32" fmla="*/ 0 w 48"/>
                <a:gd name="T33" fmla="*/ 6 h 16"/>
                <a:gd name="T34" fmla="*/ 4 w 48"/>
                <a:gd name="T35" fmla="*/ 5 h 16"/>
                <a:gd name="T36" fmla="*/ 6 w 48"/>
                <a:gd name="T37" fmla="*/ 4 h 16"/>
                <a:gd name="T38" fmla="*/ 9 w 48"/>
                <a:gd name="T39" fmla="*/ 1 h 16"/>
                <a:gd name="T40" fmla="*/ 9 w 48"/>
                <a:gd name="T41" fmla="*/ 1 h 16"/>
                <a:gd name="T42" fmla="*/ 17 w 48"/>
                <a:gd name="T43" fmla="*/ 0 h 16"/>
                <a:gd name="T44" fmla="*/ 27 w 48"/>
                <a:gd name="T45" fmla="*/ 3 h 16"/>
                <a:gd name="T46" fmla="*/ 35 w 48"/>
                <a:gd name="T47" fmla="*/ 6 h 16"/>
                <a:gd name="T48" fmla="*/ 35 w 48"/>
                <a:gd name="T49" fmla="*/ 6 h 16"/>
                <a:gd name="T50" fmla="*/ 35 w 48"/>
                <a:gd name="T51" fmla="*/ 6 h 16"/>
                <a:gd name="T52" fmla="*/ 41 w 48"/>
                <a:gd name="T53" fmla="*/ 9 h 16"/>
                <a:gd name="T54" fmla="*/ 47 w 48"/>
                <a:gd name="T55" fmla="*/ 13 h 16"/>
                <a:gd name="T56" fmla="*/ 48 w 48"/>
                <a:gd name="T57" fmla="*/ 14 h 16"/>
                <a:gd name="T58" fmla="*/ 47 w 48"/>
                <a:gd name="T59" fmla="*/ 14 h 16"/>
                <a:gd name="T60" fmla="*/ 37 w 48"/>
                <a:gd name="T61" fmla="*/ 16 h 16"/>
                <a:gd name="T62" fmla="*/ 35 w 48"/>
                <a:gd name="T63" fmla="*/ 14 h 16"/>
                <a:gd name="T64" fmla="*/ 44 w 48"/>
                <a:gd name="T65" fmla="*/ 13 h 16"/>
                <a:gd name="T66" fmla="*/ 40 w 48"/>
                <a:gd name="T67" fmla="*/ 11 h 16"/>
                <a:gd name="T68" fmla="*/ 34 w 48"/>
                <a:gd name="T69" fmla="*/ 8 h 16"/>
                <a:gd name="T70" fmla="*/ 26 w 48"/>
                <a:gd name="T71" fmla="*/ 5 h 16"/>
                <a:gd name="T72" fmla="*/ 17 w 48"/>
                <a:gd name="T73" fmla="*/ 2 h 16"/>
                <a:gd name="T74" fmla="*/ 10 w 48"/>
                <a:gd name="T75" fmla="*/ 3 h 16"/>
                <a:gd name="T76" fmla="*/ 9 w 48"/>
                <a:gd name="T77" fmla="*/ 3 h 16"/>
                <a:gd name="T78" fmla="*/ 7 w 48"/>
                <a:gd name="T79" fmla="*/ 5 h 16"/>
                <a:gd name="T80" fmla="*/ 7 w 48"/>
                <a:gd name="T81" fmla="*/ 5 h 16"/>
                <a:gd name="T82" fmla="*/ 10 w 48"/>
                <a:gd name="T83" fmla="*/ 4 h 16"/>
                <a:gd name="T84" fmla="*/ 15 w 48"/>
                <a:gd name="T85" fmla="*/ 2 h 16"/>
                <a:gd name="T86" fmla="*/ 17 w 48"/>
                <a:gd name="T87" fmla="*/ 3 h 16"/>
                <a:gd name="T88" fmla="*/ 19 w 48"/>
                <a:gd name="T89" fmla="*/ 4 h 16"/>
                <a:gd name="T90" fmla="*/ 17 w 48"/>
                <a:gd name="T91" fmla="*/ 4 h 16"/>
                <a:gd name="T92" fmla="*/ 19 w 48"/>
                <a:gd name="T93" fmla="*/ 5 h 16"/>
                <a:gd name="T94" fmla="*/ 20 w 48"/>
                <a:gd name="T95" fmla="*/ 5 h 16"/>
                <a:gd name="T96" fmla="*/ 21 w 48"/>
                <a:gd name="T97" fmla="*/ 5 h 16"/>
                <a:gd name="T98" fmla="*/ 23 w 48"/>
                <a:gd name="T99" fmla="*/ 6 h 16"/>
                <a:gd name="T100" fmla="*/ 24 w 48"/>
                <a:gd name="T101" fmla="*/ 6 h 16"/>
                <a:gd name="T102" fmla="*/ 30 w 48"/>
                <a:gd name="T103" fmla="*/ 9 h 16"/>
                <a:gd name="T104" fmla="*/ 35 w 48"/>
                <a:gd name="T105" fmla="*/ 11 h 16"/>
                <a:gd name="T106" fmla="*/ 37 w 48"/>
                <a:gd name="T107" fmla="*/ 12 h 16"/>
                <a:gd name="T108" fmla="*/ 36 w 48"/>
                <a:gd name="T109" fmla="*/ 13 h 16"/>
                <a:gd name="T110" fmla="*/ 35 w 48"/>
                <a:gd name="T111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8" h="16">
                  <a:moveTo>
                    <a:pt x="37" y="16"/>
                  </a:moveTo>
                  <a:cubicBezTo>
                    <a:pt x="35" y="16"/>
                    <a:pt x="34" y="16"/>
                    <a:pt x="32" y="16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4"/>
                    <a:pt x="33" y="13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1" y="12"/>
                    <a:pt x="30" y="11"/>
                    <a:pt x="29" y="11"/>
                  </a:cubicBezTo>
                  <a:cubicBezTo>
                    <a:pt x="28" y="10"/>
                    <a:pt x="27" y="9"/>
                    <a:pt x="24" y="8"/>
                  </a:cubicBezTo>
                  <a:cubicBezTo>
                    <a:pt x="23" y="8"/>
                    <a:pt x="23" y="8"/>
                    <a:pt x="22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7" y="7"/>
                    <a:pt x="15" y="6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5"/>
                    <a:pt x="12" y="5"/>
                    <a:pt x="11" y="6"/>
                  </a:cubicBezTo>
                  <a:cubicBezTo>
                    <a:pt x="9" y="7"/>
                    <a:pt x="6" y="8"/>
                    <a:pt x="4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6" y="4"/>
                  </a:cubicBezTo>
                  <a:cubicBezTo>
                    <a:pt x="6" y="3"/>
                    <a:pt x="7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2" y="0"/>
                    <a:pt x="14" y="0"/>
                    <a:pt x="17" y="0"/>
                  </a:cubicBezTo>
                  <a:cubicBezTo>
                    <a:pt x="21" y="0"/>
                    <a:pt x="24" y="2"/>
                    <a:pt x="27" y="3"/>
                  </a:cubicBezTo>
                  <a:cubicBezTo>
                    <a:pt x="29" y="5"/>
                    <a:pt x="32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7" y="8"/>
                    <a:pt x="39" y="9"/>
                    <a:pt x="41" y="9"/>
                  </a:cubicBezTo>
                  <a:cubicBezTo>
                    <a:pt x="43" y="10"/>
                    <a:pt x="45" y="11"/>
                    <a:pt x="47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5"/>
                    <a:pt x="40" y="16"/>
                    <a:pt x="37" y="16"/>
                  </a:cubicBezTo>
                  <a:close/>
                  <a:moveTo>
                    <a:pt x="35" y="14"/>
                  </a:moveTo>
                  <a:cubicBezTo>
                    <a:pt x="37" y="14"/>
                    <a:pt x="41" y="14"/>
                    <a:pt x="44" y="13"/>
                  </a:cubicBezTo>
                  <a:cubicBezTo>
                    <a:pt x="43" y="12"/>
                    <a:pt x="41" y="12"/>
                    <a:pt x="40" y="11"/>
                  </a:cubicBezTo>
                  <a:cubicBezTo>
                    <a:pt x="38" y="11"/>
                    <a:pt x="36" y="10"/>
                    <a:pt x="34" y="8"/>
                  </a:cubicBezTo>
                  <a:cubicBezTo>
                    <a:pt x="31" y="7"/>
                    <a:pt x="28" y="6"/>
                    <a:pt x="26" y="5"/>
                  </a:cubicBezTo>
                  <a:cubicBezTo>
                    <a:pt x="23" y="4"/>
                    <a:pt x="20" y="2"/>
                    <a:pt x="17" y="2"/>
                  </a:cubicBezTo>
                  <a:cubicBezTo>
                    <a:pt x="15" y="2"/>
                    <a:pt x="13" y="2"/>
                    <a:pt x="10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4"/>
                    <a:pt x="8" y="4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9" y="5"/>
                    <a:pt x="10" y="4"/>
                  </a:cubicBezTo>
                  <a:cubicBezTo>
                    <a:pt x="11" y="3"/>
                    <a:pt x="13" y="2"/>
                    <a:pt x="15" y="2"/>
                  </a:cubicBezTo>
                  <a:cubicBezTo>
                    <a:pt x="16" y="2"/>
                    <a:pt x="16" y="2"/>
                    <a:pt x="17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1" y="5"/>
                    <a:pt x="21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7" y="7"/>
                    <a:pt x="29" y="8"/>
                    <a:pt x="30" y="9"/>
                  </a:cubicBezTo>
                  <a:cubicBezTo>
                    <a:pt x="32" y="10"/>
                    <a:pt x="33" y="11"/>
                    <a:pt x="35" y="11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5" y="13"/>
                    <a:pt x="35" y="14"/>
                    <a:pt x="3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7" name="Freeform 35"/>
            <p:cNvSpPr>
              <a:spLocks/>
            </p:cNvSpPr>
            <p:nvPr/>
          </p:nvSpPr>
          <p:spPr bwMode="auto">
            <a:xfrm>
              <a:off x="2318" y="1684"/>
              <a:ext cx="7" cy="4"/>
            </a:xfrm>
            <a:custGeom>
              <a:avLst/>
              <a:gdLst>
                <a:gd name="T0" fmla="*/ 2 w 4"/>
                <a:gd name="T1" fmla="*/ 1 h 2"/>
                <a:gd name="T2" fmla="*/ 4 w 4"/>
                <a:gd name="T3" fmla="*/ 2 h 2"/>
                <a:gd name="T4" fmla="*/ 0 w 4"/>
                <a:gd name="T5" fmla="*/ 0 h 2"/>
                <a:gd name="T6" fmla="*/ 2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2" y="1"/>
                  </a:moveTo>
                  <a:cubicBezTo>
                    <a:pt x="3" y="1"/>
                    <a:pt x="4" y="1"/>
                    <a:pt x="4" y="2"/>
                  </a:cubicBezTo>
                  <a:cubicBezTo>
                    <a:pt x="2" y="2"/>
                    <a:pt x="1" y="1"/>
                    <a:pt x="0" y="0"/>
                  </a:cubicBezTo>
                  <a:cubicBezTo>
                    <a:pt x="0" y="0"/>
                    <a:pt x="1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8" name="Freeform 36"/>
            <p:cNvSpPr>
              <a:spLocks/>
            </p:cNvSpPr>
            <p:nvPr/>
          </p:nvSpPr>
          <p:spPr bwMode="auto">
            <a:xfrm>
              <a:off x="2306" y="1677"/>
              <a:ext cx="21" cy="14"/>
            </a:xfrm>
            <a:custGeom>
              <a:avLst/>
              <a:gdLst>
                <a:gd name="T0" fmla="*/ 11 w 12"/>
                <a:gd name="T1" fmla="*/ 8 h 8"/>
                <a:gd name="T2" fmla="*/ 10 w 12"/>
                <a:gd name="T3" fmla="*/ 7 h 8"/>
                <a:gd name="T4" fmla="*/ 7 w 12"/>
                <a:gd name="T5" fmla="*/ 5 h 8"/>
                <a:gd name="T6" fmla="*/ 0 w 12"/>
                <a:gd name="T7" fmla="*/ 0 h 8"/>
                <a:gd name="T8" fmla="*/ 8 w 12"/>
                <a:gd name="T9" fmla="*/ 3 h 8"/>
                <a:gd name="T10" fmla="*/ 10 w 12"/>
                <a:gd name="T11" fmla="*/ 4 h 8"/>
                <a:gd name="T12" fmla="*/ 10 w 12"/>
                <a:gd name="T13" fmla="*/ 4 h 8"/>
                <a:gd name="T14" fmla="*/ 10 w 12"/>
                <a:gd name="T15" fmla="*/ 4 h 8"/>
                <a:gd name="T16" fmla="*/ 12 w 12"/>
                <a:gd name="T17" fmla="*/ 6 h 8"/>
                <a:gd name="T18" fmla="*/ 11 w 12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8">
                  <a:moveTo>
                    <a:pt x="11" y="8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6"/>
                    <a:pt x="7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9" y="3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2" y="5"/>
                    <a:pt x="12" y="6"/>
                  </a:cubicBezTo>
                  <a:lnTo>
                    <a:pt x="11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69" name="Freeform 37"/>
            <p:cNvSpPr>
              <a:spLocks/>
            </p:cNvSpPr>
            <p:nvPr/>
          </p:nvSpPr>
          <p:spPr bwMode="auto">
            <a:xfrm>
              <a:off x="2287" y="1688"/>
              <a:ext cx="3" cy="3"/>
            </a:xfrm>
            <a:custGeom>
              <a:avLst/>
              <a:gdLst>
                <a:gd name="T0" fmla="*/ 1 w 2"/>
                <a:gd name="T1" fmla="*/ 0 h 2"/>
                <a:gd name="T2" fmla="*/ 2 w 2"/>
                <a:gd name="T3" fmla="*/ 2 h 2"/>
                <a:gd name="T4" fmla="*/ 0 w 2"/>
                <a:gd name="T5" fmla="*/ 2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2" y="1"/>
                    <a:pt x="2" y="1"/>
                    <a:pt x="2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0" name="Freeform 38"/>
            <p:cNvSpPr>
              <a:spLocks/>
            </p:cNvSpPr>
            <p:nvPr/>
          </p:nvSpPr>
          <p:spPr bwMode="auto">
            <a:xfrm>
              <a:off x="2285" y="1686"/>
              <a:ext cx="7" cy="7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3 h 4"/>
                <a:gd name="T4" fmla="*/ 2 w 4"/>
                <a:gd name="T5" fmla="*/ 1 h 4"/>
                <a:gd name="T6" fmla="*/ 2 w 4"/>
                <a:gd name="T7" fmla="*/ 1 h 4"/>
                <a:gd name="T8" fmla="*/ 3 w 4"/>
                <a:gd name="T9" fmla="*/ 0 h 4"/>
                <a:gd name="T10" fmla="*/ 3 w 4"/>
                <a:gd name="T11" fmla="*/ 1 h 4"/>
                <a:gd name="T12" fmla="*/ 4 w 4"/>
                <a:gd name="T13" fmla="*/ 3 h 4"/>
                <a:gd name="T14" fmla="*/ 4 w 4"/>
                <a:gd name="T15" fmla="*/ 4 h 4"/>
                <a:gd name="T16" fmla="*/ 3 w 4"/>
                <a:gd name="T17" fmla="*/ 4 h 4"/>
                <a:gd name="T18" fmla="*/ 1 w 4"/>
                <a:gd name="T19" fmla="*/ 4 h 4"/>
                <a:gd name="T20" fmla="*/ 0 w 4"/>
                <a:gd name="T2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1" y="4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1" name="Freeform 39"/>
            <p:cNvSpPr>
              <a:spLocks/>
            </p:cNvSpPr>
            <p:nvPr/>
          </p:nvSpPr>
          <p:spPr bwMode="auto">
            <a:xfrm>
              <a:off x="2361" y="1701"/>
              <a:ext cx="28" cy="18"/>
            </a:xfrm>
            <a:custGeom>
              <a:avLst/>
              <a:gdLst>
                <a:gd name="T0" fmla="*/ 2 w 16"/>
                <a:gd name="T1" fmla="*/ 1 h 10"/>
                <a:gd name="T2" fmla="*/ 3 w 16"/>
                <a:gd name="T3" fmla="*/ 10 h 10"/>
                <a:gd name="T4" fmla="*/ 6 w 16"/>
                <a:gd name="T5" fmla="*/ 7 h 10"/>
                <a:gd name="T6" fmla="*/ 14 w 16"/>
                <a:gd name="T7" fmla="*/ 7 h 10"/>
                <a:gd name="T8" fmla="*/ 11 w 16"/>
                <a:gd name="T9" fmla="*/ 4 h 10"/>
                <a:gd name="T10" fmla="*/ 12 w 16"/>
                <a:gd name="T11" fmla="*/ 3 h 10"/>
                <a:gd name="T12" fmla="*/ 7 w 16"/>
                <a:gd name="T13" fmla="*/ 1 h 10"/>
                <a:gd name="T14" fmla="*/ 2 w 16"/>
                <a:gd name="T15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0">
                  <a:moveTo>
                    <a:pt x="2" y="1"/>
                  </a:moveTo>
                  <a:cubicBezTo>
                    <a:pt x="3" y="4"/>
                    <a:pt x="0" y="7"/>
                    <a:pt x="3" y="10"/>
                  </a:cubicBezTo>
                  <a:cubicBezTo>
                    <a:pt x="4" y="9"/>
                    <a:pt x="5" y="8"/>
                    <a:pt x="6" y="7"/>
                  </a:cubicBezTo>
                  <a:cubicBezTo>
                    <a:pt x="7" y="8"/>
                    <a:pt x="11" y="7"/>
                    <a:pt x="14" y="7"/>
                  </a:cubicBezTo>
                  <a:cubicBezTo>
                    <a:pt x="16" y="8"/>
                    <a:pt x="14" y="4"/>
                    <a:pt x="11" y="4"/>
                  </a:cubicBezTo>
                  <a:cubicBezTo>
                    <a:pt x="11" y="4"/>
                    <a:pt x="11" y="3"/>
                    <a:pt x="12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5" y="0"/>
                    <a:pt x="4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2" name="Freeform 40"/>
            <p:cNvSpPr>
              <a:spLocks noEditPoints="1"/>
            </p:cNvSpPr>
            <p:nvPr/>
          </p:nvSpPr>
          <p:spPr bwMode="auto">
            <a:xfrm>
              <a:off x="2361" y="1701"/>
              <a:ext cx="28" cy="19"/>
            </a:xfrm>
            <a:custGeom>
              <a:avLst/>
              <a:gdLst>
                <a:gd name="T0" fmla="*/ 3 w 16"/>
                <a:gd name="T1" fmla="*/ 11 h 11"/>
                <a:gd name="T2" fmla="*/ 2 w 16"/>
                <a:gd name="T3" fmla="*/ 11 h 11"/>
                <a:gd name="T4" fmla="*/ 1 w 16"/>
                <a:gd name="T5" fmla="*/ 5 h 11"/>
                <a:gd name="T6" fmla="*/ 1 w 16"/>
                <a:gd name="T7" fmla="*/ 1 h 11"/>
                <a:gd name="T8" fmla="*/ 0 w 16"/>
                <a:gd name="T9" fmla="*/ 0 h 11"/>
                <a:gd name="T10" fmla="*/ 3 w 16"/>
                <a:gd name="T11" fmla="*/ 0 h 11"/>
                <a:gd name="T12" fmla="*/ 8 w 16"/>
                <a:gd name="T13" fmla="*/ 0 h 11"/>
                <a:gd name="T14" fmla="*/ 10 w 16"/>
                <a:gd name="T15" fmla="*/ 1 h 11"/>
                <a:gd name="T16" fmla="*/ 12 w 16"/>
                <a:gd name="T17" fmla="*/ 2 h 11"/>
                <a:gd name="T18" fmla="*/ 15 w 16"/>
                <a:gd name="T19" fmla="*/ 2 h 11"/>
                <a:gd name="T20" fmla="*/ 13 w 16"/>
                <a:gd name="T21" fmla="*/ 4 h 11"/>
                <a:gd name="T22" fmla="*/ 16 w 16"/>
                <a:gd name="T23" fmla="*/ 7 h 11"/>
                <a:gd name="T24" fmla="*/ 15 w 16"/>
                <a:gd name="T25" fmla="*/ 8 h 11"/>
                <a:gd name="T26" fmla="*/ 14 w 16"/>
                <a:gd name="T27" fmla="*/ 8 h 11"/>
                <a:gd name="T28" fmla="*/ 10 w 16"/>
                <a:gd name="T29" fmla="*/ 8 h 11"/>
                <a:gd name="T30" fmla="*/ 8 w 16"/>
                <a:gd name="T31" fmla="*/ 9 h 11"/>
                <a:gd name="T32" fmla="*/ 6 w 16"/>
                <a:gd name="T33" fmla="*/ 8 h 11"/>
                <a:gd name="T34" fmla="*/ 3 w 16"/>
                <a:gd name="T35" fmla="*/ 11 h 11"/>
                <a:gd name="T36" fmla="*/ 3 w 16"/>
                <a:gd name="T37" fmla="*/ 2 h 11"/>
                <a:gd name="T38" fmla="*/ 3 w 16"/>
                <a:gd name="T39" fmla="*/ 5 h 11"/>
                <a:gd name="T40" fmla="*/ 3 w 16"/>
                <a:gd name="T41" fmla="*/ 8 h 11"/>
                <a:gd name="T42" fmla="*/ 6 w 16"/>
                <a:gd name="T43" fmla="*/ 5 h 11"/>
                <a:gd name="T44" fmla="*/ 6 w 16"/>
                <a:gd name="T45" fmla="*/ 6 h 11"/>
                <a:gd name="T46" fmla="*/ 10 w 16"/>
                <a:gd name="T47" fmla="*/ 6 h 11"/>
                <a:gd name="T48" fmla="*/ 13 w 16"/>
                <a:gd name="T49" fmla="*/ 6 h 11"/>
                <a:gd name="T50" fmla="*/ 11 w 16"/>
                <a:gd name="T51" fmla="*/ 5 h 11"/>
                <a:gd name="T52" fmla="*/ 7 w 16"/>
                <a:gd name="T53" fmla="*/ 5 h 11"/>
                <a:gd name="T54" fmla="*/ 10 w 16"/>
                <a:gd name="T55" fmla="*/ 4 h 11"/>
                <a:gd name="T56" fmla="*/ 9 w 16"/>
                <a:gd name="T57" fmla="*/ 3 h 11"/>
                <a:gd name="T58" fmla="*/ 7 w 16"/>
                <a:gd name="T59" fmla="*/ 2 h 11"/>
                <a:gd name="T60" fmla="*/ 3 w 16"/>
                <a:gd name="T6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" h="11">
                  <a:moveTo>
                    <a:pt x="3" y="11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1" y="9"/>
                    <a:pt x="1" y="7"/>
                    <a:pt x="1" y="5"/>
                  </a:cubicBezTo>
                  <a:cubicBezTo>
                    <a:pt x="1" y="4"/>
                    <a:pt x="1" y="2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6" y="0"/>
                    <a:pt x="8" y="0"/>
                  </a:cubicBezTo>
                  <a:cubicBezTo>
                    <a:pt x="9" y="0"/>
                    <a:pt x="9" y="1"/>
                    <a:pt x="10" y="1"/>
                  </a:cubicBezTo>
                  <a:cubicBezTo>
                    <a:pt x="10" y="2"/>
                    <a:pt x="11" y="2"/>
                    <a:pt x="12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5" y="4"/>
                    <a:pt x="16" y="6"/>
                    <a:pt x="16" y="7"/>
                  </a:cubicBezTo>
                  <a:cubicBezTo>
                    <a:pt x="16" y="7"/>
                    <a:pt x="16" y="8"/>
                    <a:pt x="15" y="8"/>
                  </a:cubicBezTo>
                  <a:cubicBezTo>
                    <a:pt x="15" y="8"/>
                    <a:pt x="15" y="8"/>
                    <a:pt x="14" y="8"/>
                  </a:cubicBezTo>
                  <a:cubicBezTo>
                    <a:pt x="13" y="8"/>
                    <a:pt x="11" y="8"/>
                    <a:pt x="10" y="8"/>
                  </a:cubicBezTo>
                  <a:cubicBezTo>
                    <a:pt x="9" y="8"/>
                    <a:pt x="9" y="9"/>
                    <a:pt x="8" y="9"/>
                  </a:cubicBezTo>
                  <a:cubicBezTo>
                    <a:pt x="7" y="9"/>
                    <a:pt x="6" y="8"/>
                    <a:pt x="6" y="8"/>
                  </a:cubicBezTo>
                  <a:lnTo>
                    <a:pt x="3" y="11"/>
                  </a:lnTo>
                  <a:close/>
                  <a:moveTo>
                    <a:pt x="3" y="2"/>
                  </a:moveTo>
                  <a:cubicBezTo>
                    <a:pt x="3" y="3"/>
                    <a:pt x="3" y="4"/>
                    <a:pt x="3" y="5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7"/>
                    <a:pt x="8" y="7"/>
                    <a:pt x="10" y="6"/>
                  </a:cubicBezTo>
                  <a:cubicBezTo>
                    <a:pt x="11" y="6"/>
                    <a:pt x="12" y="6"/>
                    <a:pt x="13" y="6"/>
                  </a:cubicBezTo>
                  <a:cubicBezTo>
                    <a:pt x="13" y="6"/>
                    <a:pt x="12" y="5"/>
                    <a:pt x="11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6" y="2"/>
                    <a:pt x="5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3" name="Freeform 41"/>
            <p:cNvSpPr>
              <a:spLocks/>
            </p:cNvSpPr>
            <p:nvPr/>
          </p:nvSpPr>
          <p:spPr bwMode="auto">
            <a:xfrm>
              <a:off x="2240" y="1741"/>
              <a:ext cx="21" cy="12"/>
            </a:xfrm>
            <a:custGeom>
              <a:avLst/>
              <a:gdLst>
                <a:gd name="T0" fmla="*/ 0 w 12"/>
                <a:gd name="T1" fmla="*/ 3 h 7"/>
                <a:gd name="T2" fmla="*/ 9 w 12"/>
                <a:gd name="T3" fmla="*/ 2 h 7"/>
                <a:gd name="T4" fmla="*/ 4 w 12"/>
                <a:gd name="T5" fmla="*/ 1 h 7"/>
                <a:gd name="T6" fmla="*/ 0 w 12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7">
                  <a:moveTo>
                    <a:pt x="0" y="3"/>
                  </a:moveTo>
                  <a:cubicBezTo>
                    <a:pt x="1" y="3"/>
                    <a:pt x="12" y="7"/>
                    <a:pt x="9" y="2"/>
                  </a:cubicBezTo>
                  <a:cubicBezTo>
                    <a:pt x="9" y="3"/>
                    <a:pt x="4" y="1"/>
                    <a:pt x="4" y="1"/>
                  </a:cubicBezTo>
                  <a:cubicBezTo>
                    <a:pt x="2" y="0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4" name="Freeform 42"/>
            <p:cNvSpPr>
              <a:spLocks noEditPoints="1"/>
            </p:cNvSpPr>
            <p:nvPr/>
          </p:nvSpPr>
          <p:spPr bwMode="auto">
            <a:xfrm>
              <a:off x="2237" y="1739"/>
              <a:ext cx="21" cy="12"/>
            </a:xfrm>
            <a:custGeom>
              <a:avLst/>
              <a:gdLst>
                <a:gd name="T0" fmla="*/ 10 w 12"/>
                <a:gd name="T1" fmla="*/ 7 h 7"/>
                <a:gd name="T2" fmla="*/ 2 w 12"/>
                <a:gd name="T3" fmla="*/ 5 h 7"/>
                <a:gd name="T4" fmla="*/ 0 w 12"/>
                <a:gd name="T5" fmla="*/ 4 h 7"/>
                <a:gd name="T6" fmla="*/ 1 w 12"/>
                <a:gd name="T7" fmla="*/ 3 h 7"/>
                <a:gd name="T8" fmla="*/ 2 w 12"/>
                <a:gd name="T9" fmla="*/ 2 h 7"/>
                <a:gd name="T10" fmla="*/ 5 w 12"/>
                <a:gd name="T11" fmla="*/ 0 h 7"/>
                <a:gd name="T12" fmla="*/ 6 w 12"/>
                <a:gd name="T13" fmla="*/ 1 h 7"/>
                <a:gd name="T14" fmla="*/ 11 w 12"/>
                <a:gd name="T15" fmla="*/ 2 h 7"/>
                <a:gd name="T16" fmla="*/ 10 w 12"/>
                <a:gd name="T17" fmla="*/ 3 h 7"/>
                <a:gd name="T18" fmla="*/ 11 w 12"/>
                <a:gd name="T19" fmla="*/ 3 h 7"/>
                <a:gd name="T20" fmla="*/ 11 w 12"/>
                <a:gd name="T21" fmla="*/ 3 h 7"/>
                <a:gd name="T22" fmla="*/ 12 w 12"/>
                <a:gd name="T23" fmla="*/ 3 h 7"/>
                <a:gd name="T24" fmla="*/ 12 w 12"/>
                <a:gd name="T25" fmla="*/ 3 h 7"/>
                <a:gd name="T26" fmla="*/ 12 w 12"/>
                <a:gd name="T27" fmla="*/ 3 h 7"/>
                <a:gd name="T28" fmla="*/ 12 w 12"/>
                <a:gd name="T29" fmla="*/ 6 h 7"/>
                <a:gd name="T30" fmla="*/ 10 w 12"/>
                <a:gd name="T31" fmla="*/ 7 h 7"/>
                <a:gd name="T32" fmla="*/ 4 w 12"/>
                <a:gd name="T33" fmla="*/ 3 h 7"/>
                <a:gd name="T34" fmla="*/ 10 w 12"/>
                <a:gd name="T35" fmla="*/ 5 h 7"/>
                <a:gd name="T36" fmla="*/ 10 w 12"/>
                <a:gd name="T37" fmla="*/ 5 h 7"/>
                <a:gd name="T38" fmla="*/ 10 w 12"/>
                <a:gd name="T39" fmla="*/ 4 h 7"/>
                <a:gd name="T40" fmla="*/ 5 w 12"/>
                <a:gd name="T41" fmla="*/ 3 h 7"/>
                <a:gd name="T42" fmla="*/ 5 w 12"/>
                <a:gd name="T43" fmla="*/ 2 h 7"/>
                <a:gd name="T44" fmla="*/ 4 w 12"/>
                <a:gd name="T4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" h="7">
                  <a:moveTo>
                    <a:pt x="10" y="7"/>
                  </a:moveTo>
                  <a:cubicBezTo>
                    <a:pt x="7" y="7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3" y="1"/>
                    <a:pt x="3" y="0"/>
                    <a:pt x="5" y="0"/>
                  </a:cubicBezTo>
                  <a:cubicBezTo>
                    <a:pt x="5" y="0"/>
                    <a:pt x="6" y="1"/>
                    <a:pt x="6" y="1"/>
                  </a:cubicBezTo>
                  <a:cubicBezTo>
                    <a:pt x="7" y="1"/>
                    <a:pt x="10" y="2"/>
                    <a:pt x="11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4"/>
                    <a:pt x="12" y="5"/>
                    <a:pt x="12" y="6"/>
                  </a:cubicBezTo>
                  <a:cubicBezTo>
                    <a:pt x="12" y="6"/>
                    <a:pt x="11" y="7"/>
                    <a:pt x="10" y="7"/>
                  </a:cubicBezTo>
                  <a:close/>
                  <a:moveTo>
                    <a:pt x="4" y="3"/>
                  </a:moveTo>
                  <a:cubicBezTo>
                    <a:pt x="5" y="4"/>
                    <a:pt x="8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4"/>
                  </a:cubicBezTo>
                  <a:cubicBezTo>
                    <a:pt x="9" y="4"/>
                    <a:pt x="6" y="3"/>
                    <a:pt x="5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5" name="Freeform 43"/>
            <p:cNvSpPr>
              <a:spLocks/>
            </p:cNvSpPr>
            <p:nvPr/>
          </p:nvSpPr>
          <p:spPr bwMode="auto">
            <a:xfrm>
              <a:off x="2222" y="1715"/>
              <a:ext cx="31" cy="31"/>
            </a:xfrm>
            <a:custGeom>
              <a:avLst/>
              <a:gdLst>
                <a:gd name="T0" fmla="*/ 18 w 18"/>
                <a:gd name="T1" fmla="*/ 10 h 18"/>
                <a:gd name="T2" fmla="*/ 14 w 18"/>
                <a:gd name="T3" fmla="*/ 9 h 18"/>
                <a:gd name="T4" fmla="*/ 14 w 18"/>
                <a:gd name="T5" fmla="*/ 1 h 18"/>
                <a:gd name="T6" fmla="*/ 8 w 18"/>
                <a:gd name="T7" fmla="*/ 3 h 18"/>
                <a:gd name="T8" fmla="*/ 5 w 18"/>
                <a:gd name="T9" fmla="*/ 3 h 18"/>
                <a:gd name="T10" fmla="*/ 9 w 18"/>
                <a:gd name="T11" fmla="*/ 8 h 18"/>
                <a:gd name="T12" fmla="*/ 7 w 18"/>
                <a:gd name="T13" fmla="*/ 17 h 18"/>
                <a:gd name="T14" fmla="*/ 14 w 18"/>
                <a:gd name="T15" fmla="*/ 15 h 18"/>
                <a:gd name="T16" fmla="*/ 15 w 18"/>
                <a:gd name="T17" fmla="*/ 13 h 18"/>
                <a:gd name="T18" fmla="*/ 18 w 18"/>
                <a:gd name="T19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18" y="10"/>
                  </a:moveTo>
                  <a:cubicBezTo>
                    <a:pt x="16" y="9"/>
                    <a:pt x="16" y="9"/>
                    <a:pt x="14" y="9"/>
                  </a:cubicBezTo>
                  <a:cubicBezTo>
                    <a:pt x="14" y="6"/>
                    <a:pt x="14" y="4"/>
                    <a:pt x="14" y="1"/>
                  </a:cubicBezTo>
                  <a:cubicBezTo>
                    <a:pt x="12" y="1"/>
                    <a:pt x="7" y="0"/>
                    <a:pt x="8" y="3"/>
                  </a:cubicBezTo>
                  <a:cubicBezTo>
                    <a:pt x="7" y="3"/>
                    <a:pt x="6" y="3"/>
                    <a:pt x="5" y="3"/>
                  </a:cubicBezTo>
                  <a:cubicBezTo>
                    <a:pt x="7" y="4"/>
                    <a:pt x="9" y="6"/>
                    <a:pt x="9" y="8"/>
                  </a:cubicBezTo>
                  <a:cubicBezTo>
                    <a:pt x="4" y="7"/>
                    <a:pt x="0" y="16"/>
                    <a:pt x="7" y="17"/>
                  </a:cubicBezTo>
                  <a:cubicBezTo>
                    <a:pt x="11" y="18"/>
                    <a:pt x="11" y="18"/>
                    <a:pt x="14" y="15"/>
                  </a:cubicBezTo>
                  <a:cubicBezTo>
                    <a:pt x="15" y="14"/>
                    <a:pt x="14" y="13"/>
                    <a:pt x="15" y="13"/>
                  </a:cubicBezTo>
                  <a:cubicBezTo>
                    <a:pt x="16" y="12"/>
                    <a:pt x="17" y="11"/>
                    <a:pt x="18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6" name="Freeform 44"/>
            <p:cNvSpPr>
              <a:spLocks noEditPoints="1"/>
            </p:cNvSpPr>
            <p:nvPr/>
          </p:nvSpPr>
          <p:spPr bwMode="auto">
            <a:xfrm>
              <a:off x="2222" y="1715"/>
              <a:ext cx="32" cy="33"/>
            </a:xfrm>
            <a:custGeom>
              <a:avLst/>
              <a:gdLst>
                <a:gd name="T0" fmla="*/ 10 w 19"/>
                <a:gd name="T1" fmla="*/ 19 h 19"/>
                <a:gd name="T2" fmla="*/ 6 w 19"/>
                <a:gd name="T3" fmla="*/ 18 h 19"/>
                <a:gd name="T4" fmla="*/ 2 w 19"/>
                <a:gd name="T5" fmla="*/ 13 h 19"/>
                <a:gd name="T6" fmla="*/ 8 w 19"/>
                <a:gd name="T7" fmla="*/ 7 h 19"/>
                <a:gd name="T8" fmla="*/ 5 w 19"/>
                <a:gd name="T9" fmla="*/ 4 h 19"/>
                <a:gd name="T10" fmla="*/ 0 w 19"/>
                <a:gd name="T11" fmla="*/ 0 h 19"/>
                <a:gd name="T12" fmla="*/ 6 w 19"/>
                <a:gd name="T13" fmla="*/ 2 h 19"/>
                <a:gd name="T14" fmla="*/ 7 w 19"/>
                <a:gd name="T15" fmla="*/ 2 h 19"/>
                <a:gd name="T16" fmla="*/ 7 w 19"/>
                <a:gd name="T17" fmla="*/ 2 h 19"/>
                <a:gd name="T18" fmla="*/ 7 w 19"/>
                <a:gd name="T19" fmla="*/ 1 h 19"/>
                <a:gd name="T20" fmla="*/ 10 w 19"/>
                <a:gd name="T21" fmla="*/ 0 h 19"/>
                <a:gd name="T22" fmla="*/ 13 w 19"/>
                <a:gd name="T23" fmla="*/ 0 h 19"/>
                <a:gd name="T24" fmla="*/ 14 w 19"/>
                <a:gd name="T25" fmla="*/ 0 h 19"/>
                <a:gd name="T26" fmla="*/ 15 w 19"/>
                <a:gd name="T27" fmla="*/ 0 h 19"/>
                <a:gd name="T28" fmla="*/ 15 w 19"/>
                <a:gd name="T29" fmla="*/ 1 h 19"/>
                <a:gd name="T30" fmla="*/ 15 w 19"/>
                <a:gd name="T31" fmla="*/ 6 h 19"/>
                <a:gd name="T32" fmla="*/ 15 w 19"/>
                <a:gd name="T33" fmla="*/ 8 h 19"/>
                <a:gd name="T34" fmla="*/ 18 w 19"/>
                <a:gd name="T35" fmla="*/ 8 h 19"/>
                <a:gd name="T36" fmla="*/ 19 w 19"/>
                <a:gd name="T37" fmla="*/ 9 h 19"/>
                <a:gd name="T38" fmla="*/ 19 w 19"/>
                <a:gd name="T39" fmla="*/ 10 h 19"/>
                <a:gd name="T40" fmla="*/ 16 w 19"/>
                <a:gd name="T41" fmla="*/ 13 h 19"/>
                <a:gd name="T42" fmla="*/ 15 w 19"/>
                <a:gd name="T43" fmla="*/ 13 h 19"/>
                <a:gd name="T44" fmla="*/ 15 w 19"/>
                <a:gd name="T45" fmla="*/ 15 h 19"/>
                <a:gd name="T46" fmla="*/ 10 w 19"/>
                <a:gd name="T47" fmla="*/ 19 h 19"/>
                <a:gd name="T48" fmla="*/ 9 w 19"/>
                <a:gd name="T49" fmla="*/ 9 h 19"/>
                <a:gd name="T50" fmla="*/ 4 w 19"/>
                <a:gd name="T51" fmla="*/ 13 h 19"/>
                <a:gd name="T52" fmla="*/ 7 w 19"/>
                <a:gd name="T53" fmla="*/ 16 h 19"/>
                <a:gd name="T54" fmla="*/ 10 w 19"/>
                <a:gd name="T55" fmla="*/ 17 h 19"/>
                <a:gd name="T56" fmla="*/ 13 w 19"/>
                <a:gd name="T57" fmla="*/ 14 h 19"/>
                <a:gd name="T58" fmla="*/ 13 w 19"/>
                <a:gd name="T59" fmla="*/ 14 h 19"/>
                <a:gd name="T60" fmla="*/ 14 w 19"/>
                <a:gd name="T61" fmla="*/ 12 h 19"/>
                <a:gd name="T62" fmla="*/ 15 w 19"/>
                <a:gd name="T63" fmla="*/ 11 h 19"/>
                <a:gd name="T64" fmla="*/ 16 w 19"/>
                <a:gd name="T65" fmla="*/ 10 h 19"/>
                <a:gd name="T66" fmla="*/ 14 w 19"/>
                <a:gd name="T67" fmla="*/ 10 h 19"/>
                <a:gd name="T68" fmla="*/ 13 w 19"/>
                <a:gd name="T69" fmla="*/ 10 h 19"/>
                <a:gd name="T70" fmla="*/ 13 w 19"/>
                <a:gd name="T71" fmla="*/ 6 h 19"/>
                <a:gd name="T72" fmla="*/ 13 w 19"/>
                <a:gd name="T73" fmla="*/ 2 h 19"/>
                <a:gd name="T74" fmla="*/ 12 w 19"/>
                <a:gd name="T75" fmla="*/ 2 h 19"/>
                <a:gd name="T76" fmla="*/ 10 w 19"/>
                <a:gd name="T77" fmla="*/ 2 h 19"/>
                <a:gd name="T78" fmla="*/ 9 w 19"/>
                <a:gd name="T79" fmla="*/ 2 h 19"/>
                <a:gd name="T80" fmla="*/ 9 w 19"/>
                <a:gd name="T81" fmla="*/ 3 h 19"/>
                <a:gd name="T82" fmla="*/ 9 w 19"/>
                <a:gd name="T83" fmla="*/ 5 h 19"/>
                <a:gd name="T84" fmla="*/ 8 w 19"/>
                <a:gd name="T85" fmla="*/ 4 h 19"/>
                <a:gd name="T86" fmla="*/ 10 w 19"/>
                <a:gd name="T87" fmla="*/ 8 h 19"/>
                <a:gd name="T88" fmla="*/ 10 w 19"/>
                <a:gd name="T89" fmla="*/ 9 h 19"/>
                <a:gd name="T90" fmla="*/ 9 w 19"/>
                <a:gd name="T91" fmla="*/ 9 h 19"/>
                <a:gd name="T92" fmla="*/ 9 w 19"/>
                <a:gd name="T9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9" y="19"/>
                    <a:pt x="8" y="18"/>
                    <a:pt x="6" y="18"/>
                  </a:cubicBezTo>
                  <a:cubicBezTo>
                    <a:pt x="3" y="18"/>
                    <a:pt x="2" y="15"/>
                    <a:pt x="2" y="13"/>
                  </a:cubicBezTo>
                  <a:cubicBezTo>
                    <a:pt x="2" y="11"/>
                    <a:pt x="5" y="8"/>
                    <a:pt x="8" y="7"/>
                  </a:cubicBezTo>
                  <a:cubicBezTo>
                    <a:pt x="7" y="6"/>
                    <a:pt x="6" y="5"/>
                    <a:pt x="5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1" y="0"/>
                    <a:pt x="12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3"/>
                    <a:pt x="15" y="4"/>
                    <a:pt x="15" y="6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6" y="8"/>
                    <a:pt x="17" y="8"/>
                    <a:pt x="18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7" y="12"/>
                    <a:pt x="16" y="13"/>
                  </a:cubicBezTo>
                  <a:cubicBezTo>
                    <a:pt x="16" y="13"/>
                    <a:pt x="16" y="13"/>
                    <a:pt x="15" y="13"/>
                  </a:cubicBezTo>
                  <a:cubicBezTo>
                    <a:pt x="15" y="14"/>
                    <a:pt x="15" y="14"/>
                    <a:pt x="15" y="15"/>
                  </a:cubicBezTo>
                  <a:cubicBezTo>
                    <a:pt x="13" y="18"/>
                    <a:pt x="12" y="19"/>
                    <a:pt x="10" y="19"/>
                  </a:cubicBezTo>
                  <a:close/>
                  <a:moveTo>
                    <a:pt x="9" y="9"/>
                  </a:moveTo>
                  <a:cubicBezTo>
                    <a:pt x="6" y="9"/>
                    <a:pt x="4" y="11"/>
                    <a:pt x="4" y="13"/>
                  </a:cubicBezTo>
                  <a:cubicBezTo>
                    <a:pt x="4" y="15"/>
                    <a:pt x="5" y="16"/>
                    <a:pt x="7" y="16"/>
                  </a:cubicBezTo>
                  <a:cubicBezTo>
                    <a:pt x="8" y="16"/>
                    <a:pt x="9" y="17"/>
                    <a:pt x="10" y="17"/>
                  </a:cubicBezTo>
                  <a:cubicBezTo>
                    <a:pt x="11" y="17"/>
                    <a:pt x="11" y="16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2"/>
                    <a:pt x="14" y="12"/>
                  </a:cubicBezTo>
                  <a:cubicBezTo>
                    <a:pt x="14" y="12"/>
                    <a:pt x="15" y="11"/>
                    <a:pt x="15" y="11"/>
                  </a:cubicBezTo>
                  <a:cubicBezTo>
                    <a:pt x="16" y="11"/>
                    <a:pt x="16" y="10"/>
                    <a:pt x="16" y="10"/>
                  </a:cubicBezTo>
                  <a:cubicBezTo>
                    <a:pt x="16" y="10"/>
                    <a:pt x="15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4"/>
                    <a:pt x="13" y="3"/>
                    <a:pt x="13" y="2"/>
                  </a:cubicBezTo>
                  <a:cubicBezTo>
                    <a:pt x="13" y="2"/>
                    <a:pt x="13" y="2"/>
                    <a:pt x="12" y="2"/>
                  </a:cubicBezTo>
                  <a:cubicBezTo>
                    <a:pt x="12" y="2"/>
                    <a:pt x="11" y="2"/>
                    <a:pt x="10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10" y="6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7" name="Freeform 45"/>
            <p:cNvSpPr>
              <a:spLocks/>
            </p:cNvSpPr>
            <p:nvPr/>
          </p:nvSpPr>
          <p:spPr bwMode="auto">
            <a:xfrm>
              <a:off x="2354" y="1710"/>
              <a:ext cx="4" cy="2"/>
            </a:xfrm>
            <a:custGeom>
              <a:avLst/>
              <a:gdLst>
                <a:gd name="T0" fmla="*/ 1 w 2"/>
                <a:gd name="T1" fmla="*/ 0 h 1"/>
                <a:gd name="T2" fmla="*/ 2 w 2"/>
                <a:gd name="T3" fmla="*/ 1 h 1"/>
                <a:gd name="T4" fmla="*/ 0 w 2"/>
                <a:gd name="T5" fmla="*/ 0 h 1"/>
                <a:gd name="T6" fmla="*/ 1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2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8" name="Freeform 46"/>
            <p:cNvSpPr>
              <a:spLocks/>
            </p:cNvSpPr>
            <p:nvPr/>
          </p:nvSpPr>
          <p:spPr bwMode="auto">
            <a:xfrm>
              <a:off x="2349" y="1708"/>
              <a:ext cx="12" cy="5"/>
            </a:xfrm>
            <a:custGeom>
              <a:avLst/>
              <a:gdLst>
                <a:gd name="T0" fmla="*/ 7 w 7"/>
                <a:gd name="T1" fmla="*/ 3 h 3"/>
                <a:gd name="T2" fmla="*/ 4 w 7"/>
                <a:gd name="T3" fmla="*/ 3 h 3"/>
                <a:gd name="T4" fmla="*/ 2 w 7"/>
                <a:gd name="T5" fmla="*/ 1 h 3"/>
                <a:gd name="T6" fmla="*/ 0 w 7"/>
                <a:gd name="T7" fmla="*/ 0 h 3"/>
                <a:gd name="T8" fmla="*/ 4 w 7"/>
                <a:gd name="T9" fmla="*/ 0 h 3"/>
                <a:gd name="T10" fmla="*/ 5 w 7"/>
                <a:gd name="T11" fmla="*/ 0 h 3"/>
                <a:gd name="T12" fmla="*/ 5 w 7"/>
                <a:gd name="T13" fmla="*/ 1 h 3"/>
                <a:gd name="T14" fmla="*/ 7 w 7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7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3" y="2"/>
                    <a:pt x="3" y="2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1"/>
                    <a:pt x="5" y="1"/>
                  </a:cubicBezTo>
                  <a:lnTo>
                    <a:pt x="7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79" name="Freeform 47"/>
            <p:cNvSpPr>
              <a:spLocks/>
            </p:cNvSpPr>
            <p:nvPr/>
          </p:nvSpPr>
          <p:spPr bwMode="auto">
            <a:xfrm>
              <a:off x="2358" y="1701"/>
              <a:ext cx="1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0" name="Freeform 48"/>
            <p:cNvSpPr>
              <a:spLocks/>
            </p:cNvSpPr>
            <p:nvPr/>
          </p:nvSpPr>
          <p:spPr bwMode="auto">
            <a:xfrm>
              <a:off x="2351" y="1696"/>
              <a:ext cx="8" cy="7"/>
            </a:xfrm>
            <a:custGeom>
              <a:avLst/>
              <a:gdLst>
                <a:gd name="T0" fmla="*/ 5 w 5"/>
                <a:gd name="T1" fmla="*/ 4 h 4"/>
                <a:gd name="T2" fmla="*/ 4 w 5"/>
                <a:gd name="T3" fmla="*/ 4 h 4"/>
                <a:gd name="T4" fmla="*/ 3 w 5"/>
                <a:gd name="T5" fmla="*/ 4 h 4"/>
                <a:gd name="T6" fmla="*/ 3 w 5"/>
                <a:gd name="T7" fmla="*/ 4 h 4"/>
                <a:gd name="T8" fmla="*/ 3 w 5"/>
                <a:gd name="T9" fmla="*/ 4 h 4"/>
                <a:gd name="T10" fmla="*/ 3 w 5"/>
                <a:gd name="T11" fmla="*/ 4 h 4"/>
                <a:gd name="T12" fmla="*/ 0 w 5"/>
                <a:gd name="T13" fmla="*/ 0 h 4"/>
                <a:gd name="T14" fmla="*/ 4 w 5"/>
                <a:gd name="T15" fmla="*/ 2 h 4"/>
                <a:gd name="T16" fmla="*/ 4 w 5"/>
                <a:gd name="T17" fmla="*/ 2 h 4"/>
                <a:gd name="T18" fmla="*/ 4 w 5"/>
                <a:gd name="T19" fmla="*/ 2 h 4"/>
                <a:gd name="T20" fmla="*/ 5 w 5"/>
                <a:gd name="T2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3"/>
                    <a:pt x="5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1" name="Freeform 49"/>
            <p:cNvSpPr>
              <a:spLocks/>
            </p:cNvSpPr>
            <p:nvPr/>
          </p:nvSpPr>
          <p:spPr bwMode="auto">
            <a:xfrm>
              <a:off x="2347" y="1700"/>
              <a:ext cx="19" cy="19"/>
            </a:xfrm>
            <a:custGeom>
              <a:avLst/>
              <a:gdLst>
                <a:gd name="T0" fmla="*/ 10 w 11"/>
                <a:gd name="T1" fmla="*/ 2 h 11"/>
                <a:gd name="T2" fmla="*/ 10 w 11"/>
                <a:gd name="T3" fmla="*/ 9 h 11"/>
                <a:gd name="T4" fmla="*/ 0 w 11"/>
                <a:gd name="T5" fmla="*/ 7 h 11"/>
                <a:gd name="T6" fmla="*/ 7 w 11"/>
                <a:gd name="T7" fmla="*/ 7 h 11"/>
                <a:gd name="T8" fmla="*/ 3 w 11"/>
                <a:gd name="T9" fmla="*/ 2 h 11"/>
                <a:gd name="T10" fmla="*/ 10 w 11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1">
                  <a:moveTo>
                    <a:pt x="10" y="2"/>
                  </a:moveTo>
                  <a:cubicBezTo>
                    <a:pt x="11" y="5"/>
                    <a:pt x="9" y="7"/>
                    <a:pt x="10" y="9"/>
                  </a:cubicBezTo>
                  <a:cubicBezTo>
                    <a:pt x="7" y="7"/>
                    <a:pt x="1" y="11"/>
                    <a:pt x="0" y="7"/>
                  </a:cubicBezTo>
                  <a:cubicBezTo>
                    <a:pt x="2" y="7"/>
                    <a:pt x="5" y="7"/>
                    <a:pt x="7" y="7"/>
                  </a:cubicBezTo>
                  <a:cubicBezTo>
                    <a:pt x="6" y="6"/>
                    <a:pt x="6" y="2"/>
                    <a:pt x="3" y="2"/>
                  </a:cubicBezTo>
                  <a:cubicBezTo>
                    <a:pt x="6" y="0"/>
                    <a:pt x="7" y="3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2" name="Freeform 50"/>
            <p:cNvSpPr>
              <a:spLocks noEditPoints="1"/>
            </p:cNvSpPr>
            <p:nvPr/>
          </p:nvSpPr>
          <p:spPr bwMode="auto">
            <a:xfrm>
              <a:off x="2344" y="1700"/>
              <a:ext cx="24" cy="20"/>
            </a:xfrm>
            <a:custGeom>
              <a:avLst/>
              <a:gdLst>
                <a:gd name="T0" fmla="*/ 13 w 14"/>
                <a:gd name="T1" fmla="*/ 12 h 12"/>
                <a:gd name="T2" fmla="*/ 11 w 14"/>
                <a:gd name="T3" fmla="*/ 10 h 12"/>
                <a:gd name="T4" fmla="*/ 7 w 14"/>
                <a:gd name="T5" fmla="*/ 10 h 12"/>
                <a:gd name="T6" fmla="*/ 5 w 14"/>
                <a:gd name="T7" fmla="*/ 10 h 12"/>
                <a:gd name="T8" fmla="*/ 1 w 14"/>
                <a:gd name="T9" fmla="*/ 8 h 12"/>
                <a:gd name="T10" fmla="*/ 0 w 14"/>
                <a:gd name="T11" fmla="*/ 6 h 12"/>
                <a:gd name="T12" fmla="*/ 2 w 14"/>
                <a:gd name="T13" fmla="*/ 6 h 12"/>
                <a:gd name="T14" fmla="*/ 8 w 14"/>
                <a:gd name="T15" fmla="*/ 6 h 12"/>
                <a:gd name="T16" fmla="*/ 8 w 14"/>
                <a:gd name="T17" fmla="*/ 6 h 12"/>
                <a:gd name="T18" fmla="*/ 5 w 14"/>
                <a:gd name="T19" fmla="*/ 3 h 12"/>
                <a:gd name="T20" fmla="*/ 3 w 14"/>
                <a:gd name="T21" fmla="*/ 3 h 12"/>
                <a:gd name="T22" fmla="*/ 5 w 14"/>
                <a:gd name="T23" fmla="*/ 2 h 12"/>
                <a:gd name="T24" fmla="*/ 9 w 14"/>
                <a:gd name="T25" fmla="*/ 1 h 12"/>
                <a:gd name="T26" fmla="*/ 11 w 14"/>
                <a:gd name="T27" fmla="*/ 1 h 12"/>
                <a:gd name="T28" fmla="*/ 12 w 14"/>
                <a:gd name="T29" fmla="*/ 0 h 12"/>
                <a:gd name="T30" fmla="*/ 13 w 14"/>
                <a:gd name="T31" fmla="*/ 1 h 12"/>
                <a:gd name="T32" fmla="*/ 13 w 14"/>
                <a:gd name="T33" fmla="*/ 6 h 12"/>
                <a:gd name="T34" fmla="*/ 13 w 14"/>
                <a:gd name="T35" fmla="*/ 9 h 12"/>
                <a:gd name="T36" fmla="*/ 13 w 14"/>
                <a:gd name="T37" fmla="*/ 12 h 12"/>
                <a:gd name="T38" fmla="*/ 8 w 14"/>
                <a:gd name="T39" fmla="*/ 3 h 12"/>
                <a:gd name="T40" fmla="*/ 9 w 14"/>
                <a:gd name="T41" fmla="*/ 5 h 12"/>
                <a:gd name="T42" fmla="*/ 10 w 14"/>
                <a:gd name="T43" fmla="*/ 7 h 12"/>
                <a:gd name="T44" fmla="*/ 11 w 14"/>
                <a:gd name="T45" fmla="*/ 8 h 12"/>
                <a:gd name="T46" fmla="*/ 11 w 14"/>
                <a:gd name="T47" fmla="*/ 6 h 12"/>
                <a:gd name="T48" fmla="*/ 11 w 14"/>
                <a:gd name="T49" fmla="*/ 3 h 12"/>
                <a:gd name="T50" fmla="*/ 8 w 14"/>
                <a:gd name="T51" fmla="*/ 3 h 12"/>
                <a:gd name="T52" fmla="*/ 8 w 14"/>
                <a:gd name="T5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" h="12">
                  <a:moveTo>
                    <a:pt x="13" y="12"/>
                  </a:moveTo>
                  <a:cubicBezTo>
                    <a:pt x="11" y="10"/>
                    <a:pt x="11" y="10"/>
                    <a:pt x="11" y="10"/>
                  </a:cubicBezTo>
                  <a:cubicBezTo>
                    <a:pt x="10" y="10"/>
                    <a:pt x="9" y="10"/>
                    <a:pt x="7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10"/>
                    <a:pt x="2" y="10"/>
                    <a:pt x="1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6"/>
                    <a:pt x="6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4"/>
                    <a:pt x="7" y="3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8" y="1"/>
                    <a:pt x="9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3"/>
                    <a:pt x="13" y="5"/>
                    <a:pt x="13" y="6"/>
                  </a:cubicBezTo>
                  <a:cubicBezTo>
                    <a:pt x="13" y="7"/>
                    <a:pt x="13" y="8"/>
                    <a:pt x="13" y="9"/>
                  </a:cubicBezTo>
                  <a:lnTo>
                    <a:pt x="13" y="12"/>
                  </a:lnTo>
                  <a:close/>
                  <a:moveTo>
                    <a:pt x="8" y="3"/>
                  </a:moveTo>
                  <a:cubicBezTo>
                    <a:pt x="9" y="4"/>
                    <a:pt x="9" y="5"/>
                    <a:pt x="9" y="5"/>
                  </a:cubicBezTo>
                  <a:cubicBezTo>
                    <a:pt x="10" y="6"/>
                    <a:pt x="10" y="6"/>
                    <a:pt x="10" y="7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7"/>
                    <a:pt x="11" y="6"/>
                    <a:pt x="11" y="6"/>
                  </a:cubicBezTo>
                  <a:cubicBezTo>
                    <a:pt x="11" y="5"/>
                    <a:pt x="11" y="4"/>
                    <a:pt x="11" y="3"/>
                  </a:cubicBezTo>
                  <a:cubicBezTo>
                    <a:pt x="10" y="3"/>
                    <a:pt x="9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3" name="Freeform 51"/>
            <p:cNvSpPr>
              <a:spLocks/>
            </p:cNvSpPr>
            <p:nvPr/>
          </p:nvSpPr>
          <p:spPr bwMode="auto">
            <a:xfrm>
              <a:off x="2246" y="1725"/>
              <a:ext cx="41" cy="26"/>
            </a:xfrm>
            <a:custGeom>
              <a:avLst/>
              <a:gdLst>
                <a:gd name="T0" fmla="*/ 24 w 24"/>
                <a:gd name="T1" fmla="*/ 7 h 15"/>
                <a:gd name="T2" fmla="*/ 0 w 24"/>
                <a:gd name="T3" fmla="*/ 9 h 15"/>
                <a:gd name="T4" fmla="*/ 3 w 24"/>
                <a:gd name="T5" fmla="*/ 11 h 15"/>
                <a:gd name="T6" fmla="*/ 5 w 24"/>
                <a:gd name="T7" fmla="*/ 11 h 15"/>
                <a:gd name="T8" fmla="*/ 6 w 24"/>
                <a:gd name="T9" fmla="*/ 13 h 15"/>
                <a:gd name="T10" fmla="*/ 8 w 24"/>
                <a:gd name="T11" fmla="*/ 15 h 15"/>
                <a:gd name="T12" fmla="*/ 10 w 24"/>
                <a:gd name="T13" fmla="*/ 12 h 15"/>
                <a:gd name="T14" fmla="*/ 17 w 24"/>
                <a:gd name="T15" fmla="*/ 9 h 15"/>
                <a:gd name="T16" fmla="*/ 24 w 24"/>
                <a:gd name="T17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5">
                  <a:moveTo>
                    <a:pt x="24" y="7"/>
                  </a:moveTo>
                  <a:cubicBezTo>
                    <a:pt x="17" y="2"/>
                    <a:pt x="2" y="0"/>
                    <a:pt x="0" y="9"/>
                  </a:cubicBezTo>
                  <a:cubicBezTo>
                    <a:pt x="1" y="10"/>
                    <a:pt x="2" y="11"/>
                    <a:pt x="3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7" y="11"/>
                    <a:pt x="5" y="13"/>
                    <a:pt x="6" y="13"/>
                  </a:cubicBezTo>
                  <a:cubicBezTo>
                    <a:pt x="7" y="14"/>
                    <a:pt x="8" y="15"/>
                    <a:pt x="8" y="15"/>
                  </a:cubicBezTo>
                  <a:cubicBezTo>
                    <a:pt x="10" y="14"/>
                    <a:pt x="9" y="13"/>
                    <a:pt x="10" y="12"/>
                  </a:cubicBezTo>
                  <a:cubicBezTo>
                    <a:pt x="12" y="10"/>
                    <a:pt x="15" y="12"/>
                    <a:pt x="17" y="9"/>
                  </a:cubicBezTo>
                  <a:cubicBezTo>
                    <a:pt x="18" y="7"/>
                    <a:pt x="21" y="8"/>
                    <a:pt x="2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4" name="Freeform 52"/>
            <p:cNvSpPr>
              <a:spLocks noEditPoints="1"/>
            </p:cNvSpPr>
            <p:nvPr/>
          </p:nvSpPr>
          <p:spPr bwMode="auto">
            <a:xfrm>
              <a:off x="2242" y="1729"/>
              <a:ext cx="48" cy="24"/>
            </a:xfrm>
            <a:custGeom>
              <a:avLst/>
              <a:gdLst>
                <a:gd name="T0" fmla="*/ 10 w 28"/>
                <a:gd name="T1" fmla="*/ 14 h 14"/>
                <a:gd name="T2" fmla="*/ 8 w 28"/>
                <a:gd name="T3" fmla="*/ 13 h 14"/>
                <a:gd name="T4" fmla="*/ 7 w 28"/>
                <a:gd name="T5" fmla="*/ 12 h 14"/>
                <a:gd name="T6" fmla="*/ 7 w 28"/>
                <a:gd name="T7" fmla="*/ 10 h 14"/>
                <a:gd name="T8" fmla="*/ 5 w 28"/>
                <a:gd name="T9" fmla="*/ 10 h 14"/>
                <a:gd name="T10" fmla="*/ 5 w 28"/>
                <a:gd name="T11" fmla="*/ 10 h 14"/>
                <a:gd name="T12" fmla="*/ 1 w 28"/>
                <a:gd name="T13" fmla="*/ 8 h 14"/>
                <a:gd name="T14" fmla="*/ 0 w 28"/>
                <a:gd name="T15" fmla="*/ 8 h 14"/>
                <a:gd name="T16" fmla="*/ 1 w 28"/>
                <a:gd name="T17" fmla="*/ 7 h 14"/>
                <a:gd name="T18" fmla="*/ 12 w 28"/>
                <a:gd name="T19" fmla="*/ 0 h 14"/>
                <a:gd name="T20" fmla="*/ 26 w 28"/>
                <a:gd name="T21" fmla="*/ 4 h 14"/>
                <a:gd name="T22" fmla="*/ 28 w 28"/>
                <a:gd name="T23" fmla="*/ 5 h 14"/>
                <a:gd name="T24" fmla="*/ 26 w 28"/>
                <a:gd name="T25" fmla="*/ 6 h 14"/>
                <a:gd name="T26" fmla="*/ 23 w 28"/>
                <a:gd name="T27" fmla="*/ 6 h 14"/>
                <a:gd name="T28" fmla="*/ 19 w 28"/>
                <a:gd name="T29" fmla="*/ 8 h 14"/>
                <a:gd name="T30" fmla="*/ 15 w 28"/>
                <a:gd name="T31" fmla="*/ 10 h 14"/>
                <a:gd name="T32" fmla="*/ 13 w 28"/>
                <a:gd name="T33" fmla="*/ 11 h 14"/>
                <a:gd name="T34" fmla="*/ 13 w 28"/>
                <a:gd name="T35" fmla="*/ 11 h 14"/>
                <a:gd name="T36" fmla="*/ 11 w 28"/>
                <a:gd name="T37" fmla="*/ 14 h 14"/>
                <a:gd name="T38" fmla="*/ 10 w 28"/>
                <a:gd name="T39" fmla="*/ 14 h 14"/>
                <a:gd name="T40" fmla="*/ 9 w 28"/>
                <a:gd name="T41" fmla="*/ 11 h 14"/>
                <a:gd name="T42" fmla="*/ 9 w 28"/>
                <a:gd name="T43" fmla="*/ 11 h 14"/>
                <a:gd name="T44" fmla="*/ 10 w 28"/>
                <a:gd name="T45" fmla="*/ 12 h 14"/>
                <a:gd name="T46" fmla="*/ 11 w 28"/>
                <a:gd name="T47" fmla="*/ 11 h 14"/>
                <a:gd name="T48" fmla="*/ 12 w 28"/>
                <a:gd name="T49" fmla="*/ 9 h 14"/>
                <a:gd name="T50" fmla="*/ 15 w 28"/>
                <a:gd name="T51" fmla="*/ 8 h 14"/>
                <a:gd name="T52" fmla="*/ 18 w 28"/>
                <a:gd name="T53" fmla="*/ 6 h 14"/>
                <a:gd name="T54" fmla="*/ 23 w 28"/>
                <a:gd name="T55" fmla="*/ 5 h 14"/>
                <a:gd name="T56" fmla="*/ 23 w 28"/>
                <a:gd name="T57" fmla="*/ 4 h 14"/>
                <a:gd name="T58" fmla="*/ 12 w 28"/>
                <a:gd name="T59" fmla="*/ 2 h 14"/>
                <a:gd name="T60" fmla="*/ 3 w 28"/>
                <a:gd name="T61" fmla="*/ 7 h 14"/>
                <a:gd name="T62" fmla="*/ 5 w 28"/>
                <a:gd name="T63" fmla="*/ 8 h 14"/>
                <a:gd name="T64" fmla="*/ 7 w 28"/>
                <a:gd name="T65" fmla="*/ 8 h 14"/>
                <a:gd name="T66" fmla="*/ 8 w 28"/>
                <a:gd name="T67" fmla="*/ 9 h 14"/>
                <a:gd name="T68" fmla="*/ 9 w 28"/>
                <a:gd name="T69" fmla="*/ 10 h 14"/>
                <a:gd name="T70" fmla="*/ 9 w 28"/>
                <a:gd name="T7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8" h="14">
                  <a:moveTo>
                    <a:pt x="10" y="14"/>
                  </a:moveTo>
                  <a:cubicBezTo>
                    <a:pt x="10" y="14"/>
                    <a:pt x="9" y="13"/>
                    <a:pt x="8" y="13"/>
                  </a:cubicBezTo>
                  <a:cubicBezTo>
                    <a:pt x="8" y="12"/>
                    <a:pt x="8" y="12"/>
                    <a:pt x="7" y="12"/>
                  </a:cubicBezTo>
                  <a:cubicBezTo>
                    <a:pt x="7" y="12"/>
                    <a:pt x="7" y="11"/>
                    <a:pt x="7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2"/>
                    <a:pt x="6" y="0"/>
                    <a:pt x="12" y="0"/>
                  </a:cubicBezTo>
                  <a:cubicBezTo>
                    <a:pt x="17" y="0"/>
                    <a:pt x="23" y="1"/>
                    <a:pt x="26" y="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4" y="6"/>
                    <a:pt x="23" y="6"/>
                  </a:cubicBezTo>
                  <a:cubicBezTo>
                    <a:pt x="21" y="7"/>
                    <a:pt x="20" y="7"/>
                    <a:pt x="19" y="8"/>
                  </a:cubicBezTo>
                  <a:cubicBezTo>
                    <a:pt x="18" y="10"/>
                    <a:pt x="16" y="10"/>
                    <a:pt x="15" y="10"/>
                  </a:cubicBezTo>
                  <a:cubicBezTo>
                    <a:pt x="14" y="10"/>
                    <a:pt x="13" y="10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2"/>
                    <a:pt x="12" y="13"/>
                    <a:pt x="11" y="14"/>
                  </a:cubicBezTo>
                  <a:lnTo>
                    <a:pt x="10" y="14"/>
                  </a:lnTo>
                  <a:close/>
                  <a:moveTo>
                    <a:pt x="9" y="11"/>
                  </a:move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10" y="11"/>
                    <a:pt x="10" y="12"/>
                  </a:cubicBezTo>
                  <a:cubicBezTo>
                    <a:pt x="11" y="12"/>
                    <a:pt x="11" y="11"/>
                    <a:pt x="11" y="11"/>
                  </a:cubicBezTo>
                  <a:cubicBezTo>
                    <a:pt x="11" y="10"/>
                    <a:pt x="11" y="10"/>
                    <a:pt x="12" y="9"/>
                  </a:cubicBezTo>
                  <a:cubicBezTo>
                    <a:pt x="13" y="8"/>
                    <a:pt x="14" y="8"/>
                    <a:pt x="15" y="8"/>
                  </a:cubicBezTo>
                  <a:cubicBezTo>
                    <a:pt x="16" y="8"/>
                    <a:pt x="17" y="8"/>
                    <a:pt x="18" y="6"/>
                  </a:cubicBezTo>
                  <a:cubicBezTo>
                    <a:pt x="19" y="5"/>
                    <a:pt x="21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0" y="3"/>
                    <a:pt x="16" y="2"/>
                    <a:pt x="12" y="2"/>
                  </a:cubicBezTo>
                  <a:cubicBezTo>
                    <a:pt x="9" y="2"/>
                    <a:pt x="4" y="2"/>
                    <a:pt x="3" y="7"/>
                  </a:cubicBezTo>
                  <a:cubicBezTo>
                    <a:pt x="4" y="7"/>
                    <a:pt x="5" y="8"/>
                    <a:pt x="5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8" y="8"/>
                    <a:pt x="8" y="9"/>
                  </a:cubicBezTo>
                  <a:cubicBezTo>
                    <a:pt x="9" y="9"/>
                    <a:pt x="9" y="10"/>
                    <a:pt x="9" y="10"/>
                  </a:cubicBezTo>
                  <a:cubicBezTo>
                    <a:pt x="9" y="10"/>
                    <a:pt x="9" y="10"/>
                    <a:pt x="9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5" name="Freeform 53"/>
            <p:cNvSpPr>
              <a:spLocks/>
            </p:cNvSpPr>
            <p:nvPr/>
          </p:nvSpPr>
          <p:spPr bwMode="auto">
            <a:xfrm>
              <a:off x="2320" y="1712"/>
              <a:ext cx="13" cy="7"/>
            </a:xfrm>
            <a:custGeom>
              <a:avLst/>
              <a:gdLst>
                <a:gd name="T0" fmla="*/ 5 w 8"/>
                <a:gd name="T1" fmla="*/ 1 h 4"/>
                <a:gd name="T2" fmla="*/ 8 w 8"/>
                <a:gd name="T3" fmla="*/ 3 h 4"/>
                <a:gd name="T4" fmla="*/ 0 w 8"/>
                <a:gd name="T5" fmla="*/ 1 h 4"/>
                <a:gd name="T6" fmla="*/ 5 w 8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5" y="1"/>
                  </a:moveTo>
                  <a:cubicBezTo>
                    <a:pt x="6" y="1"/>
                    <a:pt x="8" y="1"/>
                    <a:pt x="8" y="3"/>
                  </a:cubicBezTo>
                  <a:cubicBezTo>
                    <a:pt x="5" y="2"/>
                    <a:pt x="3" y="4"/>
                    <a:pt x="0" y="1"/>
                  </a:cubicBezTo>
                  <a:cubicBezTo>
                    <a:pt x="1" y="0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6" name="Freeform 54"/>
            <p:cNvSpPr>
              <a:spLocks noEditPoints="1"/>
            </p:cNvSpPr>
            <p:nvPr/>
          </p:nvSpPr>
          <p:spPr bwMode="auto">
            <a:xfrm>
              <a:off x="2318" y="1710"/>
              <a:ext cx="19" cy="9"/>
            </a:xfrm>
            <a:custGeom>
              <a:avLst/>
              <a:gdLst>
                <a:gd name="T0" fmla="*/ 11 w 11"/>
                <a:gd name="T1" fmla="*/ 5 h 5"/>
                <a:gd name="T2" fmla="*/ 9 w 11"/>
                <a:gd name="T3" fmla="*/ 5 h 5"/>
                <a:gd name="T4" fmla="*/ 6 w 11"/>
                <a:gd name="T5" fmla="*/ 5 h 5"/>
                <a:gd name="T6" fmla="*/ 0 w 11"/>
                <a:gd name="T7" fmla="*/ 3 h 5"/>
                <a:gd name="T8" fmla="*/ 0 w 11"/>
                <a:gd name="T9" fmla="*/ 2 h 5"/>
                <a:gd name="T10" fmla="*/ 0 w 11"/>
                <a:gd name="T11" fmla="*/ 1 h 5"/>
                <a:gd name="T12" fmla="*/ 6 w 11"/>
                <a:gd name="T13" fmla="*/ 1 h 5"/>
                <a:gd name="T14" fmla="*/ 10 w 11"/>
                <a:gd name="T15" fmla="*/ 3 h 5"/>
                <a:gd name="T16" fmla="*/ 11 w 11"/>
                <a:gd name="T17" fmla="*/ 5 h 5"/>
                <a:gd name="T18" fmla="*/ 3 w 11"/>
                <a:gd name="T19" fmla="*/ 2 h 5"/>
                <a:gd name="T20" fmla="*/ 6 w 11"/>
                <a:gd name="T21" fmla="*/ 3 h 5"/>
                <a:gd name="T22" fmla="*/ 6 w 11"/>
                <a:gd name="T23" fmla="*/ 3 h 5"/>
                <a:gd name="T24" fmla="*/ 6 w 11"/>
                <a:gd name="T25" fmla="*/ 3 h 5"/>
                <a:gd name="T26" fmla="*/ 3 w 11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" h="5">
                  <a:moveTo>
                    <a:pt x="11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8" y="4"/>
                    <a:pt x="7" y="5"/>
                    <a:pt x="6" y="5"/>
                  </a:cubicBezTo>
                  <a:cubicBezTo>
                    <a:pt x="4" y="5"/>
                    <a:pt x="2" y="5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8" y="1"/>
                    <a:pt x="10" y="2"/>
                    <a:pt x="10" y="3"/>
                  </a:cubicBezTo>
                  <a:lnTo>
                    <a:pt x="11" y="5"/>
                  </a:lnTo>
                  <a:close/>
                  <a:moveTo>
                    <a:pt x="3" y="2"/>
                  </a:moveTo>
                  <a:cubicBezTo>
                    <a:pt x="4" y="3"/>
                    <a:pt x="5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2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7" name="Freeform 55"/>
            <p:cNvSpPr>
              <a:spLocks/>
            </p:cNvSpPr>
            <p:nvPr/>
          </p:nvSpPr>
          <p:spPr bwMode="auto">
            <a:xfrm>
              <a:off x="2058" y="1607"/>
              <a:ext cx="205" cy="132"/>
            </a:xfrm>
            <a:custGeom>
              <a:avLst/>
              <a:gdLst>
                <a:gd name="T0" fmla="*/ 79 w 119"/>
                <a:gd name="T1" fmla="*/ 31 h 77"/>
                <a:gd name="T2" fmla="*/ 71 w 119"/>
                <a:gd name="T3" fmla="*/ 28 h 77"/>
                <a:gd name="T4" fmla="*/ 66 w 119"/>
                <a:gd name="T5" fmla="*/ 20 h 77"/>
                <a:gd name="T6" fmla="*/ 61 w 119"/>
                <a:gd name="T7" fmla="*/ 13 h 77"/>
                <a:gd name="T8" fmla="*/ 54 w 119"/>
                <a:gd name="T9" fmla="*/ 17 h 77"/>
                <a:gd name="T10" fmla="*/ 43 w 119"/>
                <a:gd name="T11" fmla="*/ 6 h 77"/>
                <a:gd name="T12" fmla="*/ 36 w 119"/>
                <a:gd name="T13" fmla="*/ 4 h 77"/>
                <a:gd name="T14" fmla="*/ 34 w 119"/>
                <a:gd name="T15" fmla="*/ 6 h 77"/>
                <a:gd name="T16" fmla="*/ 31 w 119"/>
                <a:gd name="T17" fmla="*/ 6 h 77"/>
                <a:gd name="T18" fmla="*/ 15 w 119"/>
                <a:gd name="T19" fmla="*/ 3 h 77"/>
                <a:gd name="T20" fmla="*/ 0 w 119"/>
                <a:gd name="T21" fmla="*/ 1 h 77"/>
                <a:gd name="T22" fmla="*/ 5 w 119"/>
                <a:gd name="T23" fmla="*/ 11 h 77"/>
                <a:gd name="T24" fmla="*/ 12 w 119"/>
                <a:gd name="T25" fmla="*/ 22 h 77"/>
                <a:gd name="T26" fmla="*/ 9 w 119"/>
                <a:gd name="T27" fmla="*/ 22 h 77"/>
                <a:gd name="T28" fmla="*/ 16 w 119"/>
                <a:gd name="T29" fmla="*/ 26 h 77"/>
                <a:gd name="T30" fmla="*/ 19 w 119"/>
                <a:gd name="T31" fmla="*/ 30 h 77"/>
                <a:gd name="T32" fmla="*/ 19 w 119"/>
                <a:gd name="T33" fmla="*/ 35 h 77"/>
                <a:gd name="T34" fmla="*/ 28 w 119"/>
                <a:gd name="T35" fmla="*/ 43 h 77"/>
                <a:gd name="T36" fmla="*/ 26 w 119"/>
                <a:gd name="T37" fmla="*/ 38 h 77"/>
                <a:gd name="T38" fmla="*/ 21 w 119"/>
                <a:gd name="T39" fmla="*/ 27 h 77"/>
                <a:gd name="T40" fmla="*/ 21 w 119"/>
                <a:gd name="T41" fmla="*/ 28 h 77"/>
                <a:gd name="T42" fmla="*/ 14 w 119"/>
                <a:gd name="T43" fmla="*/ 16 h 77"/>
                <a:gd name="T44" fmla="*/ 10 w 119"/>
                <a:gd name="T45" fmla="*/ 11 h 77"/>
                <a:gd name="T46" fmla="*/ 9 w 119"/>
                <a:gd name="T47" fmla="*/ 3 h 77"/>
                <a:gd name="T48" fmla="*/ 16 w 119"/>
                <a:gd name="T49" fmla="*/ 9 h 77"/>
                <a:gd name="T50" fmla="*/ 21 w 119"/>
                <a:gd name="T51" fmla="*/ 18 h 77"/>
                <a:gd name="T52" fmla="*/ 25 w 119"/>
                <a:gd name="T53" fmla="*/ 22 h 77"/>
                <a:gd name="T54" fmla="*/ 27 w 119"/>
                <a:gd name="T55" fmla="*/ 25 h 77"/>
                <a:gd name="T56" fmla="*/ 31 w 119"/>
                <a:gd name="T57" fmla="*/ 29 h 77"/>
                <a:gd name="T58" fmla="*/ 32 w 119"/>
                <a:gd name="T59" fmla="*/ 31 h 77"/>
                <a:gd name="T60" fmla="*/ 36 w 119"/>
                <a:gd name="T61" fmla="*/ 35 h 77"/>
                <a:gd name="T62" fmla="*/ 41 w 119"/>
                <a:gd name="T63" fmla="*/ 41 h 77"/>
                <a:gd name="T64" fmla="*/ 46 w 119"/>
                <a:gd name="T65" fmla="*/ 46 h 77"/>
                <a:gd name="T66" fmla="*/ 47 w 119"/>
                <a:gd name="T67" fmla="*/ 53 h 77"/>
                <a:gd name="T68" fmla="*/ 54 w 119"/>
                <a:gd name="T69" fmla="*/ 62 h 77"/>
                <a:gd name="T70" fmla="*/ 61 w 119"/>
                <a:gd name="T71" fmla="*/ 65 h 77"/>
                <a:gd name="T72" fmla="*/ 70 w 119"/>
                <a:gd name="T73" fmla="*/ 69 h 77"/>
                <a:gd name="T74" fmla="*/ 84 w 119"/>
                <a:gd name="T75" fmla="*/ 73 h 77"/>
                <a:gd name="T76" fmla="*/ 97 w 119"/>
                <a:gd name="T77" fmla="*/ 77 h 77"/>
                <a:gd name="T78" fmla="*/ 104 w 119"/>
                <a:gd name="T79" fmla="*/ 71 h 77"/>
                <a:gd name="T80" fmla="*/ 100 w 119"/>
                <a:gd name="T81" fmla="*/ 66 h 77"/>
                <a:gd name="T82" fmla="*/ 103 w 119"/>
                <a:gd name="T83" fmla="*/ 66 h 77"/>
                <a:gd name="T84" fmla="*/ 110 w 119"/>
                <a:gd name="T85" fmla="*/ 64 h 77"/>
                <a:gd name="T86" fmla="*/ 114 w 119"/>
                <a:gd name="T87" fmla="*/ 60 h 77"/>
                <a:gd name="T88" fmla="*/ 115 w 119"/>
                <a:gd name="T89" fmla="*/ 63 h 77"/>
                <a:gd name="T90" fmla="*/ 116 w 119"/>
                <a:gd name="T91" fmla="*/ 56 h 77"/>
                <a:gd name="T92" fmla="*/ 119 w 119"/>
                <a:gd name="T93" fmla="*/ 50 h 77"/>
                <a:gd name="T94" fmla="*/ 115 w 119"/>
                <a:gd name="T95" fmla="*/ 49 h 77"/>
                <a:gd name="T96" fmla="*/ 107 w 119"/>
                <a:gd name="T97" fmla="*/ 50 h 77"/>
                <a:gd name="T98" fmla="*/ 103 w 119"/>
                <a:gd name="T99" fmla="*/ 58 h 77"/>
                <a:gd name="T100" fmla="*/ 97 w 119"/>
                <a:gd name="T101" fmla="*/ 61 h 77"/>
                <a:gd name="T102" fmla="*/ 87 w 119"/>
                <a:gd name="T103" fmla="*/ 61 h 77"/>
                <a:gd name="T104" fmla="*/ 81 w 119"/>
                <a:gd name="T105" fmla="*/ 56 h 77"/>
                <a:gd name="T106" fmla="*/ 78 w 119"/>
                <a:gd name="T107" fmla="*/ 52 h 77"/>
                <a:gd name="T108" fmla="*/ 77 w 119"/>
                <a:gd name="T109" fmla="*/ 48 h 77"/>
                <a:gd name="T110" fmla="*/ 76 w 119"/>
                <a:gd name="T111" fmla="*/ 38 h 77"/>
                <a:gd name="T112" fmla="*/ 79 w 119"/>
                <a:gd name="T113" fmla="*/ 3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9" h="77">
                  <a:moveTo>
                    <a:pt x="79" y="31"/>
                  </a:moveTo>
                  <a:cubicBezTo>
                    <a:pt x="77" y="30"/>
                    <a:pt x="72" y="29"/>
                    <a:pt x="71" y="28"/>
                  </a:cubicBezTo>
                  <a:cubicBezTo>
                    <a:pt x="69" y="26"/>
                    <a:pt x="68" y="22"/>
                    <a:pt x="66" y="20"/>
                  </a:cubicBezTo>
                  <a:cubicBezTo>
                    <a:pt x="64" y="18"/>
                    <a:pt x="64" y="14"/>
                    <a:pt x="61" y="13"/>
                  </a:cubicBezTo>
                  <a:cubicBezTo>
                    <a:pt x="57" y="11"/>
                    <a:pt x="56" y="14"/>
                    <a:pt x="54" y="17"/>
                  </a:cubicBezTo>
                  <a:cubicBezTo>
                    <a:pt x="49" y="14"/>
                    <a:pt x="48" y="10"/>
                    <a:pt x="43" y="6"/>
                  </a:cubicBezTo>
                  <a:cubicBezTo>
                    <a:pt x="41" y="3"/>
                    <a:pt x="39" y="4"/>
                    <a:pt x="36" y="4"/>
                  </a:cubicBezTo>
                  <a:cubicBezTo>
                    <a:pt x="33" y="4"/>
                    <a:pt x="36" y="6"/>
                    <a:pt x="34" y="6"/>
                  </a:cubicBezTo>
                  <a:cubicBezTo>
                    <a:pt x="34" y="6"/>
                    <a:pt x="32" y="6"/>
                    <a:pt x="31" y="6"/>
                  </a:cubicBezTo>
                  <a:cubicBezTo>
                    <a:pt x="24" y="6"/>
                    <a:pt x="21" y="5"/>
                    <a:pt x="15" y="3"/>
                  </a:cubicBezTo>
                  <a:cubicBezTo>
                    <a:pt x="9" y="0"/>
                    <a:pt x="6" y="0"/>
                    <a:pt x="0" y="1"/>
                  </a:cubicBezTo>
                  <a:cubicBezTo>
                    <a:pt x="2" y="3"/>
                    <a:pt x="5" y="9"/>
                    <a:pt x="5" y="11"/>
                  </a:cubicBezTo>
                  <a:cubicBezTo>
                    <a:pt x="6" y="15"/>
                    <a:pt x="14" y="17"/>
                    <a:pt x="12" y="22"/>
                  </a:cubicBezTo>
                  <a:cubicBezTo>
                    <a:pt x="11" y="22"/>
                    <a:pt x="10" y="22"/>
                    <a:pt x="9" y="22"/>
                  </a:cubicBezTo>
                  <a:cubicBezTo>
                    <a:pt x="10" y="24"/>
                    <a:pt x="14" y="28"/>
                    <a:pt x="16" y="26"/>
                  </a:cubicBezTo>
                  <a:cubicBezTo>
                    <a:pt x="16" y="28"/>
                    <a:pt x="19" y="28"/>
                    <a:pt x="19" y="30"/>
                  </a:cubicBezTo>
                  <a:cubicBezTo>
                    <a:pt x="20" y="32"/>
                    <a:pt x="20" y="33"/>
                    <a:pt x="19" y="35"/>
                  </a:cubicBezTo>
                  <a:cubicBezTo>
                    <a:pt x="23" y="35"/>
                    <a:pt x="27" y="41"/>
                    <a:pt x="28" y="43"/>
                  </a:cubicBezTo>
                  <a:cubicBezTo>
                    <a:pt x="33" y="42"/>
                    <a:pt x="28" y="38"/>
                    <a:pt x="26" y="38"/>
                  </a:cubicBezTo>
                  <a:cubicBezTo>
                    <a:pt x="23" y="36"/>
                    <a:pt x="24" y="29"/>
                    <a:pt x="21" y="27"/>
                  </a:cubicBezTo>
                  <a:cubicBezTo>
                    <a:pt x="21" y="27"/>
                    <a:pt x="21" y="27"/>
                    <a:pt x="21" y="28"/>
                  </a:cubicBezTo>
                  <a:cubicBezTo>
                    <a:pt x="19" y="25"/>
                    <a:pt x="16" y="19"/>
                    <a:pt x="14" y="16"/>
                  </a:cubicBezTo>
                  <a:cubicBezTo>
                    <a:pt x="13" y="14"/>
                    <a:pt x="11" y="14"/>
                    <a:pt x="10" y="11"/>
                  </a:cubicBezTo>
                  <a:cubicBezTo>
                    <a:pt x="10" y="9"/>
                    <a:pt x="9" y="6"/>
                    <a:pt x="9" y="3"/>
                  </a:cubicBezTo>
                  <a:cubicBezTo>
                    <a:pt x="11" y="6"/>
                    <a:pt x="15" y="5"/>
                    <a:pt x="16" y="9"/>
                  </a:cubicBezTo>
                  <a:cubicBezTo>
                    <a:pt x="17" y="12"/>
                    <a:pt x="19" y="15"/>
                    <a:pt x="21" y="18"/>
                  </a:cubicBezTo>
                  <a:cubicBezTo>
                    <a:pt x="22" y="20"/>
                    <a:pt x="23" y="21"/>
                    <a:pt x="25" y="22"/>
                  </a:cubicBezTo>
                  <a:cubicBezTo>
                    <a:pt x="26" y="22"/>
                    <a:pt x="26" y="24"/>
                    <a:pt x="27" y="25"/>
                  </a:cubicBezTo>
                  <a:cubicBezTo>
                    <a:pt x="28" y="26"/>
                    <a:pt x="32" y="28"/>
                    <a:pt x="31" y="29"/>
                  </a:cubicBezTo>
                  <a:cubicBezTo>
                    <a:pt x="30" y="31"/>
                    <a:pt x="30" y="32"/>
                    <a:pt x="32" y="31"/>
                  </a:cubicBezTo>
                  <a:cubicBezTo>
                    <a:pt x="32" y="34"/>
                    <a:pt x="36" y="33"/>
                    <a:pt x="36" y="35"/>
                  </a:cubicBezTo>
                  <a:cubicBezTo>
                    <a:pt x="37" y="37"/>
                    <a:pt x="40" y="39"/>
                    <a:pt x="41" y="41"/>
                  </a:cubicBezTo>
                  <a:cubicBezTo>
                    <a:pt x="43" y="43"/>
                    <a:pt x="45" y="44"/>
                    <a:pt x="46" y="46"/>
                  </a:cubicBezTo>
                  <a:cubicBezTo>
                    <a:pt x="47" y="48"/>
                    <a:pt x="46" y="52"/>
                    <a:pt x="47" y="53"/>
                  </a:cubicBezTo>
                  <a:cubicBezTo>
                    <a:pt x="42" y="54"/>
                    <a:pt x="52" y="61"/>
                    <a:pt x="54" y="62"/>
                  </a:cubicBezTo>
                  <a:cubicBezTo>
                    <a:pt x="57" y="64"/>
                    <a:pt x="59" y="63"/>
                    <a:pt x="61" y="65"/>
                  </a:cubicBezTo>
                  <a:cubicBezTo>
                    <a:pt x="64" y="67"/>
                    <a:pt x="66" y="68"/>
                    <a:pt x="70" y="69"/>
                  </a:cubicBezTo>
                  <a:cubicBezTo>
                    <a:pt x="74" y="70"/>
                    <a:pt x="79" y="75"/>
                    <a:pt x="84" y="73"/>
                  </a:cubicBezTo>
                  <a:cubicBezTo>
                    <a:pt x="90" y="70"/>
                    <a:pt x="93" y="73"/>
                    <a:pt x="97" y="77"/>
                  </a:cubicBezTo>
                  <a:cubicBezTo>
                    <a:pt x="98" y="74"/>
                    <a:pt x="100" y="71"/>
                    <a:pt x="104" y="71"/>
                  </a:cubicBezTo>
                  <a:cubicBezTo>
                    <a:pt x="104" y="69"/>
                    <a:pt x="102" y="67"/>
                    <a:pt x="100" y="66"/>
                  </a:cubicBezTo>
                  <a:cubicBezTo>
                    <a:pt x="101" y="66"/>
                    <a:pt x="102" y="66"/>
                    <a:pt x="103" y="66"/>
                  </a:cubicBezTo>
                  <a:cubicBezTo>
                    <a:pt x="102" y="62"/>
                    <a:pt x="108" y="65"/>
                    <a:pt x="110" y="64"/>
                  </a:cubicBezTo>
                  <a:cubicBezTo>
                    <a:pt x="112" y="64"/>
                    <a:pt x="113" y="61"/>
                    <a:pt x="114" y="60"/>
                  </a:cubicBezTo>
                  <a:cubicBezTo>
                    <a:pt x="114" y="62"/>
                    <a:pt x="114" y="62"/>
                    <a:pt x="115" y="63"/>
                  </a:cubicBezTo>
                  <a:cubicBezTo>
                    <a:pt x="115" y="61"/>
                    <a:pt x="115" y="57"/>
                    <a:pt x="116" y="56"/>
                  </a:cubicBezTo>
                  <a:cubicBezTo>
                    <a:pt x="116" y="55"/>
                    <a:pt x="119" y="51"/>
                    <a:pt x="119" y="50"/>
                  </a:cubicBezTo>
                  <a:cubicBezTo>
                    <a:pt x="118" y="48"/>
                    <a:pt x="116" y="48"/>
                    <a:pt x="115" y="49"/>
                  </a:cubicBezTo>
                  <a:cubicBezTo>
                    <a:pt x="114" y="47"/>
                    <a:pt x="109" y="49"/>
                    <a:pt x="107" y="50"/>
                  </a:cubicBezTo>
                  <a:cubicBezTo>
                    <a:pt x="103" y="51"/>
                    <a:pt x="105" y="55"/>
                    <a:pt x="103" y="58"/>
                  </a:cubicBezTo>
                  <a:cubicBezTo>
                    <a:pt x="102" y="61"/>
                    <a:pt x="100" y="61"/>
                    <a:pt x="97" y="61"/>
                  </a:cubicBezTo>
                  <a:cubicBezTo>
                    <a:pt x="94" y="59"/>
                    <a:pt x="91" y="64"/>
                    <a:pt x="87" y="61"/>
                  </a:cubicBezTo>
                  <a:cubicBezTo>
                    <a:pt x="84" y="59"/>
                    <a:pt x="83" y="60"/>
                    <a:pt x="81" y="56"/>
                  </a:cubicBezTo>
                  <a:cubicBezTo>
                    <a:pt x="80" y="54"/>
                    <a:pt x="79" y="53"/>
                    <a:pt x="78" y="52"/>
                  </a:cubicBezTo>
                  <a:cubicBezTo>
                    <a:pt x="77" y="50"/>
                    <a:pt x="78" y="49"/>
                    <a:pt x="77" y="48"/>
                  </a:cubicBezTo>
                  <a:cubicBezTo>
                    <a:pt x="75" y="45"/>
                    <a:pt x="76" y="41"/>
                    <a:pt x="76" y="38"/>
                  </a:cubicBezTo>
                  <a:cubicBezTo>
                    <a:pt x="75" y="34"/>
                    <a:pt x="78" y="33"/>
                    <a:pt x="79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8" name="Freeform 56"/>
            <p:cNvSpPr>
              <a:spLocks noEditPoints="1"/>
            </p:cNvSpPr>
            <p:nvPr/>
          </p:nvSpPr>
          <p:spPr bwMode="auto">
            <a:xfrm>
              <a:off x="2054" y="1605"/>
              <a:ext cx="211" cy="138"/>
            </a:xfrm>
            <a:custGeom>
              <a:avLst/>
              <a:gdLst>
                <a:gd name="T0" fmla="*/ 86 w 122"/>
                <a:gd name="T1" fmla="*/ 74 h 80"/>
                <a:gd name="T2" fmla="*/ 71 w 122"/>
                <a:gd name="T3" fmla="*/ 70 h 80"/>
                <a:gd name="T4" fmla="*/ 47 w 122"/>
                <a:gd name="T5" fmla="*/ 55 h 80"/>
                <a:gd name="T6" fmla="*/ 45 w 122"/>
                <a:gd name="T7" fmla="*/ 45 h 80"/>
                <a:gd name="T8" fmla="*/ 36 w 122"/>
                <a:gd name="T9" fmla="*/ 35 h 80"/>
                <a:gd name="T10" fmla="*/ 30 w 122"/>
                <a:gd name="T11" fmla="*/ 28 h 80"/>
                <a:gd name="T12" fmla="*/ 22 w 122"/>
                <a:gd name="T13" fmla="*/ 20 h 80"/>
                <a:gd name="T14" fmla="*/ 13 w 122"/>
                <a:gd name="T15" fmla="*/ 12 h 80"/>
                <a:gd name="T16" fmla="*/ 24 w 122"/>
                <a:gd name="T17" fmla="*/ 27 h 80"/>
                <a:gd name="T18" fmla="*/ 31 w 122"/>
                <a:gd name="T19" fmla="*/ 45 h 80"/>
                <a:gd name="T20" fmla="*/ 21 w 122"/>
                <a:gd name="T21" fmla="*/ 38 h 80"/>
                <a:gd name="T22" fmla="*/ 19 w 122"/>
                <a:gd name="T23" fmla="*/ 30 h 80"/>
                <a:gd name="T24" fmla="*/ 11 w 122"/>
                <a:gd name="T25" fmla="*/ 22 h 80"/>
                <a:gd name="T26" fmla="*/ 1 w 122"/>
                <a:gd name="T27" fmla="*/ 2 h 80"/>
                <a:gd name="T28" fmla="*/ 17 w 122"/>
                <a:gd name="T29" fmla="*/ 3 h 80"/>
                <a:gd name="T30" fmla="*/ 36 w 122"/>
                <a:gd name="T31" fmla="*/ 5 h 80"/>
                <a:gd name="T32" fmla="*/ 51 w 122"/>
                <a:gd name="T33" fmla="*/ 11 h 80"/>
                <a:gd name="T34" fmla="*/ 67 w 122"/>
                <a:gd name="T35" fmla="*/ 18 h 80"/>
                <a:gd name="T36" fmla="*/ 78 w 122"/>
                <a:gd name="T37" fmla="*/ 30 h 80"/>
                <a:gd name="T38" fmla="*/ 80 w 122"/>
                <a:gd name="T39" fmla="*/ 35 h 80"/>
                <a:gd name="T40" fmla="*/ 81 w 122"/>
                <a:gd name="T41" fmla="*/ 51 h 80"/>
                <a:gd name="T42" fmla="*/ 87 w 122"/>
                <a:gd name="T43" fmla="*/ 60 h 80"/>
                <a:gd name="T44" fmla="*/ 101 w 122"/>
                <a:gd name="T45" fmla="*/ 61 h 80"/>
                <a:gd name="T46" fmla="*/ 110 w 122"/>
                <a:gd name="T47" fmla="*/ 49 h 80"/>
                <a:gd name="T48" fmla="*/ 119 w 122"/>
                <a:gd name="T49" fmla="*/ 57 h 80"/>
                <a:gd name="T50" fmla="*/ 117 w 122"/>
                <a:gd name="T51" fmla="*/ 68 h 80"/>
                <a:gd name="T52" fmla="*/ 115 w 122"/>
                <a:gd name="T53" fmla="*/ 63 h 80"/>
                <a:gd name="T54" fmla="*/ 106 w 122"/>
                <a:gd name="T55" fmla="*/ 66 h 80"/>
                <a:gd name="T56" fmla="*/ 107 w 122"/>
                <a:gd name="T57" fmla="*/ 72 h 80"/>
                <a:gd name="T58" fmla="*/ 100 w 122"/>
                <a:gd name="T59" fmla="*/ 80 h 80"/>
                <a:gd name="T60" fmla="*/ 102 w 122"/>
                <a:gd name="T61" fmla="*/ 68 h 80"/>
                <a:gd name="T62" fmla="*/ 104 w 122"/>
                <a:gd name="T63" fmla="*/ 66 h 80"/>
                <a:gd name="T64" fmla="*/ 112 w 122"/>
                <a:gd name="T65" fmla="*/ 64 h 80"/>
                <a:gd name="T66" fmla="*/ 117 w 122"/>
                <a:gd name="T67" fmla="*/ 57 h 80"/>
                <a:gd name="T68" fmla="*/ 118 w 122"/>
                <a:gd name="T69" fmla="*/ 51 h 80"/>
                <a:gd name="T70" fmla="*/ 111 w 122"/>
                <a:gd name="T71" fmla="*/ 51 h 80"/>
                <a:gd name="T72" fmla="*/ 99 w 122"/>
                <a:gd name="T73" fmla="*/ 62 h 80"/>
                <a:gd name="T74" fmla="*/ 82 w 122"/>
                <a:gd name="T75" fmla="*/ 57 h 80"/>
                <a:gd name="T76" fmla="*/ 78 w 122"/>
                <a:gd name="T77" fmla="*/ 49 h 80"/>
                <a:gd name="T78" fmla="*/ 80 w 122"/>
                <a:gd name="T79" fmla="*/ 32 h 80"/>
                <a:gd name="T80" fmla="*/ 67 w 122"/>
                <a:gd name="T81" fmla="*/ 21 h 80"/>
                <a:gd name="T82" fmla="*/ 56 w 122"/>
                <a:gd name="T83" fmla="*/ 19 h 80"/>
                <a:gd name="T84" fmla="*/ 40 w 122"/>
                <a:gd name="T85" fmla="*/ 6 h 80"/>
                <a:gd name="T86" fmla="*/ 34 w 122"/>
                <a:gd name="T87" fmla="*/ 8 h 80"/>
                <a:gd name="T88" fmla="*/ 10 w 122"/>
                <a:gd name="T89" fmla="*/ 2 h 80"/>
                <a:gd name="T90" fmla="*/ 24 w 122"/>
                <a:gd name="T91" fmla="*/ 19 h 80"/>
                <a:gd name="T92" fmla="*/ 31 w 122"/>
                <a:gd name="T93" fmla="*/ 26 h 80"/>
                <a:gd name="T94" fmla="*/ 35 w 122"/>
                <a:gd name="T95" fmla="*/ 31 h 80"/>
                <a:gd name="T96" fmla="*/ 42 w 122"/>
                <a:gd name="T97" fmla="*/ 39 h 80"/>
                <a:gd name="T98" fmla="*/ 49 w 122"/>
                <a:gd name="T99" fmla="*/ 51 h 80"/>
                <a:gd name="T100" fmla="*/ 49 w 122"/>
                <a:gd name="T101" fmla="*/ 55 h 80"/>
                <a:gd name="T102" fmla="*/ 71 w 122"/>
                <a:gd name="T103" fmla="*/ 69 h 80"/>
                <a:gd name="T104" fmla="*/ 90 w 122"/>
                <a:gd name="T105" fmla="*/ 71 h 80"/>
                <a:gd name="T106" fmla="*/ 28 w 122"/>
                <a:gd name="T107" fmla="*/ 40 h 80"/>
                <a:gd name="T108" fmla="*/ 24 w 122"/>
                <a:gd name="T109" fmla="*/ 31 h 80"/>
                <a:gd name="T110" fmla="*/ 11 w 122"/>
                <a:gd name="T111" fmla="*/ 12 h 80"/>
                <a:gd name="T112" fmla="*/ 11 w 122"/>
                <a:gd name="T113" fmla="*/ 16 h 80"/>
                <a:gd name="T114" fmla="*/ 13 w 122"/>
                <a:gd name="T115" fmla="*/ 24 h 80"/>
                <a:gd name="T116" fmla="*/ 19 w 122"/>
                <a:gd name="T117" fmla="*/ 2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2" h="80">
                  <a:moveTo>
                    <a:pt x="100" y="80"/>
                  </a:moveTo>
                  <a:cubicBezTo>
                    <a:pt x="98" y="79"/>
                    <a:pt x="98" y="79"/>
                    <a:pt x="98" y="79"/>
                  </a:cubicBezTo>
                  <a:cubicBezTo>
                    <a:pt x="95" y="76"/>
                    <a:pt x="93" y="73"/>
                    <a:pt x="90" y="73"/>
                  </a:cubicBezTo>
                  <a:cubicBezTo>
                    <a:pt x="89" y="73"/>
                    <a:pt x="88" y="74"/>
                    <a:pt x="86" y="74"/>
                  </a:cubicBezTo>
                  <a:cubicBezTo>
                    <a:pt x="85" y="75"/>
                    <a:pt x="84" y="75"/>
                    <a:pt x="83" y="75"/>
                  </a:cubicBezTo>
                  <a:cubicBezTo>
                    <a:pt x="81" y="75"/>
                    <a:pt x="78" y="74"/>
                    <a:pt x="76" y="73"/>
                  </a:cubicBezTo>
                  <a:cubicBezTo>
                    <a:pt x="74" y="72"/>
                    <a:pt x="73" y="71"/>
                    <a:pt x="72" y="71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68" y="70"/>
                    <a:pt x="65" y="69"/>
                    <a:pt x="63" y="67"/>
                  </a:cubicBezTo>
                  <a:cubicBezTo>
                    <a:pt x="62" y="66"/>
                    <a:pt x="60" y="65"/>
                    <a:pt x="59" y="65"/>
                  </a:cubicBezTo>
                  <a:cubicBezTo>
                    <a:pt x="58" y="65"/>
                    <a:pt x="57" y="65"/>
                    <a:pt x="56" y="64"/>
                  </a:cubicBezTo>
                  <a:cubicBezTo>
                    <a:pt x="56" y="64"/>
                    <a:pt x="46" y="59"/>
                    <a:pt x="47" y="55"/>
                  </a:cubicBezTo>
                  <a:cubicBezTo>
                    <a:pt x="47" y="55"/>
                    <a:pt x="47" y="54"/>
                    <a:pt x="48" y="54"/>
                  </a:cubicBezTo>
                  <a:cubicBezTo>
                    <a:pt x="48" y="53"/>
                    <a:pt x="47" y="52"/>
                    <a:pt x="47" y="51"/>
                  </a:cubicBezTo>
                  <a:cubicBezTo>
                    <a:pt x="47" y="50"/>
                    <a:pt x="47" y="48"/>
                    <a:pt x="47" y="47"/>
                  </a:cubicBezTo>
                  <a:cubicBezTo>
                    <a:pt x="46" y="46"/>
                    <a:pt x="46" y="46"/>
                    <a:pt x="45" y="45"/>
                  </a:cubicBezTo>
                  <a:cubicBezTo>
                    <a:pt x="44" y="44"/>
                    <a:pt x="43" y="43"/>
                    <a:pt x="43" y="42"/>
                  </a:cubicBezTo>
                  <a:cubicBezTo>
                    <a:pt x="42" y="42"/>
                    <a:pt x="41" y="41"/>
                    <a:pt x="41" y="41"/>
                  </a:cubicBezTo>
                  <a:cubicBezTo>
                    <a:pt x="39" y="39"/>
                    <a:pt x="38" y="38"/>
                    <a:pt x="37" y="36"/>
                  </a:cubicBezTo>
                  <a:cubicBezTo>
                    <a:pt x="37" y="36"/>
                    <a:pt x="37" y="36"/>
                    <a:pt x="36" y="35"/>
                  </a:cubicBezTo>
                  <a:cubicBezTo>
                    <a:pt x="35" y="35"/>
                    <a:pt x="34" y="34"/>
                    <a:pt x="33" y="33"/>
                  </a:cubicBezTo>
                  <a:cubicBezTo>
                    <a:pt x="33" y="33"/>
                    <a:pt x="32" y="33"/>
                    <a:pt x="32" y="33"/>
                  </a:cubicBezTo>
                  <a:cubicBezTo>
                    <a:pt x="31" y="32"/>
                    <a:pt x="32" y="31"/>
                    <a:pt x="32" y="29"/>
                  </a:cubicBezTo>
                  <a:cubicBezTo>
                    <a:pt x="32" y="29"/>
                    <a:pt x="30" y="28"/>
                    <a:pt x="30" y="28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8" y="26"/>
                    <a:pt x="28" y="25"/>
                    <a:pt x="27" y="25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5" y="23"/>
                    <a:pt x="23" y="21"/>
                    <a:pt x="22" y="20"/>
                  </a:cubicBezTo>
                  <a:cubicBezTo>
                    <a:pt x="20" y="17"/>
                    <a:pt x="19" y="14"/>
                    <a:pt x="17" y="10"/>
                  </a:cubicBezTo>
                  <a:cubicBezTo>
                    <a:pt x="17" y="8"/>
                    <a:pt x="15" y="8"/>
                    <a:pt x="14" y="7"/>
                  </a:cubicBezTo>
                  <a:cubicBezTo>
                    <a:pt x="13" y="7"/>
                    <a:pt x="13" y="7"/>
                    <a:pt x="12" y="6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4" y="13"/>
                    <a:pt x="14" y="14"/>
                    <a:pt x="15" y="15"/>
                  </a:cubicBezTo>
                  <a:cubicBezTo>
                    <a:pt x="16" y="15"/>
                    <a:pt x="17" y="16"/>
                    <a:pt x="17" y="17"/>
                  </a:cubicBezTo>
                  <a:cubicBezTo>
                    <a:pt x="18" y="19"/>
                    <a:pt x="20" y="23"/>
                    <a:pt x="22" y="26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6" y="28"/>
                    <a:pt x="26" y="31"/>
                    <a:pt x="27" y="33"/>
                  </a:cubicBezTo>
                  <a:cubicBezTo>
                    <a:pt x="27" y="35"/>
                    <a:pt x="27" y="37"/>
                    <a:pt x="29" y="38"/>
                  </a:cubicBezTo>
                  <a:cubicBezTo>
                    <a:pt x="30" y="39"/>
                    <a:pt x="33" y="41"/>
                    <a:pt x="33" y="43"/>
                  </a:cubicBezTo>
                  <a:cubicBezTo>
                    <a:pt x="33" y="44"/>
                    <a:pt x="32" y="45"/>
                    <a:pt x="31" y="45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8" y="43"/>
                    <a:pt x="25" y="37"/>
                    <a:pt x="22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1" y="34"/>
                    <a:pt x="21" y="33"/>
                    <a:pt x="20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8"/>
                  </a:cubicBezTo>
                  <a:cubicBezTo>
                    <a:pt x="15" y="29"/>
                    <a:pt x="11" y="25"/>
                    <a:pt x="10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2" y="22"/>
                    <a:pt x="13" y="22"/>
                  </a:cubicBezTo>
                  <a:cubicBezTo>
                    <a:pt x="14" y="20"/>
                    <a:pt x="12" y="19"/>
                    <a:pt x="10" y="17"/>
                  </a:cubicBezTo>
                  <a:cubicBezTo>
                    <a:pt x="8" y="16"/>
                    <a:pt x="7" y="14"/>
                    <a:pt x="6" y="12"/>
                  </a:cubicBezTo>
                  <a:cubicBezTo>
                    <a:pt x="6" y="10"/>
                    <a:pt x="3" y="5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4" y="0"/>
                    <a:pt x="6" y="0"/>
                    <a:pt x="8" y="0"/>
                  </a:cubicBezTo>
                  <a:cubicBezTo>
                    <a:pt x="11" y="0"/>
                    <a:pt x="14" y="1"/>
                    <a:pt x="17" y="3"/>
                  </a:cubicBezTo>
                  <a:cubicBezTo>
                    <a:pt x="24" y="6"/>
                    <a:pt x="27" y="6"/>
                    <a:pt x="33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5" y="6"/>
                    <a:pt x="35" y="6"/>
                    <a:pt x="36" y="6"/>
                  </a:cubicBezTo>
                  <a:cubicBezTo>
                    <a:pt x="36" y="6"/>
                    <a:pt x="36" y="5"/>
                    <a:pt x="36" y="5"/>
                  </a:cubicBezTo>
                  <a:cubicBezTo>
                    <a:pt x="36" y="4"/>
                    <a:pt x="37" y="4"/>
                    <a:pt x="38" y="4"/>
                  </a:cubicBezTo>
                  <a:cubicBezTo>
                    <a:pt x="39" y="4"/>
                    <a:pt x="39" y="4"/>
                    <a:pt x="40" y="4"/>
                  </a:cubicBezTo>
                  <a:cubicBezTo>
                    <a:pt x="42" y="4"/>
                    <a:pt x="44" y="4"/>
                    <a:pt x="46" y="6"/>
                  </a:cubicBezTo>
                  <a:cubicBezTo>
                    <a:pt x="48" y="8"/>
                    <a:pt x="49" y="9"/>
                    <a:pt x="51" y="11"/>
                  </a:cubicBezTo>
                  <a:cubicBezTo>
                    <a:pt x="52" y="13"/>
                    <a:pt x="53" y="15"/>
                    <a:pt x="56" y="16"/>
                  </a:cubicBezTo>
                  <a:cubicBezTo>
                    <a:pt x="57" y="14"/>
                    <a:pt x="59" y="12"/>
                    <a:pt x="61" y="12"/>
                  </a:cubicBezTo>
                  <a:cubicBezTo>
                    <a:pt x="62" y="12"/>
                    <a:pt x="63" y="13"/>
                    <a:pt x="63" y="13"/>
                  </a:cubicBezTo>
                  <a:cubicBezTo>
                    <a:pt x="66" y="14"/>
                    <a:pt x="66" y="16"/>
                    <a:pt x="67" y="18"/>
                  </a:cubicBezTo>
                  <a:cubicBezTo>
                    <a:pt x="68" y="19"/>
                    <a:pt x="68" y="19"/>
                    <a:pt x="68" y="20"/>
                  </a:cubicBezTo>
                  <a:cubicBezTo>
                    <a:pt x="69" y="21"/>
                    <a:pt x="70" y="23"/>
                    <a:pt x="71" y="24"/>
                  </a:cubicBezTo>
                  <a:cubicBezTo>
                    <a:pt x="72" y="26"/>
                    <a:pt x="73" y="27"/>
                    <a:pt x="73" y="28"/>
                  </a:cubicBezTo>
                  <a:cubicBezTo>
                    <a:pt x="74" y="29"/>
                    <a:pt x="77" y="30"/>
                    <a:pt x="78" y="30"/>
                  </a:cubicBezTo>
                  <a:cubicBezTo>
                    <a:pt x="79" y="30"/>
                    <a:pt x="80" y="30"/>
                    <a:pt x="81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33"/>
                    <a:pt x="81" y="34"/>
                    <a:pt x="80" y="35"/>
                  </a:cubicBezTo>
                  <a:cubicBezTo>
                    <a:pt x="79" y="36"/>
                    <a:pt x="79" y="37"/>
                    <a:pt x="79" y="39"/>
                  </a:cubicBezTo>
                  <a:cubicBezTo>
                    <a:pt x="79" y="40"/>
                    <a:pt x="79" y="41"/>
                    <a:pt x="79" y="43"/>
                  </a:cubicBezTo>
                  <a:cubicBezTo>
                    <a:pt x="79" y="45"/>
                    <a:pt x="79" y="47"/>
                    <a:pt x="80" y="48"/>
                  </a:cubicBezTo>
                  <a:cubicBezTo>
                    <a:pt x="81" y="49"/>
                    <a:pt x="81" y="50"/>
                    <a:pt x="81" y="51"/>
                  </a:cubicBezTo>
                  <a:cubicBezTo>
                    <a:pt x="81" y="51"/>
                    <a:pt x="81" y="52"/>
                    <a:pt x="81" y="52"/>
                  </a:cubicBezTo>
                  <a:cubicBezTo>
                    <a:pt x="81" y="52"/>
                    <a:pt x="82" y="53"/>
                    <a:pt x="82" y="53"/>
                  </a:cubicBezTo>
                  <a:cubicBezTo>
                    <a:pt x="83" y="54"/>
                    <a:pt x="83" y="55"/>
                    <a:pt x="84" y="56"/>
                  </a:cubicBezTo>
                  <a:cubicBezTo>
                    <a:pt x="85" y="59"/>
                    <a:pt x="86" y="59"/>
                    <a:pt x="87" y="60"/>
                  </a:cubicBezTo>
                  <a:cubicBezTo>
                    <a:pt x="88" y="60"/>
                    <a:pt x="89" y="61"/>
                    <a:pt x="90" y="62"/>
                  </a:cubicBezTo>
                  <a:cubicBezTo>
                    <a:pt x="91" y="63"/>
                    <a:pt x="93" y="62"/>
                    <a:pt x="94" y="61"/>
                  </a:cubicBezTo>
                  <a:cubicBezTo>
                    <a:pt x="96" y="61"/>
                    <a:pt x="98" y="60"/>
                    <a:pt x="100" y="61"/>
                  </a:cubicBezTo>
                  <a:cubicBezTo>
                    <a:pt x="100" y="61"/>
                    <a:pt x="101" y="61"/>
                    <a:pt x="101" y="61"/>
                  </a:cubicBezTo>
                  <a:cubicBezTo>
                    <a:pt x="102" y="61"/>
                    <a:pt x="103" y="61"/>
                    <a:pt x="104" y="59"/>
                  </a:cubicBezTo>
                  <a:cubicBezTo>
                    <a:pt x="105" y="58"/>
                    <a:pt x="105" y="56"/>
                    <a:pt x="105" y="55"/>
                  </a:cubicBezTo>
                  <a:cubicBezTo>
                    <a:pt x="105" y="53"/>
                    <a:pt x="106" y="51"/>
                    <a:pt x="109" y="50"/>
                  </a:cubicBezTo>
                  <a:cubicBezTo>
                    <a:pt x="109" y="50"/>
                    <a:pt x="110" y="50"/>
                    <a:pt x="110" y="49"/>
                  </a:cubicBezTo>
                  <a:cubicBezTo>
                    <a:pt x="112" y="49"/>
                    <a:pt x="114" y="48"/>
                    <a:pt x="115" y="48"/>
                  </a:cubicBezTo>
                  <a:cubicBezTo>
                    <a:pt x="116" y="48"/>
                    <a:pt x="117" y="49"/>
                    <a:pt x="117" y="49"/>
                  </a:cubicBezTo>
                  <a:cubicBezTo>
                    <a:pt x="119" y="48"/>
                    <a:pt x="121" y="49"/>
                    <a:pt x="122" y="51"/>
                  </a:cubicBezTo>
                  <a:cubicBezTo>
                    <a:pt x="122" y="52"/>
                    <a:pt x="121" y="53"/>
                    <a:pt x="119" y="57"/>
                  </a:cubicBezTo>
                  <a:cubicBezTo>
                    <a:pt x="119" y="57"/>
                    <a:pt x="119" y="57"/>
                    <a:pt x="118" y="58"/>
                  </a:cubicBezTo>
                  <a:cubicBezTo>
                    <a:pt x="118" y="58"/>
                    <a:pt x="118" y="59"/>
                    <a:pt x="118" y="60"/>
                  </a:cubicBezTo>
                  <a:cubicBezTo>
                    <a:pt x="118" y="62"/>
                    <a:pt x="118" y="63"/>
                    <a:pt x="118" y="64"/>
                  </a:cubicBezTo>
                  <a:cubicBezTo>
                    <a:pt x="117" y="68"/>
                    <a:pt x="117" y="68"/>
                    <a:pt x="117" y="68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6" y="64"/>
                    <a:pt x="116" y="64"/>
                    <a:pt x="115" y="64"/>
                  </a:cubicBezTo>
                  <a:cubicBezTo>
                    <a:pt x="115" y="63"/>
                    <a:pt x="115" y="63"/>
                    <a:pt x="115" y="63"/>
                  </a:cubicBezTo>
                  <a:cubicBezTo>
                    <a:pt x="115" y="63"/>
                    <a:pt x="115" y="63"/>
                    <a:pt x="115" y="63"/>
                  </a:cubicBezTo>
                  <a:cubicBezTo>
                    <a:pt x="114" y="65"/>
                    <a:pt x="113" y="66"/>
                    <a:pt x="112" y="66"/>
                  </a:cubicBezTo>
                  <a:cubicBezTo>
                    <a:pt x="111" y="66"/>
                    <a:pt x="110" y="66"/>
                    <a:pt x="109" y="66"/>
                  </a:cubicBezTo>
                  <a:cubicBezTo>
                    <a:pt x="108" y="66"/>
                    <a:pt x="108" y="66"/>
                    <a:pt x="107" y="66"/>
                  </a:cubicBezTo>
                  <a:cubicBezTo>
                    <a:pt x="106" y="66"/>
                    <a:pt x="106" y="66"/>
                    <a:pt x="106" y="66"/>
                  </a:cubicBezTo>
                  <a:cubicBezTo>
                    <a:pt x="106" y="66"/>
                    <a:pt x="106" y="67"/>
                    <a:pt x="106" y="67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6" y="69"/>
                    <a:pt x="107" y="70"/>
                    <a:pt x="107" y="72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102" y="73"/>
                    <a:pt x="101" y="77"/>
                    <a:pt x="100" y="78"/>
                  </a:cubicBezTo>
                  <a:lnTo>
                    <a:pt x="100" y="80"/>
                  </a:lnTo>
                  <a:close/>
                  <a:moveTo>
                    <a:pt x="90" y="71"/>
                  </a:moveTo>
                  <a:cubicBezTo>
                    <a:pt x="94" y="71"/>
                    <a:pt x="96" y="74"/>
                    <a:pt x="99" y="76"/>
                  </a:cubicBezTo>
                  <a:cubicBezTo>
                    <a:pt x="100" y="73"/>
                    <a:pt x="102" y="71"/>
                    <a:pt x="105" y="71"/>
                  </a:cubicBezTo>
                  <a:cubicBezTo>
                    <a:pt x="104" y="70"/>
                    <a:pt x="103" y="69"/>
                    <a:pt x="102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3" y="66"/>
                    <a:pt x="103" y="66"/>
                    <a:pt x="104" y="66"/>
                  </a:cubicBezTo>
                  <a:cubicBezTo>
                    <a:pt x="104" y="66"/>
                    <a:pt x="104" y="66"/>
                    <a:pt x="104" y="66"/>
                  </a:cubicBezTo>
                  <a:cubicBezTo>
                    <a:pt x="104" y="66"/>
                    <a:pt x="104" y="65"/>
                    <a:pt x="104" y="65"/>
                  </a:cubicBezTo>
                  <a:cubicBezTo>
                    <a:pt x="105" y="64"/>
                    <a:pt x="106" y="64"/>
                    <a:pt x="107" y="64"/>
                  </a:cubicBezTo>
                  <a:cubicBezTo>
                    <a:pt x="108" y="64"/>
                    <a:pt x="108" y="64"/>
                    <a:pt x="109" y="64"/>
                  </a:cubicBezTo>
                  <a:cubicBezTo>
                    <a:pt x="110" y="64"/>
                    <a:pt x="111" y="64"/>
                    <a:pt x="112" y="64"/>
                  </a:cubicBezTo>
                  <a:cubicBezTo>
                    <a:pt x="112" y="64"/>
                    <a:pt x="113" y="63"/>
                    <a:pt x="114" y="62"/>
                  </a:cubicBezTo>
                  <a:cubicBezTo>
                    <a:pt x="114" y="61"/>
                    <a:pt x="115" y="61"/>
                    <a:pt x="115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58"/>
                    <a:pt x="116" y="57"/>
                    <a:pt x="117" y="57"/>
                  </a:cubicBezTo>
                  <a:cubicBezTo>
                    <a:pt x="117" y="56"/>
                    <a:pt x="117" y="56"/>
                    <a:pt x="118" y="55"/>
                  </a:cubicBezTo>
                  <a:cubicBezTo>
                    <a:pt x="118" y="54"/>
                    <a:pt x="120" y="52"/>
                    <a:pt x="120" y="51"/>
                  </a:cubicBezTo>
                  <a:cubicBezTo>
                    <a:pt x="120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1"/>
                    <a:pt x="116" y="50"/>
                    <a:pt x="115" y="50"/>
                  </a:cubicBezTo>
                  <a:cubicBezTo>
                    <a:pt x="114" y="50"/>
                    <a:pt x="112" y="51"/>
                    <a:pt x="111" y="51"/>
                  </a:cubicBezTo>
                  <a:cubicBezTo>
                    <a:pt x="110" y="52"/>
                    <a:pt x="110" y="52"/>
                    <a:pt x="109" y="52"/>
                  </a:cubicBezTo>
                  <a:cubicBezTo>
                    <a:pt x="107" y="52"/>
                    <a:pt x="107" y="54"/>
                    <a:pt x="107" y="56"/>
                  </a:cubicBezTo>
                  <a:cubicBezTo>
                    <a:pt x="107" y="57"/>
                    <a:pt x="107" y="58"/>
                    <a:pt x="106" y="60"/>
                  </a:cubicBezTo>
                  <a:cubicBezTo>
                    <a:pt x="104" y="63"/>
                    <a:pt x="102" y="63"/>
                    <a:pt x="99" y="62"/>
                  </a:cubicBezTo>
                  <a:cubicBezTo>
                    <a:pt x="98" y="62"/>
                    <a:pt x="97" y="63"/>
                    <a:pt x="95" y="63"/>
                  </a:cubicBezTo>
                  <a:cubicBezTo>
                    <a:pt x="93" y="64"/>
                    <a:pt x="91" y="65"/>
                    <a:pt x="89" y="63"/>
                  </a:cubicBezTo>
                  <a:cubicBezTo>
                    <a:pt x="88" y="63"/>
                    <a:pt x="87" y="62"/>
                    <a:pt x="86" y="62"/>
                  </a:cubicBezTo>
                  <a:cubicBezTo>
                    <a:pt x="85" y="61"/>
                    <a:pt x="83" y="60"/>
                    <a:pt x="82" y="57"/>
                  </a:cubicBezTo>
                  <a:cubicBezTo>
                    <a:pt x="82" y="56"/>
                    <a:pt x="81" y="55"/>
                    <a:pt x="80" y="54"/>
                  </a:cubicBezTo>
                  <a:cubicBezTo>
                    <a:pt x="80" y="54"/>
                    <a:pt x="80" y="54"/>
                    <a:pt x="79" y="53"/>
                  </a:cubicBezTo>
                  <a:cubicBezTo>
                    <a:pt x="79" y="52"/>
                    <a:pt x="79" y="52"/>
                    <a:pt x="79" y="51"/>
                  </a:cubicBezTo>
                  <a:cubicBezTo>
                    <a:pt x="79" y="50"/>
                    <a:pt x="79" y="50"/>
                    <a:pt x="78" y="49"/>
                  </a:cubicBezTo>
                  <a:cubicBezTo>
                    <a:pt x="77" y="47"/>
                    <a:pt x="77" y="45"/>
                    <a:pt x="77" y="43"/>
                  </a:cubicBezTo>
                  <a:cubicBezTo>
                    <a:pt x="77" y="41"/>
                    <a:pt x="77" y="40"/>
                    <a:pt x="77" y="39"/>
                  </a:cubicBezTo>
                  <a:cubicBezTo>
                    <a:pt x="77" y="36"/>
                    <a:pt x="78" y="35"/>
                    <a:pt x="79" y="34"/>
                  </a:cubicBezTo>
                  <a:cubicBezTo>
                    <a:pt x="79" y="33"/>
                    <a:pt x="79" y="33"/>
                    <a:pt x="80" y="32"/>
                  </a:cubicBezTo>
                  <a:cubicBezTo>
                    <a:pt x="79" y="32"/>
                    <a:pt x="79" y="32"/>
                    <a:pt x="78" y="32"/>
                  </a:cubicBezTo>
                  <a:cubicBezTo>
                    <a:pt x="76" y="31"/>
                    <a:pt x="73" y="31"/>
                    <a:pt x="72" y="30"/>
                  </a:cubicBezTo>
                  <a:cubicBezTo>
                    <a:pt x="71" y="29"/>
                    <a:pt x="70" y="27"/>
                    <a:pt x="69" y="25"/>
                  </a:cubicBezTo>
                  <a:cubicBezTo>
                    <a:pt x="68" y="24"/>
                    <a:pt x="68" y="22"/>
                    <a:pt x="67" y="21"/>
                  </a:cubicBezTo>
                  <a:cubicBezTo>
                    <a:pt x="66" y="20"/>
                    <a:pt x="66" y="19"/>
                    <a:pt x="65" y="18"/>
                  </a:cubicBezTo>
                  <a:cubicBezTo>
                    <a:pt x="65" y="17"/>
                    <a:pt x="64" y="15"/>
                    <a:pt x="63" y="15"/>
                  </a:cubicBezTo>
                  <a:cubicBezTo>
                    <a:pt x="60" y="14"/>
                    <a:pt x="58" y="16"/>
                    <a:pt x="57" y="18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2" y="17"/>
                    <a:pt x="51" y="14"/>
                    <a:pt x="49" y="12"/>
                  </a:cubicBezTo>
                  <a:cubicBezTo>
                    <a:pt x="48" y="11"/>
                    <a:pt x="47" y="9"/>
                    <a:pt x="45" y="7"/>
                  </a:cubicBezTo>
                  <a:cubicBezTo>
                    <a:pt x="43" y="6"/>
                    <a:pt x="42" y="6"/>
                    <a:pt x="40" y="6"/>
                  </a:cubicBezTo>
                  <a:cubicBezTo>
                    <a:pt x="39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7" y="8"/>
                    <a:pt x="37" y="8"/>
                  </a:cubicBezTo>
                  <a:cubicBezTo>
                    <a:pt x="36" y="8"/>
                    <a:pt x="35" y="8"/>
                    <a:pt x="34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8"/>
                    <a:pt x="32" y="8"/>
                    <a:pt x="31" y="8"/>
                  </a:cubicBezTo>
                  <a:cubicBezTo>
                    <a:pt x="26" y="8"/>
                    <a:pt x="23" y="7"/>
                    <a:pt x="17" y="4"/>
                  </a:cubicBezTo>
                  <a:cubicBezTo>
                    <a:pt x="14" y="3"/>
                    <a:pt x="12" y="3"/>
                    <a:pt x="10" y="2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3" y="5"/>
                    <a:pt x="14" y="5"/>
                  </a:cubicBezTo>
                  <a:cubicBezTo>
                    <a:pt x="16" y="6"/>
                    <a:pt x="18" y="7"/>
                    <a:pt x="19" y="9"/>
                  </a:cubicBezTo>
                  <a:cubicBezTo>
                    <a:pt x="20" y="13"/>
                    <a:pt x="22" y="16"/>
                    <a:pt x="24" y="19"/>
                  </a:cubicBezTo>
                  <a:cubicBezTo>
                    <a:pt x="25" y="20"/>
                    <a:pt x="26" y="21"/>
                    <a:pt x="27" y="22"/>
                  </a:cubicBezTo>
                  <a:cubicBezTo>
                    <a:pt x="28" y="22"/>
                    <a:pt x="29" y="23"/>
                    <a:pt x="29" y="24"/>
                  </a:cubicBezTo>
                  <a:cubicBezTo>
                    <a:pt x="29" y="25"/>
                    <a:pt x="30" y="25"/>
                    <a:pt x="30" y="25"/>
                  </a:cubicBezTo>
                  <a:cubicBezTo>
                    <a:pt x="30" y="25"/>
                    <a:pt x="30" y="26"/>
                    <a:pt x="31" y="26"/>
                  </a:cubicBezTo>
                  <a:cubicBezTo>
                    <a:pt x="33" y="27"/>
                    <a:pt x="35" y="29"/>
                    <a:pt x="34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3"/>
                    <a:pt x="35" y="33"/>
                    <a:pt x="36" y="33"/>
                  </a:cubicBezTo>
                  <a:cubicBezTo>
                    <a:pt x="38" y="34"/>
                    <a:pt x="39" y="34"/>
                    <a:pt x="39" y="36"/>
                  </a:cubicBezTo>
                  <a:cubicBezTo>
                    <a:pt x="39" y="37"/>
                    <a:pt x="41" y="38"/>
                    <a:pt x="42" y="39"/>
                  </a:cubicBezTo>
                  <a:cubicBezTo>
                    <a:pt x="43" y="40"/>
                    <a:pt x="44" y="40"/>
                    <a:pt x="44" y="41"/>
                  </a:cubicBezTo>
                  <a:cubicBezTo>
                    <a:pt x="45" y="42"/>
                    <a:pt x="45" y="43"/>
                    <a:pt x="46" y="43"/>
                  </a:cubicBezTo>
                  <a:cubicBezTo>
                    <a:pt x="47" y="44"/>
                    <a:pt x="48" y="45"/>
                    <a:pt x="49" y="47"/>
                  </a:cubicBezTo>
                  <a:cubicBezTo>
                    <a:pt x="49" y="48"/>
                    <a:pt x="49" y="49"/>
                    <a:pt x="49" y="51"/>
                  </a:cubicBezTo>
                  <a:cubicBezTo>
                    <a:pt x="49" y="52"/>
                    <a:pt x="50" y="53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9" y="57"/>
                    <a:pt x="54" y="61"/>
                    <a:pt x="57" y="62"/>
                  </a:cubicBezTo>
                  <a:cubicBezTo>
                    <a:pt x="58" y="63"/>
                    <a:pt x="58" y="63"/>
                    <a:pt x="59" y="63"/>
                  </a:cubicBezTo>
                  <a:cubicBezTo>
                    <a:pt x="61" y="64"/>
                    <a:pt x="62" y="64"/>
                    <a:pt x="64" y="65"/>
                  </a:cubicBezTo>
                  <a:cubicBezTo>
                    <a:pt x="66" y="67"/>
                    <a:pt x="68" y="68"/>
                    <a:pt x="71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4" y="69"/>
                    <a:pt x="75" y="70"/>
                    <a:pt x="77" y="71"/>
                  </a:cubicBezTo>
                  <a:cubicBezTo>
                    <a:pt x="80" y="72"/>
                    <a:pt x="83" y="74"/>
                    <a:pt x="85" y="73"/>
                  </a:cubicBezTo>
                  <a:cubicBezTo>
                    <a:pt x="87" y="72"/>
                    <a:pt x="89" y="71"/>
                    <a:pt x="90" y="71"/>
                  </a:cubicBezTo>
                  <a:close/>
                  <a:moveTo>
                    <a:pt x="28" y="40"/>
                  </a:moveTo>
                  <a:cubicBezTo>
                    <a:pt x="29" y="41"/>
                    <a:pt x="30" y="42"/>
                    <a:pt x="31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2"/>
                    <a:pt x="30" y="41"/>
                    <a:pt x="28" y="40"/>
                  </a:cubicBezTo>
                  <a:close/>
                  <a:moveTo>
                    <a:pt x="22" y="36"/>
                  </a:moveTo>
                  <a:cubicBezTo>
                    <a:pt x="24" y="36"/>
                    <a:pt x="25" y="36"/>
                    <a:pt x="26" y="37"/>
                  </a:cubicBezTo>
                  <a:cubicBezTo>
                    <a:pt x="25" y="36"/>
                    <a:pt x="25" y="35"/>
                    <a:pt x="25" y="33"/>
                  </a:cubicBezTo>
                  <a:cubicBezTo>
                    <a:pt x="25" y="33"/>
                    <a:pt x="24" y="32"/>
                    <a:pt x="24" y="31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0" y="26"/>
                    <a:pt x="17" y="21"/>
                    <a:pt x="15" y="18"/>
                  </a:cubicBezTo>
                  <a:cubicBezTo>
                    <a:pt x="15" y="17"/>
                    <a:pt x="14" y="17"/>
                    <a:pt x="14" y="16"/>
                  </a:cubicBezTo>
                  <a:cubicBezTo>
                    <a:pt x="13" y="15"/>
                    <a:pt x="12" y="14"/>
                    <a:pt x="11" y="1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2"/>
                    <a:pt x="6" y="2"/>
                    <a:pt x="4" y="2"/>
                  </a:cubicBezTo>
                  <a:cubicBezTo>
                    <a:pt x="6" y="5"/>
                    <a:pt x="8" y="10"/>
                    <a:pt x="8" y="12"/>
                  </a:cubicBezTo>
                  <a:cubicBezTo>
                    <a:pt x="9" y="13"/>
                    <a:pt x="10" y="14"/>
                    <a:pt x="11" y="16"/>
                  </a:cubicBezTo>
                  <a:cubicBezTo>
                    <a:pt x="14" y="17"/>
                    <a:pt x="16" y="20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5"/>
                    <a:pt x="15" y="26"/>
                    <a:pt x="16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8"/>
                    <a:pt x="20" y="28"/>
                  </a:cubicBezTo>
                  <a:cubicBezTo>
                    <a:pt x="21" y="29"/>
                    <a:pt x="22" y="29"/>
                    <a:pt x="22" y="30"/>
                  </a:cubicBezTo>
                  <a:cubicBezTo>
                    <a:pt x="23" y="32"/>
                    <a:pt x="23" y="34"/>
                    <a:pt x="2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89" name="Freeform 57"/>
            <p:cNvSpPr>
              <a:spLocks/>
            </p:cNvSpPr>
            <p:nvPr/>
          </p:nvSpPr>
          <p:spPr bwMode="auto">
            <a:xfrm>
              <a:off x="2070" y="1641"/>
              <a:ext cx="2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1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0" name="Freeform 58"/>
            <p:cNvSpPr>
              <a:spLocks/>
            </p:cNvSpPr>
            <p:nvPr/>
          </p:nvSpPr>
          <p:spPr bwMode="auto">
            <a:xfrm>
              <a:off x="2068" y="1636"/>
              <a:ext cx="5" cy="7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2 h 4"/>
                <a:gd name="T4" fmla="*/ 3 w 3"/>
                <a:gd name="T5" fmla="*/ 0 h 4"/>
                <a:gd name="T6" fmla="*/ 3 w 3"/>
                <a:gd name="T7" fmla="*/ 4 h 4"/>
                <a:gd name="T8" fmla="*/ 1 w 3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0" y="3"/>
                    <a:pt x="1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4"/>
                    <a:pt x="3" y="4"/>
                    <a:pt x="3" y="4"/>
                  </a:cubicBezTo>
                  <a:lnTo>
                    <a:pt x="1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1" name="Freeform 59"/>
            <p:cNvSpPr>
              <a:spLocks/>
            </p:cNvSpPr>
            <p:nvPr/>
          </p:nvSpPr>
          <p:spPr bwMode="auto">
            <a:xfrm>
              <a:off x="2049" y="1634"/>
              <a:ext cx="2" cy="4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0"/>
                    <a:pt x="1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2" name="Freeform 60"/>
            <p:cNvSpPr>
              <a:spLocks/>
            </p:cNvSpPr>
            <p:nvPr/>
          </p:nvSpPr>
          <p:spPr bwMode="auto">
            <a:xfrm>
              <a:off x="2047" y="1634"/>
              <a:ext cx="6" cy="4"/>
            </a:xfrm>
            <a:custGeom>
              <a:avLst/>
              <a:gdLst>
                <a:gd name="T0" fmla="*/ 2 w 3"/>
                <a:gd name="T1" fmla="*/ 2 h 2"/>
                <a:gd name="T2" fmla="*/ 0 w 3"/>
                <a:gd name="T3" fmla="*/ 1 h 2"/>
                <a:gd name="T4" fmla="*/ 1 w 3"/>
                <a:gd name="T5" fmla="*/ 1 h 2"/>
                <a:gd name="T6" fmla="*/ 2 w 3"/>
                <a:gd name="T7" fmla="*/ 0 h 2"/>
                <a:gd name="T8" fmla="*/ 2 w 3"/>
                <a:gd name="T9" fmla="*/ 0 h 2"/>
                <a:gd name="T10" fmla="*/ 2 w 3"/>
                <a:gd name="T11" fmla="*/ 0 h 2"/>
                <a:gd name="T12" fmla="*/ 3 w 3"/>
                <a:gd name="T13" fmla="*/ 1 h 2"/>
                <a:gd name="T14" fmla="*/ 2 w 3"/>
                <a:gd name="T15" fmla="*/ 1 h 2"/>
                <a:gd name="T16" fmla="*/ 2 w 3"/>
                <a:gd name="T1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1" y="2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3" name="Freeform 61"/>
            <p:cNvSpPr>
              <a:spLocks/>
            </p:cNvSpPr>
            <p:nvPr/>
          </p:nvSpPr>
          <p:spPr bwMode="auto">
            <a:xfrm>
              <a:off x="2089" y="1634"/>
              <a:ext cx="2" cy="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0 h 2"/>
                <a:gd name="T4" fmla="*/ 1 w 1"/>
                <a:gd name="T5" fmla="*/ 2 h 2"/>
                <a:gd name="T6" fmla="*/ 0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4" name="Freeform 62"/>
            <p:cNvSpPr>
              <a:spLocks/>
            </p:cNvSpPr>
            <p:nvPr/>
          </p:nvSpPr>
          <p:spPr bwMode="auto">
            <a:xfrm>
              <a:off x="2087" y="1631"/>
              <a:ext cx="5" cy="8"/>
            </a:xfrm>
            <a:custGeom>
              <a:avLst/>
              <a:gdLst>
                <a:gd name="T0" fmla="*/ 2 w 3"/>
                <a:gd name="T1" fmla="*/ 5 h 5"/>
                <a:gd name="T2" fmla="*/ 1 w 3"/>
                <a:gd name="T3" fmla="*/ 3 h 5"/>
                <a:gd name="T4" fmla="*/ 0 w 3"/>
                <a:gd name="T5" fmla="*/ 3 h 5"/>
                <a:gd name="T6" fmla="*/ 1 w 3"/>
                <a:gd name="T7" fmla="*/ 2 h 5"/>
                <a:gd name="T8" fmla="*/ 1 w 3"/>
                <a:gd name="T9" fmla="*/ 1 h 5"/>
                <a:gd name="T10" fmla="*/ 3 w 3"/>
                <a:gd name="T11" fmla="*/ 0 h 5"/>
                <a:gd name="T12" fmla="*/ 3 w 3"/>
                <a:gd name="T13" fmla="*/ 2 h 5"/>
                <a:gd name="T14" fmla="*/ 3 w 3"/>
                <a:gd name="T15" fmla="*/ 4 h 5"/>
                <a:gd name="T16" fmla="*/ 3 w 3"/>
                <a:gd name="T17" fmla="*/ 5 h 5"/>
                <a:gd name="T18" fmla="*/ 2 w 3"/>
                <a:gd name="T19" fmla="*/ 5 h 5"/>
                <a:gd name="T20" fmla="*/ 2 w 3"/>
                <a:gd name="T2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5">
                  <a:moveTo>
                    <a:pt x="2" y="5"/>
                  </a:moveTo>
                  <a:cubicBezTo>
                    <a:pt x="2" y="5"/>
                    <a:pt x="1" y="5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5" name="Freeform 63"/>
            <p:cNvSpPr>
              <a:spLocks/>
            </p:cNvSpPr>
            <p:nvPr/>
          </p:nvSpPr>
          <p:spPr bwMode="auto">
            <a:xfrm>
              <a:off x="2258" y="1737"/>
              <a:ext cx="29" cy="30"/>
            </a:xfrm>
            <a:custGeom>
              <a:avLst/>
              <a:gdLst>
                <a:gd name="T0" fmla="*/ 15 w 17"/>
                <a:gd name="T1" fmla="*/ 16 h 17"/>
                <a:gd name="T2" fmla="*/ 17 w 17"/>
                <a:gd name="T3" fmla="*/ 0 h 17"/>
                <a:gd name="T4" fmla="*/ 11 w 17"/>
                <a:gd name="T5" fmla="*/ 1 h 17"/>
                <a:gd name="T6" fmla="*/ 7 w 17"/>
                <a:gd name="T7" fmla="*/ 4 h 17"/>
                <a:gd name="T8" fmla="*/ 3 w 17"/>
                <a:gd name="T9" fmla="*/ 6 h 17"/>
                <a:gd name="T10" fmla="*/ 0 w 17"/>
                <a:gd name="T11" fmla="*/ 8 h 17"/>
                <a:gd name="T12" fmla="*/ 7 w 17"/>
                <a:gd name="T13" fmla="*/ 15 h 17"/>
                <a:gd name="T14" fmla="*/ 15 w 17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7">
                  <a:moveTo>
                    <a:pt x="15" y="16"/>
                  </a:moveTo>
                  <a:cubicBezTo>
                    <a:pt x="13" y="12"/>
                    <a:pt x="16" y="4"/>
                    <a:pt x="17" y="0"/>
                  </a:cubicBezTo>
                  <a:cubicBezTo>
                    <a:pt x="15" y="1"/>
                    <a:pt x="13" y="2"/>
                    <a:pt x="11" y="1"/>
                  </a:cubicBezTo>
                  <a:cubicBezTo>
                    <a:pt x="11" y="0"/>
                    <a:pt x="8" y="4"/>
                    <a:pt x="7" y="4"/>
                  </a:cubicBezTo>
                  <a:cubicBezTo>
                    <a:pt x="6" y="5"/>
                    <a:pt x="3" y="4"/>
                    <a:pt x="3" y="6"/>
                  </a:cubicBezTo>
                  <a:cubicBezTo>
                    <a:pt x="3" y="7"/>
                    <a:pt x="1" y="8"/>
                    <a:pt x="0" y="8"/>
                  </a:cubicBezTo>
                  <a:cubicBezTo>
                    <a:pt x="1" y="11"/>
                    <a:pt x="5" y="13"/>
                    <a:pt x="7" y="15"/>
                  </a:cubicBezTo>
                  <a:cubicBezTo>
                    <a:pt x="8" y="16"/>
                    <a:pt x="14" y="17"/>
                    <a:pt x="1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6" name="Freeform 64"/>
            <p:cNvSpPr>
              <a:spLocks noEditPoints="1"/>
            </p:cNvSpPr>
            <p:nvPr/>
          </p:nvSpPr>
          <p:spPr bwMode="auto">
            <a:xfrm>
              <a:off x="2254" y="1734"/>
              <a:ext cx="35" cy="33"/>
            </a:xfrm>
            <a:custGeom>
              <a:avLst/>
              <a:gdLst>
                <a:gd name="T0" fmla="*/ 15 w 20"/>
                <a:gd name="T1" fmla="*/ 19 h 19"/>
                <a:gd name="T2" fmla="*/ 15 w 20"/>
                <a:gd name="T3" fmla="*/ 19 h 19"/>
                <a:gd name="T4" fmla="*/ 8 w 20"/>
                <a:gd name="T5" fmla="*/ 18 h 19"/>
                <a:gd name="T6" fmla="*/ 6 w 20"/>
                <a:gd name="T7" fmla="*/ 16 h 19"/>
                <a:gd name="T8" fmla="*/ 1 w 20"/>
                <a:gd name="T9" fmla="*/ 10 h 19"/>
                <a:gd name="T10" fmla="*/ 0 w 20"/>
                <a:gd name="T11" fmla="*/ 9 h 19"/>
                <a:gd name="T12" fmla="*/ 2 w 20"/>
                <a:gd name="T13" fmla="*/ 9 h 19"/>
                <a:gd name="T14" fmla="*/ 4 w 20"/>
                <a:gd name="T15" fmla="*/ 8 h 19"/>
                <a:gd name="T16" fmla="*/ 8 w 20"/>
                <a:gd name="T17" fmla="*/ 5 h 19"/>
                <a:gd name="T18" fmla="*/ 8 w 20"/>
                <a:gd name="T19" fmla="*/ 5 h 19"/>
                <a:gd name="T20" fmla="*/ 10 w 20"/>
                <a:gd name="T21" fmla="*/ 4 h 19"/>
                <a:gd name="T22" fmla="*/ 13 w 20"/>
                <a:gd name="T23" fmla="*/ 2 h 19"/>
                <a:gd name="T24" fmla="*/ 14 w 20"/>
                <a:gd name="T25" fmla="*/ 2 h 19"/>
                <a:gd name="T26" fmla="*/ 17 w 20"/>
                <a:gd name="T27" fmla="*/ 1 h 19"/>
                <a:gd name="T28" fmla="*/ 18 w 20"/>
                <a:gd name="T29" fmla="*/ 1 h 19"/>
                <a:gd name="T30" fmla="*/ 20 w 20"/>
                <a:gd name="T31" fmla="*/ 0 h 19"/>
                <a:gd name="T32" fmla="*/ 20 w 20"/>
                <a:gd name="T33" fmla="*/ 2 h 19"/>
                <a:gd name="T34" fmla="*/ 19 w 20"/>
                <a:gd name="T35" fmla="*/ 6 h 19"/>
                <a:gd name="T36" fmla="*/ 18 w 20"/>
                <a:gd name="T37" fmla="*/ 18 h 19"/>
                <a:gd name="T38" fmla="*/ 18 w 20"/>
                <a:gd name="T39" fmla="*/ 18 h 19"/>
                <a:gd name="T40" fmla="*/ 18 w 20"/>
                <a:gd name="T41" fmla="*/ 19 h 19"/>
                <a:gd name="T42" fmla="*/ 15 w 20"/>
                <a:gd name="T43" fmla="*/ 19 h 19"/>
                <a:gd name="T44" fmla="*/ 4 w 20"/>
                <a:gd name="T45" fmla="*/ 11 h 19"/>
                <a:gd name="T46" fmla="*/ 7 w 20"/>
                <a:gd name="T47" fmla="*/ 15 h 19"/>
                <a:gd name="T48" fmla="*/ 9 w 20"/>
                <a:gd name="T49" fmla="*/ 17 h 19"/>
                <a:gd name="T50" fmla="*/ 15 w 20"/>
                <a:gd name="T51" fmla="*/ 17 h 19"/>
                <a:gd name="T52" fmla="*/ 15 w 20"/>
                <a:gd name="T53" fmla="*/ 17 h 19"/>
                <a:gd name="T54" fmla="*/ 16 w 20"/>
                <a:gd name="T55" fmla="*/ 17 h 19"/>
                <a:gd name="T56" fmla="*/ 17 w 20"/>
                <a:gd name="T57" fmla="*/ 6 h 19"/>
                <a:gd name="T58" fmla="*/ 17 w 20"/>
                <a:gd name="T59" fmla="*/ 3 h 19"/>
                <a:gd name="T60" fmla="*/ 13 w 20"/>
                <a:gd name="T61" fmla="*/ 4 h 19"/>
                <a:gd name="T62" fmla="*/ 11 w 20"/>
                <a:gd name="T63" fmla="*/ 5 h 19"/>
                <a:gd name="T64" fmla="*/ 9 w 20"/>
                <a:gd name="T65" fmla="*/ 7 h 19"/>
                <a:gd name="T66" fmla="*/ 8 w 20"/>
                <a:gd name="T67" fmla="*/ 7 h 19"/>
                <a:gd name="T68" fmla="*/ 6 w 20"/>
                <a:gd name="T69" fmla="*/ 8 h 19"/>
                <a:gd name="T70" fmla="*/ 4 w 20"/>
                <a:gd name="T71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" h="19">
                  <a:moveTo>
                    <a:pt x="15" y="19"/>
                  </a:move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9" y="19"/>
                    <a:pt x="8" y="18"/>
                  </a:cubicBezTo>
                  <a:cubicBezTo>
                    <a:pt x="7" y="17"/>
                    <a:pt x="7" y="17"/>
                    <a:pt x="6" y="16"/>
                  </a:cubicBezTo>
                  <a:cubicBezTo>
                    <a:pt x="4" y="14"/>
                    <a:pt x="2" y="12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9"/>
                    <a:pt x="4" y="9"/>
                    <a:pt x="4" y="8"/>
                  </a:cubicBezTo>
                  <a:cubicBezTo>
                    <a:pt x="4" y="6"/>
                    <a:pt x="6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2" y="2"/>
                    <a:pt x="12" y="2"/>
                    <a:pt x="13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5" y="2"/>
                    <a:pt x="16" y="2"/>
                    <a:pt x="17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3"/>
                    <a:pt x="19" y="5"/>
                    <a:pt x="19" y="6"/>
                  </a:cubicBezTo>
                  <a:cubicBezTo>
                    <a:pt x="18" y="10"/>
                    <a:pt x="17" y="15"/>
                    <a:pt x="18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7" y="19"/>
                    <a:pt x="17" y="19"/>
                    <a:pt x="15" y="19"/>
                  </a:cubicBezTo>
                  <a:close/>
                  <a:moveTo>
                    <a:pt x="4" y="11"/>
                  </a:moveTo>
                  <a:cubicBezTo>
                    <a:pt x="5" y="12"/>
                    <a:pt x="6" y="13"/>
                    <a:pt x="7" y="15"/>
                  </a:cubicBezTo>
                  <a:cubicBezTo>
                    <a:pt x="8" y="15"/>
                    <a:pt x="9" y="16"/>
                    <a:pt x="9" y="17"/>
                  </a:cubicBezTo>
                  <a:cubicBezTo>
                    <a:pt x="10" y="17"/>
                    <a:pt x="13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6" y="17"/>
                    <a:pt x="16" y="17"/>
                  </a:cubicBezTo>
                  <a:cubicBezTo>
                    <a:pt x="15" y="14"/>
                    <a:pt x="16" y="10"/>
                    <a:pt x="17" y="6"/>
                  </a:cubicBezTo>
                  <a:cubicBezTo>
                    <a:pt x="17" y="5"/>
                    <a:pt x="17" y="4"/>
                    <a:pt x="17" y="3"/>
                  </a:cubicBezTo>
                  <a:cubicBezTo>
                    <a:pt x="16" y="4"/>
                    <a:pt x="15" y="4"/>
                    <a:pt x="13" y="4"/>
                  </a:cubicBezTo>
                  <a:cubicBezTo>
                    <a:pt x="13" y="4"/>
                    <a:pt x="12" y="5"/>
                    <a:pt x="11" y="5"/>
                  </a:cubicBezTo>
                  <a:cubicBezTo>
                    <a:pt x="11" y="6"/>
                    <a:pt x="10" y="7"/>
                    <a:pt x="9" y="7"/>
                  </a:cubicBezTo>
                  <a:cubicBezTo>
                    <a:pt x="9" y="7"/>
                    <a:pt x="8" y="7"/>
                    <a:pt x="8" y="7"/>
                  </a:cubicBezTo>
                  <a:cubicBezTo>
                    <a:pt x="7" y="7"/>
                    <a:pt x="6" y="7"/>
                    <a:pt x="6" y="8"/>
                  </a:cubicBezTo>
                  <a:cubicBezTo>
                    <a:pt x="6" y="9"/>
                    <a:pt x="5" y="10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7" name="Freeform 65"/>
            <p:cNvSpPr>
              <a:spLocks/>
            </p:cNvSpPr>
            <p:nvPr/>
          </p:nvSpPr>
          <p:spPr bwMode="auto">
            <a:xfrm>
              <a:off x="2296" y="1787"/>
              <a:ext cx="1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8" name="Freeform 66"/>
            <p:cNvSpPr>
              <a:spLocks/>
            </p:cNvSpPr>
            <p:nvPr/>
          </p:nvSpPr>
          <p:spPr bwMode="auto">
            <a:xfrm>
              <a:off x="2294" y="1782"/>
              <a:ext cx="5" cy="11"/>
            </a:xfrm>
            <a:custGeom>
              <a:avLst/>
              <a:gdLst>
                <a:gd name="T0" fmla="*/ 3 w 3"/>
                <a:gd name="T1" fmla="*/ 6 h 6"/>
                <a:gd name="T2" fmla="*/ 1 w 3"/>
                <a:gd name="T3" fmla="*/ 5 h 6"/>
                <a:gd name="T4" fmla="*/ 1 w 3"/>
                <a:gd name="T5" fmla="*/ 5 h 6"/>
                <a:gd name="T6" fmla="*/ 0 w 3"/>
                <a:gd name="T7" fmla="*/ 4 h 6"/>
                <a:gd name="T8" fmla="*/ 2 w 3"/>
                <a:gd name="T9" fmla="*/ 0 h 6"/>
                <a:gd name="T10" fmla="*/ 3 w 3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9" name="Freeform 67"/>
            <p:cNvSpPr>
              <a:spLocks/>
            </p:cNvSpPr>
            <p:nvPr/>
          </p:nvSpPr>
          <p:spPr bwMode="auto">
            <a:xfrm>
              <a:off x="2287" y="1769"/>
              <a:ext cx="41" cy="24"/>
            </a:xfrm>
            <a:custGeom>
              <a:avLst/>
              <a:gdLst>
                <a:gd name="T0" fmla="*/ 23 w 24"/>
                <a:gd name="T1" fmla="*/ 7 h 14"/>
                <a:gd name="T2" fmla="*/ 21 w 24"/>
                <a:gd name="T3" fmla="*/ 12 h 14"/>
                <a:gd name="T4" fmla="*/ 20 w 24"/>
                <a:gd name="T5" fmla="*/ 8 h 14"/>
                <a:gd name="T6" fmla="*/ 14 w 24"/>
                <a:gd name="T7" fmla="*/ 7 h 14"/>
                <a:gd name="T8" fmla="*/ 12 w 24"/>
                <a:gd name="T9" fmla="*/ 12 h 14"/>
                <a:gd name="T10" fmla="*/ 9 w 24"/>
                <a:gd name="T11" fmla="*/ 11 h 14"/>
                <a:gd name="T12" fmla="*/ 1 w 24"/>
                <a:gd name="T13" fmla="*/ 9 h 14"/>
                <a:gd name="T14" fmla="*/ 3 w 24"/>
                <a:gd name="T15" fmla="*/ 4 h 14"/>
                <a:gd name="T16" fmla="*/ 5 w 24"/>
                <a:gd name="T17" fmla="*/ 6 h 14"/>
                <a:gd name="T18" fmla="*/ 8 w 24"/>
                <a:gd name="T19" fmla="*/ 6 h 14"/>
                <a:gd name="T20" fmla="*/ 13 w 24"/>
                <a:gd name="T21" fmla="*/ 5 h 14"/>
                <a:gd name="T22" fmla="*/ 23 w 24"/>
                <a:gd name="T2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14">
                  <a:moveTo>
                    <a:pt x="23" y="7"/>
                  </a:moveTo>
                  <a:cubicBezTo>
                    <a:pt x="24" y="10"/>
                    <a:pt x="22" y="10"/>
                    <a:pt x="21" y="12"/>
                  </a:cubicBezTo>
                  <a:cubicBezTo>
                    <a:pt x="19" y="11"/>
                    <a:pt x="19" y="10"/>
                    <a:pt x="20" y="8"/>
                  </a:cubicBezTo>
                  <a:cubicBezTo>
                    <a:pt x="18" y="8"/>
                    <a:pt x="17" y="5"/>
                    <a:pt x="14" y="7"/>
                  </a:cubicBezTo>
                  <a:cubicBezTo>
                    <a:pt x="12" y="8"/>
                    <a:pt x="9" y="9"/>
                    <a:pt x="12" y="12"/>
                  </a:cubicBezTo>
                  <a:cubicBezTo>
                    <a:pt x="10" y="13"/>
                    <a:pt x="8" y="14"/>
                    <a:pt x="9" y="11"/>
                  </a:cubicBezTo>
                  <a:cubicBezTo>
                    <a:pt x="6" y="12"/>
                    <a:pt x="4" y="6"/>
                    <a:pt x="1" y="9"/>
                  </a:cubicBezTo>
                  <a:cubicBezTo>
                    <a:pt x="0" y="6"/>
                    <a:pt x="1" y="3"/>
                    <a:pt x="3" y="4"/>
                  </a:cubicBezTo>
                  <a:cubicBezTo>
                    <a:pt x="4" y="4"/>
                    <a:pt x="3" y="6"/>
                    <a:pt x="5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10" y="6"/>
                    <a:pt x="11" y="4"/>
                    <a:pt x="13" y="5"/>
                  </a:cubicBezTo>
                  <a:cubicBezTo>
                    <a:pt x="14" y="0"/>
                    <a:pt x="21" y="5"/>
                    <a:pt x="2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0" name="Freeform 68"/>
            <p:cNvSpPr>
              <a:spLocks noEditPoints="1"/>
            </p:cNvSpPr>
            <p:nvPr/>
          </p:nvSpPr>
          <p:spPr bwMode="auto">
            <a:xfrm>
              <a:off x="2285" y="1772"/>
              <a:ext cx="45" cy="21"/>
            </a:xfrm>
            <a:custGeom>
              <a:avLst/>
              <a:gdLst>
                <a:gd name="T0" fmla="*/ 9 w 26"/>
                <a:gd name="T1" fmla="*/ 11 h 12"/>
                <a:gd name="T2" fmla="*/ 6 w 26"/>
                <a:gd name="T3" fmla="*/ 8 h 12"/>
                <a:gd name="T4" fmla="*/ 3 w 26"/>
                <a:gd name="T5" fmla="*/ 8 h 12"/>
                <a:gd name="T6" fmla="*/ 1 w 26"/>
                <a:gd name="T7" fmla="*/ 8 h 12"/>
                <a:gd name="T8" fmla="*/ 5 w 26"/>
                <a:gd name="T9" fmla="*/ 1 h 12"/>
                <a:gd name="T10" fmla="*/ 6 w 26"/>
                <a:gd name="T11" fmla="*/ 3 h 12"/>
                <a:gd name="T12" fmla="*/ 9 w 26"/>
                <a:gd name="T13" fmla="*/ 3 h 12"/>
                <a:gd name="T14" fmla="*/ 13 w 26"/>
                <a:gd name="T15" fmla="*/ 2 h 12"/>
                <a:gd name="T16" fmla="*/ 24 w 26"/>
                <a:gd name="T17" fmla="*/ 4 h 12"/>
                <a:gd name="T18" fmla="*/ 25 w 26"/>
                <a:gd name="T19" fmla="*/ 5 h 12"/>
                <a:gd name="T20" fmla="*/ 23 w 26"/>
                <a:gd name="T21" fmla="*/ 11 h 12"/>
                <a:gd name="T22" fmla="*/ 21 w 26"/>
                <a:gd name="T23" fmla="*/ 11 h 12"/>
                <a:gd name="T24" fmla="*/ 20 w 26"/>
                <a:gd name="T25" fmla="*/ 7 h 12"/>
                <a:gd name="T26" fmla="*/ 16 w 26"/>
                <a:gd name="T27" fmla="*/ 5 h 12"/>
                <a:gd name="T28" fmla="*/ 13 w 26"/>
                <a:gd name="T29" fmla="*/ 8 h 12"/>
                <a:gd name="T30" fmla="*/ 14 w 26"/>
                <a:gd name="T31" fmla="*/ 10 h 12"/>
                <a:gd name="T32" fmla="*/ 11 w 26"/>
                <a:gd name="T33" fmla="*/ 12 h 12"/>
                <a:gd name="T34" fmla="*/ 11 w 26"/>
                <a:gd name="T35" fmla="*/ 9 h 12"/>
                <a:gd name="T36" fmla="*/ 11 w 26"/>
                <a:gd name="T37" fmla="*/ 10 h 12"/>
                <a:gd name="T38" fmla="*/ 11 w 26"/>
                <a:gd name="T39" fmla="*/ 8 h 12"/>
                <a:gd name="T40" fmla="*/ 13 w 26"/>
                <a:gd name="T41" fmla="*/ 4 h 12"/>
                <a:gd name="T42" fmla="*/ 11 w 26"/>
                <a:gd name="T43" fmla="*/ 5 h 12"/>
                <a:gd name="T44" fmla="*/ 6 w 26"/>
                <a:gd name="T45" fmla="*/ 5 h 12"/>
                <a:gd name="T46" fmla="*/ 4 w 26"/>
                <a:gd name="T47" fmla="*/ 3 h 12"/>
                <a:gd name="T48" fmla="*/ 3 w 26"/>
                <a:gd name="T49" fmla="*/ 3 h 12"/>
                <a:gd name="T50" fmla="*/ 7 w 26"/>
                <a:gd name="T51" fmla="*/ 7 h 12"/>
                <a:gd name="T52" fmla="*/ 11 w 26"/>
                <a:gd name="T53" fmla="*/ 7 h 12"/>
                <a:gd name="T54" fmla="*/ 22 w 26"/>
                <a:gd name="T55" fmla="*/ 7 h 12"/>
                <a:gd name="T56" fmla="*/ 22 w 26"/>
                <a:gd name="T57" fmla="*/ 9 h 12"/>
                <a:gd name="T58" fmla="*/ 23 w 26"/>
                <a:gd name="T59" fmla="*/ 6 h 12"/>
                <a:gd name="T60" fmla="*/ 19 w 26"/>
                <a:gd name="T61" fmla="*/ 4 h 12"/>
                <a:gd name="T62" fmla="*/ 22 w 26"/>
                <a:gd name="T63" fmla="*/ 5 h 12"/>
                <a:gd name="T64" fmla="*/ 15 w 26"/>
                <a:gd name="T65" fmla="*/ 4 h 12"/>
                <a:gd name="T66" fmla="*/ 15 w 26"/>
                <a:gd name="T6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6" h="12">
                  <a:moveTo>
                    <a:pt x="11" y="12"/>
                  </a:moveTo>
                  <a:cubicBezTo>
                    <a:pt x="10" y="12"/>
                    <a:pt x="10" y="12"/>
                    <a:pt x="9" y="11"/>
                  </a:cubicBezTo>
                  <a:cubicBezTo>
                    <a:pt x="9" y="11"/>
                    <a:pt x="9" y="10"/>
                    <a:pt x="9" y="10"/>
                  </a:cubicBezTo>
                  <a:cubicBezTo>
                    <a:pt x="8" y="10"/>
                    <a:pt x="7" y="9"/>
                    <a:pt x="6" y="8"/>
                  </a:cubicBezTo>
                  <a:cubicBezTo>
                    <a:pt x="5" y="8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1" y="3"/>
                    <a:pt x="1" y="2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7" y="3"/>
                    <a:pt x="8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1" y="2"/>
                    <a:pt x="12" y="2"/>
                    <a:pt x="13" y="2"/>
                  </a:cubicBezTo>
                  <a:cubicBezTo>
                    <a:pt x="14" y="1"/>
                    <a:pt x="15" y="0"/>
                    <a:pt x="16" y="0"/>
                  </a:cubicBezTo>
                  <a:cubicBezTo>
                    <a:pt x="19" y="0"/>
                    <a:pt x="23" y="3"/>
                    <a:pt x="24" y="4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6" y="8"/>
                    <a:pt x="25" y="8"/>
                    <a:pt x="24" y="10"/>
                  </a:cubicBezTo>
                  <a:cubicBezTo>
                    <a:pt x="23" y="10"/>
                    <a:pt x="23" y="10"/>
                    <a:pt x="23" y="11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19" y="9"/>
                    <a:pt x="19" y="8"/>
                  </a:cubicBezTo>
                  <a:cubicBezTo>
                    <a:pt x="19" y="8"/>
                    <a:pt x="19" y="7"/>
                    <a:pt x="20" y="7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7" y="5"/>
                    <a:pt x="17" y="5"/>
                    <a:pt x="16" y="5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4" y="7"/>
                    <a:pt x="13" y="7"/>
                    <a:pt x="13" y="8"/>
                  </a:cubicBezTo>
                  <a:cubicBezTo>
                    <a:pt x="13" y="8"/>
                    <a:pt x="13" y="8"/>
                    <a:pt x="14" y="9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1"/>
                    <a:pt x="12" y="12"/>
                    <a:pt x="11" y="12"/>
                  </a:cubicBezTo>
                  <a:close/>
                  <a:moveTo>
                    <a:pt x="11" y="7"/>
                  </a:move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2" y="10"/>
                  </a:cubicBezTo>
                  <a:cubicBezTo>
                    <a:pt x="11" y="9"/>
                    <a:pt x="11" y="8"/>
                    <a:pt x="11" y="8"/>
                  </a:cubicBezTo>
                  <a:cubicBezTo>
                    <a:pt x="11" y="6"/>
                    <a:pt x="12" y="5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1" y="5"/>
                  </a:cubicBezTo>
                  <a:cubicBezTo>
                    <a:pt x="11" y="5"/>
                    <a:pt x="10" y="5"/>
                    <a:pt x="9" y="5"/>
                  </a:cubicBezTo>
                  <a:cubicBezTo>
                    <a:pt x="8" y="5"/>
                    <a:pt x="7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4" y="5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4" y="5"/>
                    <a:pt x="6" y="6"/>
                    <a:pt x="7" y="7"/>
                  </a:cubicBezTo>
                  <a:cubicBezTo>
                    <a:pt x="8" y="7"/>
                    <a:pt x="9" y="8"/>
                    <a:pt x="9" y="8"/>
                  </a:cubicBezTo>
                  <a:lnTo>
                    <a:pt x="11" y="7"/>
                  </a:lnTo>
                  <a:close/>
                  <a:moveTo>
                    <a:pt x="23" y="6"/>
                  </a:move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8"/>
                    <a:pt x="21" y="8"/>
                  </a:cubicBezTo>
                  <a:cubicBezTo>
                    <a:pt x="21" y="8"/>
                    <a:pt x="21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8"/>
                    <a:pt x="23" y="7"/>
                    <a:pt x="23" y="6"/>
                  </a:cubicBezTo>
                  <a:close/>
                  <a:moveTo>
                    <a:pt x="17" y="3"/>
                  </a:moveTo>
                  <a:cubicBezTo>
                    <a:pt x="18" y="3"/>
                    <a:pt x="18" y="4"/>
                    <a:pt x="19" y="4"/>
                  </a:cubicBezTo>
                  <a:cubicBezTo>
                    <a:pt x="20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4"/>
                    <a:pt x="18" y="2"/>
                    <a:pt x="16" y="2"/>
                  </a:cubicBezTo>
                  <a:cubicBezTo>
                    <a:pt x="16" y="2"/>
                    <a:pt x="15" y="2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3"/>
                    <a:pt x="16" y="3"/>
                    <a:pt x="1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1" name="Freeform 69"/>
            <p:cNvSpPr>
              <a:spLocks/>
            </p:cNvSpPr>
            <p:nvPr/>
          </p:nvSpPr>
          <p:spPr bwMode="auto">
            <a:xfrm>
              <a:off x="2316" y="1651"/>
              <a:ext cx="7" cy="2"/>
            </a:xfrm>
            <a:custGeom>
              <a:avLst/>
              <a:gdLst>
                <a:gd name="T0" fmla="*/ 3 w 4"/>
                <a:gd name="T1" fmla="*/ 0 h 1"/>
                <a:gd name="T2" fmla="*/ 4 w 4"/>
                <a:gd name="T3" fmla="*/ 1 h 1"/>
                <a:gd name="T4" fmla="*/ 0 w 4"/>
                <a:gd name="T5" fmla="*/ 1 h 1"/>
                <a:gd name="T6" fmla="*/ 3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3" y="0"/>
                  </a:moveTo>
                  <a:cubicBezTo>
                    <a:pt x="3" y="1"/>
                    <a:pt x="4" y="1"/>
                    <a:pt x="4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1" y="1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2" name="Freeform 70"/>
            <p:cNvSpPr>
              <a:spLocks/>
            </p:cNvSpPr>
            <p:nvPr/>
          </p:nvSpPr>
          <p:spPr bwMode="auto">
            <a:xfrm>
              <a:off x="2302" y="1650"/>
              <a:ext cx="25" cy="6"/>
            </a:xfrm>
            <a:custGeom>
              <a:avLst/>
              <a:gdLst>
                <a:gd name="T0" fmla="*/ 14 w 14"/>
                <a:gd name="T1" fmla="*/ 4 h 4"/>
                <a:gd name="T2" fmla="*/ 0 w 14"/>
                <a:gd name="T3" fmla="*/ 2 h 4"/>
                <a:gd name="T4" fmla="*/ 9 w 14"/>
                <a:gd name="T5" fmla="*/ 1 h 4"/>
                <a:gd name="T6" fmla="*/ 11 w 14"/>
                <a:gd name="T7" fmla="*/ 0 h 4"/>
                <a:gd name="T8" fmla="*/ 12 w 14"/>
                <a:gd name="T9" fmla="*/ 0 h 4"/>
                <a:gd name="T10" fmla="*/ 14 w 1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10" y="0"/>
                    <a:pt x="11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3" name="Freeform 71"/>
            <p:cNvSpPr>
              <a:spLocks/>
            </p:cNvSpPr>
            <p:nvPr/>
          </p:nvSpPr>
          <p:spPr bwMode="auto">
            <a:xfrm>
              <a:off x="2351" y="1691"/>
              <a:ext cx="5" cy="3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2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2"/>
                    <a:pt x="2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4" name="Freeform 72"/>
            <p:cNvSpPr>
              <a:spLocks/>
            </p:cNvSpPr>
            <p:nvPr/>
          </p:nvSpPr>
          <p:spPr bwMode="auto">
            <a:xfrm>
              <a:off x="2349" y="1689"/>
              <a:ext cx="9" cy="7"/>
            </a:xfrm>
            <a:custGeom>
              <a:avLst/>
              <a:gdLst>
                <a:gd name="T0" fmla="*/ 2 w 5"/>
                <a:gd name="T1" fmla="*/ 4 h 4"/>
                <a:gd name="T2" fmla="*/ 0 w 5"/>
                <a:gd name="T3" fmla="*/ 4 h 4"/>
                <a:gd name="T4" fmla="*/ 1 w 5"/>
                <a:gd name="T5" fmla="*/ 3 h 4"/>
                <a:gd name="T6" fmla="*/ 3 w 5"/>
                <a:gd name="T7" fmla="*/ 1 h 4"/>
                <a:gd name="T8" fmla="*/ 5 w 5"/>
                <a:gd name="T9" fmla="*/ 0 h 4"/>
                <a:gd name="T10" fmla="*/ 5 w 5"/>
                <a:gd name="T11" fmla="*/ 2 h 4"/>
                <a:gd name="T12" fmla="*/ 2 w 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3"/>
                    <a:pt x="4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5" name="Freeform 73"/>
            <p:cNvSpPr>
              <a:spLocks/>
            </p:cNvSpPr>
            <p:nvPr/>
          </p:nvSpPr>
          <p:spPr bwMode="auto">
            <a:xfrm>
              <a:off x="2337" y="1667"/>
              <a:ext cx="3" cy="7"/>
            </a:xfrm>
            <a:custGeom>
              <a:avLst/>
              <a:gdLst>
                <a:gd name="T0" fmla="*/ 2 w 2"/>
                <a:gd name="T1" fmla="*/ 2 h 4"/>
                <a:gd name="T2" fmla="*/ 0 w 2"/>
                <a:gd name="T3" fmla="*/ 0 h 4"/>
                <a:gd name="T4" fmla="*/ 2 w 2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4">
                  <a:moveTo>
                    <a:pt x="2" y="2"/>
                  </a:moveTo>
                  <a:cubicBezTo>
                    <a:pt x="2" y="4"/>
                    <a:pt x="0" y="1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6" name="Freeform 74"/>
            <p:cNvSpPr>
              <a:spLocks/>
            </p:cNvSpPr>
            <p:nvPr/>
          </p:nvSpPr>
          <p:spPr bwMode="auto">
            <a:xfrm>
              <a:off x="2328" y="1655"/>
              <a:ext cx="14" cy="19"/>
            </a:xfrm>
            <a:custGeom>
              <a:avLst/>
              <a:gdLst>
                <a:gd name="T0" fmla="*/ 6 w 8"/>
                <a:gd name="T1" fmla="*/ 11 h 11"/>
                <a:gd name="T2" fmla="*/ 4 w 8"/>
                <a:gd name="T3" fmla="*/ 8 h 11"/>
                <a:gd name="T4" fmla="*/ 0 w 8"/>
                <a:gd name="T5" fmla="*/ 0 h 11"/>
                <a:gd name="T6" fmla="*/ 6 w 8"/>
                <a:gd name="T7" fmla="*/ 7 h 11"/>
                <a:gd name="T8" fmla="*/ 7 w 8"/>
                <a:gd name="T9" fmla="*/ 8 h 11"/>
                <a:gd name="T10" fmla="*/ 7 w 8"/>
                <a:gd name="T11" fmla="*/ 9 h 11"/>
                <a:gd name="T12" fmla="*/ 8 w 8"/>
                <a:gd name="T13" fmla="*/ 9 h 11"/>
                <a:gd name="T14" fmla="*/ 7 w 8"/>
                <a:gd name="T15" fmla="*/ 10 h 11"/>
                <a:gd name="T16" fmla="*/ 7 w 8"/>
                <a:gd name="T17" fmla="*/ 11 h 11"/>
                <a:gd name="T18" fmla="*/ 6 w 8"/>
                <a:gd name="T1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1">
                  <a:moveTo>
                    <a:pt x="6" y="11"/>
                  </a:moveTo>
                  <a:cubicBezTo>
                    <a:pt x="6" y="11"/>
                    <a:pt x="5" y="10"/>
                    <a:pt x="4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7" name="Freeform 75"/>
            <p:cNvSpPr>
              <a:spLocks/>
            </p:cNvSpPr>
            <p:nvPr/>
          </p:nvSpPr>
          <p:spPr bwMode="auto">
            <a:xfrm>
              <a:off x="2332" y="1663"/>
              <a:ext cx="3" cy="4"/>
            </a:xfrm>
            <a:custGeom>
              <a:avLst/>
              <a:gdLst>
                <a:gd name="T0" fmla="*/ 1 w 2"/>
                <a:gd name="T1" fmla="*/ 0 h 2"/>
                <a:gd name="T2" fmla="*/ 2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1"/>
                    <a:pt x="1" y="2"/>
                    <a:pt x="2" y="2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8" name="Freeform 76"/>
            <p:cNvSpPr>
              <a:spLocks/>
            </p:cNvSpPr>
            <p:nvPr/>
          </p:nvSpPr>
          <p:spPr bwMode="auto">
            <a:xfrm>
              <a:off x="2332" y="1663"/>
              <a:ext cx="5" cy="9"/>
            </a:xfrm>
            <a:custGeom>
              <a:avLst/>
              <a:gdLst>
                <a:gd name="T0" fmla="*/ 3 w 3"/>
                <a:gd name="T1" fmla="*/ 5 h 5"/>
                <a:gd name="T2" fmla="*/ 1 w 3"/>
                <a:gd name="T3" fmla="*/ 3 h 5"/>
                <a:gd name="T4" fmla="*/ 0 w 3"/>
                <a:gd name="T5" fmla="*/ 1 h 5"/>
                <a:gd name="T6" fmla="*/ 0 w 3"/>
                <a:gd name="T7" fmla="*/ 0 h 5"/>
                <a:gd name="T8" fmla="*/ 2 w 3"/>
                <a:gd name="T9" fmla="*/ 0 h 5"/>
                <a:gd name="T10" fmla="*/ 2 w 3"/>
                <a:gd name="T11" fmla="*/ 2 h 5"/>
                <a:gd name="T12" fmla="*/ 3 w 3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2"/>
                  </a:cubicBez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9" name="Freeform 77"/>
            <p:cNvSpPr>
              <a:spLocks/>
            </p:cNvSpPr>
            <p:nvPr/>
          </p:nvSpPr>
          <p:spPr bwMode="auto">
            <a:xfrm>
              <a:off x="2323" y="1670"/>
              <a:ext cx="2" cy="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0 h 2"/>
                <a:gd name="T4" fmla="*/ 1 w 1"/>
                <a:gd name="T5" fmla="*/ 2 h 2"/>
                <a:gd name="T6" fmla="*/ 0 w 1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1"/>
                    <a:pt x="1" y="0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0" name="Freeform 78"/>
            <p:cNvSpPr>
              <a:spLocks/>
            </p:cNvSpPr>
            <p:nvPr/>
          </p:nvSpPr>
          <p:spPr bwMode="auto">
            <a:xfrm>
              <a:off x="2321" y="1667"/>
              <a:ext cx="6" cy="12"/>
            </a:xfrm>
            <a:custGeom>
              <a:avLst/>
              <a:gdLst>
                <a:gd name="T0" fmla="*/ 6 w 6"/>
                <a:gd name="T1" fmla="*/ 12 h 12"/>
                <a:gd name="T2" fmla="*/ 0 w 6"/>
                <a:gd name="T3" fmla="*/ 5 h 12"/>
                <a:gd name="T4" fmla="*/ 6 w 6"/>
                <a:gd name="T5" fmla="*/ 0 h 12"/>
                <a:gd name="T6" fmla="*/ 6 w 6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2">
                  <a:moveTo>
                    <a:pt x="6" y="12"/>
                  </a:moveTo>
                  <a:lnTo>
                    <a:pt x="0" y="5"/>
                  </a:lnTo>
                  <a:lnTo>
                    <a:pt x="6" y="0"/>
                  </a:lnTo>
                  <a:lnTo>
                    <a:pt x="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1" name="Freeform 79"/>
            <p:cNvSpPr>
              <a:spLocks/>
            </p:cNvSpPr>
            <p:nvPr/>
          </p:nvSpPr>
          <p:spPr bwMode="auto">
            <a:xfrm>
              <a:off x="2318" y="1665"/>
              <a:ext cx="5" cy="5"/>
            </a:xfrm>
            <a:custGeom>
              <a:avLst/>
              <a:gdLst>
                <a:gd name="T0" fmla="*/ 2 w 3"/>
                <a:gd name="T1" fmla="*/ 0 h 3"/>
                <a:gd name="T2" fmla="*/ 3 w 3"/>
                <a:gd name="T3" fmla="*/ 3 h 3"/>
                <a:gd name="T4" fmla="*/ 2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1"/>
                    <a:pt x="3" y="1"/>
                    <a:pt x="3" y="3"/>
                  </a:cubicBezTo>
                  <a:cubicBezTo>
                    <a:pt x="0" y="2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2" name="Freeform 80"/>
            <p:cNvSpPr>
              <a:spLocks/>
            </p:cNvSpPr>
            <p:nvPr/>
          </p:nvSpPr>
          <p:spPr bwMode="auto">
            <a:xfrm>
              <a:off x="2318" y="1663"/>
              <a:ext cx="7" cy="9"/>
            </a:xfrm>
            <a:custGeom>
              <a:avLst/>
              <a:gdLst>
                <a:gd name="T0" fmla="*/ 3 w 4"/>
                <a:gd name="T1" fmla="*/ 5 h 5"/>
                <a:gd name="T2" fmla="*/ 2 w 4"/>
                <a:gd name="T3" fmla="*/ 5 h 5"/>
                <a:gd name="T4" fmla="*/ 0 w 4"/>
                <a:gd name="T5" fmla="*/ 2 h 5"/>
                <a:gd name="T6" fmla="*/ 2 w 4"/>
                <a:gd name="T7" fmla="*/ 0 h 5"/>
                <a:gd name="T8" fmla="*/ 2 w 4"/>
                <a:gd name="T9" fmla="*/ 0 h 5"/>
                <a:gd name="T10" fmla="*/ 3 w 4"/>
                <a:gd name="T11" fmla="*/ 0 h 5"/>
                <a:gd name="T12" fmla="*/ 3 w 4"/>
                <a:gd name="T13" fmla="*/ 4 h 5"/>
                <a:gd name="T14" fmla="*/ 3 w 4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5">
                  <a:moveTo>
                    <a:pt x="3" y="5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4" y="2"/>
                    <a:pt x="3" y="4"/>
                  </a:cubicBez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3" name="Freeform 81"/>
            <p:cNvSpPr>
              <a:spLocks/>
            </p:cNvSpPr>
            <p:nvPr/>
          </p:nvSpPr>
          <p:spPr bwMode="auto">
            <a:xfrm>
              <a:off x="2327" y="1653"/>
              <a:ext cx="1" cy="5"/>
            </a:xfrm>
            <a:custGeom>
              <a:avLst/>
              <a:gdLst>
                <a:gd name="T0" fmla="*/ 1 w 1"/>
                <a:gd name="T1" fmla="*/ 1 h 3"/>
                <a:gd name="T2" fmla="*/ 1 w 1"/>
                <a:gd name="T3" fmla="*/ 3 h 3"/>
                <a:gd name="T4" fmla="*/ 1 w 1"/>
                <a:gd name="T5" fmla="*/ 0 h 3"/>
                <a:gd name="T6" fmla="*/ 1 w 1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1" y="1"/>
                  </a:moveTo>
                  <a:cubicBezTo>
                    <a:pt x="1" y="2"/>
                    <a:pt x="1" y="3"/>
                    <a:pt x="1" y="3"/>
                  </a:cubicBezTo>
                  <a:cubicBezTo>
                    <a:pt x="0" y="2"/>
                    <a:pt x="0" y="2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4" name="Freeform 82"/>
            <p:cNvSpPr>
              <a:spLocks/>
            </p:cNvSpPr>
            <p:nvPr/>
          </p:nvSpPr>
          <p:spPr bwMode="auto">
            <a:xfrm>
              <a:off x="2325" y="1646"/>
              <a:ext cx="5" cy="23"/>
            </a:xfrm>
            <a:custGeom>
              <a:avLst/>
              <a:gdLst>
                <a:gd name="T0" fmla="*/ 2 w 3"/>
                <a:gd name="T1" fmla="*/ 13 h 13"/>
                <a:gd name="T2" fmla="*/ 1 w 3"/>
                <a:gd name="T3" fmla="*/ 8 h 13"/>
                <a:gd name="T4" fmla="*/ 1 w 3"/>
                <a:gd name="T5" fmla="*/ 4 h 13"/>
                <a:gd name="T6" fmla="*/ 2 w 3"/>
                <a:gd name="T7" fmla="*/ 0 h 13"/>
                <a:gd name="T8" fmla="*/ 3 w 3"/>
                <a:gd name="T9" fmla="*/ 4 h 13"/>
                <a:gd name="T10" fmla="*/ 3 w 3"/>
                <a:gd name="T11" fmla="*/ 5 h 13"/>
                <a:gd name="T12" fmla="*/ 3 w 3"/>
                <a:gd name="T13" fmla="*/ 5 h 13"/>
                <a:gd name="T14" fmla="*/ 3 w 3"/>
                <a:gd name="T15" fmla="*/ 5 h 13"/>
                <a:gd name="T16" fmla="*/ 3 w 3"/>
                <a:gd name="T17" fmla="*/ 7 h 13"/>
                <a:gd name="T18" fmla="*/ 2 w 3"/>
                <a:gd name="T1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3">
                  <a:moveTo>
                    <a:pt x="2" y="13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6"/>
                    <a:pt x="0" y="6"/>
                    <a:pt x="1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6"/>
                    <a:pt x="3" y="7"/>
                    <a:pt x="3" y="7"/>
                  </a:cubicBezTo>
                  <a:lnTo>
                    <a:pt x="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5" name="Freeform 83"/>
            <p:cNvSpPr>
              <a:spLocks/>
            </p:cNvSpPr>
            <p:nvPr/>
          </p:nvSpPr>
          <p:spPr bwMode="auto">
            <a:xfrm>
              <a:off x="2347" y="1681"/>
              <a:ext cx="4" cy="5"/>
            </a:xfrm>
            <a:custGeom>
              <a:avLst/>
              <a:gdLst>
                <a:gd name="T0" fmla="*/ 1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0 h 3"/>
                <a:gd name="T8" fmla="*/ 1 w 2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1"/>
                  </a:moveTo>
                  <a:cubicBezTo>
                    <a:pt x="1" y="2"/>
                    <a:pt x="1" y="2"/>
                    <a:pt x="1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6" name="Freeform 84"/>
            <p:cNvSpPr>
              <a:spLocks/>
            </p:cNvSpPr>
            <p:nvPr/>
          </p:nvSpPr>
          <p:spPr bwMode="auto">
            <a:xfrm>
              <a:off x="2340" y="1679"/>
              <a:ext cx="12" cy="14"/>
            </a:xfrm>
            <a:custGeom>
              <a:avLst/>
              <a:gdLst>
                <a:gd name="T0" fmla="*/ 4 w 7"/>
                <a:gd name="T1" fmla="*/ 8 h 8"/>
                <a:gd name="T2" fmla="*/ 4 w 7"/>
                <a:gd name="T3" fmla="*/ 3 h 8"/>
                <a:gd name="T4" fmla="*/ 3 w 7"/>
                <a:gd name="T5" fmla="*/ 2 h 8"/>
                <a:gd name="T6" fmla="*/ 0 w 7"/>
                <a:gd name="T7" fmla="*/ 0 h 8"/>
                <a:gd name="T8" fmla="*/ 4 w 7"/>
                <a:gd name="T9" fmla="*/ 0 h 8"/>
                <a:gd name="T10" fmla="*/ 6 w 7"/>
                <a:gd name="T11" fmla="*/ 1 h 8"/>
                <a:gd name="T12" fmla="*/ 7 w 7"/>
                <a:gd name="T13" fmla="*/ 1 h 8"/>
                <a:gd name="T14" fmla="*/ 6 w 7"/>
                <a:gd name="T15" fmla="*/ 2 h 8"/>
                <a:gd name="T16" fmla="*/ 6 w 7"/>
                <a:gd name="T17" fmla="*/ 4 h 8"/>
                <a:gd name="T18" fmla="*/ 4 w 7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4" y="8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6" y="3"/>
                    <a:pt x="6" y="4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7" name="Freeform 85"/>
            <p:cNvSpPr>
              <a:spLocks/>
            </p:cNvSpPr>
            <p:nvPr/>
          </p:nvSpPr>
          <p:spPr bwMode="auto">
            <a:xfrm>
              <a:off x="2354" y="1984"/>
              <a:ext cx="135" cy="270"/>
            </a:xfrm>
            <a:custGeom>
              <a:avLst/>
              <a:gdLst>
                <a:gd name="T0" fmla="*/ 74 w 78"/>
                <a:gd name="T1" fmla="*/ 19 h 157"/>
                <a:gd name="T2" fmla="*/ 75 w 78"/>
                <a:gd name="T3" fmla="*/ 27 h 157"/>
                <a:gd name="T4" fmla="*/ 66 w 78"/>
                <a:gd name="T5" fmla="*/ 35 h 157"/>
                <a:gd name="T6" fmla="*/ 60 w 78"/>
                <a:gd name="T7" fmla="*/ 43 h 157"/>
                <a:gd name="T8" fmla="*/ 58 w 78"/>
                <a:gd name="T9" fmla="*/ 57 h 157"/>
                <a:gd name="T10" fmla="*/ 62 w 78"/>
                <a:gd name="T11" fmla="*/ 65 h 157"/>
                <a:gd name="T12" fmla="*/ 65 w 78"/>
                <a:gd name="T13" fmla="*/ 68 h 157"/>
                <a:gd name="T14" fmla="*/ 63 w 78"/>
                <a:gd name="T15" fmla="*/ 74 h 157"/>
                <a:gd name="T16" fmla="*/ 55 w 78"/>
                <a:gd name="T17" fmla="*/ 80 h 157"/>
                <a:gd name="T18" fmla="*/ 43 w 78"/>
                <a:gd name="T19" fmla="*/ 81 h 157"/>
                <a:gd name="T20" fmla="*/ 44 w 78"/>
                <a:gd name="T21" fmla="*/ 84 h 157"/>
                <a:gd name="T22" fmla="*/ 43 w 78"/>
                <a:gd name="T23" fmla="*/ 88 h 157"/>
                <a:gd name="T24" fmla="*/ 38 w 78"/>
                <a:gd name="T25" fmla="*/ 93 h 157"/>
                <a:gd name="T26" fmla="*/ 32 w 78"/>
                <a:gd name="T27" fmla="*/ 92 h 157"/>
                <a:gd name="T28" fmla="*/ 36 w 78"/>
                <a:gd name="T29" fmla="*/ 99 h 157"/>
                <a:gd name="T30" fmla="*/ 35 w 78"/>
                <a:gd name="T31" fmla="*/ 98 h 157"/>
                <a:gd name="T32" fmla="*/ 38 w 78"/>
                <a:gd name="T33" fmla="*/ 100 h 157"/>
                <a:gd name="T34" fmla="*/ 33 w 78"/>
                <a:gd name="T35" fmla="*/ 101 h 157"/>
                <a:gd name="T36" fmla="*/ 35 w 78"/>
                <a:gd name="T37" fmla="*/ 103 h 157"/>
                <a:gd name="T38" fmla="*/ 32 w 78"/>
                <a:gd name="T39" fmla="*/ 107 h 157"/>
                <a:gd name="T40" fmla="*/ 30 w 78"/>
                <a:gd name="T41" fmla="*/ 114 h 157"/>
                <a:gd name="T42" fmla="*/ 22 w 78"/>
                <a:gd name="T43" fmla="*/ 120 h 157"/>
                <a:gd name="T44" fmla="*/ 30 w 78"/>
                <a:gd name="T45" fmla="*/ 127 h 157"/>
                <a:gd name="T46" fmla="*/ 23 w 78"/>
                <a:gd name="T47" fmla="*/ 136 h 157"/>
                <a:gd name="T48" fmla="*/ 18 w 78"/>
                <a:gd name="T49" fmla="*/ 141 h 157"/>
                <a:gd name="T50" fmla="*/ 15 w 78"/>
                <a:gd name="T51" fmla="*/ 149 h 157"/>
                <a:gd name="T52" fmla="*/ 16 w 78"/>
                <a:gd name="T53" fmla="*/ 149 h 157"/>
                <a:gd name="T54" fmla="*/ 15 w 78"/>
                <a:gd name="T55" fmla="*/ 152 h 157"/>
                <a:gd name="T56" fmla="*/ 19 w 78"/>
                <a:gd name="T57" fmla="*/ 157 h 157"/>
                <a:gd name="T58" fmla="*/ 7 w 78"/>
                <a:gd name="T59" fmla="*/ 155 h 157"/>
                <a:gd name="T60" fmla="*/ 4 w 78"/>
                <a:gd name="T61" fmla="*/ 147 h 157"/>
                <a:gd name="T62" fmla="*/ 0 w 78"/>
                <a:gd name="T63" fmla="*/ 147 h 157"/>
                <a:gd name="T64" fmla="*/ 1 w 78"/>
                <a:gd name="T65" fmla="*/ 138 h 157"/>
                <a:gd name="T66" fmla="*/ 3 w 78"/>
                <a:gd name="T67" fmla="*/ 129 h 157"/>
                <a:gd name="T68" fmla="*/ 5 w 78"/>
                <a:gd name="T69" fmla="*/ 112 h 157"/>
                <a:gd name="T70" fmla="*/ 8 w 78"/>
                <a:gd name="T71" fmla="*/ 111 h 157"/>
                <a:gd name="T72" fmla="*/ 5 w 78"/>
                <a:gd name="T73" fmla="*/ 99 h 157"/>
                <a:gd name="T74" fmla="*/ 7 w 78"/>
                <a:gd name="T75" fmla="*/ 85 h 157"/>
                <a:gd name="T76" fmla="*/ 8 w 78"/>
                <a:gd name="T77" fmla="*/ 78 h 157"/>
                <a:gd name="T78" fmla="*/ 8 w 78"/>
                <a:gd name="T79" fmla="*/ 70 h 157"/>
                <a:gd name="T80" fmla="*/ 11 w 78"/>
                <a:gd name="T81" fmla="*/ 67 h 157"/>
                <a:gd name="T82" fmla="*/ 11 w 78"/>
                <a:gd name="T83" fmla="*/ 63 h 157"/>
                <a:gd name="T84" fmla="*/ 13 w 78"/>
                <a:gd name="T85" fmla="*/ 55 h 157"/>
                <a:gd name="T86" fmla="*/ 11 w 78"/>
                <a:gd name="T87" fmla="*/ 47 h 157"/>
                <a:gd name="T88" fmla="*/ 13 w 78"/>
                <a:gd name="T89" fmla="*/ 40 h 157"/>
                <a:gd name="T90" fmla="*/ 14 w 78"/>
                <a:gd name="T91" fmla="*/ 33 h 157"/>
                <a:gd name="T92" fmla="*/ 17 w 78"/>
                <a:gd name="T93" fmla="*/ 27 h 157"/>
                <a:gd name="T94" fmla="*/ 19 w 78"/>
                <a:gd name="T95" fmla="*/ 25 h 157"/>
                <a:gd name="T96" fmla="*/ 19 w 78"/>
                <a:gd name="T97" fmla="*/ 21 h 157"/>
                <a:gd name="T98" fmla="*/ 19 w 78"/>
                <a:gd name="T99" fmla="*/ 15 h 157"/>
                <a:gd name="T100" fmla="*/ 24 w 78"/>
                <a:gd name="T101" fmla="*/ 10 h 157"/>
                <a:gd name="T102" fmla="*/ 24 w 78"/>
                <a:gd name="T103" fmla="*/ 7 h 157"/>
                <a:gd name="T104" fmla="*/ 28 w 78"/>
                <a:gd name="T105" fmla="*/ 3 h 157"/>
                <a:gd name="T106" fmla="*/ 35 w 78"/>
                <a:gd name="T107" fmla="*/ 7 h 157"/>
                <a:gd name="T108" fmla="*/ 46 w 78"/>
                <a:gd name="T109" fmla="*/ 10 h 157"/>
                <a:gd name="T110" fmla="*/ 53 w 78"/>
                <a:gd name="T111" fmla="*/ 13 h 157"/>
                <a:gd name="T112" fmla="*/ 60 w 78"/>
                <a:gd name="T113" fmla="*/ 18 h 157"/>
                <a:gd name="T114" fmla="*/ 59 w 78"/>
                <a:gd name="T115" fmla="*/ 24 h 157"/>
                <a:gd name="T116" fmla="*/ 63 w 78"/>
                <a:gd name="T117" fmla="*/ 27 h 157"/>
                <a:gd name="T118" fmla="*/ 74 w 78"/>
                <a:gd name="T119" fmla="*/ 19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8" h="157">
                  <a:moveTo>
                    <a:pt x="74" y="19"/>
                  </a:moveTo>
                  <a:cubicBezTo>
                    <a:pt x="78" y="19"/>
                    <a:pt x="78" y="25"/>
                    <a:pt x="75" y="27"/>
                  </a:cubicBezTo>
                  <a:cubicBezTo>
                    <a:pt x="71" y="29"/>
                    <a:pt x="68" y="32"/>
                    <a:pt x="66" y="35"/>
                  </a:cubicBezTo>
                  <a:cubicBezTo>
                    <a:pt x="63" y="38"/>
                    <a:pt x="61" y="40"/>
                    <a:pt x="60" y="43"/>
                  </a:cubicBezTo>
                  <a:cubicBezTo>
                    <a:pt x="60" y="48"/>
                    <a:pt x="59" y="52"/>
                    <a:pt x="58" y="57"/>
                  </a:cubicBezTo>
                  <a:cubicBezTo>
                    <a:pt x="57" y="62"/>
                    <a:pt x="64" y="61"/>
                    <a:pt x="62" y="65"/>
                  </a:cubicBezTo>
                  <a:cubicBezTo>
                    <a:pt x="62" y="68"/>
                    <a:pt x="65" y="68"/>
                    <a:pt x="65" y="68"/>
                  </a:cubicBezTo>
                  <a:cubicBezTo>
                    <a:pt x="66" y="70"/>
                    <a:pt x="64" y="73"/>
                    <a:pt x="63" y="74"/>
                  </a:cubicBezTo>
                  <a:cubicBezTo>
                    <a:pt x="60" y="78"/>
                    <a:pt x="60" y="79"/>
                    <a:pt x="55" y="80"/>
                  </a:cubicBezTo>
                  <a:cubicBezTo>
                    <a:pt x="52" y="81"/>
                    <a:pt x="46" y="83"/>
                    <a:pt x="43" y="81"/>
                  </a:cubicBezTo>
                  <a:cubicBezTo>
                    <a:pt x="43" y="82"/>
                    <a:pt x="44" y="83"/>
                    <a:pt x="44" y="84"/>
                  </a:cubicBezTo>
                  <a:cubicBezTo>
                    <a:pt x="44" y="85"/>
                    <a:pt x="43" y="86"/>
                    <a:pt x="43" y="88"/>
                  </a:cubicBezTo>
                  <a:cubicBezTo>
                    <a:pt x="43" y="91"/>
                    <a:pt x="42" y="93"/>
                    <a:pt x="38" y="93"/>
                  </a:cubicBezTo>
                  <a:cubicBezTo>
                    <a:pt x="37" y="93"/>
                    <a:pt x="31" y="89"/>
                    <a:pt x="32" y="92"/>
                  </a:cubicBezTo>
                  <a:cubicBezTo>
                    <a:pt x="32" y="94"/>
                    <a:pt x="32" y="100"/>
                    <a:pt x="36" y="99"/>
                  </a:cubicBezTo>
                  <a:cubicBezTo>
                    <a:pt x="36" y="99"/>
                    <a:pt x="36" y="99"/>
                    <a:pt x="35" y="98"/>
                  </a:cubicBezTo>
                  <a:cubicBezTo>
                    <a:pt x="37" y="97"/>
                    <a:pt x="39" y="98"/>
                    <a:pt x="38" y="100"/>
                  </a:cubicBezTo>
                  <a:cubicBezTo>
                    <a:pt x="37" y="104"/>
                    <a:pt x="35" y="99"/>
                    <a:pt x="33" y="101"/>
                  </a:cubicBezTo>
                  <a:cubicBezTo>
                    <a:pt x="34" y="101"/>
                    <a:pt x="34" y="102"/>
                    <a:pt x="35" y="103"/>
                  </a:cubicBezTo>
                  <a:cubicBezTo>
                    <a:pt x="33" y="103"/>
                    <a:pt x="32" y="105"/>
                    <a:pt x="32" y="107"/>
                  </a:cubicBezTo>
                  <a:cubicBezTo>
                    <a:pt x="32" y="110"/>
                    <a:pt x="30" y="111"/>
                    <a:pt x="30" y="114"/>
                  </a:cubicBezTo>
                  <a:cubicBezTo>
                    <a:pt x="27" y="113"/>
                    <a:pt x="23" y="116"/>
                    <a:pt x="22" y="120"/>
                  </a:cubicBezTo>
                  <a:cubicBezTo>
                    <a:pt x="22" y="125"/>
                    <a:pt x="29" y="124"/>
                    <a:pt x="30" y="127"/>
                  </a:cubicBezTo>
                  <a:cubicBezTo>
                    <a:pt x="30" y="131"/>
                    <a:pt x="26" y="134"/>
                    <a:pt x="23" y="136"/>
                  </a:cubicBezTo>
                  <a:cubicBezTo>
                    <a:pt x="23" y="137"/>
                    <a:pt x="20" y="148"/>
                    <a:pt x="18" y="141"/>
                  </a:cubicBezTo>
                  <a:cubicBezTo>
                    <a:pt x="20" y="143"/>
                    <a:pt x="16" y="146"/>
                    <a:pt x="15" y="149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7" y="151"/>
                    <a:pt x="17" y="152"/>
                    <a:pt x="15" y="152"/>
                  </a:cubicBezTo>
                  <a:cubicBezTo>
                    <a:pt x="17" y="153"/>
                    <a:pt x="18" y="155"/>
                    <a:pt x="19" y="157"/>
                  </a:cubicBezTo>
                  <a:cubicBezTo>
                    <a:pt x="15" y="156"/>
                    <a:pt x="12" y="155"/>
                    <a:pt x="7" y="155"/>
                  </a:cubicBezTo>
                  <a:cubicBezTo>
                    <a:pt x="3" y="155"/>
                    <a:pt x="4" y="151"/>
                    <a:pt x="4" y="147"/>
                  </a:cubicBezTo>
                  <a:cubicBezTo>
                    <a:pt x="2" y="147"/>
                    <a:pt x="1" y="147"/>
                    <a:pt x="0" y="147"/>
                  </a:cubicBezTo>
                  <a:cubicBezTo>
                    <a:pt x="0" y="144"/>
                    <a:pt x="0" y="141"/>
                    <a:pt x="1" y="138"/>
                  </a:cubicBezTo>
                  <a:cubicBezTo>
                    <a:pt x="3" y="135"/>
                    <a:pt x="3" y="133"/>
                    <a:pt x="3" y="129"/>
                  </a:cubicBezTo>
                  <a:cubicBezTo>
                    <a:pt x="4" y="125"/>
                    <a:pt x="10" y="115"/>
                    <a:pt x="5" y="112"/>
                  </a:cubicBezTo>
                  <a:cubicBezTo>
                    <a:pt x="6" y="112"/>
                    <a:pt x="7" y="111"/>
                    <a:pt x="8" y="111"/>
                  </a:cubicBezTo>
                  <a:cubicBezTo>
                    <a:pt x="6" y="110"/>
                    <a:pt x="4" y="102"/>
                    <a:pt x="5" y="99"/>
                  </a:cubicBezTo>
                  <a:cubicBezTo>
                    <a:pt x="7" y="95"/>
                    <a:pt x="5" y="90"/>
                    <a:pt x="7" y="85"/>
                  </a:cubicBezTo>
                  <a:cubicBezTo>
                    <a:pt x="7" y="82"/>
                    <a:pt x="9" y="80"/>
                    <a:pt x="8" y="78"/>
                  </a:cubicBezTo>
                  <a:cubicBezTo>
                    <a:pt x="8" y="76"/>
                    <a:pt x="8" y="72"/>
                    <a:pt x="8" y="70"/>
                  </a:cubicBezTo>
                  <a:cubicBezTo>
                    <a:pt x="9" y="69"/>
                    <a:pt x="10" y="69"/>
                    <a:pt x="11" y="67"/>
                  </a:cubicBezTo>
                  <a:cubicBezTo>
                    <a:pt x="11" y="66"/>
                    <a:pt x="10" y="65"/>
                    <a:pt x="11" y="63"/>
                  </a:cubicBezTo>
                  <a:cubicBezTo>
                    <a:pt x="11" y="60"/>
                    <a:pt x="14" y="59"/>
                    <a:pt x="13" y="55"/>
                  </a:cubicBezTo>
                  <a:cubicBezTo>
                    <a:pt x="13" y="52"/>
                    <a:pt x="11" y="50"/>
                    <a:pt x="11" y="47"/>
                  </a:cubicBezTo>
                  <a:cubicBezTo>
                    <a:pt x="10" y="45"/>
                    <a:pt x="12" y="42"/>
                    <a:pt x="13" y="40"/>
                  </a:cubicBezTo>
                  <a:cubicBezTo>
                    <a:pt x="13" y="38"/>
                    <a:pt x="13" y="36"/>
                    <a:pt x="14" y="33"/>
                  </a:cubicBezTo>
                  <a:cubicBezTo>
                    <a:pt x="15" y="31"/>
                    <a:pt x="16" y="29"/>
                    <a:pt x="17" y="27"/>
                  </a:cubicBezTo>
                  <a:cubicBezTo>
                    <a:pt x="17" y="26"/>
                    <a:pt x="19" y="26"/>
                    <a:pt x="19" y="25"/>
                  </a:cubicBezTo>
                  <a:cubicBezTo>
                    <a:pt x="20" y="24"/>
                    <a:pt x="19" y="22"/>
                    <a:pt x="19" y="21"/>
                  </a:cubicBezTo>
                  <a:cubicBezTo>
                    <a:pt x="18" y="19"/>
                    <a:pt x="18" y="15"/>
                    <a:pt x="19" y="15"/>
                  </a:cubicBezTo>
                  <a:cubicBezTo>
                    <a:pt x="22" y="13"/>
                    <a:pt x="23" y="13"/>
                    <a:pt x="24" y="10"/>
                  </a:cubicBezTo>
                  <a:cubicBezTo>
                    <a:pt x="24" y="9"/>
                    <a:pt x="23" y="8"/>
                    <a:pt x="24" y="7"/>
                  </a:cubicBezTo>
                  <a:cubicBezTo>
                    <a:pt x="25" y="6"/>
                    <a:pt x="27" y="5"/>
                    <a:pt x="28" y="3"/>
                  </a:cubicBezTo>
                  <a:cubicBezTo>
                    <a:pt x="30" y="6"/>
                    <a:pt x="33" y="4"/>
                    <a:pt x="35" y="7"/>
                  </a:cubicBezTo>
                  <a:cubicBezTo>
                    <a:pt x="36" y="0"/>
                    <a:pt x="44" y="8"/>
                    <a:pt x="46" y="10"/>
                  </a:cubicBezTo>
                  <a:cubicBezTo>
                    <a:pt x="49" y="12"/>
                    <a:pt x="49" y="13"/>
                    <a:pt x="53" y="13"/>
                  </a:cubicBezTo>
                  <a:cubicBezTo>
                    <a:pt x="55" y="14"/>
                    <a:pt x="58" y="17"/>
                    <a:pt x="60" y="18"/>
                  </a:cubicBezTo>
                  <a:cubicBezTo>
                    <a:pt x="62" y="19"/>
                    <a:pt x="59" y="23"/>
                    <a:pt x="59" y="24"/>
                  </a:cubicBezTo>
                  <a:cubicBezTo>
                    <a:pt x="57" y="27"/>
                    <a:pt x="61" y="26"/>
                    <a:pt x="63" y="27"/>
                  </a:cubicBezTo>
                  <a:cubicBezTo>
                    <a:pt x="69" y="30"/>
                    <a:pt x="73" y="25"/>
                    <a:pt x="74" y="19"/>
                  </a:cubicBezTo>
                  <a:close/>
                </a:path>
              </a:pathLst>
            </a:custGeom>
            <a:solidFill>
              <a:srgbClr val="4C60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8" name="Freeform 86"/>
            <p:cNvSpPr>
              <a:spLocks noEditPoints="1"/>
            </p:cNvSpPr>
            <p:nvPr/>
          </p:nvSpPr>
          <p:spPr bwMode="auto">
            <a:xfrm>
              <a:off x="2352" y="1987"/>
              <a:ext cx="137" cy="269"/>
            </a:xfrm>
            <a:custGeom>
              <a:avLst/>
              <a:gdLst>
                <a:gd name="T0" fmla="*/ 4 w 79"/>
                <a:gd name="T1" fmla="*/ 147 h 156"/>
                <a:gd name="T2" fmla="*/ 1 w 79"/>
                <a:gd name="T3" fmla="*/ 136 h 156"/>
                <a:gd name="T4" fmla="*/ 6 w 79"/>
                <a:gd name="T5" fmla="*/ 111 h 156"/>
                <a:gd name="T6" fmla="*/ 5 w 79"/>
                <a:gd name="T7" fmla="*/ 97 h 156"/>
                <a:gd name="T8" fmla="*/ 8 w 79"/>
                <a:gd name="T9" fmla="*/ 76 h 156"/>
                <a:gd name="T10" fmla="*/ 11 w 79"/>
                <a:gd name="T11" fmla="*/ 65 h 156"/>
                <a:gd name="T12" fmla="*/ 13 w 79"/>
                <a:gd name="T13" fmla="*/ 53 h 156"/>
                <a:gd name="T14" fmla="*/ 13 w 79"/>
                <a:gd name="T15" fmla="*/ 38 h 156"/>
                <a:gd name="T16" fmla="*/ 17 w 79"/>
                <a:gd name="T17" fmla="*/ 25 h 156"/>
                <a:gd name="T18" fmla="*/ 19 w 79"/>
                <a:gd name="T19" fmla="*/ 19 h 156"/>
                <a:gd name="T20" fmla="*/ 24 w 79"/>
                <a:gd name="T21" fmla="*/ 7 h 156"/>
                <a:gd name="T22" fmla="*/ 33 w 79"/>
                <a:gd name="T23" fmla="*/ 2 h 156"/>
                <a:gd name="T24" fmla="*/ 54 w 79"/>
                <a:gd name="T25" fmla="*/ 10 h 156"/>
                <a:gd name="T26" fmla="*/ 60 w 79"/>
                <a:gd name="T27" fmla="*/ 23 h 156"/>
                <a:gd name="T28" fmla="*/ 67 w 79"/>
                <a:gd name="T29" fmla="*/ 25 h 156"/>
                <a:gd name="T30" fmla="*/ 79 w 79"/>
                <a:gd name="T31" fmla="*/ 19 h 156"/>
                <a:gd name="T32" fmla="*/ 66 w 79"/>
                <a:gd name="T33" fmla="*/ 36 h 156"/>
                <a:gd name="T34" fmla="*/ 64 w 79"/>
                <a:gd name="T35" fmla="*/ 64 h 156"/>
                <a:gd name="T36" fmla="*/ 64 w 79"/>
                <a:gd name="T37" fmla="*/ 74 h 156"/>
                <a:gd name="T38" fmla="*/ 45 w 79"/>
                <a:gd name="T39" fmla="*/ 80 h 156"/>
                <a:gd name="T40" fmla="*/ 44 w 79"/>
                <a:gd name="T41" fmla="*/ 90 h 156"/>
                <a:gd name="T42" fmla="*/ 34 w 79"/>
                <a:gd name="T43" fmla="*/ 90 h 156"/>
                <a:gd name="T44" fmla="*/ 40 w 79"/>
                <a:gd name="T45" fmla="*/ 96 h 156"/>
                <a:gd name="T46" fmla="*/ 37 w 79"/>
                <a:gd name="T47" fmla="*/ 102 h 156"/>
                <a:gd name="T48" fmla="*/ 33 w 79"/>
                <a:gd name="T49" fmla="*/ 113 h 156"/>
                <a:gd name="T50" fmla="*/ 32 w 79"/>
                <a:gd name="T51" fmla="*/ 125 h 156"/>
                <a:gd name="T52" fmla="*/ 21 w 79"/>
                <a:gd name="T53" fmla="*/ 142 h 156"/>
                <a:gd name="T54" fmla="*/ 18 w 79"/>
                <a:gd name="T55" fmla="*/ 146 h 156"/>
                <a:gd name="T56" fmla="*/ 21 w 79"/>
                <a:gd name="T57" fmla="*/ 153 h 156"/>
                <a:gd name="T58" fmla="*/ 6 w 79"/>
                <a:gd name="T59" fmla="*/ 145 h 156"/>
                <a:gd name="T60" fmla="*/ 16 w 79"/>
                <a:gd name="T61" fmla="*/ 151 h 156"/>
                <a:gd name="T62" fmla="*/ 17 w 79"/>
                <a:gd name="T63" fmla="*/ 148 h 156"/>
                <a:gd name="T64" fmla="*/ 19 w 79"/>
                <a:gd name="T65" fmla="*/ 140 h 156"/>
                <a:gd name="T66" fmla="*/ 20 w 79"/>
                <a:gd name="T67" fmla="*/ 140 h 156"/>
                <a:gd name="T68" fmla="*/ 25 w 79"/>
                <a:gd name="T69" fmla="*/ 132 h 156"/>
                <a:gd name="T70" fmla="*/ 30 w 79"/>
                <a:gd name="T71" fmla="*/ 111 h 156"/>
                <a:gd name="T72" fmla="*/ 33 w 79"/>
                <a:gd name="T73" fmla="*/ 100 h 156"/>
                <a:gd name="T74" fmla="*/ 32 w 79"/>
                <a:gd name="T75" fmla="*/ 91 h 156"/>
                <a:gd name="T76" fmla="*/ 37 w 79"/>
                <a:gd name="T77" fmla="*/ 89 h 156"/>
                <a:gd name="T78" fmla="*/ 44 w 79"/>
                <a:gd name="T79" fmla="*/ 83 h 156"/>
                <a:gd name="T80" fmla="*/ 43 w 79"/>
                <a:gd name="T81" fmla="*/ 77 h 156"/>
                <a:gd name="T82" fmla="*/ 56 w 79"/>
                <a:gd name="T83" fmla="*/ 77 h 156"/>
                <a:gd name="T84" fmla="*/ 65 w 79"/>
                <a:gd name="T85" fmla="*/ 67 h 156"/>
                <a:gd name="T86" fmla="*/ 60 w 79"/>
                <a:gd name="T87" fmla="*/ 41 h 156"/>
                <a:gd name="T88" fmla="*/ 75 w 79"/>
                <a:gd name="T89" fmla="*/ 24 h 156"/>
                <a:gd name="T90" fmla="*/ 67 w 79"/>
                <a:gd name="T91" fmla="*/ 27 h 156"/>
                <a:gd name="T92" fmla="*/ 59 w 79"/>
                <a:gd name="T93" fmla="*/ 22 h 156"/>
                <a:gd name="T94" fmla="*/ 54 w 79"/>
                <a:gd name="T95" fmla="*/ 12 h 156"/>
                <a:gd name="T96" fmla="*/ 37 w 79"/>
                <a:gd name="T97" fmla="*/ 8 h 156"/>
                <a:gd name="T98" fmla="*/ 26 w 79"/>
                <a:gd name="T99" fmla="*/ 6 h 156"/>
                <a:gd name="T100" fmla="*/ 21 w 79"/>
                <a:gd name="T101" fmla="*/ 14 h 156"/>
                <a:gd name="T102" fmla="*/ 20 w 79"/>
                <a:gd name="T103" fmla="*/ 25 h 156"/>
                <a:gd name="T104" fmla="*/ 15 w 79"/>
                <a:gd name="T105" fmla="*/ 35 h 156"/>
                <a:gd name="T106" fmla="*/ 13 w 79"/>
                <a:gd name="T107" fmla="*/ 47 h 156"/>
                <a:gd name="T108" fmla="*/ 13 w 79"/>
                <a:gd name="T109" fmla="*/ 63 h 156"/>
                <a:gd name="T110" fmla="*/ 10 w 79"/>
                <a:gd name="T111" fmla="*/ 75 h 156"/>
                <a:gd name="T112" fmla="*/ 8 w 79"/>
                <a:gd name="T113" fmla="*/ 90 h 156"/>
                <a:gd name="T114" fmla="*/ 9 w 79"/>
                <a:gd name="T115" fmla="*/ 110 h 156"/>
                <a:gd name="T116" fmla="*/ 5 w 79"/>
                <a:gd name="T117" fmla="*/ 13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9" h="156">
                  <a:moveTo>
                    <a:pt x="23" y="156"/>
                  </a:moveTo>
                  <a:cubicBezTo>
                    <a:pt x="20" y="156"/>
                    <a:pt x="20" y="156"/>
                    <a:pt x="20" y="156"/>
                  </a:cubicBezTo>
                  <a:cubicBezTo>
                    <a:pt x="16" y="154"/>
                    <a:pt x="12" y="154"/>
                    <a:pt x="8" y="154"/>
                  </a:cubicBezTo>
                  <a:cubicBezTo>
                    <a:pt x="3" y="154"/>
                    <a:pt x="4" y="150"/>
                    <a:pt x="4" y="147"/>
                  </a:cubicBezTo>
                  <a:cubicBezTo>
                    <a:pt x="4" y="147"/>
                    <a:pt x="4" y="146"/>
                    <a:pt x="4" y="14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42"/>
                    <a:pt x="0" y="139"/>
                    <a:pt x="1" y="136"/>
                  </a:cubicBezTo>
                  <a:cubicBezTo>
                    <a:pt x="3" y="133"/>
                    <a:pt x="3" y="132"/>
                    <a:pt x="3" y="130"/>
                  </a:cubicBezTo>
                  <a:cubicBezTo>
                    <a:pt x="3" y="129"/>
                    <a:pt x="3" y="128"/>
                    <a:pt x="4" y="127"/>
                  </a:cubicBezTo>
                  <a:cubicBezTo>
                    <a:pt x="4" y="125"/>
                    <a:pt x="4" y="124"/>
                    <a:pt x="5" y="122"/>
                  </a:cubicBezTo>
                  <a:cubicBezTo>
                    <a:pt x="7" y="118"/>
                    <a:pt x="9" y="113"/>
                    <a:pt x="6" y="111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6" y="109"/>
                    <a:pt x="6" y="109"/>
                    <a:pt x="6" y="109"/>
                  </a:cubicBezTo>
                  <a:cubicBezTo>
                    <a:pt x="6" y="109"/>
                    <a:pt x="7" y="109"/>
                    <a:pt x="7" y="109"/>
                  </a:cubicBezTo>
                  <a:cubicBezTo>
                    <a:pt x="5" y="106"/>
                    <a:pt x="4" y="100"/>
                    <a:pt x="5" y="97"/>
                  </a:cubicBezTo>
                  <a:cubicBezTo>
                    <a:pt x="6" y="95"/>
                    <a:pt x="6" y="92"/>
                    <a:pt x="6" y="90"/>
                  </a:cubicBezTo>
                  <a:cubicBezTo>
                    <a:pt x="6" y="87"/>
                    <a:pt x="6" y="85"/>
                    <a:pt x="7" y="82"/>
                  </a:cubicBezTo>
                  <a:cubicBezTo>
                    <a:pt x="7" y="81"/>
                    <a:pt x="7" y="81"/>
                    <a:pt x="8" y="80"/>
                  </a:cubicBezTo>
                  <a:cubicBezTo>
                    <a:pt x="8" y="78"/>
                    <a:pt x="9" y="77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3"/>
                    <a:pt x="8" y="70"/>
                    <a:pt x="9" y="68"/>
                  </a:cubicBezTo>
                  <a:cubicBezTo>
                    <a:pt x="9" y="67"/>
                    <a:pt x="9" y="67"/>
                    <a:pt x="10" y="66"/>
                  </a:cubicBezTo>
                  <a:cubicBezTo>
                    <a:pt x="10" y="66"/>
                    <a:pt x="11" y="65"/>
                    <a:pt x="11" y="65"/>
                  </a:cubicBezTo>
                  <a:cubicBezTo>
                    <a:pt x="11" y="65"/>
                    <a:pt x="11" y="64"/>
                    <a:pt x="11" y="63"/>
                  </a:cubicBezTo>
                  <a:cubicBezTo>
                    <a:pt x="11" y="63"/>
                    <a:pt x="11" y="62"/>
                    <a:pt x="11" y="61"/>
                  </a:cubicBezTo>
                  <a:cubicBezTo>
                    <a:pt x="11" y="60"/>
                    <a:pt x="12" y="58"/>
                    <a:pt x="12" y="58"/>
                  </a:cubicBezTo>
                  <a:cubicBezTo>
                    <a:pt x="13" y="56"/>
                    <a:pt x="13" y="55"/>
                    <a:pt x="13" y="53"/>
                  </a:cubicBezTo>
                  <a:cubicBezTo>
                    <a:pt x="13" y="51"/>
                    <a:pt x="12" y="50"/>
                    <a:pt x="12" y="48"/>
                  </a:cubicBezTo>
                  <a:cubicBezTo>
                    <a:pt x="11" y="47"/>
                    <a:pt x="11" y="46"/>
                    <a:pt x="11" y="45"/>
                  </a:cubicBezTo>
                  <a:cubicBezTo>
                    <a:pt x="10" y="43"/>
                    <a:pt x="11" y="42"/>
                    <a:pt x="12" y="40"/>
                  </a:cubicBezTo>
                  <a:cubicBezTo>
                    <a:pt x="12" y="39"/>
                    <a:pt x="13" y="39"/>
                    <a:pt x="13" y="38"/>
                  </a:cubicBezTo>
                  <a:cubicBezTo>
                    <a:pt x="13" y="37"/>
                    <a:pt x="13" y="36"/>
                    <a:pt x="13" y="35"/>
                  </a:cubicBezTo>
                  <a:cubicBezTo>
                    <a:pt x="14" y="33"/>
                    <a:pt x="14" y="32"/>
                    <a:pt x="14" y="31"/>
                  </a:cubicBezTo>
                  <a:cubicBezTo>
                    <a:pt x="14" y="29"/>
                    <a:pt x="15" y="28"/>
                    <a:pt x="16" y="27"/>
                  </a:cubicBezTo>
                  <a:cubicBezTo>
                    <a:pt x="16" y="26"/>
                    <a:pt x="17" y="26"/>
                    <a:pt x="17" y="25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19" y="23"/>
                    <a:pt x="20" y="23"/>
                  </a:cubicBezTo>
                  <a:cubicBezTo>
                    <a:pt x="20" y="22"/>
                    <a:pt x="19" y="21"/>
                    <a:pt x="19" y="20"/>
                  </a:cubicBezTo>
                  <a:cubicBezTo>
                    <a:pt x="19" y="20"/>
                    <a:pt x="19" y="19"/>
                    <a:pt x="19" y="19"/>
                  </a:cubicBezTo>
                  <a:cubicBezTo>
                    <a:pt x="18" y="17"/>
                    <a:pt x="18" y="13"/>
                    <a:pt x="20" y="12"/>
                  </a:cubicBezTo>
                  <a:cubicBezTo>
                    <a:pt x="20" y="12"/>
                    <a:pt x="21" y="11"/>
                    <a:pt x="21" y="11"/>
                  </a:cubicBezTo>
                  <a:cubicBezTo>
                    <a:pt x="23" y="10"/>
                    <a:pt x="24" y="10"/>
                    <a:pt x="24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6"/>
                    <a:pt x="24" y="5"/>
                    <a:pt x="24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2"/>
                    <a:pt x="31" y="2"/>
                    <a:pt x="33" y="2"/>
                  </a:cubicBezTo>
                  <a:cubicBezTo>
                    <a:pt x="33" y="2"/>
                    <a:pt x="35" y="2"/>
                    <a:pt x="36" y="3"/>
                  </a:cubicBezTo>
                  <a:cubicBezTo>
                    <a:pt x="36" y="1"/>
                    <a:pt x="38" y="1"/>
                    <a:pt x="38" y="1"/>
                  </a:cubicBezTo>
                  <a:cubicBezTo>
                    <a:pt x="42" y="1"/>
                    <a:pt x="47" y="6"/>
                    <a:pt x="48" y="7"/>
                  </a:cubicBezTo>
                  <a:cubicBezTo>
                    <a:pt x="50" y="10"/>
                    <a:pt x="51" y="10"/>
                    <a:pt x="54" y="10"/>
                  </a:cubicBezTo>
                  <a:cubicBezTo>
                    <a:pt x="56" y="11"/>
                    <a:pt x="58" y="12"/>
                    <a:pt x="60" y="14"/>
                  </a:cubicBezTo>
                  <a:cubicBezTo>
                    <a:pt x="61" y="14"/>
                    <a:pt x="61" y="15"/>
                    <a:pt x="62" y="15"/>
                  </a:cubicBezTo>
                  <a:cubicBezTo>
                    <a:pt x="64" y="17"/>
                    <a:pt x="62" y="20"/>
                    <a:pt x="61" y="22"/>
                  </a:cubicBezTo>
                  <a:cubicBezTo>
                    <a:pt x="61" y="22"/>
                    <a:pt x="61" y="22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1" y="23"/>
                    <a:pt x="62" y="23"/>
                  </a:cubicBezTo>
                  <a:cubicBezTo>
                    <a:pt x="63" y="24"/>
                    <a:pt x="64" y="24"/>
                    <a:pt x="64" y="24"/>
                  </a:cubicBezTo>
                  <a:cubicBezTo>
                    <a:pt x="65" y="24"/>
                    <a:pt x="66" y="25"/>
                    <a:pt x="67" y="25"/>
                  </a:cubicBezTo>
                  <a:cubicBezTo>
                    <a:pt x="71" y="25"/>
                    <a:pt x="73" y="21"/>
                    <a:pt x="74" y="17"/>
                  </a:cubicBezTo>
                  <a:cubicBezTo>
                    <a:pt x="74" y="16"/>
                    <a:pt x="74" y="16"/>
                    <a:pt x="74" y="16"/>
                  </a:cubicBezTo>
                  <a:cubicBezTo>
                    <a:pt x="74" y="16"/>
                    <a:pt x="74" y="16"/>
                    <a:pt x="74" y="16"/>
                  </a:cubicBezTo>
                  <a:cubicBezTo>
                    <a:pt x="77" y="16"/>
                    <a:pt x="78" y="17"/>
                    <a:pt x="79" y="19"/>
                  </a:cubicBezTo>
                  <a:cubicBezTo>
                    <a:pt x="79" y="22"/>
                    <a:pt x="79" y="25"/>
                    <a:pt x="76" y="26"/>
                  </a:cubicBezTo>
                  <a:cubicBezTo>
                    <a:pt x="74" y="27"/>
                    <a:pt x="72" y="29"/>
                    <a:pt x="70" y="32"/>
                  </a:cubicBezTo>
                  <a:cubicBezTo>
                    <a:pt x="69" y="33"/>
                    <a:pt x="68" y="33"/>
                    <a:pt x="67" y="34"/>
                  </a:cubicBezTo>
                  <a:cubicBezTo>
                    <a:pt x="67" y="35"/>
                    <a:pt x="66" y="35"/>
                    <a:pt x="66" y="36"/>
                  </a:cubicBezTo>
                  <a:cubicBezTo>
                    <a:pt x="64" y="37"/>
                    <a:pt x="62" y="39"/>
                    <a:pt x="62" y="41"/>
                  </a:cubicBezTo>
                  <a:cubicBezTo>
                    <a:pt x="62" y="46"/>
                    <a:pt x="61" y="50"/>
                    <a:pt x="60" y="55"/>
                  </a:cubicBezTo>
                  <a:cubicBezTo>
                    <a:pt x="60" y="57"/>
                    <a:pt x="61" y="58"/>
                    <a:pt x="62" y="59"/>
                  </a:cubicBezTo>
                  <a:cubicBezTo>
                    <a:pt x="63" y="60"/>
                    <a:pt x="65" y="61"/>
                    <a:pt x="64" y="64"/>
                  </a:cubicBezTo>
                  <a:cubicBezTo>
                    <a:pt x="64" y="64"/>
                    <a:pt x="64" y="65"/>
                    <a:pt x="65" y="65"/>
                  </a:cubicBezTo>
                  <a:cubicBezTo>
                    <a:pt x="66" y="65"/>
                    <a:pt x="67" y="65"/>
                    <a:pt x="67" y="66"/>
                  </a:cubicBezTo>
                  <a:cubicBezTo>
                    <a:pt x="68" y="69"/>
                    <a:pt x="66" y="72"/>
                    <a:pt x="65" y="73"/>
                  </a:cubicBezTo>
                  <a:cubicBezTo>
                    <a:pt x="64" y="74"/>
                    <a:pt x="64" y="74"/>
                    <a:pt x="64" y="74"/>
                  </a:cubicBezTo>
                  <a:cubicBezTo>
                    <a:pt x="62" y="77"/>
                    <a:pt x="61" y="78"/>
                    <a:pt x="57" y="79"/>
                  </a:cubicBezTo>
                  <a:cubicBezTo>
                    <a:pt x="56" y="79"/>
                    <a:pt x="55" y="79"/>
                    <a:pt x="54" y="79"/>
                  </a:cubicBezTo>
                  <a:cubicBezTo>
                    <a:pt x="52" y="80"/>
                    <a:pt x="48" y="81"/>
                    <a:pt x="45" y="80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6" y="81"/>
                    <a:pt x="46" y="81"/>
                    <a:pt x="46" y="82"/>
                  </a:cubicBezTo>
                  <a:cubicBezTo>
                    <a:pt x="46" y="83"/>
                    <a:pt x="46" y="84"/>
                    <a:pt x="45" y="84"/>
                  </a:cubicBezTo>
                  <a:cubicBezTo>
                    <a:pt x="45" y="85"/>
                    <a:pt x="45" y="85"/>
                    <a:pt x="45" y="86"/>
                  </a:cubicBezTo>
                  <a:cubicBezTo>
                    <a:pt x="45" y="88"/>
                    <a:pt x="45" y="89"/>
                    <a:pt x="44" y="90"/>
                  </a:cubicBezTo>
                  <a:cubicBezTo>
                    <a:pt x="43" y="91"/>
                    <a:pt x="41" y="92"/>
                    <a:pt x="39" y="92"/>
                  </a:cubicBezTo>
                  <a:cubicBezTo>
                    <a:pt x="38" y="92"/>
                    <a:pt x="38" y="91"/>
                    <a:pt x="36" y="91"/>
                  </a:cubicBezTo>
                  <a:cubicBezTo>
                    <a:pt x="36" y="90"/>
                    <a:pt x="34" y="90"/>
                    <a:pt x="34" y="90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34" y="90"/>
                    <a:pt x="34" y="90"/>
                    <a:pt x="34" y="91"/>
                  </a:cubicBezTo>
                  <a:cubicBezTo>
                    <a:pt x="34" y="93"/>
                    <a:pt x="34" y="95"/>
                    <a:pt x="35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7" y="94"/>
                    <a:pt x="39" y="95"/>
                    <a:pt x="40" y="96"/>
                  </a:cubicBezTo>
                  <a:cubicBezTo>
                    <a:pt x="40" y="96"/>
                    <a:pt x="41" y="97"/>
                    <a:pt x="40" y="99"/>
                  </a:cubicBezTo>
                  <a:cubicBezTo>
                    <a:pt x="40" y="100"/>
                    <a:pt x="39" y="100"/>
                    <a:pt x="38" y="100"/>
                  </a:cubicBezTo>
                  <a:cubicBezTo>
                    <a:pt x="40" y="101"/>
                    <a:pt x="40" y="101"/>
                    <a:pt x="40" y="101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5" y="102"/>
                    <a:pt x="34" y="103"/>
                    <a:pt x="34" y="105"/>
                  </a:cubicBezTo>
                  <a:cubicBezTo>
                    <a:pt x="34" y="106"/>
                    <a:pt x="33" y="108"/>
                    <a:pt x="33" y="109"/>
                  </a:cubicBezTo>
                  <a:cubicBezTo>
                    <a:pt x="32" y="110"/>
                    <a:pt x="32" y="111"/>
                    <a:pt x="32" y="111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1" y="113"/>
                    <a:pt x="31" y="113"/>
                    <a:pt x="31" y="113"/>
                  </a:cubicBezTo>
                  <a:cubicBezTo>
                    <a:pt x="28" y="112"/>
                    <a:pt x="25" y="115"/>
                    <a:pt x="24" y="118"/>
                  </a:cubicBezTo>
                  <a:cubicBezTo>
                    <a:pt x="24" y="120"/>
                    <a:pt x="26" y="121"/>
                    <a:pt x="28" y="122"/>
                  </a:cubicBezTo>
                  <a:cubicBezTo>
                    <a:pt x="30" y="122"/>
                    <a:pt x="31" y="123"/>
                    <a:pt x="32" y="125"/>
                  </a:cubicBezTo>
                  <a:cubicBezTo>
                    <a:pt x="32" y="129"/>
                    <a:pt x="29" y="132"/>
                    <a:pt x="26" y="134"/>
                  </a:cubicBezTo>
                  <a:cubicBezTo>
                    <a:pt x="26" y="134"/>
                    <a:pt x="25" y="135"/>
                    <a:pt x="25" y="135"/>
                  </a:cubicBezTo>
                  <a:cubicBezTo>
                    <a:pt x="25" y="135"/>
                    <a:pt x="24" y="136"/>
                    <a:pt x="24" y="136"/>
                  </a:cubicBezTo>
                  <a:cubicBezTo>
                    <a:pt x="23" y="140"/>
                    <a:pt x="22" y="142"/>
                    <a:pt x="21" y="142"/>
                  </a:cubicBezTo>
                  <a:cubicBezTo>
                    <a:pt x="21" y="142"/>
                    <a:pt x="21" y="142"/>
                    <a:pt x="21" y="142"/>
                  </a:cubicBezTo>
                  <a:cubicBezTo>
                    <a:pt x="20" y="142"/>
                    <a:pt x="20" y="142"/>
                    <a:pt x="20" y="142"/>
                  </a:cubicBezTo>
                  <a:cubicBezTo>
                    <a:pt x="20" y="143"/>
                    <a:pt x="19" y="144"/>
                    <a:pt x="19" y="145"/>
                  </a:cubicBezTo>
                  <a:cubicBezTo>
                    <a:pt x="18" y="145"/>
                    <a:pt x="18" y="146"/>
                    <a:pt x="18" y="146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9" y="147"/>
                    <a:pt x="19" y="149"/>
                    <a:pt x="19" y="150"/>
                  </a:cubicBezTo>
                  <a:cubicBezTo>
                    <a:pt x="19" y="150"/>
                    <a:pt x="18" y="150"/>
                    <a:pt x="18" y="150"/>
                  </a:cubicBezTo>
                  <a:cubicBezTo>
                    <a:pt x="19" y="151"/>
                    <a:pt x="20" y="152"/>
                    <a:pt x="21" y="153"/>
                  </a:cubicBezTo>
                  <a:cubicBezTo>
                    <a:pt x="21" y="153"/>
                    <a:pt x="21" y="154"/>
                    <a:pt x="21" y="154"/>
                  </a:cubicBezTo>
                  <a:lnTo>
                    <a:pt x="23" y="156"/>
                  </a:lnTo>
                  <a:close/>
                  <a:moveTo>
                    <a:pt x="6" y="144"/>
                  </a:moveTo>
                  <a:cubicBezTo>
                    <a:pt x="6" y="145"/>
                    <a:pt x="6" y="145"/>
                    <a:pt x="6" y="145"/>
                  </a:cubicBezTo>
                  <a:cubicBezTo>
                    <a:pt x="6" y="146"/>
                    <a:pt x="6" y="146"/>
                    <a:pt x="6" y="147"/>
                  </a:cubicBezTo>
                  <a:cubicBezTo>
                    <a:pt x="6" y="151"/>
                    <a:pt x="6" y="152"/>
                    <a:pt x="8" y="152"/>
                  </a:cubicBezTo>
                  <a:cubicBezTo>
                    <a:pt x="12" y="152"/>
                    <a:pt x="15" y="152"/>
                    <a:pt x="18" y="153"/>
                  </a:cubicBezTo>
                  <a:cubicBezTo>
                    <a:pt x="18" y="152"/>
                    <a:pt x="17" y="152"/>
                    <a:pt x="16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7" y="149"/>
                    <a:pt x="17" y="149"/>
                    <a:pt x="17" y="149"/>
                  </a:cubicBezTo>
                  <a:cubicBezTo>
                    <a:pt x="17" y="149"/>
                    <a:pt x="17" y="149"/>
                    <a:pt x="17" y="148"/>
                  </a:cubicBezTo>
                  <a:cubicBezTo>
                    <a:pt x="15" y="148"/>
                    <a:pt x="15" y="148"/>
                    <a:pt x="15" y="148"/>
                  </a:cubicBezTo>
                  <a:cubicBezTo>
                    <a:pt x="15" y="147"/>
                    <a:pt x="15" y="147"/>
                    <a:pt x="15" y="147"/>
                  </a:cubicBezTo>
                  <a:cubicBezTo>
                    <a:pt x="16" y="146"/>
                    <a:pt x="16" y="145"/>
                    <a:pt x="17" y="144"/>
                  </a:cubicBezTo>
                  <a:cubicBezTo>
                    <a:pt x="18" y="143"/>
                    <a:pt x="19" y="141"/>
                    <a:pt x="19" y="140"/>
                  </a:cubicBezTo>
                  <a:cubicBezTo>
                    <a:pt x="18" y="140"/>
                    <a:pt x="18" y="140"/>
                    <a:pt x="18" y="139"/>
                  </a:cubicBezTo>
                  <a:cubicBezTo>
                    <a:pt x="16" y="132"/>
                    <a:pt x="16" y="132"/>
                    <a:pt x="16" y="132"/>
                  </a:cubicBezTo>
                  <a:cubicBezTo>
                    <a:pt x="20" y="139"/>
                    <a:pt x="20" y="139"/>
                    <a:pt x="20" y="139"/>
                  </a:cubicBezTo>
                  <a:cubicBezTo>
                    <a:pt x="20" y="139"/>
                    <a:pt x="20" y="139"/>
                    <a:pt x="20" y="140"/>
                  </a:cubicBezTo>
                  <a:cubicBezTo>
                    <a:pt x="21" y="140"/>
                    <a:pt x="21" y="140"/>
                    <a:pt x="21" y="140"/>
                  </a:cubicBezTo>
                  <a:cubicBezTo>
                    <a:pt x="21" y="140"/>
                    <a:pt x="22" y="138"/>
                    <a:pt x="22" y="135"/>
                  </a:cubicBezTo>
                  <a:cubicBezTo>
                    <a:pt x="23" y="134"/>
                    <a:pt x="23" y="134"/>
                    <a:pt x="23" y="134"/>
                  </a:cubicBezTo>
                  <a:cubicBezTo>
                    <a:pt x="24" y="133"/>
                    <a:pt x="24" y="133"/>
                    <a:pt x="25" y="132"/>
                  </a:cubicBezTo>
                  <a:cubicBezTo>
                    <a:pt x="27" y="130"/>
                    <a:pt x="30" y="128"/>
                    <a:pt x="30" y="125"/>
                  </a:cubicBezTo>
                  <a:cubicBezTo>
                    <a:pt x="30" y="125"/>
                    <a:pt x="28" y="124"/>
                    <a:pt x="27" y="123"/>
                  </a:cubicBezTo>
                  <a:cubicBezTo>
                    <a:pt x="25" y="122"/>
                    <a:pt x="22" y="121"/>
                    <a:pt x="23" y="117"/>
                  </a:cubicBezTo>
                  <a:cubicBezTo>
                    <a:pt x="23" y="114"/>
                    <a:pt x="27" y="111"/>
                    <a:pt x="30" y="111"/>
                  </a:cubicBezTo>
                  <a:cubicBezTo>
                    <a:pt x="30" y="110"/>
                    <a:pt x="31" y="109"/>
                    <a:pt x="31" y="108"/>
                  </a:cubicBezTo>
                  <a:cubicBezTo>
                    <a:pt x="31" y="107"/>
                    <a:pt x="32" y="106"/>
                    <a:pt x="32" y="105"/>
                  </a:cubicBezTo>
                  <a:cubicBezTo>
                    <a:pt x="32" y="103"/>
                    <a:pt x="33" y="102"/>
                    <a:pt x="34" y="101"/>
                  </a:cubicBezTo>
                  <a:cubicBezTo>
                    <a:pt x="34" y="100"/>
                    <a:pt x="33" y="100"/>
                    <a:pt x="33" y="100"/>
                  </a:cubicBezTo>
                  <a:cubicBezTo>
                    <a:pt x="32" y="99"/>
                    <a:pt x="32" y="99"/>
                    <a:pt x="32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4" y="98"/>
                    <a:pt x="34" y="98"/>
                  </a:cubicBezTo>
                  <a:cubicBezTo>
                    <a:pt x="32" y="96"/>
                    <a:pt x="32" y="93"/>
                    <a:pt x="32" y="91"/>
                  </a:cubicBezTo>
                  <a:cubicBezTo>
                    <a:pt x="32" y="91"/>
                    <a:pt x="32" y="90"/>
                    <a:pt x="32" y="90"/>
                  </a:cubicBezTo>
                  <a:cubicBezTo>
                    <a:pt x="32" y="89"/>
                    <a:pt x="32" y="89"/>
                    <a:pt x="32" y="88"/>
                  </a:cubicBezTo>
                  <a:cubicBezTo>
                    <a:pt x="32" y="88"/>
                    <a:pt x="33" y="88"/>
                    <a:pt x="34" y="88"/>
                  </a:cubicBezTo>
                  <a:cubicBezTo>
                    <a:pt x="35" y="88"/>
                    <a:pt x="36" y="88"/>
                    <a:pt x="37" y="89"/>
                  </a:cubicBezTo>
                  <a:cubicBezTo>
                    <a:pt x="38" y="89"/>
                    <a:pt x="39" y="90"/>
                    <a:pt x="39" y="90"/>
                  </a:cubicBezTo>
                  <a:cubicBezTo>
                    <a:pt x="41" y="90"/>
                    <a:pt x="42" y="90"/>
                    <a:pt x="42" y="89"/>
                  </a:cubicBezTo>
                  <a:cubicBezTo>
                    <a:pt x="43" y="88"/>
                    <a:pt x="43" y="87"/>
                    <a:pt x="43" y="86"/>
                  </a:cubicBezTo>
                  <a:cubicBezTo>
                    <a:pt x="43" y="85"/>
                    <a:pt x="43" y="84"/>
                    <a:pt x="44" y="83"/>
                  </a:cubicBezTo>
                  <a:cubicBezTo>
                    <a:pt x="44" y="83"/>
                    <a:pt x="44" y="82"/>
                    <a:pt x="44" y="82"/>
                  </a:cubicBezTo>
                  <a:cubicBezTo>
                    <a:pt x="44" y="82"/>
                    <a:pt x="44" y="82"/>
                    <a:pt x="44" y="81"/>
                  </a:cubicBezTo>
                  <a:cubicBezTo>
                    <a:pt x="43" y="81"/>
                    <a:pt x="43" y="80"/>
                    <a:pt x="43" y="78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5" y="78"/>
                    <a:pt x="45" y="78"/>
                    <a:pt x="45" y="78"/>
                  </a:cubicBezTo>
                  <a:cubicBezTo>
                    <a:pt x="45" y="78"/>
                    <a:pt x="47" y="79"/>
                    <a:pt x="48" y="79"/>
                  </a:cubicBezTo>
                  <a:cubicBezTo>
                    <a:pt x="50" y="79"/>
                    <a:pt x="52" y="78"/>
                    <a:pt x="54" y="77"/>
                  </a:cubicBezTo>
                  <a:cubicBezTo>
                    <a:pt x="55" y="77"/>
                    <a:pt x="55" y="77"/>
                    <a:pt x="56" y="77"/>
                  </a:cubicBezTo>
                  <a:cubicBezTo>
                    <a:pt x="60" y="76"/>
                    <a:pt x="60" y="76"/>
                    <a:pt x="63" y="73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4" y="71"/>
                    <a:pt x="66" y="69"/>
                    <a:pt x="65" y="67"/>
                  </a:cubicBezTo>
                  <a:cubicBezTo>
                    <a:pt x="65" y="67"/>
                    <a:pt x="65" y="67"/>
                    <a:pt x="65" y="67"/>
                  </a:cubicBezTo>
                  <a:cubicBezTo>
                    <a:pt x="64" y="66"/>
                    <a:pt x="62" y="66"/>
                    <a:pt x="62" y="63"/>
                  </a:cubicBezTo>
                  <a:cubicBezTo>
                    <a:pt x="63" y="62"/>
                    <a:pt x="62" y="61"/>
                    <a:pt x="61" y="60"/>
                  </a:cubicBezTo>
                  <a:cubicBezTo>
                    <a:pt x="60" y="59"/>
                    <a:pt x="58" y="58"/>
                    <a:pt x="58" y="55"/>
                  </a:cubicBezTo>
                  <a:cubicBezTo>
                    <a:pt x="59" y="50"/>
                    <a:pt x="60" y="45"/>
                    <a:pt x="60" y="41"/>
                  </a:cubicBezTo>
                  <a:cubicBezTo>
                    <a:pt x="61" y="38"/>
                    <a:pt x="63" y="36"/>
                    <a:pt x="65" y="34"/>
                  </a:cubicBezTo>
                  <a:cubicBezTo>
                    <a:pt x="65" y="34"/>
                    <a:pt x="66" y="33"/>
                    <a:pt x="66" y="33"/>
                  </a:cubicBezTo>
                  <a:cubicBezTo>
                    <a:pt x="67" y="32"/>
                    <a:pt x="67" y="31"/>
                    <a:pt x="68" y="30"/>
                  </a:cubicBezTo>
                  <a:cubicBezTo>
                    <a:pt x="70" y="28"/>
                    <a:pt x="72" y="25"/>
                    <a:pt x="75" y="24"/>
                  </a:cubicBezTo>
                  <a:cubicBezTo>
                    <a:pt x="77" y="23"/>
                    <a:pt x="77" y="21"/>
                    <a:pt x="77" y="20"/>
                  </a:cubicBezTo>
                  <a:cubicBezTo>
                    <a:pt x="77" y="19"/>
                    <a:pt x="76" y="18"/>
                    <a:pt x="75" y="18"/>
                  </a:cubicBezTo>
                  <a:cubicBezTo>
                    <a:pt x="75" y="23"/>
                    <a:pt x="72" y="27"/>
                    <a:pt x="67" y="27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6" y="27"/>
                    <a:pt x="65" y="26"/>
                    <a:pt x="63" y="26"/>
                  </a:cubicBezTo>
                  <a:cubicBezTo>
                    <a:pt x="63" y="26"/>
                    <a:pt x="62" y="25"/>
                    <a:pt x="62" y="25"/>
                  </a:cubicBezTo>
                  <a:cubicBezTo>
                    <a:pt x="61" y="25"/>
                    <a:pt x="59" y="25"/>
                    <a:pt x="58" y="24"/>
                  </a:cubicBezTo>
                  <a:cubicBezTo>
                    <a:pt x="58" y="23"/>
                    <a:pt x="58" y="22"/>
                    <a:pt x="59" y="22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0"/>
                    <a:pt x="61" y="18"/>
                    <a:pt x="61" y="17"/>
                  </a:cubicBezTo>
                  <a:cubicBezTo>
                    <a:pt x="60" y="17"/>
                    <a:pt x="59" y="16"/>
                    <a:pt x="59" y="15"/>
                  </a:cubicBezTo>
                  <a:cubicBezTo>
                    <a:pt x="57" y="14"/>
                    <a:pt x="55" y="13"/>
                    <a:pt x="54" y="12"/>
                  </a:cubicBezTo>
                  <a:cubicBezTo>
                    <a:pt x="50" y="11"/>
                    <a:pt x="49" y="11"/>
                    <a:pt x="46" y="8"/>
                  </a:cubicBezTo>
                  <a:cubicBezTo>
                    <a:pt x="45" y="7"/>
                    <a:pt x="41" y="3"/>
                    <a:pt x="38" y="3"/>
                  </a:cubicBezTo>
                  <a:cubicBezTo>
                    <a:pt x="38" y="3"/>
                    <a:pt x="37" y="3"/>
                    <a:pt x="37" y="5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4"/>
                    <a:pt x="34" y="4"/>
                    <a:pt x="32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6" y="7"/>
                    <a:pt x="26" y="8"/>
                  </a:cubicBezTo>
                  <a:cubicBezTo>
                    <a:pt x="25" y="11"/>
                    <a:pt x="24" y="12"/>
                    <a:pt x="22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0" y="14"/>
                    <a:pt x="20" y="16"/>
                    <a:pt x="21" y="19"/>
                  </a:cubicBezTo>
                  <a:cubicBezTo>
                    <a:pt x="21" y="19"/>
                    <a:pt x="21" y="19"/>
                    <a:pt x="21" y="20"/>
                  </a:cubicBezTo>
                  <a:cubicBezTo>
                    <a:pt x="21" y="21"/>
                    <a:pt x="22" y="22"/>
                    <a:pt x="21" y="23"/>
                  </a:cubicBezTo>
                  <a:cubicBezTo>
                    <a:pt x="21" y="24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8" y="27"/>
                    <a:pt x="18" y="27"/>
                    <a:pt x="17" y="28"/>
                  </a:cubicBezTo>
                  <a:cubicBezTo>
                    <a:pt x="17" y="29"/>
                    <a:pt x="16" y="30"/>
                    <a:pt x="16" y="31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15" y="36"/>
                    <a:pt x="15" y="37"/>
                    <a:pt x="15" y="39"/>
                  </a:cubicBezTo>
                  <a:cubicBezTo>
                    <a:pt x="15" y="39"/>
                    <a:pt x="14" y="40"/>
                    <a:pt x="14" y="41"/>
                  </a:cubicBezTo>
                  <a:cubicBezTo>
                    <a:pt x="13" y="42"/>
                    <a:pt x="12" y="44"/>
                    <a:pt x="13" y="45"/>
                  </a:cubicBezTo>
                  <a:cubicBezTo>
                    <a:pt x="13" y="46"/>
                    <a:pt x="13" y="46"/>
                    <a:pt x="13" y="47"/>
                  </a:cubicBezTo>
                  <a:cubicBezTo>
                    <a:pt x="14" y="49"/>
                    <a:pt x="15" y="51"/>
                    <a:pt x="15" y="53"/>
                  </a:cubicBezTo>
                  <a:cubicBezTo>
                    <a:pt x="15" y="56"/>
                    <a:pt x="15" y="57"/>
                    <a:pt x="14" y="58"/>
                  </a:cubicBezTo>
                  <a:cubicBezTo>
                    <a:pt x="13" y="59"/>
                    <a:pt x="13" y="60"/>
                    <a:pt x="13" y="62"/>
                  </a:cubicBezTo>
                  <a:cubicBezTo>
                    <a:pt x="13" y="62"/>
                    <a:pt x="13" y="63"/>
                    <a:pt x="13" y="63"/>
                  </a:cubicBezTo>
                  <a:cubicBezTo>
                    <a:pt x="13" y="64"/>
                    <a:pt x="13" y="65"/>
                    <a:pt x="13" y="66"/>
                  </a:cubicBezTo>
                  <a:cubicBezTo>
                    <a:pt x="13" y="67"/>
                    <a:pt x="12" y="67"/>
                    <a:pt x="11" y="68"/>
                  </a:cubicBezTo>
                  <a:cubicBezTo>
                    <a:pt x="11" y="68"/>
                    <a:pt x="11" y="68"/>
                    <a:pt x="10" y="69"/>
                  </a:cubicBezTo>
                  <a:cubicBezTo>
                    <a:pt x="10" y="70"/>
                    <a:pt x="10" y="73"/>
                    <a:pt x="10" y="75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11" y="77"/>
                    <a:pt x="10" y="79"/>
                    <a:pt x="9" y="81"/>
                  </a:cubicBezTo>
                  <a:cubicBezTo>
                    <a:pt x="9" y="81"/>
                    <a:pt x="9" y="82"/>
                    <a:pt x="9" y="83"/>
                  </a:cubicBezTo>
                  <a:cubicBezTo>
                    <a:pt x="8" y="85"/>
                    <a:pt x="8" y="87"/>
                    <a:pt x="8" y="90"/>
                  </a:cubicBezTo>
                  <a:cubicBezTo>
                    <a:pt x="8" y="92"/>
                    <a:pt x="8" y="95"/>
                    <a:pt x="7" y="98"/>
                  </a:cubicBezTo>
                  <a:cubicBezTo>
                    <a:pt x="6" y="101"/>
                    <a:pt x="8" y="108"/>
                    <a:pt x="9" y="109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9" y="110"/>
                    <a:pt x="9" y="110"/>
                    <a:pt x="9" y="110"/>
                  </a:cubicBezTo>
                  <a:cubicBezTo>
                    <a:pt x="9" y="110"/>
                    <a:pt x="8" y="110"/>
                    <a:pt x="8" y="111"/>
                  </a:cubicBezTo>
                  <a:cubicBezTo>
                    <a:pt x="11" y="113"/>
                    <a:pt x="8" y="119"/>
                    <a:pt x="7" y="123"/>
                  </a:cubicBezTo>
                  <a:cubicBezTo>
                    <a:pt x="6" y="125"/>
                    <a:pt x="6" y="126"/>
                    <a:pt x="5" y="127"/>
                  </a:cubicBezTo>
                  <a:cubicBezTo>
                    <a:pt x="5" y="128"/>
                    <a:pt x="5" y="129"/>
                    <a:pt x="5" y="130"/>
                  </a:cubicBezTo>
                  <a:cubicBezTo>
                    <a:pt x="5" y="132"/>
                    <a:pt x="5" y="134"/>
                    <a:pt x="3" y="137"/>
                  </a:cubicBezTo>
                  <a:cubicBezTo>
                    <a:pt x="2" y="139"/>
                    <a:pt x="2" y="142"/>
                    <a:pt x="2" y="144"/>
                  </a:cubicBezTo>
                  <a:lnTo>
                    <a:pt x="6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9" name="Freeform 87"/>
            <p:cNvSpPr>
              <a:spLocks/>
            </p:cNvSpPr>
            <p:nvPr/>
          </p:nvSpPr>
          <p:spPr bwMode="auto">
            <a:xfrm>
              <a:off x="2413" y="2282"/>
              <a:ext cx="7" cy="2"/>
            </a:xfrm>
            <a:custGeom>
              <a:avLst/>
              <a:gdLst>
                <a:gd name="T0" fmla="*/ 1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1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1" y="0"/>
                  </a:moveTo>
                  <a:cubicBezTo>
                    <a:pt x="2" y="0"/>
                    <a:pt x="3" y="0"/>
                    <a:pt x="4" y="0"/>
                  </a:cubicBezTo>
                  <a:cubicBezTo>
                    <a:pt x="3" y="0"/>
                    <a:pt x="1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0" name="Freeform 88"/>
            <p:cNvSpPr>
              <a:spLocks/>
            </p:cNvSpPr>
            <p:nvPr/>
          </p:nvSpPr>
          <p:spPr bwMode="auto">
            <a:xfrm>
              <a:off x="2409" y="2280"/>
              <a:ext cx="19" cy="5"/>
            </a:xfrm>
            <a:custGeom>
              <a:avLst/>
              <a:gdLst>
                <a:gd name="T0" fmla="*/ 0 w 11"/>
                <a:gd name="T1" fmla="*/ 3 h 3"/>
                <a:gd name="T2" fmla="*/ 1 w 11"/>
                <a:gd name="T3" fmla="*/ 1 h 3"/>
                <a:gd name="T4" fmla="*/ 2 w 11"/>
                <a:gd name="T5" fmla="*/ 1 h 3"/>
                <a:gd name="T6" fmla="*/ 2 w 11"/>
                <a:gd name="T7" fmla="*/ 0 h 3"/>
                <a:gd name="T8" fmla="*/ 3 w 11"/>
                <a:gd name="T9" fmla="*/ 0 h 3"/>
                <a:gd name="T10" fmla="*/ 5 w 11"/>
                <a:gd name="T11" fmla="*/ 0 h 3"/>
                <a:gd name="T12" fmla="*/ 6 w 11"/>
                <a:gd name="T13" fmla="*/ 0 h 3"/>
                <a:gd name="T14" fmla="*/ 11 w 11"/>
                <a:gd name="T15" fmla="*/ 0 h 3"/>
                <a:gd name="T16" fmla="*/ 6 w 11"/>
                <a:gd name="T17" fmla="*/ 2 h 3"/>
                <a:gd name="T18" fmla="*/ 2 w 11"/>
                <a:gd name="T19" fmla="*/ 3 h 3"/>
                <a:gd name="T20" fmla="*/ 0 w 11"/>
                <a:gd name="T2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0" y="3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4" y="3"/>
                    <a:pt x="2" y="3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1" name="Freeform 89"/>
            <p:cNvSpPr>
              <a:spLocks/>
            </p:cNvSpPr>
            <p:nvPr/>
          </p:nvSpPr>
          <p:spPr bwMode="auto">
            <a:xfrm>
              <a:off x="2385" y="2258"/>
              <a:ext cx="24" cy="33"/>
            </a:xfrm>
            <a:custGeom>
              <a:avLst/>
              <a:gdLst>
                <a:gd name="T0" fmla="*/ 0 w 14"/>
                <a:gd name="T1" fmla="*/ 0 h 19"/>
                <a:gd name="T2" fmla="*/ 0 w 14"/>
                <a:gd name="T3" fmla="*/ 15 h 19"/>
                <a:gd name="T4" fmla="*/ 14 w 14"/>
                <a:gd name="T5" fmla="*/ 14 h 19"/>
                <a:gd name="T6" fmla="*/ 1 w 14"/>
                <a:gd name="T7" fmla="*/ 3 h 19"/>
                <a:gd name="T8" fmla="*/ 2 w 14"/>
                <a:gd name="T9" fmla="*/ 3 h 19"/>
                <a:gd name="T10" fmla="*/ 0 w 14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9">
                  <a:moveTo>
                    <a:pt x="0" y="0"/>
                  </a:moveTo>
                  <a:cubicBezTo>
                    <a:pt x="0" y="5"/>
                    <a:pt x="0" y="10"/>
                    <a:pt x="0" y="15"/>
                  </a:cubicBezTo>
                  <a:cubicBezTo>
                    <a:pt x="5" y="13"/>
                    <a:pt x="11" y="19"/>
                    <a:pt x="14" y="14"/>
                  </a:cubicBezTo>
                  <a:cubicBezTo>
                    <a:pt x="8" y="12"/>
                    <a:pt x="4" y="8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2" name="Freeform 90"/>
            <p:cNvSpPr>
              <a:spLocks noEditPoints="1"/>
            </p:cNvSpPr>
            <p:nvPr/>
          </p:nvSpPr>
          <p:spPr bwMode="auto">
            <a:xfrm>
              <a:off x="2383" y="2254"/>
              <a:ext cx="30" cy="33"/>
            </a:xfrm>
            <a:custGeom>
              <a:avLst/>
              <a:gdLst>
                <a:gd name="T0" fmla="*/ 11 w 17"/>
                <a:gd name="T1" fmla="*/ 19 h 19"/>
                <a:gd name="T2" fmla="*/ 11 w 17"/>
                <a:gd name="T3" fmla="*/ 19 h 19"/>
                <a:gd name="T4" fmla="*/ 7 w 17"/>
                <a:gd name="T5" fmla="*/ 18 h 19"/>
                <a:gd name="T6" fmla="*/ 2 w 17"/>
                <a:gd name="T7" fmla="*/ 18 h 19"/>
                <a:gd name="T8" fmla="*/ 0 w 17"/>
                <a:gd name="T9" fmla="*/ 19 h 19"/>
                <a:gd name="T10" fmla="*/ 0 w 17"/>
                <a:gd name="T11" fmla="*/ 17 h 19"/>
                <a:gd name="T12" fmla="*/ 0 w 17"/>
                <a:gd name="T13" fmla="*/ 5 h 19"/>
                <a:gd name="T14" fmla="*/ 0 w 17"/>
                <a:gd name="T15" fmla="*/ 5 h 19"/>
                <a:gd name="T16" fmla="*/ 0 w 17"/>
                <a:gd name="T17" fmla="*/ 5 h 19"/>
                <a:gd name="T18" fmla="*/ 0 w 17"/>
                <a:gd name="T19" fmla="*/ 2 h 19"/>
                <a:gd name="T20" fmla="*/ 0 w 17"/>
                <a:gd name="T21" fmla="*/ 0 h 19"/>
                <a:gd name="T22" fmla="*/ 2 w 17"/>
                <a:gd name="T23" fmla="*/ 1 h 19"/>
                <a:gd name="T24" fmla="*/ 3 w 17"/>
                <a:gd name="T25" fmla="*/ 3 h 19"/>
                <a:gd name="T26" fmla="*/ 4 w 17"/>
                <a:gd name="T27" fmla="*/ 4 h 19"/>
                <a:gd name="T28" fmla="*/ 5 w 17"/>
                <a:gd name="T29" fmla="*/ 6 h 19"/>
                <a:gd name="T30" fmla="*/ 3 w 17"/>
                <a:gd name="T31" fmla="*/ 6 h 19"/>
                <a:gd name="T32" fmla="*/ 3 w 17"/>
                <a:gd name="T33" fmla="*/ 6 h 19"/>
                <a:gd name="T34" fmla="*/ 15 w 17"/>
                <a:gd name="T35" fmla="*/ 15 h 19"/>
                <a:gd name="T36" fmla="*/ 17 w 17"/>
                <a:gd name="T37" fmla="*/ 15 h 19"/>
                <a:gd name="T38" fmla="*/ 16 w 17"/>
                <a:gd name="T39" fmla="*/ 16 h 19"/>
                <a:gd name="T40" fmla="*/ 11 w 17"/>
                <a:gd name="T41" fmla="*/ 19 h 19"/>
                <a:gd name="T42" fmla="*/ 4 w 17"/>
                <a:gd name="T43" fmla="*/ 15 h 19"/>
                <a:gd name="T44" fmla="*/ 8 w 17"/>
                <a:gd name="T45" fmla="*/ 16 h 19"/>
                <a:gd name="T46" fmla="*/ 11 w 17"/>
                <a:gd name="T47" fmla="*/ 17 h 19"/>
                <a:gd name="T48" fmla="*/ 11 w 17"/>
                <a:gd name="T49" fmla="*/ 17 h 19"/>
                <a:gd name="T50" fmla="*/ 13 w 17"/>
                <a:gd name="T51" fmla="*/ 16 h 19"/>
                <a:gd name="T52" fmla="*/ 2 w 17"/>
                <a:gd name="T53" fmla="*/ 8 h 19"/>
                <a:gd name="T54" fmla="*/ 2 w 17"/>
                <a:gd name="T55" fmla="*/ 15 h 19"/>
                <a:gd name="T56" fmla="*/ 4 w 17"/>
                <a:gd name="T57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" h="19"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9" y="18"/>
                    <a:pt x="7" y="18"/>
                  </a:cubicBezTo>
                  <a:cubicBezTo>
                    <a:pt x="5" y="17"/>
                    <a:pt x="3" y="17"/>
                    <a:pt x="2" y="1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0" y="9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7" y="11"/>
                    <a:pt x="11" y="14"/>
                    <a:pt x="15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8"/>
                    <a:pt x="13" y="19"/>
                    <a:pt x="11" y="19"/>
                  </a:cubicBezTo>
                  <a:close/>
                  <a:moveTo>
                    <a:pt x="4" y="15"/>
                  </a:moveTo>
                  <a:cubicBezTo>
                    <a:pt x="5" y="15"/>
                    <a:pt x="6" y="16"/>
                    <a:pt x="8" y="16"/>
                  </a:cubicBezTo>
                  <a:cubicBezTo>
                    <a:pt x="9" y="17"/>
                    <a:pt x="10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7"/>
                    <a:pt x="13" y="17"/>
                    <a:pt x="13" y="16"/>
                  </a:cubicBezTo>
                  <a:cubicBezTo>
                    <a:pt x="9" y="15"/>
                    <a:pt x="5" y="12"/>
                    <a:pt x="2" y="8"/>
                  </a:cubicBezTo>
                  <a:cubicBezTo>
                    <a:pt x="2" y="10"/>
                    <a:pt x="2" y="13"/>
                    <a:pt x="2" y="15"/>
                  </a:cubicBezTo>
                  <a:cubicBezTo>
                    <a:pt x="3" y="15"/>
                    <a:pt x="3" y="15"/>
                    <a:pt x="4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3" name="Freeform 91"/>
            <p:cNvSpPr>
              <a:spLocks/>
            </p:cNvSpPr>
            <p:nvPr/>
          </p:nvSpPr>
          <p:spPr bwMode="auto">
            <a:xfrm>
              <a:off x="2378" y="1903"/>
              <a:ext cx="83" cy="100"/>
            </a:xfrm>
            <a:custGeom>
              <a:avLst/>
              <a:gdLst>
                <a:gd name="T0" fmla="*/ 0 w 48"/>
                <a:gd name="T1" fmla="*/ 33 h 58"/>
                <a:gd name="T2" fmla="*/ 4 w 48"/>
                <a:gd name="T3" fmla="*/ 39 h 58"/>
                <a:gd name="T4" fmla="*/ 4 w 48"/>
                <a:gd name="T5" fmla="*/ 45 h 58"/>
                <a:gd name="T6" fmla="*/ 7 w 48"/>
                <a:gd name="T7" fmla="*/ 54 h 58"/>
                <a:gd name="T8" fmla="*/ 14 w 48"/>
                <a:gd name="T9" fmla="*/ 50 h 58"/>
                <a:gd name="T10" fmla="*/ 21 w 48"/>
                <a:gd name="T11" fmla="*/ 54 h 58"/>
                <a:gd name="T12" fmla="*/ 28 w 48"/>
                <a:gd name="T13" fmla="*/ 52 h 58"/>
                <a:gd name="T14" fmla="*/ 33 w 48"/>
                <a:gd name="T15" fmla="*/ 41 h 58"/>
                <a:gd name="T16" fmla="*/ 40 w 48"/>
                <a:gd name="T17" fmla="*/ 40 h 58"/>
                <a:gd name="T18" fmla="*/ 46 w 48"/>
                <a:gd name="T19" fmla="*/ 43 h 58"/>
                <a:gd name="T20" fmla="*/ 45 w 48"/>
                <a:gd name="T21" fmla="*/ 32 h 58"/>
                <a:gd name="T22" fmla="*/ 42 w 48"/>
                <a:gd name="T23" fmla="*/ 28 h 58"/>
                <a:gd name="T24" fmla="*/ 36 w 48"/>
                <a:gd name="T25" fmla="*/ 24 h 58"/>
                <a:gd name="T26" fmla="*/ 36 w 48"/>
                <a:gd name="T27" fmla="*/ 18 h 58"/>
                <a:gd name="T28" fmla="*/ 31 w 48"/>
                <a:gd name="T29" fmla="*/ 16 h 58"/>
                <a:gd name="T30" fmla="*/ 18 w 48"/>
                <a:gd name="T31" fmla="*/ 10 h 58"/>
                <a:gd name="T32" fmla="*/ 13 w 48"/>
                <a:gd name="T33" fmla="*/ 1 h 58"/>
                <a:gd name="T34" fmla="*/ 8 w 48"/>
                <a:gd name="T35" fmla="*/ 5 h 58"/>
                <a:gd name="T36" fmla="*/ 0 w 48"/>
                <a:gd name="T37" fmla="*/ 6 h 58"/>
                <a:gd name="T38" fmla="*/ 3 w 48"/>
                <a:gd name="T39" fmla="*/ 13 h 58"/>
                <a:gd name="T40" fmla="*/ 2 w 48"/>
                <a:gd name="T41" fmla="*/ 20 h 58"/>
                <a:gd name="T42" fmla="*/ 1 w 48"/>
                <a:gd name="T43" fmla="*/ 26 h 58"/>
                <a:gd name="T44" fmla="*/ 2 w 48"/>
                <a:gd name="T45" fmla="*/ 29 h 58"/>
                <a:gd name="T46" fmla="*/ 0 w 48"/>
                <a:gd name="T47" fmla="*/ 3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" h="58">
                  <a:moveTo>
                    <a:pt x="0" y="33"/>
                  </a:moveTo>
                  <a:cubicBezTo>
                    <a:pt x="3" y="34"/>
                    <a:pt x="2" y="37"/>
                    <a:pt x="4" y="39"/>
                  </a:cubicBezTo>
                  <a:cubicBezTo>
                    <a:pt x="6" y="41"/>
                    <a:pt x="3" y="43"/>
                    <a:pt x="4" y="45"/>
                  </a:cubicBezTo>
                  <a:cubicBezTo>
                    <a:pt x="6" y="48"/>
                    <a:pt x="6" y="51"/>
                    <a:pt x="7" y="54"/>
                  </a:cubicBezTo>
                  <a:cubicBezTo>
                    <a:pt x="7" y="58"/>
                    <a:pt x="13" y="51"/>
                    <a:pt x="14" y="50"/>
                  </a:cubicBezTo>
                  <a:cubicBezTo>
                    <a:pt x="16" y="53"/>
                    <a:pt x="19" y="51"/>
                    <a:pt x="21" y="54"/>
                  </a:cubicBezTo>
                  <a:cubicBezTo>
                    <a:pt x="21" y="50"/>
                    <a:pt x="25" y="51"/>
                    <a:pt x="28" y="52"/>
                  </a:cubicBezTo>
                  <a:cubicBezTo>
                    <a:pt x="29" y="48"/>
                    <a:pt x="28" y="42"/>
                    <a:pt x="33" y="41"/>
                  </a:cubicBezTo>
                  <a:cubicBezTo>
                    <a:pt x="35" y="40"/>
                    <a:pt x="38" y="40"/>
                    <a:pt x="40" y="40"/>
                  </a:cubicBezTo>
                  <a:cubicBezTo>
                    <a:pt x="42" y="40"/>
                    <a:pt x="45" y="43"/>
                    <a:pt x="46" y="43"/>
                  </a:cubicBezTo>
                  <a:cubicBezTo>
                    <a:pt x="48" y="43"/>
                    <a:pt x="48" y="33"/>
                    <a:pt x="45" y="32"/>
                  </a:cubicBezTo>
                  <a:cubicBezTo>
                    <a:pt x="42" y="31"/>
                    <a:pt x="47" y="28"/>
                    <a:pt x="42" y="28"/>
                  </a:cubicBezTo>
                  <a:cubicBezTo>
                    <a:pt x="38" y="27"/>
                    <a:pt x="38" y="28"/>
                    <a:pt x="36" y="24"/>
                  </a:cubicBezTo>
                  <a:cubicBezTo>
                    <a:pt x="36" y="22"/>
                    <a:pt x="37" y="21"/>
                    <a:pt x="36" y="18"/>
                  </a:cubicBezTo>
                  <a:cubicBezTo>
                    <a:pt x="34" y="15"/>
                    <a:pt x="32" y="17"/>
                    <a:pt x="31" y="16"/>
                  </a:cubicBezTo>
                  <a:cubicBezTo>
                    <a:pt x="27" y="12"/>
                    <a:pt x="22" y="13"/>
                    <a:pt x="18" y="10"/>
                  </a:cubicBezTo>
                  <a:cubicBezTo>
                    <a:pt x="14" y="7"/>
                    <a:pt x="21" y="0"/>
                    <a:pt x="13" y="1"/>
                  </a:cubicBezTo>
                  <a:cubicBezTo>
                    <a:pt x="11" y="2"/>
                    <a:pt x="10" y="4"/>
                    <a:pt x="8" y="5"/>
                  </a:cubicBezTo>
                  <a:cubicBezTo>
                    <a:pt x="5" y="7"/>
                    <a:pt x="4" y="6"/>
                    <a:pt x="0" y="6"/>
                  </a:cubicBezTo>
                  <a:cubicBezTo>
                    <a:pt x="1" y="8"/>
                    <a:pt x="4" y="11"/>
                    <a:pt x="3" y="13"/>
                  </a:cubicBezTo>
                  <a:cubicBezTo>
                    <a:pt x="2" y="15"/>
                    <a:pt x="4" y="19"/>
                    <a:pt x="2" y="20"/>
                  </a:cubicBezTo>
                  <a:cubicBezTo>
                    <a:pt x="2" y="21"/>
                    <a:pt x="1" y="25"/>
                    <a:pt x="1" y="26"/>
                  </a:cubicBezTo>
                  <a:cubicBezTo>
                    <a:pt x="1" y="27"/>
                    <a:pt x="3" y="28"/>
                    <a:pt x="2" y="29"/>
                  </a:cubicBezTo>
                  <a:cubicBezTo>
                    <a:pt x="1" y="30"/>
                    <a:pt x="0" y="31"/>
                    <a:pt x="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4" name="Freeform 92"/>
            <p:cNvSpPr>
              <a:spLocks noEditPoints="1"/>
            </p:cNvSpPr>
            <p:nvPr/>
          </p:nvSpPr>
          <p:spPr bwMode="auto">
            <a:xfrm>
              <a:off x="2375" y="1903"/>
              <a:ext cx="88" cy="98"/>
            </a:xfrm>
            <a:custGeom>
              <a:avLst/>
              <a:gdLst>
                <a:gd name="T0" fmla="*/ 22 w 51"/>
                <a:gd name="T1" fmla="*/ 54 h 57"/>
                <a:gd name="T2" fmla="*/ 16 w 51"/>
                <a:gd name="T3" fmla="*/ 52 h 57"/>
                <a:gd name="T4" fmla="*/ 10 w 51"/>
                <a:gd name="T5" fmla="*/ 56 h 57"/>
                <a:gd name="T6" fmla="*/ 7 w 51"/>
                <a:gd name="T7" fmla="*/ 52 h 57"/>
                <a:gd name="T8" fmla="*/ 5 w 51"/>
                <a:gd name="T9" fmla="*/ 42 h 57"/>
                <a:gd name="T10" fmla="*/ 3 w 51"/>
                <a:gd name="T11" fmla="*/ 36 h 57"/>
                <a:gd name="T12" fmla="*/ 1 w 51"/>
                <a:gd name="T13" fmla="*/ 33 h 57"/>
                <a:gd name="T14" fmla="*/ 3 w 51"/>
                <a:gd name="T15" fmla="*/ 29 h 57"/>
                <a:gd name="T16" fmla="*/ 3 w 51"/>
                <a:gd name="T17" fmla="*/ 28 h 57"/>
                <a:gd name="T18" fmla="*/ 3 w 51"/>
                <a:gd name="T19" fmla="*/ 20 h 57"/>
                <a:gd name="T20" fmla="*/ 4 w 51"/>
                <a:gd name="T21" fmla="*/ 12 h 57"/>
                <a:gd name="T22" fmla="*/ 1 w 51"/>
                <a:gd name="T23" fmla="*/ 6 h 57"/>
                <a:gd name="T24" fmla="*/ 3 w 51"/>
                <a:gd name="T25" fmla="*/ 5 h 57"/>
                <a:gd name="T26" fmla="*/ 11 w 51"/>
                <a:gd name="T27" fmla="*/ 3 h 57"/>
                <a:gd name="T28" fmla="*/ 20 w 51"/>
                <a:gd name="T29" fmla="*/ 1 h 57"/>
                <a:gd name="T30" fmla="*/ 21 w 51"/>
                <a:gd name="T31" fmla="*/ 9 h 57"/>
                <a:gd name="T32" fmla="*/ 33 w 51"/>
                <a:gd name="T33" fmla="*/ 15 h 57"/>
                <a:gd name="T34" fmla="*/ 39 w 51"/>
                <a:gd name="T35" fmla="*/ 18 h 57"/>
                <a:gd name="T36" fmla="*/ 39 w 51"/>
                <a:gd name="T37" fmla="*/ 23 h 57"/>
                <a:gd name="T38" fmla="*/ 44 w 51"/>
                <a:gd name="T39" fmla="*/ 27 h 57"/>
                <a:gd name="T40" fmla="*/ 47 w 51"/>
                <a:gd name="T41" fmla="*/ 30 h 57"/>
                <a:gd name="T42" fmla="*/ 50 w 51"/>
                <a:gd name="T43" fmla="*/ 40 h 57"/>
                <a:gd name="T44" fmla="*/ 46 w 51"/>
                <a:gd name="T45" fmla="*/ 43 h 57"/>
                <a:gd name="T46" fmla="*/ 37 w 51"/>
                <a:gd name="T47" fmla="*/ 42 h 57"/>
                <a:gd name="T48" fmla="*/ 31 w 51"/>
                <a:gd name="T49" fmla="*/ 49 h 57"/>
                <a:gd name="T50" fmla="*/ 30 w 51"/>
                <a:gd name="T51" fmla="*/ 54 h 57"/>
                <a:gd name="T52" fmla="*/ 26 w 51"/>
                <a:gd name="T53" fmla="*/ 52 h 57"/>
                <a:gd name="T54" fmla="*/ 24 w 51"/>
                <a:gd name="T55" fmla="*/ 57 h 57"/>
                <a:gd name="T56" fmla="*/ 5 w 51"/>
                <a:gd name="T57" fmla="*/ 36 h 57"/>
                <a:gd name="T58" fmla="*/ 7 w 51"/>
                <a:gd name="T59" fmla="*/ 42 h 57"/>
                <a:gd name="T60" fmla="*/ 9 w 51"/>
                <a:gd name="T61" fmla="*/ 52 h 57"/>
                <a:gd name="T62" fmla="*/ 10 w 51"/>
                <a:gd name="T63" fmla="*/ 54 h 57"/>
                <a:gd name="T64" fmla="*/ 16 w 51"/>
                <a:gd name="T65" fmla="*/ 49 h 57"/>
                <a:gd name="T66" fmla="*/ 20 w 51"/>
                <a:gd name="T67" fmla="*/ 51 h 57"/>
                <a:gd name="T68" fmla="*/ 26 w 51"/>
                <a:gd name="T69" fmla="*/ 50 h 57"/>
                <a:gd name="T70" fmla="*/ 29 w 51"/>
                <a:gd name="T71" fmla="*/ 49 h 57"/>
                <a:gd name="T72" fmla="*/ 36 w 51"/>
                <a:gd name="T73" fmla="*/ 40 h 57"/>
                <a:gd name="T74" fmla="*/ 47 w 51"/>
                <a:gd name="T75" fmla="*/ 42 h 57"/>
                <a:gd name="T76" fmla="*/ 48 w 51"/>
                <a:gd name="T77" fmla="*/ 36 h 57"/>
                <a:gd name="T78" fmla="*/ 45 w 51"/>
                <a:gd name="T79" fmla="*/ 29 h 57"/>
                <a:gd name="T80" fmla="*/ 45 w 51"/>
                <a:gd name="T81" fmla="*/ 29 h 57"/>
                <a:gd name="T82" fmla="*/ 43 w 51"/>
                <a:gd name="T83" fmla="*/ 29 h 57"/>
                <a:gd name="T84" fmla="*/ 37 w 51"/>
                <a:gd name="T85" fmla="*/ 21 h 57"/>
                <a:gd name="T86" fmla="*/ 35 w 51"/>
                <a:gd name="T87" fmla="*/ 17 h 57"/>
                <a:gd name="T88" fmla="*/ 26 w 51"/>
                <a:gd name="T89" fmla="*/ 14 h 57"/>
                <a:gd name="T90" fmla="*/ 18 w 51"/>
                <a:gd name="T91" fmla="*/ 5 h 57"/>
                <a:gd name="T92" fmla="*/ 17 w 51"/>
                <a:gd name="T93" fmla="*/ 2 h 57"/>
                <a:gd name="T94" fmla="*/ 13 w 51"/>
                <a:gd name="T95" fmla="*/ 4 h 57"/>
                <a:gd name="T96" fmla="*/ 4 w 51"/>
                <a:gd name="T97" fmla="*/ 7 h 57"/>
                <a:gd name="T98" fmla="*/ 6 w 51"/>
                <a:gd name="T99" fmla="*/ 16 h 57"/>
                <a:gd name="T100" fmla="*/ 4 w 51"/>
                <a:gd name="T101" fmla="*/ 26 h 57"/>
                <a:gd name="T102" fmla="*/ 5 w 51"/>
                <a:gd name="T103" fmla="*/ 29 h 57"/>
                <a:gd name="T104" fmla="*/ 3 w 51"/>
                <a:gd name="T105" fmla="*/ 3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1" h="57">
                  <a:moveTo>
                    <a:pt x="24" y="57"/>
                  </a:moveTo>
                  <a:cubicBezTo>
                    <a:pt x="22" y="54"/>
                    <a:pt x="22" y="54"/>
                    <a:pt x="22" y="54"/>
                  </a:cubicBezTo>
                  <a:cubicBezTo>
                    <a:pt x="22" y="53"/>
                    <a:pt x="21" y="53"/>
                    <a:pt x="19" y="53"/>
                  </a:cubicBezTo>
                  <a:cubicBezTo>
                    <a:pt x="18" y="53"/>
                    <a:pt x="17" y="53"/>
                    <a:pt x="16" y="52"/>
                  </a:cubicBezTo>
                  <a:cubicBezTo>
                    <a:pt x="12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9" y="56"/>
                    <a:pt x="8" y="55"/>
                    <a:pt x="8" y="54"/>
                  </a:cubicBezTo>
                  <a:cubicBezTo>
                    <a:pt x="8" y="54"/>
                    <a:pt x="8" y="53"/>
                    <a:pt x="7" y="52"/>
                  </a:cubicBezTo>
                  <a:cubicBezTo>
                    <a:pt x="7" y="50"/>
                    <a:pt x="7" y="48"/>
                    <a:pt x="6" y="46"/>
                  </a:cubicBezTo>
                  <a:cubicBezTo>
                    <a:pt x="5" y="44"/>
                    <a:pt x="5" y="43"/>
                    <a:pt x="5" y="42"/>
                  </a:cubicBezTo>
                  <a:cubicBezTo>
                    <a:pt x="6" y="41"/>
                    <a:pt x="6" y="40"/>
                    <a:pt x="5" y="40"/>
                  </a:cubicBezTo>
                  <a:cubicBezTo>
                    <a:pt x="4" y="39"/>
                    <a:pt x="4" y="38"/>
                    <a:pt x="3" y="36"/>
                  </a:cubicBezTo>
                  <a:cubicBezTo>
                    <a:pt x="3" y="35"/>
                    <a:pt x="3" y="34"/>
                    <a:pt x="2" y="34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1" y="31"/>
                    <a:pt x="2" y="30"/>
                    <a:pt x="3" y="29"/>
                  </a:cubicBezTo>
                  <a:cubicBezTo>
                    <a:pt x="3" y="29"/>
                    <a:pt x="3" y="29"/>
                    <a:pt x="3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7"/>
                    <a:pt x="2" y="27"/>
                    <a:pt x="2" y="26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8"/>
                    <a:pt x="4" y="17"/>
                  </a:cubicBezTo>
                  <a:cubicBezTo>
                    <a:pt x="4" y="15"/>
                    <a:pt x="4" y="13"/>
                    <a:pt x="4" y="12"/>
                  </a:cubicBezTo>
                  <a:cubicBezTo>
                    <a:pt x="5" y="11"/>
                    <a:pt x="3" y="9"/>
                    <a:pt x="2" y="8"/>
                  </a:cubicBezTo>
                  <a:cubicBezTo>
                    <a:pt x="2" y="7"/>
                    <a:pt x="2" y="7"/>
                    <a:pt x="1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6" y="5"/>
                    <a:pt x="7" y="6"/>
                    <a:pt x="9" y="4"/>
                  </a:cubicBezTo>
                  <a:cubicBezTo>
                    <a:pt x="10" y="4"/>
                    <a:pt x="11" y="3"/>
                    <a:pt x="11" y="3"/>
                  </a:cubicBezTo>
                  <a:cubicBezTo>
                    <a:pt x="12" y="2"/>
                    <a:pt x="13" y="1"/>
                    <a:pt x="15" y="0"/>
                  </a:cubicBezTo>
                  <a:cubicBezTo>
                    <a:pt x="18" y="0"/>
                    <a:pt x="19" y="0"/>
                    <a:pt x="20" y="1"/>
                  </a:cubicBezTo>
                  <a:cubicBezTo>
                    <a:pt x="20" y="2"/>
                    <a:pt x="20" y="4"/>
                    <a:pt x="20" y="5"/>
                  </a:cubicBezTo>
                  <a:cubicBezTo>
                    <a:pt x="20" y="7"/>
                    <a:pt x="19" y="8"/>
                    <a:pt x="21" y="9"/>
                  </a:cubicBezTo>
                  <a:cubicBezTo>
                    <a:pt x="22" y="10"/>
                    <a:pt x="24" y="11"/>
                    <a:pt x="26" y="12"/>
                  </a:cubicBezTo>
                  <a:cubicBezTo>
                    <a:pt x="29" y="12"/>
                    <a:pt x="31" y="13"/>
                    <a:pt x="33" y="15"/>
                  </a:cubicBezTo>
                  <a:cubicBezTo>
                    <a:pt x="34" y="15"/>
                    <a:pt x="34" y="15"/>
                    <a:pt x="35" y="15"/>
                  </a:cubicBezTo>
                  <a:cubicBezTo>
                    <a:pt x="36" y="16"/>
                    <a:pt x="38" y="16"/>
                    <a:pt x="39" y="18"/>
                  </a:cubicBezTo>
                  <a:cubicBezTo>
                    <a:pt x="39" y="19"/>
                    <a:pt x="39" y="21"/>
                    <a:pt x="39" y="22"/>
                  </a:cubicBezTo>
                  <a:cubicBezTo>
                    <a:pt x="39" y="22"/>
                    <a:pt x="39" y="23"/>
                    <a:pt x="39" y="23"/>
                  </a:cubicBezTo>
                  <a:cubicBezTo>
                    <a:pt x="40" y="26"/>
                    <a:pt x="40" y="26"/>
                    <a:pt x="43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5" y="27"/>
                    <a:pt x="46" y="27"/>
                    <a:pt x="47" y="28"/>
                  </a:cubicBezTo>
                  <a:cubicBezTo>
                    <a:pt x="47" y="28"/>
                    <a:pt x="47" y="29"/>
                    <a:pt x="47" y="30"/>
                  </a:cubicBezTo>
                  <a:cubicBezTo>
                    <a:pt x="47" y="30"/>
                    <a:pt x="47" y="31"/>
                    <a:pt x="48" y="31"/>
                  </a:cubicBezTo>
                  <a:cubicBezTo>
                    <a:pt x="50" y="32"/>
                    <a:pt x="51" y="37"/>
                    <a:pt x="50" y="40"/>
                  </a:cubicBezTo>
                  <a:cubicBezTo>
                    <a:pt x="50" y="42"/>
                    <a:pt x="49" y="44"/>
                    <a:pt x="48" y="44"/>
                  </a:cubicBezTo>
                  <a:cubicBezTo>
                    <a:pt x="47" y="44"/>
                    <a:pt x="47" y="44"/>
                    <a:pt x="46" y="43"/>
                  </a:cubicBezTo>
                  <a:cubicBezTo>
                    <a:pt x="45" y="42"/>
                    <a:pt x="43" y="41"/>
                    <a:pt x="42" y="41"/>
                  </a:cubicBezTo>
                  <a:cubicBezTo>
                    <a:pt x="40" y="41"/>
                    <a:pt x="39" y="41"/>
                    <a:pt x="37" y="42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2" y="43"/>
                    <a:pt x="32" y="46"/>
                    <a:pt x="31" y="49"/>
                  </a:cubicBezTo>
                  <a:cubicBezTo>
                    <a:pt x="31" y="50"/>
                    <a:pt x="31" y="52"/>
                    <a:pt x="30" y="53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8" y="53"/>
                    <a:pt x="27" y="52"/>
                    <a:pt x="26" y="52"/>
                  </a:cubicBezTo>
                  <a:cubicBezTo>
                    <a:pt x="25" y="52"/>
                    <a:pt x="24" y="53"/>
                    <a:pt x="24" y="54"/>
                  </a:cubicBezTo>
                  <a:lnTo>
                    <a:pt x="24" y="57"/>
                  </a:lnTo>
                  <a:close/>
                  <a:moveTo>
                    <a:pt x="3" y="32"/>
                  </a:moveTo>
                  <a:cubicBezTo>
                    <a:pt x="5" y="33"/>
                    <a:pt x="5" y="35"/>
                    <a:pt x="5" y="36"/>
                  </a:cubicBezTo>
                  <a:cubicBezTo>
                    <a:pt x="6" y="37"/>
                    <a:pt x="6" y="38"/>
                    <a:pt x="7" y="39"/>
                  </a:cubicBezTo>
                  <a:cubicBezTo>
                    <a:pt x="8" y="40"/>
                    <a:pt x="7" y="41"/>
                    <a:pt x="7" y="42"/>
                  </a:cubicBezTo>
                  <a:cubicBezTo>
                    <a:pt x="7" y="43"/>
                    <a:pt x="7" y="44"/>
                    <a:pt x="7" y="45"/>
                  </a:cubicBezTo>
                  <a:cubicBezTo>
                    <a:pt x="9" y="47"/>
                    <a:pt x="9" y="49"/>
                    <a:pt x="9" y="52"/>
                  </a:cubicBezTo>
                  <a:cubicBezTo>
                    <a:pt x="9" y="53"/>
                    <a:pt x="10" y="53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10" y="54"/>
                    <a:pt x="12" y="53"/>
                    <a:pt x="15" y="50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1"/>
                    <a:pt x="18" y="51"/>
                    <a:pt x="20" y="51"/>
                  </a:cubicBezTo>
                  <a:cubicBezTo>
                    <a:pt x="21" y="51"/>
                    <a:pt x="22" y="51"/>
                    <a:pt x="23" y="52"/>
                  </a:cubicBezTo>
                  <a:cubicBezTo>
                    <a:pt x="23" y="51"/>
                    <a:pt x="24" y="50"/>
                    <a:pt x="26" y="50"/>
                  </a:cubicBezTo>
                  <a:cubicBezTo>
                    <a:pt x="27" y="50"/>
                    <a:pt x="28" y="50"/>
                    <a:pt x="29" y="51"/>
                  </a:cubicBezTo>
                  <a:cubicBezTo>
                    <a:pt x="29" y="50"/>
                    <a:pt x="29" y="49"/>
                    <a:pt x="29" y="49"/>
                  </a:cubicBezTo>
                  <a:cubicBezTo>
                    <a:pt x="30" y="45"/>
                    <a:pt x="31" y="41"/>
                    <a:pt x="35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8" y="39"/>
                    <a:pt x="40" y="39"/>
                    <a:pt x="42" y="39"/>
                  </a:cubicBezTo>
                  <a:cubicBezTo>
                    <a:pt x="44" y="39"/>
                    <a:pt x="45" y="40"/>
                    <a:pt x="47" y="42"/>
                  </a:cubicBezTo>
                  <a:cubicBezTo>
                    <a:pt x="47" y="42"/>
                    <a:pt x="48" y="42"/>
                    <a:pt x="48" y="42"/>
                  </a:cubicBezTo>
                  <a:cubicBezTo>
                    <a:pt x="48" y="42"/>
                    <a:pt x="49" y="39"/>
                    <a:pt x="48" y="36"/>
                  </a:cubicBezTo>
                  <a:cubicBezTo>
                    <a:pt x="48" y="34"/>
                    <a:pt x="47" y="33"/>
                    <a:pt x="47" y="33"/>
                  </a:cubicBezTo>
                  <a:cubicBezTo>
                    <a:pt x="45" y="32"/>
                    <a:pt x="45" y="30"/>
                    <a:pt x="45" y="29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29"/>
                    <a:pt x="45" y="29"/>
                    <a:pt x="44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39" y="28"/>
                    <a:pt x="39" y="28"/>
                    <a:pt x="37" y="24"/>
                  </a:cubicBezTo>
                  <a:cubicBezTo>
                    <a:pt x="37" y="23"/>
                    <a:pt x="37" y="22"/>
                    <a:pt x="37" y="21"/>
                  </a:cubicBezTo>
                  <a:cubicBezTo>
                    <a:pt x="37" y="21"/>
                    <a:pt x="37" y="20"/>
                    <a:pt x="37" y="19"/>
                  </a:cubicBezTo>
                  <a:cubicBezTo>
                    <a:pt x="36" y="18"/>
                    <a:pt x="36" y="17"/>
                    <a:pt x="35" y="17"/>
                  </a:cubicBezTo>
                  <a:cubicBezTo>
                    <a:pt x="34" y="17"/>
                    <a:pt x="33" y="17"/>
                    <a:pt x="32" y="16"/>
                  </a:cubicBezTo>
                  <a:cubicBezTo>
                    <a:pt x="30" y="15"/>
                    <a:pt x="28" y="14"/>
                    <a:pt x="26" y="14"/>
                  </a:cubicBezTo>
                  <a:cubicBezTo>
                    <a:pt x="24" y="13"/>
                    <a:pt x="22" y="12"/>
                    <a:pt x="20" y="11"/>
                  </a:cubicBezTo>
                  <a:cubicBezTo>
                    <a:pt x="17" y="9"/>
                    <a:pt x="18" y="7"/>
                    <a:pt x="18" y="5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4" y="2"/>
                    <a:pt x="14" y="3"/>
                    <a:pt x="13" y="4"/>
                  </a:cubicBezTo>
                  <a:cubicBezTo>
                    <a:pt x="12" y="5"/>
                    <a:pt x="11" y="5"/>
                    <a:pt x="10" y="6"/>
                  </a:cubicBezTo>
                  <a:cubicBezTo>
                    <a:pt x="8" y="7"/>
                    <a:pt x="6" y="7"/>
                    <a:pt x="4" y="7"/>
                  </a:cubicBezTo>
                  <a:cubicBezTo>
                    <a:pt x="6" y="9"/>
                    <a:pt x="7" y="11"/>
                    <a:pt x="6" y="13"/>
                  </a:cubicBezTo>
                  <a:cubicBezTo>
                    <a:pt x="6" y="14"/>
                    <a:pt x="6" y="15"/>
                    <a:pt x="6" y="16"/>
                  </a:cubicBezTo>
                  <a:cubicBezTo>
                    <a:pt x="6" y="18"/>
                    <a:pt x="6" y="20"/>
                    <a:pt x="5" y="21"/>
                  </a:cubicBezTo>
                  <a:cubicBezTo>
                    <a:pt x="5" y="22"/>
                    <a:pt x="4" y="23"/>
                    <a:pt x="4" y="26"/>
                  </a:cubicBezTo>
                  <a:cubicBezTo>
                    <a:pt x="4" y="26"/>
                    <a:pt x="4" y="26"/>
                    <a:pt x="5" y="27"/>
                  </a:cubicBezTo>
                  <a:cubicBezTo>
                    <a:pt x="5" y="27"/>
                    <a:pt x="6" y="28"/>
                    <a:pt x="5" y="29"/>
                  </a:cubicBezTo>
                  <a:cubicBezTo>
                    <a:pt x="5" y="30"/>
                    <a:pt x="5" y="30"/>
                    <a:pt x="4" y="30"/>
                  </a:cubicBezTo>
                  <a:cubicBezTo>
                    <a:pt x="4" y="31"/>
                    <a:pt x="3" y="32"/>
                    <a:pt x="3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5" name="Freeform 93"/>
            <p:cNvSpPr>
              <a:spLocks/>
            </p:cNvSpPr>
            <p:nvPr/>
          </p:nvSpPr>
          <p:spPr bwMode="auto">
            <a:xfrm>
              <a:off x="2506" y="1839"/>
              <a:ext cx="17" cy="16"/>
            </a:xfrm>
            <a:custGeom>
              <a:avLst/>
              <a:gdLst>
                <a:gd name="T0" fmla="*/ 10 w 10"/>
                <a:gd name="T1" fmla="*/ 1 h 9"/>
                <a:gd name="T2" fmla="*/ 1 w 10"/>
                <a:gd name="T3" fmla="*/ 6 h 9"/>
                <a:gd name="T4" fmla="*/ 3 w 10"/>
                <a:gd name="T5" fmla="*/ 1 h 9"/>
                <a:gd name="T6" fmla="*/ 10 w 10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10" y="5"/>
                    <a:pt x="2" y="9"/>
                    <a:pt x="1" y="6"/>
                  </a:cubicBezTo>
                  <a:cubicBezTo>
                    <a:pt x="1" y="4"/>
                    <a:pt x="0" y="1"/>
                    <a:pt x="3" y="1"/>
                  </a:cubicBezTo>
                  <a:cubicBezTo>
                    <a:pt x="5" y="1"/>
                    <a:pt x="8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6" name="Freeform 94"/>
            <p:cNvSpPr>
              <a:spLocks noEditPoints="1"/>
            </p:cNvSpPr>
            <p:nvPr/>
          </p:nvSpPr>
          <p:spPr bwMode="auto">
            <a:xfrm>
              <a:off x="2506" y="1839"/>
              <a:ext cx="19" cy="14"/>
            </a:xfrm>
            <a:custGeom>
              <a:avLst/>
              <a:gdLst>
                <a:gd name="T0" fmla="*/ 3 w 11"/>
                <a:gd name="T1" fmla="*/ 8 h 8"/>
                <a:gd name="T2" fmla="*/ 0 w 11"/>
                <a:gd name="T3" fmla="*/ 6 h 8"/>
                <a:gd name="T4" fmla="*/ 0 w 11"/>
                <a:gd name="T5" fmla="*/ 5 h 8"/>
                <a:gd name="T6" fmla="*/ 1 w 11"/>
                <a:gd name="T7" fmla="*/ 1 h 8"/>
                <a:gd name="T8" fmla="*/ 3 w 11"/>
                <a:gd name="T9" fmla="*/ 0 h 8"/>
                <a:gd name="T10" fmla="*/ 4 w 11"/>
                <a:gd name="T11" fmla="*/ 0 h 8"/>
                <a:gd name="T12" fmla="*/ 10 w 11"/>
                <a:gd name="T13" fmla="*/ 0 h 8"/>
                <a:gd name="T14" fmla="*/ 11 w 11"/>
                <a:gd name="T15" fmla="*/ 1 h 8"/>
                <a:gd name="T16" fmla="*/ 11 w 11"/>
                <a:gd name="T17" fmla="*/ 1 h 8"/>
                <a:gd name="T18" fmla="*/ 3 w 11"/>
                <a:gd name="T19" fmla="*/ 8 h 8"/>
                <a:gd name="T20" fmla="*/ 7 w 11"/>
                <a:gd name="T21" fmla="*/ 2 h 8"/>
                <a:gd name="T22" fmla="*/ 4 w 11"/>
                <a:gd name="T23" fmla="*/ 2 h 8"/>
                <a:gd name="T24" fmla="*/ 3 w 11"/>
                <a:gd name="T25" fmla="*/ 2 h 8"/>
                <a:gd name="T26" fmla="*/ 2 w 11"/>
                <a:gd name="T27" fmla="*/ 2 h 8"/>
                <a:gd name="T28" fmla="*/ 2 w 11"/>
                <a:gd name="T29" fmla="*/ 5 h 8"/>
                <a:gd name="T30" fmla="*/ 2 w 11"/>
                <a:gd name="T31" fmla="*/ 6 h 8"/>
                <a:gd name="T32" fmla="*/ 3 w 11"/>
                <a:gd name="T33" fmla="*/ 6 h 8"/>
                <a:gd name="T34" fmla="*/ 9 w 11"/>
                <a:gd name="T35" fmla="*/ 2 h 8"/>
                <a:gd name="T36" fmla="*/ 7 w 11"/>
                <a:gd name="T3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8">
                  <a:moveTo>
                    <a:pt x="3" y="8"/>
                  </a:moveTo>
                  <a:cubicBezTo>
                    <a:pt x="1" y="8"/>
                    <a:pt x="1" y="7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0" y="4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6" y="0"/>
                    <a:pt x="9" y="0"/>
                    <a:pt x="10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6" y="8"/>
                    <a:pt x="3" y="8"/>
                  </a:cubicBezTo>
                  <a:close/>
                  <a:moveTo>
                    <a:pt x="7" y="2"/>
                  </a:moveTo>
                  <a:cubicBezTo>
                    <a:pt x="6" y="2"/>
                    <a:pt x="5" y="2"/>
                    <a:pt x="4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5"/>
                    <a:pt x="2" y="5"/>
                    <a:pt x="2" y="6"/>
                  </a:cubicBezTo>
                  <a:cubicBezTo>
                    <a:pt x="2" y="6"/>
                    <a:pt x="2" y="6"/>
                    <a:pt x="3" y="6"/>
                  </a:cubicBezTo>
                  <a:cubicBezTo>
                    <a:pt x="5" y="6"/>
                    <a:pt x="8" y="4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7" name="Freeform 95"/>
            <p:cNvSpPr>
              <a:spLocks/>
            </p:cNvSpPr>
            <p:nvPr/>
          </p:nvSpPr>
          <p:spPr bwMode="auto">
            <a:xfrm>
              <a:off x="2349" y="1803"/>
              <a:ext cx="265" cy="277"/>
            </a:xfrm>
            <a:custGeom>
              <a:avLst/>
              <a:gdLst>
                <a:gd name="T0" fmla="*/ 80 w 154"/>
                <a:gd name="T1" fmla="*/ 128 h 161"/>
                <a:gd name="T2" fmla="*/ 64 w 154"/>
                <a:gd name="T3" fmla="*/ 145 h 161"/>
                <a:gd name="T4" fmla="*/ 82 w 154"/>
                <a:gd name="T5" fmla="*/ 156 h 161"/>
                <a:gd name="T6" fmla="*/ 88 w 154"/>
                <a:gd name="T7" fmla="*/ 153 h 161"/>
                <a:gd name="T8" fmla="*/ 100 w 154"/>
                <a:gd name="T9" fmla="*/ 134 h 161"/>
                <a:gd name="T10" fmla="*/ 120 w 154"/>
                <a:gd name="T11" fmla="*/ 113 h 161"/>
                <a:gd name="T12" fmla="*/ 135 w 154"/>
                <a:gd name="T13" fmla="*/ 97 h 161"/>
                <a:gd name="T14" fmla="*/ 138 w 154"/>
                <a:gd name="T15" fmla="*/ 74 h 161"/>
                <a:gd name="T16" fmla="*/ 144 w 154"/>
                <a:gd name="T17" fmla="*/ 65 h 161"/>
                <a:gd name="T18" fmla="*/ 153 w 154"/>
                <a:gd name="T19" fmla="*/ 45 h 161"/>
                <a:gd name="T20" fmla="*/ 134 w 154"/>
                <a:gd name="T21" fmla="*/ 33 h 161"/>
                <a:gd name="T22" fmla="*/ 116 w 154"/>
                <a:gd name="T23" fmla="*/ 32 h 161"/>
                <a:gd name="T24" fmla="*/ 115 w 154"/>
                <a:gd name="T25" fmla="*/ 30 h 161"/>
                <a:gd name="T26" fmla="*/ 103 w 154"/>
                <a:gd name="T27" fmla="*/ 24 h 161"/>
                <a:gd name="T28" fmla="*/ 89 w 154"/>
                <a:gd name="T29" fmla="*/ 29 h 161"/>
                <a:gd name="T30" fmla="*/ 92 w 154"/>
                <a:gd name="T31" fmla="*/ 24 h 161"/>
                <a:gd name="T32" fmla="*/ 95 w 154"/>
                <a:gd name="T33" fmla="*/ 15 h 161"/>
                <a:gd name="T34" fmla="*/ 92 w 154"/>
                <a:gd name="T35" fmla="*/ 11 h 161"/>
                <a:gd name="T36" fmla="*/ 80 w 154"/>
                <a:gd name="T37" fmla="*/ 13 h 161"/>
                <a:gd name="T38" fmla="*/ 71 w 154"/>
                <a:gd name="T39" fmla="*/ 14 h 161"/>
                <a:gd name="T40" fmla="*/ 59 w 154"/>
                <a:gd name="T41" fmla="*/ 15 h 161"/>
                <a:gd name="T42" fmla="*/ 55 w 154"/>
                <a:gd name="T43" fmla="*/ 1 h 161"/>
                <a:gd name="T44" fmla="*/ 37 w 154"/>
                <a:gd name="T45" fmla="*/ 4 h 161"/>
                <a:gd name="T46" fmla="*/ 42 w 154"/>
                <a:gd name="T47" fmla="*/ 12 h 161"/>
                <a:gd name="T48" fmla="*/ 31 w 154"/>
                <a:gd name="T49" fmla="*/ 18 h 161"/>
                <a:gd name="T50" fmla="*/ 23 w 154"/>
                <a:gd name="T51" fmla="*/ 13 h 161"/>
                <a:gd name="T52" fmla="*/ 19 w 154"/>
                <a:gd name="T53" fmla="*/ 19 h 161"/>
                <a:gd name="T54" fmla="*/ 16 w 154"/>
                <a:gd name="T55" fmla="*/ 35 h 161"/>
                <a:gd name="T56" fmla="*/ 6 w 154"/>
                <a:gd name="T57" fmla="*/ 41 h 161"/>
                <a:gd name="T58" fmla="*/ 1 w 154"/>
                <a:gd name="T59" fmla="*/ 51 h 161"/>
                <a:gd name="T60" fmla="*/ 8 w 154"/>
                <a:gd name="T61" fmla="*/ 60 h 161"/>
                <a:gd name="T62" fmla="*/ 14 w 154"/>
                <a:gd name="T63" fmla="*/ 64 h 161"/>
                <a:gd name="T64" fmla="*/ 34 w 154"/>
                <a:gd name="T65" fmla="*/ 61 h 161"/>
                <a:gd name="T66" fmla="*/ 39 w 154"/>
                <a:gd name="T67" fmla="*/ 70 h 161"/>
                <a:gd name="T68" fmla="*/ 54 w 154"/>
                <a:gd name="T69" fmla="*/ 80 h 161"/>
                <a:gd name="T70" fmla="*/ 61 w 154"/>
                <a:gd name="T71" fmla="*/ 86 h 161"/>
                <a:gd name="T72" fmla="*/ 64 w 154"/>
                <a:gd name="T73" fmla="*/ 91 h 161"/>
                <a:gd name="T74" fmla="*/ 63 w 154"/>
                <a:gd name="T75" fmla="*/ 103 h 161"/>
                <a:gd name="T76" fmla="*/ 72 w 154"/>
                <a:gd name="T77" fmla="*/ 112 h 161"/>
                <a:gd name="T78" fmla="*/ 77 w 154"/>
                <a:gd name="T79" fmla="*/ 12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4" h="161">
                  <a:moveTo>
                    <a:pt x="77" y="124"/>
                  </a:moveTo>
                  <a:cubicBezTo>
                    <a:pt x="79" y="124"/>
                    <a:pt x="80" y="126"/>
                    <a:pt x="80" y="128"/>
                  </a:cubicBezTo>
                  <a:cubicBezTo>
                    <a:pt x="79" y="132"/>
                    <a:pt x="78" y="130"/>
                    <a:pt x="76" y="133"/>
                  </a:cubicBezTo>
                  <a:cubicBezTo>
                    <a:pt x="72" y="137"/>
                    <a:pt x="68" y="141"/>
                    <a:pt x="64" y="145"/>
                  </a:cubicBezTo>
                  <a:cubicBezTo>
                    <a:pt x="67" y="144"/>
                    <a:pt x="70" y="145"/>
                    <a:pt x="71" y="148"/>
                  </a:cubicBezTo>
                  <a:cubicBezTo>
                    <a:pt x="74" y="146"/>
                    <a:pt x="79" y="155"/>
                    <a:pt x="82" y="156"/>
                  </a:cubicBezTo>
                  <a:cubicBezTo>
                    <a:pt x="81" y="158"/>
                    <a:pt x="80" y="159"/>
                    <a:pt x="81" y="161"/>
                  </a:cubicBezTo>
                  <a:cubicBezTo>
                    <a:pt x="84" y="158"/>
                    <a:pt x="85" y="155"/>
                    <a:pt x="88" y="153"/>
                  </a:cubicBezTo>
                  <a:cubicBezTo>
                    <a:pt x="91" y="150"/>
                    <a:pt x="93" y="147"/>
                    <a:pt x="95" y="143"/>
                  </a:cubicBezTo>
                  <a:cubicBezTo>
                    <a:pt x="96" y="139"/>
                    <a:pt x="99" y="138"/>
                    <a:pt x="100" y="134"/>
                  </a:cubicBezTo>
                  <a:cubicBezTo>
                    <a:pt x="100" y="130"/>
                    <a:pt x="99" y="128"/>
                    <a:pt x="101" y="124"/>
                  </a:cubicBezTo>
                  <a:cubicBezTo>
                    <a:pt x="104" y="119"/>
                    <a:pt x="114" y="113"/>
                    <a:pt x="120" y="113"/>
                  </a:cubicBezTo>
                  <a:cubicBezTo>
                    <a:pt x="123" y="113"/>
                    <a:pt x="128" y="112"/>
                    <a:pt x="129" y="108"/>
                  </a:cubicBezTo>
                  <a:cubicBezTo>
                    <a:pt x="130" y="104"/>
                    <a:pt x="134" y="101"/>
                    <a:pt x="135" y="97"/>
                  </a:cubicBezTo>
                  <a:cubicBezTo>
                    <a:pt x="135" y="93"/>
                    <a:pt x="137" y="90"/>
                    <a:pt x="137" y="86"/>
                  </a:cubicBezTo>
                  <a:cubicBezTo>
                    <a:pt x="138" y="82"/>
                    <a:pt x="137" y="78"/>
                    <a:pt x="138" y="74"/>
                  </a:cubicBezTo>
                  <a:cubicBezTo>
                    <a:pt x="138" y="72"/>
                    <a:pt x="140" y="72"/>
                    <a:pt x="141" y="71"/>
                  </a:cubicBezTo>
                  <a:cubicBezTo>
                    <a:pt x="142" y="69"/>
                    <a:pt x="143" y="67"/>
                    <a:pt x="144" y="65"/>
                  </a:cubicBezTo>
                  <a:cubicBezTo>
                    <a:pt x="147" y="62"/>
                    <a:pt x="150" y="60"/>
                    <a:pt x="152" y="56"/>
                  </a:cubicBezTo>
                  <a:cubicBezTo>
                    <a:pt x="154" y="53"/>
                    <a:pt x="154" y="49"/>
                    <a:pt x="153" y="45"/>
                  </a:cubicBezTo>
                  <a:cubicBezTo>
                    <a:pt x="152" y="40"/>
                    <a:pt x="148" y="43"/>
                    <a:pt x="145" y="40"/>
                  </a:cubicBezTo>
                  <a:cubicBezTo>
                    <a:pt x="141" y="38"/>
                    <a:pt x="138" y="34"/>
                    <a:pt x="134" y="33"/>
                  </a:cubicBezTo>
                  <a:cubicBezTo>
                    <a:pt x="130" y="31"/>
                    <a:pt x="126" y="32"/>
                    <a:pt x="121" y="31"/>
                  </a:cubicBezTo>
                  <a:cubicBezTo>
                    <a:pt x="119" y="30"/>
                    <a:pt x="118" y="31"/>
                    <a:pt x="116" y="32"/>
                  </a:cubicBezTo>
                  <a:cubicBezTo>
                    <a:pt x="117" y="31"/>
                    <a:pt x="117" y="31"/>
                    <a:pt x="117" y="30"/>
                  </a:cubicBezTo>
                  <a:cubicBezTo>
                    <a:pt x="116" y="30"/>
                    <a:pt x="116" y="30"/>
                    <a:pt x="115" y="30"/>
                  </a:cubicBezTo>
                  <a:cubicBezTo>
                    <a:pt x="116" y="28"/>
                    <a:pt x="115" y="26"/>
                    <a:pt x="113" y="28"/>
                  </a:cubicBezTo>
                  <a:cubicBezTo>
                    <a:pt x="112" y="24"/>
                    <a:pt x="106" y="24"/>
                    <a:pt x="103" y="24"/>
                  </a:cubicBezTo>
                  <a:cubicBezTo>
                    <a:pt x="102" y="24"/>
                    <a:pt x="98" y="30"/>
                    <a:pt x="97" y="31"/>
                  </a:cubicBezTo>
                  <a:cubicBezTo>
                    <a:pt x="98" y="27"/>
                    <a:pt x="91" y="28"/>
                    <a:pt x="89" y="29"/>
                  </a:cubicBezTo>
                  <a:cubicBezTo>
                    <a:pt x="89" y="27"/>
                    <a:pt x="91" y="29"/>
                    <a:pt x="92" y="28"/>
                  </a:cubicBezTo>
                  <a:cubicBezTo>
                    <a:pt x="93" y="26"/>
                    <a:pt x="91" y="26"/>
                    <a:pt x="92" y="24"/>
                  </a:cubicBezTo>
                  <a:cubicBezTo>
                    <a:pt x="91" y="25"/>
                    <a:pt x="90" y="25"/>
                    <a:pt x="90" y="26"/>
                  </a:cubicBezTo>
                  <a:cubicBezTo>
                    <a:pt x="87" y="21"/>
                    <a:pt x="96" y="20"/>
                    <a:pt x="95" y="15"/>
                  </a:cubicBezTo>
                  <a:cubicBezTo>
                    <a:pt x="95" y="14"/>
                    <a:pt x="93" y="14"/>
                    <a:pt x="93" y="14"/>
                  </a:cubicBezTo>
                  <a:cubicBezTo>
                    <a:pt x="93" y="13"/>
                    <a:pt x="92" y="12"/>
                    <a:pt x="92" y="11"/>
                  </a:cubicBezTo>
                  <a:cubicBezTo>
                    <a:pt x="92" y="10"/>
                    <a:pt x="90" y="4"/>
                    <a:pt x="89" y="5"/>
                  </a:cubicBezTo>
                  <a:cubicBezTo>
                    <a:pt x="85" y="9"/>
                    <a:pt x="85" y="13"/>
                    <a:pt x="80" y="13"/>
                  </a:cubicBezTo>
                  <a:cubicBezTo>
                    <a:pt x="78" y="13"/>
                    <a:pt x="77" y="11"/>
                    <a:pt x="75" y="11"/>
                  </a:cubicBezTo>
                  <a:cubicBezTo>
                    <a:pt x="72" y="11"/>
                    <a:pt x="72" y="14"/>
                    <a:pt x="71" y="14"/>
                  </a:cubicBezTo>
                  <a:cubicBezTo>
                    <a:pt x="69" y="14"/>
                    <a:pt x="67" y="13"/>
                    <a:pt x="65" y="14"/>
                  </a:cubicBezTo>
                  <a:cubicBezTo>
                    <a:pt x="63" y="15"/>
                    <a:pt x="61" y="16"/>
                    <a:pt x="59" y="15"/>
                  </a:cubicBezTo>
                  <a:cubicBezTo>
                    <a:pt x="53" y="14"/>
                    <a:pt x="58" y="8"/>
                    <a:pt x="57" y="5"/>
                  </a:cubicBezTo>
                  <a:cubicBezTo>
                    <a:pt x="57" y="5"/>
                    <a:pt x="55" y="1"/>
                    <a:pt x="55" y="1"/>
                  </a:cubicBezTo>
                  <a:cubicBezTo>
                    <a:pt x="52" y="0"/>
                    <a:pt x="53" y="3"/>
                    <a:pt x="51" y="3"/>
                  </a:cubicBezTo>
                  <a:cubicBezTo>
                    <a:pt x="45" y="6"/>
                    <a:pt x="43" y="6"/>
                    <a:pt x="37" y="4"/>
                  </a:cubicBezTo>
                  <a:cubicBezTo>
                    <a:pt x="37" y="6"/>
                    <a:pt x="39" y="6"/>
                    <a:pt x="38" y="9"/>
                  </a:cubicBezTo>
                  <a:cubicBezTo>
                    <a:pt x="38" y="11"/>
                    <a:pt x="39" y="12"/>
                    <a:pt x="42" y="12"/>
                  </a:cubicBezTo>
                  <a:cubicBezTo>
                    <a:pt x="41" y="13"/>
                    <a:pt x="38" y="15"/>
                    <a:pt x="36" y="17"/>
                  </a:cubicBezTo>
                  <a:cubicBezTo>
                    <a:pt x="34" y="18"/>
                    <a:pt x="33" y="18"/>
                    <a:pt x="31" y="18"/>
                  </a:cubicBezTo>
                  <a:cubicBezTo>
                    <a:pt x="29" y="18"/>
                    <a:pt x="29" y="16"/>
                    <a:pt x="27" y="17"/>
                  </a:cubicBezTo>
                  <a:cubicBezTo>
                    <a:pt x="26" y="13"/>
                    <a:pt x="25" y="14"/>
                    <a:pt x="23" y="13"/>
                  </a:cubicBezTo>
                  <a:cubicBezTo>
                    <a:pt x="22" y="15"/>
                    <a:pt x="18" y="14"/>
                    <a:pt x="16" y="14"/>
                  </a:cubicBezTo>
                  <a:cubicBezTo>
                    <a:pt x="16" y="18"/>
                    <a:pt x="19" y="16"/>
                    <a:pt x="19" y="19"/>
                  </a:cubicBezTo>
                  <a:cubicBezTo>
                    <a:pt x="11" y="17"/>
                    <a:pt x="19" y="24"/>
                    <a:pt x="18" y="26"/>
                  </a:cubicBezTo>
                  <a:cubicBezTo>
                    <a:pt x="18" y="29"/>
                    <a:pt x="17" y="32"/>
                    <a:pt x="16" y="35"/>
                  </a:cubicBezTo>
                  <a:cubicBezTo>
                    <a:pt x="16" y="38"/>
                    <a:pt x="15" y="37"/>
                    <a:pt x="12" y="38"/>
                  </a:cubicBezTo>
                  <a:cubicBezTo>
                    <a:pt x="10" y="39"/>
                    <a:pt x="8" y="39"/>
                    <a:pt x="6" y="41"/>
                  </a:cubicBezTo>
                  <a:cubicBezTo>
                    <a:pt x="4" y="43"/>
                    <a:pt x="5" y="45"/>
                    <a:pt x="4" y="47"/>
                  </a:cubicBezTo>
                  <a:cubicBezTo>
                    <a:pt x="3" y="48"/>
                    <a:pt x="0" y="49"/>
                    <a:pt x="1" y="51"/>
                  </a:cubicBezTo>
                  <a:cubicBezTo>
                    <a:pt x="2" y="54"/>
                    <a:pt x="5" y="55"/>
                    <a:pt x="4" y="58"/>
                  </a:cubicBezTo>
                  <a:cubicBezTo>
                    <a:pt x="7" y="57"/>
                    <a:pt x="6" y="60"/>
                    <a:pt x="8" y="60"/>
                  </a:cubicBezTo>
                  <a:cubicBezTo>
                    <a:pt x="10" y="60"/>
                    <a:pt x="12" y="58"/>
                    <a:pt x="14" y="57"/>
                  </a:cubicBezTo>
                  <a:cubicBezTo>
                    <a:pt x="14" y="59"/>
                    <a:pt x="13" y="63"/>
                    <a:pt x="14" y="64"/>
                  </a:cubicBezTo>
                  <a:cubicBezTo>
                    <a:pt x="14" y="64"/>
                    <a:pt x="22" y="65"/>
                    <a:pt x="22" y="64"/>
                  </a:cubicBezTo>
                  <a:cubicBezTo>
                    <a:pt x="24" y="64"/>
                    <a:pt x="35" y="54"/>
                    <a:pt x="34" y="61"/>
                  </a:cubicBezTo>
                  <a:cubicBezTo>
                    <a:pt x="34" y="64"/>
                    <a:pt x="33" y="67"/>
                    <a:pt x="36" y="69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1" y="70"/>
                    <a:pt x="41" y="71"/>
                    <a:pt x="43" y="72"/>
                  </a:cubicBezTo>
                  <a:cubicBezTo>
                    <a:pt x="46" y="73"/>
                    <a:pt x="56" y="74"/>
                    <a:pt x="54" y="80"/>
                  </a:cubicBezTo>
                  <a:cubicBezTo>
                    <a:pt x="53" y="82"/>
                    <a:pt x="53" y="85"/>
                    <a:pt x="56" y="85"/>
                  </a:cubicBezTo>
                  <a:cubicBezTo>
                    <a:pt x="58" y="86"/>
                    <a:pt x="59" y="86"/>
                    <a:pt x="61" y="86"/>
                  </a:cubicBezTo>
                  <a:cubicBezTo>
                    <a:pt x="62" y="86"/>
                    <a:pt x="61" y="89"/>
                    <a:pt x="61" y="89"/>
                  </a:cubicBezTo>
                  <a:cubicBezTo>
                    <a:pt x="62" y="90"/>
                    <a:pt x="63" y="90"/>
                    <a:pt x="64" y="91"/>
                  </a:cubicBezTo>
                  <a:cubicBezTo>
                    <a:pt x="64" y="93"/>
                    <a:pt x="64" y="94"/>
                    <a:pt x="64" y="95"/>
                  </a:cubicBezTo>
                  <a:cubicBezTo>
                    <a:pt x="64" y="98"/>
                    <a:pt x="63" y="101"/>
                    <a:pt x="63" y="103"/>
                  </a:cubicBezTo>
                  <a:cubicBezTo>
                    <a:pt x="63" y="107"/>
                    <a:pt x="62" y="109"/>
                    <a:pt x="66" y="110"/>
                  </a:cubicBezTo>
                  <a:cubicBezTo>
                    <a:pt x="68" y="111"/>
                    <a:pt x="71" y="108"/>
                    <a:pt x="72" y="112"/>
                  </a:cubicBezTo>
                  <a:cubicBezTo>
                    <a:pt x="73" y="116"/>
                    <a:pt x="72" y="117"/>
                    <a:pt x="77" y="117"/>
                  </a:cubicBezTo>
                  <a:cubicBezTo>
                    <a:pt x="78" y="117"/>
                    <a:pt x="77" y="124"/>
                    <a:pt x="77" y="124"/>
                  </a:cubicBezTo>
                  <a:close/>
                </a:path>
              </a:pathLst>
            </a:custGeom>
            <a:solidFill>
              <a:srgbClr val="4C60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8" name="Freeform 96"/>
            <p:cNvSpPr>
              <a:spLocks noEditPoints="1"/>
            </p:cNvSpPr>
            <p:nvPr/>
          </p:nvSpPr>
          <p:spPr bwMode="auto">
            <a:xfrm>
              <a:off x="2347" y="1801"/>
              <a:ext cx="269" cy="283"/>
            </a:xfrm>
            <a:custGeom>
              <a:avLst/>
              <a:gdLst>
                <a:gd name="T0" fmla="*/ 71 w 156"/>
                <a:gd name="T1" fmla="*/ 151 h 164"/>
                <a:gd name="T2" fmla="*/ 76 w 156"/>
                <a:gd name="T3" fmla="*/ 133 h 164"/>
                <a:gd name="T4" fmla="*/ 77 w 156"/>
                <a:gd name="T5" fmla="*/ 125 h 164"/>
                <a:gd name="T6" fmla="*/ 70 w 156"/>
                <a:gd name="T7" fmla="*/ 112 h 164"/>
                <a:gd name="T8" fmla="*/ 64 w 156"/>
                <a:gd name="T9" fmla="*/ 96 h 164"/>
                <a:gd name="T10" fmla="*/ 57 w 156"/>
                <a:gd name="T11" fmla="*/ 87 h 164"/>
                <a:gd name="T12" fmla="*/ 42 w 156"/>
                <a:gd name="T13" fmla="*/ 73 h 164"/>
                <a:gd name="T14" fmla="*/ 34 w 156"/>
                <a:gd name="T15" fmla="*/ 61 h 164"/>
                <a:gd name="T16" fmla="*/ 9 w 156"/>
                <a:gd name="T17" fmla="*/ 62 h 164"/>
                <a:gd name="T18" fmla="*/ 1 w 156"/>
                <a:gd name="T19" fmla="*/ 53 h 164"/>
                <a:gd name="T20" fmla="*/ 14 w 156"/>
                <a:gd name="T21" fmla="*/ 38 h 164"/>
                <a:gd name="T22" fmla="*/ 16 w 156"/>
                <a:gd name="T23" fmla="*/ 15 h 164"/>
                <a:gd name="T24" fmla="*/ 23 w 156"/>
                <a:gd name="T25" fmla="*/ 13 h 164"/>
                <a:gd name="T26" fmla="*/ 36 w 156"/>
                <a:gd name="T27" fmla="*/ 17 h 164"/>
                <a:gd name="T28" fmla="*/ 36 w 156"/>
                <a:gd name="T29" fmla="*/ 4 h 164"/>
                <a:gd name="T30" fmla="*/ 57 w 156"/>
                <a:gd name="T31" fmla="*/ 2 h 164"/>
                <a:gd name="T32" fmla="*/ 66 w 156"/>
                <a:gd name="T33" fmla="*/ 14 h 164"/>
                <a:gd name="T34" fmla="*/ 80 w 156"/>
                <a:gd name="T35" fmla="*/ 13 h 164"/>
                <a:gd name="T36" fmla="*/ 95 w 156"/>
                <a:gd name="T37" fmla="*/ 14 h 164"/>
                <a:gd name="T38" fmla="*/ 96 w 156"/>
                <a:gd name="T39" fmla="*/ 21 h 164"/>
                <a:gd name="T40" fmla="*/ 105 w 156"/>
                <a:gd name="T41" fmla="*/ 24 h 164"/>
                <a:gd name="T42" fmla="*/ 123 w 156"/>
                <a:gd name="T43" fmla="*/ 31 h 164"/>
                <a:gd name="T44" fmla="*/ 155 w 156"/>
                <a:gd name="T45" fmla="*/ 46 h 164"/>
                <a:gd name="T46" fmla="*/ 141 w 156"/>
                <a:gd name="T47" fmla="*/ 74 h 164"/>
                <a:gd name="T48" fmla="*/ 134 w 156"/>
                <a:gd name="T49" fmla="*/ 105 h 164"/>
                <a:gd name="T50" fmla="*/ 99 w 156"/>
                <a:gd name="T51" fmla="*/ 141 h 164"/>
                <a:gd name="T52" fmla="*/ 73 w 156"/>
                <a:gd name="T53" fmla="*/ 148 h 164"/>
                <a:gd name="T54" fmla="*/ 97 w 156"/>
                <a:gd name="T55" fmla="*/ 139 h 164"/>
                <a:gd name="T56" fmla="*/ 132 w 156"/>
                <a:gd name="T57" fmla="*/ 103 h 164"/>
                <a:gd name="T58" fmla="*/ 140 w 156"/>
                <a:gd name="T59" fmla="*/ 72 h 164"/>
                <a:gd name="T60" fmla="*/ 153 w 156"/>
                <a:gd name="T61" fmla="*/ 46 h 164"/>
                <a:gd name="T62" fmla="*/ 122 w 156"/>
                <a:gd name="T63" fmla="*/ 33 h 164"/>
                <a:gd name="T64" fmla="*/ 115 w 156"/>
                <a:gd name="T65" fmla="*/ 31 h 164"/>
                <a:gd name="T66" fmla="*/ 105 w 156"/>
                <a:gd name="T67" fmla="*/ 26 h 164"/>
                <a:gd name="T68" fmla="*/ 92 w 156"/>
                <a:gd name="T69" fmla="*/ 30 h 164"/>
                <a:gd name="T70" fmla="*/ 92 w 156"/>
                <a:gd name="T71" fmla="*/ 20 h 164"/>
                <a:gd name="T72" fmla="*/ 92 w 156"/>
                <a:gd name="T73" fmla="*/ 11 h 164"/>
                <a:gd name="T74" fmla="*/ 76 w 156"/>
                <a:gd name="T75" fmla="*/ 13 h 164"/>
                <a:gd name="T76" fmla="*/ 59 w 156"/>
                <a:gd name="T77" fmla="*/ 17 h 164"/>
                <a:gd name="T78" fmla="*/ 53 w 156"/>
                <a:gd name="T79" fmla="*/ 5 h 164"/>
                <a:gd name="T80" fmla="*/ 43 w 156"/>
                <a:gd name="T81" fmla="*/ 12 h 164"/>
                <a:gd name="T82" fmla="*/ 29 w 156"/>
                <a:gd name="T83" fmla="*/ 18 h 164"/>
                <a:gd name="T84" fmla="*/ 21 w 156"/>
                <a:gd name="T85" fmla="*/ 16 h 164"/>
                <a:gd name="T86" fmla="*/ 20 w 156"/>
                <a:gd name="T87" fmla="*/ 21 h 164"/>
                <a:gd name="T88" fmla="*/ 15 w 156"/>
                <a:gd name="T89" fmla="*/ 40 h 164"/>
                <a:gd name="T90" fmla="*/ 3 w 156"/>
                <a:gd name="T91" fmla="*/ 52 h 164"/>
                <a:gd name="T92" fmla="*/ 14 w 156"/>
                <a:gd name="T93" fmla="*/ 58 h 164"/>
                <a:gd name="T94" fmla="*/ 23 w 156"/>
                <a:gd name="T95" fmla="*/ 64 h 164"/>
                <a:gd name="T96" fmla="*/ 38 w 156"/>
                <a:gd name="T97" fmla="*/ 69 h 164"/>
                <a:gd name="T98" fmla="*/ 56 w 156"/>
                <a:gd name="T99" fmla="*/ 81 h 164"/>
                <a:gd name="T100" fmla="*/ 63 w 156"/>
                <a:gd name="T101" fmla="*/ 90 h 164"/>
                <a:gd name="T102" fmla="*/ 65 w 156"/>
                <a:gd name="T103" fmla="*/ 100 h 164"/>
                <a:gd name="T104" fmla="*/ 74 w 156"/>
                <a:gd name="T105" fmla="*/ 112 h 164"/>
                <a:gd name="T106" fmla="*/ 82 w 156"/>
                <a:gd name="T107" fmla="*/ 129 h 164"/>
                <a:gd name="T108" fmla="*/ 73 w 156"/>
                <a:gd name="T109" fmla="*/ 148 h 164"/>
                <a:gd name="T110" fmla="*/ 92 w 156"/>
                <a:gd name="T111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64">
                  <a:moveTo>
                    <a:pt x="82" y="164"/>
                  </a:moveTo>
                  <a:cubicBezTo>
                    <a:pt x="81" y="163"/>
                    <a:pt x="81" y="163"/>
                    <a:pt x="81" y="163"/>
                  </a:cubicBezTo>
                  <a:cubicBezTo>
                    <a:pt x="80" y="161"/>
                    <a:pt x="80" y="159"/>
                    <a:pt x="82" y="158"/>
                  </a:cubicBezTo>
                  <a:cubicBezTo>
                    <a:pt x="81" y="157"/>
                    <a:pt x="80" y="156"/>
                    <a:pt x="79" y="155"/>
                  </a:cubicBezTo>
                  <a:cubicBezTo>
                    <a:pt x="77" y="152"/>
                    <a:pt x="74" y="149"/>
                    <a:pt x="72" y="150"/>
                  </a:cubicBezTo>
                  <a:cubicBezTo>
                    <a:pt x="71" y="151"/>
                    <a:pt x="71" y="151"/>
                    <a:pt x="71" y="151"/>
                  </a:cubicBezTo>
                  <a:cubicBezTo>
                    <a:pt x="71" y="150"/>
                    <a:pt x="71" y="150"/>
                    <a:pt x="71" y="150"/>
                  </a:cubicBezTo>
                  <a:cubicBezTo>
                    <a:pt x="70" y="147"/>
                    <a:pt x="68" y="146"/>
                    <a:pt x="66" y="147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5" y="145"/>
                    <a:pt x="65" y="145"/>
                    <a:pt x="65" y="145"/>
                  </a:cubicBezTo>
                  <a:cubicBezTo>
                    <a:pt x="68" y="142"/>
                    <a:pt x="70" y="139"/>
                    <a:pt x="73" y="136"/>
                  </a:cubicBezTo>
                  <a:cubicBezTo>
                    <a:pt x="76" y="133"/>
                    <a:pt x="76" y="133"/>
                    <a:pt x="76" y="133"/>
                  </a:cubicBezTo>
                  <a:cubicBezTo>
                    <a:pt x="77" y="132"/>
                    <a:pt x="78" y="132"/>
                    <a:pt x="79" y="131"/>
                  </a:cubicBezTo>
                  <a:cubicBezTo>
                    <a:pt x="79" y="131"/>
                    <a:pt x="80" y="131"/>
                    <a:pt x="80" y="129"/>
                  </a:cubicBezTo>
                  <a:cubicBezTo>
                    <a:pt x="80" y="128"/>
                    <a:pt x="80" y="128"/>
                    <a:pt x="80" y="127"/>
                  </a:cubicBezTo>
                  <a:cubicBezTo>
                    <a:pt x="79" y="127"/>
                    <a:pt x="79" y="126"/>
                    <a:pt x="78" y="126"/>
                  </a:cubicBezTo>
                  <a:cubicBezTo>
                    <a:pt x="76" y="127"/>
                    <a:pt x="76" y="127"/>
                    <a:pt x="76" y="127"/>
                  </a:cubicBezTo>
                  <a:cubicBezTo>
                    <a:pt x="77" y="125"/>
                    <a:pt x="77" y="125"/>
                    <a:pt x="77" y="125"/>
                  </a:cubicBezTo>
                  <a:cubicBezTo>
                    <a:pt x="77" y="125"/>
                    <a:pt x="77" y="125"/>
                    <a:pt x="77" y="124"/>
                  </a:cubicBezTo>
                  <a:cubicBezTo>
                    <a:pt x="77" y="121"/>
                    <a:pt x="77" y="119"/>
                    <a:pt x="77" y="119"/>
                  </a:cubicBezTo>
                  <a:cubicBezTo>
                    <a:pt x="73" y="119"/>
                    <a:pt x="73" y="118"/>
                    <a:pt x="72" y="115"/>
                  </a:cubicBezTo>
                  <a:cubicBezTo>
                    <a:pt x="72" y="114"/>
                    <a:pt x="72" y="114"/>
                    <a:pt x="72" y="113"/>
                  </a:cubicBezTo>
                  <a:cubicBezTo>
                    <a:pt x="72" y="112"/>
                    <a:pt x="71" y="112"/>
                    <a:pt x="71" y="112"/>
                  </a:cubicBezTo>
                  <a:cubicBezTo>
                    <a:pt x="71" y="112"/>
                    <a:pt x="70" y="112"/>
                    <a:pt x="70" y="112"/>
                  </a:cubicBezTo>
                  <a:cubicBezTo>
                    <a:pt x="69" y="112"/>
                    <a:pt x="68" y="112"/>
                    <a:pt x="67" y="112"/>
                  </a:cubicBezTo>
                  <a:cubicBezTo>
                    <a:pt x="63" y="111"/>
                    <a:pt x="63" y="109"/>
                    <a:pt x="63" y="106"/>
                  </a:cubicBezTo>
                  <a:cubicBezTo>
                    <a:pt x="63" y="105"/>
                    <a:pt x="63" y="104"/>
                    <a:pt x="63" y="104"/>
                  </a:cubicBezTo>
                  <a:cubicBezTo>
                    <a:pt x="63" y="102"/>
                    <a:pt x="63" y="101"/>
                    <a:pt x="63" y="99"/>
                  </a:cubicBezTo>
                  <a:cubicBezTo>
                    <a:pt x="64" y="98"/>
                    <a:pt x="64" y="97"/>
                    <a:pt x="64" y="96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5"/>
                    <a:pt x="64" y="94"/>
                    <a:pt x="64" y="93"/>
                  </a:cubicBezTo>
                  <a:cubicBezTo>
                    <a:pt x="64" y="92"/>
                    <a:pt x="63" y="92"/>
                    <a:pt x="63" y="92"/>
                  </a:cubicBezTo>
                  <a:cubicBezTo>
                    <a:pt x="62" y="92"/>
                    <a:pt x="62" y="91"/>
                    <a:pt x="62" y="91"/>
                  </a:cubicBezTo>
                  <a:cubicBezTo>
                    <a:pt x="61" y="90"/>
                    <a:pt x="61" y="89"/>
                    <a:pt x="61" y="89"/>
                  </a:cubicBezTo>
                  <a:cubicBezTo>
                    <a:pt x="61" y="88"/>
                    <a:pt x="62" y="88"/>
                    <a:pt x="62" y="88"/>
                  </a:cubicBezTo>
                  <a:cubicBezTo>
                    <a:pt x="57" y="87"/>
                    <a:pt x="57" y="87"/>
                    <a:pt x="57" y="87"/>
                  </a:cubicBezTo>
                  <a:cubicBezTo>
                    <a:pt x="56" y="87"/>
                    <a:pt x="55" y="87"/>
                    <a:pt x="54" y="86"/>
                  </a:cubicBezTo>
                  <a:cubicBezTo>
                    <a:pt x="53" y="84"/>
                    <a:pt x="53" y="82"/>
                    <a:pt x="54" y="80"/>
                  </a:cubicBezTo>
                  <a:cubicBezTo>
                    <a:pt x="54" y="80"/>
                    <a:pt x="54" y="79"/>
                    <a:pt x="54" y="78"/>
                  </a:cubicBezTo>
                  <a:cubicBezTo>
                    <a:pt x="53" y="76"/>
                    <a:pt x="49" y="75"/>
                    <a:pt x="46" y="75"/>
                  </a:cubicBezTo>
                  <a:cubicBezTo>
                    <a:pt x="45" y="74"/>
                    <a:pt x="44" y="74"/>
                    <a:pt x="44" y="74"/>
                  </a:cubicBezTo>
                  <a:cubicBezTo>
                    <a:pt x="43" y="73"/>
                    <a:pt x="43" y="73"/>
                    <a:pt x="42" y="73"/>
                  </a:cubicBezTo>
                  <a:cubicBezTo>
                    <a:pt x="42" y="72"/>
                    <a:pt x="41" y="72"/>
                    <a:pt x="40" y="72"/>
                  </a:cubicBezTo>
                  <a:cubicBezTo>
                    <a:pt x="38" y="72"/>
                    <a:pt x="38" y="71"/>
                    <a:pt x="36" y="71"/>
                  </a:cubicBezTo>
                  <a:cubicBezTo>
                    <a:pt x="33" y="68"/>
                    <a:pt x="34" y="66"/>
                    <a:pt x="34" y="63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2" y="61"/>
                    <a:pt x="29" y="63"/>
                    <a:pt x="27" y="65"/>
                  </a:cubicBezTo>
                  <a:cubicBezTo>
                    <a:pt x="25" y="66"/>
                    <a:pt x="24" y="66"/>
                    <a:pt x="23" y="66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0" y="66"/>
                    <a:pt x="15" y="66"/>
                    <a:pt x="14" y="66"/>
                  </a:cubicBezTo>
                  <a:cubicBezTo>
                    <a:pt x="13" y="65"/>
                    <a:pt x="14" y="63"/>
                    <a:pt x="14" y="60"/>
                  </a:cubicBezTo>
                  <a:cubicBezTo>
                    <a:pt x="12" y="61"/>
                    <a:pt x="11" y="62"/>
                    <a:pt x="9" y="62"/>
                  </a:cubicBezTo>
                  <a:cubicBezTo>
                    <a:pt x="8" y="62"/>
                    <a:pt x="7" y="61"/>
                    <a:pt x="7" y="61"/>
                  </a:cubicBezTo>
                  <a:cubicBezTo>
                    <a:pt x="7" y="60"/>
                    <a:pt x="6" y="60"/>
                    <a:pt x="5" y="6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5" y="58"/>
                    <a:pt x="4" y="57"/>
                    <a:pt x="3" y="56"/>
                  </a:cubicBezTo>
                  <a:cubicBezTo>
                    <a:pt x="2" y="55"/>
                    <a:pt x="2" y="54"/>
                    <a:pt x="1" y="53"/>
                  </a:cubicBezTo>
                  <a:cubicBezTo>
                    <a:pt x="0" y="51"/>
                    <a:pt x="2" y="49"/>
                    <a:pt x="3" y="48"/>
                  </a:cubicBezTo>
                  <a:cubicBezTo>
                    <a:pt x="3" y="48"/>
                    <a:pt x="4" y="48"/>
                    <a:pt x="4" y="47"/>
                  </a:cubicBezTo>
                  <a:cubicBezTo>
                    <a:pt x="4" y="47"/>
                    <a:pt x="4" y="46"/>
                    <a:pt x="4" y="45"/>
                  </a:cubicBezTo>
                  <a:cubicBezTo>
                    <a:pt x="5" y="44"/>
                    <a:pt x="5" y="43"/>
                    <a:pt x="7" y="41"/>
                  </a:cubicBezTo>
                  <a:cubicBezTo>
                    <a:pt x="8" y="40"/>
                    <a:pt x="10" y="39"/>
                    <a:pt x="13" y="38"/>
                  </a:cubicBezTo>
                  <a:cubicBezTo>
                    <a:pt x="13" y="38"/>
                    <a:pt x="14" y="38"/>
                    <a:pt x="14" y="38"/>
                  </a:cubicBezTo>
                  <a:cubicBezTo>
                    <a:pt x="16" y="38"/>
                    <a:pt x="16" y="38"/>
                    <a:pt x="16" y="36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5"/>
                    <a:pt x="17" y="24"/>
                  </a:cubicBezTo>
                  <a:cubicBezTo>
                    <a:pt x="16" y="22"/>
                    <a:pt x="15" y="21"/>
                    <a:pt x="16" y="20"/>
                  </a:cubicBezTo>
                  <a:cubicBezTo>
                    <a:pt x="16" y="19"/>
                    <a:pt x="17" y="19"/>
                    <a:pt x="18" y="19"/>
                  </a:cubicBezTo>
                  <a:cubicBezTo>
                    <a:pt x="17" y="18"/>
                    <a:pt x="16" y="17"/>
                    <a:pt x="16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8" y="14"/>
                    <a:pt x="19" y="14"/>
                    <a:pt x="19" y="14"/>
                  </a:cubicBezTo>
                  <a:cubicBezTo>
                    <a:pt x="20" y="14"/>
                    <a:pt x="20" y="14"/>
                    <a:pt x="21" y="14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4"/>
                    <a:pt x="25" y="14"/>
                    <a:pt x="26" y="14"/>
                  </a:cubicBezTo>
                  <a:cubicBezTo>
                    <a:pt x="27" y="14"/>
                    <a:pt x="28" y="14"/>
                    <a:pt x="29" y="16"/>
                  </a:cubicBezTo>
                  <a:cubicBezTo>
                    <a:pt x="30" y="16"/>
                    <a:pt x="31" y="17"/>
                    <a:pt x="31" y="17"/>
                  </a:cubicBezTo>
                  <a:cubicBezTo>
                    <a:pt x="31" y="18"/>
                    <a:pt x="32" y="18"/>
                    <a:pt x="32" y="18"/>
                  </a:cubicBezTo>
                  <a:cubicBezTo>
                    <a:pt x="34" y="18"/>
                    <a:pt x="34" y="18"/>
                    <a:pt x="36" y="17"/>
                  </a:cubicBezTo>
                  <a:cubicBezTo>
                    <a:pt x="38" y="16"/>
                    <a:pt x="39" y="15"/>
                    <a:pt x="41" y="14"/>
                  </a:cubicBezTo>
                  <a:cubicBezTo>
                    <a:pt x="40" y="14"/>
                    <a:pt x="40" y="13"/>
                    <a:pt x="39" y="13"/>
                  </a:cubicBezTo>
                  <a:cubicBezTo>
                    <a:pt x="39" y="12"/>
                    <a:pt x="38" y="11"/>
                    <a:pt x="38" y="9"/>
                  </a:cubicBezTo>
                  <a:cubicBezTo>
                    <a:pt x="38" y="9"/>
                    <a:pt x="38" y="8"/>
                    <a:pt x="38" y="8"/>
                  </a:cubicBezTo>
                  <a:cubicBezTo>
                    <a:pt x="37" y="7"/>
                    <a:pt x="37" y="7"/>
                    <a:pt x="37" y="6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44" y="6"/>
                    <a:pt x="45" y="6"/>
                    <a:pt x="52" y="3"/>
                  </a:cubicBezTo>
                  <a:cubicBezTo>
                    <a:pt x="52" y="3"/>
                    <a:pt x="52" y="3"/>
                    <a:pt x="53" y="2"/>
                  </a:cubicBezTo>
                  <a:cubicBezTo>
                    <a:pt x="53" y="2"/>
                    <a:pt x="54" y="0"/>
                    <a:pt x="56" y="1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7" y="2"/>
                    <a:pt x="58" y="4"/>
                    <a:pt x="58" y="5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7"/>
                    <a:pt x="59" y="9"/>
                    <a:pt x="59" y="10"/>
                  </a:cubicBezTo>
                  <a:cubicBezTo>
                    <a:pt x="58" y="13"/>
                    <a:pt x="58" y="15"/>
                    <a:pt x="60" y="16"/>
                  </a:cubicBezTo>
                  <a:cubicBezTo>
                    <a:pt x="62" y="16"/>
                    <a:pt x="63" y="16"/>
                    <a:pt x="64" y="15"/>
                  </a:cubicBezTo>
                  <a:cubicBezTo>
                    <a:pt x="65" y="14"/>
                    <a:pt x="65" y="14"/>
                    <a:pt x="66" y="14"/>
                  </a:cubicBezTo>
                  <a:cubicBezTo>
                    <a:pt x="67" y="13"/>
                    <a:pt x="69" y="13"/>
                    <a:pt x="71" y="14"/>
                  </a:cubicBezTo>
                  <a:cubicBezTo>
                    <a:pt x="71" y="14"/>
                    <a:pt x="71" y="14"/>
                    <a:pt x="72" y="14"/>
                  </a:cubicBezTo>
                  <a:cubicBezTo>
                    <a:pt x="72" y="14"/>
                    <a:pt x="72" y="14"/>
                    <a:pt x="72" y="13"/>
                  </a:cubicBezTo>
                  <a:cubicBezTo>
                    <a:pt x="73" y="13"/>
                    <a:pt x="74" y="11"/>
                    <a:pt x="76" y="11"/>
                  </a:cubicBezTo>
                  <a:cubicBezTo>
                    <a:pt x="77" y="11"/>
                    <a:pt x="78" y="12"/>
                    <a:pt x="79" y="12"/>
                  </a:cubicBezTo>
                  <a:cubicBezTo>
                    <a:pt x="79" y="13"/>
                    <a:pt x="80" y="13"/>
                    <a:pt x="80" y="13"/>
                  </a:cubicBezTo>
                  <a:cubicBezTo>
                    <a:pt x="84" y="13"/>
                    <a:pt x="85" y="11"/>
                    <a:pt x="86" y="9"/>
                  </a:cubicBezTo>
                  <a:cubicBezTo>
                    <a:pt x="87" y="8"/>
                    <a:pt x="88" y="7"/>
                    <a:pt x="89" y="5"/>
                  </a:cubicBezTo>
                  <a:cubicBezTo>
                    <a:pt x="89" y="5"/>
                    <a:pt x="90" y="5"/>
                    <a:pt x="90" y="5"/>
                  </a:cubicBezTo>
                  <a:cubicBezTo>
                    <a:pt x="92" y="5"/>
                    <a:pt x="92" y="6"/>
                    <a:pt x="94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3"/>
                    <a:pt x="95" y="14"/>
                    <a:pt x="95" y="14"/>
                  </a:cubicBezTo>
                  <a:cubicBezTo>
                    <a:pt x="95" y="14"/>
                    <a:pt x="95" y="14"/>
                    <a:pt x="95" y="15"/>
                  </a:cubicBezTo>
                  <a:cubicBezTo>
                    <a:pt x="96" y="15"/>
                    <a:pt x="97" y="15"/>
                    <a:pt x="97" y="16"/>
                  </a:cubicBezTo>
                  <a:cubicBezTo>
                    <a:pt x="97" y="18"/>
                    <a:pt x="95" y="20"/>
                    <a:pt x="94" y="22"/>
                  </a:cubicBezTo>
                  <a:cubicBezTo>
                    <a:pt x="92" y="23"/>
                    <a:pt x="91" y="24"/>
                    <a:pt x="91" y="25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4" y="26"/>
                    <a:pt x="94" y="26"/>
                    <a:pt x="94" y="26"/>
                  </a:cubicBezTo>
                  <a:cubicBezTo>
                    <a:pt x="94" y="26"/>
                    <a:pt x="94" y="26"/>
                    <a:pt x="94" y="27"/>
                  </a:cubicBezTo>
                  <a:cubicBezTo>
                    <a:pt x="94" y="27"/>
                    <a:pt x="94" y="27"/>
                    <a:pt x="94" y="28"/>
                  </a:cubicBezTo>
                  <a:cubicBezTo>
                    <a:pt x="96" y="28"/>
                    <a:pt x="98" y="28"/>
                    <a:pt x="99" y="29"/>
                  </a:cubicBezTo>
                  <a:cubicBezTo>
                    <a:pt x="100" y="27"/>
                    <a:pt x="103" y="24"/>
                    <a:pt x="104" y="24"/>
                  </a:cubicBezTo>
                  <a:cubicBezTo>
                    <a:pt x="104" y="24"/>
                    <a:pt x="105" y="24"/>
                    <a:pt x="105" y="24"/>
                  </a:cubicBezTo>
                  <a:cubicBezTo>
                    <a:pt x="107" y="24"/>
                    <a:pt x="113" y="24"/>
                    <a:pt x="115" y="27"/>
                  </a:cubicBezTo>
                  <a:cubicBezTo>
                    <a:pt x="116" y="27"/>
                    <a:pt x="117" y="27"/>
                    <a:pt x="117" y="28"/>
                  </a:cubicBezTo>
                  <a:cubicBezTo>
                    <a:pt x="118" y="29"/>
                    <a:pt x="118" y="29"/>
                    <a:pt x="118" y="30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0" y="30"/>
                    <a:pt x="121" y="30"/>
                    <a:pt x="123" y="31"/>
                  </a:cubicBezTo>
                  <a:cubicBezTo>
                    <a:pt x="125" y="32"/>
                    <a:pt x="127" y="32"/>
                    <a:pt x="130" y="32"/>
                  </a:cubicBezTo>
                  <a:cubicBezTo>
                    <a:pt x="131" y="32"/>
                    <a:pt x="133" y="32"/>
                    <a:pt x="135" y="33"/>
                  </a:cubicBezTo>
                  <a:cubicBezTo>
                    <a:pt x="138" y="33"/>
                    <a:pt x="141" y="36"/>
                    <a:pt x="144" y="38"/>
                  </a:cubicBezTo>
                  <a:cubicBezTo>
                    <a:pt x="145" y="39"/>
                    <a:pt x="145" y="40"/>
                    <a:pt x="146" y="40"/>
                  </a:cubicBezTo>
                  <a:cubicBezTo>
                    <a:pt x="147" y="41"/>
                    <a:pt x="148" y="41"/>
                    <a:pt x="150" y="41"/>
                  </a:cubicBezTo>
                  <a:cubicBezTo>
                    <a:pt x="152" y="42"/>
                    <a:pt x="154" y="42"/>
                    <a:pt x="155" y="46"/>
                  </a:cubicBezTo>
                  <a:cubicBezTo>
                    <a:pt x="156" y="51"/>
                    <a:pt x="156" y="55"/>
                    <a:pt x="154" y="58"/>
                  </a:cubicBezTo>
                  <a:cubicBezTo>
                    <a:pt x="153" y="60"/>
                    <a:pt x="151" y="62"/>
                    <a:pt x="149" y="64"/>
                  </a:cubicBezTo>
                  <a:cubicBezTo>
                    <a:pt x="148" y="65"/>
                    <a:pt x="147" y="66"/>
                    <a:pt x="146" y="67"/>
                  </a:cubicBezTo>
                  <a:cubicBezTo>
                    <a:pt x="145" y="68"/>
                    <a:pt x="144" y="69"/>
                    <a:pt x="144" y="71"/>
                  </a:cubicBezTo>
                  <a:cubicBezTo>
                    <a:pt x="144" y="71"/>
                    <a:pt x="143" y="72"/>
                    <a:pt x="143" y="73"/>
                  </a:cubicBezTo>
                  <a:cubicBezTo>
                    <a:pt x="142" y="73"/>
                    <a:pt x="142" y="74"/>
                    <a:pt x="141" y="74"/>
                  </a:cubicBezTo>
                  <a:cubicBezTo>
                    <a:pt x="140" y="74"/>
                    <a:pt x="140" y="74"/>
                    <a:pt x="140" y="75"/>
                  </a:cubicBezTo>
                  <a:cubicBezTo>
                    <a:pt x="139" y="77"/>
                    <a:pt x="139" y="79"/>
                    <a:pt x="140" y="81"/>
                  </a:cubicBezTo>
                  <a:cubicBezTo>
                    <a:pt x="140" y="83"/>
                    <a:pt x="140" y="85"/>
                    <a:pt x="139" y="87"/>
                  </a:cubicBezTo>
                  <a:cubicBezTo>
                    <a:pt x="139" y="89"/>
                    <a:pt x="138" y="91"/>
                    <a:pt x="138" y="93"/>
                  </a:cubicBezTo>
                  <a:cubicBezTo>
                    <a:pt x="137" y="95"/>
                    <a:pt x="137" y="96"/>
                    <a:pt x="136" y="98"/>
                  </a:cubicBezTo>
                  <a:cubicBezTo>
                    <a:pt x="136" y="101"/>
                    <a:pt x="135" y="103"/>
                    <a:pt x="134" y="105"/>
                  </a:cubicBezTo>
                  <a:cubicBezTo>
                    <a:pt x="133" y="106"/>
                    <a:pt x="132" y="108"/>
                    <a:pt x="131" y="109"/>
                  </a:cubicBezTo>
                  <a:cubicBezTo>
                    <a:pt x="130" y="114"/>
                    <a:pt x="123" y="115"/>
                    <a:pt x="121" y="115"/>
                  </a:cubicBezTo>
                  <a:cubicBezTo>
                    <a:pt x="116" y="115"/>
                    <a:pt x="105" y="121"/>
                    <a:pt x="103" y="126"/>
                  </a:cubicBezTo>
                  <a:cubicBezTo>
                    <a:pt x="102" y="128"/>
                    <a:pt x="102" y="129"/>
                    <a:pt x="102" y="131"/>
                  </a:cubicBezTo>
                  <a:cubicBezTo>
                    <a:pt x="102" y="132"/>
                    <a:pt x="102" y="133"/>
                    <a:pt x="102" y="135"/>
                  </a:cubicBezTo>
                  <a:cubicBezTo>
                    <a:pt x="101" y="137"/>
                    <a:pt x="100" y="139"/>
                    <a:pt x="99" y="141"/>
                  </a:cubicBezTo>
                  <a:cubicBezTo>
                    <a:pt x="98" y="142"/>
                    <a:pt x="97" y="143"/>
                    <a:pt x="96" y="144"/>
                  </a:cubicBezTo>
                  <a:cubicBezTo>
                    <a:pt x="95" y="148"/>
                    <a:pt x="93" y="151"/>
                    <a:pt x="89" y="154"/>
                  </a:cubicBezTo>
                  <a:cubicBezTo>
                    <a:pt x="88" y="156"/>
                    <a:pt x="87" y="157"/>
                    <a:pt x="86" y="159"/>
                  </a:cubicBezTo>
                  <a:cubicBezTo>
                    <a:pt x="85" y="160"/>
                    <a:pt x="84" y="162"/>
                    <a:pt x="83" y="163"/>
                  </a:cubicBezTo>
                  <a:lnTo>
                    <a:pt x="82" y="164"/>
                  </a:lnTo>
                  <a:close/>
                  <a:moveTo>
                    <a:pt x="73" y="148"/>
                  </a:moveTo>
                  <a:cubicBezTo>
                    <a:pt x="75" y="148"/>
                    <a:pt x="78" y="151"/>
                    <a:pt x="80" y="154"/>
                  </a:cubicBezTo>
                  <a:cubicBezTo>
                    <a:pt x="82" y="155"/>
                    <a:pt x="83" y="156"/>
                    <a:pt x="84" y="157"/>
                  </a:cubicBezTo>
                  <a:cubicBezTo>
                    <a:pt x="84" y="157"/>
                    <a:pt x="84" y="157"/>
                    <a:pt x="84" y="157"/>
                  </a:cubicBezTo>
                  <a:cubicBezTo>
                    <a:pt x="85" y="156"/>
                    <a:pt x="87" y="154"/>
                    <a:pt x="88" y="153"/>
                  </a:cubicBezTo>
                  <a:cubicBezTo>
                    <a:pt x="91" y="150"/>
                    <a:pt x="93" y="147"/>
                    <a:pt x="95" y="143"/>
                  </a:cubicBezTo>
                  <a:cubicBezTo>
                    <a:pt x="95" y="142"/>
                    <a:pt x="96" y="140"/>
                    <a:pt x="97" y="139"/>
                  </a:cubicBezTo>
                  <a:cubicBezTo>
                    <a:pt x="99" y="138"/>
                    <a:pt x="100" y="137"/>
                    <a:pt x="100" y="135"/>
                  </a:cubicBezTo>
                  <a:cubicBezTo>
                    <a:pt x="100" y="133"/>
                    <a:pt x="100" y="132"/>
                    <a:pt x="100" y="131"/>
                  </a:cubicBezTo>
                  <a:cubicBezTo>
                    <a:pt x="100" y="129"/>
                    <a:pt x="100" y="127"/>
                    <a:pt x="101" y="125"/>
                  </a:cubicBezTo>
                  <a:cubicBezTo>
                    <a:pt x="104" y="119"/>
                    <a:pt x="115" y="113"/>
                    <a:pt x="121" y="113"/>
                  </a:cubicBezTo>
                  <a:cubicBezTo>
                    <a:pt x="124" y="113"/>
                    <a:pt x="128" y="112"/>
                    <a:pt x="129" y="109"/>
                  </a:cubicBezTo>
                  <a:cubicBezTo>
                    <a:pt x="130" y="107"/>
                    <a:pt x="131" y="105"/>
                    <a:pt x="132" y="103"/>
                  </a:cubicBezTo>
                  <a:cubicBezTo>
                    <a:pt x="133" y="102"/>
                    <a:pt x="134" y="100"/>
                    <a:pt x="135" y="98"/>
                  </a:cubicBezTo>
                  <a:cubicBezTo>
                    <a:pt x="135" y="96"/>
                    <a:pt x="135" y="94"/>
                    <a:pt x="136" y="92"/>
                  </a:cubicBezTo>
                  <a:cubicBezTo>
                    <a:pt x="137" y="91"/>
                    <a:pt x="137" y="89"/>
                    <a:pt x="137" y="87"/>
                  </a:cubicBezTo>
                  <a:cubicBezTo>
                    <a:pt x="138" y="85"/>
                    <a:pt x="138" y="83"/>
                    <a:pt x="138" y="81"/>
                  </a:cubicBezTo>
                  <a:cubicBezTo>
                    <a:pt x="138" y="79"/>
                    <a:pt x="137" y="77"/>
                    <a:pt x="138" y="74"/>
                  </a:cubicBezTo>
                  <a:cubicBezTo>
                    <a:pt x="138" y="73"/>
                    <a:pt x="139" y="73"/>
                    <a:pt x="140" y="72"/>
                  </a:cubicBezTo>
                  <a:cubicBezTo>
                    <a:pt x="141" y="72"/>
                    <a:pt x="141" y="72"/>
                    <a:pt x="141" y="72"/>
                  </a:cubicBezTo>
                  <a:cubicBezTo>
                    <a:pt x="141" y="71"/>
                    <a:pt x="142" y="70"/>
                    <a:pt x="142" y="70"/>
                  </a:cubicBezTo>
                  <a:cubicBezTo>
                    <a:pt x="143" y="68"/>
                    <a:pt x="143" y="67"/>
                    <a:pt x="144" y="66"/>
                  </a:cubicBezTo>
                  <a:cubicBezTo>
                    <a:pt x="145" y="65"/>
                    <a:pt x="147" y="63"/>
                    <a:pt x="148" y="62"/>
                  </a:cubicBezTo>
                  <a:cubicBezTo>
                    <a:pt x="150" y="61"/>
                    <a:pt x="151" y="59"/>
                    <a:pt x="152" y="57"/>
                  </a:cubicBezTo>
                  <a:cubicBezTo>
                    <a:pt x="154" y="54"/>
                    <a:pt x="154" y="50"/>
                    <a:pt x="153" y="46"/>
                  </a:cubicBezTo>
                  <a:cubicBezTo>
                    <a:pt x="153" y="44"/>
                    <a:pt x="152" y="44"/>
                    <a:pt x="150" y="43"/>
                  </a:cubicBezTo>
                  <a:cubicBezTo>
                    <a:pt x="148" y="43"/>
                    <a:pt x="146" y="43"/>
                    <a:pt x="145" y="42"/>
                  </a:cubicBezTo>
                  <a:cubicBezTo>
                    <a:pt x="144" y="41"/>
                    <a:pt x="143" y="40"/>
                    <a:pt x="142" y="40"/>
                  </a:cubicBezTo>
                  <a:cubicBezTo>
                    <a:pt x="140" y="37"/>
                    <a:pt x="138" y="35"/>
                    <a:pt x="135" y="35"/>
                  </a:cubicBezTo>
                  <a:cubicBezTo>
                    <a:pt x="133" y="34"/>
                    <a:pt x="131" y="34"/>
                    <a:pt x="129" y="34"/>
                  </a:cubicBezTo>
                  <a:cubicBezTo>
                    <a:pt x="127" y="34"/>
                    <a:pt x="125" y="34"/>
                    <a:pt x="122" y="33"/>
                  </a:cubicBezTo>
                  <a:cubicBezTo>
                    <a:pt x="121" y="32"/>
                    <a:pt x="120" y="33"/>
                    <a:pt x="119" y="33"/>
                  </a:cubicBezTo>
                  <a:cubicBezTo>
                    <a:pt x="119" y="33"/>
                    <a:pt x="118" y="34"/>
                    <a:pt x="118" y="34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5" y="31"/>
                    <a:pt x="115" y="31"/>
                    <a:pt x="115" y="31"/>
                  </a:cubicBezTo>
                  <a:cubicBezTo>
                    <a:pt x="115" y="30"/>
                    <a:pt x="115" y="30"/>
                    <a:pt x="115" y="30"/>
                  </a:cubicBezTo>
                  <a:cubicBezTo>
                    <a:pt x="116" y="30"/>
                    <a:pt x="116" y="29"/>
                    <a:pt x="116" y="29"/>
                  </a:cubicBezTo>
                  <a:cubicBezTo>
                    <a:pt x="115" y="29"/>
                    <a:pt x="115" y="29"/>
                    <a:pt x="115" y="30"/>
                  </a:cubicBezTo>
                  <a:cubicBezTo>
                    <a:pt x="113" y="31"/>
                    <a:pt x="113" y="31"/>
                    <a:pt x="113" y="31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27"/>
                    <a:pt x="108" y="26"/>
                    <a:pt x="105" y="26"/>
                  </a:cubicBezTo>
                  <a:cubicBezTo>
                    <a:pt x="105" y="26"/>
                    <a:pt x="104" y="26"/>
                    <a:pt x="104" y="26"/>
                  </a:cubicBezTo>
                  <a:cubicBezTo>
                    <a:pt x="103" y="26"/>
                    <a:pt x="100" y="31"/>
                    <a:pt x="99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7" y="31"/>
                    <a:pt x="97" y="31"/>
                    <a:pt x="97" y="30"/>
                  </a:cubicBezTo>
                  <a:cubicBezTo>
                    <a:pt x="97" y="30"/>
                    <a:pt x="95" y="30"/>
                    <a:pt x="94" y="30"/>
                  </a:cubicBezTo>
                  <a:cubicBezTo>
                    <a:pt x="93" y="30"/>
                    <a:pt x="93" y="30"/>
                    <a:pt x="92" y="30"/>
                  </a:cubicBezTo>
                  <a:cubicBezTo>
                    <a:pt x="91" y="31"/>
                    <a:pt x="91" y="31"/>
                    <a:pt x="90" y="31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89" y="29"/>
                    <a:pt x="90" y="28"/>
                    <a:pt x="90" y="28"/>
                  </a:cubicBezTo>
                  <a:cubicBezTo>
                    <a:pt x="90" y="27"/>
                    <a:pt x="90" y="27"/>
                    <a:pt x="90" y="27"/>
                  </a:cubicBezTo>
                  <a:cubicBezTo>
                    <a:pt x="88" y="24"/>
                    <a:pt x="90" y="22"/>
                    <a:pt x="92" y="20"/>
                  </a:cubicBezTo>
                  <a:cubicBezTo>
                    <a:pt x="94" y="19"/>
                    <a:pt x="95" y="18"/>
                    <a:pt x="95" y="16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4" y="16"/>
                    <a:pt x="93" y="16"/>
                    <a:pt x="93" y="15"/>
                  </a:cubicBezTo>
                  <a:cubicBezTo>
                    <a:pt x="93" y="15"/>
                    <a:pt x="93" y="14"/>
                    <a:pt x="92" y="13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2" y="12"/>
                    <a:pt x="92" y="12"/>
                    <a:pt x="92" y="11"/>
                  </a:cubicBezTo>
                  <a:cubicBezTo>
                    <a:pt x="91" y="9"/>
                    <a:pt x="90" y="7"/>
                    <a:pt x="90" y="7"/>
                  </a:cubicBezTo>
                  <a:cubicBezTo>
                    <a:pt x="89" y="8"/>
                    <a:pt x="89" y="9"/>
                    <a:pt x="88" y="10"/>
                  </a:cubicBezTo>
                  <a:cubicBezTo>
                    <a:pt x="86" y="13"/>
                    <a:pt x="85" y="15"/>
                    <a:pt x="81" y="1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5"/>
                    <a:pt x="78" y="15"/>
                    <a:pt x="78" y="14"/>
                  </a:cubicBezTo>
                  <a:cubicBezTo>
                    <a:pt x="77" y="14"/>
                    <a:pt x="77" y="13"/>
                    <a:pt x="76" y="13"/>
                  </a:cubicBezTo>
                  <a:cubicBezTo>
                    <a:pt x="75" y="13"/>
                    <a:pt x="74" y="14"/>
                    <a:pt x="74" y="15"/>
                  </a:cubicBezTo>
                  <a:cubicBezTo>
                    <a:pt x="73" y="15"/>
                    <a:pt x="73" y="16"/>
                    <a:pt x="72" y="16"/>
                  </a:cubicBezTo>
                  <a:cubicBezTo>
                    <a:pt x="71" y="16"/>
                    <a:pt x="71" y="16"/>
                    <a:pt x="70" y="16"/>
                  </a:cubicBezTo>
                  <a:cubicBezTo>
                    <a:pt x="69" y="15"/>
                    <a:pt x="68" y="15"/>
                    <a:pt x="67" y="16"/>
                  </a:cubicBezTo>
                  <a:cubicBezTo>
                    <a:pt x="66" y="16"/>
                    <a:pt x="66" y="16"/>
                    <a:pt x="65" y="16"/>
                  </a:cubicBezTo>
                  <a:cubicBezTo>
                    <a:pt x="64" y="17"/>
                    <a:pt x="62" y="18"/>
                    <a:pt x="59" y="17"/>
                  </a:cubicBezTo>
                  <a:cubicBezTo>
                    <a:pt x="55" y="16"/>
                    <a:pt x="56" y="12"/>
                    <a:pt x="57" y="9"/>
                  </a:cubicBezTo>
                  <a:cubicBezTo>
                    <a:pt x="57" y="8"/>
                    <a:pt x="57" y="7"/>
                    <a:pt x="57" y="7"/>
                  </a:cubicBezTo>
                  <a:cubicBezTo>
                    <a:pt x="57" y="7"/>
                    <a:pt x="57" y="6"/>
                    <a:pt x="57" y="6"/>
                  </a:cubicBezTo>
                  <a:cubicBezTo>
                    <a:pt x="56" y="4"/>
                    <a:pt x="55" y="3"/>
                    <a:pt x="55" y="3"/>
                  </a:cubicBezTo>
                  <a:cubicBezTo>
                    <a:pt x="55" y="3"/>
                    <a:pt x="55" y="3"/>
                    <a:pt x="54" y="3"/>
                  </a:cubicBezTo>
                  <a:cubicBezTo>
                    <a:pt x="54" y="4"/>
                    <a:pt x="54" y="5"/>
                    <a:pt x="53" y="5"/>
                  </a:cubicBezTo>
                  <a:cubicBezTo>
                    <a:pt x="49" y="6"/>
                    <a:pt x="46" y="7"/>
                    <a:pt x="44" y="7"/>
                  </a:cubicBezTo>
                  <a:cubicBezTo>
                    <a:pt x="43" y="7"/>
                    <a:pt x="41" y="7"/>
                    <a:pt x="40" y="7"/>
                  </a:cubicBezTo>
                  <a:cubicBezTo>
                    <a:pt x="40" y="7"/>
                    <a:pt x="40" y="8"/>
                    <a:pt x="40" y="10"/>
                  </a:cubicBezTo>
                  <a:cubicBezTo>
                    <a:pt x="40" y="11"/>
                    <a:pt x="40" y="11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3" y="12"/>
                    <a:pt x="43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5"/>
                    <a:pt x="40" y="17"/>
                    <a:pt x="37" y="19"/>
                  </a:cubicBezTo>
                  <a:cubicBezTo>
                    <a:pt x="35" y="20"/>
                    <a:pt x="34" y="20"/>
                    <a:pt x="32" y="20"/>
                  </a:cubicBezTo>
                  <a:cubicBezTo>
                    <a:pt x="31" y="20"/>
                    <a:pt x="30" y="19"/>
                    <a:pt x="29" y="19"/>
                  </a:cubicBezTo>
                  <a:cubicBezTo>
                    <a:pt x="29" y="19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6"/>
                    <a:pt x="27" y="16"/>
                    <a:pt x="26" y="16"/>
                  </a:cubicBezTo>
                  <a:cubicBezTo>
                    <a:pt x="25" y="16"/>
                    <a:pt x="25" y="16"/>
                    <a:pt x="24" y="15"/>
                  </a:cubicBezTo>
                  <a:cubicBezTo>
                    <a:pt x="23" y="16"/>
                    <a:pt x="22" y="16"/>
                    <a:pt x="21" y="16"/>
                  </a:cubicBezTo>
                  <a:cubicBezTo>
                    <a:pt x="20" y="16"/>
                    <a:pt x="20" y="16"/>
                    <a:pt x="19" y="16"/>
                  </a:cubicBezTo>
                  <a:cubicBezTo>
                    <a:pt x="19" y="16"/>
                    <a:pt x="18" y="16"/>
                    <a:pt x="18" y="16"/>
                  </a:cubicBezTo>
                  <a:cubicBezTo>
                    <a:pt x="18" y="17"/>
                    <a:pt x="19" y="17"/>
                    <a:pt x="19" y="17"/>
                  </a:cubicBezTo>
                  <a:cubicBezTo>
                    <a:pt x="20" y="17"/>
                    <a:pt x="21" y="18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19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2"/>
                    <a:pt x="19" y="23"/>
                  </a:cubicBezTo>
                  <a:cubicBezTo>
                    <a:pt x="20" y="25"/>
                    <a:pt x="20" y="26"/>
                    <a:pt x="20" y="2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9"/>
                    <a:pt x="17" y="39"/>
                    <a:pt x="15" y="40"/>
                  </a:cubicBezTo>
                  <a:cubicBezTo>
                    <a:pt x="14" y="40"/>
                    <a:pt x="14" y="40"/>
                    <a:pt x="13" y="40"/>
                  </a:cubicBezTo>
                  <a:cubicBezTo>
                    <a:pt x="11" y="41"/>
                    <a:pt x="9" y="41"/>
                    <a:pt x="8" y="43"/>
                  </a:cubicBezTo>
                  <a:cubicBezTo>
                    <a:pt x="7" y="44"/>
                    <a:pt x="7" y="45"/>
                    <a:pt x="6" y="46"/>
                  </a:cubicBezTo>
                  <a:cubicBezTo>
                    <a:pt x="6" y="46"/>
                    <a:pt x="6" y="47"/>
                    <a:pt x="6" y="48"/>
                  </a:cubicBezTo>
                  <a:cubicBezTo>
                    <a:pt x="5" y="49"/>
                    <a:pt x="5" y="49"/>
                    <a:pt x="4" y="50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3" y="53"/>
                    <a:pt x="4" y="54"/>
                    <a:pt x="5" y="54"/>
                  </a:cubicBezTo>
                  <a:cubicBezTo>
                    <a:pt x="5" y="55"/>
                    <a:pt x="6" y="56"/>
                    <a:pt x="6" y="58"/>
                  </a:cubicBezTo>
                  <a:cubicBezTo>
                    <a:pt x="8" y="58"/>
                    <a:pt x="8" y="59"/>
                    <a:pt x="9" y="59"/>
                  </a:cubicBezTo>
                  <a:cubicBezTo>
                    <a:pt x="9" y="60"/>
                    <a:pt x="9" y="60"/>
                    <a:pt x="10" y="60"/>
                  </a:cubicBezTo>
                  <a:cubicBezTo>
                    <a:pt x="11" y="60"/>
                    <a:pt x="12" y="59"/>
                    <a:pt x="13" y="58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9"/>
                    <a:pt x="16" y="59"/>
                    <a:pt x="16" y="60"/>
                  </a:cubicBezTo>
                  <a:cubicBezTo>
                    <a:pt x="16" y="61"/>
                    <a:pt x="15" y="63"/>
                    <a:pt x="16" y="64"/>
                  </a:cubicBezTo>
                  <a:cubicBezTo>
                    <a:pt x="17" y="64"/>
                    <a:pt x="21" y="64"/>
                    <a:pt x="23" y="64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3" y="64"/>
                    <a:pt x="24" y="64"/>
                    <a:pt x="25" y="63"/>
                  </a:cubicBezTo>
                  <a:cubicBezTo>
                    <a:pt x="29" y="61"/>
                    <a:pt x="32" y="59"/>
                    <a:pt x="34" y="59"/>
                  </a:cubicBezTo>
                  <a:cubicBezTo>
                    <a:pt x="35" y="59"/>
                    <a:pt x="35" y="59"/>
                    <a:pt x="36" y="60"/>
                  </a:cubicBezTo>
                  <a:cubicBezTo>
                    <a:pt x="36" y="60"/>
                    <a:pt x="36" y="61"/>
                    <a:pt x="36" y="62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36" y="66"/>
                    <a:pt x="36" y="68"/>
                    <a:pt x="38" y="69"/>
                  </a:cubicBezTo>
                  <a:cubicBezTo>
                    <a:pt x="39" y="70"/>
                    <a:pt x="39" y="70"/>
                    <a:pt x="40" y="70"/>
                  </a:cubicBezTo>
                  <a:cubicBezTo>
                    <a:pt x="42" y="70"/>
                    <a:pt x="43" y="71"/>
                    <a:pt x="43" y="71"/>
                  </a:cubicBezTo>
                  <a:cubicBezTo>
                    <a:pt x="44" y="71"/>
                    <a:pt x="44" y="72"/>
                    <a:pt x="44" y="72"/>
                  </a:cubicBezTo>
                  <a:cubicBezTo>
                    <a:pt x="45" y="72"/>
                    <a:pt x="46" y="72"/>
                    <a:pt x="47" y="73"/>
                  </a:cubicBezTo>
                  <a:cubicBezTo>
                    <a:pt x="50" y="73"/>
                    <a:pt x="54" y="75"/>
                    <a:pt x="56" y="77"/>
                  </a:cubicBezTo>
                  <a:cubicBezTo>
                    <a:pt x="56" y="78"/>
                    <a:pt x="56" y="80"/>
                    <a:pt x="56" y="81"/>
                  </a:cubicBezTo>
                  <a:cubicBezTo>
                    <a:pt x="55" y="82"/>
                    <a:pt x="55" y="84"/>
                    <a:pt x="56" y="85"/>
                  </a:cubicBezTo>
                  <a:cubicBezTo>
                    <a:pt x="56" y="85"/>
                    <a:pt x="57" y="85"/>
                    <a:pt x="57" y="85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4" y="87"/>
                    <a:pt x="64" y="88"/>
                    <a:pt x="63" y="89"/>
                  </a:cubicBezTo>
                  <a:cubicBezTo>
                    <a:pt x="63" y="89"/>
                    <a:pt x="63" y="90"/>
                    <a:pt x="63" y="90"/>
                  </a:cubicBezTo>
                  <a:cubicBezTo>
                    <a:pt x="63" y="90"/>
                    <a:pt x="63" y="90"/>
                    <a:pt x="63" y="90"/>
                  </a:cubicBezTo>
                  <a:cubicBezTo>
                    <a:pt x="63" y="90"/>
                    <a:pt x="64" y="90"/>
                    <a:pt x="64" y="90"/>
                  </a:cubicBezTo>
                  <a:cubicBezTo>
                    <a:pt x="64" y="91"/>
                    <a:pt x="65" y="91"/>
                    <a:pt x="66" y="92"/>
                  </a:cubicBezTo>
                  <a:cubicBezTo>
                    <a:pt x="66" y="94"/>
                    <a:pt x="66" y="95"/>
                    <a:pt x="66" y="96"/>
                  </a:cubicBezTo>
                  <a:cubicBezTo>
                    <a:pt x="66" y="97"/>
                    <a:pt x="66" y="97"/>
                    <a:pt x="66" y="97"/>
                  </a:cubicBezTo>
                  <a:cubicBezTo>
                    <a:pt x="66" y="98"/>
                    <a:pt x="66" y="99"/>
                    <a:pt x="65" y="100"/>
                  </a:cubicBezTo>
                  <a:cubicBezTo>
                    <a:pt x="65" y="101"/>
                    <a:pt x="65" y="103"/>
                    <a:pt x="65" y="103"/>
                  </a:cubicBezTo>
                  <a:cubicBezTo>
                    <a:pt x="65" y="104"/>
                    <a:pt x="65" y="105"/>
                    <a:pt x="65" y="106"/>
                  </a:cubicBezTo>
                  <a:cubicBezTo>
                    <a:pt x="65" y="108"/>
                    <a:pt x="65" y="109"/>
                    <a:pt x="67" y="110"/>
                  </a:cubicBezTo>
                  <a:cubicBezTo>
                    <a:pt x="68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1" y="110"/>
                  </a:cubicBezTo>
                  <a:cubicBezTo>
                    <a:pt x="72" y="110"/>
                    <a:pt x="73" y="111"/>
                    <a:pt x="74" y="112"/>
                  </a:cubicBezTo>
                  <a:cubicBezTo>
                    <a:pt x="74" y="113"/>
                    <a:pt x="74" y="114"/>
                    <a:pt x="74" y="114"/>
                  </a:cubicBezTo>
                  <a:cubicBezTo>
                    <a:pt x="75" y="117"/>
                    <a:pt x="75" y="117"/>
                    <a:pt x="78" y="117"/>
                  </a:cubicBezTo>
                  <a:cubicBezTo>
                    <a:pt x="78" y="117"/>
                    <a:pt x="79" y="117"/>
                    <a:pt x="79" y="118"/>
                  </a:cubicBezTo>
                  <a:cubicBezTo>
                    <a:pt x="80" y="119"/>
                    <a:pt x="79" y="121"/>
                    <a:pt x="79" y="124"/>
                  </a:cubicBezTo>
                  <a:cubicBezTo>
                    <a:pt x="80" y="125"/>
                    <a:pt x="81" y="125"/>
                    <a:pt x="81" y="126"/>
                  </a:cubicBezTo>
                  <a:cubicBezTo>
                    <a:pt x="82" y="127"/>
                    <a:pt x="82" y="128"/>
                    <a:pt x="82" y="129"/>
                  </a:cubicBezTo>
                  <a:cubicBezTo>
                    <a:pt x="82" y="132"/>
                    <a:pt x="81" y="133"/>
                    <a:pt x="80" y="133"/>
                  </a:cubicBezTo>
                  <a:cubicBezTo>
                    <a:pt x="79" y="133"/>
                    <a:pt x="78" y="134"/>
                    <a:pt x="78" y="135"/>
                  </a:cubicBezTo>
                  <a:cubicBezTo>
                    <a:pt x="75" y="137"/>
                    <a:pt x="75" y="137"/>
                    <a:pt x="75" y="137"/>
                  </a:cubicBezTo>
                  <a:cubicBezTo>
                    <a:pt x="73" y="140"/>
                    <a:pt x="70" y="142"/>
                    <a:pt x="68" y="145"/>
                  </a:cubicBezTo>
                  <a:cubicBezTo>
                    <a:pt x="70" y="145"/>
                    <a:pt x="72" y="146"/>
                    <a:pt x="72" y="148"/>
                  </a:cubicBezTo>
                  <a:cubicBezTo>
                    <a:pt x="72" y="148"/>
                    <a:pt x="73" y="148"/>
                    <a:pt x="73" y="148"/>
                  </a:cubicBezTo>
                  <a:close/>
                  <a:moveTo>
                    <a:pt x="91" y="28"/>
                  </a:moveTo>
                  <a:cubicBezTo>
                    <a:pt x="91" y="28"/>
                    <a:pt x="92" y="28"/>
                    <a:pt x="92" y="28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2" y="28"/>
                    <a:pt x="92" y="28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7"/>
                    <a:pt x="91" y="27"/>
                    <a:pt x="91" y="28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91" y="28"/>
                    <a:pt x="91" y="28"/>
                    <a:pt x="9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9" name="Freeform 97"/>
            <p:cNvSpPr>
              <a:spLocks/>
            </p:cNvSpPr>
            <p:nvPr/>
          </p:nvSpPr>
          <p:spPr bwMode="auto">
            <a:xfrm>
              <a:off x="2504" y="1839"/>
              <a:ext cx="4" cy="5"/>
            </a:xfrm>
            <a:custGeom>
              <a:avLst/>
              <a:gdLst>
                <a:gd name="T0" fmla="*/ 2 w 2"/>
                <a:gd name="T1" fmla="*/ 1 h 3"/>
                <a:gd name="T2" fmla="*/ 1 w 2"/>
                <a:gd name="T3" fmla="*/ 3 h 3"/>
                <a:gd name="T4" fmla="*/ 2 w 2"/>
                <a:gd name="T5" fmla="*/ 0 h 3"/>
                <a:gd name="T6" fmla="*/ 2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2" y="1"/>
                  </a:moveTo>
                  <a:cubicBezTo>
                    <a:pt x="2" y="2"/>
                    <a:pt x="1" y="2"/>
                    <a:pt x="1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1" y="1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0" name="Freeform 98"/>
            <p:cNvSpPr>
              <a:spLocks/>
            </p:cNvSpPr>
            <p:nvPr/>
          </p:nvSpPr>
          <p:spPr bwMode="auto">
            <a:xfrm>
              <a:off x="2502" y="1834"/>
              <a:ext cx="18" cy="14"/>
            </a:xfrm>
            <a:custGeom>
              <a:avLst/>
              <a:gdLst>
                <a:gd name="T0" fmla="*/ 1 w 10"/>
                <a:gd name="T1" fmla="*/ 8 h 8"/>
                <a:gd name="T2" fmla="*/ 1 w 10"/>
                <a:gd name="T3" fmla="*/ 6 h 8"/>
                <a:gd name="T4" fmla="*/ 1 w 10"/>
                <a:gd name="T5" fmla="*/ 4 h 8"/>
                <a:gd name="T6" fmla="*/ 3 w 10"/>
                <a:gd name="T7" fmla="*/ 2 h 8"/>
                <a:gd name="T8" fmla="*/ 10 w 10"/>
                <a:gd name="T9" fmla="*/ 0 h 8"/>
                <a:gd name="T10" fmla="*/ 4 w 10"/>
                <a:gd name="T11" fmla="*/ 4 h 8"/>
                <a:gd name="T12" fmla="*/ 4 w 10"/>
                <a:gd name="T13" fmla="*/ 4 h 8"/>
                <a:gd name="T14" fmla="*/ 4 w 10"/>
                <a:gd name="T15" fmla="*/ 5 h 8"/>
                <a:gd name="T16" fmla="*/ 4 w 10"/>
                <a:gd name="T17" fmla="*/ 5 h 8"/>
                <a:gd name="T18" fmla="*/ 3 w 10"/>
                <a:gd name="T19" fmla="*/ 6 h 8"/>
                <a:gd name="T20" fmla="*/ 2 w 10"/>
                <a:gd name="T21" fmla="*/ 7 h 8"/>
                <a:gd name="T22" fmla="*/ 1 w 10"/>
                <a:gd name="T2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8">
                  <a:moveTo>
                    <a:pt x="1" y="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0" y="5"/>
                    <a:pt x="1" y="4"/>
                  </a:cubicBezTo>
                  <a:cubicBezTo>
                    <a:pt x="1" y="3"/>
                    <a:pt x="2" y="3"/>
                    <a:pt x="3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3" y="6"/>
                    <a:pt x="3" y="6"/>
                  </a:cubicBezTo>
                  <a:cubicBezTo>
                    <a:pt x="3" y="6"/>
                    <a:pt x="2" y="7"/>
                    <a:pt x="2" y="7"/>
                  </a:cubicBezTo>
                  <a:lnTo>
                    <a:pt x="1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1" name="Freeform 99"/>
            <p:cNvSpPr>
              <a:spLocks/>
            </p:cNvSpPr>
            <p:nvPr/>
          </p:nvSpPr>
          <p:spPr bwMode="auto">
            <a:xfrm>
              <a:off x="2514" y="1837"/>
              <a:ext cx="2" cy="4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2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2" name="Freeform 100"/>
            <p:cNvSpPr>
              <a:spLocks/>
            </p:cNvSpPr>
            <p:nvPr/>
          </p:nvSpPr>
          <p:spPr bwMode="auto">
            <a:xfrm>
              <a:off x="2511" y="1837"/>
              <a:ext cx="12" cy="6"/>
            </a:xfrm>
            <a:custGeom>
              <a:avLst/>
              <a:gdLst>
                <a:gd name="T0" fmla="*/ 0 w 7"/>
                <a:gd name="T1" fmla="*/ 3 h 3"/>
                <a:gd name="T2" fmla="*/ 1 w 7"/>
                <a:gd name="T3" fmla="*/ 1 h 3"/>
                <a:gd name="T4" fmla="*/ 2 w 7"/>
                <a:gd name="T5" fmla="*/ 0 h 3"/>
                <a:gd name="T6" fmla="*/ 3 w 7"/>
                <a:gd name="T7" fmla="*/ 0 h 3"/>
                <a:gd name="T8" fmla="*/ 7 w 7"/>
                <a:gd name="T9" fmla="*/ 1 h 3"/>
                <a:gd name="T10" fmla="*/ 3 w 7"/>
                <a:gd name="T11" fmla="*/ 2 h 3"/>
                <a:gd name="T12" fmla="*/ 3 w 7"/>
                <a:gd name="T13" fmla="*/ 2 h 3"/>
                <a:gd name="T14" fmla="*/ 0 w 7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3" name="Freeform 101"/>
            <p:cNvSpPr>
              <a:spLocks/>
            </p:cNvSpPr>
            <p:nvPr/>
          </p:nvSpPr>
          <p:spPr bwMode="auto">
            <a:xfrm>
              <a:off x="2509" y="1836"/>
              <a:ext cx="4" cy="3"/>
            </a:xfrm>
            <a:custGeom>
              <a:avLst/>
              <a:gdLst>
                <a:gd name="T0" fmla="*/ 1 w 2"/>
                <a:gd name="T1" fmla="*/ 0 h 2"/>
                <a:gd name="T2" fmla="*/ 2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0" y="2"/>
                    <a:pt x="1" y="2"/>
                    <a:pt x="2" y="2"/>
                  </a:cubicBezTo>
                  <a:cubicBezTo>
                    <a:pt x="2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4" name="Freeform 102"/>
            <p:cNvSpPr>
              <a:spLocks/>
            </p:cNvSpPr>
            <p:nvPr/>
          </p:nvSpPr>
          <p:spPr bwMode="auto">
            <a:xfrm>
              <a:off x="2508" y="1834"/>
              <a:ext cx="8" cy="7"/>
            </a:xfrm>
            <a:custGeom>
              <a:avLst/>
              <a:gdLst>
                <a:gd name="T0" fmla="*/ 5 w 5"/>
                <a:gd name="T1" fmla="*/ 4 h 4"/>
                <a:gd name="T2" fmla="*/ 3 w 5"/>
                <a:gd name="T3" fmla="*/ 4 h 4"/>
                <a:gd name="T4" fmla="*/ 0 w 5"/>
                <a:gd name="T5" fmla="*/ 3 h 4"/>
                <a:gd name="T6" fmla="*/ 1 w 5"/>
                <a:gd name="T7" fmla="*/ 1 h 4"/>
                <a:gd name="T8" fmla="*/ 2 w 5"/>
                <a:gd name="T9" fmla="*/ 0 h 4"/>
                <a:gd name="T10" fmla="*/ 3 w 5"/>
                <a:gd name="T11" fmla="*/ 1 h 4"/>
                <a:gd name="T12" fmla="*/ 4 w 5"/>
                <a:gd name="T13" fmla="*/ 2 h 4"/>
                <a:gd name="T14" fmla="*/ 4 w 5"/>
                <a:gd name="T15" fmla="*/ 2 h 4"/>
                <a:gd name="T16" fmla="*/ 5 w 5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1" y="4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5" name="Freeform 103"/>
            <p:cNvSpPr>
              <a:spLocks/>
            </p:cNvSpPr>
            <p:nvPr/>
          </p:nvSpPr>
          <p:spPr bwMode="auto">
            <a:xfrm>
              <a:off x="2335" y="1960"/>
              <a:ext cx="64" cy="310"/>
            </a:xfrm>
            <a:custGeom>
              <a:avLst/>
              <a:gdLst>
                <a:gd name="T0" fmla="*/ 22 w 37"/>
                <a:gd name="T1" fmla="*/ 23 h 180"/>
                <a:gd name="T2" fmla="*/ 19 w 37"/>
                <a:gd name="T3" fmla="*/ 43 h 180"/>
                <a:gd name="T4" fmla="*/ 18 w 37"/>
                <a:gd name="T5" fmla="*/ 53 h 180"/>
                <a:gd name="T6" fmla="*/ 11 w 37"/>
                <a:gd name="T7" fmla="*/ 84 h 180"/>
                <a:gd name="T8" fmla="*/ 10 w 37"/>
                <a:gd name="T9" fmla="*/ 92 h 180"/>
                <a:gd name="T10" fmla="*/ 9 w 37"/>
                <a:gd name="T11" fmla="*/ 108 h 180"/>
                <a:gd name="T12" fmla="*/ 13 w 37"/>
                <a:gd name="T13" fmla="*/ 111 h 180"/>
                <a:gd name="T14" fmla="*/ 14 w 37"/>
                <a:gd name="T15" fmla="*/ 113 h 180"/>
                <a:gd name="T16" fmla="*/ 12 w 37"/>
                <a:gd name="T17" fmla="*/ 122 h 180"/>
                <a:gd name="T18" fmla="*/ 12 w 37"/>
                <a:gd name="T19" fmla="*/ 130 h 180"/>
                <a:gd name="T20" fmla="*/ 11 w 37"/>
                <a:gd name="T21" fmla="*/ 130 h 180"/>
                <a:gd name="T22" fmla="*/ 11 w 37"/>
                <a:gd name="T23" fmla="*/ 132 h 180"/>
                <a:gd name="T24" fmla="*/ 11 w 37"/>
                <a:gd name="T25" fmla="*/ 133 h 180"/>
                <a:gd name="T26" fmla="*/ 9 w 37"/>
                <a:gd name="T27" fmla="*/ 134 h 180"/>
                <a:gd name="T28" fmla="*/ 8 w 37"/>
                <a:gd name="T29" fmla="*/ 135 h 180"/>
                <a:gd name="T30" fmla="*/ 3 w 37"/>
                <a:gd name="T31" fmla="*/ 138 h 180"/>
                <a:gd name="T32" fmla="*/ 7 w 37"/>
                <a:gd name="T33" fmla="*/ 141 h 180"/>
                <a:gd name="T34" fmla="*/ 11 w 37"/>
                <a:gd name="T35" fmla="*/ 145 h 180"/>
                <a:gd name="T36" fmla="*/ 8 w 37"/>
                <a:gd name="T37" fmla="*/ 146 h 180"/>
                <a:gd name="T38" fmla="*/ 9 w 37"/>
                <a:gd name="T39" fmla="*/ 148 h 180"/>
                <a:gd name="T40" fmla="*/ 7 w 37"/>
                <a:gd name="T41" fmla="*/ 153 h 180"/>
                <a:gd name="T42" fmla="*/ 9 w 37"/>
                <a:gd name="T43" fmla="*/ 154 h 180"/>
                <a:gd name="T44" fmla="*/ 9 w 37"/>
                <a:gd name="T45" fmla="*/ 161 h 180"/>
                <a:gd name="T46" fmla="*/ 11 w 37"/>
                <a:gd name="T47" fmla="*/ 169 h 180"/>
                <a:gd name="T48" fmla="*/ 12 w 37"/>
                <a:gd name="T49" fmla="*/ 169 h 180"/>
                <a:gd name="T50" fmla="*/ 13 w 37"/>
                <a:gd name="T51" fmla="*/ 167 h 180"/>
                <a:gd name="T52" fmla="*/ 13 w 37"/>
                <a:gd name="T53" fmla="*/ 173 h 180"/>
                <a:gd name="T54" fmla="*/ 15 w 37"/>
                <a:gd name="T55" fmla="*/ 177 h 180"/>
                <a:gd name="T56" fmla="*/ 18 w 37"/>
                <a:gd name="T57" fmla="*/ 180 h 180"/>
                <a:gd name="T58" fmla="*/ 30 w 37"/>
                <a:gd name="T59" fmla="*/ 171 h 180"/>
                <a:gd name="T60" fmla="*/ 15 w 37"/>
                <a:gd name="T61" fmla="*/ 161 h 180"/>
                <a:gd name="T62" fmla="*/ 12 w 37"/>
                <a:gd name="T63" fmla="*/ 152 h 180"/>
                <a:gd name="T64" fmla="*/ 16 w 37"/>
                <a:gd name="T65" fmla="*/ 126 h 180"/>
                <a:gd name="T66" fmla="*/ 17 w 37"/>
                <a:gd name="T67" fmla="*/ 120 h 180"/>
                <a:gd name="T68" fmla="*/ 17 w 37"/>
                <a:gd name="T69" fmla="*/ 110 h 180"/>
                <a:gd name="T70" fmla="*/ 17 w 37"/>
                <a:gd name="T71" fmla="*/ 101 h 180"/>
                <a:gd name="T72" fmla="*/ 19 w 37"/>
                <a:gd name="T73" fmla="*/ 84 h 180"/>
                <a:gd name="T74" fmla="*/ 22 w 37"/>
                <a:gd name="T75" fmla="*/ 76 h 180"/>
                <a:gd name="T76" fmla="*/ 23 w 37"/>
                <a:gd name="T77" fmla="*/ 57 h 180"/>
                <a:gd name="T78" fmla="*/ 28 w 37"/>
                <a:gd name="T79" fmla="*/ 41 h 180"/>
                <a:gd name="T80" fmla="*/ 29 w 37"/>
                <a:gd name="T81" fmla="*/ 33 h 180"/>
                <a:gd name="T82" fmla="*/ 33 w 37"/>
                <a:gd name="T83" fmla="*/ 21 h 180"/>
                <a:gd name="T84" fmla="*/ 29 w 37"/>
                <a:gd name="T85" fmla="*/ 7 h 180"/>
                <a:gd name="T86" fmla="*/ 25 w 37"/>
                <a:gd name="T87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180">
                  <a:moveTo>
                    <a:pt x="22" y="2"/>
                  </a:moveTo>
                  <a:cubicBezTo>
                    <a:pt x="23" y="8"/>
                    <a:pt x="25" y="18"/>
                    <a:pt x="22" y="23"/>
                  </a:cubicBezTo>
                  <a:cubicBezTo>
                    <a:pt x="20" y="26"/>
                    <a:pt x="23" y="30"/>
                    <a:pt x="22" y="33"/>
                  </a:cubicBezTo>
                  <a:cubicBezTo>
                    <a:pt x="20" y="36"/>
                    <a:pt x="21" y="40"/>
                    <a:pt x="19" y="43"/>
                  </a:cubicBezTo>
                  <a:cubicBezTo>
                    <a:pt x="19" y="45"/>
                    <a:pt x="18" y="46"/>
                    <a:pt x="18" y="48"/>
                  </a:cubicBezTo>
                  <a:cubicBezTo>
                    <a:pt x="18" y="49"/>
                    <a:pt x="19" y="52"/>
                    <a:pt x="18" y="53"/>
                  </a:cubicBezTo>
                  <a:cubicBezTo>
                    <a:pt x="16" y="56"/>
                    <a:pt x="17" y="60"/>
                    <a:pt x="18" y="64"/>
                  </a:cubicBezTo>
                  <a:cubicBezTo>
                    <a:pt x="18" y="68"/>
                    <a:pt x="15" y="83"/>
                    <a:pt x="11" y="84"/>
                  </a:cubicBezTo>
                  <a:cubicBezTo>
                    <a:pt x="12" y="85"/>
                    <a:pt x="12" y="86"/>
                    <a:pt x="11" y="87"/>
                  </a:cubicBezTo>
                  <a:cubicBezTo>
                    <a:pt x="9" y="88"/>
                    <a:pt x="10" y="90"/>
                    <a:pt x="10" y="92"/>
                  </a:cubicBezTo>
                  <a:cubicBezTo>
                    <a:pt x="10" y="95"/>
                    <a:pt x="11" y="97"/>
                    <a:pt x="10" y="100"/>
                  </a:cubicBezTo>
                  <a:cubicBezTo>
                    <a:pt x="9" y="101"/>
                    <a:pt x="8" y="107"/>
                    <a:pt x="9" y="108"/>
                  </a:cubicBezTo>
                  <a:cubicBezTo>
                    <a:pt x="10" y="112"/>
                    <a:pt x="12" y="108"/>
                    <a:pt x="15" y="109"/>
                  </a:cubicBezTo>
                  <a:cubicBezTo>
                    <a:pt x="14" y="110"/>
                    <a:pt x="14" y="111"/>
                    <a:pt x="13" y="111"/>
                  </a:cubicBezTo>
                  <a:cubicBezTo>
                    <a:pt x="14" y="111"/>
                    <a:pt x="15" y="112"/>
                    <a:pt x="14" y="114"/>
                  </a:cubicBezTo>
                  <a:cubicBezTo>
                    <a:pt x="14" y="113"/>
                    <a:pt x="14" y="113"/>
                    <a:pt x="14" y="113"/>
                  </a:cubicBezTo>
                  <a:cubicBezTo>
                    <a:pt x="14" y="113"/>
                    <a:pt x="13" y="113"/>
                    <a:pt x="13" y="113"/>
                  </a:cubicBezTo>
                  <a:cubicBezTo>
                    <a:pt x="13" y="115"/>
                    <a:pt x="13" y="120"/>
                    <a:pt x="12" y="122"/>
                  </a:cubicBezTo>
                  <a:cubicBezTo>
                    <a:pt x="11" y="123"/>
                    <a:pt x="14" y="124"/>
                    <a:pt x="13" y="126"/>
                  </a:cubicBezTo>
                  <a:cubicBezTo>
                    <a:pt x="13" y="128"/>
                    <a:pt x="9" y="127"/>
                    <a:pt x="12" y="130"/>
                  </a:cubicBezTo>
                  <a:cubicBezTo>
                    <a:pt x="11" y="130"/>
                    <a:pt x="10" y="131"/>
                    <a:pt x="10" y="131"/>
                  </a:cubicBezTo>
                  <a:cubicBezTo>
                    <a:pt x="10" y="131"/>
                    <a:pt x="11" y="131"/>
                    <a:pt x="11" y="130"/>
                  </a:cubicBezTo>
                  <a:cubicBezTo>
                    <a:pt x="11" y="131"/>
                    <a:pt x="11" y="131"/>
                    <a:pt x="10" y="131"/>
                  </a:cubicBezTo>
                  <a:cubicBezTo>
                    <a:pt x="11" y="131"/>
                    <a:pt x="11" y="131"/>
                    <a:pt x="11" y="132"/>
                  </a:cubicBezTo>
                  <a:cubicBezTo>
                    <a:pt x="10" y="133"/>
                    <a:pt x="10" y="132"/>
                    <a:pt x="10" y="134"/>
                  </a:cubicBezTo>
                  <a:cubicBezTo>
                    <a:pt x="10" y="134"/>
                    <a:pt x="10" y="133"/>
                    <a:pt x="11" y="133"/>
                  </a:cubicBezTo>
                  <a:cubicBezTo>
                    <a:pt x="10" y="134"/>
                    <a:pt x="10" y="135"/>
                    <a:pt x="9" y="136"/>
                  </a:cubicBezTo>
                  <a:cubicBezTo>
                    <a:pt x="9" y="135"/>
                    <a:pt x="9" y="135"/>
                    <a:pt x="9" y="134"/>
                  </a:cubicBezTo>
                  <a:cubicBezTo>
                    <a:pt x="9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3"/>
                    <a:pt x="7" y="132"/>
                    <a:pt x="4" y="132"/>
                  </a:cubicBezTo>
                  <a:cubicBezTo>
                    <a:pt x="7" y="135"/>
                    <a:pt x="0" y="135"/>
                    <a:pt x="3" y="138"/>
                  </a:cubicBezTo>
                  <a:cubicBezTo>
                    <a:pt x="2" y="135"/>
                    <a:pt x="8" y="138"/>
                    <a:pt x="8" y="140"/>
                  </a:cubicBezTo>
                  <a:cubicBezTo>
                    <a:pt x="8" y="140"/>
                    <a:pt x="7" y="141"/>
                    <a:pt x="7" y="141"/>
                  </a:cubicBezTo>
                  <a:cubicBezTo>
                    <a:pt x="8" y="142"/>
                    <a:pt x="8" y="141"/>
                    <a:pt x="8" y="143"/>
                  </a:cubicBezTo>
                  <a:cubicBezTo>
                    <a:pt x="9" y="143"/>
                    <a:pt x="10" y="144"/>
                    <a:pt x="11" y="145"/>
                  </a:cubicBezTo>
                  <a:cubicBezTo>
                    <a:pt x="10" y="145"/>
                    <a:pt x="9" y="145"/>
                    <a:pt x="8" y="145"/>
                  </a:cubicBezTo>
                  <a:cubicBezTo>
                    <a:pt x="8" y="145"/>
                    <a:pt x="8" y="145"/>
                    <a:pt x="8" y="146"/>
                  </a:cubicBezTo>
                  <a:cubicBezTo>
                    <a:pt x="7" y="145"/>
                    <a:pt x="7" y="145"/>
                    <a:pt x="6" y="144"/>
                  </a:cubicBezTo>
                  <a:cubicBezTo>
                    <a:pt x="6" y="147"/>
                    <a:pt x="8" y="146"/>
                    <a:pt x="9" y="148"/>
                  </a:cubicBezTo>
                  <a:cubicBezTo>
                    <a:pt x="9" y="148"/>
                    <a:pt x="8" y="147"/>
                    <a:pt x="7" y="147"/>
                  </a:cubicBezTo>
                  <a:cubicBezTo>
                    <a:pt x="7" y="149"/>
                    <a:pt x="7" y="151"/>
                    <a:pt x="7" y="153"/>
                  </a:cubicBezTo>
                  <a:cubicBezTo>
                    <a:pt x="8" y="152"/>
                    <a:pt x="8" y="152"/>
                    <a:pt x="9" y="151"/>
                  </a:cubicBezTo>
                  <a:cubicBezTo>
                    <a:pt x="9" y="152"/>
                    <a:pt x="9" y="153"/>
                    <a:pt x="9" y="154"/>
                  </a:cubicBezTo>
                  <a:cubicBezTo>
                    <a:pt x="5" y="155"/>
                    <a:pt x="6" y="158"/>
                    <a:pt x="9" y="159"/>
                  </a:cubicBezTo>
                  <a:cubicBezTo>
                    <a:pt x="7" y="161"/>
                    <a:pt x="8" y="161"/>
                    <a:pt x="9" y="161"/>
                  </a:cubicBezTo>
                  <a:cubicBezTo>
                    <a:pt x="7" y="162"/>
                    <a:pt x="8" y="163"/>
                    <a:pt x="9" y="165"/>
                  </a:cubicBezTo>
                  <a:cubicBezTo>
                    <a:pt x="11" y="166"/>
                    <a:pt x="10" y="168"/>
                    <a:pt x="11" y="169"/>
                  </a:cubicBezTo>
                  <a:cubicBezTo>
                    <a:pt x="11" y="168"/>
                    <a:pt x="11" y="167"/>
                    <a:pt x="10" y="166"/>
                  </a:cubicBezTo>
                  <a:cubicBezTo>
                    <a:pt x="11" y="167"/>
                    <a:pt x="11" y="168"/>
                    <a:pt x="12" y="169"/>
                  </a:cubicBezTo>
                  <a:cubicBezTo>
                    <a:pt x="12" y="168"/>
                    <a:pt x="12" y="168"/>
                    <a:pt x="12" y="167"/>
                  </a:cubicBezTo>
                  <a:cubicBezTo>
                    <a:pt x="12" y="167"/>
                    <a:pt x="13" y="167"/>
                    <a:pt x="13" y="167"/>
                  </a:cubicBezTo>
                  <a:cubicBezTo>
                    <a:pt x="13" y="167"/>
                    <a:pt x="13" y="166"/>
                    <a:pt x="12" y="166"/>
                  </a:cubicBezTo>
                  <a:cubicBezTo>
                    <a:pt x="14" y="167"/>
                    <a:pt x="15" y="171"/>
                    <a:pt x="13" y="173"/>
                  </a:cubicBezTo>
                  <a:cubicBezTo>
                    <a:pt x="18" y="173"/>
                    <a:pt x="22" y="175"/>
                    <a:pt x="16" y="178"/>
                  </a:cubicBezTo>
                  <a:cubicBezTo>
                    <a:pt x="16" y="178"/>
                    <a:pt x="16" y="177"/>
                    <a:pt x="15" y="177"/>
                  </a:cubicBezTo>
                  <a:cubicBezTo>
                    <a:pt x="15" y="177"/>
                    <a:pt x="15" y="177"/>
                    <a:pt x="15" y="177"/>
                  </a:cubicBezTo>
                  <a:cubicBezTo>
                    <a:pt x="15" y="179"/>
                    <a:pt x="16" y="180"/>
                    <a:pt x="18" y="180"/>
                  </a:cubicBezTo>
                  <a:cubicBezTo>
                    <a:pt x="21" y="180"/>
                    <a:pt x="20" y="178"/>
                    <a:pt x="20" y="175"/>
                  </a:cubicBezTo>
                  <a:cubicBezTo>
                    <a:pt x="21" y="171"/>
                    <a:pt x="27" y="170"/>
                    <a:pt x="30" y="171"/>
                  </a:cubicBezTo>
                  <a:cubicBezTo>
                    <a:pt x="26" y="170"/>
                    <a:pt x="23" y="169"/>
                    <a:pt x="18" y="169"/>
                  </a:cubicBezTo>
                  <a:cubicBezTo>
                    <a:pt x="14" y="169"/>
                    <a:pt x="15" y="165"/>
                    <a:pt x="15" y="161"/>
                  </a:cubicBezTo>
                  <a:cubicBezTo>
                    <a:pt x="13" y="161"/>
                    <a:pt x="12" y="161"/>
                    <a:pt x="11" y="161"/>
                  </a:cubicBezTo>
                  <a:cubicBezTo>
                    <a:pt x="11" y="158"/>
                    <a:pt x="11" y="155"/>
                    <a:pt x="12" y="152"/>
                  </a:cubicBezTo>
                  <a:cubicBezTo>
                    <a:pt x="14" y="149"/>
                    <a:pt x="14" y="147"/>
                    <a:pt x="14" y="143"/>
                  </a:cubicBezTo>
                  <a:cubicBezTo>
                    <a:pt x="15" y="139"/>
                    <a:pt x="21" y="129"/>
                    <a:pt x="16" y="126"/>
                  </a:cubicBezTo>
                  <a:cubicBezTo>
                    <a:pt x="17" y="126"/>
                    <a:pt x="18" y="125"/>
                    <a:pt x="19" y="125"/>
                  </a:cubicBezTo>
                  <a:cubicBezTo>
                    <a:pt x="16" y="124"/>
                    <a:pt x="17" y="123"/>
                    <a:pt x="17" y="120"/>
                  </a:cubicBezTo>
                  <a:cubicBezTo>
                    <a:pt x="16" y="118"/>
                    <a:pt x="16" y="116"/>
                    <a:pt x="16" y="114"/>
                  </a:cubicBezTo>
                  <a:cubicBezTo>
                    <a:pt x="16" y="113"/>
                    <a:pt x="17" y="112"/>
                    <a:pt x="17" y="110"/>
                  </a:cubicBezTo>
                  <a:cubicBezTo>
                    <a:pt x="17" y="109"/>
                    <a:pt x="16" y="108"/>
                    <a:pt x="16" y="106"/>
                  </a:cubicBezTo>
                  <a:cubicBezTo>
                    <a:pt x="17" y="105"/>
                    <a:pt x="17" y="103"/>
                    <a:pt x="17" y="101"/>
                  </a:cubicBezTo>
                  <a:cubicBezTo>
                    <a:pt x="17" y="99"/>
                    <a:pt x="20" y="95"/>
                    <a:pt x="20" y="93"/>
                  </a:cubicBezTo>
                  <a:cubicBezTo>
                    <a:pt x="19" y="91"/>
                    <a:pt x="19" y="87"/>
                    <a:pt x="19" y="84"/>
                  </a:cubicBezTo>
                  <a:cubicBezTo>
                    <a:pt x="20" y="83"/>
                    <a:pt x="22" y="82"/>
                    <a:pt x="22" y="81"/>
                  </a:cubicBezTo>
                  <a:cubicBezTo>
                    <a:pt x="22" y="79"/>
                    <a:pt x="21" y="78"/>
                    <a:pt x="22" y="76"/>
                  </a:cubicBezTo>
                  <a:cubicBezTo>
                    <a:pt x="24" y="73"/>
                    <a:pt x="25" y="71"/>
                    <a:pt x="23" y="67"/>
                  </a:cubicBezTo>
                  <a:cubicBezTo>
                    <a:pt x="22" y="64"/>
                    <a:pt x="21" y="61"/>
                    <a:pt x="23" y="57"/>
                  </a:cubicBezTo>
                  <a:cubicBezTo>
                    <a:pt x="24" y="54"/>
                    <a:pt x="24" y="52"/>
                    <a:pt x="24" y="50"/>
                  </a:cubicBezTo>
                  <a:cubicBezTo>
                    <a:pt x="25" y="46"/>
                    <a:pt x="27" y="44"/>
                    <a:pt x="28" y="41"/>
                  </a:cubicBezTo>
                  <a:cubicBezTo>
                    <a:pt x="28" y="40"/>
                    <a:pt x="31" y="40"/>
                    <a:pt x="30" y="39"/>
                  </a:cubicBezTo>
                  <a:cubicBezTo>
                    <a:pt x="30" y="37"/>
                    <a:pt x="29" y="35"/>
                    <a:pt x="29" y="33"/>
                  </a:cubicBezTo>
                  <a:cubicBezTo>
                    <a:pt x="29" y="29"/>
                    <a:pt x="30" y="29"/>
                    <a:pt x="34" y="27"/>
                  </a:cubicBezTo>
                  <a:cubicBezTo>
                    <a:pt x="37" y="25"/>
                    <a:pt x="35" y="22"/>
                    <a:pt x="33" y="21"/>
                  </a:cubicBezTo>
                  <a:cubicBezTo>
                    <a:pt x="30" y="21"/>
                    <a:pt x="31" y="15"/>
                    <a:pt x="30" y="13"/>
                  </a:cubicBezTo>
                  <a:cubicBezTo>
                    <a:pt x="28" y="10"/>
                    <a:pt x="30" y="10"/>
                    <a:pt x="29" y="7"/>
                  </a:cubicBezTo>
                  <a:cubicBezTo>
                    <a:pt x="29" y="6"/>
                    <a:pt x="28" y="5"/>
                    <a:pt x="27" y="3"/>
                  </a:cubicBezTo>
                  <a:cubicBezTo>
                    <a:pt x="27" y="2"/>
                    <a:pt x="27" y="1"/>
                    <a:pt x="25" y="0"/>
                  </a:cubicBezTo>
                  <a:cubicBezTo>
                    <a:pt x="25" y="1"/>
                    <a:pt x="23" y="2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6" name="Freeform 104"/>
            <p:cNvSpPr>
              <a:spLocks noEditPoints="1"/>
            </p:cNvSpPr>
            <p:nvPr/>
          </p:nvSpPr>
          <p:spPr bwMode="auto">
            <a:xfrm>
              <a:off x="2337" y="1956"/>
              <a:ext cx="62" cy="316"/>
            </a:xfrm>
            <a:custGeom>
              <a:avLst/>
              <a:gdLst>
                <a:gd name="T0" fmla="*/ 15 w 36"/>
                <a:gd name="T1" fmla="*/ 179 h 183"/>
                <a:gd name="T2" fmla="*/ 11 w 36"/>
                <a:gd name="T3" fmla="*/ 176 h 183"/>
                <a:gd name="T4" fmla="*/ 8 w 36"/>
                <a:gd name="T5" fmla="*/ 169 h 183"/>
                <a:gd name="T6" fmla="*/ 6 w 36"/>
                <a:gd name="T7" fmla="*/ 162 h 183"/>
                <a:gd name="T8" fmla="*/ 5 w 36"/>
                <a:gd name="T9" fmla="*/ 144 h 183"/>
                <a:gd name="T10" fmla="*/ 3 w 36"/>
                <a:gd name="T11" fmla="*/ 140 h 183"/>
                <a:gd name="T12" fmla="*/ 2 w 36"/>
                <a:gd name="T13" fmla="*/ 137 h 183"/>
                <a:gd name="T14" fmla="*/ 7 w 36"/>
                <a:gd name="T15" fmla="*/ 134 h 183"/>
                <a:gd name="T16" fmla="*/ 8 w 36"/>
                <a:gd name="T17" fmla="*/ 132 h 183"/>
                <a:gd name="T18" fmla="*/ 12 w 36"/>
                <a:gd name="T19" fmla="*/ 128 h 183"/>
                <a:gd name="T20" fmla="*/ 12 w 36"/>
                <a:gd name="T21" fmla="*/ 114 h 183"/>
                <a:gd name="T22" fmla="*/ 10 w 36"/>
                <a:gd name="T23" fmla="*/ 113 h 183"/>
                <a:gd name="T24" fmla="*/ 8 w 36"/>
                <a:gd name="T25" fmla="*/ 94 h 183"/>
                <a:gd name="T26" fmla="*/ 10 w 36"/>
                <a:gd name="T27" fmla="*/ 85 h 183"/>
                <a:gd name="T28" fmla="*/ 16 w 36"/>
                <a:gd name="T29" fmla="*/ 50 h 183"/>
                <a:gd name="T30" fmla="*/ 20 w 36"/>
                <a:gd name="T31" fmla="*/ 30 h 183"/>
                <a:gd name="T32" fmla="*/ 21 w 36"/>
                <a:gd name="T33" fmla="*/ 3 h 183"/>
                <a:gd name="T34" fmla="*/ 28 w 36"/>
                <a:gd name="T35" fmla="*/ 7 h 183"/>
                <a:gd name="T36" fmla="*/ 32 w 36"/>
                <a:gd name="T37" fmla="*/ 23 h 183"/>
                <a:gd name="T38" fmla="*/ 30 w 36"/>
                <a:gd name="T39" fmla="*/ 39 h 183"/>
                <a:gd name="T40" fmla="*/ 24 w 36"/>
                <a:gd name="T41" fmla="*/ 52 h 183"/>
                <a:gd name="T42" fmla="*/ 22 w 36"/>
                <a:gd name="T43" fmla="*/ 79 h 183"/>
                <a:gd name="T44" fmla="*/ 19 w 36"/>
                <a:gd name="T45" fmla="*/ 93 h 183"/>
                <a:gd name="T46" fmla="*/ 16 w 36"/>
                <a:gd name="T47" fmla="*/ 108 h 183"/>
                <a:gd name="T48" fmla="*/ 16 w 36"/>
                <a:gd name="T49" fmla="*/ 122 h 183"/>
                <a:gd name="T50" fmla="*/ 17 w 36"/>
                <a:gd name="T51" fmla="*/ 129 h 183"/>
                <a:gd name="T52" fmla="*/ 11 w 36"/>
                <a:gd name="T53" fmla="*/ 162 h 183"/>
                <a:gd name="T54" fmla="*/ 30 w 36"/>
                <a:gd name="T55" fmla="*/ 172 h 183"/>
                <a:gd name="T56" fmla="*/ 29 w 36"/>
                <a:gd name="T57" fmla="*/ 174 h 183"/>
                <a:gd name="T58" fmla="*/ 20 w 36"/>
                <a:gd name="T59" fmla="*/ 177 h 183"/>
                <a:gd name="T60" fmla="*/ 18 w 36"/>
                <a:gd name="T61" fmla="*/ 179 h 183"/>
                <a:gd name="T62" fmla="*/ 17 w 36"/>
                <a:gd name="T63" fmla="*/ 172 h 183"/>
                <a:gd name="T64" fmla="*/ 12 w 36"/>
                <a:gd name="T65" fmla="*/ 171 h 183"/>
                <a:gd name="T66" fmla="*/ 9 w 36"/>
                <a:gd name="T67" fmla="*/ 166 h 183"/>
                <a:gd name="T68" fmla="*/ 9 w 36"/>
                <a:gd name="T69" fmla="*/ 165 h 183"/>
                <a:gd name="T70" fmla="*/ 9 w 36"/>
                <a:gd name="T71" fmla="*/ 166 h 183"/>
                <a:gd name="T72" fmla="*/ 8 w 36"/>
                <a:gd name="T73" fmla="*/ 157 h 183"/>
                <a:gd name="T74" fmla="*/ 11 w 36"/>
                <a:gd name="T75" fmla="*/ 152 h 183"/>
                <a:gd name="T76" fmla="*/ 8 w 36"/>
                <a:gd name="T77" fmla="*/ 151 h 183"/>
                <a:gd name="T78" fmla="*/ 12 w 36"/>
                <a:gd name="T79" fmla="*/ 148 h 183"/>
                <a:gd name="T80" fmla="*/ 13 w 36"/>
                <a:gd name="T81" fmla="*/ 128 h 183"/>
                <a:gd name="T82" fmla="*/ 14 w 36"/>
                <a:gd name="T83" fmla="*/ 130 h 183"/>
                <a:gd name="T84" fmla="*/ 11 w 36"/>
                <a:gd name="T85" fmla="*/ 135 h 183"/>
                <a:gd name="T86" fmla="*/ 8 w 36"/>
                <a:gd name="T87" fmla="*/ 143 h 183"/>
                <a:gd name="T88" fmla="*/ 9 w 36"/>
                <a:gd name="T89" fmla="*/ 148 h 183"/>
                <a:gd name="T90" fmla="*/ 6 w 36"/>
                <a:gd name="T91" fmla="*/ 145 h 183"/>
                <a:gd name="T92" fmla="*/ 7 w 36"/>
                <a:gd name="T93" fmla="*/ 138 h 183"/>
                <a:gd name="T94" fmla="*/ 5 w 36"/>
                <a:gd name="T95" fmla="*/ 136 h 183"/>
                <a:gd name="T96" fmla="*/ 15 w 36"/>
                <a:gd name="T97" fmla="*/ 127 h 183"/>
                <a:gd name="T98" fmla="*/ 13 w 36"/>
                <a:gd name="T99" fmla="*/ 117 h 183"/>
                <a:gd name="T100" fmla="*/ 15 w 36"/>
                <a:gd name="T101" fmla="*/ 114 h 183"/>
                <a:gd name="T102" fmla="*/ 11 w 36"/>
                <a:gd name="T103" fmla="*/ 87 h 183"/>
                <a:gd name="T104" fmla="*/ 10 w 36"/>
                <a:gd name="T105" fmla="*/ 102 h 183"/>
                <a:gd name="T106" fmla="*/ 15 w 36"/>
                <a:gd name="T107" fmla="*/ 111 h 183"/>
                <a:gd name="T108" fmla="*/ 18 w 36"/>
                <a:gd name="T109" fmla="*/ 95 h 183"/>
                <a:gd name="T110" fmla="*/ 20 w 36"/>
                <a:gd name="T111" fmla="*/ 82 h 183"/>
                <a:gd name="T112" fmla="*/ 22 w 36"/>
                <a:gd name="T113" fmla="*/ 54 h 183"/>
                <a:gd name="T114" fmla="*/ 28 w 36"/>
                <a:gd name="T115" fmla="*/ 41 h 183"/>
                <a:gd name="T116" fmla="*/ 34 w 36"/>
                <a:gd name="T117" fmla="*/ 27 h 183"/>
                <a:gd name="T118" fmla="*/ 27 w 36"/>
                <a:gd name="T119" fmla="*/ 9 h 183"/>
                <a:gd name="T120" fmla="*/ 22 w 36"/>
                <a:gd name="T121" fmla="*/ 7 h 183"/>
                <a:gd name="T122" fmla="*/ 19 w 36"/>
                <a:gd name="T123" fmla="*/ 46 h 183"/>
                <a:gd name="T124" fmla="*/ 17 w 36"/>
                <a:gd name="T125" fmla="*/ 6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" h="183">
                  <a:moveTo>
                    <a:pt x="17" y="183"/>
                  </a:moveTo>
                  <a:cubicBezTo>
                    <a:pt x="15" y="183"/>
                    <a:pt x="13" y="182"/>
                    <a:pt x="13" y="179"/>
                  </a:cubicBezTo>
                  <a:cubicBezTo>
                    <a:pt x="13" y="179"/>
                    <a:pt x="13" y="179"/>
                    <a:pt x="13" y="179"/>
                  </a:cubicBezTo>
                  <a:cubicBezTo>
                    <a:pt x="15" y="178"/>
                    <a:pt x="15" y="178"/>
                    <a:pt x="15" y="178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7" y="178"/>
                    <a:pt x="17" y="177"/>
                    <a:pt x="17" y="177"/>
                  </a:cubicBezTo>
                  <a:cubicBezTo>
                    <a:pt x="17" y="176"/>
                    <a:pt x="15" y="176"/>
                    <a:pt x="12" y="176"/>
                  </a:cubicBezTo>
                  <a:cubicBezTo>
                    <a:pt x="12" y="176"/>
                    <a:pt x="12" y="176"/>
                    <a:pt x="12" y="176"/>
                  </a:cubicBezTo>
                  <a:cubicBezTo>
                    <a:pt x="12" y="177"/>
                    <a:pt x="12" y="177"/>
                    <a:pt x="12" y="177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0" y="176"/>
                    <a:pt x="10" y="176"/>
                    <a:pt x="10" y="176"/>
                  </a:cubicBezTo>
                  <a:cubicBezTo>
                    <a:pt x="11" y="175"/>
                    <a:pt x="11" y="175"/>
                    <a:pt x="11" y="175"/>
                  </a:cubicBezTo>
                  <a:cubicBezTo>
                    <a:pt x="10" y="173"/>
                    <a:pt x="10" y="173"/>
                    <a:pt x="10" y="173"/>
                  </a:cubicBezTo>
                  <a:cubicBezTo>
                    <a:pt x="9" y="172"/>
                    <a:pt x="9" y="172"/>
                    <a:pt x="9" y="172"/>
                  </a:cubicBezTo>
                  <a:cubicBezTo>
                    <a:pt x="8" y="171"/>
                    <a:pt x="8" y="170"/>
                    <a:pt x="8" y="169"/>
                  </a:cubicBezTo>
                  <a:cubicBezTo>
                    <a:pt x="8" y="168"/>
                    <a:pt x="8" y="168"/>
                    <a:pt x="8" y="167"/>
                  </a:cubicBezTo>
                  <a:cubicBezTo>
                    <a:pt x="7" y="166"/>
                    <a:pt x="6" y="165"/>
                    <a:pt x="6" y="164"/>
                  </a:cubicBezTo>
                  <a:cubicBezTo>
                    <a:pt x="6" y="164"/>
                    <a:pt x="6" y="164"/>
                    <a:pt x="6" y="163"/>
                  </a:cubicBezTo>
                  <a:cubicBezTo>
                    <a:pt x="6" y="163"/>
                    <a:pt x="6" y="163"/>
                    <a:pt x="6" y="163"/>
                  </a:cubicBezTo>
                  <a:cubicBezTo>
                    <a:pt x="6" y="162"/>
                    <a:pt x="6" y="162"/>
                    <a:pt x="6" y="162"/>
                  </a:cubicBezTo>
                  <a:cubicBezTo>
                    <a:pt x="5" y="161"/>
                    <a:pt x="4" y="159"/>
                    <a:pt x="4" y="158"/>
                  </a:cubicBezTo>
                  <a:cubicBezTo>
                    <a:pt x="4" y="157"/>
                    <a:pt x="5" y="157"/>
                    <a:pt x="5" y="156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4" y="148"/>
                    <a:pt x="4" y="146"/>
                  </a:cubicBezTo>
                  <a:cubicBezTo>
                    <a:pt x="5" y="144"/>
                    <a:pt x="5" y="144"/>
                    <a:pt x="5" y="144"/>
                  </a:cubicBezTo>
                  <a:cubicBezTo>
                    <a:pt x="3" y="143"/>
                    <a:pt x="3" y="143"/>
                    <a:pt x="3" y="143"/>
                  </a:cubicBezTo>
                  <a:cubicBezTo>
                    <a:pt x="5" y="142"/>
                    <a:pt x="5" y="142"/>
                    <a:pt x="5" y="142"/>
                  </a:cubicBezTo>
                  <a:cubicBezTo>
                    <a:pt x="5" y="142"/>
                    <a:pt x="6" y="142"/>
                    <a:pt x="6" y="142"/>
                  </a:cubicBezTo>
                  <a:cubicBezTo>
                    <a:pt x="6" y="142"/>
                    <a:pt x="6" y="142"/>
                    <a:pt x="6" y="141"/>
                  </a:cubicBezTo>
                  <a:cubicBezTo>
                    <a:pt x="6" y="141"/>
                    <a:pt x="4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3"/>
                    <a:pt x="3" y="143"/>
                    <a:pt x="3" y="143"/>
                  </a:cubicBezTo>
                  <a:cubicBezTo>
                    <a:pt x="1" y="141"/>
                    <a:pt x="1" y="141"/>
                    <a:pt x="1" y="141"/>
                  </a:cubicBezTo>
                  <a:cubicBezTo>
                    <a:pt x="0" y="140"/>
                    <a:pt x="0" y="140"/>
                    <a:pt x="0" y="139"/>
                  </a:cubicBezTo>
                  <a:cubicBezTo>
                    <a:pt x="0" y="138"/>
                    <a:pt x="1" y="137"/>
                    <a:pt x="2" y="137"/>
                  </a:cubicBezTo>
                  <a:cubicBezTo>
                    <a:pt x="2" y="136"/>
                    <a:pt x="3" y="136"/>
                    <a:pt x="3" y="136"/>
                  </a:cubicBezTo>
                  <a:cubicBezTo>
                    <a:pt x="3" y="136"/>
                    <a:pt x="3" y="135"/>
                    <a:pt x="3" y="135"/>
                  </a:cubicBezTo>
                  <a:cubicBezTo>
                    <a:pt x="1" y="134"/>
                    <a:pt x="1" y="134"/>
                    <a:pt x="1" y="134"/>
                  </a:cubicBezTo>
                  <a:cubicBezTo>
                    <a:pt x="3" y="133"/>
                    <a:pt x="3" y="133"/>
                    <a:pt x="3" y="133"/>
                  </a:cubicBezTo>
                  <a:cubicBezTo>
                    <a:pt x="5" y="133"/>
                    <a:pt x="6" y="133"/>
                    <a:pt x="7" y="134"/>
                  </a:cubicBezTo>
                  <a:cubicBezTo>
                    <a:pt x="7" y="134"/>
                    <a:pt x="7" y="135"/>
                    <a:pt x="8" y="135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1"/>
                  </a:cubicBezTo>
                  <a:cubicBezTo>
                    <a:pt x="9" y="131"/>
                    <a:pt x="9" y="131"/>
                    <a:pt x="9" y="130"/>
                  </a:cubicBezTo>
                  <a:cubicBezTo>
                    <a:pt x="9" y="129"/>
                    <a:pt x="10" y="129"/>
                    <a:pt x="10" y="128"/>
                  </a:cubicBezTo>
                  <a:cubicBezTo>
                    <a:pt x="11" y="128"/>
                    <a:pt x="11" y="128"/>
                    <a:pt x="12" y="128"/>
                  </a:cubicBezTo>
                  <a:cubicBezTo>
                    <a:pt x="12" y="127"/>
                    <a:pt x="11" y="127"/>
                    <a:pt x="11" y="126"/>
                  </a:cubicBezTo>
                  <a:cubicBezTo>
                    <a:pt x="10" y="126"/>
                    <a:pt x="9" y="125"/>
                    <a:pt x="10" y="124"/>
                  </a:cubicBezTo>
                  <a:cubicBezTo>
                    <a:pt x="11" y="122"/>
                    <a:pt x="11" y="117"/>
                    <a:pt x="11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8" y="114"/>
                    <a:pt x="8" y="114"/>
                    <a:pt x="8" y="114"/>
                  </a:cubicBezTo>
                  <a:cubicBezTo>
                    <a:pt x="11" y="112"/>
                    <a:pt x="11" y="112"/>
                    <a:pt x="11" y="112"/>
                  </a:cubicBezTo>
                  <a:cubicBezTo>
                    <a:pt x="11" y="112"/>
                    <a:pt x="11" y="112"/>
                    <a:pt x="11" y="112"/>
                  </a:cubicBezTo>
                  <a:cubicBezTo>
                    <a:pt x="11" y="112"/>
                    <a:pt x="10" y="113"/>
                    <a:pt x="10" y="113"/>
                  </a:cubicBezTo>
                  <a:cubicBezTo>
                    <a:pt x="10" y="113"/>
                    <a:pt x="10" y="113"/>
                    <a:pt x="10" y="113"/>
                  </a:cubicBezTo>
                  <a:cubicBezTo>
                    <a:pt x="8" y="113"/>
                    <a:pt x="7" y="111"/>
                    <a:pt x="7" y="110"/>
                  </a:cubicBezTo>
                  <a:cubicBezTo>
                    <a:pt x="6" y="109"/>
                    <a:pt x="7" y="103"/>
                    <a:pt x="8" y="101"/>
                  </a:cubicBezTo>
                  <a:cubicBezTo>
                    <a:pt x="9" y="100"/>
                    <a:pt x="8" y="99"/>
                    <a:pt x="8" y="97"/>
                  </a:cubicBezTo>
                  <a:cubicBezTo>
                    <a:pt x="8" y="96"/>
                    <a:pt x="8" y="95"/>
                    <a:pt x="8" y="94"/>
                  </a:cubicBezTo>
                  <a:cubicBezTo>
                    <a:pt x="8" y="94"/>
                    <a:pt x="8" y="93"/>
                    <a:pt x="8" y="93"/>
                  </a:cubicBezTo>
                  <a:cubicBezTo>
                    <a:pt x="7" y="91"/>
                    <a:pt x="7" y="89"/>
                    <a:pt x="9" y="88"/>
                  </a:cubicBezTo>
                  <a:cubicBezTo>
                    <a:pt x="9" y="88"/>
                    <a:pt x="10" y="88"/>
                    <a:pt x="9" y="87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3" y="85"/>
                    <a:pt x="16" y="71"/>
                    <a:pt x="16" y="66"/>
                  </a:cubicBezTo>
                  <a:cubicBezTo>
                    <a:pt x="16" y="65"/>
                    <a:pt x="16" y="65"/>
                    <a:pt x="15" y="64"/>
                  </a:cubicBezTo>
                  <a:cubicBezTo>
                    <a:pt x="15" y="61"/>
                    <a:pt x="14" y="57"/>
                    <a:pt x="16" y="54"/>
                  </a:cubicBezTo>
                  <a:cubicBezTo>
                    <a:pt x="17" y="54"/>
                    <a:pt x="16" y="53"/>
                    <a:pt x="16" y="52"/>
                  </a:cubicBezTo>
                  <a:cubicBezTo>
                    <a:pt x="16" y="51"/>
                    <a:pt x="16" y="51"/>
                    <a:pt x="16" y="50"/>
                  </a:cubicBezTo>
                  <a:cubicBezTo>
                    <a:pt x="16" y="49"/>
                    <a:pt x="16" y="47"/>
                    <a:pt x="17" y="46"/>
                  </a:cubicBezTo>
                  <a:cubicBezTo>
                    <a:pt x="17" y="46"/>
                    <a:pt x="17" y="45"/>
                    <a:pt x="17" y="45"/>
                  </a:cubicBezTo>
                  <a:cubicBezTo>
                    <a:pt x="18" y="43"/>
                    <a:pt x="18" y="42"/>
                    <a:pt x="18" y="40"/>
                  </a:cubicBezTo>
                  <a:cubicBezTo>
                    <a:pt x="19" y="38"/>
                    <a:pt x="19" y="36"/>
                    <a:pt x="20" y="34"/>
                  </a:cubicBezTo>
                  <a:cubicBezTo>
                    <a:pt x="20" y="33"/>
                    <a:pt x="20" y="32"/>
                    <a:pt x="20" y="30"/>
                  </a:cubicBezTo>
                  <a:cubicBezTo>
                    <a:pt x="19" y="28"/>
                    <a:pt x="19" y="26"/>
                    <a:pt x="20" y="25"/>
                  </a:cubicBezTo>
                  <a:cubicBezTo>
                    <a:pt x="23" y="20"/>
                    <a:pt x="21" y="13"/>
                    <a:pt x="20" y="8"/>
                  </a:cubicBezTo>
                  <a:cubicBezTo>
                    <a:pt x="20" y="6"/>
                    <a:pt x="20" y="5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3" y="3"/>
                    <a:pt x="23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7" y="2"/>
                    <a:pt x="27" y="4"/>
                    <a:pt x="27" y="5"/>
                  </a:cubicBezTo>
                  <a:cubicBezTo>
                    <a:pt x="27" y="6"/>
                    <a:pt x="28" y="6"/>
                    <a:pt x="28" y="7"/>
                  </a:cubicBezTo>
                  <a:cubicBezTo>
                    <a:pt x="29" y="7"/>
                    <a:pt x="29" y="8"/>
                    <a:pt x="29" y="9"/>
                  </a:cubicBezTo>
                  <a:cubicBezTo>
                    <a:pt x="30" y="10"/>
                    <a:pt x="29" y="11"/>
                    <a:pt x="29" y="12"/>
                  </a:cubicBezTo>
                  <a:cubicBezTo>
                    <a:pt x="29" y="13"/>
                    <a:pt x="29" y="13"/>
                    <a:pt x="30" y="15"/>
                  </a:cubicBezTo>
                  <a:cubicBezTo>
                    <a:pt x="31" y="16"/>
                    <a:pt x="31" y="17"/>
                    <a:pt x="31" y="19"/>
                  </a:cubicBezTo>
                  <a:cubicBezTo>
                    <a:pt x="31" y="20"/>
                    <a:pt x="31" y="22"/>
                    <a:pt x="32" y="23"/>
                  </a:cubicBezTo>
                  <a:cubicBezTo>
                    <a:pt x="33" y="23"/>
                    <a:pt x="35" y="24"/>
                    <a:pt x="36" y="26"/>
                  </a:cubicBezTo>
                  <a:cubicBezTo>
                    <a:pt x="36" y="28"/>
                    <a:pt x="35" y="29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0" y="31"/>
                    <a:pt x="29" y="32"/>
                    <a:pt x="29" y="35"/>
                  </a:cubicBezTo>
                  <a:cubicBezTo>
                    <a:pt x="29" y="36"/>
                    <a:pt x="30" y="37"/>
                    <a:pt x="30" y="39"/>
                  </a:cubicBezTo>
                  <a:cubicBezTo>
                    <a:pt x="30" y="39"/>
                    <a:pt x="30" y="40"/>
                    <a:pt x="30" y="41"/>
                  </a:cubicBezTo>
                  <a:cubicBezTo>
                    <a:pt x="31" y="42"/>
                    <a:pt x="29" y="42"/>
                    <a:pt x="29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7" y="45"/>
                    <a:pt x="27" y="46"/>
                    <a:pt x="26" y="47"/>
                  </a:cubicBezTo>
                  <a:cubicBezTo>
                    <a:pt x="26" y="48"/>
                    <a:pt x="25" y="50"/>
                    <a:pt x="24" y="52"/>
                  </a:cubicBezTo>
                  <a:cubicBezTo>
                    <a:pt x="24" y="53"/>
                    <a:pt x="24" y="54"/>
                    <a:pt x="24" y="55"/>
                  </a:cubicBezTo>
                  <a:cubicBezTo>
                    <a:pt x="24" y="56"/>
                    <a:pt x="23" y="58"/>
                    <a:pt x="22" y="60"/>
                  </a:cubicBezTo>
                  <a:cubicBezTo>
                    <a:pt x="21" y="62"/>
                    <a:pt x="22" y="64"/>
                    <a:pt x="23" y="67"/>
                  </a:cubicBezTo>
                  <a:cubicBezTo>
                    <a:pt x="23" y="68"/>
                    <a:pt x="23" y="68"/>
                    <a:pt x="23" y="69"/>
                  </a:cubicBezTo>
                  <a:cubicBezTo>
                    <a:pt x="25" y="73"/>
                    <a:pt x="24" y="75"/>
                    <a:pt x="22" y="79"/>
                  </a:cubicBezTo>
                  <a:cubicBezTo>
                    <a:pt x="22" y="80"/>
                    <a:pt x="22" y="80"/>
                    <a:pt x="22" y="82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4"/>
                    <a:pt x="21" y="85"/>
                    <a:pt x="20" y="86"/>
                  </a:cubicBezTo>
                  <a:cubicBezTo>
                    <a:pt x="20" y="86"/>
                    <a:pt x="20" y="86"/>
                    <a:pt x="19" y="87"/>
                  </a:cubicBezTo>
                  <a:cubicBezTo>
                    <a:pt x="19" y="88"/>
                    <a:pt x="19" y="91"/>
                    <a:pt x="19" y="93"/>
                  </a:cubicBezTo>
                  <a:cubicBezTo>
                    <a:pt x="19" y="94"/>
                    <a:pt x="20" y="94"/>
                    <a:pt x="20" y="95"/>
                  </a:cubicBezTo>
                  <a:cubicBezTo>
                    <a:pt x="20" y="96"/>
                    <a:pt x="19" y="98"/>
                    <a:pt x="18" y="100"/>
                  </a:cubicBezTo>
                  <a:cubicBezTo>
                    <a:pt x="18" y="101"/>
                    <a:pt x="17" y="103"/>
                    <a:pt x="17" y="103"/>
                  </a:cubicBezTo>
                  <a:cubicBezTo>
                    <a:pt x="17" y="104"/>
                    <a:pt x="17" y="106"/>
                    <a:pt x="17" y="107"/>
                  </a:cubicBezTo>
                  <a:cubicBezTo>
                    <a:pt x="16" y="107"/>
                    <a:pt x="16" y="108"/>
                    <a:pt x="16" y="108"/>
                  </a:cubicBezTo>
                  <a:cubicBezTo>
                    <a:pt x="16" y="109"/>
                    <a:pt x="17" y="110"/>
                    <a:pt x="17" y="110"/>
                  </a:cubicBezTo>
                  <a:cubicBezTo>
                    <a:pt x="17" y="111"/>
                    <a:pt x="17" y="112"/>
                    <a:pt x="17" y="113"/>
                  </a:cubicBezTo>
                  <a:cubicBezTo>
                    <a:pt x="17" y="113"/>
                    <a:pt x="17" y="114"/>
                    <a:pt x="16" y="115"/>
                  </a:cubicBezTo>
                  <a:cubicBezTo>
                    <a:pt x="16" y="115"/>
                    <a:pt x="16" y="116"/>
                    <a:pt x="16" y="116"/>
                  </a:cubicBezTo>
                  <a:cubicBezTo>
                    <a:pt x="16" y="118"/>
                    <a:pt x="16" y="120"/>
                    <a:pt x="16" y="122"/>
                  </a:cubicBezTo>
                  <a:cubicBezTo>
                    <a:pt x="17" y="123"/>
                    <a:pt x="17" y="123"/>
                    <a:pt x="17" y="124"/>
                  </a:cubicBezTo>
                  <a:cubicBezTo>
                    <a:pt x="17" y="125"/>
                    <a:pt x="17" y="126"/>
                    <a:pt x="18" y="127"/>
                  </a:cubicBezTo>
                  <a:cubicBezTo>
                    <a:pt x="21" y="128"/>
                    <a:pt x="21" y="128"/>
                    <a:pt x="21" y="128"/>
                  </a:cubicBezTo>
                  <a:cubicBezTo>
                    <a:pt x="18" y="128"/>
                    <a:pt x="18" y="128"/>
                    <a:pt x="18" y="128"/>
                  </a:cubicBezTo>
                  <a:cubicBezTo>
                    <a:pt x="18" y="128"/>
                    <a:pt x="17" y="128"/>
                    <a:pt x="17" y="129"/>
                  </a:cubicBezTo>
                  <a:cubicBezTo>
                    <a:pt x="20" y="131"/>
                    <a:pt x="17" y="137"/>
                    <a:pt x="16" y="141"/>
                  </a:cubicBezTo>
                  <a:cubicBezTo>
                    <a:pt x="15" y="143"/>
                    <a:pt x="15" y="144"/>
                    <a:pt x="14" y="145"/>
                  </a:cubicBezTo>
                  <a:cubicBezTo>
                    <a:pt x="14" y="146"/>
                    <a:pt x="14" y="147"/>
                    <a:pt x="14" y="148"/>
                  </a:cubicBezTo>
                  <a:cubicBezTo>
                    <a:pt x="14" y="150"/>
                    <a:pt x="14" y="152"/>
                    <a:pt x="12" y="155"/>
                  </a:cubicBezTo>
                  <a:cubicBezTo>
                    <a:pt x="11" y="157"/>
                    <a:pt x="11" y="160"/>
                    <a:pt x="11" y="162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5" y="164"/>
                    <a:pt x="15" y="164"/>
                    <a:pt x="15" y="165"/>
                  </a:cubicBezTo>
                  <a:cubicBezTo>
                    <a:pt x="15" y="169"/>
                    <a:pt x="15" y="170"/>
                    <a:pt x="17" y="170"/>
                  </a:cubicBezTo>
                  <a:cubicBezTo>
                    <a:pt x="21" y="170"/>
                    <a:pt x="25" y="170"/>
                    <a:pt x="30" y="172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4"/>
                    <a:pt x="28" y="174"/>
                    <a:pt x="27" y="174"/>
                  </a:cubicBezTo>
                  <a:cubicBezTo>
                    <a:pt x="24" y="174"/>
                    <a:pt x="21" y="175"/>
                    <a:pt x="20" y="177"/>
                  </a:cubicBezTo>
                  <a:cubicBezTo>
                    <a:pt x="20" y="178"/>
                    <a:pt x="20" y="178"/>
                    <a:pt x="20" y="179"/>
                  </a:cubicBezTo>
                  <a:cubicBezTo>
                    <a:pt x="20" y="181"/>
                    <a:pt x="20" y="183"/>
                    <a:pt x="17" y="183"/>
                  </a:cubicBezTo>
                  <a:close/>
                  <a:moveTo>
                    <a:pt x="16" y="181"/>
                  </a:moveTo>
                  <a:cubicBezTo>
                    <a:pt x="16" y="181"/>
                    <a:pt x="16" y="181"/>
                    <a:pt x="17" y="181"/>
                  </a:cubicBezTo>
                  <a:cubicBezTo>
                    <a:pt x="18" y="181"/>
                    <a:pt x="18" y="181"/>
                    <a:pt x="18" y="179"/>
                  </a:cubicBezTo>
                  <a:cubicBezTo>
                    <a:pt x="18" y="180"/>
                    <a:pt x="17" y="180"/>
                    <a:pt x="16" y="181"/>
                  </a:cubicBezTo>
                  <a:close/>
                  <a:moveTo>
                    <a:pt x="14" y="174"/>
                  </a:moveTo>
                  <a:cubicBezTo>
                    <a:pt x="16" y="174"/>
                    <a:pt x="18" y="175"/>
                    <a:pt x="19" y="176"/>
                  </a:cubicBezTo>
                  <a:cubicBezTo>
                    <a:pt x="19" y="174"/>
                    <a:pt x="21" y="173"/>
                    <a:pt x="23" y="172"/>
                  </a:cubicBezTo>
                  <a:cubicBezTo>
                    <a:pt x="21" y="172"/>
                    <a:pt x="19" y="172"/>
                    <a:pt x="17" y="172"/>
                  </a:cubicBezTo>
                  <a:cubicBezTo>
                    <a:pt x="16" y="172"/>
                    <a:pt x="15" y="172"/>
                    <a:pt x="14" y="171"/>
                  </a:cubicBezTo>
                  <a:cubicBezTo>
                    <a:pt x="14" y="172"/>
                    <a:pt x="14" y="173"/>
                    <a:pt x="14" y="174"/>
                  </a:cubicBezTo>
                  <a:close/>
                  <a:moveTo>
                    <a:pt x="12" y="170"/>
                  </a:moveTo>
                  <a:cubicBezTo>
                    <a:pt x="12" y="170"/>
                    <a:pt x="12" y="170"/>
                    <a:pt x="12" y="170"/>
                  </a:cubicBezTo>
                  <a:cubicBezTo>
                    <a:pt x="12" y="171"/>
                    <a:pt x="12" y="171"/>
                    <a:pt x="12" y="171"/>
                  </a:cubicBezTo>
                  <a:cubicBezTo>
                    <a:pt x="12" y="174"/>
                    <a:pt x="12" y="174"/>
                    <a:pt x="12" y="174"/>
                  </a:cubicBezTo>
                  <a:cubicBezTo>
                    <a:pt x="12" y="173"/>
                    <a:pt x="12" y="172"/>
                    <a:pt x="12" y="171"/>
                  </a:cubicBezTo>
                  <a:cubicBezTo>
                    <a:pt x="12" y="171"/>
                    <a:pt x="12" y="170"/>
                    <a:pt x="12" y="170"/>
                  </a:cubicBezTo>
                  <a:cubicBezTo>
                    <a:pt x="12" y="170"/>
                    <a:pt x="12" y="170"/>
                    <a:pt x="12" y="170"/>
                  </a:cubicBezTo>
                  <a:close/>
                  <a:moveTo>
                    <a:pt x="9" y="166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3" y="168"/>
                  </a:cubicBezTo>
                  <a:cubicBezTo>
                    <a:pt x="13" y="167"/>
                    <a:pt x="13" y="166"/>
                    <a:pt x="13" y="165"/>
                  </a:cubicBezTo>
                  <a:cubicBezTo>
                    <a:pt x="13" y="165"/>
                    <a:pt x="13" y="164"/>
                    <a:pt x="13" y="164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9" y="164"/>
                    <a:pt x="9" y="164"/>
                    <a:pt x="9" y="164"/>
                  </a:cubicBezTo>
                  <a:cubicBezTo>
                    <a:pt x="9" y="164"/>
                    <a:pt x="9" y="164"/>
                    <a:pt x="9" y="164"/>
                  </a:cubicBezTo>
                  <a:cubicBezTo>
                    <a:pt x="8" y="165"/>
                    <a:pt x="8" y="165"/>
                    <a:pt x="8" y="165"/>
                  </a:cubicBezTo>
                  <a:cubicBezTo>
                    <a:pt x="8" y="165"/>
                    <a:pt x="8" y="165"/>
                    <a:pt x="9" y="166"/>
                  </a:cubicBezTo>
                  <a:cubicBezTo>
                    <a:pt x="9" y="166"/>
                    <a:pt x="9" y="166"/>
                    <a:pt x="9" y="166"/>
                  </a:cubicBezTo>
                  <a:close/>
                  <a:moveTo>
                    <a:pt x="9" y="151"/>
                  </a:moveTo>
                  <a:cubicBezTo>
                    <a:pt x="9" y="153"/>
                    <a:pt x="9" y="153"/>
                    <a:pt x="9" y="153"/>
                  </a:cubicBezTo>
                  <a:cubicBezTo>
                    <a:pt x="9" y="154"/>
                    <a:pt x="9" y="155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7"/>
                    <a:pt x="6" y="158"/>
                    <a:pt x="6" y="158"/>
                  </a:cubicBezTo>
                  <a:cubicBezTo>
                    <a:pt x="6" y="159"/>
                    <a:pt x="7" y="160"/>
                    <a:pt x="8" y="161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58"/>
                    <a:pt x="9" y="156"/>
                    <a:pt x="10" y="154"/>
                  </a:cubicBezTo>
                  <a:cubicBezTo>
                    <a:pt x="11" y="153"/>
                    <a:pt x="11" y="152"/>
                    <a:pt x="11" y="152"/>
                  </a:cubicBezTo>
                  <a:lnTo>
                    <a:pt x="9" y="151"/>
                  </a:lnTo>
                  <a:close/>
                  <a:moveTo>
                    <a:pt x="7" y="151"/>
                  </a:moveTo>
                  <a:cubicBezTo>
                    <a:pt x="7" y="152"/>
                    <a:pt x="7" y="152"/>
                    <a:pt x="7" y="152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8" y="151"/>
                    <a:pt x="8" y="151"/>
                    <a:pt x="7" y="151"/>
                  </a:cubicBezTo>
                  <a:close/>
                  <a:moveTo>
                    <a:pt x="7" y="148"/>
                  </a:moveTo>
                  <a:cubicBezTo>
                    <a:pt x="8" y="148"/>
                    <a:pt x="9" y="149"/>
                    <a:pt x="9" y="149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12" y="150"/>
                    <a:pt x="12" y="149"/>
                    <a:pt x="12" y="148"/>
                  </a:cubicBezTo>
                  <a:cubicBezTo>
                    <a:pt x="12" y="147"/>
                    <a:pt x="12" y="146"/>
                    <a:pt x="13" y="145"/>
                  </a:cubicBezTo>
                  <a:cubicBezTo>
                    <a:pt x="13" y="143"/>
                    <a:pt x="13" y="142"/>
                    <a:pt x="14" y="140"/>
                  </a:cubicBezTo>
                  <a:cubicBezTo>
                    <a:pt x="16" y="136"/>
                    <a:pt x="18" y="131"/>
                    <a:pt x="15" y="129"/>
                  </a:cubicBezTo>
                  <a:cubicBezTo>
                    <a:pt x="13" y="128"/>
                    <a:pt x="13" y="128"/>
                    <a:pt x="13" y="128"/>
                  </a:cubicBezTo>
                  <a:cubicBezTo>
                    <a:pt x="13" y="128"/>
                    <a:pt x="13" y="128"/>
                    <a:pt x="13" y="128"/>
                  </a:cubicBezTo>
                  <a:cubicBezTo>
                    <a:pt x="13" y="130"/>
                    <a:pt x="12" y="130"/>
                    <a:pt x="11" y="130"/>
                  </a:cubicBezTo>
                  <a:cubicBezTo>
                    <a:pt x="11" y="130"/>
                    <a:pt x="11" y="130"/>
                    <a:pt x="11" y="130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1" y="131"/>
                    <a:pt x="11" y="131"/>
                    <a:pt x="11" y="131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2" y="133"/>
                    <a:pt x="12" y="133"/>
                    <a:pt x="12" y="133"/>
                  </a:cubicBezTo>
                  <a:cubicBezTo>
                    <a:pt x="12" y="133"/>
                    <a:pt x="12" y="133"/>
                    <a:pt x="12" y="133"/>
                  </a:cubicBezTo>
                  <a:cubicBezTo>
                    <a:pt x="12" y="133"/>
                    <a:pt x="12" y="133"/>
                    <a:pt x="12" y="133"/>
                  </a:cubicBezTo>
                  <a:cubicBezTo>
                    <a:pt x="11" y="134"/>
                    <a:pt x="11" y="134"/>
                    <a:pt x="11" y="134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10" y="137"/>
                    <a:pt x="10" y="137"/>
                    <a:pt x="9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1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7" y="143"/>
                    <a:pt x="7" y="143"/>
                  </a:cubicBezTo>
                  <a:cubicBezTo>
                    <a:pt x="8" y="143"/>
                    <a:pt x="8" y="144"/>
                    <a:pt x="8" y="144"/>
                  </a:cubicBezTo>
                  <a:cubicBezTo>
                    <a:pt x="10" y="144"/>
                    <a:pt x="10" y="146"/>
                    <a:pt x="11" y="147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9" y="148"/>
                    <a:pt x="8" y="148"/>
                    <a:pt x="8" y="148"/>
                  </a:cubicBezTo>
                  <a:cubicBezTo>
                    <a:pt x="8" y="148"/>
                    <a:pt x="8" y="148"/>
                    <a:pt x="7" y="148"/>
                  </a:cubicBezTo>
                  <a:close/>
                  <a:moveTo>
                    <a:pt x="5" y="144"/>
                  </a:moveTo>
                  <a:cubicBezTo>
                    <a:pt x="6" y="145"/>
                    <a:pt x="6" y="145"/>
                    <a:pt x="6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6" y="145"/>
                    <a:pt x="6" y="145"/>
                    <a:pt x="6" y="144"/>
                  </a:cubicBezTo>
                  <a:cubicBezTo>
                    <a:pt x="6" y="144"/>
                    <a:pt x="5" y="144"/>
                    <a:pt x="5" y="144"/>
                  </a:cubicBezTo>
                  <a:close/>
                  <a:moveTo>
                    <a:pt x="4" y="138"/>
                  </a:moveTo>
                  <a:cubicBezTo>
                    <a:pt x="5" y="138"/>
                    <a:pt x="6" y="139"/>
                    <a:pt x="7" y="139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5" y="137"/>
                    <a:pt x="5" y="137"/>
                    <a:pt x="5" y="137"/>
                  </a:cubicBezTo>
                  <a:cubicBezTo>
                    <a:pt x="6" y="137"/>
                    <a:pt x="6" y="137"/>
                    <a:pt x="6" y="137"/>
                  </a:cubicBezTo>
                  <a:cubicBezTo>
                    <a:pt x="6" y="136"/>
                    <a:pt x="6" y="136"/>
                    <a:pt x="6" y="135"/>
                  </a:cubicBezTo>
                  <a:cubicBezTo>
                    <a:pt x="5" y="135"/>
                    <a:pt x="5" y="135"/>
                    <a:pt x="5" y="135"/>
                  </a:cubicBezTo>
                  <a:cubicBezTo>
                    <a:pt x="5" y="135"/>
                    <a:pt x="5" y="136"/>
                    <a:pt x="5" y="136"/>
                  </a:cubicBezTo>
                  <a:cubicBezTo>
                    <a:pt x="5" y="137"/>
                    <a:pt x="4" y="137"/>
                    <a:pt x="4" y="138"/>
                  </a:cubicBezTo>
                  <a:close/>
                  <a:moveTo>
                    <a:pt x="12" y="125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13" y="126"/>
                    <a:pt x="13" y="126"/>
                    <a:pt x="13" y="127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5" y="127"/>
                    <a:pt x="15" y="127"/>
                    <a:pt x="16" y="127"/>
                  </a:cubicBezTo>
                  <a:cubicBezTo>
                    <a:pt x="15" y="126"/>
                    <a:pt x="15" y="125"/>
                    <a:pt x="15" y="124"/>
                  </a:cubicBezTo>
                  <a:cubicBezTo>
                    <a:pt x="15" y="123"/>
                    <a:pt x="15" y="123"/>
                    <a:pt x="15" y="122"/>
                  </a:cubicBezTo>
                  <a:cubicBezTo>
                    <a:pt x="14" y="121"/>
                    <a:pt x="14" y="119"/>
                    <a:pt x="14" y="118"/>
                  </a:cubicBezTo>
                  <a:cubicBezTo>
                    <a:pt x="13" y="117"/>
                    <a:pt x="13" y="117"/>
                    <a:pt x="13" y="117"/>
                  </a:cubicBezTo>
                  <a:cubicBezTo>
                    <a:pt x="13" y="119"/>
                    <a:pt x="13" y="123"/>
                    <a:pt x="12" y="125"/>
                  </a:cubicBezTo>
                  <a:close/>
                  <a:moveTo>
                    <a:pt x="14" y="113"/>
                  </a:moveTo>
                  <a:cubicBezTo>
                    <a:pt x="14" y="113"/>
                    <a:pt x="14" y="113"/>
                    <a:pt x="14" y="113"/>
                  </a:cubicBezTo>
                  <a:cubicBezTo>
                    <a:pt x="14" y="113"/>
                    <a:pt x="14" y="114"/>
                    <a:pt x="14" y="114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5" y="113"/>
                    <a:pt x="15" y="113"/>
                    <a:pt x="15" y="112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4" y="112"/>
                    <a:pt x="14" y="112"/>
                    <a:pt x="14" y="112"/>
                  </a:cubicBezTo>
                  <a:cubicBezTo>
                    <a:pt x="14" y="112"/>
                    <a:pt x="14" y="112"/>
                    <a:pt x="14" y="113"/>
                  </a:cubicBezTo>
                  <a:close/>
                  <a:moveTo>
                    <a:pt x="11" y="87"/>
                  </a:moveTo>
                  <a:cubicBezTo>
                    <a:pt x="12" y="89"/>
                    <a:pt x="11" y="90"/>
                    <a:pt x="10" y="90"/>
                  </a:cubicBezTo>
                  <a:cubicBezTo>
                    <a:pt x="9" y="90"/>
                    <a:pt x="9" y="91"/>
                    <a:pt x="10" y="93"/>
                  </a:cubicBezTo>
                  <a:cubicBezTo>
                    <a:pt x="10" y="93"/>
                    <a:pt x="10" y="94"/>
                    <a:pt x="10" y="94"/>
                  </a:cubicBezTo>
                  <a:cubicBezTo>
                    <a:pt x="10" y="95"/>
                    <a:pt x="10" y="96"/>
                    <a:pt x="10" y="97"/>
                  </a:cubicBezTo>
                  <a:cubicBezTo>
                    <a:pt x="10" y="98"/>
                    <a:pt x="11" y="100"/>
                    <a:pt x="10" y="102"/>
                  </a:cubicBezTo>
                  <a:cubicBezTo>
                    <a:pt x="9" y="103"/>
                    <a:pt x="8" y="109"/>
                    <a:pt x="9" y="110"/>
                  </a:cubicBezTo>
                  <a:cubicBezTo>
                    <a:pt x="9" y="111"/>
                    <a:pt x="9" y="111"/>
                    <a:pt x="10" y="111"/>
                  </a:cubicBezTo>
                  <a:cubicBezTo>
                    <a:pt x="10" y="111"/>
                    <a:pt x="10" y="111"/>
                    <a:pt x="11" y="110"/>
                  </a:cubicBezTo>
                  <a:cubicBezTo>
                    <a:pt x="11" y="110"/>
                    <a:pt x="13" y="110"/>
                    <a:pt x="14" y="110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5" y="110"/>
                    <a:pt x="14" y="109"/>
                    <a:pt x="14" y="108"/>
                  </a:cubicBezTo>
                  <a:cubicBezTo>
                    <a:pt x="14" y="108"/>
                    <a:pt x="14" y="107"/>
                    <a:pt x="15" y="107"/>
                  </a:cubicBezTo>
                  <a:cubicBezTo>
                    <a:pt x="15" y="105"/>
                    <a:pt x="15" y="104"/>
                    <a:pt x="15" y="103"/>
                  </a:cubicBezTo>
                  <a:cubicBezTo>
                    <a:pt x="15" y="102"/>
                    <a:pt x="16" y="101"/>
                    <a:pt x="16" y="99"/>
                  </a:cubicBezTo>
                  <a:cubicBezTo>
                    <a:pt x="17" y="98"/>
                    <a:pt x="18" y="96"/>
                    <a:pt x="18" y="95"/>
                  </a:cubicBezTo>
                  <a:cubicBezTo>
                    <a:pt x="18" y="95"/>
                    <a:pt x="17" y="94"/>
                    <a:pt x="17" y="94"/>
                  </a:cubicBezTo>
                  <a:cubicBezTo>
                    <a:pt x="17" y="91"/>
                    <a:pt x="17" y="88"/>
                    <a:pt x="18" y="86"/>
                  </a:cubicBezTo>
                  <a:cubicBezTo>
                    <a:pt x="18" y="85"/>
                    <a:pt x="18" y="85"/>
                    <a:pt x="19" y="84"/>
                  </a:cubicBezTo>
                  <a:cubicBezTo>
                    <a:pt x="19" y="84"/>
                    <a:pt x="20" y="83"/>
                    <a:pt x="20" y="83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20" y="80"/>
                    <a:pt x="20" y="79"/>
                    <a:pt x="20" y="78"/>
                  </a:cubicBezTo>
                  <a:cubicBezTo>
                    <a:pt x="22" y="74"/>
                    <a:pt x="23" y="73"/>
                    <a:pt x="22" y="69"/>
                  </a:cubicBezTo>
                  <a:cubicBezTo>
                    <a:pt x="21" y="69"/>
                    <a:pt x="21" y="68"/>
                    <a:pt x="21" y="68"/>
                  </a:cubicBezTo>
                  <a:cubicBezTo>
                    <a:pt x="20" y="65"/>
                    <a:pt x="19" y="62"/>
                    <a:pt x="21" y="59"/>
                  </a:cubicBezTo>
                  <a:cubicBezTo>
                    <a:pt x="21" y="57"/>
                    <a:pt x="22" y="56"/>
                    <a:pt x="22" y="54"/>
                  </a:cubicBezTo>
                  <a:cubicBezTo>
                    <a:pt x="22" y="53"/>
                    <a:pt x="22" y="52"/>
                    <a:pt x="22" y="51"/>
                  </a:cubicBezTo>
                  <a:cubicBezTo>
                    <a:pt x="23" y="49"/>
                    <a:pt x="24" y="47"/>
                    <a:pt x="25" y="46"/>
                  </a:cubicBezTo>
                  <a:cubicBezTo>
                    <a:pt x="25" y="45"/>
                    <a:pt x="26" y="44"/>
                    <a:pt x="26" y="43"/>
                  </a:cubicBezTo>
                  <a:cubicBezTo>
                    <a:pt x="26" y="42"/>
                    <a:pt x="27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0"/>
                    <a:pt x="28" y="40"/>
                    <a:pt x="28" y="39"/>
                  </a:cubicBezTo>
                  <a:cubicBezTo>
                    <a:pt x="28" y="38"/>
                    <a:pt x="27" y="37"/>
                    <a:pt x="27" y="35"/>
                  </a:cubicBezTo>
                  <a:cubicBezTo>
                    <a:pt x="27" y="31"/>
                    <a:pt x="28" y="30"/>
                    <a:pt x="32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4" y="27"/>
                    <a:pt x="34" y="27"/>
                  </a:cubicBezTo>
                  <a:cubicBezTo>
                    <a:pt x="33" y="26"/>
                    <a:pt x="32" y="25"/>
                    <a:pt x="32" y="24"/>
                  </a:cubicBezTo>
                  <a:cubicBezTo>
                    <a:pt x="29" y="24"/>
                    <a:pt x="29" y="22"/>
                    <a:pt x="29" y="19"/>
                  </a:cubicBezTo>
                  <a:cubicBezTo>
                    <a:pt x="29" y="18"/>
                    <a:pt x="29" y="16"/>
                    <a:pt x="28" y="16"/>
                  </a:cubicBezTo>
                  <a:cubicBezTo>
                    <a:pt x="27" y="13"/>
                    <a:pt x="27" y="12"/>
                    <a:pt x="27" y="11"/>
                  </a:cubicBezTo>
                  <a:cubicBezTo>
                    <a:pt x="27" y="11"/>
                    <a:pt x="28" y="10"/>
                    <a:pt x="27" y="9"/>
                  </a:cubicBezTo>
                  <a:cubicBezTo>
                    <a:pt x="27" y="9"/>
                    <a:pt x="27" y="8"/>
                    <a:pt x="27" y="8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5" y="4"/>
                    <a:pt x="25" y="4"/>
                    <a:pt x="25" y="3"/>
                  </a:cubicBezTo>
                  <a:cubicBezTo>
                    <a:pt x="24" y="4"/>
                    <a:pt x="23" y="5"/>
                    <a:pt x="22" y="5"/>
                  </a:cubicBezTo>
                  <a:cubicBezTo>
                    <a:pt x="22" y="6"/>
                    <a:pt x="22" y="6"/>
                    <a:pt x="22" y="7"/>
                  </a:cubicBezTo>
                  <a:cubicBezTo>
                    <a:pt x="23" y="13"/>
                    <a:pt x="25" y="21"/>
                    <a:pt x="22" y="26"/>
                  </a:cubicBezTo>
                  <a:cubicBezTo>
                    <a:pt x="21" y="27"/>
                    <a:pt x="21" y="28"/>
                    <a:pt x="22" y="30"/>
                  </a:cubicBezTo>
                  <a:cubicBezTo>
                    <a:pt x="22" y="32"/>
                    <a:pt x="22" y="33"/>
                    <a:pt x="21" y="35"/>
                  </a:cubicBezTo>
                  <a:cubicBezTo>
                    <a:pt x="21" y="37"/>
                    <a:pt x="21" y="38"/>
                    <a:pt x="20" y="40"/>
                  </a:cubicBezTo>
                  <a:cubicBezTo>
                    <a:pt x="20" y="42"/>
                    <a:pt x="20" y="44"/>
                    <a:pt x="19" y="46"/>
                  </a:cubicBezTo>
                  <a:cubicBezTo>
                    <a:pt x="19" y="46"/>
                    <a:pt x="19" y="47"/>
                    <a:pt x="19" y="47"/>
                  </a:cubicBezTo>
                  <a:cubicBezTo>
                    <a:pt x="18" y="48"/>
                    <a:pt x="18" y="49"/>
                    <a:pt x="18" y="50"/>
                  </a:cubicBezTo>
                  <a:cubicBezTo>
                    <a:pt x="18" y="50"/>
                    <a:pt x="18" y="51"/>
                    <a:pt x="18" y="52"/>
                  </a:cubicBezTo>
                  <a:cubicBezTo>
                    <a:pt x="18" y="53"/>
                    <a:pt x="19" y="54"/>
                    <a:pt x="18" y="55"/>
                  </a:cubicBezTo>
                  <a:cubicBezTo>
                    <a:pt x="16" y="58"/>
                    <a:pt x="17" y="60"/>
                    <a:pt x="17" y="63"/>
                  </a:cubicBezTo>
                  <a:cubicBezTo>
                    <a:pt x="18" y="64"/>
                    <a:pt x="18" y="65"/>
                    <a:pt x="18" y="66"/>
                  </a:cubicBezTo>
                  <a:cubicBezTo>
                    <a:pt x="18" y="69"/>
                    <a:pt x="16" y="84"/>
                    <a:pt x="11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7" name="Freeform 105"/>
            <p:cNvSpPr>
              <a:spLocks/>
            </p:cNvSpPr>
            <p:nvPr/>
          </p:nvSpPr>
          <p:spPr bwMode="auto">
            <a:xfrm>
              <a:off x="2365" y="2256"/>
              <a:ext cx="20" cy="31"/>
            </a:xfrm>
            <a:custGeom>
              <a:avLst/>
              <a:gdLst>
                <a:gd name="T0" fmla="*/ 12 w 12"/>
                <a:gd name="T1" fmla="*/ 1 h 18"/>
                <a:gd name="T2" fmla="*/ 9 w 12"/>
                <a:gd name="T3" fmla="*/ 0 h 18"/>
                <a:gd name="T4" fmla="*/ 5 w 12"/>
                <a:gd name="T5" fmla="*/ 2 h 18"/>
                <a:gd name="T6" fmla="*/ 6 w 12"/>
                <a:gd name="T7" fmla="*/ 3 h 18"/>
                <a:gd name="T8" fmla="*/ 10 w 12"/>
                <a:gd name="T9" fmla="*/ 6 h 18"/>
                <a:gd name="T10" fmla="*/ 9 w 12"/>
                <a:gd name="T11" fmla="*/ 12 h 18"/>
                <a:gd name="T12" fmla="*/ 6 w 12"/>
                <a:gd name="T13" fmla="*/ 11 h 18"/>
                <a:gd name="T14" fmla="*/ 7 w 12"/>
                <a:gd name="T15" fmla="*/ 12 h 18"/>
                <a:gd name="T16" fmla="*/ 6 w 12"/>
                <a:gd name="T17" fmla="*/ 13 h 18"/>
                <a:gd name="T18" fmla="*/ 3 w 12"/>
                <a:gd name="T19" fmla="*/ 10 h 18"/>
                <a:gd name="T20" fmla="*/ 4 w 12"/>
                <a:gd name="T21" fmla="*/ 12 h 18"/>
                <a:gd name="T22" fmla="*/ 4 w 12"/>
                <a:gd name="T23" fmla="*/ 14 h 18"/>
                <a:gd name="T24" fmla="*/ 3 w 12"/>
                <a:gd name="T25" fmla="*/ 15 h 18"/>
                <a:gd name="T26" fmla="*/ 12 w 12"/>
                <a:gd name="T27" fmla="*/ 14 h 18"/>
                <a:gd name="T28" fmla="*/ 12 w 12"/>
                <a:gd name="T2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12" y="1"/>
                  </a:moveTo>
                  <a:cubicBezTo>
                    <a:pt x="11" y="1"/>
                    <a:pt x="10" y="1"/>
                    <a:pt x="9" y="0"/>
                  </a:cubicBezTo>
                  <a:cubicBezTo>
                    <a:pt x="8" y="1"/>
                    <a:pt x="7" y="2"/>
                    <a:pt x="5" y="2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2" y="4"/>
                    <a:pt x="8" y="6"/>
                    <a:pt x="10" y="6"/>
                  </a:cubicBezTo>
                  <a:cubicBezTo>
                    <a:pt x="7" y="8"/>
                    <a:pt x="4" y="11"/>
                    <a:pt x="9" y="12"/>
                  </a:cubicBezTo>
                  <a:cubicBezTo>
                    <a:pt x="9" y="12"/>
                    <a:pt x="7" y="12"/>
                    <a:pt x="6" y="11"/>
                  </a:cubicBezTo>
                  <a:cubicBezTo>
                    <a:pt x="7" y="12"/>
                    <a:pt x="6" y="12"/>
                    <a:pt x="7" y="12"/>
                  </a:cubicBezTo>
                  <a:cubicBezTo>
                    <a:pt x="7" y="13"/>
                    <a:pt x="6" y="13"/>
                    <a:pt x="6" y="13"/>
                  </a:cubicBezTo>
                  <a:cubicBezTo>
                    <a:pt x="5" y="12"/>
                    <a:pt x="4" y="11"/>
                    <a:pt x="3" y="10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0" y="15"/>
                    <a:pt x="4" y="14"/>
                  </a:cubicBezTo>
                  <a:cubicBezTo>
                    <a:pt x="4" y="15"/>
                    <a:pt x="4" y="15"/>
                    <a:pt x="3" y="15"/>
                  </a:cubicBezTo>
                  <a:cubicBezTo>
                    <a:pt x="6" y="16"/>
                    <a:pt x="12" y="18"/>
                    <a:pt x="12" y="14"/>
                  </a:cubicBezTo>
                  <a:cubicBezTo>
                    <a:pt x="12" y="10"/>
                    <a:pt x="12" y="5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8" name="Freeform 106"/>
            <p:cNvSpPr>
              <a:spLocks noEditPoints="1"/>
            </p:cNvSpPr>
            <p:nvPr/>
          </p:nvSpPr>
          <p:spPr bwMode="auto">
            <a:xfrm>
              <a:off x="2365" y="2251"/>
              <a:ext cx="27" cy="34"/>
            </a:xfrm>
            <a:custGeom>
              <a:avLst/>
              <a:gdLst>
                <a:gd name="T0" fmla="*/ 10 w 16"/>
                <a:gd name="T1" fmla="*/ 20 h 20"/>
                <a:gd name="T2" fmla="*/ 10 w 16"/>
                <a:gd name="T3" fmla="*/ 20 h 20"/>
                <a:gd name="T4" fmla="*/ 5 w 16"/>
                <a:gd name="T5" fmla="*/ 20 h 20"/>
                <a:gd name="T6" fmla="*/ 3 w 16"/>
                <a:gd name="T7" fmla="*/ 19 h 20"/>
                <a:gd name="T8" fmla="*/ 2 w 16"/>
                <a:gd name="T9" fmla="*/ 19 h 20"/>
                <a:gd name="T10" fmla="*/ 2 w 16"/>
                <a:gd name="T11" fmla="*/ 18 h 20"/>
                <a:gd name="T12" fmla="*/ 1 w 16"/>
                <a:gd name="T13" fmla="*/ 17 h 20"/>
                <a:gd name="T14" fmla="*/ 3 w 16"/>
                <a:gd name="T15" fmla="*/ 14 h 20"/>
                <a:gd name="T16" fmla="*/ 0 w 16"/>
                <a:gd name="T17" fmla="*/ 9 h 20"/>
                <a:gd name="T18" fmla="*/ 5 w 16"/>
                <a:gd name="T19" fmla="*/ 14 h 20"/>
                <a:gd name="T20" fmla="*/ 5 w 16"/>
                <a:gd name="T21" fmla="*/ 13 h 20"/>
                <a:gd name="T22" fmla="*/ 6 w 16"/>
                <a:gd name="T23" fmla="*/ 13 h 20"/>
                <a:gd name="T24" fmla="*/ 7 w 16"/>
                <a:gd name="T25" fmla="*/ 10 h 20"/>
                <a:gd name="T26" fmla="*/ 4 w 16"/>
                <a:gd name="T27" fmla="*/ 7 h 20"/>
                <a:gd name="T28" fmla="*/ 5 w 16"/>
                <a:gd name="T29" fmla="*/ 6 h 20"/>
                <a:gd name="T30" fmla="*/ 2 w 16"/>
                <a:gd name="T31" fmla="*/ 3 h 20"/>
                <a:gd name="T32" fmla="*/ 5 w 16"/>
                <a:gd name="T33" fmla="*/ 4 h 20"/>
                <a:gd name="T34" fmla="*/ 8 w 16"/>
                <a:gd name="T35" fmla="*/ 2 h 20"/>
                <a:gd name="T36" fmla="*/ 9 w 16"/>
                <a:gd name="T37" fmla="*/ 0 h 20"/>
                <a:gd name="T38" fmla="*/ 10 w 16"/>
                <a:gd name="T39" fmla="*/ 2 h 20"/>
                <a:gd name="T40" fmla="*/ 11 w 16"/>
                <a:gd name="T41" fmla="*/ 3 h 20"/>
                <a:gd name="T42" fmla="*/ 12 w 16"/>
                <a:gd name="T43" fmla="*/ 3 h 20"/>
                <a:gd name="T44" fmla="*/ 13 w 16"/>
                <a:gd name="T45" fmla="*/ 3 h 20"/>
                <a:gd name="T46" fmla="*/ 13 w 16"/>
                <a:gd name="T47" fmla="*/ 16 h 20"/>
                <a:gd name="T48" fmla="*/ 16 w 16"/>
                <a:gd name="T49" fmla="*/ 17 h 20"/>
                <a:gd name="T50" fmla="*/ 13 w 16"/>
                <a:gd name="T51" fmla="*/ 17 h 20"/>
                <a:gd name="T52" fmla="*/ 13 w 16"/>
                <a:gd name="T53" fmla="*/ 17 h 20"/>
                <a:gd name="T54" fmla="*/ 13 w 16"/>
                <a:gd name="T55" fmla="*/ 19 h 20"/>
                <a:gd name="T56" fmla="*/ 10 w 16"/>
                <a:gd name="T57" fmla="*/ 20 h 20"/>
                <a:gd name="T58" fmla="*/ 5 w 16"/>
                <a:gd name="T59" fmla="*/ 18 h 20"/>
                <a:gd name="T60" fmla="*/ 5 w 16"/>
                <a:gd name="T61" fmla="*/ 18 h 20"/>
                <a:gd name="T62" fmla="*/ 10 w 16"/>
                <a:gd name="T63" fmla="*/ 18 h 20"/>
                <a:gd name="T64" fmla="*/ 10 w 16"/>
                <a:gd name="T65" fmla="*/ 18 h 20"/>
                <a:gd name="T66" fmla="*/ 11 w 16"/>
                <a:gd name="T67" fmla="*/ 18 h 20"/>
                <a:gd name="T68" fmla="*/ 11 w 16"/>
                <a:gd name="T69" fmla="*/ 17 h 20"/>
                <a:gd name="T70" fmla="*/ 11 w 16"/>
                <a:gd name="T71" fmla="*/ 16 h 20"/>
                <a:gd name="T72" fmla="*/ 9 w 16"/>
                <a:gd name="T73" fmla="*/ 16 h 20"/>
                <a:gd name="T74" fmla="*/ 8 w 16"/>
                <a:gd name="T75" fmla="*/ 16 h 20"/>
                <a:gd name="T76" fmla="*/ 7 w 16"/>
                <a:gd name="T77" fmla="*/ 17 h 20"/>
                <a:gd name="T78" fmla="*/ 6 w 16"/>
                <a:gd name="T79" fmla="*/ 17 h 20"/>
                <a:gd name="T80" fmla="*/ 5 w 16"/>
                <a:gd name="T81" fmla="*/ 16 h 20"/>
                <a:gd name="T82" fmla="*/ 4 w 16"/>
                <a:gd name="T83" fmla="*/ 16 h 20"/>
                <a:gd name="T84" fmla="*/ 3 w 16"/>
                <a:gd name="T85" fmla="*/ 16 h 20"/>
                <a:gd name="T86" fmla="*/ 4 w 16"/>
                <a:gd name="T87" fmla="*/ 16 h 20"/>
                <a:gd name="T88" fmla="*/ 5 w 16"/>
                <a:gd name="T89" fmla="*/ 16 h 20"/>
                <a:gd name="T90" fmla="*/ 5 w 16"/>
                <a:gd name="T91" fmla="*/ 17 h 20"/>
                <a:gd name="T92" fmla="*/ 5 w 16"/>
                <a:gd name="T93" fmla="*/ 18 h 20"/>
                <a:gd name="T94" fmla="*/ 8 w 16"/>
                <a:gd name="T95" fmla="*/ 14 h 20"/>
                <a:gd name="T96" fmla="*/ 10 w 16"/>
                <a:gd name="T97" fmla="*/ 14 h 20"/>
                <a:gd name="T98" fmla="*/ 11 w 16"/>
                <a:gd name="T99" fmla="*/ 15 h 20"/>
                <a:gd name="T100" fmla="*/ 11 w 16"/>
                <a:gd name="T101" fmla="*/ 9 h 20"/>
                <a:gd name="T102" fmla="*/ 10 w 16"/>
                <a:gd name="T103" fmla="*/ 10 h 20"/>
                <a:gd name="T104" fmla="*/ 8 w 16"/>
                <a:gd name="T105" fmla="*/ 13 h 20"/>
                <a:gd name="T106" fmla="*/ 8 w 16"/>
                <a:gd name="T107" fmla="*/ 14 h 20"/>
                <a:gd name="T108" fmla="*/ 6 w 16"/>
                <a:gd name="T109" fmla="*/ 7 h 20"/>
                <a:gd name="T110" fmla="*/ 10 w 16"/>
                <a:gd name="T111" fmla="*/ 8 h 20"/>
                <a:gd name="T112" fmla="*/ 11 w 16"/>
                <a:gd name="T113" fmla="*/ 8 h 20"/>
                <a:gd name="T114" fmla="*/ 11 w 16"/>
                <a:gd name="T115" fmla="*/ 5 h 20"/>
                <a:gd name="T116" fmla="*/ 9 w 16"/>
                <a:gd name="T117" fmla="*/ 4 h 20"/>
                <a:gd name="T118" fmla="*/ 8 w 16"/>
                <a:gd name="T119" fmla="*/ 5 h 20"/>
                <a:gd name="T120" fmla="*/ 8 w 16"/>
                <a:gd name="T121" fmla="*/ 6 h 20"/>
                <a:gd name="T122" fmla="*/ 7 w 16"/>
                <a:gd name="T123" fmla="*/ 7 h 20"/>
                <a:gd name="T124" fmla="*/ 6 w 16"/>
                <a:gd name="T12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" h="20">
                  <a:moveTo>
                    <a:pt x="10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20"/>
                    <a:pt x="5" y="20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1" y="17"/>
                    <a:pt x="1" y="17"/>
                  </a:cubicBezTo>
                  <a:cubicBezTo>
                    <a:pt x="1" y="16"/>
                    <a:pt x="1" y="15"/>
                    <a:pt x="3" y="1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6" y="11"/>
                    <a:pt x="7" y="10"/>
                  </a:cubicBezTo>
                  <a:cubicBezTo>
                    <a:pt x="6" y="9"/>
                    <a:pt x="4" y="8"/>
                    <a:pt x="4" y="7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4"/>
                    <a:pt x="8" y="3"/>
                    <a:pt x="8" y="2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3"/>
                    <a:pt x="10" y="3"/>
                    <a:pt x="11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8"/>
                    <a:pt x="13" y="19"/>
                    <a:pt x="13" y="19"/>
                  </a:cubicBezTo>
                  <a:cubicBezTo>
                    <a:pt x="12" y="20"/>
                    <a:pt x="11" y="20"/>
                    <a:pt x="10" y="20"/>
                  </a:cubicBezTo>
                  <a:close/>
                  <a:moveTo>
                    <a:pt x="5" y="18"/>
                  </a:moveTo>
                  <a:cubicBezTo>
                    <a:pt x="5" y="18"/>
                    <a:pt x="5" y="18"/>
                    <a:pt x="5" y="18"/>
                  </a:cubicBezTo>
                  <a:cubicBezTo>
                    <a:pt x="7" y="18"/>
                    <a:pt x="8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8" y="16"/>
                    <a:pt x="8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3" y="16"/>
                    <a:pt x="3" y="16"/>
                  </a:cubicBezTo>
                  <a:cubicBezTo>
                    <a:pt x="3" y="16"/>
                    <a:pt x="3" y="16"/>
                    <a:pt x="4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8"/>
                  </a:cubicBezTo>
                  <a:close/>
                  <a:moveTo>
                    <a:pt x="8" y="14"/>
                  </a:moveTo>
                  <a:cubicBezTo>
                    <a:pt x="9" y="14"/>
                    <a:pt x="9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9" y="11"/>
                    <a:pt x="7" y="12"/>
                    <a:pt x="8" y="13"/>
                  </a:cubicBezTo>
                  <a:cubicBezTo>
                    <a:pt x="8" y="13"/>
                    <a:pt x="8" y="13"/>
                    <a:pt x="8" y="14"/>
                  </a:cubicBezTo>
                  <a:close/>
                  <a:moveTo>
                    <a:pt x="6" y="7"/>
                  </a:moveTo>
                  <a:cubicBezTo>
                    <a:pt x="7" y="7"/>
                    <a:pt x="8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0" y="5"/>
                    <a:pt x="9" y="4"/>
                  </a:cubicBezTo>
                  <a:cubicBezTo>
                    <a:pt x="9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6" y="7"/>
                    <a:pt x="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9" name="Freeform 107"/>
            <p:cNvSpPr>
              <a:spLocks/>
            </p:cNvSpPr>
            <p:nvPr/>
          </p:nvSpPr>
          <p:spPr bwMode="auto">
            <a:xfrm>
              <a:off x="2370" y="2268"/>
              <a:ext cx="3" cy="7"/>
            </a:xfrm>
            <a:custGeom>
              <a:avLst/>
              <a:gdLst>
                <a:gd name="T0" fmla="*/ 2 w 2"/>
                <a:gd name="T1" fmla="*/ 0 h 4"/>
                <a:gd name="T2" fmla="*/ 2 w 2"/>
                <a:gd name="T3" fmla="*/ 3 h 4"/>
                <a:gd name="T4" fmla="*/ 1 w 2"/>
                <a:gd name="T5" fmla="*/ 3 h 4"/>
                <a:gd name="T6" fmla="*/ 2 w 2"/>
                <a:gd name="T7" fmla="*/ 4 h 4"/>
                <a:gd name="T8" fmla="*/ 2 w 2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4">
                  <a:moveTo>
                    <a:pt x="2" y="0"/>
                  </a:move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3"/>
                    <a:pt x="1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0" name="Freeform 108"/>
            <p:cNvSpPr>
              <a:spLocks/>
            </p:cNvSpPr>
            <p:nvPr/>
          </p:nvSpPr>
          <p:spPr bwMode="auto">
            <a:xfrm>
              <a:off x="2368" y="2265"/>
              <a:ext cx="14" cy="15"/>
            </a:xfrm>
            <a:custGeom>
              <a:avLst/>
              <a:gdLst>
                <a:gd name="T0" fmla="*/ 8 w 8"/>
                <a:gd name="T1" fmla="*/ 9 h 9"/>
                <a:gd name="T2" fmla="*/ 3 w 8"/>
                <a:gd name="T3" fmla="*/ 7 h 9"/>
                <a:gd name="T4" fmla="*/ 1 w 8"/>
                <a:gd name="T5" fmla="*/ 5 h 9"/>
                <a:gd name="T6" fmla="*/ 0 w 8"/>
                <a:gd name="T7" fmla="*/ 5 h 9"/>
                <a:gd name="T8" fmla="*/ 1 w 8"/>
                <a:gd name="T9" fmla="*/ 5 h 9"/>
                <a:gd name="T10" fmla="*/ 2 w 8"/>
                <a:gd name="T11" fmla="*/ 1 h 9"/>
                <a:gd name="T12" fmla="*/ 3 w 8"/>
                <a:gd name="T13" fmla="*/ 0 h 9"/>
                <a:gd name="T14" fmla="*/ 4 w 8"/>
                <a:gd name="T15" fmla="*/ 2 h 9"/>
                <a:gd name="T16" fmla="*/ 4 w 8"/>
                <a:gd name="T17" fmla="*/ 4 h 9"/>
                <a:gd name="T18" fmla="*/ 4 w 8"/>
                <a:gd name="T19" fmla="*/ 5 h 9"/>
                <a:gd name="T20" fmla="*/ 5 w 8"/>
                <a:gd name="T21" fmla="*/ 6 h 9"/>
                <a:gd name="T22" fmla="*/ 4 w 8"/>
                <a:gd name="T23" fmla="*/ 6 h 9"/>
                <a:gd name="T24" fmla="*/ 8 w 8"/>
                <a:gd name="T2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9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1" y="6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3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lnTo>
                    <a:pt x="8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1" name="Freeform 109"/>
            <p:cNvSpPr>
              <a:spLocks/>
            </p:cNvSpPr>
            <p:nvPr/>
          </p:nvSpPr>
          <p:spPr bwMode="auto">
            <a:xfrm>
              <a:off x="2359" y="2272"/>
              <a:ext cx="11" cy="5"/>
            </a:xfrm>
            <a:custGeom>
              <a:avLst/>
              <a:gdLst>
                <a:gd name="T0" fmla="*/ 2 w 6"/>
                <a:gd name="T1" fmla="*/ 0 h 3"/>
                <a:gd name="T2" fmla="*/ 6 w 6"/>
                <a:gd name="T3" fmla="*/ 3 h 3"/>
                <a:gd name="T4" fmla="*/ 2 w 6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2" y="0"/>
                  </a:moveTo>
                  <a:cubicBezTo>
                    <a:pt x="4" y="1"/>
                    <a:pt x="5" y="2"/>
                    <a:pt x="6" y="3"/>
                  </a:cubicBezTo>
                  <a:cubicBezTo>
                    <a:pt x="4" y="2"/>
                    <a:pt x="0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2" name="Freeform 110"/>
            <p:cNvSpPr>
              <a:spLocks/>
            </p:cNvSpPr>
            <p:nvPr/>
          </p:nvSpPr>
          <p:spPr bwMode="auto">
            <a:xfrm>
              <a:off x="2359" y="2270"/>
              <a:ext cx="16" cy="9"/>
            </a:xfrm>
            <a:custGeom>
              <a:avLst/>
              <a:gdLst>
                <a:gd name="T0" fmla="*/ 9 w 9"/>
                <a:gd name="T1" fmla="*/ 5 h 5"/>
                <a:gd name="T2" fmla="*/ 5 w 9"/>
                <a:gd name="T3" fmla="*/ 5 h 5"/>
                <a:gd name="T4" fmla="*/ 1 w 9"/>
                <a:gd name="T5" fmla="*/ 2 h 5"/>
                <a:gd name="T6" fmla="*/ 2 w 9"/>
                <a:gd name="T7" fmla="*/ 0 h 5"/>
                <a:gd name="T8" fmla="*/ 2 w 9"/>
                <a:gd name="T9" fmla="*/ 0 h 5"/>
                <a:gd name="T10" fmla="*/ 3 w 9"/>
                <a:gd name="T11" fmla="*/ 0 h 5"/>
                <a:gd name="T12" fmla="*/ 5 w 9"/>
                <a:gd name="T13" fmla="*/ 2 h 5"/>
                <a:gd name="T14" fmla="*/ 9 w 9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5">
                  <a:moveTo>
                    <a:pt x="9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1" y="4"/>
                    <a:pt x="1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5" y="1"/>
                    <a:pt x="5" y="2"/>
                  </a:cubicBezTo>
                  <a:lnTo>
                    <a:pt x="9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3" name="Freeform 111"/>
            <p:cNvSpPr>
              <a:spLocks/>
            </p:cNvSpPr>
            <p:nvPr/>
          </p:nvSpPr>
          <p:spPr bwMode="auto">
            <a:xfrm>
              <a:off x="2352" y="2267"/>
              <a:ext cx="11" cy="13"/>
            </a:xfrm>
            <a:custGeom>
              <a:avLst/>
              <a:gdLst>
                <a:gd name="T0" fmla="*/ 0 w 6"/>
                <a:gd name="T1" fmla="*/ 0 h 8"/>
                <a:gd name="T2" fmla="*/ 5 w 6"/>
                <a:gd name="T3" fmla="*/ 4 h 8"/>
                <a:gd name="T4" fmla="*/ 0 w 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0"/>
                  </a:moveTo>
                  <a:cubicBezTo>
                    <a:pt x="2" y="0"/>
                    <a:pt x="6" y="1"/>
                    <a:pt x="5" y="4"/>
                  </a:cubicBezTo>
                  <a:cubicBezTo>
                    <a:pt x="3" y="8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4" name="Freeform 112"/>
            <p:cNvSpPr>
              <a:spLocks noEditPoints="1"/>
            </p:cNvSpPr>
            <p:nvPr/>
          </p:nvSpPr>
          <p:spPr bwMode="auto">
            <a:xfrm>
              <a:off x="2349" y="2265"/>
              <a:ext cx="14" cy="12"/>
            </a:xfrm>
            <a:custGeom>
              <a:avLst/>
              <a:gdLst>
                <a:gd name="T0" fmla="*/ 5 w 8"/>
                <a:gd name="T1" fmla="*/ 7 h 7"/>
                <a:gd name="T2" fmla="*/ 1 w 8"/>
                <a:gd name="T3" fmla="*/ 1 h 7"/>
                <a:gd name="T4" fmla="*/ 0 w 8"/>
                <a:gd name="T5" fmla="*/ 0 h 7"/>
                <a:gd name="T6" fmla="*/ 2 w 8"/>
                <a:gd name="T7" fmla="*/ 0 h 7"/>
                <a:gd name="T8" fmla="*/ 8 w 8"/>
                <a:gd name="T9" fmla="*/ 2 h 7"/>
                <a:gd name="T10" fmla="*/ 8 w 8"/>
                <a:gd name="T11" fmla="*/ 5 h 7"/>
                <a:gd name="T12" fmla="*/ 5 w 8"/>
                <a:gd name="T13" fmla="*/ 7 h 7"/>
                <a:gd name="T14" fmla="*/ 3 w 8"/>
                <a:gd name="T15" fmla="*/ 2 h 7"/>
                <a:gd name="T16" fmla="*/ 5 w 8"/>
                <a:gd name="T17" fmla="*/ 5 h 7"/>
                <a:gd name="T18" fmla="*/ 6 w 8"/>
                <a:gd name="T19" fmla="*/ 4 h 7"/>
                <a:gd name="T20" fmla="*/ 6 w 8"/>
                <a:gd name="T21" fmla="*/ 3 h 7"/>
                <a:gd name="T22" fmla="*/ 3 w 8"/>
                <a:gd name="T23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5" y="7"/>
                  </a:moveTo>
                  <a:cubicBezTo>
                    <a:pt x="3" y="7"/>
                    <a:pt x="1" y="2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6" y="1"/>
                    <a:pt x="8" y="2"/>
                  </a:cubicBezTo>
                  <a:cubicBezTo>
                    <a:pt x="8" y="3"/>
                    <a:pt x="8" y="4"/>
                    <a:pt x="8" y="5"/>
                  </a:cubicBezTo>
                  <a:cubicBezTo>
                    <a:pt x="7" y="6"/>
                    <a:pt x="6" y="7"/>
                    <a:pt x="5" y="7"/>
                  </a:cubicBezTo>
                  <a:close/>
                  <a:moveTo>
                    <a:pt x="3" y="2"/>
                  </a:moveTo>
                  <a:cubicBezTo>
                    <a:pt x="4" y="4"/>
                    <a:pt x="5" y="5"/>
                    <a:pt x="5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6" y="4"/>
                    <a:pt x="6" y="4"/>
                    <a:pt x="6" y="3"/>
                  </a:cubicBezTo>
                  <a:cubicBezTo>
                    <a:pt x="6" y="3"/>
                    <a:pt x="4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5" name="Freeform 113"/>
            <p:cNvSpPr>
              <a:spLocks/>
            </p:cNvSpPr>
            <p:nvPr/>
          </p:nvSpPr>
          <p:spPr bwMode="auto">
            <a:xfrm>
              <a:off x="2344" y="2260"/>
              <a:ext cx="12" cy="7"/>
            </a:xfrm>
            <a:custGeom>
              <a:avLst/>
              <a:gdLst>
                <a:gd name="T0" fmla="*/ 0 w 7"/>
                <a:gd name="T1" fmla="*/ 0 h 4"/>
                <a:gd name="T2" fmla="*/ 7 w 7"/>
                <a:gd name="T3" fmla="*/ 4 h 4"/>
                <a:gd name="T4" fmla="*/ 0 w 7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cubicBezTo>
                    <a:pt x="3" y="1"/>
                    <a:pt x="5" y="2"/>
                    <a:pt x="7" y="4"/>
                  </a:cubicBezTo>
                  <a:cubicBezTo>
                    <a:pt x="4" y="3"/>
                    <a:pt x="2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6" name="Freeform 114"/>
            <p:cNvSpPr>
              <a:spLocks/>
            </p:cNvSpPr>
            <p:nvPr/>
          </p:nvSpPr>
          <p:spPr bwMode="auto">
            <a:xfrm>
              <a:off x="2340" y="2254"/>
              <a:ext cx="16" cy="14"/>
            </a:xfrm>
            <a:custGeom>
              <a:avLst/>
              <a:gdLst>
                <a:gd name="T0" fmla="*/ 8 w 9"/>
                <a:gd name="T1" fmla="*/ 8 h 8"/>
                <a:gd name="T2" fmla="*/ 7 w 9"/>
                <a:gd name="T3" fmla="*/ 7 h 8"/>
                <a:gd name="T4" fmla="*/ 2 w 9"/>
                <a:gd name="T5" fmla="*/ 3 h 8"/>
                <a:gd name="T6" fmla="*/ 0 w 9"/>
                <a:gd name="T7" fmla="*/ 0 h 8"/>
                <a:gd name="T8" fmla="*/ 3 w 9"/>
                <a:gd name="T9" fmla="*/ 2 h 8"/>
                <a:gd name="T10" fmla="*/ 8 w 9"/>
                <a:gd name="T11" fmla="*/ 5 h 8"/>
                <a:gd name="T12" fmla="*/ 9 w 9"/>
                <a:gd name="T13" fmla="*/ 6 h 8"/>
                <a:gd name="T14" fmla="*/ 8 w 9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8"/>
                  </a:moveTo>
                  <a:cubicBezTo>
                    <a:pt x="8" y="7"/>
                    <a:pt x="7" y="7"/>
                    <a:pt x="7" y="7"/>
                  </a:cubicBezTo>
                  <a:cubicBezTo>
                    <a:pt x="5" y="6"/>
                    <a:pt x="3" y="5"/>
                    <a:pt x="2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5" y="3"/>
                    <a:pt x="6" y="4"/>
                    <a:pt x="8" y="5"/>
                  </a:cubicBezTo>
                  <a:cubicBezTo>
                    <a:pt x="9" y="6"/>
                    <a:pt x="9" y="6"/>
                    <a:pt x="9" y="6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7" name="Freeform 115"/>
            <p:cNvSpPr>
              <a:spLocks/>
            </p:cNvSpPr>
            <p:nvPr/>
          </p:nvSpPr>
          <p:spPr bwMode="auto">
            <a:xfrm>
              <a:off x="2349" y="2256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8" name="Freeform 116"/>
            <p:cNvSpPr>
              <a:spLocks/>
            </p:cNvSpPr>
            <p:nvPr/>
          </p:nvSpPr>
          <p:spPr bwMode="auto">
            <a:xfrm>
              <a:off x="2347" y="2244"/>
              <a:ext cx="11" cy="19"/>
            </a:xfrm>
            <a:custGeom>
              <a:avLst/>
              <a:gdLst>
                <a:gd name="T0" fmla="*/ 2 w 6"/>
                <a:gd name="T1" fmla="*/ 11 h 11"/>
                <a:gd name="T2" fmla="*/ 1 w 6"/>
                <a:gd name="T3" fmla="*/ 9 h 11"/>
                <a:gd name="T4" fmla="*/ 1 w 6"/>
                <a:gd name="T5" fmla="*/ 7 h 11"/>
                <a:gd name="T6" fmla="*/ 1 w 6"/>
                <a:gd name="T7" fmla="*/ 6 h 11"/>
                <a:gd name="T8" fmla="*/ 6 w 6"/>
                <a:gd name="T9" fmla="*/ 0 h 11"/>
                <a:gd name="T10" fmla="*/ 3 w 6"/>
                <a:gd name="T11" fmla="*/ 8 h 11"/>
                <a:gd name="T12" fmla="*/ 3 w 6"/>
                <a:gd name="T13" fmla="*/ 9 h 11"/>
                <a:gd name="T14" fmla="*/ 2 w 6"/>
                <a:gd name="T1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1">
                  <a:moveTo>
                    <a:pt x="2" y="1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1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lnTo>
                    <a:pt x="2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9" name="Freeform 117"/>
            <p:cNvSpPr>
              <a:spLocks/>
            </p:cNvSpPr>
            <p:nvPr/>
          </p:nvSpPr>
          <p:spPr bwMode="auto">
            <a:xfrm>
              <a:off x="2351" y="2251"/>
              <a:ext cx="20" cy="16"/>
            </a:xfrm>
            <a:custGeom>
              <a:avLst/>
              <a:gdLst>
                <a:gd name="T0" fmla="*/ 1 w 12"/>
                <a:gd name="T1" fmla="*/ 1 h 9"/>
                <a:gd name="T2" fmla="*/ 3 w 12"/>
                <a:gd name="T3" fmla="*/ 2 h 9"/>
                <a:gd name="T4" fmla="*/ 4 w 12"/>
                <a:gd name="T5" fmla="*/ 0 h 9"/>
                <a:gd name="T6" fmla="*/ 3 w 12"/>
                <a:gd name="T7" fmla="*/ 4 h 9"/>
                <a:gd name="T8" fmla="*/ 7 w 12"/>
                <a:gd name="T9" fmla="*/ 4 h 9"/>
                <a:gd name="T10" fmla="*/ 5 w 12"/>
                <a:gd name="T11" fmla="*/ 9 h 9"/>
                <a:gd name="T12" fmla="*/ 3 w 12"/>
                <a:gd name="T13" fmla="*/ 7 h 9"/>
                <a:gd name="T14" fmla="*/ 4 w 12"/>
                <a:gd name="T15" fmla="*/ 7 h 9"/>
                <a:gd name="T16" fmla="*/ 1 w 12"/>
                <a:gd name="T1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9">
                  <a:moveTo>
                    <a:pt x="1" y="1"/>
                  </a:moveTo>
                  <a:cubicBezTo>
                    <a:pt x="2" y="1"/>
                    <a:pt x="3" y="0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5" y="2"/>
                    <a:pt x="3" y="3"/>
                    <a:pt x="3" y="4"/>
                  </a:cubicBezTo>
                  <a:cubicBezTo>
                    <a:pt x="6" y="7"/>
                    <a:pt x="5" y="4"/>
                    <a:pt x="7" y="4"/>
                  </a:cubicBezTo>
                  <a:cubicBezTo>
                    <a:pt x="12" y="6"/>
                    <a:pt x="5" y="5"/>
                    <a:pt x="5" y="9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3" y="7"/>
                    <a:pt x="4" y="7"/>
                    <a:pt x="4" y="7"/>
                  </a:cubicBezTo>
                  <a:cubicBezTo>
                    <a:pt x="3" y="5"/>
                    <a:pt x="0" y="6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0" name="Freeform 118"/>
            <p:cNvSpPr>
              <a:spLocks noEditPoints="1"/>
            </p:cNvSpPr>
            <p:nvPr/>
          </p:nvSpPr>
          <p:spPr bwMode="auto">
            <a:xfrm>
              <a:off x="2349" y="2248"/>
              <a:ext cx="19" cy="22"/>
            </a:xfrm>
            <a:custGeom>
              <a:avLst/>
              <a:gdLst>
                <a:gd name="T0" fmla="*/ 7 w 11"/>
                <a:gd name="T1" fmla="*/ 13 h 13"/>
                <a:gd name="T2" fmla="*/ 6 w 11"/>
                <a:gd name="T3" fmla="*/ 12 h 13"/>
                <a:gd name="T4" fmla="*/ 3 w 11"/>
                <a:gd name="T5" fmla="*/ 10 h 13"/>
                <a:gd name="T6" fmla="*/ 2 w 11"/>
                <a:gd name="T7" fmla="*/ 8 h 13"/>
                <a:gd name="T8" fmla="*/ 2 w 11"/>
                <a:gd name="T9" fmla="*/ 8 h 13"/>
                <a:gd name="T10" fmla="*/ 1 w 11"/>
                <a:gd name="T11" fmla="*/ 3 h 13"/>
                <a:gd name="T12" fmla="*/ 1 w 11"/>
                <a:gd name="T13" fmla="*/ 2 h 13"/>
                <a:gd name="T14" fmla="*/ 2 w 11"/>
                <a:gd name="T15" fmla="*/ 2 h 13"/>
                <a:gd name="T16" fmla="*/ 3 w 11"/>
                <a:gd name="T17" fmla="*/ 2 h 13"/>
                <a:gd name="T18" fmla="*/ 4 w 11"/>
                <a:gd name="T19" fmla="*/ 2 h 13"/>
                <a:gd name="T20" fmla="*/ 4 w 11"/>
                <a:gd name="T21" fmla="*/ 0 h 13"/>
                <a:gd name="T22" fmla="*/ 6 w 11"/>
                <a:gd name="T23" fmla="*/ 1 h 13"/>
                <a:gd name="T24" fmla="*/ 6 w 11"/>
                <a:gd name="T25" fmla="*/ 5 h 13"/>
                <a:gd name="T26" fmla="*/ 5 w 11"/>
                <a:gd name="T27" fmla="*/ 6 h 13"/>
                <a:gd name="T28" fmla="*/ 6 w 11"/>
                <a:gd name="T29" fmla="*/ 6 h 13"/>
                <a:gd name="T30" fmla="*/ 6 w 11"/>
                <a:gd name="T31" fmla="*/ 6 h 13"/>
                <a:gd name="T32" fmla="*/ 8 w 11"/>
                <a:gd name="T33" fmla="*/ 5 h 13"/>
                <a:gd name="T34" fmla="*/ 11 w 11"/>
                <a:gd name="T35" fmla="*/ 7 h 13"/>
                <a:gd name="T36" fmla="*/ 9 w 11"/>
                <a:gd name="T37" fmla="*/ 9 h 13"/>
                <a:gd name="T38" fmla="*/ 7 w 11"/>
                <a:gd name="T39" fmla="*/ 11 h 13"/>
                <a:gd name="T40" fmla="*/ 7 w 11"/>
                <a:gd name="T41" fmla="*/ 13 h 13"/>
                <a:gd name="T42" fmla="*/ 6 w 11"/>
                <a:gd name="T43" fmla="*/ 8 h 13"/>
                <a:gd name="T44" fmla="*/ 6 w 11"/>
                <a:gd name="T45" fmla="*/ 9 h 13"/>
                <a:gd name="T46" fmla="*/ 6 w 11"/>
                <a:gd name="T47" fmla="*/ 9 h 13"/>
                <a:gd name="T48" fmla="*/ 8 w 11"/>
                <a:gd name="T49" fmla="*/ 7 h 13"/>
                <a:gd name="T50" fmla="*/ 8 w 11"/>
                <a:gd name="T51" fmla="*/ 7 h 13"/>
                <a:gd name="T52" fmla="*/ 7 w 11"/>
                <a:gd name="T53" fmla="*/ 7 h 13"/>
                <a:gd name="T54" fmla="*/ 6 w 11"/>
                <a:gd name="T55" fmla="*/ 8 h 13"/>
                <a:gd name="T56" fmla="*/ 3 w 11"/>
                <a:gd name="T57" fmla="*/ 4 h 13"/>
                <a:gd name="T58" fmla="*/ 4 w 11"/>
                <a:gd name="T59" fmla="*/ 7 h 13"/>
                <a:gd name="T60" fmla="*/ 4 w 11"/>
                <a:gd name="T61" fmla="*/ 7 h 13"/>
                <a:gd name="T62" fmla="*/ 4 w 11"/>
                <a:gd name="T63" fmla="*/ 6 h 13"/>
                <a:gd name="T64" fmla="*/ 4 w 11"/>
                <a:gd name="T65" fmla="*/ 5 h 13"/>
                <a:gd name="T66" fmla="*/ 3 w 11"/>
                <a:gd name="T67" fmla="*/ 4 h 13"/>
                <a:gd name="T68" fmla="*/ 3 w 11"/>
                <a:gd name="T69" fmla="*/ 4 h 13"/>
                <a:gd name="T70" fmla="*/ 3 w 11"/>
                <a:gd name="T7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" h="13">
                  <a:moveTo>
                    <a:pt x="7" y="13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4" y="11"/>
                    <a:pt x="3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7"/>
                    <a:pt x="0" y="6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4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3"/>
                    <a:pt x="6" y="4"/>
                    <a:pt x="6" y="5"/>
                  </a:cubicBezTo>
                  <a:cubicBezTo>
                    <a:pt x="6" y="5"/>
                    <a:pt x="5" y="6"/>
                    <a:pt x="5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7" y="5"/>
                    <a:pt x="8" y="5"/>
                  </a:cubicBezTo>
                  <a:cubicBezTo>
                    <a:pt x="10" y="6"/>
                    <a:pt x="11" y="6"/>
                    <a:pt x="11" y="7"/>
                  </a:cubicBezTo>
                  <a:cubicBezTo>
                    <a:pt x="11" y="8"/>
                    <a:pt x="10" y="9"/>
                    <a:pt x="9" y="9"/>
                  </a:cubicBezTo>
                  <a:cubicBezTo>
                    <a:pt x="8" y="10"/>
                    <a:pt x="7" y="10"/>
                    <a:pt x="7" y="11"/>
                  </a:cubicBezTo>
                  <a:lnTo>
                    <a:pt x="7" y="13"/>
                  </a:lnTo>
                  <a:close/>
                  <a:moveTo>
                    <a:pt x="6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8"/>
                    <a:pt x="8" y="8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7" y="7"/>
                  </a:cubicBezTo>
                  <a:cubicBezTo>
                    <a:pt x="7" y="8"/>
                    <a:pt x="7" y="8"/>
                    <a:pt x="6" y="8"/>
                  </a:cubicBezTo>
                  <a:close/>
                  <a:moveTo>
                    <a:pt x="3" y="4"/>
                  </a:moveTo>
                  <a:cubicBezTo>
                    <a:pt x="2" y="6"/>
                    <a:pt x="3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6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1" name="Freeform 119"/>
            <p:cNvSpPr>
              <a:spLocks/>
            </p:cNvSpPr>
            <p:nvPr/>
          </p:nvSpPr>
          <p:spPr bwMode="auto">
            <a:xfrm>
              <a:off x="2351" y="2244"/>
              <a:ext cx="0" cy="4"/>
            </a:xfrm>
            <a:custGeom>
              <a:avLst/>
              <a:gdLst>
                <a:gd name="T0" fmla="*/ 1 h 2"/>
                <a:gd name="T1" fmla="*/ 2 h 2"/>
                <a:gd name="T2" fmla="*/ 0 h 2"/>
                <a:gd name="T3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2" name="Freeform 120"/>
            <p:cNvSpPr>
              <a:spLocks/>
            </p:cNvSpPr>
            <p:nvPr/>
          </p:nvSpPr>
          <p:spPr bwMode="auto">
            <a:xfrm>
              <a:off x="2346" y="2232"/>
              <a:ext cx="10" cy="28"/>
            </a:xfrm>
            <a:custGeom>
              <a:avLst/>
              <a:gdLst>
                <a:gd name="T0" fmla="*/ 6 w 6"/>
                <a:gd name="T1" fmla="*/ 16 h 16"/>
                <a:gd name="T2" fmla="*/ 3 w 6"/>
                <a:gd name="T3" fmla="*/ 9 h 16"/>
                <a:gd name="T4" fmla="*/ 2 w 6"/>
                <a:gd name="T5" fmla="*/ 7 h 16"/>
                <a:gd name="T6" fmla="*/ 0 w 6"/>
                <a:gd name="T7" fmla="*/ 0 h 16"/>
                <a:gd name="T8" fmla="*/ 4 w 6"/>
                <a:gd name="T9" fmla="*/ 6 h 16"/>
                <a:gd name="T10" fmla="*/ 4 w 6"/>
                <a:gd name="T11" fmla="*/ 7 h 16"/>
                <a:gd name="T12" fmla="*/ 4 w 6"/>
                <a:gd name="T13" fmla="*/ 8 h 16"/>
                <a:gd name="T14" fmla="*/ 6 w 6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6">
                  <a:moveTo>
                    <a:pt x="6" y="16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2" y="9"/>
                    <a:pt x="2" y="8"/>
                    <a:pt x="2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3" name="Freeform 121"/>
            <p:cNvSpPr>
              <a:spLocks/>
            </p:cNvSpPr>
            <p:nvPr/>
          </p:nvSpPr>
          <p:spPr bwMode="auto">
            <a:xfrm>
              <a:off x="2347" y="2248"/>
              <a:ext cx="4" cy="1"/>
            </a:xfrm>
            <a:custGeom>
              <a:avLst/>
              <a:gdLst>
                <a:gd name="T0" fmla="*/ 1 w 2"/>
                <a:gd name="T1" fmla="*/ 0 h 1"/>
                <a:gd name="T2" fmla="*/ 2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1"/>
                    <a:pt x="2" y="1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4" name="Freeform 122"/>
            <p:cNvSpPr>
              <a:spLocks/>
            </p:cNvSpPr>
            <p:nvPr/>
          </p:nvSpPr>
          <p:spPr bwMode="auto">
            <a:xfrm>
              <a:off x="2347" y="2246"/>
              <a:ext cx="14" cy="15"/>
            </a:xfrm>
            <a:custGeom>
              <a:avLst/>
              <a:gdLst>
                <a:gd name="T0" fmla="*/ 8 w 8"/>
                <a:gd name="T1" fmla="*/ 9 h 9"/>
                <a:gd name="T2" fmla="*/ 1 w 8"/>
                <a:gd name="T3" fmla="*/ 3 h 9"/>
                <a:gd name="T4" fmla="*/ 0 w 8"/>
                <a:gd name="T5" fmla="*/ 1 h 9"/>
                <a:gd name="T6" fmla="*/ 0 w 8"/>
                <a:gd name="T7" fmla="*/ 1 h 9"/>
                <a:gd name="T8" fmla="*/ 0 w 8"/>
                <a:gd name="T9" fmla="*/ 1 h 9"/>
                <a:gd name="T10" fmla="*/ 0 w 8"/>
                <a:gd name="T11" fmla="*/ 0 h 9"/>
                <a:gd name="T12" fmla="*/ 0 w 8"/>
                <a:gd name="T13" fmla="*/ 0 h 9"/>
                <a:gd name="T14" fmla="*/ 1 w 8"/>
                <a:gd name="T15" fmla="*/ 0 h 9"/>
                <a:gd name="T16" fmla="*/ 2 w 8"/>
                <a:gd name="T17" fmla="*/ 1 h 9"/>
                <a:gd name="T18" fmla="*/ 2 w 8"/>
                <a:gd name="T19" fmla="*/ 1 h 9"/>
                <a:gd name="T20" fmla="*/ 3 w 8"/>
                <a:gd name="T21" fmla="*/ 1 h 9"/>
                <a:gd name="T22" fmla="*/ 8 w 8"/>
                <a:gd name="T2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9">
                  <a:moveTo>
                    <a:pt x="8" y="9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8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5" name="Freeform 123"/>
            <p:cNvSpPr>
              <a:spLocks/>
            </p:cNvSpPr>
            <p:nvPr/>
          </p:nvSpPr>
          <p:spPr bwMode="auto">
            <a:xfrm>
              <a:off x="2344" y="2241"/>
              <a:ext cx="2" cy="3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0" y="1"/>
                    <a:pt x="1" y="0"/>
                  </a:cubicBezTo>
                  <a:cubicBezTo>
                    <a:pt x="1" y="2"/>
                    <a:pt x="1" y="2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6" name="Freeform 124"/>
            <p:cNvSpPr>
              <a:spLocks/>
            </p:cNvSpPr>
            <p:nvPr/>
          </p:nvSpPr>
          <p:spPr bwMode="auto">
            <a:xfrm>
              <a:off x="2339" y="2237"/>
              <a:ext cx="8" cy="12"/>
            </a:xfrm>
            <a:custGeom>
              <a:avLst/>
              <a:gdLst>
                <a:gd name="T0" fmla="*/ 0 w 5"/>
                <a:gd name="T1" fmla="*/ 7 h 7"/>
                <a:gd name="T2" fmla="*/ 2 w 5"/>
                <a:gd name="T3" fmla="*/ 4 h 7"/>
                <a:gd name="T4" fmla="*/ 3 w 5"/>
                <a:gd name="T5" fmla="*/ 2 h 7"/>
                <a:gd name="T6" fmla="*/ 4 w 5"/>
                <a:gd name="T7" fmla="*/ 0 h 7"/>
                <a:gd name="T8" fmla="*/ 5 w 5"/>
                <a:gd name="T9" fmla="*/ 2 h 7"/>
                <a:gd name="T10" fmla="*/ 5 w 5"/>
                <a:gd name="T11" fmla="*/ 4 h 7"/>
                <a:gd name="T12" fmla="*/ 4 w 5"/>
                <a:gd name="T13" fmla="*/ 5 h 7"/>
                <a:gd name="T14" fmla="*/ 3 w 5"/>
                <a:gd name="T15" fmla="*/ 5 h 7"/>
                <a:gd name="T16" fmla="*/ 0 w 5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7">
                  <a:moveTo>
                    <a:pt x="0" y="7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3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3"/>
                    <a:pt x="5" y="3"/>
                    <a:pt x="5" y="4"/>
                  </a:cubicBezTo>
                  <a:cubicBezTo>
                    <a:pt x="5" y="5"/>
                    <a:pt x="4" y="5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7" name="Freeform 125"/>
            <p:cNvSpPr>
              <a:spLocks/>
            </p:cNvSpPr>
            <p:nvPr/>
          </p:nvSpPr>
          <p:spPr bwMode="auto">
            <a:xfrm>
              <a:off x="2344" y="2236"/>
              <a:ext cx="3" cy="5"/>
            </a:xfrm>
            <a:custGeom>
              <a:avLst/>
              <a:gdLst>
                <a:gd name="T0" fmla="*/ 2 w 2"/>
                <a:gd name="T1" fmla="*/ 2 h 3"/>
                <a:gd name="T2" fmla="*/ 1 w 2"/>
                <a:gd name="T3" fmla="*/ 3 h 3"/>
                <a:gd name="T4" fmla="*/ 0 w 2"/>
                <a:gd name="T5" fmla="*/ 0 h 3"/>
                <a:gd name="T6" fmla="*/ 2 w 2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2" y="2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0" y="1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8" name="Freeform 126"/>
            <p:cNvSpPr>
              <a:spLocks/>
            </p:cNvSpPr>
            <p:nvPr/>
          </p:nvSpPr>
          <p:spPr bwMode="auto">
            <a:xfrm>
              <a:off x="2342" y="2230"/>
              <a:ext cx="7" cy="14"/>
            </a:xfrm>
            <a:custGeom>
              <a:avLst/>
              <a:gdLst>
                <a:gd name="T0" fmla="*/ 3 w 4"/>
                <a:gd name="T1" fmla="*/ 8 h 8"/>
                <a:gd name="T2" fmla="*/ 2 w 4"/>
                <a:gd name="T3" fmla="*/ 7 h 8"/>
                <a:gd name="T4" fmla="*/ 0 w 4"/>
                <a:gd name="T5" fmla="*/ 3 h 8"/>
                <a:gd name="T6" fmla="*/ 0 w 4"/>
                <a:gd name="T7" fmla="*/ 0 h 8"/>
                <a:gd name="T8" fmla="*/ 2 w 4"/>
                <a:gd name="T9" fmla="*/ 3 h 8"/>
                <a:gd name="T10" fmla="*/ 2 w 4"/>
                <a:gd name="T11" fmla="*/ 3 h 8"/>
                <a:gd name="T12" fmla="*/ 3 w 4"/>
                <a:gd name="T13" fmla="*/ 5 h 8"/>
                <a:gd name="T14" fmla="*/ 4 w 4"/>
                <a:gd name="T15" fmla="*/ 5 h 8"/>
                <a:gd name="T16" fmla="*/ 3 w 4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8">
                  <a:moveTo>
                    <a:pt x="3" y="8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59" name="Freeform 127"/>
            <p:cNvSpPr>
              <a:spLocks/>
            </p:cNvSpPr>
            <p:nvPr/>
          </p:nvSpPr>
          <p:spPr bwMode="auto">
            <a:xfrm>
              <a:off x="2344" y="2234"/>
              <a:ext cx="5" cy="3"/>
            </a:xfrm>
            <a:custGeom>
              <a:avLst/>
              <a:gdLst>
                <a:gd name="T0" fmla="*/ 2 w 3"/>
                <a:gd name="T1" fmla="*/ 2 h 2"/>
                <a:gd name="T2" fmla="*/ 0 w 3"/>
                <a:gd name="T3" fmla="*/ 0 h 2"/>
                <a:gd name="T4" fmla="*/ 3 w 3"/>
                <a:gd name="T5" fmla="*/ 2 h 2"/>
                <a:gd name="T6" fmla="*/ 2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0" name="Freeform 128"/>
            <p:cNvSpPr>
              <a:spLocks/>
            </p:cNvSpPr>
            <p:nvPr/>
          </p:nvSpPr>
          <p:spPr bwMode="auto">
            <a:xfrm>
              <a:off x="2340" y="2229"/>
              <a:ext cx="12" cy="13"/>
            </a:xfrm>
            <a:custGeom>
              <a:avLst/>
              <a:gdLst>
                <a:gd name="T0" fmla="*/ 7 w 7"/>
                <a:gd name="T1" fmla="*/ 8 h 8"/>
                <a:gd name="T2" fmla="*/ 4 w 7"/>
                <a:gd name="T3" fmla="*/ 6 h 8"/>
                <a:gd name="T4" fmla="*/ 3 w 7"/>
                <a:gd name="T5" fmla="*/ 5 h 8"/>
                <a:gd name="T6" fmla="*/ 3 w 7"/>
                <a:gd name="T7" fmla="*/ 5 h 8"/>
                <a:gd name="T8" fmla="*/ 0 w 7"/>
                <a:gd name="T9" fmla="*/ 0 h 8"/>
                <a:gd name="T10" fmla="*/ 3 w 7"/>
                <a:gd name="T11" fmla="*/ 2 h 8"/>
                <a:gd name="T12" fmla="*/ 6 w 7"/>
                <a:gd name="T13" fmla="*/ 5 h 8"/>
                <a:gd name="T14" fmla="*/ 7 w 7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8">
                  <a:moveTo>
                    <a:pt x="7" y="8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3" y="6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3"/>
                    <a:pt x="5" y="4"/>
                    <a:pt x="6" y="5"/>
                  </a:cubicBez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1" name="Freeform 129"/>
            <p:cNvSpPr>
              <a:spLocks/>
            </p:cNvSpPr>
            <p:nvPr/>
          </p:nvSpPr>
          <p:spPr bwMode="auto">
            <a:xfrm>
              <a:off x="2340" y="2232"/>
              <a:ext cx="4" cy="2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0 h 1"/>
                <a:gd name="T4" fmla="*/ 2 w 2"/>
                <a:gd name="T5" fmla="*/ 1 h 1"/>
                <a:gd name="T6" fmla="*/ 0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2" name="Freeform 130"/>
            <p:cNvSpPr>
              <a:spLocks/>
            </p:cNvSpPr>
            <p:nvPr/>
          </p:nvSpPr>
          <p:spPr bwMode="auto">
            <a:xfrm>
              <a:off x="2335" y="2230"/>
              <a:ext cx="11" cy="7"/>
            </a:xfrm>
            <a:custGeom>
              <a:avLst/>
              <a:gdLst>
                <a:gd name="T0" fmla="*/ 5 w 6"/>
                <a:gd name="T1" fmla="*/ 4 h 4"/>
                <a:gd name="T2" fmla="*/ 0 w 6"/>
                <a:gd name="T3" fmla="*/ 0 h 4"/>
                <a:gd name="T4" fmla="*/ 6 w 6"/>
                <a:gd name="T5" fmla="*/ 0 h 4"/>
                <a:gd name="T6" fmla="*/ 6 w 6"/>
                <a:gd name="T7" fmla="*/ 1 h 4"/>
                <a:gd name="T8" fmla="*/ 5 w 6"/>
                <a:gd name="T9" fmla="*/ 3 h 4"/>
                <a:gd name="T10" fmla="*/ 5 w 6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5" y="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2"/>
                    <a:pt x="6" y="2"/>
                    <a:pt x="5" y="3"/>
                  </a:cubicBez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3" name="Freeform 131"/>
            <p:cNvSpPr>
              <a:spLocks/>
            </p:cNvSpPr>
            <p:nvPr/>
          </p:nvSpPr>
          <p:spPr bwMode="auto">
            <a:xfrm>
              <a:off x="2339" y="2225"/>
              <a:ext cx="3" cy="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0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4" name="Freeform 132"/>
            <p:cNvSpPr>
              <a:spLocks/>
            </p:cNvSpPr>
            <p:nvPr/>
          </p:nvSpPr>
          <p:spPr bwMode="auto">
            <a:xfrm>
              <a:off x="2330" y="2223"/>
              <a:ext cx="14" cy="7"/>
            </a:xfrm>
            <a:custGeom>
              <a:avLst/>
              <a:gdLst>
                <a:gd name="T0" fmla="*/ 8 w 8"/>
                <a:gd name="T1" fmla="*/ 4 h 4"/>
                <a:gd name="T2" fmla="*/ 0 w 8"/>
                <a:gd name="T3" fmla="*/ 0 h 4"/>
                <a:gd name="T4" fmla="*/ 5 w 8"/>
                <a:gd name="T5" fmla="*/ 1 h 4"/>
                <a:gd name="T6" fmla="*/ 6 w 8"/>
                <a:gd name="T7" fmla="*/ 0 h 4"/>
                <a:gd name="T8" fmla="*/ 7 w 8"/>
                <a:gd name="T9" fmla="*/ 2 h 4"/>
                <a:gd name="T10" fmla="*/ 8 w 8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">
                  <a:moveTo>
                    <a:pt x="8" y="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7" y="0"/>
                    <a:pt x="7" y="1"/>
                    <a:pt x="7" y="2"/>
                  </a:cubicBez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5" name="Freeform 133"/>
            <p:cNvSpPr>
              <a:spLocks/>
            </p:cNvSpPr>
            <p:nvPr/>
          </p:nvSpPr>
          <p:spPr bwMode="auto">
            <a:xfrm>
              <a:off x="2340" y="2215"/>
              <a:ext cx="7" cy="15"/>
            </a:xfrm>
            <a:custGeom>
              <a:avLst/>
              <a:gdLst>
                <a:gd name="T0" fmla="*/ 1 w 4"/>
                <a:gd name="T1" fmla="*/ 2 h 9"/>
                <a:gd name="T2" fmla="*/ 2 w 4"/>
                <a:gd name="T3" fmla="*/ 0 h 9"/>
                <a:gd name="T4" fmla="*/ 3 w 4"/>
                <a:gd name="T5" fmla="*/ 9 h 9"/>
                <a:gd name="T6" fmla="*/ 0 w 4"/>
                <a:gd name="T7" fmla="*/ 4 h 9"/>
                <a:gd name="T8" fmla="*/ 1 w 4"/>
                <a:gd name="T9" fmla="*/ 4 h 9"/>
                <a:gd name="T10" fmla="*/ 1 w 4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9">
                  <a:moveTo>
                    <a:pt x="1" y="2"/>
                  </a:moveTo>
                  <a:cubicBezTo>
                    <a:pt x="2" y="1"/>
                    <a:pt x="2" y="1"/>
                    <a:pt x="2" y="0"/>
                  </a:cubicBezTo>
                  <a:cubicBezTo>
                    <a:pt x="4" y="2"/>
                    <a:pt x="3" y="6"/>
                    <a:pt x="3" y="9"/>
                  </a:cubicBezTo>
                  <a:cubicBezTo>
                    <a:pt x="1" y="7"/>
                    <a:pt x="3" y="5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3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6" name="Freeform 134"/>
            <p:cNvSpPr>
              <a:spLocks/>
            </p:cNvSpPr>
            <p:nvPr/>
          </p:nvSpPr>
          <p:spPr bwMode="auto">
            <a:xfrm>
              <a:off x="2328" y="2213"/>
              <a:ext cx="21" cy="19"/>
            </a:xfrm>
            <a:custGeom>
              <a:avLst/>
              <a:gdLst>
                <a:gd name="T0" fmla="*/ 11 w 12"/>
                <a:gd name="T1" fmla="*/ 11 h 11"/>
                <a:gd name="T2" fmla="*/ 9 w 12"/>
                <a:gd name="T3" fmla="*/ 10 h 11"/>
                <a:gd name="T4" fmla="*/ 8 w 12"/>
                <a:gd name="T5" fmla="*/ 8 h 11"/>
                <a:gd name="T6" fmla="*/ 7 w 12"/>
                <a:gd name="T7" fmla="*/ 6 h 11"/>
                <a:gd name="T8" fmla="*/ 0 w 12"/>
                <a:gd name="T9" fmla="*/ 3 h 11"/>
                <a:gd name="T10" fmla="*/ 7 w 12"/>
                <a:gd name="T11" fmla="*/ 4 h 11"/>
                <a:gd name="T12" fmla="*/ 7 w 12"/>
                <a:gd name="T13" fmla="*/ 3 h 11"/>
                <a:gd name="T14" fmla="*/ 7 w 12"/>
                <a:gd name="T15" fmla="*/ 3 h 11"/>
                <a:gd name="T16" fmla="*/ 8 w 12"/>
                <a:gd name="T17" fmla="*/ 0 h 11"/>
                <a:gd name="T18" fmla="*/ 10 w 12"/>
                <a:gd name="T19" fmla="*/ 0 h 11"/>
                <a:gd name="T20" fmla="*/ 11 w 12"/>
                <a:gd name="T21" fmla="*/ 7 h 11"/>
                <a:gd name="T22" fmla="*/ 12 w 12"/>
                <a:gd name="T23" fmla="*/ 7 h 11"/>
                <a:gd name="T24" fmla="*/ 11 w 12"/>
                <a:gd name="T25" fmla="*/ 7 h 11"/>
                <a:gd name="T26" fmla="*/ 11 w 12"/>
                <a:gd name="T27" fmla="*/ 8 h 11"/>
                <a:gd name="T28" fmla="*/ 11 w 12"/>
                <a:gd name="T29" fmla="*/ 10 h 11"/>
                <a:gd name="T30" fmla="*/ 11 w 12"/>
                <a:gd name="T3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11">
                  <a:moveTo>
                    <a:pt x="11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8"/>
                    <a:pt x="8" y="8"/>
                  </a:cubicBezTo>
                  <a:cubicBezTo>
                    <a:pt x="8" y="7"/>
                    <a:pt x="8" y="6"/>
                    <a:pt x="7" y="6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2"/>
                    <a:pt x="12" y="4"/>
                    <a:pt x="11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8"/>
                    <a:pt x="11" y="8"/>
                  </a:cubicBezTo>
                  <a:cubicBezTo>
                    <a:pt x="11" y="9"/>
                    <a:pt x="11" y="9"/>
                    <a:pt x="11" y="10"/>
                  </a:cubicBezTo>
                  <a:lnTo>
                    <a:pt x="11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7" name="Freeform 135"/>
            <p:cNvSpPr>
              <a:spLocks/>
            </p:cNvSpPr>
            <p:nvPr/>
          </p:nvSpPr>
          <p:spPr bwMode="auto">
            <a:xfrm>
              <a:off x="2340" y="2213"/>
              <a:ext cx="2" cy="4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2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0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8" name="Freeform 136"/>
            <p:cNvSpPr>
              <a:spLocks/>
            </p:cNvSpPr>
            <p:nvPr/>
          </p:nvSpPr>
          <p:spPr bwMode="auto">
            <a:xfrm>
              <a:off x="2339" y="2211"/>
              <a:ext cx="3" cy="12"/>
            </a:xfrm>
            <a:custGeom>
              <a:avLst/>
              <a:gdLst>
                <a:gd name="T0" fmla="*/ 0 w 2"/>
                <a:gd name="T1" fmla="*/ 7 h 7"/>
                <a:gd name="T2" fmla="*/ 0 w 2"/>
                <a:gd name="T3" fmla="*/ 0 h 7"/>
                <a:gd name="T4" fmla="*/ 1 w 2"/>
                <a:gd name="T5" fmla="*/ 1 h 7"/>
                <a:gd name="T6" fmla="*/ 1 w 2"/>
                <a:gd name="T7" fmla="*/ 1 h 7"/>
                <a:gd name="T8" fmla="*/ 1 w 2"/>
                <a:gd name="T9" fmla="*/ 1 h 7"/>
                <a:gd name="T10" fmla="*/ 2 w 2"/>
                <a:gd name="T11" fmla="*/ 1 h 7"/>
                <a:gd name="T12" fmla="*/ 1 w 2"/>
                <a:gd name="T13" fmla="*/ 3 h 7"/>
                <a:gd name="T14" fmla="*/ 0 w 2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7">
                  <a:moveTo>
                    <a:pt x="0" y="7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1" y="3"/>
                  </a:cubicBez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69" name="Freeform 137"/>
            <p:cNvSpPr>
              <a:spLocks/>
            </p:cNvSpPr>
            <p:nvPr/>
          </p:nvSpPr>
          <p:spPr bwMode="auto">
            <a:xfrm>
              <a:off x="2340" y="2210"/>
              <a:ext cx="2" cy="5"/>
            </a:xfrm>
            <a:custGeom>
              <a:avLst/>
              <a:gdLst>
                <a:gd name="T0" fmla="*/ 0 w 1"/>
                <a:gd name="T1" fmla="*/ 0 h 3"/>
                <a:gd name="T2" fmla="*/ 1 w 1"/>
                <a:gd name="T3" fmla="*/ 3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0" name="Freeform 138"/>
            <p:cNvSpPr>
              <a:spLocks/>
            </p:cNvSpPr>
            <p:nvPr/>
          </p:nvSpPr>
          <p:spPr bwMode="auto">
            <a:xfrm>
              <a:off x="2337" y="2208"/>
              <a:ext cx="9" cy="15"/>
            </a:xfrm>
            <a:custGeom>
              <a:avLst/>
              <a:gdLst>
                <a:gd name="T0" fmla="*/ 5 w 5"/>
                <a:gd name="T1" fmla="*/ 9 h 9"/>
                <a:gd name="T2" fmla="*/ 2 w 5"/>
                <a:gd name="T3" fmla="*/ 3 h 9"/>
                <a:gd name="T4" fmla="*/ 1 w 5"/>
                <a:gd name="T5" fmla="*/ 2 h 9"/>
                <a:gd name="T6" fmla="*/ 0 w 5"/>
                <a:gd name="T7" fmla="*/ 1 h 9"/>
                <a:gd name="T8" fmla="*/ 1 w 5"/>
                <a:gd name="T9" fmla="*/ 0 h 9"/>
                <a:gd name="T10" fmla="*/ 2 w 5"/>
                <a:gd name="T11" fmla="*/ 0 h 9"/>
                <a:gd name="T12" fmla="*/ 4 w 5"/>
                <a:gd name="T13" fmla="*/ 4 h 9"/>
                <a:gd name="T14" fmla="*/ 5 w 5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9">
                  <a:moveTo>
                    <a:pt x="5" y="9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4" y="2"/>
                    <a:pt x="4" y="4"/>
                  </a:cubicBezTo>
                  <a:lnTo>
                    <a:pt x="5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1" name="Freeform 139"/>
            <p:cNvSpPr>
              <a:spLocks/>
            </p:cNvSpPr>
            <p:nvPr/>
          </p:nvSpPr>
          <p:spPr bwMode="auto">
            <a:xfrm>
              <a:off x="2346" y="2204"/>
              <a:ext cx="1" cy="2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2" name="Freeform 140"/>
            <p:cNvSpPr>
              <a:spLocks/>
            </p:cNvSpPr>
            <p:nvPr/>
          </p:nvSpPr>
          <p:spPr bwMode="auto">
            <a:xfrm>
              <a:off x="2342" y="2201"/>
              <a:ext cx="10" cy="10"/>
            </a:xfrm>
            <a:custGeom>
              <a:avLst/>
              <a:gdLst>
                <a:gd name="T0" fmla="*/ 6 w 6"/>
                <a:gd name="T1" fmla="*/ 6 h 6"/>
                <a:gd name="T2" fmla="*/ 2 w 6"/>
                <a:gd name="T3" fmla="*/ 4 h 6"/>
                <a:gd name="T4" fmla="*/ 1 w 6"/>
                <a:gd name="T5" fmla="*/ 3 h 6"/>
                <a:gd name="T6" fmla="*/ 0 w 6"/>
                <a:gd name="T7" fmla="*/ 2 h 6"/>
                <a:gd name="T8" fmla="*/ 3 w 6"/>
                <a:gd name="T9" fmla="*/ 0 h 6"/>
                <a:gd name="T10" fmla="*/ 3 w 6"/>
                <a:gd name="T11" fmla="*/ 1 h 6"/>
                <a:gd name="T12" fmla="*/ 4 w 6"/>
                <a:gd name="T13" fmla="*/ 3 h 6"/>
                <a:gd name="T14" fmla="*/ 6 w 6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4" y="2"/>
                    <a:pt x="4" y="3"/>
                  </a:cubicBezTo>
                  <a:lnTo>
                    <a:pt x="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3" name="Freeform 141"/>
            <p:cNvSpPr>
              <a:spLocks/>
            </p:cNvSpPr>
            <p:nvPr/>
          </p:nvSpPr>
          <p:spPr bwMode="auto">
            <a:xfrm>
              <a:off x="2349" y="2179"/>
              <a:ext cx="2" cy="3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1" y="2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4" name="Freeform 142"/>
            <p:cNvSpPr>
              <a:spLocks/>
            </p:cNvSpPr>
            <p:nvPr/>
          </p:nvSpPr>
          <p:spPr bwMode="auto">
            <a:xfrm>
              <a:off x="2340" y="2179"/>
              <a:ext cx="12" cy="7"/>
            </a:xfrm>
            <a:custGeom>
              <a:avLst/>
              <a:gdLst>
                <a:gd name="T0" fmla="*/ 7 w 7"/>
                <a:gd name="T1" fmla="*/ 4 h 4"/>
                <a:gd name="T2" fmla="*/ 6 w 7"/>
                <a:gd name="T3" fmla="*/ 3 h 4"/>
                <a:gd name="T4" fmla="*/ 6 w 7"/>
                <a:gd name="T5" fmla="*/ 2 h 4"/>
                <a:gd name="T6" fmla="*/ 6 w 7"/>
                <a:gd name="T7" fmla="*/ 3 h 4"/>
                <a:gd name="T8" fmla="*/ 0 w 7"/>
                <a:gd name="T9" fmla="*/ 0 h 4"/>
                <a:gd name="T10" fmla="*/ 5 w 7"/>
                <a:gd name="T11" fmla="*/ 0 h 4"/>
                <a:gd name="T12" fmla="*/ 5 w 7"/>
                <a:gd name="T13" fmla="*/ 0 h 4"/>
                <a:gd name="T14" fmla="*/ 5 w 7"/>
                <a:gd name="T15" fmla="*/ 0 h 4"/>
                <a:gd name="T16" fmla="*/ 6 w 7"/>
                <a:gd name="T17" fmla="*/ 0 h 4"/>
                <a:gd name="T18" fmla="*/ 7 w 7"/>
                <a:gd name="T19" fmla="*/ 2 h 4"/>
                <a:gd name="T20" fmla="*/ 7 w 7"/>
                <a:gd name="T2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7" y="0"/>
                    <a:pt x="7" y="1"/>
                    <a:pt x="7" y="2"/>
                  </a:cubicBez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5" name="Freeform 143"/>
            <p:cNvSpPr>
              <a:spLocks/>
            </p:cNvSpPr>
            <p:nvPr/>
          </p:nvSpPr>
          <p:spPr bwMode="auto">
            <a:xfrm>
              <a:off x="2346" y="2173"/>
              <a:ext cx="17" cy="7"/>
            </a:xfrm>
            <a:custGeom>
              <a:avLst/>
              <a:gdLst>
                <a:gd name="T0" fmla="*/ 6 w 10"/>
                <a:gd name="T1" fmla="*/ 0 h 4"/>
                <a:gd name="T2" fmla="*/ 6 w 10"/>
                <a:gd name="T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" h="4">
                  <a:moveTo>
                    <a:pt x="6" y="0"/>
                  </a:moveTo>
                  <a:cubicBezTo>
                    <a:pt x="10" y="4"/>
                    <a:pt x="0" y="2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6" name="Freeform 144"/>
            <p:cNvSpPr>
              <a:spLocks/>
            </p:cNvSpPr>
            <p:nvPr/>
          </p:nvSpPr>
          <p:spPr bwMode="auto">
            <a:xfrm>
              <a:off x="2351" y="2172"/>
              <a:ext cx="8" cy="7"/>
            </a:xfrm>
            <a:custGeom>
              <a:avLst/>
              <a:gdLst>
                <a:gd name="T0" fmla="*/ 3 w 5"/>
                <a:gd name="T1" fmla="*/ 4 h 4"/>
                <a:gd name="T2" fmla="*/ 0 w 5"/>
                <a:gd name="T3" fmla="*/ 2 h 4"/>
                <a:gd name="T4" fmla="*/ 2 w 5"/>
                <a:gd name="T5" fmla="*/ 0 h 4"/>
                <a:gd name="T6" fmla="*/ 3 w 5"/>
                <a:gd name="T7" fmla="*/ 0 h 4"/>
                <a:gd name="T8" fmla="*/ 3 w 5"/>
                <a:gd name="T9" fmla="*/ 0 h 4"/>
                <a:gd name="T10" fmla="*/ 5 w 5"/>
                <a:gd name="T11" fmla="*/ 3 h 4"/>
                <a:gd name="T12" fmla="*/ 3 w 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3" y="4"/>
                  </a:moveTo>
                  <a:cubicBezTo>
                    <a:pt x="2" y="4"/>
                    <a:pt x="0" y="4"/>
                    <a:pt x="0" y="2"/>
                  </a:cubicBezTo>
                  <a:cubicBezTo>
                    <a:pt x="0" y="1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7" name="Freeform 145"/>
            <p:cNvSpPr>
              <a:spLocks/>
            </p:cNvSpPr>
            <p:nvPr/>
          </p:nvSpPr>
          <p:spPr bwMode="auto">
            <a:xfrm>
              <a:off x="2346" y="2149"/>
              <a:ext cx="8" cy="21"/>
            </a:xfrm>
            <a:custGeom>
              <a:avLst/>
              <a:gdLst>
                <a:gd name="T0" fmla="*/ 3 w 5"/>
                <a:gd name="T1" fmla="*/ 0 h 12"/>
                <a:gd name="T2" fmla="*/ 3 w 5"/>
                <a:gd name="T3" fmla="*/ 7 h 12"/>
                <a:gd name="T4" fmla="*/ 3 w 5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12">
                  <a:moveTo>
                    <a:pt x="3" y="0"/>
                  </a:moveTo>
                  <a:cubicBezTo>
                    <a:pt x="5" y="1"/>
                    <a:pt x="4" y="6"/>
                    <a:pt x="3" y="7"/>
                  </a:cubicBezTo>
                  <a:cubicBezTo>
                    <a:pt x="0" y="12"/>
                    <a:pt x="1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8" name="Freeform 146"/>
            <p:cNvSpPr>
              <a:spLocks noEditPoints="1"/>
            </p:cNvSpPr>
            <p:nvPr/>
          </p:nvSpPr>
          <p:spPr bwMode="auto">
            <a:xfrm>
              <a:off x="2344" y="2146"/>
              <a:ext cx="10" cy="21"/>
            </a:xfrm>
            <a:custGeom>
              <a:avLst/>
              <a:gdLst>
                <a:gd name="T0" fmla="*/ 3 w 6"/>
                <a:gd name="T1" fmla="*/ 12 h 12"/>
                <a:gd name="T2" fmla="*/ 1 w 6"/>
                <a:gd name="T3" fmla="*/ 10 h 12"/>
                <a:gd name="T4" fmla="*/ 3 w 6"/>
                <a:gd name="T5" fmla="*/ 1 h 12"/>
                <a:gd name="T6" fmla="*/ 4 w 6"/>
                <a:gd name="T7" fmla="*/ 0 h 12"/>
                <a:gd name="T8" fmla="*/ 4 w 6"/>
                <a:gd name="T9" fmla="*/ 1 h 12"/>
                <a:gd name="T10" fmla="*/ 6 w 6"/>
                <a:gd name="T11" fmla="*/ 4 h 12"/>
                <a:gd name="T12" fmla="*/ 5 w 6"/>
                <a:gd name="T13" fmla="*/ 10 h 12"/>
                <a:gd name="T14" fmla="*/ 3 w 6"/>
                <a:gd name="T15" fmla="*/ 12 h 12"/>
                <a:gd name="T16" fmla="*/ 4 w 6"/>
                <a:gd name="T17" fmla="*/ 3 h 12"/>
                <a:gd name="T18" fmla="*/ 3 w 6"/>
                <a:gd name="T19" fmla="*/ 9 h 12"/>
                <a:gd name="T20" fmla="*/ 4 w 6"/>
                <a:gd name="T21" fmla="*/ 9 h 12"/>
                <a:gd name="T22" fmla="*/ 4 w 6"/>
                <a:gd name="T2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2">
                  <a:moveTo>
                    <a:pt x="3" y="12"/>
                  </a:moveTo>
                  <a:cubicBezTo>
                    <a:pt x="3" y="12"/>
                    <a:pt x="2" y="11"/>
                    <a:pt x="1" y="10"/>
                  </a:cubicBezTo>
                  <a:cubicBezTo>
                    <a:pt x="0" y="8"/>
                    <a:pt x="1" y="3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6" y="3"/>
                    <a:pt x="6" y="4"/>
                  </a:cubicBezTo>
                  <a:cubicBezTo>
                    <a:pt x="6" y="7"/>
                    <a:pt x="6" y="9"/>
                    <a:pt x="5" y="10"/>
                  </a:cubicBezTo>
                  <a:cubicBezTo>
                    <a:pt x="4" y="11"/>
                    <a:pt x="4" y="12"/>
                    <a:pt x="3" y="12"/>
                  </a:cubicBezTo>
                  <a:close/>
                  <a:moveTo>
                    <a:pt x="4" y="3"/>
                  </a:moveTo>
                  <a:cubicBezTo>
                    <a:pt x="3" y="5"/>
                    <a:pt x="3" y="8"/>
                    <a:pt x="3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4" y="8"/>
                    <a:pt x="5" y="5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79" name="Freeform 147"/>
            <p:cNvSpPr>
              <a:spLocks/>
            </p:cNvSpPr>
            <p:nvPr/>
          </p:nvSpPr>
          <p:spPr bwMode="auto">
            <a:xfrm>
              <a:off x="2299" y="1829"/>
              <a:ext cx="43" cy="46"/>
            </a:xfrm>
            <a:custGeom>
              <a:avLst/>
              <a:gdLst>
                <a:gd name="T0" fmla="*/ 24 w 25"/>
                <a:gd name="T1" fmla="*/ 7 h 27"/>
                <a:gd name="T2" fmla="*/ 16 w 25"/>
                <a:gd name="T3" fmla="*/ 5 h 27"/>
                <a:gd name="T4" fmla="*/ 8 w 25"/>
                <a:gd name="T5" fmla="*/ 2 h 27"/>
                <a:gd name="T6" fmla="*/ 3 w 25"/>
                <a:gd name="T7" fmla="*/ 10 h 27"/>
                <a:gd name="T8" fmla="*/ 6 w 25"/>
                <a:gd name="T9" fmla="*/ 15 h 27"/>
                <a:gd name="T10" fmla="*/ 5 w 25"/>
                <a:gd name="T11" fmla="*/ 19 h 27"/>
                <a:gd name="T12" fmla="*/ 4 w 25"/>
                <a:gd name="T13" fmla="*/ 24 h 27"/>
                <a:gd name="T14" fmla="*/ 10 w 25"/>
                <a:gd name="T15" fmla="*/ 25 h 27"/>
                <a:gd name="T16" fmla="*/ 11 w 25"/>
                <a:gd name="T17" fmla="*/ 22 h 27"/>
                <a:gd name="T18" fmla="*/ 13 w 25"/>
                <a:gd name="T19" fmla="*/ 19 h 27"/>
                <a:gd name="T20" fmla="*/ 20 w 25"/>
                <a:gd name="T21" fmla="*/ 15 h 27"/>
                <a:gd name="T22" fmla="*/ 25 w 25"/>
                <a:gd name="T23" fmla="*/ 10 h 27"/>
                <a:gd name="T24" fmla="*/ 24 w 25"/>
                <a:gd name="T25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27">
                  <a:moveTo>
                    <a:pt x="24" y="7"/>
                  </a:moveTo>
                  <a:cubicBezTo>
                    <a:pt x="22" y="5"/>
                    <a:pt x="17" y="6"/>
                    <a:pt x="16" y="5"/>
                  </a:cubicBezTo>
                  <a:cubicBezTo>
                    <a:pt x="14" y="2"/>
                    <a:pt x="11" y="0"/>
                    <a:pt x="8" y="2"/>
                  </a:cubicBezTo>
                  <a:cubicBezTo>
                    <a:pt x="4" y="4"/>
                    <a:pt x="6" y="7"/>
                    <a:pt x="3" y="10"/>
                  </a:cubicBezTo>
                  <a:cubicBezTo>
                    <a:pt x="0" y="12"/>
                    <a:pt x="4" y="19"/>
                    <a:pt x="6" y="15"/>
                  </a:cubicBezTo>
                  <a:cubicBezTo>
                    <a:pt x="7" y="17"/>
                    <a:pt x="6" y="18"/>
                    <a:pt x="5" y="19"/>
                  </a:cubicBezTo>
                  <a:cubicBezTo>
                    <a:pt x="4" y="20"/>
                    <a:pt x="3" y="23"/>
                    <a:pt x="4" y="24"/>
                  </a:cubicBezTo>
                  <a:cubicBezTo>
                    <a:pt x="7" y="22"/>
                    <a:pt x="7" y="27"/>
                    <a:pt x="10" y="25"/>
                  </a:cubicBezTo>
                  <a:cubicBezTo>
                    <a:pt x="11" y="24"/>
                    <a:pt x="10" y="23"/>
                    <a:pt x="11" y="22"/>
                  </a:cubicBezTo>
                  <a:cubicBezTo>
                    <a:pt x="11" y="20"/>
                    <a:pt x="13" y="20"/>
                    <a:pt x="13" y="19"/>
                  </a:cubicBezTo>
                  <a:cubicBezTo>
                    <a:pt x="14" y="17"/>
                    <a:pt x="18" y="17"/>
                    <a:pt x="20" y="15"/>
                  </a:cubicBezTo>
                  <a:cubicBezTo>
                    <a:pt x="21" y="14"/>
                    <a:pt x="23" y="11"/>
                    <a:pt x="25" y="10"/>
                  </a:cubicBezTo>
                  <a:cubicBezTo>
                    <a:pt x="23" y="9"/>
                    <a:pt x="22" y="7"/>
                    <a:pt x="2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0" name="Freeform 148"/>
            <p:cNvSpPr>
              <a:spLocks noEditPoints="1"/>
            </p:cNvSpPr>
            <p:nvPr/>
          </p:nvSpPr>
          <p:spPr bwMode="auto">
            <a:xfrm>
              <a:off x="2301" y="1829"/>
              <a:ext cx="43" cy="46"/>
            </a:xfrm>
            <a:custGeom>
              <a:avLst/>
              <a:gdLst>
                <a:gd name="T0" fmla="*/ 8 w 25"/>
                <a:gd name="T1" fmla="*/ 27 h 27"/>
                <a:gd name="T2" fmla="*/ 8 w 25"/>
                <a:gd name="T3" fmla="*/ 27 h 27"/>
                <a:gd name="T4" fmla="*/ 5 w 25"/>
                <a:gd name="T5" fmla="*/ 25 h 27"/>
                <a:gd name="T6" fmla="*/ 3 w 25"/>
                <a:gd name="T7" fmla="*/ 25 h 27"/>
                <a:gd name="T8" fmla="*/ 2 w 25"/>
                <a:gd name="T9" fmla="*/ 25 h 27"/>
                <a:gd name="T10" fmla="*/ 2 w 25"/>
                <a:gd name="T11" fmla="*/ 24 h 27"/>
                <a:gd name="T12" fmla="*/ 3 w 25"/>
                <a:gd name="T13" fmla="*/ 19 h 27"/>
                <a:gd name="T14" fmla="*/ 4 w 25"/>
                <a:gd name="T15" fmla="*/ 17 h 27"/>
                <a:gd name="T16" fmla="*/ 3 w 25"/>
                <a:gd name="T17" fmla="*/ 17 h 27"/>
                <a:gd name="T18" fmla="*/ 0 w 25"/>
                <a:gd name="T19" fmla="*/ 14 h 27"/>
                <a:gd name="T20" fmla="*/ 2 w 25"/>
                <a:gd name="T21" fmla="*/ 9 h 27"/>
                <a:gd name="T22" fmla="*/ 3 w 25"/>
                <a:gd name="T23" fmla="*/ 6 h 27"/>
                <a:gd name="T24" fmla="*/ 6 w 25"/>
                <a:gd name="T25" fmla="*/ 1 h 27"/>
                <a:gd name="T26" fmla="*/ 16 w 25"/>
                <a:gd name="T27" fmla="*/ 4 h 27"/>
                <a:gd name="T28" fmla="*/ 18 w 25"/>
                <a:gd name="T29" fmla="*/ 5 h 27"/>
                <a:gd name="T30" fmla="*/ 24 w 25"/>
                <a:gd name="T31" fmla="*/ 6 h 27"/>
                <a:gd name="T32" fmla="*/ 25 w 25"/>
                <a:gd name="T33" fmla="*/ 7 h 27"/>
                <a:gd name="T34" fmla="*/ 23 w 25"/>
                <a:gd name="T35" fmla="*/ 7 h 27"/>
                <a:gd name="T36" fmla="*/ 23 w 25"/>
                <a:gd name="T37" fmla="*/ 8 h 27"/>
                <a:gd name="T38" fmla="*/ 24 w 25"/>
                <a:gd name="T39" fmla="*/ 9 h 27"/>
                <a:gd name="T40" fmla="*/ 25 w 25"/>
                <a:gd name="T41" fmla="*/ 10 h 27"/>
                <a:gd name="T42" fmla="*/ 24 w 25"/>
                <a:gd name="T43" fmla="*/ 11 h 27"/>
                <a:gd name="T44" fmla="*/ 22 w 25"/>
                <a:gd name="T45" fmla="*/ 14 h 27"/>
                <a:gd name="T46" fmla="*/ 20 w 25"/>
                <a:gd name="T47" fmla="*/ 16 h 27"/>
                <a:gd name="T48" fmla="*/ 16 w 25"/>
                <a:gd name="T49" fmla="*/ 18 h 27"/>
                <a:gd name="T50" fmla="*/ 13 w 25"/>
                <a:gd name="T51" fmla="*/ 20 h 27"/>
                <a:gd name="T52" fmla="*/ 12 w 25"/>
                <a:gd name="T53" fmla="*/ 21 h 27"/>
                <a:gd name="T54" fmla="*/ 11 w 25"/>
                <a:gd name="T55" fmla="*/ 22 h 27"/>
                <a:gd name="T56" fmla="*/ 11 w 25"/>
                <a:gd name="T57" fmla="*/ 23 h 27"/>
                <a:gd name="T58" fmla="*/ 9 w 25"/>
                <a:gd name="T59" fmla="*/ 26 h 27"/>
                <a:gd name="T60" fmla="*/ 8 w 25"/>
                <a:gd name="T61" fmla="*/ 27 h 27"/>
                <a:gd name="T62" fmla="*/ 4 w 25"/>
                <a:gd name="T63" fmla="*/ 23 h 27"/>
                <a:gd name="T64" fmla="*/ 7 w 25"/>
                <a:gd name="T65" fmla="*/ 24 h 27"/>
                <a:gd name="T66" fmla="*/ 8 w 25"/>
                <a:gd name="T67" fmla="*/ 24 h 27"/>
                <a:gd name="T68" fmla="*/ 9 w 25"/>
                <a:gd name="T69" fmla="*/ 23 h 27"/>
                <a:gd name="T70" fmla="*/ 9 w 25"/>
                <a:gd name="T71" fmla="*/ 21 h 27"/>
                <a:gd name="T72" fmla="*/ 11 w 25"/>
                <a:gd name="T73" fmla="*/ 19 h 27"/>
                <a:gd name="T74" fmla="*/ 11 w 25"/>
                <a:gd name="T75" fmla="*/ 19 h 27"/>
                <a:gd name="T76" fmla="*/ 15 w 25"/>
                <a:gd name="T77" fmla="*/ 16 h 27"/>
                <a:gd name="T78" fmla="*/ 18 w 25"/>
                <a:gd name="T79" fmla="*/ 14 h 27"/>
                <a:gd name="T80" fmla="*/ 20 w 25"/>
                <a:gd name="T81" fmla="*/ 12 h 27"/>
                <a:gd name="T82" fmla="*/ 22 w 25"/>
                <a:gd name="T83" fmla="*/ 10 h 27"/>
                <a:gd name="T84" fmla="*/ 21 w 25"/>
                <a:gd name="T85" fmla="*/ 7 h 27"/>
                <a:gd name="T86" fmla="*/ 21 w 25"/>
                <a:gd name="T87" fmla="*/ 7 h 27"/>
                <a:gd name="T88" fmla="*/ 18 w 25"/>
                <a:gd name="T89" fmla="*/ 7 h 27"/>
                <a:gd name="T90" fmla="*/ 14 w 25"/>
                <a:gd name="T91" fmla="*/ 5 h 27"/>
                <a:gd name="T92" fmla="*/ 7 w 25"/>
                <a:gd name="T93" fmla="*/ 3 h 27"/>
                <a:gd name="T94" fmla="*/ 5 w 25"/>
                <a:gd name="T95" fmla="*/ 6 h 27"/>
                <a:gd name="T96" fmla="*/ 3 w 25"/>
                <a:gd name="T97" fmla="*/ 10 h 27"/>
                <a:gd name="T98" fmla="*/ 2 w 25"/>
                <a:gd name="T99" fmla="*/ 13 h 27"/>
                <a:gd name="T100" fmla="*/ 3 w 25"/>
                <a:gd name="T101" fmla="*/ 15 h 27"/>
                <a:gd name="T102" fmla="*/ 4 w 25"/>
                <a:gd name="T103" fmla="*/ 14 h 27"/>
                <a:gd name="T104" fmla="*/ 5 w 25"/>
                <a:gd name="T105" fmla="*/ 13 h 27"/>
                <a:gd name="T106" fmla="*/ 6 w 25"/>
                <a:gd name="T107" fmla="*/ 14 h 27"/>
                <a:gd name="T108" fmla="*/ 4 w 25"/>
                <a:gd name="T109" fmla="*/ 20 h 27"/>
                <a:gd name="T110" fmla="*/ 4 w 25"/>
                <a:gd name="T111" fmla="*/ 23 h 27"/>
                <a:gd name="T112" fmla="*/ 4 w 25"/>
                <a:gd name="T113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5" h="27">
                  <a:moveTo>
                    <a:pt x="8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6" y="26"/>
                    <a:pt x="5" y="25"/>
                  </a:cubicBezTo>
                  <a:cubicBezTo>
                    <a:pt x="5" y="25"/>
                    <a:pt x="4" y="24"/>
                    <a:pt x="3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0"/>
                    <a:pt x="3" y="19"/>
                  </a:cubicBezTo>
                  <a:cubicBezTo>
                    <a:pt x="4" y="18"/>
                    <a:pt x="4" y="18"/>
                    <a:pt x="4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7"/>
                    <a:pt x="1" y="16"/>
                    <a:pt x="0" y="14"/>
                  </a:cubicBezTo>
                  <a:cubicBezTo>
                    <a:pt x="0" y="13"/>
                    <a:pt x="0" y="10"/>
                    <a:pt x="2" y="9"/>
                  </a:cubicBezTo>
                  <a:cubicBezTo>
                    <a:pt x="3" y="8"/>
                    <a:pt x="3" y="7"/>
                    <a:pt x="3" y="6"/>
                  </a:cubicBezTo>
                  <a:cubicBezTo>
                    <a:pt x="3" y="4"/>
                    <a:pt x="4" y="2"/>
                    <a:pt x="6" y="1"/>
                  </a:cubicBezTo>
                  <a:cubicBezTo>
                    <a:pt x="9" y="0"/>
                    <a:pt x="13" y="1"/>
                    <a:pt x="16" y="4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20" y="5"/>
                    <a:pt x="22" y="5"/>
                    <a:pt x="24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4" y="9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2" y="13"/>
                    <a:pt x="22" y="14"/>
                  </a:cubicBezTo>
                  <a:cubicBezTo>
                    <a:pt x="21" y="14"/>
                    <a:pt x="20" y="15"/>
                    <a:pt x="20" y="16"/>
                  </a:cubicBezTo>
                  <a:cubicBezTo>
                    <a:pt x="19" y="17"/>
                    <a:pt x="17" y="17"/>
                    <a:pt x="16" y="18"/>
                  </a:cubicBezTo>
                  <a:cubicBezTo>
                    <a:pt x="15" y="18"/>
                    <a:pt x="13" y="19"/>
                    <a:pt x="13" y="20"/>
                  </a:cubicBezTo>
                  <a:cubicBezTo>
                    <a:pt x="13" y="20"/>
                    <a:pt x="12" y="21"/>
                    <a:pt x="12" y="21"/>
                  </a:cubicBezTo>
                  <a:cubicBezTo>
                    <a:pt x="11" y="21"/>
                    <a:pt x="11" y="22"/>
                    <a:pt x="11" y="22"/>
                  </a:cubicBezTo>
                  <a:cubicBezTo>
                    <a:pt x="11" y="22"/>
                    <a:pt x="11" y="23"/>
                    <a:pt x="11" y="23"/>
                  </a:cubicBezTo>
                  <a:cubicBezTo>
                    <a:pt x="11" y="24"/>
                    <a:pt x="11" y="25"/>
                    <a:pt x="9" y="26"/>
                  </a:cubicBezTo>
                  <a:cubicBezTo>
                    <a:pt x="9" y="26"/>
                    <a:pt x="8" y="27"/>
                    <a:pt x="8" y="27"/>
                  </a:cubicBezTo>
                  <a:close/>
                  <a:moveTo>
                    <a:pt x="4" y="23"/>
                  </a:moveTo>
                  <a:cubicBezTo>
                    <a:pt x="5" y="23"/>
                    <a:pt x="6" y="23"/>
                    <a:pt x="7" y="24"/>
                  </a:cubicBezTo>
                  <a:cubicBezTo>
                    <a:pt x="7" y="25"/>
                    <a:pt x="8" y="25"/>
                    <a:pt x="8" y="24"/>
                  </a:cubicBezTo>
                  <a:cubicBezTo>
                    <a:pt x="9" y="24"/>
                    <a:pt x="9" y="24"/>
                    <a:pt x="9" y="23"/>
                  </a:cubicBezTo>
                  <a:cubicBezTo>
                    <a:pt x="9" y="23"/>
                    <a:pt x="9" y="22"/>
                    <a:pt x="9" y="21"/>
                  </a:cubicBezTo>
                  <a:cubicBezTo>
                    <a:pt x="9" y="20"/>
                    <a:pt x="10" y="20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7"/>
                    <a:pt x="13" y="17"/>
                    <a:pt x="15" y="16"/>
                  </a:cubicBezTo>
                  <a:cubicBezTo>
                    <a:pt x="17" y="15"/>
                    <a:pt x="18" y="15"/>
                    <a:pt x="18" y="14"/>
                  </a:cubicBezTo>
                  <a:cubicBezTo>
                    <a:pt x="19" y="14"/>
                    <a:pt x="19" y="13"/>
                    <a:pt x="20" y="12"/>
                  </a:cubicBezTo>
                  <a:cubicBezTo>
                    <a:pt x="21" y="11"/>
                    <a:pt x="21" y="10"/>
                    <a:pt x="22" y="10"/>
                  </a:cubicBezTo>
                  <a:cubicBezTo>
                    <a:pt x="21" y="9"/>
                    <a:pt x="21" y="8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7" y="6"/>
                    <a:pt x="15" y="6"/>
                    <a:pt x="14" y="5"/>
                  </a:cubicBezTo>
                  <a:cubicBezTo>
                    <a:pt x="12" y="3"/>
                    <a:pt x="10" y="2"/>
                    <a:pt x="7" y="3"/>
                  </a:cubicBezTo>
                  <a:cubicBezTo>
                    <a:pt x="6" y="4"/>
                    <a:pt x="5" y="5"/>
                    <a:pt x="5" y="6"/>
                  </a:cubicBezTo>
                  <a:cubicBezTo>
                    <a:pt x="5" y="7"/>
                    <a:pt x="5" y="9"/>
                    <a:pt x="3" y="10"/>
                  </a:cubicBezTo>
                  <a:cubicBezTo>
                    <a:pt x="2" y="11"/>
                    <a:pt x="2" y="12"/>
                    <a:pt x="2" y="13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4" y="15"/>
                    <a:pt x="4" y="14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8" y="17"/>
                    <a:pt x="5" y="19"/>
                    <a:pt x="4" y="20"/>
                  </a:cubicBezTo>
                  <a:cubicBezTo>
                    <a:pt x="4" y="20"/>
                    <a:pt x="4" y="22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1" name="Freeform 149"/>
            <p:cNvSpPr>
              <a:spLocks/>
            </p:cNvSpPr>
            <p:nvPr/>
          </p:nvSpPr>
          <p:spPr bwMode="auto">
            <a:xfrm>
              <a:off x="2476" y="1794"/>
              <a:ext cx="26" cy="35"/>
            </a:xfrm>
            <a:custGeom>
              <a:avLst/>
              <a:gdLst>
                <a:gd name="T0" fmla="*/ 3 w 15"/>
                <a:gd name="T1" fmla="*/ 17 h 20"/>
                <a:gd name="T2" fmla="*/ 10 w 15"/>
                <a:gd name="T3" fmla="*/ 6 h 20"/>
                <a:gd name="T4" fmla="*/ 12 w 15"/>
                <a:gd name="T5" fmla="*/ 15 h 20"/>
                <a:gd name="T6" fmla="*/ 3 w 15"/>
                <a:gd name="T7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20">
                  <a:moveTo>
                    <a:pt x="3" y="17"/>
                  </a:moveTo>
                  <a:cubicBezTo>
                    <a:pt x="7" y="14"/>
                    <a:pt x="0" y="0"/>
                    <a:pt x="10" y="6"/>
                  </a:cubicBezTo>
                  <a:cubicBezTo>
                    <a:pt x="15" y="9"/>
                    <a:pt x="14" y="11"/>
                    <a:pt x="12" y="15"/>
                  </a:cubicBezTo>
                  <a:cubicBezTo>
                    <a:pt x="10" y="18"/>
                    <a:pt x="6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2" name="Freeform 150"/>
            <p:cNvSpPr>
              <a:spLocks noEditPoints="1"/>
            </p:cNvSpPr>
            <p:nvPr/>
          </p:nvSpPr>
          <p:spPr bwMode="auto">
            <a:xfrm>
              <a:off x="2480" y="1800"/>
              <a:ext cx="22" cy="27"/>
            </a:xfrm>
            <a:custGeom>
              <a:avLst/>
              <a:gdLst>
                <a:gd name="T0" fmla="*/ 4 w 13"/>
                <a:gd name="T1" fmla="*/ 16 h 16"/>
                <a:gd name="T2" fmla="*/ 0 w 13"/>
                <a:gd name="T3" fmla="*/ 15 h 16"/>
                <a:gd name="T4" fmla="*/ 0 w 13"/>
                <a:gd name="T5" fmla="*/ 14 h 16"/>
                <a:gd name="T6" fmla="*/ 1 w 13"/>
                <a:gd name="T7" fmla="*/ 13 h 16"/>
                <a:gd name="T8" fmla="*/ 1 w 13"/>
                <a:gd name="T9" fmla="*/ 7 h 16"/>
                <a:gd name="T10" fmla="*/ 2 w 13"/>
                <a:gd name="T11" fmla="*/ 1 h 16"/>
                <a:gd name="T12" fmla="*/ 4 w 13"/>
                <a:gd name="T13" fmla="*/ 0 h 16"/>
                <a:gd name="T14" fmla="*/ 9 w 13"/>
                <a:gd name="T15" fmla="*/ 2 h 16"/>
                <a:gd name="T16" fmla="*/ 13 w 13"/>
                <a:gd name="T17" fmla="*/ 6 h 16"/>
                <a:gd name="T18" fmla="*/ 11 w 13"/>
                <a:gd name="T19" fmla="*/ 12 h 16"/>
                <a:gd name="T20" fmla="*/ 4 w 13"/>
                <a:gd name="T21" fmla="*/ 16 h 16"/>
                <a:gd name="T22" fmla="*/ 3 w 13"/>
                <a:gd name="T23" fmla="*/ 14 h 16"/>
                <a:gd name="T24" fmla="*/ 4 w 13"/>
                <a:gd name="T25" fmla="*/ 14 h 16"/>
                <a:gd name="T26" fmla="*/ 9 w 13"/>
                <a:gd name="T27" fmla="*/ 11 h 16"/>
                <a:gd name="T28" fmla="*/ 11 w 13"/>
                <a:gd name="T29" fmla="*/ 7 h 16"/>
                <a:gd name="T30" fmla="*/ 8 w 13"/>
                <a:gd name="T31" fmla="*/ 4 h 16"/>
                <a:gd name="T32" fmla="*/ 4 w 13"/>
                <a:gd name="T33" fmla="*/ 3 h 16"/>
                <a:gd name="T34" fmla="*/ 3 w 13"/>
                <a:gd name="T35" fmla="*/ 7 h 16"/>
                <a:gd name="T36" fmla="*/ 3 w 13"/>
                <a:gd name="T37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" h="16">
                  <a:moveTo>
                    <a:pt x="4" y="16"/>
                  </a:moveTo>
                  <a:cubicBezTo>
                    <a:pt x="3" y="16"/>
                    <a:pt x="1" y="16"/>
                    <a:pt x="0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2"/>
                    <a:pt x="1" y="10"/>
                    <a:pt x="1" y="7"/>
                  </a:cubicBezTo>
                  <a:cubicBezTo>
                    <a:pt x="1" y="5"/>
                    <a:pt x="1" y="2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5" y="0"/>
                    <a:pt x="7" y="1"/>
                    <a:pt x="9" y="2"/>
                  </a:cubicBezTo>
                  <a:cubicBezTo>
                    <a:pt x="11" y="4"/>
                    <a:pt x="12" y="5"/>
                    <a:pt x="13" y="6"/>
                  </a:cubicBezTo>
                  <a:cubicBezTo>
                    <a:pt x="13" y="8"/>
                    <a:pt x="12" y="10"/>
                    <a:pt x="11" y="12"/>
                  </a:cubicBezTo>
                  <a:cubicBezTo>
                    <a:pt x="9" y="14"/>
                    <a:pt x="7" y="16"/>
                    <a:pt x="4" y="16"/>
                  </a:cubicBezTo>
                  <a:close/>
                  <a:moveTo>
                    <a:pt x="3" y="14"/>
                  </a:moveTo>
                  <a:cubicBezTo>
                    <a:pt x="3" y="14"/>
                    <a:pt x="4" y="14"/>
                    <a:pt x="4" y="14"/>
                  </a:cubicBezTo>
                  <a:cubicBezTo>
                    <a:pt x="6" y="14"/>
                    <a:pt x="8" y="13"/>
                    <a:pt x="9" y="11"/>
                  </a:cubicBezTo>
                  <a:cubicBezTo>
                    <a:pt x="10" y="9"/>
                    <a:pt x="11" y="8"/>
                    <a:pt x="11" y="7"/>
                  </a:cubicBezTo>
                  <a:cubicBezTo>
                    <a:pt x="11" y="6"/>
                    <a:pt x="10" y="5"/>
                    <a:pt x="8" y="4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3" y="3"/>
                    <a:pt x="3" y="5"/>
                    <a:pt x="3" y="7"/>
                  </a:cubicBezTo>
                  <a:cubicBezTo>
                    <a:pt x="3" y="9"/>
                    <a:pt x="4" y="12"/>
                    <a:pt x="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3" name="Freeform 151"/>
            <p:cNvSpPr>
              <a:spLocks/>
            </p:cNvSpPr>
            <p:nvPr/>
          </p:nvSpPr>
          <p:spPr bwMode="auto">
            <a:xfrm>
              <a:off x="2433" y="1782"/>
              <a:ext cx="37" cy="50"/>
            </a:xfrm>
            <a:custGeom>
              <a:avLst/>
              <a:gdLst>
                <a:gd name="T0" fmla="*/ 4 w 21"/>
                <a:gd name="T1" fmla="*/ 13 h 29"/>
                <a:gd name="T2" fmla="*/ 4 w 21"/>
                <a:gd name="T3" fmla="*/ 5 h 29"/>
                <a:gd name="T4" fmla="*/ 8 w 21"/>
                <a:gd name="T5" fmla="*/ 1 h 29"/>
                <a:gd name="T6" fmla="*/ 12 w 21"/>
                <a:gd name="T7" fmla="*/ 4 h 29"/>
                <a:gd name="T8" fmla="*/ 16 w 21"/>
                <a:gd name="T9" fmla="*/ 8 h 29"/>
                <a:gd name="T10" fmla="*/ 14 w 21"/>
                <a:gd name="T11" fmla="*/ 17 h 29"/>
                <a:gd name="T12" fmla="*/ 17 w 21"/>
                <a:gd name="T13" fmla="*/ 20 h 29"/>
                <a:gd name="T14" fmla="*/ 20 w 21"/>
                <a:gd name="T15" fmla="*/ 26 h 29"/>
                <a:gd name="T16" fmla="*/ 12 w 21"/>
                <a:gd name="T17" fmla="*/ 28 h 29"/>
                <a:gd name="T18" fmla="*/ 7 w 21"/>
                <a:gd name="T19" fmla="*/ 24 h 29"/>
                <a:gd name="T20" fmla="*/ 8 w 21"/>
                <a:gd name="T21" fmla="*/ 17 h 29"/>
                <a:gd name="T22" fmla="*/ 4 w 21"/>
                <a:gd name="T2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9">
                  <a:moveTo>
                    <a:pt x="4" y="13"/>
                  </a:moveTo>
                  <a:cubicBezTo>
                    <a:pt x="2" y="10"/>
                    <a:pt x="0" y="7"/>
                    <a:pt x="4" y="5"/>
                  </a:cubicBezTo>
                  <a:cubicBezTo>
                    <a:pt x="1" y="5"/>
                    <a:pt x="6" y="0"/>
                    <a:pt x="8" y="1"/>
                  </a:cubicBezTo>
                  <a:cubicBezTo>
                    <a:pt x="9" y="1"/>
                    <a:pt x="11" y="3"/>
                    <a:pt x="12" y="4"/>
                  </a:cubicBezTo>
                  <a:cubicBezTo>
                    <a:pt x="12" y="7"/>
                    <a:pt x="14" y="6"/>
                    <a:pt x="16" y="8"/>
                  </a:cubicBezTo>
                  <a:cubicBezTo>
                    <a:pt x="21" y="13"/>
                    <a:pt x="13" y="13"/>
                    <a:pt x="14" y="17"/>
                  </a:cubicBezTo>
                  <a:cubicBezTo>
                    <a:pt x="14" y="19"/>
                    <a:pt x="16" y="19"/>
                    <a:pt x="17" y="20"/>
                  </a:cubicBezTo>
                  <a:cubicBezTo>
                    <a:pt x="18" y="22"/>
                    <a:pt x="18" y="24"/>
                    <a:pt x="20" y="26"/>
                  </a:cubicBezTo>
                  <a:cubicBezTo>
                    <a:pt x="17" y="25"/>
                    <a:pt x="15" y="27"/>
                    <a:pt x="12" y="28"/>
                  </a:cubicBezTo>
                  <a:cubicBezTo>
                    <a:pt x="9" y="29"/>
                    <a:pt x="8" y="25"/>
                    <a:pt x="7" y="24"/>
                  </a:cubicBezTo>
                  <a:cubicBezTo>
                    <a:pt x="5" y="22"/>
                    <a:pt x="9" y="19"/>
                    <a:pt x="8" y="17"/>
                  </a:cubicBezTo>
                  <a:cubicBezTo>
                    <a:pt x="8" y="15"/>
                    <a:pt x="6" y="12"/>
                    <a:pt x="4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4" name="Freeform 152"/>
            <p:cNvSpPr>
              <a:spLocks noEditPoints="1"/>
            </p:cNvSpPr>
            <p:nvPr/>
          </p:nvSpPr>
          <p:spPr bwMode="auto">
            <a:xfrm>
              <a:off x="2433" y="1782"/>
              <a:ext cx="43" cy="50"/>
            </a:xfrm>
            <a:custGeom>
              <a:avLst/>
              <a:gdLst>
                <a:gd name="T0" fmla="*/ 11 w 25"/>
                <a:gd name="T1" fmla="*/ 29 h 29"/>
                <a:gd name="T2" fmla="*/ 7 w 25"/>
                <a:gd name="T3" fmla="*/ 26 h 29"/>
                <a:gd name="T4" fmla="*/ 6 w 25"/>
                <a:gd name="T5" fmla="*/ 24 h 29"/>
                <a:gd name="T6" fmla="*/ 7 w 25"/>
                <a:gd name="T7" fmla="*/ 19 h 29"/>
                <a:gd name="T8" fmla="*/ 7 w 25"/>
                <a:gd name="T9" fmla="*/ 18 h 29"/>
                <a:gd name="T10" fmla="*/ 4 w 25"/>
                <a:gd name="T11" fmla="*/ 14 h 29"/>
                <a:gd name="T12" fmla="*/ 3 w 25"/>
                <a:gd name="T13" fmla="*/ 14 h 29"/>
                <a:gd name="T14" fmla="*/ 3 w 25"/>
                <a:gd name="T15" fmla="*/ 13 h 29"/>
                <a:gd name="T16" fmla="*/ 1 w 25"/>
                <a:gd name="T17" fmla="*/ 7 h 29"/>
                <a:gd name="T18" fmla="*/ 2 w 25"/>
                <a:gd name="T19" fmla="*/ 5 h 29"/>
                <a:gd name="T20" fmla="*/ 2 w 25"/>
                <a:gd name="T21" fmla="*/ 4 h 29"/>
                <a:gd name="T22" fmla="*/ 8 w 25"/>
                <a:gd name="T23" fmla="*/ 0 h 29"/>
                <a:gd name="T24" fmla="*/ 8 w 25"/>
                <a:gd name="T25" fmla="*/ 0 h 29"/>
                <a:gd name="T26" fmla="*/ 13 w 25"/>
                <a:gd name="T27" fmla="*/ 4 h 29"/>
                <a:gd name="T28" fmla="*/ 14 w 25"/>
                <a:gd name="T29" fmla="*/ 6 h 29"/>
                <a:gd name="T30" fmla="*/ 17 w 25"/>
                <a:gd name="T31" fmla="*/ 8 h 29"/>
                <a:gd name="T32" fmla="*/ 19 w 25"/>
                <a:gd name="T33" fmla="*/ 11 h 29"/>
                <a:gd name="T34" fmla="*/ 16 w 25"/>
                <a:gd name="T35" fmla="*/ 14 h 29"/>
                <a:gd name="T36" fmla="*/ 15 w 25"/>
                <a:gd name="T37" fmla="*/ 17 h 29"/>
                <a:gd name="T38" fmla="*/ 16 w 25"/>
                <a:gd name="T39" fmla="*/ 19 h 29"/>
                <a:gd name="T40" fmla="*/ 18 w 25"/>
                <a:gd name="T41" fmla="*/ 20 h 29"/>
                <a:gd name="T42" fmla="*/ 19 w 25"/>
                <a:gd name="T43" fmla="*/ 22 h 29"/>
                <a:gd name="T44" fmla="*/ 21 w 25"/>
                <a:gd name="T45" fmla="*/ 25 h 29"/>
                <a:gd name="T46" fmla="*/ 25 w 25"/>
                <a:gd name="T47" fmla="*/ 29 h 29"/>
                <a:gd name="T48" fmla="*/ 20 w 25"/>
                <a:gd name="T49" fmla="*/ 27 h 29"/>
                <a:gd name="T50" fmla="*/ 14 w 25"/>
                <a:gd name="T51" fmla="*/ 28 h 29"/>
                <a:gd name="T52" fmla="*/ 12 w 25"/>
                <a:gd name="T53" fmla="*/ 29 h 29"/>
                <a:gd name="T54" fmla="*/ 11 w 25"/>
                <a:gd name="T55" fmla="*/ 29 h 29"/>
                <a:gd name="T56" fmla="*/ 4 w 25"/>
                <a:gd name="T57" fmla="*/ 12 h 29"/>
                <a:gd name="T58" fmla="*/ 9 w 25"/>
                <a:gd name="T59" fmla="*/ 17 h 29"/>
                <a:gd name="T60" fmla="*/ 8 w 25"/>
                <a:gd name="T61" fmla="*/ 20 h 29"/>
                <a:gd name="T62" fmla="*/ 8 w 25"/>
                <a:gd name="T63" fmla="*/ 23 h 29"/>
                <a:gd name="T64" fmla="*/ 9 w 25"/>
                <a:gd name="T65" fmla="*/ 25 h 29"/>
                <a:gd name="T66" fmla="*/ 12 w 25"/>
                <a:gd name="T67" fmla="*/ 27 h 29"/>
                <a:gd name="T68" fmla="*/ 13 w 25"/>
                <a:gd name="T69" fmla="*/ 26 h 29"/>
                <a:gd name="T70" fmla="*/ 18 w 25"/>
                <a:gd name="T71" fmla="*/ 24 h 29"/>
                <a:gd name="T72" fmla="*/ 17 w 25"/>
                <a:gd name="T73" fmla="*/ 23 h 29"/>
                <a:gd name="T74" fmla="*/ 16 w 25"/>
                <a:gd name="T75" fmla="*/ 21 h 29"/>
                <a:gd name="T76" fmla="*/ 15 w 25"/>
                <a:gd name="T77" fmla="*/ 20 h 29"/>
                <a:gd name="T78" fmla="*/ 13 w 25"/>
                <a:gd name="T79" fmla="*/ 17 h 29"/>
                <a:gd name="T80" fmla="*/ 15 w 25"/>
                <a:gd name="T81" fmla="*/ 13 h 29"/>
                <a:gd name="T82" fmla="*/ 17 w 25"/>
                <a:gd name="T83" fmla="*/ 11 h 29"/>
                <a:gd name="T84" fmla="*/ 15 w 25"/>
                <a:gd name="T85" fmla="*/ 9 h 29"/>
                <a:gd name="T86" fmla="*/ 14 w 25"/>
                <a:gd name="T87" fmla="*/ 8 h 29"/>
                <a:gd name="T88" fmla="*/ 11 w 25"/>
                <a:gd name="T89" fmla="*/ 4 h 29"/>
                <a:gd name="T90" fmla="*/ 8 w 25"/>
                <a:gd name="T91" fmla="*/ 2 h 29"/>
                <a:gd name="T92" fmla="*/ 4 w 25"/>
                <a:gd name="T93" fmla="*/ 4 h 29"/>
                <a:gd name="T94" fmla="*/ 4 w 25"/>
                <a:gd name="T95" fmla="*/ 4 h 29"/>
                <a:gd name="T96" fmla="*/ 5 w 25"/>
                <a:gd name="T97" fmla="*/ 4 h 29"/>
                <a:gd name="T98" fmla="*/ 8 w 25"/>
                <a:gd name="T99" fmla="*/ 5 h 29"/>
                <a:gd name="T100" fmla="*/ 5 w 25"/>
                <a:gd name="T101" fmla="*/ 6 h 29"/>
                <a:gd name="T102" fmla="*/ 3 w 25"/>
                <a:gd name="T103" fmla="*/ 8 h 29"/>
                <a:gd name="T104" fmla="*/ 4 w 25"/>
                <a:gd name="T105" fmla="*/ 12 h 29"/>
                <a:gd name="T106" fmla="*/ 4 w 25"/>
                <a:gd name="T107" fmla="*/ 1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5" h="29">
                  <a:moveTo>
                    <a:pt x="11" y="29"/>
                  </a:moveTo>
                  <a:cubicBezTo>
                    <a:pt x="9" y="29"/>
                    <a:pt x="8" y="27"/>
                    <a:pt x="7" y="26"/>
                  </a:cubicBezTo>
                  <a:cubicBezTo>
                    <a:pt x="7" y="25"/>
                    <a:pt x="7" y="25"/>
                    <a:pt x="6" y="24"/>
                  </a:cubicBezTo>
                  <a:cubicBezTo>
                    <a:pt x="5" y="23"/>
                    <a:pt x="6" y="21"/>
                    <a:pt x="7" y="19"/>
                  </a:cubicBezTo>
                  <a:cubicBezTo>
                    <a:pt x="7" y="19"/>
                    <a:pt x="7" y="18"/>
                    <a:pt x="7" y="18"/>
                  </a:cubicBezTo>
                  <a:cubicBezTo>
                    <a:pt x="7" y="16"/>
                    <a:pt x="5" y="13"/>
                    <a:pt x="4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1"/>
                    <a:pt x="0" y="9"/>
                    <a:pt x="1" y="7"/>
                  </a:cubicBezTo>
                  <a:cubicBezTo>
                    <a:pt x="1" y="6"/>
                    <a:pt x="2" y="6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2" y="2"/>
                    <a:pt x="6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2" y="2"/>
                    <a:pt x="13" y="4"/>
                  </a:cubicBezTo>
                  <a:cubicBezTo>
                    <a:pt x="13" y="5"/>
                    <a:pt x="13" y="5"/>
                    <a:pt x="14" y="6"/>
                  </a:cubicBezTo>
                  <a:cubicBezTo>
                    <a:pt x="15" y="6"/>
                    <a:pt x="16" y="7"/>
                    <a:pt x="17" y="8"/>
                  </a:cubicBezTo>
                  <a:cubicBezTo>
                    <a:pt x="18" y="9"/>
                    <a:pt x="19" y="10"/>
                    <a:pt x="19" y="11"/>
                  </a:cubicBezTo>
                  <a:cubicBezTo>
                    <a:pt x="18" y="13"/>
                    <a:pt x="17" y="13"/>
                    <a:pt x="16" y="14"/>
                  </a:cubicBezTo>
                  <a:cubicBezTo>
                    <a:pt x="15" y="15"/>
                    <a:pt x="14" y="16"/>
                    <a:pt x="15" y="17"/>
                  </a:cubicBezTo>
                  <a:cubicBezTo>
                    <a:pt x="15" y="18"/>
                    <a:pt x="15" y="18"/>
                    <a:pt x="16" y="19"/>
                  </a:cubicBezTo>
                  <a:cubicBezTo>
                    <a:pt x="17" y="19"/>
                    <a:pt x="17" y="19"/>
                    <a:pt x="18" y="20"/>
                  </a:cubicBezTo>
                  <a:cubicBezTo>
                    <a:pt x="18" y="21"/>
                    <a:pt x="19" y="21"/>
                    <a:pt x="19" y="22"/>
                  </a:cubicBezTo>
                  <a:cubicBezTo>
                    <a:pt x="20" y="23"/>
                    <a:pt x="20" y="24"/>
                    <a:pt x="21" y="25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8" y="26"/>
                    <a:pt x="16" y="27"/>
                    <a:pt x="14" y="28"/>
                  </a:cubicBezTo>
                  <a:cubicBezTo>
                    <a:pt x="13" y="28"/>
                    <a:pt x="13" y="29"/>
                    <a:pt x="12" y="29"/>
                  </a:cubicBezTo>
                  <a:cubicBezTo>
                    <a:pt x="12" y="29"/>
                    <a:pt x="11" y="29"/>
                    <a:pt x="11" y="29"/>
                  </a:cubicBezTo>
                  <a:close/>
                  <a:moveTo>
                    <a:pt x="4" y="12"/>
                  </a:moveTo>
                  <a:cubicBezTo>
                    <a:pt x="7" y="12"/>
                    <a:pt x="9" y="15"/>
                    <a:pt x="9" y="17"/>
                  </a:cubicBezTo>
                  <a:cubicBezTo>
                    <a:pt x="9" y="18"/>
                    <a:pt x="9" y="19"/>
                    <a:pt x="8" y="20"/>
                  </a:cubicBezTo>
                  <a:cubicBezTo>
                    <a:pt x="8" y="21"/>
                    <a:pt x="7" y="22"/>
                    <a:pt x="8" y="23"/>
                  </a:cubicBezTo>
                  <a:cubicBezTo>
                    <a:pt x="8" y="23"/>
                    <a:pt x="9" y="24"/>
                    <a:pt x="9" y="25"/>
                  </a:cubicBezTo>
                  <a:cubicBezTo>
                    <a:pt x="10" y="27"/>
                    <a:pt x="10" y="28"/>
                    <a:pt x="12" y="27"/>
                  </a:cubicBezTo>
                  <a:cubicBezTo>
                    <a:pt x="12" y="27"/>
                    <a:pt x="12" y="27"/>
                    <a:pt x="13" y="26"/>
                  </a:cubicBezTo>
                  <a:cubicBezTo>
                    <a:pt x="15" y="25"/>
                    <a:pt x="16" y="25"/>
                    <a:pt x="18" y="24"/>
                  </a:cubicBezTo>
                  <a:cubicBezTo>
                    <a:pt x="18" y="24"/>
                    <a:pt x="17" y="23"/>
                    <a:pt x="17" y="23"/>
                  </a:cubicBezTo>
                  <a:cubicBezTo>
                    <a:pt x="17" y="22"/>
                    <a:pt x="17" y="22"/>
                    <a:pt x="16" y="21"/>
                  </a:cubicBezTo>
                  <a:cubicBezTo>
                    <a:pt x="16" y="21"/>
                    <a:pt x="16" y="20"/>
                    <a:pt x="15" y="20"/>
                  </a:cubicBezTo>
                  <a:cubicBezTo>
                    <a:pt x="14" y="20"/>
                    <a:pt x="13" y="19"/>
                    <a:pt x="13" y="17"/>
                  </a:cubicBezTo>
                  <a:cubicBezTo>
                    <a:pt x="12" y="15"/>
                    <a:pt x="14" y="13"/>
                    <a:pt x="15" y="13"/>
                  </a:cubicBezTo>
                  <a:cubicBezTo>
                    <a:pt x="16" y="12"/>
                    <a:pt x="17" y="11"/>
                    <a:pt x="17" y="11"/>
                  </a:cubicBezTo>
                  <a:cubicBezTo>
                    <a:pt x="17" y="11"/>
                    <a:pt x="16" y="10"/>
                    <a:pt x="15" y="9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2" y="7"/>
                    <a:pt x="11" y="7"/>
                    <a:pt x="11" y="4"/>
                  </a:cubicBezTo>
                  <a:cubicBezTo>
                    <a:pt x="10" y="4"/>
                    <a:pt x="9" y="2"/>
                    <a:pt x="8" y="2"/>
                  </a:cubicBezTo>
                  <a:cubicBezTo>
                    <a:pt x="7" y="2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2" y="9"/>
                    <a:pt x="3" y="10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5" name="Freeform 153"/>
            <p:cNvSpPr>
              <a:spLocks/>
            </p:cNvSpPr>
            <p:nvPr/>
          </p:nvSpPr>
          <p:spPr bwMode="auto">
            <a:xfrm>
              <a:off x="2427" y="1968"/>
              <a:ext cx="56" cy="64"/>
            </a:xfrm>
            <a:custGeom>
              <a:avLst/>
              <a:gdLst>
                <a:gd name="T0" fmla="*/ 18 w 33"/>
                <a:gd name="T1" fmla="*/ 5 h 37"/>
                <a:gd name="T2" fmla="*/ 5 w 33"/>
                <a:gd name="T3" fmla="*/ 3 h 37"/>
                <a:gd name="T4" fmla="*/ 0 w 33"/>
                <a:gd name="T5" fmla="*/ 14 h 37"/>
                <a:gd name="T6" fmla="*/ 7 w 33"/>
                <a:gd name="T7" fmla="*/ 21 h 37"/>
                <a:gd name="T8" fmla="*/ 12 w 33"/>
                <a:gd name="T9" fmla="*/ 23 h 37"/>
                <a:gd name="T10" fmla="*/ 18 w 33"/>
                <a:gd name="T11" fmla="*/ 27 h 37"/>
                <a:gd name="T12" fmla="*/ 16 w 33"/>
                <a:gd name="T13" fmla="*/ 35 h 37"/>
                <a:gd name="T14" fmla="*/ 27 w 33"/>
                <a:gd name="T15" fmla="*/ 36 h 37"/>
                <a:gd name="T16" fmla="*/ 32 w 33"/>
                <a:gd name="T17" fmla="*/ 27 h 37"/>
                <a:gd name="T18" fmla="*/ 32 w 33"/>
                <a:gd name="T19" fmla="*/ 21 h 37"/>
                <a:gd name="T20" fmla="*/ 28 w 33"/>
                <a:gd name="T21" fmla="*/ 20 h 37"/>
                <a:gd name="T22" fmla="*/ 27 w 33"/>
                <a:gd name="T23" fmla="*/ 14 h 37"/>
                <a:gd name="T24" fmla="*/ 22 w 33"/>
                <a:gd name="T25" fmla="*/ 14 h 37"/>
                <a:gd name="T26" fmla="*/ 18 w 33"/>
                <a:gd name="T27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37">
                  <a:moveTo>
                    <a:pt x="18" y="5"/>
                  </a:moveTo>
                  <a:cubicBezTo>
                    <a:pt x="15" y="0"/>
                    <a:pt x="10" y="2"/>
                    <a:pt x="5" y="3"/>
                  </a:cubicBezTo>
                  <a:cubicBezTo>
                    <a:pt x="0" y="4"/>
                    <a:pt x="1" y="10"/>
                    <a:pt x="0" y="14"/>
                  </a:cubicBezTo>
                  <a:cubicBezTo>
                    <a:pt x="3" y="15"/>
                    <a:pt x="4" y="20"/>
                    <a:pt x="7" y="21"/>
                  </a:cubicBezTo>
                  <a:cubicBezTo>
                    <a:pt x="8" y="22"/>
                    <a:pt x="10" y="22"/>
                    <a:pt x="12" y="23"/>
                  </a:cubicBezTo>
                  <a:cubicBezTo>
                    <a:pt x="14" y="24"/>
                    <a:pt x="16" y="25"/>
                    <a:pt x="18" y="27"/>
                  </a:cubicBezTo>
                  <a:cubicBezTo>
                    <a:pt x="21" y="29"/>
                    <a:pt x="15" y="32"/>
                    <a:pt x="16" y="35"/>
                  </a:cubicBezTo>
                  <a:cubicBezTo>
                    <a:pt x="17" y="36"/>
                    <a:pt x="26" y="37"/>
                    <a:pt x="27" y="36"/>
                  </a:cubicBezTo>
                  <a:cubicBezTo>
                    <a:pt x="31" y="34"/>
                    <a:pt x="31" y="30"/>
                    <a:pt x="32" y="27"/>
                  </a:cubicBezTo>
                  <a:cubicBezTo>
                    <a:pt x="32" y="26"/>
                    <a:pt x="33" y="22"/>
                    <a:pt x="32" y="21"/>
                  </a:cubicBezTo>
                  <a:cubicBezTo>
                    <a:pt x="31" y="20"/>
                    <a:pt x="28" y="22"/>
                    <a:pt x="28" y="20"/>
                  </a:cubicBezTo>
                  <a:cubicBezTo>
                    <a:pt x="28" y="19"/>
                    <a:pt x="28" y="15"/>
                    <a:pt x="27" y="14"/>
                  </a:cubicBezTo>
                  <a:cubicBezTo>
                    <a:pt x="25" y="13"/>
                    <a:pt x="23" y="15"/>
                    <a:pt x="22" y="14"/>
                  </a:cubicBezTo>
                  <a:cubicBezTo>
                    <a:pt x="17" y="13"/>
                    <a:pt x="18" y="10"/>
                    <a:pt x="1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6" name="Freeform 154"/>
            <p:cNvSpPr>
              <a:spLocks noEditPoints="1"/>
            </p:cNvSpPr>
            <p:nvPr/>
          </p:nvSpPr>
          <p:spPr bwMode="auto">
            <a:xfrm>
              <a:off x="2423" y="1970"/>
              <a:ext cx="62" cy="64"/>
            </a:xfrm>
            <a:custGeom>
              <a:avLst/>
              <a:gdLst>
                <a:gd name="T0" fmla="*/ 26 w 36"/>
                <a:gd name="T1" fmla="*/ 37 h 37"/>
                <a:gd name="T2" fmla="*/ 18 w 36"/>
                <a:gd name="T3" fmla="*/ 35 h 37"/>
                <a:gd name="T4" fmla="*/ 19 w 36"/>
                <a:gd name="T5" fmla="*/ 30 h 37"/>
                <a:gd name="T6" fmla="*/ 20 w 36"/>
                <a:gd name="T7" fmla="*/ 27 h 37"/>
                <a:gd name="T8" fmla="*/ 19 w 36"/>
                <a:gd name="T9" fmla="*/ 27 h 37"/>
                <a:gd name="T10" fmla="*/ 13 w 36"/>
                <a:gd name="T11" fmla="*/ 22 h 37"/>
                <a:gd name="T12" fmla="*/ 11 w 36"/>
                <a:gd name="T13" fmla="*/ 22 h 37"/>
                <a:gd name="T14" fmla="*/ 8 w 36"/>
                <a:gd name="T15" fmla="*/ 21 h 37"/>
                <a:gd name="T16" fmla="*/ 5 w 36"/>
                <a:gd name="T17" fmla="*/ 18 h 37"/>
                <a:gd name="T18" fmla="*/ 1 w 36"/>
                <a:gd name="T19" fmla="*/ 14 h 37"/>
                <a:gd name="T20" fmla="*/ 0 w 36"/>
                <a:gd name="T21" fmla="*/ 14 h 37"/>
                <a:gd name="T22" fmla="*/ 1 w 36"/>
                <a:gd name="T23" fmla="*/ 13 h 37"/>
                <a:gd name="T24" fmla="*/ 1 w 36"/>
                <a:gd name="T25" fmla="*/ 10 h 37"/>
                <a:gd name="T26" fmla="*/ 7 w 36"/>
                <a:gd name="T27" fmla="*/ 1 h 37"/>
                <a:gd name="T28" fmla="*/ 8 w 36"/>
                <a:gd name="T29" fmla="*/ 1 h 37"/>
                <a:gd name="T30" fmla="*/ 14 w 36"/>
                <a:gd name="T31" fmla="*/ 0 h 37"/>
                <a:gd name="T32" fmla="*/ 20 w 36"/>
                <a:gd name="T33" fmla="*/ 4 h 37"/>
                <a:gd name="T34" fmla="*/ 21 w 36"/>
                <a:gd name="T35" fmla="*/ 4 h 37"/>
                <a:gd name="T36" fmla="*/ 21 w 36"/>
                <a:gd name="T37" fmla="*/ 7 h 37"/>
                <a:gd name="T38" fmla="*/ 24 w 36"/>
                <a:gd name="T39" fmla="*/ 12 h 37"/>
                <a:gd name="T40" fmla="*/ 25 w 36"/>
                <a:gd name="T41" fmla="*/ 12 h 37"/>
                <a:gd name="T42" fmla="*/ 29 w 36"/>
                <a:gd name="T43" fmla="*/ 13 h 37"/>
                <a:gd name="T44" fmla="*/ 31 w 36"/>
                <a:gd name="T45" fmla="*/ 18 h 37"/>
                <a:gd name="T46" fmla="*/ 31 w 36"/>
                <a:gd name="T47" fmla="*/ 19 h 37"/>
                <a:gd name="T48" fmla="*/ 32 w 36"/>
                <a:gd name="T49" fmla="*/ 19 h 37"/>
                <a:gd name="T50" fmla="*/ 33 w 36"/>
                <a:gd name="T51" fmla="*/ 19 h 37"/>
                <a:gd name="T52" fmla="*/ 35 w 36"/>
                <a:gd name="T53" fmla="*/ 19 h 37"/>
                <a:gd name="T54" fmla="*/ 35 w 36"/>
                <a:gd name="T55" fmla="*/ 25 h 37"/>
                <a:gd name="T56" fmla="*/ 35 w 36"/>
                <a:gd name="T57" fmla="*/ 26 h 37"/>
                <a:gd name="T58" fmla="*/ 35 w 36"/>
                <a:gd name="T59" fmla="*/ 27 h 37"/>
                <a:gd name="T60" fmla="*/ 30 w 36"/>
                <a:gd name="T61" fmla="*/ 36 h 37"/>
                <a:gd name="T62" fmla="*/ 26 w 36"/>
                <a:gd name="T63" fmla="*/ 37 h 37"/>
                <a:gd name="T64" fmla="*/ 3 w 36"/>
                <a:gd name="T65" fmla="*/ 13 h 37"/>
                <a:gd name="T66" fmla="*/ 6 w 36"/>
                <a:gd name="T67" fmla="*/ 17 h 37"/>
                <a:gd name="T68" fmla="*/ 9 w 36"/>
                <a:gd name="T69" fmla="*/ 20 h 37"/>
                <a:gd name="T70" fmla="*/ 11 w 36"/>
                <a:gd name="T71" fmla="*/ 20 h 37"/>
                <a:gd name="T72" fmla="*/ 14 w 36"/>
                <a:gd name="T73" fmla="*/ 21 h 37"/>
                <a:gd name="T74" fmla="*/ 20 w 36"/>
                <a:gd name="T75" fmla="*/ 25 h 37"/>
                <a:gd name="T76" fmla="*/ 22 w 36"/>
                <a:gd name="T77" fmla="*/ 27 h 37"/>
                <a:gd name="T78" fmla="*/ 20 w 36"/>
                <a:gd name="T79" fmla="*/ 31 h 37"/>
                <a:gd name="T80" fmla="*/ 19 w 36"/>
                <a:gd name="T81" fmla="*/ 33 h 37"/>
                <a:gd name="T82" fmla="*/ 26 w 36"/>
                <a:gd name="T83" fmla="*/ 35 h 37"/>
                <a:gd name="T84" fmla="*/ 29 w 36"/>
                <a:gd name="T85" fmla="*/ 34 h 37"/>
                <a:gd name="T86" fmla="*/ 33 w 36"/>
                <a:gd name="T87" fmla="*/ 27 h 37"/>
                <a:gd name="T88" fmla="*/ 33 w 36"/>
                <a:gd name="T89" fmla="*/ 26 h 37"/>
                <a:gd name="T90" fmla="*/ 33 w 36"/>
                <a:gd name="T91" fmla="*/ 25 h 37"/>
                <a:gd name="T92" fmla="*/ 33 w 36"/>
                <a:gd name="T93" fmla="*/ 21 h 37"/>
                <a:gd name="T94" fmla="*/ 33 w 36"/>
                <a:gd name="T95" fmla="*/ 21 h 37"/>
                <a:gd name="T96" fmla="*/ 32 w 36"/>
                <a:gd name="T97" fmla="*/ 21 h 37"/>
                <a:gd name="T98" fmla="*/ 31 w 36"/>
                <a:gd name="T99" fmla="*/ 21 h 37"/>
                <a:gd name="T100" fmla="*/ 29 w 36"/>
                <a:gd name="T101" fmla="*/ 20 h 37"/>
                <a:gd name="T102" fmla="*/ 29 w 36"/>
                <a:gd name="T103" fmla="*/ 18 h 37"/>
                <a:gd name="T104" fmla="*/ 28 w 36"/>
                <a:gd name="T105" fmla="*/ 14 h 37"/>
                <a:gd name="T106" fmla="*/ 26 w 36"/>
                <a:gd name="T107" fmla="*/ 14 h 37"/>
                <a:gd name="T108" fmla="*/ 23 w 36"/>
                <a:gd name="T109" fmla="*/ 14 h 37"/>
                <a:gd name="T110" fmla="*/ 19 w 36"/>
                <a:gd name="T111" fmla="*/ 7 h 37"/>
                <a:gd name="T112" fmla="*/ 19 w 36"/>
                <a:gd name="T113" fmla="*/ 5 h 37"/>
                <a:gd name="T114" fmla="*/ 14 w 36"/>
                <a:gd name="T115" fmla="*/ 2 h 37"/>
                <a:gd name="T116" fmla="*/ 9 w 36"/>
                <a:gd name="T117" fmla="*/ 3 h 37"/>
                <a:gd name="T118" fmla="*/ 7 w 36"/>
                <a:gd name="T119" fmla="*/ 3 h 37"/>
                <a:gd name="T120" fmla="*/ 3 w 36"/>
                <a:gd name="T121" fmla="*/ 10 h 37"/>
                <a:gd name="T122" fmla="*/ 3 w 36"/>
                <a:gd name="T123" fmla="*/ 1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6" h="37">
                  <a:moveTo>
                    <a:pt x="26" y="37"/>
                  </a:moveTo>
                  <a:cubicBezTo>
                    <a:pt x="26" y="37"/>
                    <a:pt x="19" y="36"/>
                    <a:pt x="18" y="35"/>
                  </a:cubicBezTo>
                  <a:cubicBezTo>
                    <a:pt x="16" y="33"/>
                    <a:pt x="18" y="31"/>
                    <a:pt x="19" y="30"/>
                  </a:cubicBezTo>
                  <a:cubicBezTo>
                    <a:pt x="19" y="29"/>
                    <a:pt x="20" y="28"/>
                    <a:pt x="20" y="27"/>
                  </a:cubicBezTo>
                  <a:cubicBezTo>
                    <a:pt x="20" y="27"/>
                    <a:pt x="20" y="27"/>
                    <a:pt x="19" y="27"/>
                  </a:cubicBezTo>
                  <a:cubicBezTo>
                    <a:pt x="17" y="25"/>
                    <a:pt x="15" y="24"/>
                    <a:pt x="13" y="22"/>
                  </a:cubicBezTo>
                  <a:cubicBezTo>
                    <a:pt x="13" y="22"/>
                    <a:pt x="12" y="22"/>
                    <a:pt x="11" y="22"/>
                  </a:cubicBezTo>
                  <a:cubicBezTo>
                    <a:pt x="10" y="22"/>
                    <a:pt x="9" y="22"/>
                    <a:pt x="8" y="21"/>
                  </a:cubicBezTo>
                  <a:cubicBezTo>
                    <a:pt x="7" y="20"/>
                    <a:pt x="6" y="19"/>
                    <a:pt x="5" y="18"/>
                  </a:cubicBezTo>
                  <a:cubicBezTo>
                    <a:pt x="4" y="16"/>
                    <a:pt x="3" y="15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2"/>
                    <a:pt x="1" y="11"/>
                    <a:pt x="1" y="10"/>
                  </a:cubicBezTo>
                  <a:cubicBezTo>
                    <a:pt x="2" y="6"/>
                    <a:pt x="3" y="2"/>
                    <a:pt x="7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0"/>
                    <a:pt x="12" y="0"/>
                    <a:pt x="14" y="0"/>
                  </a:cubicBezTo>
                  <a:cubicBezTo>
                    <a:pt x="17" y="0"/>
                    <a:pt x="19" y="1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6"/>
                    <a:pt x="21" y="7"/>
                  </a:cubicBezTo>
                  <a:cubicBezTo>
                    <a:pt x="21" y="10"/>
                    <a:pt x="21" y="11"/>
                    <a:pt x="24" y="12"/>
                  </a:cubicBezTo>
                  <a:cubicBezTo>
                    <a:pt x="24" y="12"/>
                    <a:pt x="25" y="12"/>
                    <a:pt x="25" y="12"/>
                  </a:cubicBezTo>
                  <a:cubicBezTo>
                    <a:pt x="27" y="12"/>
                    <a:pt x="28" y="12"/>
                    <a:pt x="29" y="13"/>
                  </a:cubicBezTo>
                  <a:cubicBezTo>
                    <a:pt x="30" y="14"/>
                    <a:pt x="30" y="15"/>
                    <a:pt x="31" y="18"/>
                  </a:cubicBezTo>
                  <a:cubicBezTo>
                    <a:pt x="31" y="18"/>
                    <a:pt x="31" y="19"/>
                    <a:pt x="31" y="19"/>
                  </a:cubicBezTo>
                  <a:cubicBezTo>
                    <a:pt x="31" y="19"/>
                    <a:pt x="32" y="19"/>
                    <a:pt x="32" y="19"/>
                  </a:cubicBezTo>
                  <a:cubicBezTo>
                    <a:pt x="32" y="19"/>
                    <a:pt x="33" y="19"/>
                    <a:pt x="33" y="19"/>
                  </a:cubicBezTo>
                  <a:cubicBezTo>
                    <a:pt x="34" y="19"/>
                    <a:pt x="34" y="19"/>
                    <a:pt x="35" y="19"/>
                  </a:cubicBezTo>
                  <a:cubicBezTo>
                    <a:pt x="36" y="20"/>
                    <a:pt x="35" y="23"/>
                    <a:pt x="35" y="25"/>
                  </a:cubicBezTo>
                  <a:cubicBezTo>
                    <a:pt x="35" y="25"/>
                    <a:pt x="35" y="26"/>
                    <a:pt x="35" y="26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4" y="30"/>
                    <a:pt x="34" y="34"/>
                    <a:pt x="30" y="36"/>
                  </a:cubicBezTo>
                  <a:cubicBezTo>
                    <a:pt x="29" y="36"/>
                    <a:pt x="28" y="37"/>
                    <a:pt x="26" y="37"/>
                  </a:cubicBezTo>
                  <a:close/>
                  <a:moveTo>
                    <a:pt x="3" y="13"/>
                  </a:moveTo>
                  <a:cubicBezTo>
                    <a:pt x="4" y="14"/>
                    <a:pt x="5" y="15"/>
                    <a:pt x="6" y="17"/>
                  </a:cubicBezTo>
                  <a:cubicBezTo>
                    <a:pt x="7" y="18"/>
                    <a:pt x="8" y="19"/>
                    <a:pt x="9" y="20"/>
                  </a:cubicBezTo>
                  <a:cubicBezTo>
                    <a:pt x="10" y="20"/>
                    <a:pt x="10" y="20"/>
                    <a:pt x="11" y="20"/>
                  </a:cubicBezTo>
                  <a:cubicBezTo>
                    <a:pt x="12" y="20"/>
                    <a:pt x="13" y="20"/>
                    <a:pt x="14" y="21"/>
                  </a:cubicBezTo>
                  <a:cubicBezTo>
                    <a:pt x="16" y="22"/>
                    <a:pt x="18" y="24"/>
                    <a:pt x="20" y="25"/>
                  </a:cubicBezTo>
                  <a:cubicBezTo>
                    <a:pt x="21" y="26"/>
                    <a:pt x="22" y="26"/>
                    <a:pt x="22" y="27"/>
                  </a:cubicBezTo>
                  <a:cubicBezTo>
                    <a:pt x="22" y="29"/>
                    <a:pt x="21" y="30"/>
                    <a:pt x="20" y="31"/>
                  </a:cubicBezTo>
                  <a:cubicBezTo>
                    <a:pt x="19" y="32"/>
                    <a:pt x="19" y="33"/>
                    <a:pt x="19" y="33"/>
                  </a:cubicBezTo>
                  <a:cubicBezTo>
                    <a:pt x="20" y="34"/>
                    <a:pt x="23" y="35"/>
                    <a:pt x="26" y="35"/>
                  </a:cubicBezTo>
                  <a:cubicBezTo>
                    <a:pt x="28" y="35"/>
                    <a:pt x="29" y="34"/>
                    <a:pt x="29" y="34"/>
                  </a:cubicBezTo>
                  <a:cubicBezTo>
                    <a:pt x="32" y="33"/>
                    <a:pt x="32" y="30"/>
                    <a:pt x="33" y="27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3"/>
                    <a:pt x="34" y="21"/>
                    <a:pt x="33" y="21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21"/>
                    <a:pt x="33" y="21"/>
                    <a:pt x="32" y="21"/>
                  </a:cubicBezTo>
                  <a:cubicBezTo>
                    <a:pt x="32" y="21"/>
                    <a:pt x="31" y="21"/>
                    <a:pt x="31" y="21"/>
                  </a:cubicBezTo>
                  <a:cubicBezTo>
                    <a:pt x="29" y="21"/>
                    <a:pt x="29" y="20"/>
                    <a:pt x="29" y="20"/>
                  </a:cubicBezTo>
                  <a:cubicBezTo>
                    <a:pt x="29" y="19"/>
                    <a:pt x="29" y="19"/>
                    <a:pt x="29" y="18"/>
                  </a:cubicBezTo>
                  <a:cubicBezTo>
                    <a:pt x="29" y="17"/>
                    <a:pt x="28" y="15"/>
                    <a:pt x="28" y="14"/>
                  </a:cubicBezTo>
                  <a:cubicBezTo>
                    <a:pt x="27" y="13"/>
                    <a:pt x="27" y="14"/>
                    <a:pt x="26" y="14"/>
                  </a:cubicBezTo>
                  <a:cubicBezTo>
                    <a:pt x="25" y="14"/>
                    <a:pt x="24" y="14"/>
                    <a:pt x="23" y="14"/>
                  </a:cubicBezTo>
                  <a:cubicBezTo>
                    <a:pt x="19" y="13"/>
                    <a:pt x="19" y="10"/>
                    <a:pt x="19" y="7"/>
                  </a:cubicBezTo>
                  <a:cubicBezTo>
                    <a:pt x="19" y="6"/>
                    <a:pt x="19" y="5"/>
                    <a:pt x="19" y="5"/>
                  </a:cubicBezTo>
                  <a:cubicBezTo>
                    <a:pt x="18" y="3"/>
                    <a:pt x="16" y="2"/>
                    <a:pt x="14" y="2"/>
                  </a:cubicBezTo>
                  <a:cubicBezTo>
                    <a:pt x="12" y="2"/>
                    <a:pt x="10" y="2"/>
                    <a:pt x="9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4" y="4"/>
                    <a:pt x="4" y="7"/>
                    <a:pt x="3" y="10"/>
                  </a:cubicBezTo>
                  <a:cubicBezTo>
                    <a:pt x="3" y="11"/>
                    <a:pt x="3" y="12"/>
                    <a:pt x="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7" name="Freeform 155"/>
            <p:cNvSpPr>
              <a:spLocks/>
            </p:cNvSpPr>
            <p:nvPr/>
          </p:nvSpPr>
          <p:spPr bwMode="auto">
            <a:xfrm>
              <a:off x="2299" y="1839"/>
              <a:ext cx="86" cy="129"/>
            </a:xfrm>
            <a:custGeom>
              <a:avLst/>
              <a:gdLst>
                <a:gd name="T0" fmla="*/ 46 w 50"/>
                <a:gd name="T1" fmla="*/ 70 h 75"/>
                <a:gd name="T2" fmla="*/ 39 w 50"/>
                <a:gd name="T3" fmla="*/ 69 h 75"/>
                <a:gd name="T4" fmla="*/ 30 w 50"/>
                <a:gd name="T5" fmla="*/ 64 h 75"/>
                <a:gd name="T6" fmla="*/ 21 w 50"/>
                <a:gd name="T7" fmla="*/ 57 h 75"/>
                <a:gd name="T8" fmla="*/ 20 w 50"/>
                <a:gd name="T9" fmla="*/ 53 h 75"/>
                <a:gd name="T10" fmla="*/ 17 w 50"/>
                <a:gd name="T11" fmla="*/ 48 h 75"/>
                <a:gd name="T12" fmla="*/ 12 w 50"/>
                <a:gd name="T13" fmla="*/ 38 h 75"/>
                <a:gd name="T14" fmla="*/ 7 w 50"/>
                <a:gd name="T15" fmla="*/ 29 h 75"/>
                <a:gd name="T16" fmla="*/ 5 w 50"/>
                <a:gd name="T17" fmla="*/ 26 h 75"/>
                <a:gd name="T18" fmla="*/ 2 w 50"/>
                <a:gd name="T19" fmla="*/ 23 h 75"/>
                <a:gd name="T20" fmla="*/ 2 w 50"/>
                <a:gd name="T21" fmla="*/ 22 h 75"/>
                <a:gd name="T22" fmla="*/ 4 w 50"/>
                <a:gd name="T23" fmla="*/ 14 h 75"/>
                <a:gd name="T24" fmla="*/ 4 w 50"/>
                <a:gd name="T25" fmla="*/ 18 h 75"/>
                <a:gd name="T26" fmla="*/ 10 w 50"/>
                <a:gd name="T27" fmla="*/ 19 h 75"/>
                <a:gd name="T28" fmla="*/ 11 w 50"/>
                <a:gd name="T29" fmla="*/ 16 h 75"/>
                <a:gd name="T30" fmla="*/ 13 w 50"/>
                <a:gd name="T31" fmla="*/ 13 h 75"/>
                <a:gd name="T32" fmla="*/ 20 w 50"/>
                <a:gd name="T33" fmla="*/ 9 h 75"/>
                <a:gd name="T34" fmla="*/ 25 w 50"/>
                <a:gd name="T35" fmla="*/ 4 h 75"/>
                <a:gd name="T36" fmla="*/ 27 w 50"/>
                <a:gd name="T37" fmla="*/ 2 h 75"/>
                <a:gd name="T38" fmla="*/ 32 w 50"/>
                <a:gd name="T39" fmla="*/ 8 h 75"/>
                <a:gd name="T40" fmla="*/ 42 w 50"/>
                <a:gd name="T41" fmla="*/ 15 h 75"/>
                <a:gd name="T42" fmla="*/ 45 w 50"/>
                <a:gd name="T43" fmla="*/ 16 h 75"/>
                <a:gd name="T44" fmla="*/ 33 w 50"/>
                <a:gd name="T45" fmla="*/ 24 h 75"/>
                <a:gd name="T46" fmla="*/ 30 w 50"/>
                <a:gd name="T47" fmla="*/ 30 h 75"/>
                <a:gd name="T48" fmla="*/ 33 w 50"/>
                <a:gd name="T49" fmla="*/ 37 h 75"/>
                <a:gd name="T50" fmla="*/ 37 w 50"/>
                <a:gd name="T51" fmla="*/ 39 h 75"/>
                <a:gd name="T52" fmla="*/ 43 w 50"/>
                <a:gd name="T53" fmla="*/ 36 h 75"/>
                <a:gd name="T54" fmla="*/ 45 w 50"/>
                <a:gd name="T55" fmla="*/ 43 h 75"/>
                <a:gd name="T56" fmla="*/ 49 w 50"/>
                <a:gd name="T57" fmla="*/ 48 h 75"/>
                <a:gd name="T58" fmla="*/ 49 w 50"/>
                <a:gd name="T59" fmla="*/ 52 h 75"/>
                <a:gd name="T60" fmla="*/ 49 w 50"/>
                <a:gd name="T61" fmla="*/ 57 h 75"/>
                <a:gd name="T62" fmla="*/ 48 w 50"/>
                <a:gd name="T63" fmla="*/ 59 h 75"/>
                <a:gd name="T64" fmla="*/ 48 w 50"/>
                <a:gd name="T65" fmla="*/ 61 h 75"/>
                <a:gd name="T66" fmla="*/ 49 w 50"/>
                <a:gd name="T67" fmla="*/ 65 h 75"/>
                <a:gd name="T68" fmla="*/ 46 w 50"/>
                <a:gd name="T69" fmla="*/ 7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" h="75">
                  <a:moveTo>
                    <a:pt x="46" y="70"/>
                  </a:moveTo>
                  <a:cubicBezTo>
                    <a:pt x="45" y="75"/>
                    <a:pt x="41" y="71"/>
                    <a:pt x="39" y="69"/>
                  </a:cubicBezTo>
                  <a:cubicBezTo>
                    <a:pt x="36" y="67"/>
                    <a:pt x="33" y="66"/>
                    <a:pt x="30" y="64"/>
                  </a:cubicBezTo>
                  <a:cubicBezTo>
                    <a:pt x="26" y="62"/>
                    <a:pt x="24" y="60"/>
                    <a:pt x="21" y="57"/>
                  </a:cubicBezTo>
                  <a:cubicBezTo>
                    <a:pt x="20" y="56"/>
                    <a:pt x="20" y="55"/>
                    <a:pt x="20" y="53"/>
                  </a:cubicBezTo>
                  <a:cubicBezTo>
                    <a:pt x="20" y="51"/>
                    <a:pt x="18" y="49"/>
                    <a:pt x="17" y="48"/>
                  </a:cubicBezTo>
                  <a:cubicBezTo>
                    <a:pt x="15" y="45"/>
                    <a:pt x="14" y="42"/>
                    <a:pt x="12" y="38"/>
                  </a:cubicBezTo>
                  <a:cubicBezTo>
                    <a:pt x="11" y="35"/>
                    <a:pt x="9" y="33"/>
                    <a:pt x="7" y="29"/>
                  </a:cubicBezTo>
                  <a:cubicBezTo>
                    <a:pt x="6" y="28"/>
                    <a:pt x="6" y="27"/>
                    <a:pt x="5" y="26"/>
                  </a:cubicBezTo>
                  <a:cubicBezTo>
                    <a:pt x="4" y="25"/>
                    <a:pt x="3" y="24"/>
                    <a:pt x="2" y="23"/>
                  </a:cubicBezTo>
                  <a:cubicBezTo>
                    <a:pt x="1" y="23"/>
                    <a:pt x="2" y="23"/>
                    <a:pt x="2" y="22"/>
                  </a:cubicBezTo>
                  <a:cubicBezTo>
                    <a:pt x="0" y="18"/>
                    <a:pt x="1" y="17"/>
                    <a:pt x="4" y="14"/>
                  </a:cubicBezTo>
                  <a:cubicBezTo>
                    <a:pt x="5" y="16"/>
                    <a:pt x="3" y="16"/>
                    <a:pt x="4" y="18"/>
                  </a:cubicBezTo>
                  <a:cubicBezTo>
                    <a:pt x="7" y="16"/>
                    <a:pt x="7" y="21"/>
                    <a:pt x="10" y="19"/>
                  </a:cubicBezTo>
                  <a:cubicBezTo>
                    <a:pt x="11" y="18"/>
                    <a:pt x="10" y="17"/>
                    <a:pt x="11" y="16"/>
                  </a:cubicBezTo>
                  <a:cubicBezTo>
                    <a:pt x="11" y="14"/>
                    <a:pt x="13" y="14"/>
                    <a:pt x="13" y="13"/>
                  </a:cubicBezTo>
                  <a:cubicBezTo>
                    <a:pt x="14" y="11"/>
                    <a:pt x="18" y="11"/>
                    <a:pt x="20" y="9"/>
                  </a:cubicBezTo>
                  <a:cubicBezTo>
                    <a:pt x="21" y="8"/>
                    <a:pt x="23" y="5"/>
                    <a:pt x="25" y="4"/>
                  </a:cubicBezTo>
                  <a:cubicBezTo>
                    <a:pt x="22" y="1"/>
                    <a:pt x="25" y="0"/>
                    <a:pt x="27" y="2"/>
                  </a:cubicBezTo>
                  <a:cubicBezTo>
                    <a:pt x="28" y="4"/>
                    <a:pt x="32" y="6"/>
                    <a:pt x="32" y="8"/>
                  </a:cubicBezTo>
                  <a:cubicBezTo>
                    <a:pt x="34" y="13"/>
                    <a:pt x="49" y="5"/>
                    <a:pt x="42" y="15"/>
                  </a:cubicBezTo>
                  <a:cubicBezTo>
                    <a:pt x="43" y="15"/>
                    <a:pt x="44" y="16"/>
                    <a:pt x="45" y="16"/>
                  </a:cubicBezTo>
                  <a:cubicBezTo>
                    <a:pt x="41" y="17"/>
                    <a:pt x="33" y="19"/>
                    <a:pt x="33" y="24"/>
                  </a:cubicBezTo>
                  <a:cubicBezTo>
                    <a:pt x="33" y="26"/>
                    <a:pt x="30" y="27"/>
                    <a:pt x="30" y="30"/>
                  </a:cubicBezTo>
                  <a:cubicBezTo>
                    <a:pt x="30" y="33"/>
                    <a:pt x="34" y="34"/>
                    <a:pt x="33" y="37"/>
                  </a:cubicBezTo>
                  <a:cubicBezTo>
                    <a:pt x="36" y="36"/>
                    <a:pt x="35" y="39"/>
                    <a:pt x="37" y="39"/>
                  </a:cubicBezTo>
                  <a:cubicBezTo>
                    <a:pt x="39" y="39"/>
                    <a:pt x="41" y="37"/>
                    <a:pt x="43" y="36"/>
                  </a:cubicBezTo>
                  <a:cubicBezTo>
                    <a:pt x="43" y="40"/>
                    <a:pt x="41" y="44"/>
                    <a:pt x="45" y="43"/>
                  </a:cubicBezTo>
                  <a:cubicBezTo>
                    <a:pt x="47" y="43"/>
                    <a:pt x="48" y="46"/>
                    <a:pt x="49" y="48"/>
                  </a:cubicBezTo>
                  <a:cubicBezTo>
                    <a:pt x="50" y="49"/>
                    <a:pt x="49" y="50"/>
                    <a:pt x="49" y="52"/>
                  </a:cubicBezTo>
                  <a:cubicBezTo>
                    <a:pt x="49" y="54"/>
                    <a:pt x="49" y="55"/>
                    <a:pt x="49" y="57"/>
                  </a:cubicBezTo>
                  <a:cubicBezTo>
                    <a:pt x="49" y="58"/>
                    <a:pt x="47" y="57"/>
                    <a:pt x="48" y="59"/>
                  </a:cubicBezTo>
                  <a:cubicBezTo>
                    <a:pt x="48" y="60"/>
                    <a:pt x="48" y="60"/>
                    <a:pt x="48" y="61"/>
                  </a:cubicBezTo>
                  <a:cubicBezTo>
                    <a:pt x="46" y="63"/>
                    <a:pt x="49" y="63"/>
                    <a:pt x="49" y="65"/>
                  </a:cubicBezTo>
                  <a:cubicBezTo>
                    <a:pt x="48" y="67"/>
                    <a:pt x="46" y="68"/>
                    <a:pt x="46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8" name="Freeform 156"/>
            <p:cNvSpPr>
              <a:spLocks noEditPoints="1"/>
            </p:cNvSpPr>
            <p:nvPr/>
          </p:nvSpPr>
          <p:spPr bwMode="auto">
            <a:xfrm>
              <a:off x="2297" y="1837"/>
              <a:ext cx="90" cy="128"/>
            </a:xfrm>
            <a:custGeom>
              <a:avLst/>
              <a:gdLst>
                <a:gd name="T0" fmla="*/ 39 w 52"/>
                <a:gd name="T1" fmla="*/ 71 h 74"/>
                <a:gd name="T2" fmla="*/ 21 w 52"/>
                <a:gd name="T3" fmla="*/ 59 h 74"/>
                <a:gd name="T4" fmla="*/ 18 w 52"/>
                <a:gd name="T5" fmla="*/ 51 h 74"/>
                <a:gd name="T6" fmla="*/ 12 w 52"/>
                <a:gd name="T7" fmla="*/ 40 h 74"/>
                <a:gd name="T8" fmla="*/ 7 w 52"/>
                <a:gd name="T9" fmla="*/ 30 h 74"/>
                <a:gd name="T10" fmla="*/ 1 w 52"/>
                <a:gd name="T11" fmla="*/ 24 h 74"/>
                <a:gd name="T12" fmla="*/ 6 w 52"/>
                <a:gd name="T13" fmla="*/ 13 h 74"/>
                <a:gd name="T14" fmla="*/ 6 w 52"/>
                <a:gd name="T15" fmla="*/ 18 h 74"/>
                <a:gd name="T16" fmla="*/ 11 w 52"/>
                <a:gd name="T17" fmla="*/ 18 h 74"/>
                <a:gd name="T18" fmla="*/ 13 w 52"/>
                <a:gd name="T19" fmla="*/ 14 h 74"/>
                <a:gd name="T20" fmla="*/ 22 w 52"/>
                <a:gd name="T21" fmla="*/ 7 h 74"/>
                <a:gd name="T22" fmla="*/ 29 w 52"/>
                <a:gd name="T23" fmla="*/ 3 h 74"/>
                <a:gd name="T24" fmla="*/ 37 w 52"/>
                <a:gd name="T25" fmla="*/ 10 h 74"/>
                <a:gd name="T26" fmla="*/ 46 w 52"/>
                <a:gd name="T27" fmla="*/ 11 h 74"/>
                <a:gd name="T28" fmla="*/ 46 w 52"/>
                <a:gd name="T29" fmla="*/ 16 h 74"/>
                <a:gd name="T30" fmla="*/ 45 w 52"/>
                <a:gd name="T31" fmla="*/ 18 h 74"/>
                <a:gd name="T32" fmla="*/ 32 w 52"/>
                <a:gd name="T33" fmla="*/ 31 h 74"/>
                <a:gd name="T34" fmla="*/ 38 w 52"/>
                <a:gd name="T35" fmla="*/ 38 h 74"/>
                <a:gd name="T36" fmla="*/ 43 w 52"/>
                <a:gd name="T37" fmla="*/ 37 h 74"/>
                <a:gd name="T38" fmla="*/ 45 w 52"/>
                <a:gd name="T39" fmla="*/ 40 h 74"/>
                <a:gd name="T40" fmla="*/ 47 w 52"/>
                <a:gd name="T41" fmla="*/ 43 h 74"/>
                <a:gd name="T42" fmla="*/ 51 w 52"/>
                <a:gd name="T43" fmla="*/ 51 h 74"/>
                <a:gd name="T44" fmla="*/ 51 w 52"/>
                <a:gd name="T45" fmla="*/ 58 h 74"/>
                <a:gd name="T46" fmla="*/ 50 w 52"/>
                <a:gd name="T47" fmla="*/ 62 h 74"/>
                <a:gd name="T48" fmla="*/ 49 w 52"/>
                <a:gd name="T49" fmla="*/ 69 h 74"/>
                <a:gd name="T50" fmla="*/ 48 w 52"/>
                <a:gd name="T51" fmla="*/ 71 h 74"/>
                <a:gd name="T52" fmla="*/ 6 w 52"/>
                <a:gd name="T53" fmla="*/ 26 h 74"/>
                <a:gd name="T54" fmla="*/ 11 w 52"/>
                <a:gd name="T55" fmla="*/ 33 h 74"/>
                <a:gd name="T56" fmla="*/ 19 w 52"/>
                <a:gd name="T57" fmla="*/ 49 h 74"/>
                <a:gd name="T58" fmla="*/ 22 w 52"/>
                <a:gd name="T59" fmla="*/ 55 h 74"/>
                <a:gd name="T60" fmla="*/ 35 w 52"/>
                <a:gd name="T61" fmla="*/ 66 h 74"/>
                <a:gd name="T62" fmla="*/ 45 w 52"/>
                <a:gd name="T63" fmla="*/ 72 h 74"/>
                <a:gd name="T64" fmla="*/ 49 w 52"/>
                <a:gd name="T65" fmla="*/ 66 h 74"/>
                <a:gd name="T66" fmla="*/ 48 w 52"/>
                <a:gd name="T67" fmla="*/ 61 h 74"/>
                <a:gd name="T68" fmla="*/ 48 w 52"/>
                <a:gd name="T69" fmla="*/ 58 h 74"/>
                <a:gd name="T70" fmla="*/ 49 w 52"/>
                <a:gd name="T71" fmla="*/ 53 h 74"/>
                <a:gd name="T72" fmla="*/ 49 w 52"/>
                <a:gd name="T73" fmla="*/ 48 h 74"/>
                <a:gd name="T74" fmla="*/ 43 w 52"/>
                <a:gd name="T75" fmla="*/ 40 h 74"/>
                <a:gd name="T76" fmla="*/ 36 w 52"/>
                <a:gd name="T77" fmla="*/ 40 h 74"/>
                <a:gd name="T78" fmla="*/ 33 w 52"/>
                <a:gd name="T79" fmla="*/ 38 h 74"/>
                <a:gd name="T80" fmla="*/ 32 w 52"/>
                <a:gd name="T81" fmla="*/ 27 h 74"/>
                <a:gd name="T82" fmla="*/ 42 w 52"/>
                <a:gd name="T83" fmla="*/ 17 h 74"/>
                <a:gd name="T84" fmla="*/ 42 w 52"/>
                <a:gd name="T85" fmla="*/ 12 h 74"/>
                <a:gd name="T86" fmla="*/ 32 w 52"/>
                <a:gd name="T87" fmla="*/ 9 h 74"/>
                <a:gd name="T88" fmla="*/ 25 w 52"/>
                <a:gd name="T89" fmla="*/ 3 h 74"/>
                <a:gd name="T90" fmla="*/ 26 w 52"/>
                <a:gd name="T91" fmla="*/ 6 h 74"/>
                <a:gd name="T92" fmla="*/ 18 w 52"/>
                <a:gd name="T93" fmla="*/ 13 h 74"/>
                <a:gd name="T94" fmla="*/ 13 w 52"/>
                <a:gd name="T95" fmla="*/ 17 h 74"/>
                <a:gd name="T96" fmla="*/ 10 w 52"/>
                <a:gd name="T97" fmla="*/ 22 h 74"/>
                <a:gd name="T98" fmla="*/ 4 w 52"/>
                <a:gd name="T99" fmla="*/ 20 h 74"/>
                <a:gd name="T100" fmla="*/ 4 w 52"/>
                <a:gd name="T101" fmla="*/ 2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2" h="74">
                  <a:moveTo>
                    <a:pt x="45" y="74"/>
                  </a:moveTo>
                  <a:cubicBezTo>
                    <a:pt x="43" y="74"/>
                    <a:pt x="41" y="72"/>
                    <a:pt x="39" y="71"/>
                  </a:cubicBezTo>
                  <a:cubicBezTo>
                    <a:pt x="39" y="71"/>
                    <a:pt x="39" y="71"/>
                    <a:pt x="39" y="71"/>
                  </a:cubicBezTo>
                  <a:cubicBezTo>
                    <a:pt x="37" y="69"/>
                    <a:pt x="36" y="69"/>
                    <a:pt x="34" y="68"/>
                  </a:cubicBezTo>
                  <a:cubicBezTo>
                    <a:pt x="33" y="68"/>
                    <a:pt x="31" y="67"/>
                    <a:pt x="30" y="66"/>
                  </a:cubicBezTo>
                  <a:cubicBezTo>
                    <a:pt x="26" y="64"/>
                    <a:pt x="24" y="61"/>
                    <a:pt x="21" y="59"/>
                  </a:cubicBezTo>
                  <a:cubicBezTo>
                    <a:pt x="20" y="58"/>
                    <a:pt x="20" y="56"/>
                    <a:pt x="20" y="55"/>
                  </a:cubicBezTo>
                  <a:cubicBezTo>
                    <a:pt x="20" y="55"/>
                    <a:pt x="20" y="54"/>
                    <a:pt x="20" y="54"/>
                  </a:cubicBezTo>
                  <a:cubicBezTo>
                    <a:pt x="20" y="53"/>
                    <a:pt x="19" y="52"/>
                    <a:pt x="18" y="51"/>
                  </a:cubicBezTo>
                  <a:cubicBezTo>
                    <a:pt x="18" y="51"/>
                    <a:pt x="17" y="50"/>
                    <a:pt x="17" y="50"/>
                  </a:cubicBezTo>
                  <a:cubicBezTo>
                    <a:pt x="15" y="47"/>
                    <a:pt x="14" y="44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1" y="37"/>
                    <a:pt x="10" y="36"/>
                    <a:pt x="9" y="34"/>
                  </a:cubicBezTo>
                  <a:cubicBezTo>
                    <a:pt x="9" y="33"/>
                    <a:pt x="8" y="32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29"/>
                    <a:pt x="6" y="28"/>
                    <a:pt x="5" y="28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1" y="24"/>
                    <a:pt x="1" y="24"/>
                  </a:cubicBezTo>
                  <a:cubicBezTo>
                    <a:pt x="1" y="23"/>
                    <a:pt x="2" y="23"/>
                    <a:pt x="2" y="23"/>
                  </a:cubicBezTo>
                  <a:cubicBezTo>
                    <a:pt x="0" y="18"/>
                    <a:pt x="1" y="18"/>
                    <a:pt x="4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7"/>
                    <a:pt x="6" y="17"/>
                  </a:cubicBezTo>
                  <a:cubicBezTo>
                    <a:pt x="6" y="17"/>
                    <a:pt x="6" y="18"/>
                    <a:pt x="6" y="18"/>
                  </a:cubicBezTo>
                  <a:cubicBezTo>
                    <a:pt x="7" y="18"/>
                    <a:pt x="8" y="18"/>
                    <a:pt x="9" y="19"/>
                  </a:cubicBezTo>
                  <a:cubicBezTo>
                    <a:pt x="9" y="20"/>
                    <a:pt x="10" y="20"/>
                    <a:pt x="10" y="19"/>
                  </a:cubicBezTo>
                  <a:cubicBezTo>
                    <a:pt x="11" y="19"/>
                    <a:pt x="11" y="19"/>
                    <a:pt x="11" y="18"/>
                  </a:cubicBezTo>
                  <a:cubicBezTo>
                    <a:pt x="11" y="18"/>
                    <a:pt x="11" y="17"/>
                    <a:pt x="11" y="16"/>
                  </a:cubicBezTo>
                  <a:cubicBezTo>
                    <a:pt x="11" y="15"/>
                    <a:pt x="12" y="15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2"/>
                    <a:pt x="15" y="12"/>
                    <a:pt x="17" y="11"/>
                  </a:cubicBezTo>
                  <a:cubicBezTo>
                    <a:pt x="19" y="10"/>
                    <a:pt x="20" y="10"/>
                    <a:pt x="20" y="9"/>
                  </a:cubicBezTo>
                  <a:cubicBezTo>
                    <a:pt x="21" y="9"/>
                    <a:pt x="21" y="8"/>
                    <a:pt x="22" y="7"/>
                  </a:cubicBezTo>
                  <a:cubicBezTo>
                    <a:pt x="23" y="6"/>
                    <a:pt x="23" y="5"/>
                    <a:pt x="24" y="5"/>
                  </a:cubicBezTo>
                  <a:cubicBezTo>
                    <a:pt x="23" y="3"/>
                    <a:pt x="23" y="2"/>
                    <a:pt x="23" y="2"/>
                  </a:cubicBezTo>
                  <a:cubicBezTo>
                    <a:pt x="24" y="0"/>
                    <a:pt x="27" y="1"/>
                    <a:pt x="29" y="3"/>
                  </a:cubicBezTo>
                  <a:cubicBezTo>
                    <a:pt x="29" y="3"/>
                    <a:pt x="30" y="4"/>
                    <a:pt x="31" y="5"/>
                  </a:cubicBezTo>
                  <a:cubicBezTo>
                    <a:pt x="33" y="6"/>
                    <a:pt x="34" y="7"/>
                    <a:pt x="34" y="9"/>
                  </a:cubicBezTo>
                  <a:cubicBezTo>
                    <a:pt x="35" y="9"/>
                    <a:pt x="35" y="10"/>
                    <a:pt x="37" y="10"/>
                  </a:cubicBezTo>
                  <a:cubicBezTo>
                    <a:pt x="38" y="10"/>
                    <a:pt x="39" y="10"/>
                    <a:pt x="40" y="10"/>
                  </a:cubicBezTo>
                  <a:cubicBezTo>
                    <a:pt x="40" y="10"/>
                    <a:pt x="41" y="10"/>
                    <a:pt x="42" y="10"/>
                  </a:cubicBezTo>
                  <a:cubicBezTo>
                    <a:pt x="43" y="10"/>
                    <a:pt x="45" y="10"/>
                    <a:pt x="46" y="11"/>
                  </a:cubicBezTo>
                  <a:cubicBezTo>
                    <a:pt x="46" y="12"/>
                    <a:pt x="46" y="14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6" y="16"/>
                    <a:pt x="46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5" y="18"/>
                    <a:pt x="45" y="18"/>
                  </a:cubicBezTo>
                  <a:cubicBezTo>
                    <a:pt x="41" y="19"/>
                    <a:pt x="35" y="21"/>
                    <a:pt x="35" y="25"/>
                  </a:cubicBezTo>
                  <a:cubicBezTo>
                    <a:pt x="35" y="26"/>
                    <a:pt x="34" y="27"/>
                    <a:pt x="33" y="28"/>
                  </a:cubicBezTo>
                  <a:cubicBezTo>
                    <a:pt x="32" y="29"/>
                    <a:pt x="32" y="30"/>
                    <a:pt x="32" y="31"/>
                  </a:cubicBezTo>
                  <a:cubicBezTo>
                    <a:pt x="32" y="32"/>
                    <a:pt x="33" y="33"/>
                    <a:pt x="33" y="34"/>
                  </a:cubicBezTo>
                  <a:cubicBezTo>
                    <a:pt x="34" y="34"/>
                    <a:pt x="35" y="35"/>
                    <a:pt x="35" y="37"/>
                  </a:cubicBezTo>
                  <a:cubicBezTo>
                    <a:pt x="37" y="37"/>
                    <a:pt x="37" y="38"/>
                    <a:pt x="38" y="38"/>
                  </a:cubicBezTo>
                  <a:cubicBezTo>
                    <a:pt x="38" y="39"/>
                    <a:pt x="38" y="39"/>
                    <a:pt x="39" y="39"/>
                  </a:cubicBezTo>
                  <a:cubicBezTo>
                    <a:pt x="40" y="39"/>
                    <a:pt x="41" y="38"/>
                    <a:pt x="42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5" y="38"/>
                    <a:pt x="45" y="39"/>
                    <a:pt x="45" y="40"/>
                  </a:cubicBezTo>
                  <a:cubicBezTo>
                    <a:pt x="45" y="41"/>
                    <a:pt x="44" y="43"/>
                    <a:pt x="45" y="43"/>
                  </a:cubicBezTo>
                  <a:cubicBezTo>
                    <a:pt x="45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3"/>
                    <a:pt x="49" y="45"/>
                    <a:pt x="50" y="47"/>
                  </a:cubicBezTo>
                  <a:cubicBezTo>
                    <a:pt x="50" y="48"/>
                    <a:pt x="51" y="48"/>
                    <a:pt x="51" y="48"/>
                  </a:cubicBezTo>
                  <a:cubicBezTo>
                    <a:pt x="52" y="50"/>
                    <a:pt x="51" y="51"/>
                    <a:pt x="51" y="51"/>
                  </a:cubicBezTo>
                  <a:cubicBezTo>
                    <a:pt x="51" y="52"/>
                    <a:pt x="51" y="52"/>
                    <a:pt x="51" y="53"/>
                  </a:cubicBezTo>
                  <a:cubicBezTo>
                    <a:pt x="51" y="53"/>
                    <a:pt x="51" y="54"/>
                    <a:pt x="51" y="55"/>
                  </a:cubicBezTo>
                  <a:cubicBezTo>
                    <a:pt x="51" y="56"/>
                    <a:pt x="51" y="57"/>
                    <a:pt x="51" y="58"/>
                  </a:cubicBezTo>
                  <a:cubicBezTo>
                    <a:pt x="51" y="59"/>
                    <a:pt x="50" y="59"/>
                    <a:pt x="50" y="59"/>
                  </a:cubicBezTo>
                  <a:cubicBezTo>
                    <a:pt x="50" y="59"/>
                    <a:pt x="50" y="60"/>
                    <a:pt x="50" y="60"/>
                  </a:cubicBezTo>
                  <a:cubicBezTo>
                    <a:pt x="50" y="60"/>
                    <a:pt x="50" y="61"/>
                    <a:pt x="50" y="62"/>
                  </a:cubicBezTo>
                  <a:cubicBezTo>
                    <a:pt x="49" y="63"/>
                    <a:pt x="49" y="63"/>
                    <a:pt x="50" y="64"/>
                  </a:cubicBezTo>
                  <a:cubicBezTo>
                    <a:pt x="50" y="64"/>
                    <a:pt x="51" y="65"/>
                    <a:pt x="51" y="67"/>
                  </a:cubicBezTo>
                  <a:cubicBezTo>
                    <a:pt x="50" y="68"/>
                    <a:pt x="50" y="68"/>
                    <a:pt x="49" y="69"/>
                  </a:cubicBezTo>
                  <a:cubicBezTo>
                    <a:pt x="49" y="70"/>
                    <a:pt x="48" y="70"/>
                    <a:pt x="48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4"/>
                    <a:pt x="46" y="74"/>
                    <a:pt x="45" y="74"/>
                  </a:cubicBezTo>
                  <a:close/>
                  <a:moveTo>
                    <a:pt x="4" y="24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8" y="27"/>
                    <a:pt x="8" y="28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0" y="31"/>
                    <a:pt x="10" y="32"/>
                    <a:pt x="11" y="33"/>
                  </a:cubicBezTo>
                  <a:cubicBezTo>
                    <a:pt x="12" y="35"/>
                    <a:pt x="13" y="37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6" y="43"/>
                    <a:pt x="17" y="46"/>
                    <a:pt x="19" y="49"/>
                  </a:cubicBezTo>
                  <a:cubicBezTo>
                    <a:pt x="19" y="49"/>
                    <a:pt x="19" y="49"/>
                    <a:pt x="20" y="50"/>
                  </a:cubicBezTo>
                  <a:cubicBezTo>
                    <a:pt x="21" y="51"/>
                    <a:pt x="22" y="52"/>
                    <a:pt x="22" y="54"/>
                  </a:cubicBezTo>
                  <a:cubicBezTo>
                    <a:pt x="22" y="54"/>
                    <a:pt x="22" y="55"/>
                    <a:pt x="22" y="55"/>
                  </a:cubicBezTo>
                  <a:cubicBezTo>
                    <a:pt x="22" y="56"/>
                    <a:pt x="22" y="57"/>
                    <a:pt x="23" y="58"/>
                  </a:cubicBezTo>
                  <a:cubicBezTo>
                    <a:pt x="25" y="60"/>
                    <a:pt x="28" y="62"/>
                    <a:pt x="31" y="64"/>
                  </a:cubicBezTo>
                  <a:cubicBezTo>
                    <a:pt x="32" y="65"/>
                    <a:pt x="34" y="66"/>
                    <a:pt x="35" y="66"/>
                  </a:cubicBezTo>
                  <a:cubicBezTo>
                    <a:pt x="37" y="67"/>
                    <a:pt x="38" y="68"/>
                    <a:pt x="40" y="69"/>
                  </a:cubicBezTo>
                  <a:cubicBezTo>
                    <a:pt x="41" y="70"/>
                    <a:pt x="41" y="70"/>
                    <a:pt x="41" y="70"/>
                  </a:cubicBezTo>
                  <a:cubicBezTo>
                    <a:pt x="42" y="71"/>
                    <a:pt x="44" y="72"/>
                    <a:pt x="45" y="72"/>
                  </a:cubicBezTo>
                  <a:cubicBezTo>
                    <a:pt x="45" y="72"/>
                    <a:pt x="46" y="72"/>
                    <a:pt x="46" y="71"/>
                  </a:cubicBezTo>
                  <a:cubicBezTo>
                    <a:pt x="46" y="69"/>
                    <a:pt x="47" y="68"/>
                    <a:pt x="48" y="68"/>
                  </a:cubicBezTo>
                  <a:cubicBezTo>
                    <a:pt x="48" y="67"/>
                    <a:pt x="49" y="67"/>
                    <a:pt x="49" y="66"/>
                  </a:cubicBezTo>
                  <a:cubicBezTo>
                    <a:pt x="49" y="66"/>
                    <a:pt x="49" y="66"/>
                    <a:pt x="48" y="65"/>
                  </a:cubicBezTo>
                  <a:cubicBezTo>
                    <a:pt x="48" y="64"/>
                    <a:pt x="47" y="63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60"/>
                  </a:cubicBezTo>
                  <a:cubicBezTo>
                    <a:pt x="48" y="60"/>
                    <a:pt x="47" y="59"/>
                    <a:pt x="48" y="58"/>
                  </a:cubicBezTo>
                  <a:cubicBezTo>
                    <a:pt x="48" y="58"/>
                    <a:pt x="48" y="58"/>
                    <a:pt x="49" y="58"/>
                  </a:cubicBezTo>
                  <a:cubicBezTo>
                    <a:pt x="49" y="57"/>
                    <a:pt x="49" y="56"/>
                    <a:pt x="49" y="55"/>
                  </a:cubicBezTo>
                  <a:cubicBezTo>
                    <a:pt x="49" y="54"/>
                    <a:pt x="49" y="53"/>
                    <a:pt x="49" y="53"/>
                  </a:cubicBezTo>
                  <a:cubicBezTo>
                    <a:pt x="49" y="52"/>
                    <a:pt x="49" y="51"/>
                    <a:pt x="49" y="51"/>
                  </a:cubicBezTo>
                  <a:cubicBezTo>
                    <a:pt x="49" y="50"/>
                    <a:pt x="49" y="50"/>
                    <a:pt x="49" y="49"/>
                  </a:cubicBezTo>
                  <a:cubicBezTo>
                    <a:pt x="49" y="49"/>
                    <a:pt x="49" y="48"/>
                    <a:pt x="49" y="48"/>
                  </a:cubicBezTo>
                  <a:cubicBezTo>
                    <a:pt x="48" y="47"/>
                    <a:pt x="47" y="45"/>
                    <a:pt x="47" y="45"/>
                  </a:cubicBezTo>
                  <a:cubicBezTo>
                    <a:pt x="45" y="45"/>
                    <a:pt x="44" y="45"/>
                    <a:pt x="43" y="44"/>
                  </a:cubicBezTo>
                  <a:cubicBezTo>
                    <a:pt x="42" y="43"/>
                    <a:pt x="43" y="41"/>
                    <a:pt x="43" y="40"/>
                  </a:cubicBezTo>
                  <a:cubicBezTo>
                    <a:pt x="43" y="40"/>
                    <a:pt x="43" y="39"/>
                    <a:pt x="43" y="39"/>
                  </a:cubicBezTo>
                  <a:cubicBezTo>
                    <a:pt x="41" y="40"/>
                    <a:pt x="40" y="41"/>
                    <a:pt x="38" y="41"/>
                  </a:cubicBezTo>
                  <a:cubicBezTo>
                    <a:pt x="37" y="41"/>
                    <a:pt x="36" y="40"/>
                    <a:pt x="36" y="40"/>
                  </a:cubicBezTo>
                  <a:cubicBezTo>
                    <a:pt x="36" y="39"/>
                    <a:pt x="35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4" y="37"/>
                    <a:pt x="33" y="36"/>
                    <a:pt x="32" y="35"/>
                  </a:cubicBezTo>
                  <a:cubicBezTo>
                    <a:pt x="31" y="34"/>
                    <a:pt x="30" y="33"/>
                    <a:pt x="30" y="31"/>
                  </a:cubicBezTo>
                  <a:cubicBezTo>
                    <a:pt x="30" y="29"/>
                    <a:pt x="31" y="28"/>
                    <a:pt x="32" y="27"/>
                  </a:cubicBezTo>
                  <a:cubicBezTo>
                    <a:pt x="32" y="26"/>
                    <a:pt x="33" y="26"/>
                    <a:pt x="33" y="25"/>
                  </a:cubicBezTo>
                  <a:cubicBezTo>
                    <a:pt x="33" y="20"/>
                    <a:pt x="39" y="18"/>
                    <a:pt x="43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3"/>
                    <a:pt x="44" y="12"/>
                    <a:pt x="44" y="12"/>
                  </a:cubicBezTo>
                  <a:cubicBezTo>
                    <a:pt x="44" y="12"/>
                    <a:pt x="44" y="12"/>
                    <a:pt x="42" y="12"/>
                  </a:cubicBezTo>
                  <a:cubicBezTo>
                    <a:pt x="41" y="12"/>
                    <a:pt x="40" y="12"/>
                    <a:pt x="40" y="12"/>
                  </a:cubicBezTo>
                  <a:cubicBezTo>
                    <a:pt x="39" y="12"/>
                    <a:pt x="38" y="12"/>
                    <a:pt x="37" y="12"/>
                  </a:cubicBezTo>
                  <a:cubicBezTo>
                    <a:pt x="36" y="12"/>
                    <a:pt x="33" y="12"/>
                    <a:pt x="32" y="9"/>
                  </a:cubicBezTo>
                  <a:cubicBezTo>
                    <a:pt x="32" y="8"/>
                    <a:pt x="31" y="7"/>
                    <a:pt x="30" y="6"/>
                  </a:cubicBezTo>
                  <a:cubicBezTo>
                    <a:pt x="29" y="5"/>
                    <a:pt x="28" y="5"/>
                    <a:pt x="27" y="4"/>
                  </a:cubicBezTo>
                  <a:cubicBezTo>
                    <a:pt x="26" y="3"/>
                    <a:pt x="26" y="3"/>
                    <a:pt x="25" y="3"/>
                  </a:cubicBezTo>
                  <a:cubicBezTo>
                    <a:pt x="25" y="3"/>
                    <a:pt x="25" y="3"/>
                    <a:pt x="26" y="4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4" y="8"/>
                    <a:pt x="24" y="9"/>
                  </a:cubicBezTo>
                  <a:cubicBezTo>
                    <a:pt x="23" y="9"/>
                    <a:pt x="22" y="10"/>
                    <a:pt x="22" y="11"/>
                  </a:cubicBezTo>
                  <a:cubicBezTo>
                    <a:pt x="21" y="12"/>
                    <a:pt x="19" y="12"/>
                    <a:pt x="18" y="13"/>
                  </a:cubicBezTo>
                  <a:cubicBezTo>
                    <a:pt x="17" y="13"/>
                    <a:pt x="15" y="14"/>
                    <a:pt x="15" y="15"/>
                  </a:cubicBezTo>
                  <a:cubicBezTo>
                    <a:pt x="15" y="15"/>
                    <a:pt x="14" y="16"/>
                    <a:pt x="14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7"/>
                    <a:pt x="13" y="18"/>
                    <a:pt x="13" y="18"/>
                  </a:cubicBezTo>
                  <a:cubicBezTo>
                    <a:pt x="13" y="19"/>
                    <a:pt x="13" y="20"/>
                    <a:pt x="11" y="21"/>
                  </a:cubicBezTo>
                  <a:cubicBezTo>
                    <a:pt x="11" y="21"/>
                    <a:pt x="10" y="22"/>
                    <a:pt x="10" y="22"/>
                  </a:cubicBezTo>
                  <a:cubicBezTo>
                    <a:pt x="9" y="22"/>
                    <a:pt x="8" y="21"/>
                    <a:pt x="7" y="20"/>
                  </a:cubicBezTo>
                  <a:cubicBezTo>
                    <a:pt x="7" y="20"/>
                    <a:pt x="6" y="19"/>
                    <a:pt x="5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8"/>
                    <a:pt x="4" y="18"/>
                  </a:cubicBezTo>
                  <a:cubicBezTo>
                    <a:pt x="3" y="19"/>
                    <a:pt x="3" y="20"/>
                    <a:pt x="4" y="22"/>
                  </a:cubicBezTo>
                  <a:cubicBezTo>
                    <a:pt x="4" y="23"/>
                    <a:pt x="4" y="24"/>
                    <a:pt x="4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89" name="Freeform 157"/>
            <p:cNvSpPr>
              <a:spLocks/>
            </p:cNvSpPr>
            <p:nvPr/>
          </p:nvSpPr>
          <p:spPr bwMode="auto">
            <a:xfrm>
              <a:off x="2456" y="1800"/>
              <a:ext cx="33" cy="29"/>
            </a:xfrm>
            <a:custGeom>
              <a:avLst/>
              <a:gdLst>
                <a:gd name="T0" fmla="*/ 7 w 19"/>
                <a:gd name="T1" fmla="*/ 16 h 17"/>
                <a:gd name="T2" fmla="*/ 3 w 19"/>
                <a:gd name="T3" fmla="*/ 10 h 17"/>
                <a:gd name="T4" fmla="*/ 1 w 19"/>
                <a:gd name="T5" fmla="*/ 4 h 17"/>
                <a:gd name="T6" fmla="*/ 4 w 19"/>
                <a:gd name="T7" fmla="*/ 2 h 17"/>
                <a:gd name="T8" fmla="*/ 6 w 19"/>
                <a:gd name="T9" fmla="*/ 0 h 17"/>
                <a:gd name="T10" fmla="*/ 15 w 19"/>
                <a:gd name="T11" fmla="*/ 0 h 17"/>
                <a:gd name="T12" fmla="*/ 15 w 19"/>
                <a:gd name="T13" fmla="*/ 4 h 17"/>
                <a:gd name="T14" fmla="*/ 16 w 19"/>
                <a:gd name="T15" fmla="*/ 12 h 17"/>
                <a:gd name="T16" fmla="*/ 12 w 19"/>
                <a:gd name="T17" fmla="*/ 13 h 17"/>
                <a:gd name="T18" fmla="*/ 7 w 19"/>
                <a:gd name="T19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7">
                  <a:moveTo>
                    <a:pt x="7" y="16"/>
                  </a:moveTo>
                  <a:cubicBezTo>
                    <a:pt x="6" y="14"/>
                    <a:pt x="5" y="11"/>
                    <a:pt x="3" y="10"/>
                  </a:cubicBezTo>
                  <a:cubicBezTo>
                    <a:pt x="1" y="9"/>
                    <a:pt x="0" y="6"/>
                    <a:pt x="1" y="4"/>
                  </a:cubicBezTo>
                  <a:cubicBezTo>
                    <a:pt x="2" y="3"/>
                    <a:pt x="3" y="4"/>
                    <a:pt x="4" y="2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9" y="0"/>
                    <a:pt x="12" y="0"/>
                    <a:pt x="15" y="0"/>
                  </a:cubicBezTo>
                  <a:cubicBezTo>
                    <a:pt x="19" y="1"/>
                    <a:pt x="15" y="2"/>
                    <a:pt x="15" y="4"/>
                  </a:cubicBezTo>
                  <a:cubicBezTo>
                    <a:pt x="16" y="8"/>
                    <a:pt x="17" y="9"/>
                    <a:pt x="16" y="12"/>
                  </a:cubicBezTo>
                  <a:cubicBezTo>
                    <a:pt x="16" y="15"/>
                    <a:pt x="13" y="13"/>
                    <a:pt x="12" y="13"/>
                  </a:cubicBezTo>
                  <a:cubicBezTo>
                    <a:pt x="9" y="14"/>
                    <a:pt x="10" y="17"/>
                    <a:pt x="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0" name="Freeform 158"/>
            <p:cNvSpPr>
              <a:spLocks noEditPoints="1"/>
            </p:cNvSpPr>
            <p:nvPr/>
          </p:nvSpPr>
          <p:spPr bwMode="auto">
            <a:xfrm>
              <a:off x="2456" y="1798"/>
              <a:ext cx="31" cy="31"/>
            </a:xfrm>
            <a:custGeom>
              <a:avLst/>
              <a:gdLst>
                <a:gd name="T0" fmla="*/ 8 w 18"/>
                <a:gd name="T1" fmla="*/ 18 h 18"/>
                <a:gd name="T2" fmla="*/ 7 w 18"/>
                <a:gd name="T3" fmla="*/ 18 h 18"/>
                <a:gd name="T4" fmla="*/ 7 w 18"/>
                <a:gd name="T5" fmla="*/ 17 h 18"/>
                <a:gd name="T6" fmla="*/ 5 w 18"/>
                <a:gd name="T7" fmla="*/ 14 h 18"/>
                <a:gd name="T8" fmla="*/ 3 w 18"/>
                <a:gd name="T9" fmla="*/ 12 h 18"/>
                <a:gd name="T10" fmla="*/ 0 w 18"/>
                <a:gd name="T11" fmla="*/ 10 h 18"/>
                <a:gd name="T12" fmla="*/ 1 w 18"/>
                <a:gd name="T13" fmla="*/ 5 h 18"/>
                <a:gd name="T14" fmla="*/ 2 w 18"/>
                <a:gd name="T15" fmla="*/ 4 h 18"/>
                <a:gd name="T16" fmla="*/ 3 w 18"/>
                <a:gd name="T17" fmla="*/ 3 h 18"/>
                <a:gd name="T18" fmla="*/ 4 w 18"/>
                <a:gd name="T19" fmla="*/ 2 h 18"/>
                <a:gd name="T20" fmla="*/ 6 w 18"/>
                <a:gd name="T21" fmla="*/ 0 h 18"/>
                <a:gd name="T22" fmla="*/ 8 w 18"/>
                <a:gd name="T23" fmla="*/ 0 h 18"/>
                <a:gd name="T24" fmla="*/ 15 w 18"/>
                <a:gd name="T25" fmla="*/ 0 h 18"/>
                <a:gd name="T26" fmla="*/ 18 w 18"/>
                <a:gd name="T27" fmla="*/ 2 h 18"/>
                <a:gd name="T28" fmla="*/ 17 w 18"/>
                <a:gd name="T29" fmla="*/ 4 h 18"/>
                <a:gd name="T30" fmla="*/ 16 w 18"/>
                <a:gd name="T31" fmla="*/ 5 h 18"/>
                <a:gd name="T32" fmla="*/ 17 w 18"/>
                <a:gd name="T33" fmla="*/ 8 h 18"/>
                <a:gd name="T34" fmla="*/ 17 w 18"/>
                <a:gd name="T35" fmla="*/ 13 h 18"/>
                <a:gd name="T36" fmla="*/ 15 w 18"/>
                <a:gd name="T37" fmla="*/ 16 h 18"/>
                <a:gd name="T38" fmla="*/ 13 w 18"/>
                <a:gd name="T39" fmla="*/ 16 h 18"/>
                <a:gd name="T40" fmla="*/ 12 w 18"/>
                <a:gd name="T41" fmla="*/ 15 h 18"/>
                <a:gd name="T42" fmla="*/ 11 w 18"/>
                <a:gd name="T43" fmla="*/ 16 h 18"/>
                <a:gd name="T44" fmla="*/ 8 w 18"/>
                <a:gd name="T45" fmla="*/ 18 h 18"/>
                <a:gd name="T46" fmla="*/ 8 w 18"/>
                <a:gd name="T47" fmla="*/ 16 h 18"/>
                <a:gd name="T48" fmla="*/ 8 w 18"/>
                <a:gd name="T49" fmla="*/ 16 h 18"/>
                <a:gd name="T50" fmla="*/ 9 w 18"/>
                <a:gd name="T51" fmla="*/ 15 h 18"/>
                <a:gd name="T52" fmla="*/ 11 w 18"/>
                <a:gd name="T53" fmla="*/ 13 h 18"/>
                <a:gd name="T54" fmla="*/ 14 w 18"/>
                <a:gd name="T55" fmla="*/ 14 h 18"/>
                <a:gd name="T56" fmla="*/ 15 w 18"/>
                <a:gd name="T57" fmla="*/ 14 h 18"/>
                <a:gd name="T58" fmla="*/ 15 w 18"/>
                <a:gd name="T59" fmla="*/ 13 h 18"/>
                <a:gd name="T60" fmla="*/ 15 w 18"/>
                <a:gd name="T61" fmla="*/ 9 h 18"/>
                <a:gd name="T62" fmla="*/ 14 w 18"/>
                <a:gd name="T63" fmla="*/ 5 h 18"/>
                <a:gd name="T64" fmla="*/ 16 w 18"/>
                <a:gd name="T65" fmla="*/ 3 h 18"/>
                <a:gd name="T66" fmla="*/ 16 w 18"/>
                <a:gd name="T67" fmla="*/ 3 h 18"/>
                <a:gd name="T68" fmla="*/ 15 w 18"/>
                <a:gd name="T69" fmla="*/ 2 h 18"/>
                <a:gd name="T70" fmla="*/ 8 w 18"/>
                <a:gd name="T71" fmla="*/ 2 h 18"/>
                <a:gd name="T72" fmla="*/ 6 w 18"/>
                <a:gd name="T73" fmla="*/ 2 h 18"/>
                <a:gd name="T74" fmla="*/ 6 w 18"/>
                <a:gd name="T75" fmla="*/ 2 h 18"/>
                <a:gd name="T76" fmla="*/ 6 w 18"/>
                <a:gd name="T77" fmla="*/ 2 h 18"/>
                <a:gd name="T78" fmla="*/ 5 w 18"/>
                <a:gd name="T79" fmla="*/ 3 h 18"/>
                <a:gd name="T80" fmla="*/ 5 w 18"/>
                <a:gd name="T81" fmla="*/ 3 h 18"/>
                <a:gd name="T82" fmla="*/ 3 w 18"/>
                <a:gd name="T83" fmla="*/ 5 h 18"/>
                <a:gd name="T84" fmla="*/ 2 w 18"/>
                <a:gd name="T85" fmla="*/ 6 h 18"/>
                <a:gd name="T86" fmla="*/ 2 w 18"/>
                <a:gd name="T87" fmla="*/ 9 h 18"/>
                <a:gd name="T88" fmla="*/ 4 w 18"/>
                <a:gd name="T89" fmla="*/ 10 h 18"/>
                <a:gd name="T90" fmla="*/ 6 w 18"/>
                <a:gd name="T91" fmla="*/ 13 h 18"/>
                <a:gd name="T92" fmla="*/ 8 w 18"/>
                <a:gd name="T9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" h="18">
                  <a:moveTo>
                    <a:pt x="8" y="18"/>
                  </a:moveTo>
                  <a:cubicBezTo>
                    <a:pt x="8" y="18"/>
                    <a:pt x="7" y="18"/>
                    <a:pt x="7" y="18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6" y="17"/>
                    <a:pt x="5" y="16"/>
                    <a:pt x="5" y="14"/>
                  </a:cubicBezTo>
                  <a:cubicBezTo>
                    <a:pt x="4" y="13"/>
                    <a:pt x="3" y="12"/>
                    <a:pt x="3" y="12"/>
                  </a:cubicBezTo>
                  <a:cubicBezTo>
                    <a:pt x="2" y="12"/>
                    <a:pt x="1" y="11"/>
                    <a:pt x="0" y="10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5" y="0"/>
                    <a:pt x="6" y="0"/>
                  </a:cubicBezTo>
                  <a:cubicBezTo>
                    <a:pt x="7" y="0"/>
                    <a:pt x="7" y="0"/>
                    <a:pt x="8" y="0"/>
                  </a:cubicBezTo>
                  <a:cubicBezTo>
                    <a:pt x="11" y="0"/>
                    <a:pt x="13" y="0"/>
                    <a:pt x="15" y="0"/>
                  </a:cubicBezTo>
                  <a:cubicBezTo>
                    <a:pt x="17" y="1"/>
                    <a:pt x="18" y="1"/>
                    <a:pt x="18" y="2"/>
                  </a:cubicBezTo>
                  <a:cubicBezTo>
                    <a:pt x="18" y="3"/>
                    <a:pt x="18" y="3"/>
                    <a:pt x="17" y="4"/>
                  </a:cubicBezTo>
                  <a:cubicBezTo>
                    <a:pt x="17" y="4"/>
                    <a:pt x="16" y="5"/>
                    <a:pt x="16" y="5"/>
                  </a:cubicBezTo>
                  <a:cubicBezTo>
                    <a:pt x="16" y="6"/>
                    <a:pt x="17" y="7"/>
                    <a:pt x="17" y="8"/>
                  </a:cubicBezTo>
                  <a:cubicBezTo>
                    <a:pt x="17" y="10"/>
                    <a:pt x="18" y="11"/>
                    <a:pt x="17" y="13"/>
                  </a:cubicBezTo>
                  <a:cubicBezTo>
                    <a:pt x="17" y="15"/>
                    <a:pt x="16" y="16"/>
                    <a:pt x="15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3" y="16"/>
                    <a:pt x="12" y="15"/>
                    <a:pt x="12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8"/>
                    <a:pt x="8" y="18"/>
                  </a:cubicBezTo>
                  <a:close/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9" y="16"/>
                    <a:pt x="9" y="15"/>
                  </a:cubicBezTo>
                  <a:cubicBezTo>
                    <a:pt x="9" y="15"/>
                    <a:pt x="10" y="14"/>
                    <a:pt x="11" y="13"/>
                  </a:cubicBezTo>
                  <a:cubicBezTo>
                    <a:pt x="12" y="13"/>
                    <a:pt x="13" y="14"/>
                    <a:pt x="14" y="14"/>
                  </a:cubicBezTo>
                  <a:cubicBezTo>
                    <a:pt x="14" y="14"/>
                    <a:pt x="14" y="14"/>
                    <a:pt x="15" y="14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6" y="11"/>
                    <a:pt x="15" y="10"/>
                    <a:pt x="15" y="9"/>
                  </a:cubicBezTo>
                  <a:cubicBezTo>
                    <a:pt x="15" y="8"/>
                    <a:pt x="15" y="7"/>
                    <a:pt x="14" y="5"/>
                  </a:cubicBezTo>
                  <a:cubicBezTo>
                    <a:pt x="14" y="4"/>
                    <a:pt x="15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3" y="2"/>
                    <a:pt x="11" y="2"/>
                    <a:pt x="8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5"/>
                    <a:pt x="3" y="5"/>
                    <a:pt x="3" y="5"/>
                  </a:cubicBezTo>
                  <a:cubicBezTo>
                    <a:pt x="3" y="5"/>
                    <a:pt x="2" y="6"/>
                    <a:pt x="2" y="6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1"/>
                    <a:pt x="6" y="12"/>
                    <a:pt x="6" y="13"/>
                  </a:cubicBezTo>
                  <a:cubicBezTo>
                    <a:pt x="7" y="14"/>
                    <a:pt x="7" y="15"/>
                    <a:pt x="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1" name="Freeform 159"/>
            <p:cNvSpPr>
              <a:spLocks/>
            </p:cNvSpPr>
            <p:nvPr/>
          </p:nvSpPr>
          <p:spPr bwMode="auto">
            <a:xfrm>
              <a:off x="2432" y="1767"/>
              <a:ext cx="5" cy="5"/>
            </a:xfrm>
            <a:custGeom>
              <a:avLst/>
              <a:gdLst>
                <a:gd name="T0" fmla="*/ 3 w 3"/>
                <a:gd name="T1" fmla="*/ 0 h 3"/>
                <a:gd name="T2" fmla="*/ 0 w 3"/>
                <a:gd name="T3" fmla="*/ 3 h 3"/>
                <a:gd name="T4" fmla="*/ 1 w 3"/>
                <a:gd name="T5" fmla="*/ 0 h 3"/>
                <a:gd name="T6" fmla="*/ 3 w 3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3" y="2"/>
                    <a:pt x="2" y="3"/>
                    <a:pt x="0" y="3"/>
                  </a:cubicBezTo>
                  <a:cubicBezTo>
                    <a:pt x="1" y="1"/>
                    <a:pt x="1" y="2"/>
                    <a:pt x="1" y="0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2" name="Freeform 160"/>
            <p:cNvSpPr>
              <a:spLocks/>
            </p:cNvSpPr>
            <p:nvPr/>
          </p:nvSpPr>
          <p:spPr bwMode="auto">
            <a:xfrm>
              <a:off x="2428" y="1765"/>
              <a:ext cx="12" cy="9"/>
            </a:xfrm>
            <a:custGeom>
              <a:avLst/>
              <a:gdLst>
                <a:gd name="T0" fmla="*/ 3 w 7"/>
                <a:gd name="T1" fmla="*/ 5 h 5"/>
                <a:gd name="T2" fmla="*/ 2 w 7"/>
                <a:gd name="T3" fmla="*/ 5 h 5"/>
                <a:gd name="T4" fmla="*/ 0 w 7"/>
                <a:gd name="T5" fmla="*/ 4 h 5"/>
                <a:gd name="T6" fmla="*/ 1 w 7"/>
                <a:gd name="T7" fmla="*/ 3 h 5"/>
                <a:gd name="T8" fmla="*/ 2 w 7"/>
                <a:gd name="T9" fmla="*/ 2 h 5"/>
                <a:gd name="T10" fmla="*/ 2 w 7"/>
                <a:gd name="T11" fmla="*/ 1 h 5"/>
                <a:gd name="T12" fmla="*/ 2 w 7"/>
                <a:gd name="T13" fmla="*/ 0 h 5"/>
                <a:gd name="T14" fmla="*/ 3 w 7"/>
                <a:gd name="T15" fmla="*/ 0 h 5"/>
                <a:gd name="T16" fmla="*/ 4 w 7"/>
                <a:gd name="T17" fmla="*/ 0 h 5"/>
                <a:gd name="T18" fmla="*/ 6 w 7"/>
                <a:gd name="T19" fmla="*/ 0 h 5"/>
                <a:gd name="T20" fmla="*/ 7 w 7"/>
                <a:gd name="T21" fmla="*/ 0 h 5"/>
                <a:gd name="T22" fmla="*/ 6 w 7"/>
                <a:gd name="T23" fmla="*/ 1 h 5"/>
                <a:gd name="T24" fmla="*/ 3 w 7"/>
                <a:gd name="T2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5">
                  <a:moveTo>
                    <a:pt x="3" y="5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3"/>
                    <a:pt x="5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3" name="Freeform 161"/>
            <p:cNvSpPr>
              <a:spLocks/>
            </p:cNvSpPr>
            <p:nvPr/>
          </p:nvSpPr>
          <p:spPr bwMode="auto">
            <a:xfrm>
              <a:off x="2454" y="2051"/>
              <a:ext cx="36" cy="41"/>
            </a:xfrm>
            <a:custGeom>
              <a:avLst/>
              <a:gdLst>
                <a:gd name="T0" fmla="*/ 3 w 21"/>
                <a:gd name="T1" fmla="*/ 1 h 24"/>
                <a:gd name="T2" fmla="*/ 10 w 21"/>
                <a:gd name="T3" fmla="*/ 4 h 24"/>
                <a:gd name="T4" fmla="*/ 21 w 21"/>
                <a:gd name="T5" fmla="*/ 12 h 24"/>
                <a:gd name="T6" fmla="*/ 17 w 21"/>
                <a:gd name="T7" fmla="*/ 22 h 24"/>
                <a:gd name="T8" fmla="*/ 5 w 21"/>
                <a:gd name="T9" fmla="*/ 21 h 24"/>
                <a:gd name="T10" fmla="*/ 1 w 21"/>
                <a:gd name="T11" fmla="*/ 13 h 24"/>
                <a:gd name="T12" fmla="*/ 3 w 21"/>
                <a:gd name="T13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4">
                  <a:moveTo>
                    <a:pt x="3" y="1"/>
                  </a:moveTo>
                  <a:cubicBezTo>
                    <a:pt x="6" y="0"/>
                    <a:pt x="9" y="1"/>
                    <a:pt x="10" y="4"/>
                  </a:cubicBezTo>
                  <a:cubicBezTo>
                    <a:pt x="13" y="2"/>
                    <a:pt x="18" y="11"/>
                    <a:pt x="21" y="12"/>
                  </a:cubicBezTo>
                  <a:cubicBezTo>
                    <a:pt x="18" y="15"/>
                    <a:pt x="21" y="20"/>
                    <a:pt x="17" y="22"/>
                  </a:cubicBezTo>
                  <a:cubicBezTo>
                    <a:pt x="12" y="24"/>
                    <a:pt x="9" y="22"/>
                    <a:pt x="5" y="21"/>
                  </a:cubicBezTo>
                  <a:cubicBezTo>
                    <a:pt x="0" y="19"/>
                    <a:pt x="0" y="19"/>
                    <a:pt x="1" y="13"/>
                  </a:cubicBezTo>
                  <a:cubicBezTo>
                    <a:pt x="2" y="9"/>
                    <a:pt x="1" y="4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4" name="Freeform 162"/>
            <p:cNvSpPr>
              <a:spLocks noEditPoints="1"/>
            </p:cNvSpPr>
            <p:nvPr/>
          </p:nvSpPr>
          <p:spPr bwMode="auto">
            <a:xfrm>
              <a:off x="2452" y="2051"/>
              <a:ext cx="42" cy="41"/>
            </a:xfrm>
            <a:custGeom>
              <a:avLst/>
              <a:gdLst>
                <a:gd name="T0" fmla="*/ 13 w 24"/>
                <a:gd name="T1" fmla="*/ 24 h 24"/>
                <a:gd name="T2" fmla="*/ 6 w 24"/>
                <a:gd name="T3" fmla="*/ 22 h 24"/>
                <a:gd name="T4" fmla="*/ 5 w 24"/>
                <a:gd name="T5" fmla="*/ 21 h 24"/>
                <a:gd name="T6" fmla="*/ 1 w 24"/>
                <a:gd name="T7" fmla="*/ 15 h 24"/>
                <a:gd name="T8" fmla="*/ 1 w 24"/>
                <a:gd name="T9" fmla="*/ 13 h 24"/>
                <a:gd name="T10" fmla="*/ 2 w 24"/>
                <a:gd name="T11" fmla="*/ 9 h 24"/>
                <a:gd name="T12" fmla="*/ 4 w 24"/>
                <a:gd name="T13" fmla="*/ 0 h 24"/>
                <a:gd name="T14" fmla="*/ 4 w 24"/>
                <a:gd name="T15" fmla="*/ 0 h 24"/>
                <a:gd name="T16" fmla="*/ 4 w 24"/>
                <a:gd name="T17" fmla="*/ 0 h 24"/>
                <a:gd name="T18" fmla="*/ 6 w 24"/>
                <a:gd name="T19" fmla="*/ 0 h 24"/>
                <a:gd name="T20" fmla="*/ 11 w 24"/>
                <a:gd name="T21" fmla="*/ 3 h 24"/>
                <a:gd name="T22" fmla="*/ 19 w 24"/>
                <a:gd name="T23" fmla="*/ 9 h 24"/>
                <a:gd name="T24" fmla="*/ 23 w 24"/>
                <a:gd name="T25" fmla="*/ 12 h 24"/>
                <a:gd name="T26" fmla="*/ 24 w 24"/>
                <a:gd name="T27" fmla="*/ 12 h 24"/>
                <a:gd name="T28" fmla="*/ 23 w 24"/>
                <a:gd name="T29" fmla="*/ 13 h 24"/>
                <a:gd name="T30" fmla="*/ 21 w 24"/>
                <a:gd name="T31" fmla="*/ 17 h 24"/>
                <a:gd name="T32" fmla="*/ 18 w 24"/>
                <a:gd name="T33" fmla="*/ 23 h 24"/>
                <a:gd name="T34" fmla="*/ 13 w 24"/>
                <a:gd name="T35" fmla="*/ 24 h 24"/>
                <a:gd name="T36" fmla="*/ 5 w 24"/>
                <a:gd name="T37" fmla="*/ 2 h 24"/>
                <a:gd name="T38" fmla="*/ 4 w 24"/>
                <a:gd name="T39" fmla="*/ 9 h 24"/>
                <a:gd name="T40" fmla="*/ 3 w 24"/>
                <a:gd name="T41" fmla="*/ 13 h 24"/>
                <a:gd name="T42" fmla="*/ 3 w 24"/>
                <a:gd name="T43" fmla="*/ 15 h 24"/>
                <a:gd name="T44" fmla="*/ 6 w 24"/>
                <a:gd name="T45" fmla="*/ 19 h 24"/>
                <a:gd name="T46" fmla="*/ 6 w 24"/>
                <a:gd name="T47" fmla="*/ 20 h 24"/>
                <a:gd name="T48" fmla="*/ 17 w 24"/>
                <a:gd name="T49" fmla="*/ 21 h 24"/>
                <a:gd name="T50" fmla="*/ 19 w 24"/>
                <a:gd name="T51" fmla="*/ 16 h 24"/>
                <a:gd name="T52" fmla="*/ 21 w 24"/>
                <a:gd name="T53" fmla="*/ 13 h 24"/>
                <a:gd name="T54" fmla="*/ 18 w 24"/>
                <a:gd name="T55" fmla="*/ 10 h 24"/>
                <a:gd name="T56" fmla="*/ 11 w 24"/>
                <a:gd name="T57" fmla="*/ 5 h 24"/>
                <a:gd name="T58" fmla="*/ 10 w 24"/>
                <a:gd name="T59" fmla="*/ 6 h 24"/>
                <a:gd name="T60" fmla="*/ 10 w 24"/>
                <a:gd name="T61" fmla="*/ 5 h 24"/>
                <a:gd name="T62" fmla="*/ 5 w 24"/>
                <a:gd name="T63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4">
                  <a:moveTo>
                    <a:pt x="13" y="24"/>
                  </a:moveTo>
                  <a:cubicBezTo>
                    <a:pt x="11" y="24"/>
                    <a:pt x="8" y="23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" y="20"/>
                    <a:pt x="0" y="19"/>
                    <a:pt x="1" y="15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2"/>
                    <a:pt x="2" y="11"/>
                    <a:pt x="2" y="9"/>
                  </a:cubicBezTo>
                  <a:cubicBezTo>
                    <a:pt x="2" y="6"/>
                    <a:pt x="2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9" y="0"/>
                    <a:pt x="11" y="1"/>
                    <a:pt x="11" y="3"/>
                  </a:cubicBezTo>
                  <a:cubicBezTo>
                    <a:pt x="14" y="3"/>
                    <a:pt x="17" y="6"/>
                    <a:pt x="19" y="9"/>
                  </a:cubicBezTo>
                  <a:cubicBezTo>
                    <a:pt x="21" y="10"/>
                    <a:pt x="22" y="11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2" y="14"/>
                    <a:pt x="22" y="15"/>
                    <a:pt x="21" y="17"/>
                  </a:cubicBezTo>
                  <a:cubicBezTo>
                    <a:pt x="21" y="19"/>
                    <a:pt x="21" y="21"/>
                    <a:pt x="18" y="23"/>
                  </a:cubicBezTo>
                  <a:cubicBezTo>
                    <a:pt x="17" y="23"/>
                    <a:pt x="15" y="24"/>
                    <a:pt x="13" y="24"/>
                  </a:cubicBezTo>
                  <a:close/>
                  <a:moveTo>
                    <a:pt x="5" y="2"/>
                  </a:moveTo>
                  <a:cubicBezTo>
                    <a:pt x="4" y="4"/>
                    <a:pt x="4" y="6"/>
                    <a:pt x="4" y="9"/>
                  </a:cubicBezTo>
                  <a:cubicBezTo>
                    <a:pt x="4" y="11"/>
                    <a:pt x="4" y="12"/>
                    <a:pt x="3" y="13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8"/>
                    <a:pt x="3" y="18"/>
                    <a:pt x="6" y="19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1" y="21"/>
                    <a:pt x="14" y="22"/>
                    <a:pt x="17" y="21"/>
                  </a:cubicBezTo>
                  <a:cubicBezTo>
                    <a:pt x="19" y="20"/>
                    <a:pt x="19" y="19"/>
                    <a:pt x="19" y="16"/>
                  </a:cubicBezTo>
                  <a:cubicBezTo>
                    <a:pt x="20" y="15"/>
                    <a:pt x="20" y="14"/>
                    <a:pt x="21" y="13"/>
                  </a:cubicBezTo>
                  <a:cubicBezTo>
                    <a:pt x="20" y="12"/>
                    <a:pt x="19" y="11"/>
                    <a:pt x="18" y="10"/>
                  </a:cubicBezTo>
                  <a:cubicBezTo>
                    <a:pt x="16" y="7"/>
                    <a:pt x="13" y="4"/>
                    <a:pt x="11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2"/>
                    <a:pt x="7" y="1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5" name="Freeform 163"/>
            <p:cNvSpPr>
              <a:spLocks/>
            </p:cNvSpPr>
            <p:nvPr/>
          </p:nvSpPr>
          <p:spPr bwMode="auto">
            <a:xfrm>
              <a:off x="2354" y="1756"/>
              <a:ext cx="100" cy="80"/>
            </a:xfrm>
            <a:custGeom>
              <a:avLst/>
              <a:gdLst>
                <a:gd name="T0" fmla="*/ 8 w 58"/>
                <a:gd name="T1" fmla="*/ 1 h 46"/>
                <a:gd name="T2" fmla="*/ 0 w 58"/>
                <a:gd name="T3" fmla="*/ 12 h 46"/>
                <a:gd name="T4" fmla="*/ 9 w 58"/>
                <a:gd name="T5" fmla="*/ 20 h 46"/>
                <a:gd name="T6" fmla="*/ 15 w 58"/>
                <a:gd name="T7" fmla="*/ 24 h 46"/>
                <a:gd name="T8" fmla="*/ 23 w 58"/>
                <a:gd name="T9" fmla="*/ 24 h 46"/>
                <a:gd name="T10" fmla="*/ 22 w 58"/>
                <a:gd name="T11" fmla="*/ 33 h 46"/>
                <a:gd name="T12" fmla="*/ 22 w 58"/>
                <a:gd name="T13" fmla="*/ 37 h 46"/>
                <a:gd name="T14" fmla="*/ 24 w 58"/>
                <a:gd name="T15" fmla="*/ 40 h 46"/>
                <a:gd name="T16" fmla="*/ 32 w 58"/>
                <a:gd name="T17" fmla="*/ 44 h 46"/>
                <a:gd name="T18" fmla="*/ 39 w 58"/>
                <a:gd name="T19" fmla="*/ 39 h 46"/>
                <a:gd name="T20" fmla="*/ 35 w 58"/>
                <a:gd name="T21" fmla="*/ 36 h 46"/>
                <a:gd name="T22" fmla="*/ 35 w 58"/>
                <a:gd name="T23" fmla="*/ 34 h 46"/>
                <a:gd name="T24" fmla="*/ 34 w 58"/>
                <a:gd name="T25" fmla="*/ 31 h 46"/>
                <a:gd name="T26" fmla="*/ 48 w 58"/>
                <a:gd name="T27" fmla="*/ 30 h 46"/>
                <a:gd name="T28" fmla="*/ 50 w 58"/>
                <a:gd name="T29" fmla="*/ 20 h 46"/>
                <a:gd name="T30" fmla="*/ 48 w 58"/>
                <a:gd name="T31" fmla="*/ 15 h 46"/>
                <a:gd name="T32" fmla="*/ 46 w 58"/>
                <a:gd name="T33" fmla="*/ 10 h 46"/>
                <a:gd name="T34" fmla="*/ 43 w 58"/>
                <a:gd name="T35" fmla="*/ 10 h 46"/>
                <a:gd name="T36" fmla="*/ 41 w 58"/>
                <a:gd name="T37" fmla="*/ 7 h 46"/>
                <a:gd name="T38" fmla="*/ 44 w 58"/>
                <a:gd name="T39" fmla="*/ 6 h 46"/>
                <a:gd name="T40" fmla="*/ 36 w 58"/>
                <a:gd name="T41" fmla="*/ 6 h 46"/>
                <a:gd name="T42" fmla="*/ 37 w 58"/>
                <a:gd name="T43" fmla="*/ 7 h 46"/>
                <a:gd name="T44" fmla="*/ 30 w 58"/>
                <a:gd name="T45" fmla="*/ 8 h 46"/>
                <a:gd name="T46" fmla="*/ 28 w 58"/>
                <a:gd name="T47" fmla="*/ 6 h 46"/>
                <a:gd name="T48" fmla="*/ 23 w 58"/>
                <a:gd name="T49" fmla="*/ 7 h 46"/>
                <a:gd name="T50" fmla="*/ 19 w 58"/>
                <a:gd name="T51" fmla="*/ 4 h 46"/>
                <a:gd name="T52" fmla="*/ 13 w 58"/>
                <a:gd name="T53" fmla="*/ 0 h 46"/>
                <a:gd name="T54" fmla="*/ 12 w 58"/>
                <a:gd name="T55" fmla="*/ 2 h 46"/>
                <a:gd name="T56" fmla="*/ 14 w 58"/>
                <a:gd name="T57" fmla="*/ 3 h 46"/>
                <a:gd name="T58" fmla="*/ 7 w 58"/>
                <a:gd name="T59" fmla="*/ 7 h 46"/>
                <a:gd name="T60" fmla="*/ 7 w 58"/>
                <a:gd name="T61" fmla="*/ 13 h 46"/>
                <a:gd name="T62" fmla="*/ 6 w 58"/>
                <a:gd name="T63" fmla="*/ 7 h 46"/>
                <a:gd name="T64" fmla="*/ 8 w 58"/>
                <a:gd name="T65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" h="46">
                  <a:moveTo>
                    <a:pt x="8" y="1"/>
                  </a:moveTo>
                  <a:cubicBezTo>
                    <a:pt x="3" y="2"/>
                    <a:pt x="1" y="8"/>
                    <a:pt x="0" y="12"/>
                  </a:cubicBezTo>
                  <a:cubicBezTo>
                    <a:pt x="5" y="11"/>
                    <a:pt x="2" y="22"/>
                    <a:pt x="9" y="20"/>
                  </a:cubicBezTo>
                  <a:cubicBezTo>
                    <a:pt x="12" y="20"/>
                    <a:pt x="13" y="22"/>
                    <a:pt x="15" y="24"/>
                  </a:cubicBezTo>
                  <a:cubicBezTo>
                    <a:pt x="16" y="25"/>
                    <a:pt x="21" y="24"/>
                    <a:pt x="23" y="24"/>
                  </a:cubicBezTo>
                  <a:cubicBezTo>
                    <a:pt x="22" y="27"/>
                    <a:pt x="20" y="30"/>
                    <a:pt x="22" y="33"/>
                  </a:cubicBezTo>
                  <a:cubicBezTo>
                    <a:pt x="23" y="35"/>
                    <a:pt x="24" y="35"/>
                    <a:pt x="22" y="37"/>
                  </a:cubicBezTo>
                  <a:cubicBezTo>
                    <a:pt x="21" y="38"/>
                    <a:pt x="23" y="39"/>
                    <a:pt x="24" y="40"/>
                  </a:cubicBezTo>
                  <a:cubicBezTo>
                    <a:pt x="26" y="44"/>
                    <a:pt x="28" y="46"/>
                    <a:pt x="32" y="44"/>
                  </a:cubicBezTo>
                  <a:cubicBezTo>
                    <a:pt x="34" y="43"/>
                    <a:pt x="38" y="41"/>
                    <a:pt x="39" y="39"/>
                  </a:cubicBezTo>
                  <a:cubicBezTo>
                    <a:pt x="35" y="40"/>
                    <a:pt x="37" y="38"/>
                    <a:pt x="35" y="36"/>
                  </a:cubicBezTo>
                  <a:cubicBezTo>
                    <a:pt x="35" y="35"/>
                    <a:pt x="36" y="34"/>
                    <a:pt x="35" y="34"/>
                  </a:cubicBezTo>
                  <a:cubicBezTo>
                    <a:pt x="34" y="33"/>
                    <a:pt x="34" y="33"/>
                    <a:pt x="34" y="31"/>
                  </a:cubicBezTo>
                  <a:cubicBezTo>
                    <a:pt x="40" y="33"/>
                    <a:pt x="42" y="33"/>
                    <a:pt x="48" y="30"/>
                  </a:cubicBezTo>
                  <a:cubicBezTo>
                    <a:pt x="52" y="29"/>
                    <a:pt x="44" y="23"/>
                    <a:pt x="50" y="20"/>
                  </a:cubicBezTo>
                  <a:cubicBezTo>
                    <a:pt x="46" y="19"/>
                    <a:pt x="58" y="15"/>
                    <a:pt x="48" y="15"/>
                  </a:cubicBezTo>
                  <a:cubicBezTo>
                    <a:pt x="50" y="13"/>
                    <a:pt x="48" y="11"/>
                    <a:pt x="46" y="10"/>
                  </a:cubicBezTo>
                  <a:cubicBezTo>
                    <a:pt x="45" y="10"/>
                    <a:pt x="44" y="10"/>
                    <a:pt x="43" y="10"/>
                  </a:cubicBezTo>
                  <a:cubicBezTo>
                    <a:pt x="42" y="9"/>
                    <a:pt x="42" y="8"/>
                    <a:pt x="41" y="7"/>
                  </a:cubicBezTo>
                  <a:cubicBezTo>
                    <a:pt x="42" y="7"/>
                    <a:pt x="43" y="7"/>
                    <a:pt x="44" y="6"/>
                  </a:cubicBezTo>
                  <a:cubicBezTo>
                    <a:pt x="41" y="6"/>
                    <a:pt x="38" y="6"/>
                    <a:pt x="36" y="6"/>
                  </a:cubicBezTo>
                  <a:cubicBezTo>
                    <a:pt x="36" y="7"/>
                    <a:pt x="37" y="7"/>
                    <a:pt x="37" y="7"/>
                  </a:cubicBezTo>
                  <a:cubicBezTo>
                    <a:pt x="35" y="8"/>
                    <a:pt x="32" y="9"/>
                    <a:pt x="30" y="8"/>
                  </a:cubicBezTo>
                  <a:cubicBezTo>
                    <a:pt x="29" y="8"/>
                    <a:pt x="29" y="6"/>
                    <a:pt x="28" y="6"/>
                  </a:cubicBezTo>
                  <a:cubicBezTo>
                    <a:pt x="26" y="7"/>
                    <a:pt x="25" y="7"/>
                    <a:pt x="23" y="7"/>
                  </a:cubicBezTo>
                  <a:cubicBezTo>
                    <a:pt x="19" y="7"/>
                    <a:pt x="22" y="4"/>
                    <a:pt x="19" y="4"/>
                  </a:cubicBezTo>
                  <a:cubicBezTo>
                    <a:pt x="16" y="3"/>
                    <a:pt x="14" y="3"/>
                    <a:pt x="13" y="0"/>
                  </a:cubicBezTo>
                  <a:cubicBezTo>
                    <a:pt x="13" y="1"/>
                    <a:pt x="12" y="1"/>
                    <a:pt x="12" y="2"/>
                  </a:cubicBezTo>
                  <a:cubicBezTo>
                    <a:pt x="13" y="2"/>
                    <a:pt x="13" y="3"/>
                    <a:pt x="14" y="3"/>
                  </a:cubicBezTo>
                  <a:cubicBezTo>
                    <a:pt x="12" y="3"/>
                    <a:pt x="7" y="4"/>
                    <a:pt x="7" y="7"/>
                  </a:cubicBezTo>
                  <a:cubicBezTo>
                    <a:pt x="7" y="9"/>
                    <a:pt x="11" y="12"/>
                    <a:pt x="7" y="13"/>
                  </a:cubicBezTo>
                  <a:cubicBezTo>
                    <a:pt x="5" y="11"/>
                    <a:pt x="5" y="9"/>
                    <a:pt x="6" y="7"/>
                  </a:cubicBezTo>
                  <a:cubicBezTo>
                    <a:pt x="7" y="5"/>
                    <a:pt x="4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6" name="Freeform 164"/>
            <p:cNvSpPr>
              <a:spLocks noEditPoints="1"/>
            </p:cNvSpPr>
            <p:nvPr/>
          </p:nvSpPr>
          <p:spPr bwMode="auto">
            <a:xfrm>
              <a:off x="2351" y="1753"/>
              <a:ext cx="96" cy="83"/>
            </a:xfrm>
            <a:custGeom>
              <a:avLst/>
              <a:gdLst>
                <a:gd name="T0" fmla="*/ 24 w 56"/>
                <a:gd name="T1" fmla="*/ 42 h 48"/>
                <a:gd name="T2" fmla="*/ 24 w 56"/>
                <a:gd name="T3" fmla="*/ 36 h 48"/>
                <a:gd name="T4" fmla="*/ 23 w 56"/>
                <a:gd name="T5" fmla="*/ 27 h 48"/>
                <a:gd name="T6" fmla="*/ 16 w 56"/>
                <a:gd name="T7" fmla="*/ 27 h 48"/>
                <a:gd name="T8" fmla="*/ 4 w 56"/>
                <a:gd name="T9" fmla="*/ 18 h 48"/>
                <a:gd name="T10" fmla="*/ 1 w 56"/>
                <a:gd name="T11" fmla="*/ 14 h 48"/>
                <a:gd name="T12" fmla="*/ 9 w 56"/>
                <a:gd name="T13" fmla="*/ 3 h 48"/>
                <a:gd name="T14" fmla="*/ 10 w 56"/>
                <a:gd name="T15" fmla="*/ 4 h 48"/>
                <a:gd name="T16" fmla="*/ 9 w 56"/>
                <a:gd name="T17" fmla="*/ 5 h 48"/>
                <a:gd name="T18" fmla="*/ 13 w 56"/>
                <a:gd name="T19" fmla="*/ 5 h 48"/>
                <a:gd name="T20" fmla="*/ 15 w 56"/>
                <a:gd name="T21" fmla="*/ 1 h 48"/>
                <a:gd name="T22" fmla="*/ 20 w 56"/>
                <a:gd name="T23" fmla="*/ 5 h 48"/>
                <a:gd name="T24" fmla="*/ 25 w 56"/>
                <a:gd name="T25" fmla="*/ 8 h 48"/>
                <a:gd name="T26" fmla="*/ 32 w 56"/>
                <a:gd name="T27" fmla="*/ 9 h 48"/>
                <a:gd name="T28" fmla="*/ 34 w 56"/>
                <a:gd name="T29" fmla="*/ 8 h 48"/>
                <a:gd name="T30" fmla="*/ 44 w 56"/>
                <a:gd name="T31" fmla="*/ 7 h 48"/>
                <a:gd name="T32" fmla="*/ 47 w 56"/>
                <a:gd name="T33" fmla="*/ 9 h 48"/>
                <a:gd name="T34" fmla="*/ 46 w 56"/>
                <a:gd name="T35" fmla="*/ 11 h 48"/>
                <a:gd name="T36" fmla="*/ 52 w 56"/>
                <a:gd name="T37" fmla="*/ 15 h 48"/>
                <a:gd name="T38" fmla="*/ 54 w 56"/>
                <a:gd name="T39" fmla="*/ 21 h 48"/>
                <a:gd name="T40" fmla="*/ 53 w 56"/>
                <a:gd name="T41" fmla="*/ 23 h 48"/>
                <a:gd name="T42" fmla="*/ 52 w 56"/>
                <a:gd name="T43" fmla="*/ 32 h 48"/>
                <a:gd name="T44" fmla="*/ 38 w 56"/>
                <a:gd name="T45" fmla="*/ 35 h 48"/>
                <a:gd name="T46" fmla="*/ 39 w 56"/>
                <a:gd name="T47" fmla="*/ 39 h 48"/>
                <a:gd name="T48" fmla="*/ 41 w 56"/>
                <a:gd name="T49" fmla="*/ 40 h 48"/>
                <a:gd name="T50" fmla="*/ 34 w 56"/>
                <a:gd name="T51" fmla="*/ 47 h 48"/>
                <a:gd name="T52" fmla="*/ 26 w 56"/>
                <a:gd name="T53" fmla="*/ 40 h 48"/>
                <a:gd name="T54" fmla="*/ 39 w 56"/>
                <a:gd name="T55" fmla="*/ 42 h 48"/>
                <a:gd name="T56" fmla="*/ 36 w 56"/>
                <a:gd name="T57" fmla="*/ 37 h 48"/>
                <a:gd name="T58" fmla="*/ 35 w 56"/>
                <a:gd name="T59" fmla="*/ 34 h 48"/>
                <a:gd name="T60" fmla="*/ 50 w 56"/>
                <a:gd name="T61" fmla="*/ 31 h 48"/>
                <a:gd name="T62" fmla="*/ 49 w 56"/>
                <a:gd name="T63" fmla="*/ 24 h 48"/>
                <a:gd name="T64" fmla="*/ 52 w 56"/>
                <a:gd name="T65" fmla="*/ 19 h 48"/>
                <a:gd name="T66" fmla="*/ 48 w 56"/>
                <a:gd name="T67" fmla="*/ 18 h 48"/>
                <a:gd name="T68" fmla="*/ 47 w 56"/>
                <a:gd name="T69" fmla="*/ 13 h 48"/>
                <a:gd name="T70" fmla="*/ 43 w 56"/>
                <a:gd name="T71" fmla="*/ 11 h 48"/>
                <a:gd name="T72" fmla="*/ 40 w 56"/>
                <a:gd name="T73" fmla="*/ 10 h 48"/>
                <a:gd name="T74" fmla="*/ 30 w 56"/>
                <a:gd name="T75" fmla="*/ 10 h 48"/>
                <a:gd name="T76" fmla="*/ 22 w 56"/>
                <a:gd name="T77" fmla="*/ 8 h 48"/>
                <a:gd name="T78" fmla="*/ 17 w 56"/>
                <a:gd name="T79" fmla="*/ 6 h 48"/>
                <a:gd name="T80" fmla="*/ 10 w 56"/>
                <a:gd name="T81" fmla="*/ 9 h 48"/>
                <a:gd name="T82" fmla="*/ 9 w 56"/>
                <a:gd name="T83" fmla="*/ 16 h 48"/>
                <a:gd name="T84" fmla="*/ 7 w 56"/>
                <a:gd name="T85" fmla="*/ 8 h 48"/>
                <a:gd name="T86" fmla="*/ 3 w 56"/>
                <a:gd name="T87" fmla="*/ 13 h 48"/>
                <a:gd name="T88" fmla="*/ 11 w 56"/>
                <a:gd name="T89" fmla="*/ 22 h 48"/>
                <a:gd name="T90" fmla="*/ 18 w 56"/>
                <a:gd name="T91" fmla="*/ 25 h 48"/>
                <a:gd name="T92" fmla="*/ 25 w 56"/>
                <a:gd name="T93" fmla="*/ 25 h 48"/>
                <a:gd name="T94" fmla="*/ 25 w 56"/>
                <a:gd name="T95" fmla="*/ 28 h 48"/>
                <a:gd name="T96" fmla="*/ 25 w 56"/>
                <a:gd name="T97" fmla="*/ 39 h 48"/>
                <a:gd name="T98" fmla="*/ 10 w 56"/>
                <a:gd name="T99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6" h="48">
                  <a:moveTo>
                    <a:pt x="31" y="48"/>
                  </a:moveTo>
                  <a:cubicBezTo>
                    <a:pt x="28" y="48"/>
                    <a:pt x="26" y="45"/>
                    <a:pt x="25" y="43"/>
                  </a:cubicBezTo>
                  <a:cubicBezTo>
                    <a:pt x="25" y="43"/>
                    <a:pt x="25" y="42"/>
                    <a:pt x="24" y="42"/>
                  </a:cubicBezTo>
                  <a:cubicBezTo>
                    <a:pt x="23" y="41"/>
                    <a:pt x="22" y="39"/>
                    <a:pt x="23" y="38"/>
                  </a:cubicBezTo>
                  <a:cubicBezTo>
                    <a:pt x="24" y="38"/>
                    <a:pt x="24" y="37"/>
                    <a:pt x="24" y="37"/>
                  </a:cubicBezTo>
                  <a:cubicBezTo>
                    <a:pt x="24" y="37"/>
                    <a:pt x="24" y="36"/>
                    <a:pt x="24" y="36"/>
                  </a:cubicBezTo>
                  <a:cubicBezTo>
                    <a:pt x="24" y="36"/>
                    <a:pt x="23" y="36"/>
                    <a:pt x="23" y="35"/>
                  </a:cubicBezTo>
                  <a:cubicBezTo>
                    <a:pt x="22" y="33"/>
                    <a:pt x="23" y="30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2" y="27"/>
                    <a:pt x="21" y="28"/>
                    <a:pt x="19" y="28"/>
                  </a:cubicBezTo>
                  <a:cubicBezTo>
                    <a:pt x="18" y="28"/>
                    <a:pt x="17" y="27"/>
                    <a:pt x="16" y="27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4" y="24"/>
                    <a:pt x="13" y="23"/>
                    <a:pt x="11" y="23"/>
                  </a:cubicBezTo>
                  <a:cubicBezTo>
                    <a:pt x="6" y="24"/>
                    <a:pt x="5" y="21"/>
                    <a:pt x="4" y="18"/>
                  </a:cubicBezTo>
                  <a:cubicBezTo>
                    <a:pt x="4" y="16"/>
                    <a:pt x="3" y="15"/>
                    <a:pt x="2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3"/>
                    <a:pt x="1" y="13"/>
                    <a:pt x="2" y="12"/>
                  </a:cubicBezTo>
                  <a:cubicBezTo>
                    <a:pt x="3" y="8"/>
                    <a:pt x="5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1" y="5"/>
                    <a:pt x="13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7" y="4"/>
                    <a:pt x="18" y="4"/>
                    <a:pt x="20" y="5"/>
                  </a:cubicBezTo>
                  <a:cubicBezTo>
                    <a:pt x="20" y="5"/>
                    <a:pt x="21" y="5"/>
                    <a:pt x="21" y="5"/>
                  </a:cubicBezTo>
                  <a:cubicBezTo>
                    <a:pt x="23" y="5"/>
                    <a:pt x="23" y="6"/>
                    <a:pt x="23" y="7"/>
                  </a:cubicBezTo>
                  <a:cubicBezTo>
                    <a:pt x="24" y="8"/>
                    <a:pt x="24" y="8"/>
                    <a:pt x="25" y="8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1" y="7"/>
                    <a:pt x="31" y="8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9"/>
                    <a:pt x="35" y="9"/>
                    <a:pt x="36" y="9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9" y="7"/>
                    <a:pt x="40" y="7"/>
                    <a:pt x="42" y="7"/>
                  </a:cubicBezTo>
                  <a:cubicBezTo>
                    <a:pt x="42" y="7"/>
                    <a:pt x="43" y="7"/>
                    <a:pt x="44" y="7"/>
                  </a:cubicBezTo>
                  <a:cubicBezTo>
                    <a:pt x="45" y="7"/>
                    <a:pt x="46" y="7"/>
                    <a:pt x="46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6" y="9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7" y="11"/>
                    <a:pt x="48" y="11"/>
                    <a:pt x="48" y="11"/>
                  </a:cubicBezTo>
                  <a:cubicBezTo>
                    <a:pt x="50" y="12"/>
                    <a:pt x="52" y="13"/>
                    <a:pt x="52" y="15"/>
                  </a:cubicBezTo>
                  <a:cubicBezTo>
                    <a:pt x="52" y="15"/>
                    <a:pt x="52" y="16"/>
                    <a:pt x="52" y="16"/>
                  </a:cubicBezTo>
                  <a:cubicBezTo>
                    <a:pt x="54" y="16"/>
                    <a:pt x="55" y="17"/>
                    <a:pt x="55" y="17"/>
                  </a:cubicBezTo>
                  <a:cubicBezTo>
                    <a:pt x="56" y="19"/>
                    <a:pt x="55" y="20"/>
                    <a:pt x="54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4"/>
                    <a:pt x="51" y="24"/>
                    <a:pt x="51" y="25"/>
                  </a:cubicBezTo>
                  <a:cubicBezTo>
                    <a:pt x="51" y="26"/>
                    <a:pt x="51" y="27"/>
                    <a:pt x="52" y="28"/>
                  </a:cubicBezTo>
                  <a:cubicBezTo>
                    <a:pt x="52" y="29"/>
                    <a:pt x="53" y="31"/>
                    <a:pt x="52" y="32"/>
                  </a:cubicBezTo>
                  <a:cubicBezTo>
                    <a:pt x="52" y="32"/>
                    <a:pt x="51" y="33"/>
                    <a:pt x="51" y="33"/>
                  </a:cubicBezTo>
                  <a:cubicBezTo>
                    <a:pt x="47" y="34"/>
                    <a:pt x="44" y="35"/>
                    <a:pt x="42" y="35"/>
                  </a:cubicBezTo>
                  <a:cubicBezTo>
                    <a:pt x="41" y="35"/>
                    <a:pt x="39" y="35"/>
                    <a:pt x="38" y="35"/>
                  </a:cubicBezTo>
                  <a:cubicBezTo>
                    <a:pt x="39" y="36"/>
                    <a:pt x="38" y="37"/>
                    <a:pt x="38" y="37"/>
                  </a:cubicBezTo>
                  <a:cubicBezTo>
                    <a:pt x="38" y="37"/>
                    <a:pt x="38" y="38"/>
                    <a:pt x="38" y="38"/>
                  </a:cubicBezTo>
                  <a:cubicBezTo>
                    <a:pt x="39" y="38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40" y="40"/>
                    <a:pt x="41" y="40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0" y="43"/>
                    <a:pt x="37" y="46"/>
                    <a:pt x="34" y="47"/>
                  </a:cubicBezTo>
                  <a:cubicBezTo>
                    <a:pt x="33" y="48"/>
                    <a:pt x="32" y="48"/>
                    <a:pt x="31" y="48"/>
                  </a:cubicBezTo>
                  <a:close/>
                  <a:moveTo>
                    <a:pt x="25" y="39"/>
                  </a:moveTo>
                  <a:cubicBezTo>
                    <a:pt x="25" y="40"/>
                    <a:pt x="26" y="40"/>
                    <a:pt x="26" y="40"/>
                  </a:cubicBezTo>
                  <a:cubicBezTo>
                    <a:pt x="26" y="41"/>
                    <a:pt x="27" y="42"/>
                    <a:pt x="27" y="42"/>
                  </a:cubicBezTo>
                  <a:cubicBezTo>
                    <a:pt x="29" y="46"/>
                    <a:pt x="30" y="47"/>
                    <a:pt x="33" y="45"/>
                  </a:cubicBezTo>
                  <a:cubicBezTo>
                    <a:pt x="34" y="45"/>
                    <a:pt x="37" y="43"/>
                    <a:pt x="39" y="42"/>
                  </a:cubicBezTo>
                  <a:cubicBezTo>
                    <a:pt x="37" y="42"/>
                    <a:pt x="37" y="41"/>
                    <a:pt x="37" y="40"/>
                  </a:cubicBezTo>
                  <a:cubicBezTo>
                    <a:pt x="37" y="40"/>
                    <a:pt x="37" y="39"/>
                    <a:pt x="36" y="39"/>
                  </a:cubicBezTo>
                  <a:cubicBezTo>
                    <a:pt x="36" y="38"/>
                    <a:pt x="36" y="37"/>
                    <a:pt x="36" y="37"/>
                  </a:cubicBezTo>
                  <a:cubicBezTo>
                    <a:pt x="36" y="37"/>
                    <a:pt x="37" y="36"/>
                    <a:pt x="37" y="36"/>
                  </a:cubicBezTo>
                  <a:cubicBezTo>
                    <a:pt x="35" y="36"/>
                    <a:pt x="35" y="35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42" y="34"/>
                    <a:pt x="43" y="34"/>
                    <a:pt x="50" y="31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1"/>
                    <a:pt x="50" y="30"/>
                    <a:pt x="50" y="29"/>
                  </a:cubicBezTo>
                  <a:cubicBezTo>
                    <a:pt x="49" y="27"/>
                    <a:pt x="48" y="26"/>
                    <a:pt x="49" y="24"/>
                  </a:cubicBezTo>
                  <a:cubicBezTo>
                    <a:pt x="49" y="23"/>
                    <a:pt x="50" y="23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0" y="21"/>
                    <a:pt x="51" y="20"/>
                    <a:pt x="52" y="19"/>
                  </a:cubicBezTo>
                  <a:cubicBezTo>
                    <a:pt x="53" y="19"/>
                    <a:pt x="53" y="18"/>
                    <a:pt x="53" y="18"/>
                  </a:cubicBezTo>
                  <a:cubicBezTo>
                    <a:pt x="53" y="18"/>
                    <a:pt x="52" y="18"/>
                    <a:pt x="50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5"/>
                    <a:pt x="50" y="15"/>
                  </a:cubicBezTo>
                  <a:cubicBezTo>
                    <a:pt x="50" y="14"/>
                    <a:pt x="48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5" y="13"/>
                    <a:pt x="45" y="13"/>
                  </a:cubicBezTo>
                  <a:cubicBezTo>
                    <a:pt x="44" y="12"/>
                    <a:pt x="44" y="12"/>
                    <a:pt x="43" y="11"/>
                  </a:cubicBezTo>
                  <a:cubicBezTo>
                    <a:pt x="43" y="11"/>
                    <a:pt x="43" y="11"/>
                    <a:pt x="42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10"/>
                    <a:pt x="39" y="10"/>
                    <a:pt x="38" y="10"/>
                  </a:cubicBezTo>
                  <a:cubicBezTo>
                    <a:pt x="36" y="11"/>
                    <a:pt x="34" y="12"/>
                    <a:pt x="32" y="11"/>
                  </a:cubicBezTo>
                  <a:cubicBezTo>
                    <a:pt x="31" y="11"/>
                    <a:pt x="31" y="10"/>
                    <a:pt x="30" y="10"/>
                  </a:cubicBezTo>
                  <a:cubicBezTo>
                    <a:pt x="30" y="10"/>
                    <a:pt x="30" y="9"/>
                    <a:pt x="30" y="9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2" y="10"/>
                    <a:pt x="22" y="9"/>
                    <a:pt x="22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3" y="7"/>
                    <a:pt x="10" y="7"/>
                    <a:pt x="10" y="9"/>
                  </a:cubicBezTo>
                  <a:cubicBezTo>
                    <a:pt x="10" y="9"/>
                    <a:pt x="11" y="10"/>
                    <a:pt x="11" y="11"/>
                  </a:cubicBezTo>
                  <a:cubicBezTo>
                    <a:pt x="11" y="12"/>
                    <a:pt x="12" y="13"/>
                    <a:pt x="12" y="14"/>
                  </a:cubicBezTo>
                  <a:cubicBezTo>
                    <a:pt x="11" y="15"/>
                    <a:pt x="10" y="15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1"/>
                    <a:pt x="7" y="8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8"/>
                    <a:pt x="4" y="10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5" y="14"/>
                    <a:pt x="6" y="16"/>
                    <a:pt x="6" y="18"/>
                  </a:cubicBezTo>
                  <a:cubicBezTo>
                    <a:pt x="7" y="20"/>
                    <a:pt x="8" y="22"/>
                    <a:pt x="11" y="22"/>
                  </a:cubicBezTo>
                  <a:cubicBezTo>
                    <a:pt x="14" y="21"/>
                    <a:pt x="16" y="23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20" y="26"/>
                    <a:pt x="22" y="25"/>
                    <a:pt x="23" y="25"/>
                  </a:cubicBezTo>
                  <a:cubicBezTo>
                    <a:pt x="24" y="25"/>
                    <a:pt x="24" y="25"/>
                    <a:pt x="25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7"/>
                    <a:pt x="25" y="27"/>
                    <a:pt x="25" y="28"/>
                  </a:cubicBezTo>
                  <a:cubicBezTo>
                    <a:pt x="24" y="30"/>
                    <a:pt x="24" y="32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7" y="37"/>
                    <a:pt x="27" y="37"/>
                    <a:pt x="25" y="39"/>
                  </a:cubicBezTo>
                  <a:close/>
                  <a:moveTo>
                    <a:pt x="9" y="10"/>
                  </a:moveTo>
                  <a:cubicBezTo>
                    <a:pt x="8" y="12"/>
                    <a:pt x="8" y="12"/>
                    <a:pt x="9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9" y="12"/>
                    <a:pt x="9" y="11"/>
                  </a:cubicBezTo>
                  <a:cubicBezTo>
                    <a:pt x="9" y="11"/>
                    <a:pt x="9" y="11"/>
                    <a:pt x="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7" name="Freeform 165"/>
            <p:cNvSpPr>
              <a:spLocks/>
            </p:cNvSpPr>
            <p:nvPr/>
          </p:nvSpPr>
          <p:spPr bwMode="auto">
            <a:xfrm>
              <a:off x="2414" y="1763"/>
              <a:ext cx="4" cy="2"/>
            </a:xfrm>
            <a:custGeom>
              <a:avLst/>
              <a:gdLst>
                <a:gd name="T0" fmla="*/ 2 w 2"/>
                <a:gd name="T1" fmla="*/ 0 h 1"/>
                <a:gd name="T2" fmla="*/ 2 w 2"/>
                <a:gd name="T3" fmla="*/ 1 h 1"/>
                <a:gd name="T4" fmla="*/ 0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8" name="Freeform 166"/>
            <p:cNvSpPr>
              <a:spLocks/>
            </p:cNvSpPr>
            <p:nvPr/>
          </p:nvSpPr>
          <p:spPr bwMode="auto">
            <a:xfrm>
              <a:off x="2411" y="1762"/>
              <a:ext cx="10" cy="5"/>
            </a:xfrm>
            <a:custGeom>
              <a:avLst/>
              <a:gdLst>
                <a:gd name="T0" fmla="*/ 3 w 6"/>
                <a:gd name="T1" fmla="*/ 3 h 3"/>
                <a:gd name="T2" fmla="*/ 2 w 6"/>
                <a:gd name="T3" fmla="*/ 3 h 3"/>
                <a:gd name="T4" fmla="*/ 0 w 6"/>
                <a:gd name="T5" fmla="*/ 2 h 3"/>
                <a:gd name="T6" fmla="*/ 4 w 6"/>
                <a:gd name="T7" fmla="*/ 0 h 3"/>
                <a:gd name="T8" fmla="*/ 6 w 6"/>
                <a:gd name="T9" fmla="*/ 3 h 3"/>
                <a:gd name="T10" fmla="*/ 4 w 6"/>
                <a:gd name="T11" fmla="*/ 3 h 3"/>
                <a:gd name="T12" fmla="*/ 3 w 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3" y="3"/>
                    <a:pt x="2" y="3"/>
                    <a:pt x="2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99" name="Freeform 167"/>
            <p:cNvSpPr>
              <a:spLocks/>
            </p:cNvSpPr>
            <p:nvPr/>
          </p:nvSpPr>
          <p:spPr bwMode="auto">
            <a:xfrm>
              <a:off x="2316" y="1753"/>
              <a:ext cx="83" cy="114"/>
            </a:xfrm>
            <a:custGeom>
              <a:avLst/>
              <a:gdLst>
                <a:gd name="T0" fmla="*/ 4 w 48"/>
                <a:gd name="T1" fmla="*/ 21 h 66"/>
                <a:gd name="T2" fmla="*/ 6 w 48"/>
                <a:gd name="T3" fmla="*/ 16 h 66"/>
                <a:gd name="T4" fmla="*/ 8 w 48"/>
                <a:gd name="T5" fmla="*/ 19 h 66"/>
                <a:gd name="T6" fmla="*/ 13 w 48"/>
                <a:gd name="T7" fmla="*/ 12 h 66"/>
                <a:gd name="T8" fmla="*/ 17 w 48"/>
                <a:gd name="T9" fmla="*/ 8 h 66"/>
                <a:gd name="T10" fmla="*/ 23 w 48"/>
                <a:gd name="T11" fmla="*/ 5 h 66"/>
                <a:gd name="T12" fmla="*/ 30 w 48"/>
                <a:gd name="T13" fmla="*/ 2 h 66"/>
                <a:gd name="T14" fmla="*/ 25 w 48"/>
                <a:gd name="T15" fmla="*/ 7 h 66"/>
                <a:gd name="T16" fmla="*/ 22 w 48"/>
                <a:gd name="T17" fmla="*/ 14 h 66"/>
                <a:gd name="T18" fmla="*/ 31 w 48"/>
                <a:gd name="T19" fmla="*/ 22 h 66"/>
                <a:gd name="T20" fmla="*/ 37 w 48"/>
                <a:gd name="T21" fmla="*/ 26 h 66"/>
                <a:gd name="T22" fmla="*/ 45 w 48"/>
                <a:gd name="T23" fmla="*/ 26 h 66"/>
                <a:gd name="T24" fmla="*/ 45 w 48"/>
                <a:gd name="T25" fmla="*/ 37 h 66"/>
                <a:gd name="T26" fmla="*/ 44 w 48"/>
                <a:gd name="T27" fmla="*/ 39 h 66"/>
                <a:gd name="T28" fmla="*/ 45 w 48"/>
                <a:gd name="T29" fmla="*/ 41 h 66"/>
                <a:gd name="T30" fmla="*/ 46 w 48"/>
                <a:gd name="T31" fmla="*/ 46 h 66"/>
                <a:gd name="T32" fmla="*/ 42 w 48"/>
                <a:gd name="T33" fmla="*/ 42 h 66"/>
                <a:gd name="T34" fmla="*/ 35 w 48"/>
                <a:gd name="T35" fmla="*/ 43 h 66"/>
                <a:gd name="T36" fmla="*/ 38 w 48"/>
                <a:gd name="T37" fmla="*/ 48 h 66"/>
                <a:gd name="T38" fmla="*/ 37 w 48"/>
                <a:gd name="T39" fmla="*/ 54 h 66"/>
                <a:gd name="T40" fmla="*/ 35 w 48"/>
                <a:gd name="T41" fmla="*/ 66 h 66"/>
                <a:gd name="T42" fmla="*/ 32 w 48"/>
                <a:gd name="T43" fmla="*/ 65 h 66"/>
                <a:gd name="T44" fmla="*/ 25 w 48"/>
                <a:gd name="T45" fmla="*/ 60 h 66"/>
                <a:gd name="T46" fmla="*/ 15 w 48"/>
                <a:gd name="T47" fmla="*/ 51 h 66"/>
                <a:gd name="T48" fmla="*/ 8 w 48"/>
                <a:gd name="T49" fmla="*/ 49 h 66"/>
                <a:gd name="T50" fmla="*/ 1 w 48"/>
                <a:gd name="T51" fmla="*/ 45 h 66"/>
                <a:gd name="T52" fmla="*/ 0 w 48"/>
                <a:gd name="T53" fmla="*/ 44 h 66"/>
                <a:gd name="T54" fmla="*/ 1 w 48"/>
                <a:gd name="T55" fmla="*/ 40 h 66"/>
                <a:gd name="T56" fmla="*/ 5 w 48"/>
                <a:gd name="T57" fmla="*/ 38 h 66"/>
                <a:gd name="T58" fmla="*/ 8 w 48"/>
                <a:gd name="T59" fmla="*/ 35 h 66"/>
                <a:gd name="T60" fmla="*/ 6 w 48"/>
                <a:gd name="T61" fmla="*/ 28 h 66"/>
                <a:gd name="T62" fmla="*/ 4 w 48"/>
                <a:gd name="T6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66">
                  <a:moveTo>
                    <a:pt x="4" y="21"/>
                  </a:moveTo>
                  <a:cubicBezTo>
                    <a:pt x="5" y="19"/>
                    <a:pt x="7" y="19"/>
                    <a:pt x="6" y="16"/>
                  </a:cubicBezTo>
                  <a:cubicBezTo>
                    <a:pt x="6" y="17"/>
                    <a:pt x="7" y="18"/>
                    <a:pt x="8" y="19"/>
                  </a:cubicBezTo>
                  <a:cubicBezTo>
                    <a:pt x="7" y="15"/>
                    <a:pt x="12" y="15"/>
                    <a:pt x="13" y="12"/>
                  </a:cubicBezTo>
                  <a:cubicBezTo>
                    <a:pt x="13" y="10"/>
                    <a:pt x="15" y="5"/>
                    <a:pt x="17" y="8"/>
                  </a:cubicBezTo>
                  <a:cubicBezTo>
                    <a:pt x="18" y="5"/>
                    <a:pt x="21" y="6"/>
                    <a:pt x="23" y="5"/>
                  </a:cubicBezTo>
                  <a:cubicBezTo>
                    <a:pt x="24" y="5"/>
                    <a:pt x="29" y="0"/>
                    <a:pt x="30" y="2"/>
                  </a:cubicBezTo>
                  <a:cubicBezTo>
                    <a:pt x="30" y="3"/>
                    <a:pt x="26" y="6"/>
                    <a:pt x="25" y="7"/>
                  </a:cubicBezTo>
                  <a:cubicBezTo>
                    <a:pt x="23" y="9"/>
                    <a:pt x="23" y="12"/>
                    <a:pt x="22" y="14"/>
                  </a:cubicBezTo>
                  <a:cubicBezTo>
                    <a:pt x="27" y="13"/>
                    <a:pt x="24" y="24"/>
                    <a:pt x="31" y="22"/>
                  </a:cubicBezTo>
                  <a:cubicBezTo>
                    <a:pt x="34" y="22"/>
                    <a:pt x="35" y="24"/>
                    <a:pt x="37" y="26"/>
                  </a:cubicBezTo>
                  <a:cubicBezTo>
                    <a:pt x="38" y="27"/>
                    <a:pt x="43" y="26"/>
                    <a:pt x="45" y="26"/>
                  </a:cubicBezTo>
                  <a:cubicBezTo>
                    <a:pt x="44" y="31"/>
                    <a:pt x="43" y="33"/>
                    <a:pt x="45" y="37"/>
                  </a:cubicBezTo>
                  <a:cubicBezTo>
                    <a:pt x="46" y="37"/>
                    <a:pt x="45" y="38"/>
                    <a:pt x="44" y="39"/>
                  </a:cubicBezTo>
                  <a:cubicBezTo>
                    <a:pt x="43" y="40"/>
                    <a:pt x="45" y="40"/>
                    <a:pt x="45" y="41"/>
                  </a:cubicBezTo>
                  <a:cubicBezTo>
                    <a:pt x="46" y="43"/>
                    <a:pt x="48" y="44"/>
                    <a:pt x="46" y="46"/>
                  </a:cubicBezTo>
                  <a:cubicBezTo>
                    <a:pt x="45" y="42"/>
                    <a:pt x="44" y="43"/>
                    <a:pt x="42" y="42"/>
                  </a:cubicBezTo>
                  <a:cubicBezTo>
                    <a:pt x="41" y="44"/>
                    <a:pt x="37" y="43"/>
                    <a:pt x="35" y="43"/>
                  </a:cubicBezTo>
                  <a:cubicBezTo>
                    <a:pt x="35" y="47"/>
                    <a:pt x="38" y="45"/>
                    <a:pt x="38" y="48"/>
                  </a:cubicBezTo>
                  <a:cubicBezTo>
                    <a:pt x="32" y="47"/>
                    <a:pt x="36" y="52"/>
                    <a:pt x="37" y="54"/>
                  </a:cubicBezTo>
                  <a:cubicBezTo>
                    <a:pt x="38" y="58"/>
                    <a:pt x="36" y="63"/>
                    <a:pt x="35" y="66"/>
                  </a:cubicBezTo>
                  <a:cubicBezTo>
                    <a:pt x="34" y="66"/>
                    <a:pt x="33" y="65"/>
                    <a:pt x="32" y="65"/>
                  </a:cubicBezTo>
                  <a:cubicBezTo>
                    <a:pt x="37" y="57"/>
                    <a:pt x="29" y="60"/>
                    <a:pt x="25" y="60"/>
                  </a:cubicBezTo>
                  <a:cubicBezTo>
                    <a:pt x="21" y="60"/>
                    <a:pt x="20" y="52"/>
                    <a:pt x="15" y="51"/>
                  </a:cubicBezTo>
                  <a:cubicBezTo>
                    <a:pt x="12" y="50"/>
                    <a:pt x="11" y="49"/>
                    <a:pt x="8" y="49"/>
                  </a:cubicBezTo>
                  <a:cubicBezTo>
                    <a:pt x="6" y="49"/>
                    <a:pt x="4" y="47"/>
                    <a:pt x="1" y="45"/>
                  </a:cubicBezTo>
                  <a:cubicBezTo>
                    <a:pt x="0" y="45"/>
                    <a:pt x="0" y="45"/>
                    <a:pt x="0" y="44"/>
                  </a:cubicBezTo>
                  <a:cubicBezTo>
                    <a:pt x="0" y="45"/>
                    <a:pt x="2" y="40"/>
                    <a:pt x="1" y="40"/>
                  </a:cubicBezTo>
                  <a:cubicBezTo>
                    <a:pt x="2" y="39"/>
                    <a:pt x="5" y="40"/>
                    <a:pt x="5" y="38"/>
                  </a:cubicBezTo>
                  <a:cubicBezTo>
                    <a:pt x="5" y="37"/>
                    <a:pt x="7" y="36"/>
                    <a:pt x="8" y="35"/>
                  </a:cubicBezTo>
                  <a:cubicBezTo>
                    <a:pt x="4" y="36"/>
                    <a:pt x="6" y="31"/>
                    <a:pt x="6" y="28"/>
                  </a:cubicBezTo>
                  <a:cubicBezTo>
                    <a:pt x="6" y="25"/>
                    <a:pt x="5" y="24"/>
                    <a:pt x="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0" name="Freeform 168"/>
            <p:cNvSpPr>
              <a:spLocks noEditPoints="1"/>
            </p:cNvSpPr>
            <p:nvPr/>
          </p:nvSpPr>
          <p:spPr bwMode="auto">
            <a:xfrm>
              <a:off x="2315" y="1755"/>
              <a:ext cx="86" cy="113"/>
            </a:xfrm>
            <a:custGeom>
              <a:avLst/>
              <a:gdLst>
                <a:gd name="T0" fmla="*/ 33 w 50"/>
                <a:gd name="T1" fmla="*/ 65 h 66"/>
                <a:gd name="T2" fmla="*/ 34 w 50"/>
                <a:gd name="T3" fmla="*/ 60 h 66"/>
                <a:gd name="T4" fmla="*/ 27 w 50"/>
                <a:gd name="T5" fmla="*/ 60 h 66"/>
                <a:gd name="T6" fmla="*/ 21 w 50"/>
                <a:gd name="T7" fmla="*/ 55 h 66"/>
                <a:gd name="T8" fmla="*/ 9 w 50"/>
                <a:gd name="T9" fmla="*/ 49 h 66"/>
                <a:gd name="T10" fmla="*/ 1 w 50"/>
                <a:gd name="T11" fmla="*/ 45 h 66"/>
                <a:gd name="T12" fmla="*/ 0 w 50"/>
                <a:gd name="T13" fmla="*/ 43 h 66"/>
                <a:gd name="T14" fmla="*/ 0 w 50"/>
                <a:gd name="T15" fmla="*/ 43 h 66"/>
                <a:gd name="T16" fmla="*/ 0 w 50"/>
                <a:gd name="T17" fmla="*/ 42 h 66"/>
                <a:gd name="T18" fmla="*/ 2 w 50"/>
                <a:gd name="T19" fmla="*/ 39 h 66"/>
                <a:gd name="T20" fmla="*/ 2 w 50"/>
                <a:gd name="T21" fmla="*/ 38 h 66"/>
                <a:gd name="T22" fmla="*/ 7 w 50"/>
                <a:gd name="T23" fmla="*/ 35 h 66"/>
                <a:gd name="T24" fmla="*/ 6 w 50"/>
                <a:gd name="T25" fmla="*/ 27 h 66"/>
                <a:gd name="T26" fmla="*/ 4 w 50"/>
                <a:gd name="T27" fmla="*/ 20 h 66"/>
                <a:gd name="T28" fmla="*/ 4 w 50"/>
                <a:gd name="T29" fmla="*/ 9 h 66"/>
                <a:gd name="T30" fmla="*/ 11 w 50"/>
                <a:gd name="T31" fmla="*/ 13 h 66"/>
                <a:gd name="T32" fmla="*/ 18 w 50"/>
                <a:gd name="T33" fmla="*/ 5 h 66"/>
                <a:gd name="T34" fmla="*/ 25 w 50"/>
                <a:gd name="T35" fmla="*/ 2 h 66"/>
                <a:gd name="T36" fmla="*/ 28 w 50"/>
                <a:gd name="T37" fmla="*/ 5 h 66"/>
                <a:gd name="T38" fmla="*/ 24 w 50"/>
                <a:gd name="T39" fmla="*/ 12 h 66"/>
                <a:gd name="T40" fmla="*/ 38 w 50"/>
                <a:gd name="T41" fmla="*/ 24 h 66"/>
                <a:gd name="T42" fmla="*/ 40 w 50"/>
                <a:gd name="T43" fmla="*/ 25 h 66"/>
                <a:gd name="T44" fmla="*/ 47 w 50"/>
                <a:gd name="T45" fmla="*/ 24 h 66"/>
                <a:gd name="T46" fmla="*/ 46 w 50"/>
                <a:gd name="T47" fmla="*/ 38 h 66"/>
                <a:gd name="T48" fmla="*/ 48 w 50"/>
                <a:gd name="T49" fmla="*/ 41 h 66"/>
                <a:gd name="T50" fmla="*/ 46 w 50"/>
                <a:gd name="T51" fmla="*/ 45 h 66"/>
                <a:gd name="T52" fmla="*/ 40 w 50"/>
                <a:gd name="T53" fmla="*/ 43 h 66"/>
                <a:gd name="T54" fmla="*/ 38 w 50"/>
                <a:gd name="T55" fmla="*/ 44 h 66"/>
                <a:gd name="T56" fmla="*/ 39 w 50"/>
                <a:gd name="T57" fmla="*/ 48 h 66"/>
                <a:gd name="T58" fmla="*/ 39 w 50"/>
                <a:gd name="T59" fmla="*/ 53 h 66"/>
                <a:gd name="T60" fmla="*/ 37 w 50"/>
                <a:gd name="T61" fmla="*/ 66 h 66"/>
                <a:gd name="T62" fmla="*/ 36 w 50"/>
                <a:gd name="T63" fmla="*/ 62 h 66"/>
                <a:gd name="T64" fmla="*/ 35 w 50"/>
                <a:gd name="T65" fmla="*/ 47 h 66"/>
                <a:gd name="T66" fmla="*/ 36 w 50"/>
                <a:gd name="T67" fmla="*/ 41 h 66"/>
                <a:gd name="T68" fmla="*/ 40 w 50"/>
                <a:gd name="T69" fmla="*/ 41 h 66"/>
                <a:gd name="T70" fmla="*/ 43 w 50"/>
                <a:gd name="T71" fmla="*/ 40 h 66"/>
                <a:gd name="T72" fmla="*/ 45 w 50"/>
                <a:gd name="T73" fmla="*/ 40 h 66"/>
                <a:gd name="T74" fmla="*/ 44 w 50"/>
                <a:gd name="T75" fmla="*/ 37 h 66"/>
                <a:gd name="T76" fmla="*/ 44 w 50"/>
                <a:gd name="T77" fmla="*/ 26 h 66"/>
                <a:gd name="T78" fmla="*/ 37 w 50"/>
                <a:gd name="T79" fmla="*/ 26 h 66"/>
                <a:gd name="T80" fmla="*/ 25 w 50"/>
                <a:gd name="T81" fmla="*/ 17 h 66"/>
                <a:gd name="T82" fmla="*/ 22 w 50"/>
                <a:gd name="T83" fmla="*/ 13 h 66"/>
                <a:gd name="T84" fmla="*/ 27 w 50"/>
                <a:gd name="T85" fmla="*/ 4 h 66"/>
                <a:gd name="T86" fmla="*/ 24 w 50"/>
                <a:gd name="T87" fmla="*/ 5 h 66"/>
                <a:gd name="T88" fmla="*/ 19 w 50"/>
                <a:gd name="T89" fmla="*/ 9 h 66"/>
                <a:gd name="T90" fmla="*/ 15 w 50"/>
                <a:gd name="T91" fmla="*/ 11 h 66"/>
                <a:gd name="T92" fmla="*/ 12 w 50"/>
                <a:gd name="T93" fmla="*/ 24 h 66"/>
                <a:gd name="T94" fmla="*/ 7 w 50"/>
                <a:gd name="T95" fmla="*/ 20 h 66"/>
                <a:gd name="T96" fmla="*/ 8 w 50"/>
                <a:gd name="T97" fmla="*/ 29 h 66"/>
                <a:gd name="T98" fmla="*/ 12 w 50"/>
                <a:gd name="T99" fmla="*/ 33 h 66"/>
                <a:gd name="T100" fmla="*/ 4 w 50"/>
                <a:gd name="T101" fmla="*/ 40 h 66"/>
                <a:gd name="T102" fmla="*/ 2 w 50"/>
                <a:gd name="T103" fmla="*/ 43 h 66"/>
                <a:gd name="T104" fmla="*/ 9 w 50"/>
                <a:gd name="T105" fmla="*/ 47 h 66"/>
                <a:gd name="T106" fmla="*/ 22 w 50"/>
                <a:gd name="T107" fmla="*/ 54 h 66"/>
                <a:gd name="T108" fmla="*/ 27 w 50"/>
                <a:gd name="T109" fmla="*/ 58 h 66"/>
                <a:gd name="T110" fmla="*/ 36 w 50"/>
                <a:gd name="T111" fmla="*/ 5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" h="66">
                  <a:moveTo>
                    <a:pt x="37" y="66"/>
                  </a:moveTo>
                  <a:cubicBezTo>
                    <a:pt x="36" y="66"/>
                    <a:pt x="36" y="66"/>
                    <a:pt x="36" y="66"/>
                  </a:cubicBezTo>
                  <a:cubicBezTo>
                    <a:pt x="35" y="66"/>
                    <a:pt x="33" y="65"/>
                    <a:pt x="33" y="65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1"/>
                    <a:pt x="34" y="60"/>
                    <a:pt x="34" y="60"/>
                  </a:cubicBezTo>
                  <a:cubicBezTo>
                    <a:pt x="34" y="60"/>
                    <a:pt x="34" y="60"/>
                    <a:pt x="32" y="60"/>
                  </a:cubicBezTo>
                  <a:cubicBezTo>
                    <a:pt x="31" y="60"/>
                    <a:pt x="30" y="60"/>
                    <a:pt x="29" y="60"/>
                  </a:cubicBezTo>
                  <a:cubicBezTo>
                    <a:pt x="28" y="60"/>
                    <a:pt x="27" y="60"/>
                    <a:pt x="27" y="60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3" y="60"/>
                    <a:pt x="22" y="58"/>
                    <a:pt x="21" y="55"/>
                  </a:cubicBezTo>
                  <a:cubicBezTo>
                    <a:pt x="19" y="53"/>
                    <a:pt x="18" y="51"/>
                    <a:pt x="16" y="51"/>
                  </a:cubicBezTo>
                  <a:cubicBezTo>
                    <a:pt x="14" y="51"/>
                    <a:pt x="14" y="50"/>
                    <a:pt x="13" y="50"/>
                  </a:cubicBezTo>
                  <a:cubicBezTo>
                    <a:pt x="12" y="50"/>
                    <a:pt x="11" y="49"/>
                    <a:pt x="9" y="49"/>
                  </a:cubicBezTo>
                  <a:cubicBezTo>
                    <a:pt x="7" y="49"/>
                    <a:pt x="6" y="48"/>
                    <a:pt x="4" y="47"/>
                  </a:cubicBezTo>
                  <a:cubicBezTo>
                    <a:pt x="3" y="46"/>
                    <a:pt x="3" y="46"/>
                    <a:pt x="2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0" y="45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" y="42"/>
                    <a:pt x="1" y="40"/>
                    <a:pt x="1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1" y="39"/>
                    <a:pt x="2" y="39"/>
                    <a:pt x="2" y="39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3" y="38"/>
                    <a:pt x="3" y="38"/>
                    <a:pt x="4" y="38"/>
                  </a:cubicBezTo>
                  <a:cubicBezTo>
                    <a:pt x="5" y="38"/>
                    <a:pt x="5" y="38"/>
                    <a:pt x="5" y="37"/>
                  </a:cubicBezTo>
                  <a:cubicBezTo>
                    <a:pt x="5" y="36"/>
                    <a:pt x="6" y="35"/>
                    <a:pt x="7" y="35"/>
                  </a:cubicBezTo>
                  <a:cubicBezTo>
                    <a:pt x="6" y="35"/>
                    <a:pt x="6" y="34"/>
                    <a:pt x="6" y="34"/>
                  </a:cubicBezTo>
                  <a:cubicBezTo>
                    <a:pt x="5" y="33"/>
                    <a:pt x="5" y="31"/>
                    <a:pt x="6" y="29"/>
                  </a:cubicBezTo>
                  <a:cubicBezTo>
                    <a:pt x="6" y="28"/>
                    <a:pt x="6" y="28"/>
                    <a:pt x="6" y="27"/>
                  </a:cubicBezTo>
                  <a:cubicBezTo>
                    <a:pt x="6" y="24"/>
                    <a:pt x="6" y="24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5" y="19"/>
                    <a:pt x="5" y="18"/>
                  </a:cubicBezTo>
                  <a:cubicBezTo>
                    <a:pt x="6" y="17"/>
                    <a:pt x="6" y="17"/>
                    <a:pt x="6" y="15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4"/>
                    <a:pt x="10" y="13"/>
                    <a:pt x="11" y="13"/>
                  </a:cubicBezTo>
                  <a:cubicBezTo>
                    <a:pt x="12" y="12"/>
                    <a:pt x="13" y="12"/>
                    <a:pt x="13" y="11"/>
                  </a:cubicBezTo>
                  <a:cubicBezTo>
                    <a:pt x="13" y="9"/>
                    <a:pt x="14" y="5"/>
                    <a:pt x="17" y="5"/>
                  </a:cubicBezTo>
                  <a:cubicBezTo>
                    <a:pt x="17" y="5"/>
                    <a:pt x="18" y="5"/>
                    <a:pt x="18" y="5"/>
                  </a:cubicBezTo>
                  <a:cubicBezTo>
                    <a:pt x="19" y="4"/>
                    <a:pt x="20" y="4"/>
                    <a:pt x="21" y="4"/>
                  </a:cubicBezTo>
                  <a:cubicBezTo>
                    <a:pt x="22" y="4"/>
                    <a:pt x="23" y="4"/>
                    <a:pt x="23" y="3"/>
                  </a:cubicBezTo>
                  <a:cubicBezTo>
                    <a:pt x="24" y="3"/>
                    <a:pt x="24" y="3"/>
                    <a:pt x="25" y="2"/>
                  </a:cubicBezTo>
                  <a:cubicBezTo>
                    <a:pt x="27" y="1"/>
                    <a:pt x="29" y="0"/>
                    <a:pt x="30" y="0"/>
                  </a:cubicBezTo>
                  <a:cubicBezTo>
                    <a:pt x="31" y="0"/>
                    <a:pt x="32" y="0"/>
                    <a:pt x="32" y="1"/>
                  </a:cubicBezTo>
                  <a:cubicBezTo>
                    <a:pt x="32" y="2"/>
                    <a:pt x="32" y="3"/>
                    <a:pt x="28" y="5"/>
                  </a:cubicBezTo>
                  <a:cubicBezTo>
                    <a:pt x="28" y="6"/>
                    <a:pt x="27" y="6"/>
                    <a:pt x="27" y="6"/>
                  </a:cubicBezTo>
                  <a:cubicBezTo>
                    <a:pt x="26" y="8"/>
                    <a:pt x="25" y="10"/>
                    <a:pt x="24" y="11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6" y="13"/>
                    <a:pt x="27" y="15"/>
                    <a:pt x="27" y="17"/>
                  </a:cubicBezTo>
                  <a:cubicBezTo>
                    <a:pt x="28" y="19"/>
                    <a:pt x="29" y="21"/>
                    <a:pt x="32" y="21"/>
                  </a:cubicBezTo>
                  <a:cubicBezTo>
                    <a:pt x="35" y="20"/>
                    <a:pt x="37" y="22"/>
                    <a:pt x="38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5"/>
                    <a:pt x="40" y="25"/>
                  </a:cubicBezTo>
                  <a:cubicBezTo>
                    <a:pt x="41" y="25"/>
                    <a:pt x="43" y="24"/>
                    <a:pt x="44" y="24"/>
                  </a:cubicBezTo>
                  <a:cubicBezTo>
                    <a:pt x="45" y="24"/>
                    <a:pt x="45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30"/>
                    <a:pt x="45" y="32"/>
                    <a:pt x="47" y="35"/>
                  </a:cubicBezTo>
                  <a:cubicBezTo>
                    <a:pt x="48" y="36"/>
                    <a:pt x="47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9"/>
                    <a:pt x="47" y="39"/>
                    <a:pt x="47" y="40"/>
                  </a:cubicBezTo>
                  <a:cubicBezTo>
                    <a:pt x="47" y="40"/>
                    <a:pt x="48" y="41"/>
                    <a:pt x="48" y="41"/>
                  </a:cubicBezTo>
                  <a:cubicBezTo>
                    <a:pt x="49" y="42"/>
                    <a:pt x="50" y="44"/>
                    <a:pt x="48" y="45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3"/>
                    <a:pt x="46" y="43"/>
                    <a:pt x="45" y="43"/>
                  </a:cubicBezTo>
                  <a:cubicBezTo>
                    <a:pt x="44" y="43"/>
                    <a:pt x="44" y="43"/>
                    <a:pt x="43" y="42"/>
                  </a:cubicBezTo>
                  <a:cubicBezTo>
                    <a:pt x="42" y="43"/>
                    <a:pt x="41" y="43"/>
                    <a:pt x="40" y="43"/>
                  </a:cubicBezTo>
                  <a:cubicBezTo>
                    <a:pt x="39" y="43"/>
                    <a:pt x="39" y="43"/>
                    <a:pt x="38" y="43"/>
                  </a:cubicBezTo>
                  <a:cubicBezTo>
                    <a:pt x="38" y="43"/>
                    <a:pt x="37" y="43"/>
                    <a:pt x="37" y="43"/>
                  </a:cubicBezTo>
                  <a:cubicBezTo>
                    <a:pt x="37" y="44"/>
                    <a:pt x="38" y="44"/>
                    <a:pt x="38" y="44"/>
                  </a:cubicBezTo>
                  <a:cubicBezTo>
                    <a:pt x="39" y="44"/>
                    <a:pt x="40" y="45"/>
                    <a:pt x="40" y="47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8"/>
                    <a:pt x="37" y="50"/>
                    <a:pt x="38" y="51"/>
                  </a:cubicBezTo>
                  <a:cubicBezTo>
                    <a:pt x="38" y="51"/>
                    <a:pt x="39" y="52"/>
                    <a:pt x="39" y="53"/>
                  </a:cubicBezTo>
                  <a:cubicBezTo>
                    <a:pt x="40" y="56"/>
                    <a:pt x="39" y="59"/>
                    <a:pt x="38" y="62"/>
                  </a:cubicBezTo>
                  <a:cubicBezTo>
                    <a:pt x="37" y="63"/>
                    <a:pt x="37" y="64"/>
                    <a:pt x="37" y="65"/>
                  </a:cubicBezTo>
                  <a:lnTo>
                    <a:pt x="37" y="66"/>
                  </a:lnTo>
                  <a:close/>
                  <a:moveTo>
                    <a:pt x="35" y="64"/>
                  </a:moveTo>
                  <a:cubicBezTo>
                    <a:pt x="35" y="64"/>
                    <a:pt x="35" y="64"/>
                    <a:pt x="35" y="64"/>
                  </a:cubicBezTo>
                  <a:cubicBezTo>
                    <a:pt x="35" y="63"/>
                    <a:pt x="36" y="62"/>
                    <a:pt x="36" y="62"/>
                  </a:cubicBezTo>
                  <a:cubicBezTo>
                    <a:pt x="37" y="59"/>
                    <a:pt x="38" y="56"/>
                    <a:pt x="37" y="54"/>
                  </a:cubicBezTo>
                  <a:cubicBezTo>
                    <a:pt x="37" y="53"/>
                    <a:pt x="36" y="52"/>
                    <a:pt x="36" y="51"/>
                  </a:cubicBezTo>
                  <a:cubicBezTo>
                    <a:pt x="35" y="50"/>
                    <a:pt x="34" y="48"/>
                    <a:pt x="35" y="47"/>
                  </a:cubicBezTo>
                  <a:cubicBezTo>
                    <a:pt x="35" y="46"/>
                    <a:pt x="36" y="46"/>
                    <a:pt x="37" y="46"/>
                  </a:cubicBezTo>
                  <a:cubicBezTo>
                    <a:pt x="36" y="45"/>
                    <a:pt x="35" y="44"/>
                    <a:pt x="35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7" y="41"/>
                    <a:pt x="38" y="41"/>
                    <a:pt x="38" y="41"/>
                  </a:cubicBezTo>
                  <a:cubicBezTo>
                    <a:pt x="39" y="41"/>
                    <a:pt x="39" y="41"/>
                    <a:pt x="40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4" y="41"/>
                    <a:pt x="44" y="41"/>
                    <a:pt x="45" y="41"/>
                  </a:cubicBezTo>
                  <a:cubicBezTo>
                    <a:pt x="45" y="41"/>
                    <a:pt x="45" y="41"/>
                    <a:pt x="46" y="41"/>
                  </a:cubicBezTo>
                  <a:cubicBezTo>
                    <a:pt x="46" y="41"/>
                    <a:pt x="46" y="41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4" y="40"/>
                    <a:pt x="44" y="39"/>
                    <a:pt x="44" y="39"/>
                  </a:cubicBezTo>
                  <a:cubicBezTo>
                    <a:pt x="44" y="38"/>
                    <a:pt x="44" y="37"/>
                    <a:pt x="44" y="37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3" y="32"/>
                    <a:pt x="43" y="30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3" y="26"/>
                    <a:pt x="42" y="27"/>
                    <a:pt x="40" y="27"/>
                  </a:cubicBezTo>
                  <a:cubicBezTo>
                    <a:pt x="39" y="27"/>
                    <a:pt x="38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5" y="23"/>
                    <a:pt x="34" y="22"/>
                    <a:pt x="32" y="22"/>
                  </a:cubicBezTo>
                  <a:cubicBezTo>
                    <a:pt x="27" y="23"/>
                    <a:pt x="26" y="20"/>
                    <a:pt x="25" y="17"/>
                  </a:cubicBezTo>
                  <a:cubicBezTo>
                    <a:pt x="25" y="15"/>
                    <a:pt x="24" y="14"/>
                    <a:pt x="23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2"/>
                    <a:pt x="22" y="11"/>
                    <a:pt x="23" y="11"/>
                  </a:cubicBezTo>
                  <a:cubicBezTo>
                    <a:pt x="23" y="9"/>
                    <a:pt x="24" y="7"/>
                    <a:pt x="25" y="5"/>
                  </a:cubicBezTo>
                  <a:cubicBezTo>
                    <a:pt x="26" y="5"/>
                    <a:pt x="26" y="4"/>
                    <a:pt x="27" y="4"/>
                  </a:cubicBezTo>
                  <a:cubicBezTo>
                    <a:pt x="28" y="3"/>
                    <a:pt x="29" y="2"/>
                    <a:pt x="30" y="2"/>
                  </a:cubicBezTo>
                  <a:cubicBezTo>
                    <a:pt x="29" y="2"/>
                    <a:pt x="27" y="3"/>
                    <a:pt x="26" y="4"/>
                  </a:cubicBezTo>
                  <a:cubicBezTo>
                    <a:pt x="25" y="5"/>
                    <a:pt x="25" y="5"/>
                    <a:pt x="24" y="5"/>
                  </a:cubicBezTo>
                  <a:cubicBezTo>
                    <a:pt x="23" y="5"/>
                    <a:pt x="22" y="6"/>
                    <a:pt x="22" y="6"/>
                  </a:cubicBezTo>
                  <a:cubicBezTo>
                    <a:pt x="20" y="6"/>
                    <a:pt x="20" y="6"/>
                    <a:pt x="19" y="7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5" y="10"/>
                    <a:pt x="15" y="11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10" y="16"/>
                    <a:pt x="9" y="16"/>
                    <a:pt x="10" y="18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8" y="24"/>
                    <a:pt x="8" y="27"/>
                  </a:cubicBezTo>
                  <a:cubicBezTo>
                    <a:pt x="8" y="28"/>
                    <a:pt x="8" y="28"/>
                    <a:pt x="8" y="29"/>
                  </a:cubicBezTo>
                  <a:cubicBezTo>
                    <a:pt x="7" y="30"/>
                    <a:pt x="7" y="32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8" y="36"/>
                    <a:pt x="7" y="37"/>
                    <a:pt x="7" y="38"/>
                  </a:cubicBezTo>
                  <a:cubicBezTo>
                    <a:pt x="6" y="39"/>
                    <a:pt x="5" y="40"/>
                    <a:pt x="4" y="40"/>
                  </a:cubicBezTo>
                  <a:cubicBezTo>
                    <a:pt x="4" y="40"/>
                    <a:pt x="3" y="40"/>
                    <a:pt x="3" y="40"/>
                  </a:cubicBezTo>
                  <a:cubicBezTo>
                    <a:pt x="3" y="41"/>
                    <a:pt x="3" y="42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4" y="44"/>
                    <a:pt x="4" y="45"/>
                    <a:pt x="5" y="45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11" y="47"/>
                    <a:pt x="12" y="48"/>
                    <a:pt x="14" y="48"/>
                  </a:cubicBezTo>
                  <a:cubicBezTo>
                    <a:pt x="14" y="48"/>
                    <a:pt x="15" y="49"/>
                    <a:pt x="16" y="49"/>
                  </a:cubicBezTo>
                  <a:cubicBezTo>
                    <a:pt x="19" y="49"/>
                    <a:pt x="21" y="52"/>
                    <a:pt x="22" y="54"/>
                  </a:cubicBezTo>
                  <a:cubicBezTo>
                    <a:pt x="23" y="56"/>
                    <a:pt x="24" y="58"/>
                    <a:pt x="26" y="58"/>
                  </a:cubicBezTo>
                  <a:cubicBezTo>
                    <a:pt x="26" y="58"/>
                    <a:pt x="26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8" y="58"/>
                    <a:pt x="29" y="58"/>
                  </a:cubicBezTo>
                  <a:cubicBezTo>
                    <a:pt x="30" y="58"/>
                    <a:pt x="31" y="58"/>
                    <a:pt x="32" y="58"/>
                  </a:cubicBezTo>
                  <a:cubicBezTo>
                    <a:pt x="33" y="58"/>
                    <a:pt x="35" y="58"/>
                    <a:pt x="36" y="59"/>
                  </a:cubicBezTo>
                  <a:cubicBezTo>
                    <a:pt x="36" y="60"/>
                    <a:pt x="36" y="62"/>
                    <a:pt x="35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1" name="Freeform 169"/>
            <p:cNvSpPr>
              <a:spLocks/>
            </p:cNvSpPr>
            <p:nvPr/>
          </p:nvSpPr>
          <p:spPr bwMode="auto">
            <a:xfrm>
              <a:off x="1982" y="1438"/>
              <a:ext cx="34" cy="31"/>
            </a:xfrm>
            <a:custGeom>
              <a:avLst/>
              <a:gdLst>
                <a:gd name="T0" fmla="*/ 3 w 20"/>
                <a:gd name="T1" fmla="*/ 4 h 18"/>
                <a:gd name="T2" fmla="*/ 0 w 20"/>
                <a:gd name="T3" fmla="*/ 2 h 18"/>
                <a:gd name="T4" fmla="*/ 8 w 20"/>
                <a:gd name="T5" fmla="*/ 4 h 18"/>
                <a:gd name="T6" fmla="*/ 14 w 20"/>
                <a:gd name="T7" fmla="*/ 10 h 18"/>
                <a:gd name="T8" fmla="*/ 19 w 20"/>
                <a:gd name="T9" fmla="*/ 16 h 18"/>
                <a:gd name="T10" fmla="*/ 14 w 20"/>
                <a:gd name="T11" fmla="*/ 14 h 18"/>
                <a:gd name="T12" fmla="*/ 12 w 20"/>
                <a:gd name="T13" fmla="*/ 14 h 18"/>
                <a:gd name="T14" fmla="*/ 13 w 20"/>
                <a:gd name="T15" fmla="*/ 13 h 18"/>
                <a:gd name="T16" fmla="*/ 10 w 20"/>
                <a:gd name="T17" fmla="*/ 12 h 18"/>
                <a:gd name="T18" fmla="*/ 11 w 20"/>
                <a:gd name="T19" fmla="*/ 12 h 18"/>
                <a:gd name="T20" fmla="*/ 7 w 20"/>
                <a:gd name="T21" fmla="*/ 9 h 18"/>
                <a:gd name="T22" fmla="*/ 9 w 20"/>
                <a:gd name="T23" fmla="*/ 9 h 18"/>
                <a:gd name="T24" fmla="*/ 4 w 20"/>
                <a:gd name="T25" fmla="*/ 6 h 18"/>
                <a:gd name="T26" fmla="*/ 1 w 20"/>
                <a:gd name="T27" fmla="*/ 4 h 18"/>
                <a:gd name="T28" fmla="*/ 3 w 20"/>
                <a:gd name="T29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8">
                  <a:moveTo>
                    <a:pt x="3" y="4"/>
                  </a:moveTo>
                  <a:cubicBezTo>
                    <a:pt x="3" y="2"/>
                    <a:pt x="1" y="2"/>
                    <a:pt x="0" y="2"/>
                  </a:cubicBezTo>
                  <a:cubicBezTo>
                    <a:pt x="1" y="0"/>
                    <a:pt x="6" y="3"/>
                    <a:pt x="8" y="4"/>
                  </a:cubicBezTo>
                  <a:cubicBezTo>
                    <a:pt x="12" y="5"/>
                    <a:pt x="11" y="7"/>
                    <a:pt x="14" y="10"/>
                  </a:cubicBezTo>
                  <a:cubicBezTo>
                    <a:pt x="15" y="11"/>
                    <a:pt x="20" y="13"/>
                    <a:pt x="19" y="16"/>
                  </a:cubicBezTo>
                  <a:cubicBezTo>
                    <a:pt x="19" y="18"/>
                    <a:pt x="13" y="16"/>
                    <a:pt x="14" y="14"/>
                  </a:cubicBezTo>
                  <a:cubicBezTo>
                    <a:pt x="13" y="14"/>
                    <a:pt x="14" y="14"/>
                    <a:pt x="12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1" y="13"/>
                    <a:pt x="11" y="13"/>
                    <a:pt x="10" y="12"/>
                  </a:cubicBezTo>
                  <a:cubicBezTo>
                    <a:pt x="10" y="12"/>
                    <a:pt x="10" y="12"/>
                    <a:pt x="11" y="12"/>
                  </a:cubicBezTo>
                  <a:cubicBezTo>
                    <a:pt x="10" y="11"/>
                    <a:pt x="8" y="11"/>
                    <a:pt x="7" y="9"/>
                  </a:cubicBezTo>
                  <a:cubicBezTo>
                    <a:pt x="7" y="9"/>
                    <a:pt x="8" y="9"/>
                    <a:pt x="9" y="9"/>
                  </a:cubicBezTo>
                  <a:cubicBezTo>
                    <a:pt x="7" y="8"/>
                    <a:pt x="4" y="8"/>
                    <a:pt x="4" y="6"/>
                  </a:cubicBezTo>
                  <a:cubicBezTo>
                    <a:pt x="3" y="7"/>
                    <a:pt x="1" y="6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2" name="Freeform 170"/>
            <p:cNvSpPr>
              <a:spLocks noEditPoints="1"/>
            </p:cNvSpPr>
            <p:nvPr/>
          </p:nvSpPr>
          <p:spPr bwMode="auto">
            <a:xfrm>
              <a:off x="1979" y="1439"/>
              <a:ext cx="39" cy="30"/>
            </a:xfrm>
            <a:custGeom>
              <a:avLst/>
              <a:gdLst>
                <a:gd name="T0" fmla="*/ 20 w 23"/>
                <a:gd name="T1" fmla="*/ 17 h 17"/>
                <a:gd name="T2" fmla="*/ 15 w 23"/>
                <a:gd name="T3" fmla="*/ 15 h 17"/>
                <a:gd name="T4" fmla="*/ 15 w 23"/>
                <a:gd name="T5" fmla="*/ 14 h 17"/>
                <a:gd name="T6" fmla="*/ 15 w 23"/>
                <a:gd name="T7" fmla="*/ 14 h 17"/>
                <a:gd name="T8" fmla="*/ 14 w 23"/>
                <a:gd name="T9" fmla="*/ 14 h 17"/>
                <a:gd name="T10" fmla="*/ 13 w 23"/>
                <a:gd name="T11" fmla="*/ 14 h 17"/>
                <a:gd name="T12" fmla="*/ 13 w 23"/>
                <a:gd name="T13" fmla="*/ 13 h 17"/>
                <a:gd name="T14" fmla="*/ 12 w 23"/>
                <a:gd name="T15" fmla="*/ 12 h 17"/>
                <a:gd name="T16" fmla="*/ 11 w 23"/>
                <a:gd name="T17" fmla="*/ 12 h 17"/>
                <a:gd name="T18" fmla="*/ 7 w 23"/>
                <a:gd name="T19" fmla="*/ 10 h 17"/>
                <a:gd name="T20" fmla="*/ 9 w 23"/>
                <a:gd name="T21" fmla="*/ 10 h 17"/>
                <a:gd name="T22" fmla="*/ 8 w 23"/>
                <a:gd name="T23" fmla="*/ 9 h 17"/>
                <a:gd name="T24" fmla="*/ 8 w 23"/>
                <a:gd name="T25" fmla="*/ 8 h 17"/>
                <a:gd name="T26" fmla="*/ 5 w 23"/>
                <a:gd name="T27" fmla="*/ 6 h 17"/>
                <a:gd name="T28" fmla="*/ 3 w 23"/>
                <a:gd name="T29" fmla="*/ 5 h 17"/>
                <a:gd name="T30" fmla="*/ 2 w 23"/>
                <a:gd name="T31" fmla="*/ 3 h 17"/>
                <a:gd name="T32" fmla="*/ 3 w 23"/>
                <a:gd name="T33" fmla="*/ 2 h 17"/>
                <a:gd name="T34" fmla="*/ 2 w 23"/>
                <a:gd name="T35" fmla="*/ 2 h 17"/>
                <a:gd name="T36" fmla="*/ 0 w 23"/>
                <a:gd name="T37" fmla="*/ 3 h 17"/>
                <a:gd name="T38" fmla="*/ 1 w 23"/>
                <a:gd name="T39" fmla="*/ 1 h 17"/>
                <a:gd name="T40" fmla="*/ 4 w 23"/>
                <a:gd name="T41" fmla="*/ 0 h 17"/>
                <a:gd name="T42" fmla="*/ 9 w 23"/>
                <a:gd name="T43" fmla="*/ 1 h 17"/>
                <a:gd name="T44" fmla="*/ 11 w 23"/>
                <a:gd name="T45" fmla="*/ 2 h 17"/>
                <a:gd name="T46" fmla="*/ 15 w 23"/>
                <a:gd name="T47" fmla="*/ 6 h 17"/>
                <a:gd name="T48" fmla="*/ 16 w 23"/>
                <a:gd name="T49" fmla="*/ 8 h 17"/>
                <a:gd name="T50" fmla="*/ 18 w 23"/>
                <a:gd name="T51" fmla="*/ 9 h 17"/>
                <a:gd name="T52" fmla="*/ 22 w 23"/>
                <a:gd name="T53" fmla="*/ 15 h 17"/>
                <a:gd name="T54" fmla="*/ 20 w 23"/>
                <a:gd name="T55" fmla="*/ 17 h 17"/>
                <a:gd name="T56" fmla="*/ 18 w 23"/>
                <a:gd name="T57" fmla="*/ 11 h 17"/>
                <a:gd name="T58" fmla="*/ 17 w 23"/>
                <a:gd name="T59" fmla="*/ 13 h 17"/>
                <a:gd name="T60" fmla="*/ 17 w 23"/>
                <a:gd name="T61" fmla="*/ 14 h 17"/>
                <a:gd name="T62" fmla="*/ 20 w 23"/>
                <a:gd name="T63" fmla="*/ 15 h 17"/>
                <a:gd name="T64" fmla="*/ 20 w 23"/>
                <a:gd name="T65" fmla="*/ 14 h 17"/>
                <a:gd name="T66" fmla="*/ 18 w 23"/>
                <a:gd name="T67" fmla="*/ 11 h 17"/>
                <a:gd name="T68" fmla="*/ 14 w 23"/>
                <a:gd name="T69" fmla="*/ 11 h 17"/>
                <a:gd name="T70" fmla="*/ 15 w 23"/>
                <a:gd name="T71" fmla="*/ 11 h 17"/>
                <a:gd name="T72" fmla="*/ 17 w 23"/>
                <a:gd name="T73" fmla="*/ 11 h 17"/>
                <a:gd name="T74" fmla="*/ 15 w 23"/>
                <a:gd name="T75" fmla="*/ 9 h 17"/>
                <a:gd name="T76" fmla="*/ 14 w 23"/>
                <a:gd name="T77" fmla="*/ 8 h 17"/>
                <a:gd name="T78" fmla="*/ 11 w 23"/>
                <a:gd name="T79" fmla="*/ 9 h 17"/>
                <a:gd name="T80" fmla="*/ 11 w 23"/>
                <a:gd name="T81" fmla="*/ 9 h 17"/>
                <a:gd name="T82" fmla="*/ 11 w 23"/>
                <a:gd name="T83" fmla="*/ 9 h 17"/>
                <a:gd name="T84" fmla="*/ 14 w 23"/>
                <a:gd name="T85" fmla="*/ 11 h 17"/>
                <a:gd name="T86" fmla="*/ 6 w 23"/>
                <a:gd name="T87" fmla="*/ 3 h 17"/>
                <a:gd name="T88" fmla="*/ 7 w 23"/>
                <a:gd name="T89" fmla="*/ 4 h 17"/>
                <a:gd name="T90" fmla="*/ 10 w 23"/>
                <a:gd name="T91" fmla="*/ 7 h 17"/>
                <a:gd name="T92" fmla="*/ 11 w 23"/>
                <a:gd name="T93" fmla="*/ 7 h 17"/>
                <a:gd name="T94" fmla="*/ 14 w 23"/>
                <a:gd name="T95" fmla="*/ 8 h 17"/>
                <a:gd name="T96" fmla="*/ 13 w 23"/>
                <a:gd name="T97" fmla="*/ 6 h 17"/>
                <a:gd name="T98" fmla="*/ 10 w 23"/>
                <a:gd name="T99" fmla="*/ 4 h 17"/>
                <a:gd name="T100" fmla="*/ 8 w 23"/>
                <a:gd name="T101" fmla="*/ 3 h 17"/>
                <a:gd name="T102" fmla="*/ 6 w 23"/>
                <a:gd name="T103" fmla="*/ 2 h 17"/>
                <a:gd name="T104" fmla="*/ 6 w 23"/>
                <a:gd name="T105" fmla="*/ 3 h 17"/>
                <a:gd name="T106" fmla="*/ 6 w 23"/>
                <a:gd name="T107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3" h="17">
                  <a:moveTo>
                    <a:pt x="20" y="17"/>
                  </a:moveTo>
                  <a:cubicBezTo>
                    <a:pt x="18" y="17"/>
                    <a:pt x="16" y="16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2" y="13"/>
                    <a:pt x="12" y="12"/>
                  </a:cubicBezTo>
                  <a:cubicBezTo>
                    <a:pt x="12" y="12"/>
                    <a:pt x="12" y="12"/>
                    <a:pt x="11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4" y="6"/>
                    <a:pt x="4" y="6"/>
                    <a:pt x="3" y="5"/>
                  </a:cubicBezTo>
                  <a:cubicBezTo>
                    <a:pt x="2" y="5"/>
                    <a:pt x="2" y="4"/>
                    <a:pt x="2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5" y="0"/>
                    <a:pt x="7" y="0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3" y="3"/>
                    <a:pt x="14" y="4"/>
                    <a:pt x="15" y="6"/>
                  </a:cubicBezTo>
                  <a:cubicBezTo>
                    <a:pt x="15" y="6"/>
                    <a:pt x="16" y="7"/>
                    <a:pt x="16" y="8"/>
                  </a:cubicBezTo>
                  <a:cubicBezTo>
                    <a:pt x="16" y="8"/>
                    <a:pt x="17" y="9"/>
                    <a:pt x="18" y="9"/>
                  </a:cubicBezTo>
                  <a:cubicBezTo>
                    <a:pt x="20" y="10"/>
                    <a:pt x="23" y="12"/>
                    <a:pt x="22" y="15"/>
                  </a:cubicBezTo>
                  <a:cubicBezTo>
                    <a:pt x="22" y="16"/>
                    <a:pt x="21" y="17"/>
                    <a:pt x="20" y="17"/>
                  </a:cubicBezTo>
                  <a:close/>
                  <a:moveTo>
                    <a:pt x="18" y="11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4"/>
                  </a:cubicBezTo>
                  <a:cubicBezTo>
                    <a:pt x="17" y="14"/>
                    <a:pt x="19" y="15"/>
                    <a:pt x="20" y="15"/>
                  </a:cubicBezTo>
                  <a:cubicBezTo>
                    <a:pt x="20" y="15"/>
                    <a:pt x="20" y="15"/>
                    <a:pt x="20" y="14"/>
                  </a:cubicBezTo>
                  <a:cubicBezTo>
                    <a:pt x="21" y="13"/>
                    <a:pt x="19" y="12"/>
                    <a:pt x="18" y="11"/>
                  </a:cubicBezTo>
                  <a:close/>
                  <a:moveTo>
                    <a:pt x="14" y="11"/>
                  </a:moveTo>
                  <a:cubicBezTo>
                    <a:pt x="14" y="11"/>
                    <a:pt x="14" y="11"/>
                    <a:pt x="15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6" y="10"/>
                    <a:pt x="15" y="10"/>
                    <a:pt x="15" y="9"/>
                  </a:cubicBezTo>
                  <a:cubicBezTo>
                    <a:pt x="14" y="9"/>
                    <a:pt x="14" y="9"/>
                    <a:pt x="14" y="8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2" y="9"/>
                    <a:pt x="13" y="10"/>
                    <a:pt x="14" y="11"/>
                  </a:cubicBezTo>
                  <a:close/>
                  <a:moveTo>
                    <a:pt x="6" y="3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6"/>
                    <a:pt x="8" y="6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6"/>
                  </a:cubicBezTo>
                  <a:cubicBezTo>
                    <a:pt x="12" y="5"/>
                    <a:pt x="12" y="4"/>
                    <a:pt x="10" y="4"/>
                  </a:cubicBezTo>
                  <a:cubicBezTo>
                    <a:pt x="10" y="4"/>
                    <a:pt x="9" y="3"/>
                    <a:pt x="8" y="3"/>
                  </a:cubicBezTo>
                  <a:cubicBezTo>
                    <a:pt x="7" y="3"/>
                    <a:pt x="6" y="2"/>
                    <a:pt x="6" y="2"/>
                  </a:cubicBezTo>
                  <a:cubicBezTo>
                    <a:pt x="6" y="2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3" name="Freeform 171"/>
            <p:cNvSpPr>
              <a:spLocks/>
            </p:cNvSpPr>
            <p:nvPr/>
          </p:nvSpPr>
          <p:spPr bwMode="auto">
            <a:xfrm>
              <a:off x="2154" y="1081"/>
              <a:ext cx="45" cy="64"/>
            </a:xfrm>
            <a:custGeom>
              <a:avLst/>
              <a:gdLst>
                <a:gd name="T0" fmla="*/ 11 w 26"/>
                <a:gd name="T1" fmla="*/ 28 h 37"/>
                <a:gd name="T2" fmla="*/ 5 w 26"/>
                <a:gd name="T3" fmla="*/ 24 h 37"/>
                <a:gd name="T4" fmla="*/ 2 w 26"/>
                <a:gd name="T5" fmla="*/ 15 h 37"/>
                <a:gd name="T6" fmla="*/ 9 w 26"/>
                <a:gd name="T7" fmla="*/ 18 h 37"/>
                <a:gd name="T8" fmla="*/ 9 w 26"/>
                <a:gd name="T9" fmla="*/ 12 h 37"/>
                <a:gd name="T10" fmla="*/ 11 w 26"/>
                <a:gd name="T11" fmla="*/ 12 h 37"/>
                <a:gd name="T12" fmla="*/ 6 w 26"/>
                <a:gd name="T13" fmla="*/ 8 h 37"/>
                <a:gd name="T14" fmla="*/ 9 w 26"/>
                <a:gd name="T15" fmla="*/ 8 h 37"/>
                <a:gd name="T16" fmla="*/ 6 w 26"/>
                <a:gd name="T17" fmla="*/ 5 h 37"/>
                <a:gd name="T18" fmla="*/ 10 w 26"/>
                <a:gd name="T19" fmla="*/ 4 h 37"/>
                <a:gd name="T20" fmla="*/ 14 w 26"/>
                <a:gd name="T21" fmla="*/ 4 h 37"/>
                <a:gd name="T22" fmla="*/ 21 w 26"/>
                <a:gd name="T23" fmla="*/ 2 h 37"/>
                <a:gd name="T24" fmla="*/ 21 w 26"/>
                <a:gd name="T25" fmla="*/ 8 h 37"/>
                <a:gd name="T26" fmla="*/ 17 w 26"/>
                <a:gd name="T27" fmla="*/ 16 h 37"/>
                <a:gd name="T28" fmla="*/ 22 w 26"/>
                <a:gd name="T29" fmla="*/ 19 h 37"/>
                <a:gd name="T30" fmla="*/ 24 w 26"/>
                <a:gd name="T31" fmla="*/ 17 h 37"/>
                <a:gd name="T32" fmla="*/ 24 w 26"/>
                <a:gd name="T33" fmla="*/ 26 h 37"/>
                <a:gd name="T34" fmla="*/ 19 w 26"/>
                <a:gd name="T35" fmla="*/ 32 h 37"/>
                <a:gd name="T36" fmla="*/ 15 w 26"/>
                <a:gd name="T37" fmla="*/ 35 h 37"/>
                <a:gd name="T38" fmla="*/ 11 w 26"/>
                <a:gd name="T39" fmla="*/ 2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" h="37">
                  <a:moveTo>
                    <a:pt x="11" y="28"/>
                  </a:moveTo>
                  <a:cubicBezTo>
                    <a:pt x="11" y="24"/>
                    <a:pt x="7" y="27"/>
                    <a:pt x="5" y="24"/>
                  </a:cubicBezTo>
                  <a:cubicBezTo>
                    <a:pt x="4" y="23"/>
                    <a:pt x="0" y="17"/>
                    <a:pt x="2" y="15"/>
                  </a:cubicBezTo>
                  <a:cubicBezTo>
                    <a:pt x="4" y="13"/>
                    <a:pt x="5" y="20"/>
                    <a:pt x="9" y="18"/>
                  </a:cubicBezTo>
                  <a:cubicBezTo>
                    <a:pt x="11" y="17"/>
                    <a:pt x="11" y="14"/>
                    <a:pt x="9" y="12"/>
                  </a:cubicBezTo>
                  <a:cubicBezTo>
                    <a:pt x="10" y="12"/>
                    <a:pt x="11" y="12"/>
                    <a:pt x="11" y="12"/>
                  </a:cubicBezTo>
                  <a:cubicBezTo>
                    <a:pt x="9" y="11"/>
                    <a:pt x="8" y="9"/>
                    <a:pt x="6" y="8"/>
                  </a:cubicBezTo>
                  <a:cubicBezTo>
                    <a:pt x="7" y="8"/>
                    <a:pt x="8" y="8"/>
                    <a:pt x="9" y="8"/>
                  </a:cubicBezTo>
                  <a:cubicBezTo>
                    <a:pt x="9" y="7"/>
                    <a:pt x="8" y="5"/>
                    <a:pt x="6" y="5"/>
                  </a:cubicBezTo>
                  <a:cubicBezTo>
                    <a:pt x="8" y="5"/>
                    <a:pt x="9" y="4"/>
                    <a:pt x="10" y="4"/>
                  </a:cubicBezTo>
                  <a:cubicBezTo>
                    <a:pt x="8" y="0"/>
                    <a:pt x="12" y="3"/>
                    <a:pt x="14" y="4"/>
                  </a:cubicBezTo>
                  <a:cubicBezTo>
                    <a:pt x="16" y="5"/>
                    <a:pt x="19" y="1"/>
                    <a:pt x="21" y="2"/>
                  </a:cubicBezTo>
                  <a:cubicBezTo>
                    <a:pt x="25" y="3"/>
                    <a:pt x="20" y="6"/>
                    <a:pt x="21" y="8"/>
                  </a:cubicBezTo>
                  <a:cubicBezTo>
                    <a:pt x="22" y="10"/>
                    <a:pt x="18" y="13"/>
                    <a:pt x="17" y="16"/>
                  </a:cubicBezTo>
                  <a:cubicBezTo>
                    <a:pt x="20" y="13"/>
                    <a:pt x="23" y="15"/>
                    <a:pt x="22" y="19"/>
                  </a:cubicBezTo>
                  <a:cubicBezTo>
                    <a:pt x="23" y="18"/>
                    <a:pt x="24" y="18"/>
                    <a:pt x="24" y="17"/>
                  </a:cubicBezTo>
                  <a:cubicBezTo>
                    <a:pt x="26" y="21"/>
                    <a:pt x="24" y="23"/>
                    <a:pt x="24" y="26"/>
                  </a:cubicBezTo>
                  <a:cubicBezTo>
                    <a:pt x="25" y="29"/>
                    <a:pt x="23" y="33"/>
                    <a:pt x="19" y="32"/>
                  </a:cubicBezTo>
                  <a:cubicBezTo>
                    <a:pt x="20" y="34"/>
                    <a:pt x="18" y="37"/>
                    <a:pt x="15" y="35"/>
                  </a:cubicBezTo>
                  <a:cubicBezTo>
                    <a:pt x="14" y="35"/>
                    <a:pt x="13" y="30"/>
                    <a:pt x="11" y="28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4" name="Freeform 172"/>
            <p:cNvSpPr>
              <a:spLocks noEditPoints="1"/>
            </p:cNvSpPr>
            <p:nvPr/>
          </p:nvSpPr>
          <p:spPr bwMode="auto">
            <a:xfrm>
              <a:off x="2151" y="1081"/>
              <a:ext cx="48" cy="64"/>
            </a:xfrm>
            <a:custGeom>
              <a:avLst/>
              <a:gdLst>
                <a:gd name="T0" fmla="*/ 16 w 28"/>
                <a:gd name="T1" fmla="*/ 36 h 37"/>
                <a:gd name="T2" fmla="*/ 12 w 28"/>
                <a:gd name="T3" fmla="*/ 29 h 37"/>
                <a:gd name="T4" fmla="*/ 12 w 28"/>
                <a:gd name="T5" fmla="*/ 28 h 37"/>
                <a:gd name="T6" fmla="*/ 6 w 28"/>
                <a:gd name="T7" fmla="*/ 25 h 37"/>
                <a:gd name="T8" fmla="*/ 3 w 28"/>
                <a:gd name="T9" fmla="*/ 14 h 37"/>
                <a:gd name="T10" fmla="*/ 8 w 28"/>
                <a:gd name="T11" fmla="*/ 16 h 37"/>
                <a:gd name="T12" fmla="*/ 12 w 28"/>
                <a:gd name="T13" fmla="*/ 16 h 37"/>
                <a:gd name="T14" fmla="*/ 9 w 28"/>
                <a:gd name="T15" fmla="*/ 11 h 37"/>
                <a:gd name="T16" fmla="*/ 0 w 28"/>
                <a:gd name="T17" fmla="*/ 4 h 37"/>
                <a:gd name="T18" fmla="*/ 9 w 28"/>
                <a:gd name="T19" fmla="*/ 7 h 37"/>
                <a:gd name="T20" fmla="*/ 8 w 28"/>
                <a:gd name="T21" fmla="*/ 6 h 37"/>
                <a:gd name="T22" fmla="*/ 11 w 28"/>
                <a:gd name="T23" fmla="*/ 3 h 37"/>
                <a:gd name="T24" fmla="*/ 12 w 28"/>
                <a:gd name="T25" fmla="*/ 1 h 37"/>
                <a:gd name="T26" fmla="*/ 16 w 28"/>
                <a:gd name="T27" fmla="*/ 3 h 37"/>
                <a:gd name="T28" fmla="*/ 23 w 28"/>
                <a:gd name="T29" fmla="*/ 1 h 37"/>
                <a:gd name="T30" fmla="*/ 24 w 28"/>
                <a:gd name="T31" fmla="*/ 6 h 37"/>
                <a:gd name="T32" fmla="*/ 22 w 28"/>
                <a:gd name="T33" fmla="*/ 13 h 37"/>
                <a:gd name="T34" fmla="*/ 24 w 28"/>
                <a:gd name="T35" fmla="*/ 15 h 37"/>
                <a:gd name="T36" fmla="*/ 25 w 28"/>
                <a:gd name="T37" fmla="*/ 17 h 37"/>
                <a:gd name="T38" fmla="*/ 27 w 28"/>
                <a:gd name="T39" fmla="*/ 17 h 37"/>
                <a:gd name="T40" fmla="*/ 27 w 28"/>
                <a:gd name="T41" fmla="*/ 26 h 37"/>
                <a:gd name="T42" fmla="*/ 22 w 28"/>
                <a:gd name="T43" fmla="*/ 33 h 37"/>
                <a:gd name="T44" fmla="*/ 19 w 28"/>
                <a:gd name="T45" fmla="*/ 37 h 37"/>
                <a:gd name="T46" fmla="*/ 16 w 28"/>
                <a:gd name="T47" fmla="*/ 32 h 37"/>
                <a:gd name="T48" fmla="*/ 20 w 28"/>
                <a:gd name="T49" fmla="*/ 34 h 37"/>
                <a:gd name="T50" fmla="*/ 19 w 28"/>
                <a:gd name="T51" fmla="*/ 30 h 37"/>
                <a:gd name="T52" fmla="*/ 24 w 28"/>
                <a:gd name="T53" fmla="*/ 30 h 37"/>
                <a:gd name="T54" fmla="*/ 26 w 28"/>
                <a:gd name="T55" fmla="*/ 22 h 37"/>
                <a:gd name="T56" fmla="*/ 25 w 28"/>
                <a:gd name="T57" fmla="*/ 20 h 37"/>
                <a:gd name="T58" fmla="*/ 23 w 28"/>
                <a:gd name="T59" fmla="*/ 19 h 37"/>
                <a:gd name="T60" fmla="*/ 20 w 28"/>
                <a:gd name="T61" fmla="*/ 16 h 37"/>
                <a:gd name="T62" fmla="*/ 18 w 28"/>
                <a:gd name="T63" fmla="*/ 15 h 37"/>
                <a:gd name="T64" fmla="*/ 22 w 28"/>
                <a:gd name="T65" fmla="*/ 8 h 37"/>
                <a:gd name="T66" fmla="*/ 24 w 28"/>
                <a:gd name="T67" fmla="*/ 3 h 37"/>
                <a:gd name="T68" fmla="*/ 20 w 28"/>
                <a:gd name="T69" fmla="*/ 4 h 37"/>
                <a:gd name="T70" fmla="*/ 15 w 28"/>
                <a:gd name="T71" fmla="*/ 4 h 37"/>
                <a:gd name="T72" fmla="*/ 13 w 28"/>
                <a:gd name="T73" fmla="*/ 4 h 37"/>
                <a:gd name="T74" fmla="*/ 11 w 28"/>
                <a:gd name="T75" fmla="*/ 5 h 37"/>
                <a:gd name="T76" fmla="*/ 12 w 28"/>
                <a:gd name="T77" fmla="*/ 10 h 37"/>
                <a:gd name="T78" fmla="*/ 17 w 28"/>
                <a:gd name="T79" fmla="*/ 13 h 37"/>
                <a:gd name="T80" fmla="*/ 13 w 28"/>
                <a:gd name="T81" fmla="*/ 16 h 37"/>
                <a:gd name="T82" fmla="*/ 10 w 28"/>
                <a:gd name="T83" fmla="*/ 19 h 37"/>
                <a:gd name="T84" fmla="*/ 5 w 28"/>
                <a:gd name="T85" fmla="*/ 16 h 37"/>
                <a:gd name="T86" fmla="*/ 7 w 28"/>
                <a:gd name="T87" fmla="*/ 22 h 37"/>
                <a:gd name="T88" fmla="*/ 10 w 28"/>
                <a:gd name="T89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" h="37">
                  <a:moveTo>
                    <a:pt x="19" y="37"/>
                  </a:moveTo>
                  <a:cubicBezTo>
                    <a:pt x="18" y="37"/>
                    <a:pt x="17" y="37"/>
                    <a:pt x="16" y="36"/>
                  </a:cubicBezTo>
                  <a:cubicBezTo>
                    <a:pt x="15" y="36"/>
                    <a:pt x="15" y="34"/>
                    <a:pt x="14" y="33"/>
                  </a:cubicBezTo>
                  <a:cubicBezTo>
                    <a:pt x="14" y="31"/>
                    <a:pt x="13" y="30"/>
                    <a:pt x="12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7"/>
                    <a:pt x="10" y="27"/>
                  </a:cubicBezTo>
                  <a:cubicBezTo>
                    <a:pt x="9" y="26"/>
                    <a:pt x="7" y="26"/>
                    <a:pt x="6" y="25"/>
                  </a:cubicBezTo>
                  <a:cubicBezTo>
                    <a:pt x="6" y="25"/>
                    <a:pt x="6" y="24"/>
                    <a:pt x="6" y="24"/>
                  </a:cubicBezTo>
                  <a:cubicBezTo>
                    <a:pt x="4" y="21"/>
                    <a:pt x="1" y="17"/>
                    <a:pt x="3" y="14"/>
                  </a:cubicBezTo>
                  <a:cubicBezTo>
                    <a:pt x="4" y="14"/>
                    <a:pt x="4" y="14"/>
                    <a:pt x="5" y="14"/>
                  </a:cubicBezTo>
                  <a:cubicBezTo>
                    <a:pt x="6" y="14"/>
                    <a:pt x="7" y="15"/>
                    <a:pt x="8" y="16"/>
                  </a:cubicBezTo>
                  <a:cubicBezTo>
                    <a:pt x="8" y="17"/>
                    <a:pt x="9" y="18"/>
                    <a:pt x="10" y="17"/>
                  </a:cubicBezTo>
                  <a:cubicBezTo>
                    <a:pt x="11" y="17"/>
                    <a:pt x="11" y="17"/>
                    <a:pt x="12" y="16"/>
                  </a:cubicBezTo>
                  <a:cubicBezTo>
                    <a:pt x="12" y="15"/>
                    <a:pt x="11" y="14"/>
                    <a:pt x="11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9" y="7"/>
                    <a:pt x="10" y="7"/>
                    <a:pt x="10" y="7"/>
                  </a:cubicBezTo>
                  <a:cubicBezTo>
                    <a:pt x="9" y="6"/>
                    <a:pt x="8" y="6"/>
                    <a:pt x="8" y="6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3"/>
                    <a:pt x="10" y="2"/>
                    <a:pt x="11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3" y="1"/>
                    <a:pt x="14" y="2"/>
                    <a:pt x="16" y="2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8" y="2"/>
                    <a:pt x="19" y="2"/>
                  </a:cubicBezTo>
                  <a:cubicBezTo>
                    <a:pt x="21" y="1"/>
                    <a:pt x="22" y="0"/>
                    <a:pt x="23" y="1"/>
                  </a:cubicBezTo>
                  <a:cubicBezTo>
                    <a:pt x="25" y="1"/>
                    <a:pt x="25" y="2"/>
                    <a:pt x="25" y="3"/>
                  </a:cubicBezTo>
                  <a:cubicBezTo>
                    <a:pt x="26" y="4"/>
                    <a:pt x="25" y="5"/>
                    <a:pt x="24" y="6"/>
                  </a:cubicBezTo>
                  <a:cubicBezTo>
                    <a:pt x="24" y="6"/>
                    <a:pt x="23" y="7"/>
                    <a:pt x="24" y="7"/>
                  </a:cubicBezTo>
                  <a:cubicBezTo>
                    <a:pt x="24" y="9"/>
                    <a:pt x="23" y="11"/>
                    <a:pt x="22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4"/>
                    <a:pt x="24" y="15"/>
                  </a:cubicBezTo>
                  <a:cubicBezTo>
                    <a:pt x="25" y="15"/>
                    <a:pt x="25" y="16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8" y="19"/>
                    <a:pt x="28" y="21"/>
                    <a:pt x="28" y="23"/>
                  </a:cubicBezTo>
                  <a:cubicBezTo>
                    <a:pt x="27" y="24"/>
                    <a:pt x="27" y="25"/>
                    <a:pt x="27" y="26"/>
                  </a:cubicBezTo>
                  <a:cubicBezTo>
                    <a:pt x="28" y="28"/>
                    <a:pt x="27" y="30"/>
                    <a:pt x="26" y="31"/>
                  </a:cubicBezTo>
                  <a:cubicBezTo>
                    <a:pt x="25" y="33"/>
                    <a:pt x="24" y="33"/>
                    <a:pt x="22" y="33"/>
                  </a:cubicBezTo>
                  <a:cubicBezTo>
                    <a:pt x="22" y="34"/>
                    <a:pt x="22" y="35"/>
                    <a:pt x="21" y="35"/>
                  </a:cubicBezTo>
                  <a:cubicBezTo>
                    <a:pt x="21" y="36"/>
                    <a:pt x="20" y="37"/>
                    <a:pt x="19" y="37"/>
                  </a:cubicBezTo>
                  <a:close/>
                  <a:moveTo>
                    <a:pt x="14" y="28"/>
                  </a:moveTo>
                  <a:cubicBezTo>
                    <a:pt x="15" y="29"/>
                    <a:pt x="16" y="30"/>
                    <a:pt x="16" y="32"/>
                  </a:cubicBezTo>
                  <a:cubicBezTo>
                    <a:pt x="17" y="33"/>
                    <a:pt x="17" y="34"/>
                    <a:pt x="17" y="35"/>
                  </a:cubicBezTo>
                  <a:cubicBezTo>
                    <a:pt x="18" y="35"/>
                    <a:pt x="19" y="35"/>
                    <a:pt x="20" y="34"/>
                  </a:cubicBezTo>
                  <a:cubicBezTo>
                    <a:pt x="20" y="34"/>
                    <a:pt x="20" y="33"/>
                    <a:pt x="20" y="32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2" y="31"/>
                    <a:pt x="24" y="31"/>
                    <a:pt x="24" y="30"/>
                  </a:cubicBezTo>
                  <a:cubicBezTo>
                    <a:pt x="25" y="29"/>
                    <a:pt x="26" y="28"/>
                    <a:pt x="26" y="26"/>
                  </a:cubicBezTo>
                  <a:cubicBezTo>
                    <a:pt x="25" y="25"/>
                    <a:pt x="25" y="24"/>
                    <a:pt x="26" y="22"/>
                  </a:cubicBezTo>
                  <a:cubicBezTo>
                    <a:pt x="26" y="21"/>
                    <a:pt x="26" y="20"/>
                    <a:pt x="26" y="19"/>
                  </a:cubicBezTo>
                  <a:cubicBezTo>
                    <a:pt x="25" y="19"/>
                    <a:pt x="25" y="20"/>
                    <a:pt x="25" y="20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3" y="17"/>
                    <a:pt x="23" y="16"/>
                  </a:cubicBezTo>
                  <a:cubicBezTo>
                    <a:pt x="22" y="15"/>
                    <a:pt x="21" y="15"/>
                    <a:pt x="20" y="16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9" y="14"/>
                    <a:pt x="19" y="13"/>
                    <a:pt x="20" y="12"/>
                  </a:cubicBezTo>
                  <a:cubicBezTo>
                    <a:pt x="21" y="11"/>
                    <a:pt x="22" y="9"/>
                    <a:pt x="22" y="8"/>
                  </a:cubicBezTo>
                  <a:cubicBezTo>
                    <a:pt x="21" y="7"/>
                    <a:pt x="22" y="6"/>
                    <a:pt x="23" y="5"/>
                  </a:cubicBezTo>
                  <a:cubicBezTo>
                    <a:pt x="23" y="4"/>
                    <a:pt x="24" y="3"/>
                    <a:pt x="24" y="3"/>
                  </a:cubicBezTo>
                  <a:cubicBezTo>
                    <a:pt x="24" y="3"/>
                    <a:pt x="23" y="3"/>
                    <a:pt x="23" y="3"/>
                  </a:cubicBezTo>
                  <a:cubicBezTo>
                    <a:pt x="22" y="2"/>
                    <a:pt x="21" y="3"/>
                    <a:pt x="20" y="4"/>
                  </a:cubicBezTo>
                  <a:cubicBezTo>
                    <a:pt x="19" y="4"/>
                    <a:pt x="17" y="5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4" y="4"/>
                    <a:pt x="13" y="3"/>
                  </a:cubicBezTo>
                  <a:cubicBezTo>
                    <a:pt x="13" y="3"/>
                    <a:pt x="13" y="4"/>
                    <a:pt x="13" y="4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6"/>
                    <a:pt x="12" y="7"/>
                    <a:pt x="12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4"/>
                    <a:pt x="14" y="15"/>
                    <a:pt x="13" y="16"/>
                  </a:cubicBezTo>
                  <a:cubicBezTo>
                    <a:pt x="13" y="18"/>
                    <a:pt x="12" y="19"/>
                    <a:pt x="11" y="19"/>
                  </a:cubicBezTo>
                  <a:cubicBezTo>
                    <a:pt x="11" y="19"/>
                    <a:pt x="10" y="19"/>
                    <a:pt x="10" y="19"/>
                  </a:cubicBezTo>
                  <a:cubicBezTo>
                    <a:pt x="8" y="19"/>
                    <a:pt x="7" y="18"/>
                    <a:pt x="6" y="17"/>
                  </a:cubicBezTo>
                  <a:cubicBezTo>
                    <a:pt x="6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3" y="17"/>
                    <a:pt x="6" y="21"/>
                    <a:pt x="7" y="22"/>
                  </a:cubicBezTo>
                  <a:cubicBezTo>
                    <a:pt x="8" y="23"/>
                    <a:pt x="8" y="24"/>
                    <a:pt x="8" y="24"/>
                  </a:cubicBezTo>
                  <a:cubicBezTo>
                    <a:pt x="8" y="24"/>
                    <a:pt x="9" y="25"/>
                    <a:pt x="10" y="25"/>
                  </a:cubicBezTo>
                  <a:cubicBezTo>
                    <a:pt x="11" y="25"/>
                    <a:pt x="13" y="25"/>
                    <a:pt x="1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5" name="Freeform 173"/>
            <p:cNvSpPr>
              <a:spLocks/>
            </p:cNvSpPr>
            <p:nvPr/>
          </p:nvSpPr>
          <p:spPr bwMode="auto">
            <a:xfrm>
              <a:off x="2389" y="1322"/>
              <a:ext cx="1" cy="5"/>
            </a:xfrm>
            <a:custGeom>
              <a:avLst/>
              <a:gdLst>
                <a:gd name="T0" fmla="*/ 0 w 1"/>
                <a:gd name="T1" fmla="*/ 1 h 3"/>
                <a:gd name="T2" fmla="*/ 0 w 1"/>
                <a:gd name="T3" fmla="*/ 3 h 3"/>
                <a:gd name="T4" fmla="*/ 1 w 1"/>
                <a:gd name="T5" fmla="*/ 0 h 3"/>
                <a:gd name="T6" fmla="*/ 0 w 1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2"/>
                    <a:pt x="0" y="2"/>
                    <a:pt x="0" y="3"/>
                  </a:cubicBezTo>
                  <a:cubicBezTo>
                    <a:pt x="1" y="2"/>
                    <a:pt x="1" y="2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6" name="Freeform 174"/>
            <p:cNvSpPr>
              <a:spLocks/>
            </p:cNvSpPr>
            <p:nvPr/>
          </p:nvSpPr>
          <p:spPr bwMode="auto">
            <a:xfrm>
              <a:off x="2385" y="1320"/>
              <a:ext cx="9" cy="11"/>
            </a:xfrm>
            <a:custGeom>
              <a:avLst/>
              <a:gdLst>
                <a:gd name="T0" fmla="*/ 0 w 5"/>
                <a:gd name="T1" fmla="*/ 6 h 6"/>
                <a:gd name="T2" fmla="*/ 1 w 5"/>
                <a:gd name="T3" fmla="*/ 1 h 6"/>
                <a:gd name="T4" fmla="*/ 5 w 5"/>
                <a:gd name="T5" fmla="*/ 0 h 6"/>
                <a:gd name="T6" fmla="*/ 4 w 5"/>
                <a:gd name="T7" fmla="*/ 2 h 6"/>
                <a:gd name="T8" fmla="*/ 2 w 5"/>
                <a:gd name="T9" fmla="*/ 4 h 6"/>
                <a:gd name="T10" fmla="*/ 0 w 5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6">
                  <a:moveTo>
                    <a:pt x="0" y="6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2" y="4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7" name="Freeform 175"/>
            <p:cNvSpPr>
              <a:spLocks/>
            </p:cNvSpPr>
            <p:nvPr/>
          </p:nvSpPr>
          <p:spPr bwMode="auto">
            <a:xfrm>
              <a:off x="2287" y="1491"/>
              <a:ext cx="10" cy="4"/>
            </a:xfrm>
            <a:custGeom>
              <a:avLst/>
              <a:gdLst>
                <a:gd name="T0" fmla="*/ 4 w 6"/>
                <a:gd name="T1" fmla="*/ 0 h 2"/>
                <a:gd name="T2" fmla="*/ 5 w 6"/>
                <a:gd name="T3" fmla="*/ 1 h 2"/>
                <a:gd name="T4" fmla="*/ 0 w 6"/>
                <a:gd name="T5" fmla="*/ 0 h 2"/>
                <a:gd name="T6" fmla="*/ 4 w 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cubicBezTo>
                    <a:pt x="5" y="0"/>
                    <a:pt x="6" y="0"/>
                    <a:pt x="5" y="1"/>
                  </a:cubicBezTo>
                  <a:cubicBezTo>
                    <a:pt x="4" y="2"/>
                    <a:pt x="1" y="0"/>
                    <a:pt x="0" y="0"/>
                  </a:cubicBezTo>
                  <a:cubicBezTo>
                    <a:pt x="1" y="0"/>
                    <a:pt x="3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8" name="Freeform 176"/>
            <p:cNvSpPr>
              <a:spLocks/>
            </p:cNvSpPr>
            <p:nvPr/>
          </p:nvSpPr>
          <p:spPr bwMode="auto">
            <a:xfrm>
              <a:off x="2278" y="1489"/>
              <a:ext cx="21" cy="7"/>
            </a:xfrm>
            <a:custGeom>
              <a:avLst/>
              <a:gdLst>
                <a:gd name="T0" fmla="*/ 10 w 12"/>
                <a:gd name="T1" fmla="*/ 4 h 4"/>
                <a:gd name="T2" fmla="*/ 6 w 12"/>
                <a:gd name="T3" fmla="*/ 2 h 4"/>
                <a:gd name="T4" fmla="*/ 5 w 12"/>
                <a:gd name="T5" fmla="*/ 2 h 4"/>
                <a:gd name="T6" fmla="*/ 0 w 12"/>
                <a:gd name="T7" fmla="*/ 0 h 4"/>
                <a:gd name="T8" fmla="*/ 9 w 12"/>
                <a:gd name="T9" fmla="*/ 0 h 4"/>
                <a:gd name="T10" fmla="*/ 12 w 12"/>
                <a:gd name="T11" fmla="*/ 1 h 4"/>
                <a:gd name="T12" fmla="*/ 11 w 12"/>
                <a:gd name="T13" fmla="*/ 3 h 4"/>
                <a:gd name="T14" fmla="*/ 10 w 12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4">
                  <a:moveTo>
                    <a:pt x="10" y="4"/>
                  </a:moveTo>
                  <a:cubicBezTo>
                    <a:pt x="9" y="4"/>
                    <a:pt x="7" y="3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2" y="2"/>
                    <a:pt x="11" y="2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09" name="Freeform 177"/>
            <p:cNvSpPr>
              <a:spLocks/>
            </p:cNvSpPr>
            <p:nvPr/>
          </p:nvSpPr>
          <p:spPr bwMode="auto">
            <a:xfrm>
              <a:off x="2296" y="1415"/>
              <a:ext cx="8" cy="5"/>
            </a:xfrm>
            <a:custGeom>
              <a:avLst/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2" y="0"/>
                    <a:pt x="4" y="0"/>
                    <a:pt x="5" y="3"/>
                  </a:cubicBezTo>
                  <a:cubicBezTo>
                    <a:pt x="3" y="2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0" name="Freeform 178"/>
            <p:cNvSpPr>
              <a:spLocks/>
            </p:cNvSpPr>
            <p:nvPr/>
          </p:nvSpPr>
          <p:spPr bwMode="auto">
            <a:xfrm>
              <a:off x="2294" y="1412"/>
              <a:ext cx="12" cy="10"/>
            </a:xfrm>
            <a:custGeom>
              <a:avLst/>
              <a:gdLst>
                <a:gd name="T0" fmla="*/ 7 w 7"/>
                <a:gd name="T1" fmla="*/ 6 h 6"/>
                <a:gd name="T2" fmla="*/ 5 w 7"/>
                <a:gd name="T3" fmla="*/ 6 h 6"/>
                <a:gd name="T4" fmla="*/ 4 w 7"/>
                <a:gd name="T5" fmla="*/ 5 h 6"/>
                <a:gd name="T6" fmla="*/ 0 w 7"/>
                <a:gd name="T7" fmla="*/ 2 h 6"/>
                <a:gd name="T8" fmla="*/ 0 w 7"/>
                <a:gd name="T9" fmla="*/ 1 h 6"/>
                <a:gd name="T10" fmla="*/ 0 w 7"/>
                <a:gd name="T11" fmla="*/ 1 h 6"/>
                <a:gd name="T12" fmla="*/ 7 w 7"/>
                <a:gd name="T13" fmla="*/ 5 h 6"/>
                <a:gd name="T14" fmla="*/ 7 w 7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6">
                  <a:moveTo>
                    <a:pt x="7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4" y="6"/>
                    <a:pt x="4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" y="0"/>
                    <a:pt x="6" y="2"/>
                    <a:pt x="7" y="5"/>
                  </a:cubicBezTo>
                  <a:lnTo>
                    <a:pt x="7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1" name="Freeform 179"/>
            <p:cNvSpPr>
              <a:spLocks/>
            </p:cNvSpPr>
            <p:nvPr/>
          </p:nvSpPr>
          <p:spPr bwMode="auto">
            <a:xfrm>
              <a:off x="2306" y="1298"/>
              <a:ext cx="7" cy="10"/>
            </a:xfrm>
            <a:custGeom>
              <a:avLst/>
              <a:gdLst>
                <a:gd name="T0" fmla="*/ 1 w 4"/>
                <a:gd name="T1" fmla="*/ 0 h 6"/>
                <a:gd name="T2" fmla="*/ 2 w 4"/>
                <a:gd name="T3" fmla="*/ 6 h 6"/>
                <a:gd name="T4" fmla="*/ 4 w 4"/>
                <a:gd name="T5" fmla="*/ 0 h 6"/>
                <a:gd name="T6" fmla="*/ 1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1" y="0"/>
                  </a:moveTo>
                  <a:cubicBezTo>
                    <a:pt x="0" y="2"/>
                    <a:pt x="0" y="5"/>
                    <a:pt x="2" y="6"/>
                  </a:cubicBezTo>
                  <a:cubicBezTo>
                    <a:pt x="3" y="4"/>
                    <a:pt x="3" y="2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2" name="Freeform 180"/>
            <p:cNvSpPr>
              <a:spLocks noEditPoints="1"/>
            </p:cNvSpPr>
            <p:nvPr/>
          </p:nvSpPr>
          <p:spPr bwMode="auto">
            <a:xfrm>
              <a:off x="2304" y="1296"/>
              <a:ext cx="11" cy="16"/>
            </a:xfrm>
            <a:custGeom>
              <a:avLst/>
              <a:gdLst>
                <a:gd name="T0" fmla="*/ 4 w 6"/>
                <a:gd name="T1" fmla="*/ 9 h 9"/>
                <a:gd name="T2" fmla="*/ 2 w 6"/>
                <a:gd name="T3" fmla="*/ 8 h 9"/>
                <a:gd name="T4" fmla="*/ 1 w 6"/>
                <a:gd name="T5" fmla="*/ 0 h 9"/>
                <a:gd name="T6" fmla="*/ 2 w 6"/>
                <a:gd name="T7" fmla="*/ 0 h 9"/>
                <a:gd name="T8" fmla="*/ 2 w 6"/>
                <a:gd name="T9" fmla="*/ 0 h 9"/>
                <a:gd name="T10" fmla="*/ 2 w 6"/>
                <a:gd name="T11" fmla="*/ 0 h 9"/>
                <a:gd name="T12" fmla="*/ 4 w 6"/>
                <a:gd name="T13" fmla="*/ 0 h 9"/>
                <a:gd name="T14" fmla="*/ 5 w 6"/>
                <a:gd name="T15" fmla="*/ 0 h 9"/>
                <a:gd name="T16" fmla="*/ 6 w 6"/>
                <a:gd name="T17" fmla="*/ 1 h 9"/>
                <a:gd name="T18" fmla="*/ 4 w 6"/>
                <a:gd name="T19" fmla="*/ 9 h 9"/>
                <a:gd name="T20" fmla="*/ 3 w 6"/>
                <a:gd name="T21" fmla="*/ 2 h 9"/>
                <a:gd name="T22" fmla="*/ 3 w 6"/>
                <a:gd name="T23" fmla="*/ 5 h 9"/>
                <a:gd name="T24" fmla="*/ 4 w 6"/>
                <a:gd name="T25" fmla="*/ 2 h 9"/>
                <a:gd name="T26" fmla="*/ 3 w 6"/>
                <a:gd name="T2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9">
                  <a:moveTo>
                    <a:pt x="4" y="9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0" y="6"/>
                    <a:pt x="0" y="3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1"/>
                    <a:pt x="6" y="1"/>
                    <a:pt x="6" y="1"/>
                  </a:cubicBezTo>
                  <a:lnTo>
                    <a:pt x="4" y="9"/>
                  </a:lnTo>
                  <a:close/>
                  <a:moveTo>
                    <a:pt x="3" y="2"/>
                  </a:moveTo>
                  <a:cubicBezTo>
                    <a:pt x="2" y="3"/>
                    <a:pt x="2" y="4"/>
                    <a:pt x="3" y="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3" name="Freeform 181"/>
            <p:cNvSpPr>
              <a:spLocks/>
            </p:cNvSpPr>
            <p:nvPr/>
          </p:nvSpPr>
          <p:spPr bwMode="auto">
            <a:xfrm>
              <a:off x="2282" y="1289"/>
              <a:ext cx="14" cy="13"/>
            </a:xfrm>
            <a:custGeom>
              <a:avLst/>
              <a:gdLst>
                <a:gd name="T0" fmla="*/ 6 w 8"/>
                <a:gd name="T1" fmla="*/ 0 h 7"/>
                <a:gd name="T2" fmla="*/ 0 w 8"/>
                <a:gd name="T3" fmla="*/ 7 h 7"/>
                <a:gd name="T4" fmla="*/ 8 w 8"/>
                <a:gd name="T5" fmla="*/ 0 h 7"/>
                <a:gd name="T6" fmla="*/ 6 w 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6" y="0"/>
                  </a:moveTo>
                  <a:cubicBezTo>
                    <a:pt x="2" y="1"/>
                    <a:pt x="2" y="4"/>
                    <a:pt x="0" y="7"/>
                  </a:cubicBezTo>
                  <a:cubicBezTo>
                    <a:pt x="4" y="7"/>
                    <a:pt x="7" y="3"/>
                    <a:pt x="8" y="0"/>
                  </a:cubicBezTo>
                  <a:cubicBezTo>
                    <a:pt x="7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4" name="Freeform 182"/>
            <p:cNvSpPr>
              <a:spLocks noEditPoints="1"/>
            </p:cNvSpPr>
            <p:nvPr/>
          </p:nvSpPr>
          <p:spPr bwMode="auto">
            <a:xfrm>
              <a:off x="2280" y="1288"/>
              <a:ext cx="17" cy="15"/>
            </a:xfrm>
            <a:custGeom>
              <a:avLst/>
              <a:gdLst>
                <a:gd name="T0" fmla="*/ 0 w 10"/>
                <a:gd name="T1" fmla="*/ 9 h 9"/>
                <a:gd name="T2" fmla="*/ 1 w 10"/>
                <a:gd name="T3" fmla="*/ 7 h 9"/>
                <a:gd name="T4" fmla="*/ 1 w 10"/>
                <a:gd name="T5" fmla="*/ 6 h 9"/>
                <a:gd name="T6" fmla="*/ 6 w 10"/>
                <a:gd name="T7" fmla="*/ 0 h 9"/>
                <a:gd name="T8" fmla="*/ 6 w 10"/>
                <a:gd name="T9" fmla="*/ 0 h 9"/>
                <a:gd name="T10" fmla="*/ 10 w 10"/>
                <a:gd name="T11" fmla="*/ 0 h 9"/>
                <a:gd name="T12" fmla="*/ 10 w 10"/>
                <a:gd name="T13" fmla="*/ 1 h 9"/>
                <a:gd name="T14" fmla="*/ 2 w 10"/>
                <a:gd name="T15" fmla="*/ 9 h 9"/>
                <a:gd name="T16" fmla="*/ 0 w 10"/>
                <a:gd name="T17" fmla="*/ 9 h 9"/>
                <a:gd name="T18" fmla="*/ 7 w 10"/>
                <a:gd name="T19" fmla="*/ 2 h 9"/>
                <a:gd name="T20" fmla="*/ 3 w 10"/>
                <a:gd name="T21" fmla="*/ 6 h 9"/>
                <a:gd name="T22" fmla="*/ 7 w 10"/>
                <a:gd name="T2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9">
                  <a:moveTo>
                    <a:pt x="0" y="9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1" y="6"/>
                  </a:cubicBezTo>
                  <a:cubicBezTo>
                    <a:pt x="2" y="4"/>
                    <a:pt x="3" y="1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5"/>
                    <a:pt x="5" y="9"/>
                    <a:pt x="2" y="9"/>
                  </a:cubicBezTo>
                  <a:lnTo>
                    <a:pt x="0" y="9"/>
                  </a:lnTo>
                  <a:close/>
                  <a:moveTo>
                    <a:pt x="7" y="2"/>
                  </a:moveTo>
                  <a:cubicBezTo>
                    <a:pt x="5" y="3"/>
                    <a:pt x="4" y="4"/>
                    <a:pt x="3" y="6"/>
                  </a:cubicBezTo>
                  <a:cubicBezTo>
                    <a:pt x="5" y="6"/>
                    <a:pt x="6" y="4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5" name="Freeform 183"/>
            <p:cNvSpPr>
              <a:spLocks/>
            </p:cNvSpPr>
            <p:nvPr/>
          </p:nvSpPr>
          <p:spPr bwMode="auto">
            <a:xfrm>
              <a:off x="2433" y="1479"/>
              <a:ext cx="14" cy="16"/>
            </a:xfrm>
            <a:custGeom>
              <a:avLst/>
              <a:gdLst>
                <a:gd name="T0" fmla="*/ 4 w 8"/>
                <a:gd name="T1" fmla="*/ 0 h 9"/>
                <a:gd name="T2" fmla="*/ 1 w 8"/>
                <a:gd name="T3" fmla="*/ 8 h 9"/>
                <a:gd name="T4" fmla="*/ 6 w 8"/>
                <a:gd name="T5" fmla="*/ 4 h 9"/>
                <a:gd name="T6" fmla="*/ 4 w 8"/>
                <a:gd name="T7" fmla="*/ 6 h 9"/>
                <a:gd name="T8" fmla="*/ 4 w 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4" y="0"/>
                  </a:moveTo>
                  <a:cubicBezTo>
                    <a:pt x="3" y="2"/>
                    <a:pt x="0" y="6"/>
                    <a:pt x="1" y="8"/>
                  </a:cubicBezTo>
                  <a:cubicBezTo>
                    <a:pt x="2" y="9"/>
                    <a:pt x="8" y="7"/>
                    <a:pt x="6" y="4"/>
                  </a:cubicBezTo>
                  <a:cubicBezTo>
                    <a:pt x="5" y="6"/>
                    <a:pt x="5" y="5"/>
                    <a:pt x="4" y="6"/>
                  </a:cubicBezTo>
                  <a:cubicBezTo>
                    <a:pt x="4" y="4"/>
                    <a:pt x="6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6" name="Freeform 184"/>
            <p:cNvSpPr>
              <a:spLocks noEditPoints="1"/>
            </p:cNvSpPr>
            <p:nvPr/>
          </p:nvSpPr>
          <p:spPr bwMode="auto">
            <a:xfrm>
              <a:off x="2432" y="1477"/>
              <a:ext cx="15" cy="18"/>
            </a:xfrm>
            <a:custGeom>
              <a:avLst/>
              <a:gdLst>
                <a:gd name="T0" fmla="*/ 4 w 9"/>
                <a:gd name="T1" fmla="*/ 10 h 10"/>
                <a:gd name="T2" fmla="*/ 1 w 9"/>
                <a:gd name="T3" fmla="*/ 9 h 10"/>
                <a:gd name="T4" fmla="*/ 4 w 9"/>
                <a:gd name="T5" fmla="*/ 2 h 10"/>
                <a:gd name="T6" fmla="*/ 4 w 9"/>
                <a:gd name="T7" fmla="*/ 1 h 10"/>
                <a:gd name="T8" fmla="*/ 5 w 9"/>
                <a:gd name="T9" fmla="*/ 0 h 10"/>
                <a:gd name="T10" fmla="*/ 6 w 9"/>
                <a:gd name="T11" fmla="*/ 1 h 10"/>
                <a:gd name="T12" fmla="*/ 6 w 9"/>
                <a:gd name="T13" fmla="*/ 5 h 10"/>
                <a:gd name="T14" fmla="*/ 7 w 9"/>
                <a:gd name="T15" fmla="*/ 5 h 10"/>
                <a:gd name="T16" fmla="*/ 7 w 9"/>
                <a:gd name="T17" fmla="*/ 4 h 10"/>
                <a:gd name="T18" fmla="*/ 8 w 9"/>
                <a:gd name="T19" fmla="*/ 5 h 10"/>
                <a:gd name="T20" fmla="*/ 8 w 9"/>
                <a:gd name="T21" fmla="*/ 8 h 10"/>
                <a:gd name="T22" fmla="*/ 4 w 9"/>
                <a:gd name="T23" fmla="*/ 10 h 10"/>
                <a:gd name="T24" fmla="*/ 5 w 9"/>
                <a:gd name="T25" fmla="*/ 4 h 10"/>
                <a:gd name="T26" fmla="*/ 3 w 9"/>
                <a:gd name="T27" fmla="*/ 8 h 10"/>
                <a:gd name="T28" fmla="*/ 4 w 9"/>
                <a:gd name="T29" fmla="*/ 8 h 10"/>
                <a:gd name="T30" fmla="*/ 6 w 9"/>
                <a:gd name="T31" fmla="*/ 7 h 10"/>
                <a:gd name="T32" fmla="*/ 6 w 9"/>
                <a:gd name="T33" fmla="*/ 7 h 10"/>
                <a:gd name="T34" fmla="*/ 5 w 9"/>
                <a:gd name="T35" fmla="*/ 7 h 10"/>
                <a:gd name="T36" fmla="*/ 3 w 9"/>
                <a:gd name="T37" fmla="*/ 8 h 10"/>
                <a:gd name="T38" fmla="*/ 4 w 9"/>
                <a:gd name="T39" fmla="*/ 6 h 10"/>
                <a:gd name="T40" fmla="*/ 4 w 9"/>
                <a:gd name="T41" fmla="*/ 5 h 10"/>
                <a:gd name="T42" fmla="*/ 5 w 9"/>
                <a:gd name="T4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" h="10">
                  <a:moveTo>
                    <a:pt x="4" y="10"/>
                  </a:moveTo>
                  <a:cubicBezTo>
                    <a:pt x="3" y="10"/>
                    <a:pt x="2" y="10"/>
                    <a:pt x="1" y="9"/>
                  </a:cubicBezTo>
                  <a:cubicBezTo>
                    <a:pt x="0" y="7"/>
                    <a:pt x="2" y="4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7" y="3"/>
                    <a:pt x="6" y="5"/>
                  </a:cubicBezTo>
                  <a:cubicBezTo>
                    <a:pt x="6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6"/>
                    <a:pt x="9" y="7"/>
                    <a:pt x="8" y="8"/>
                  </a:cubicBezTo>
                  <a:cubicBezTo>
                    <a:pt x="7" y="9"/>
                    <a:pt x="5" y="10"/>
                    <a:pt x="4" y="10"/>
                  </a:cubicBezTo>
                  <a:close/>
                  <a:moveTo>
                    <a:pt x="5" y="4"/>
                  </a:moveTo>
                  <a:cubicBezTo>
                    <a:pt x="3" y="6"/>
                    <a:pt x="2" y="8"/>
                    <a:pt x="3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5" y="8"/>
                    <a:pt x="6" y="8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5" y="7"/>
                    <a:pt x="5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5"/>
                    <a:pt x="4" y="5"/>
                  </a:cubicBezTo>
                  <a:cubicBezTo>
                    <a:pt x="5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7" name="Freeform 185"/>
            <p:cNvSpPr>
              <a:spLocks/>
            </p:cNvSpPr>
            <p:nvPr/>
          </p:nvSpPr>
          <p:spPr bwMode="auto">
            <a:xfrm>
              <a:off x="2408" y="1307"/>
              <a:ext cx="5" cy="5"/>
            </a:xfrm>
            <a:custGeom>
              <a:avLst/>
              <a:gdLst>
                <a:gd name="T0" fmla="*/ 1 w 3"/>
                <a:gd name="T1" fmla="*/ 0 h 3"/>
                <a:gd name="T2" fmla="*/ 2 w 3"/>
                <a:gd name="T3" fmla="*/ 3 h 3"/>
                <a:gd name="T4" fmla="*/ 0 w 3"/>
                <a:gd name="T5" fmla="*/ 1 h 3"/>
                <a:gd name="T6" fmla="*/ 1 w 3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2" y="1"/>
                    <a:pt x="3" y="1"/>
                    <a:pt x="2" y="3"/>
                  </a:cubicBezTo>
                  <a:cubicBezTo>
                    <a:pt x="2" y="3"/>
                    <a:pt x="0" y="2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8" name="Freeform 186"/>
            <p:cNvSpPr>
              <a:spLocks/>
            </p:cNvSpPr>
            <p:nvPr/>
          </p:nvSpPr>
          <p:spPr bwMode="auto">
            <a:xfrm>
              <a:off x="2404" y="1305"/>
              <a:ext cx="10" cy="9"/>
            </a:xfrm>
            <a:custGeom>
              <a:avLst/>
              <a:gdLst>
                <a:gd name="T0" fmla="*/ 5 w 6"/>
                <a:gd name="T1" fmla="*/ 5 h 5"/>
                <a:gd name="T2" fmla="*/ 4 w 6"/>
                <a:gd name="T3" fmla="*/ 5 h 5"/>
                <a:gd name="T4" fmla="*/ 1 w 6"/>
                <a:gd name="T5" fmla="*/ 3 h 5"/>
                <a:gd name="T6" fmla="*/ 0 w 6"/>
                <a:gd name="T7" fmla="*/ 2 h 5"/>
                <a:gd name="T8" fmla="*/ 1 w 6"/>
                <a:gd name="T9" fmla="*/ 2 h 5"/>
                <a:gd name="T10" fmla="*/ 1 w 6"/>
                <a:gd name="T11" fmla="*/ 1 h 5"/>
                <a:gd name="T12" fmla="*/ 3 w 6"/>
                <a:gd name="T13" fmla="*/ 0 h 5"/>
                <a:gd name="T14" fmla="*/ 4 w 6"/>
                <a:gd name="T15" fmla="*/ 0 h 5"/>
                <a:gd name="T16" fmla="*/ 4 w 6"/>
                <a:gd name="T17" fmla="*/ 0 h 5"/>
                <a:gd name="T18" fmla="*/ 5 w 6"/>
                <a:gd name="T19" fmla="*/ 4 h 5"/>
                <a:gd name="T20" fmla="*/ 5 w 6"/>
                <a:gd name="T2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5">
                  <a:moveTo>
                    <a:pt x="5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2" y="4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6" y="2"/>
                    <a:pt x="5" y="4"/>
                  </a:cubicBez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19" name="Freeform 187"/>
            <p:cNvSpPr>
              <a:spLocks/>
            </p:cNvSpPr>
            <p:nvPr/>
          </p:nvSpPr>
          <p:spPr bwMode="auto">
            <a:xfrm>
              <a:off x="2414" y="1450"/>
              <a:ext cx="18" cy="10"/>
            </a:xfrm>
            <a:custGeom>
              <a:avLst/>
              <a:gdLst>
                <a:gd name="T0" fmla="*/ 2 w 10"/>
                <a:gd name="T1" fmla="*/ 0 h 6"/>
                <a:gd name="T2" fmla="*/ 10 w 10"/>
                <a:gd name="T3" fmla="*/ 5 h 6"/>
                <a:gd name="T4" fmla="*/ 0 w 10"/>
                <a:gd name="T5" fmla="*/ 1 h 6"/>
                <a:gd name="T6" fmla="*/ 2 w 10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6">
                  <a:moveTo>
                    <a:pt x="2" y="0"/>
                  </a:moveTo>
                  <a:cubicBezTo>
                    <a:pt x="4" y="1"/>
                    <a:pt x="10" y="2"/>
                    <a:pt x="10" y="5"/>
                  </a:cubicBezTo>
                  <a:cubicBezTo>
                    <a:pt x="6" y="6"/>
                    <a:pt x="4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0" name="Freeform 188"/>
            <p:cNvSpPr>
              <a:spLocks noEditPoints="1"/>
            </p:cNvSpPr>
            <p:nvPr/>
          </p:nvSpPr>
          <p:spPr bwMode="auto">
            <a:xfrm>
              <a:off x="2408" y="1448"/>
              <a:ext cx="27" cy="12"/>
            </a:xfrm>
            <a:custGeom>
              <a:avLst/>
              <a:gdLst>
                <a:gd name="T0" fmla="*/ 13 w 16"/>
                <a:gd name="T1" fmla="*/ 7 h 7"/>
                <a:gd name="T2" fmla="*/ 7 w 16"/>
                <a:gd name="T3" fmla="*/ 5 h 7"/>
                <a:gd name="T4" fmla="*/ 3 w 16"/>
                <a:gd name="T5" fmla="*/ 3 h 7"/>
                <a:gd name="T6" fmla="*/ 0 w 16"/>
                <a:gd name="T7" fmla="*/ 2 h 7"/>
                <a:gd name="T8" fmla="*/ 3 w 16"/>
                <a:gd name="T9" fmla="*/ 1 h 7"/>
                <a:gd name="T10" fmla="*/ 5 w 16"/>
                <a:gd name="T11" fmla="*/ 0 h 7"/>
                <a:gd name="T12" fmla="*/ 6 w 16"/>
                <a:gd name="T13" fmla="*/ 0 h 7"/>
                <a:gd name="T14" fmla="*/ 6 w 16"/>
                <a:gd name="T15" fmla="*/ 0 h 7"/>
                <a:gd name="T16" fmla="*/ 8 w 16"/>
                <a:gd name="T17" fmla="*/ 1 h 7"/>
                <a:gd name="T18" fmla="*/ 15 w 16"/>
                <a:gd name="T19" fmla="*/ 6 h 7"/>
                <a:gd name="T20" fmla="*/ 16 w 16"/>
                <a:gd name="T21" fmla="*/ 7 h 7"/>
                <a:gd name="T22" fmla="*/ 15 w 16"/>
                <a:gd name="T23" fmla="*/ 7 h 7"/>
                <a:gd name="T24" fmla="*/ 13 w 16"/>
                <a:gd name="T25" fmla="*/ 7 h 7"/>
                <a:gd name="T26" fmla="*/ 8 w 16"/>
                <a:gd name="T27" fmla="*/ 3 h 7"/>
                <a:gd name="T28" fmla="*/ 8 w 16"/>
                <a:gd name="T29" fmla="*/ 3 h 7"/>
                <a:gd name="T30" fmla="*/ 13 w 16"/>
                <a:gd name="T31" fmla="*/ 5 h 7"/>
                <a:gd name="T32" fmla="*/ 8 w 16"/>
                <a:gd name="T3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7">
                  <a:moveTo>
                    <a:pt x="13" y="7"/>
                  </a:moveTo>
                  <a:cubicBezTo>
                    <a:pt x="10" y="7"/>
                    <a:pt x="9" y="6"/>
                    <a:pt x="7" y="5"/>
                  </a:cubicBezTo>
                  <a:cubicBezTo>
                    <a:pt x="6" y="4"/>
                    <a:pt x="5" y="3"/>
                    <a:pt x="3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7" y="0"/>
                    <a:pt x="8" y="1"/>
                  </a:cubicBezTo>
                  <a:cubicBezTo>
                    <a:pt x="11" y="1"/>
                    <a:pt x="15" y="3"/>
                    <a:pt x="15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4" y="7"/>
                    <a:pt x="13" y="7"/>
                    <a:pt x="13" y="7"/>
                  </a:cubicBezTo>
                  <a:close/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10" y="4"/>
                    <a:pt x="11" y="5"/>
                    <a:pt x="13" y="5"/>
                  </a:cubicBezTo>
                  <a:cubicBezTo>
                    <a:pt x="12" y="4"/>
                    <a:pt x="10" y="3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1" name="Freeform 189"/>
            <p:cNvSpPr>
              <a:spLocks/>
            </p:cNvSpPr>
            <p:nvPr/>
          </p:nvSpPr>
          <p:spPr bwMode="auto">
            <a:xfrm>
              <a:off x="2302" y="1088"/>
              <a:ext cx="33" cy="29"/>
            </a:xfrm>
            <a:custGeom>
              <a:avLst/>
              <a:gdLst>
                <a:gd name="T0" fmla="*/ 8 w 19"/>
                <a:gd name="T1" fmla="*/ 2 h 17"/>
                <a:gd name="T2" fmla="*/ 19 w 19"/>
                <a:gd name="T3" fmla="*/ 12 h 17"/>
                <a:gd name="T4" fmla="*/ 3 w 19"/>
                <a:gd name="T5" fmla="*/ 10 h 17"/>
                <a:gd name="T6" fmla="*/ 0 w 19"/>
                <a:gd name="T7" fmla="*/ 4 h 17"/>
                <a:gd name="T8" fmla="*/ 8 w 19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8" y="2"/>
                  </a:moveTo>
                  <a:cubicBezTo>
                    <a:pt x="14" y="4"/>
                    <a:pt x="15" y="5"/>
                    <a:pt x="19" y="12"/>
                  </a:cubicBezTo>
                  <a:cubicBezTo>
                    <a:pt x="15" y="12"/>
                    <a:pt x="4" y="17"/>
                    <a:pt x="3" y="10"/>
                  </a:cubicBezTo>
                  <a:cubicBezTo>
                    <a:pt x="3" y="7"/>
                    <a:pt x="0" y="7"/>
                    <a:pt x="0" y="4"/>
                  </a:cubicBezTo>
                  <a:cubicBezTo>
                    <a:pt x="1" y="0"/>
                    <a:pt x="5" y="2"/>
                    <a:pt x="8" y="2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2" name="Freeform 190"/>
            <p:cNvSpPr>
              <a:spLocks noEditPoints="1"/>
            </p:cNvSpPr>
            <p:nvPr/>
          </p:nvSpPr>
          <p:spPr bwMode="auto">
            <a:xfrm>
              <a:off x="2301" y="1088"/>
              <a:ext cx="36" cy="26"/>
            </a:xfrm>
            <a:custGeom>
              <a:avLst/>
              <a:gdLst>
                <a:gd name="T0" fmla="*/ 9 w 21"/>
                <a:gd name="T1" fmla="*/ 15 h 15"/>
                <a:gd name="T2" fmla="*/ 3 w 21"/>
                <a:gd name="T3" fmla="*/ 11 h 15"/>
                <a:gd name="T4" fmla="*/ 2 w 21"/>
                <a:gd name="T5" fmla="*/ 8 h 15"/>
                <a:gd name="T6" fmla="*/ 0 w 21"/>
                <a:gd name="T7" fmla="*/ 3 h 15"/>
                <a:gd name="T8" fmla="*/ 4 w 21"/>
                <a:gd name="T9" fmla="*/ 0 h 15"/>
                <a:gd name="T10" fmla="*/ 7 w 21"/>
                <a:gd name="T11" fmla="*/ 0 h 15"/>
                <a:gd name="T12" fmla="*/ 9 w 21"/>
                <a:gd name="T13" fmla="*/ 1 h 15"/>
                <a:gd name="T14" fmla="*/ 9 w 21"/>
                <a:gd name="T15" fmla="*/ 1 h 15"/>
                <a:gd name="T16" fmla="*/ 20 w 21"/>
                <a:gd name="T17" fmla="*/ 10 h 15"/>
                <a:gd name="T18" fmla="*/ 21 w 21"/>
                <a:gd name="T19" fmla="*/ 12 h 15"/>
                <a:gd name="T20" fmla="*/ 20 w 21"/>
                <a:gd name="T21" fmla="*/ 12 h 15"/>
                <a:gd name="T22" fmla="*/ 17 w 21"/>
                <a:gd name="T23" fmla="*/ 13 h 15"/>
                <a:gd name="T24" fmla="*/ 9 w 21"/>
                <a:gd name="T25" fmla="*/ 15 h 15"/>
                <a:gd name="T26" fmla="*/ 4 w 21"/>
                <a:gd name="T27" fmla="*/ 2 h 15"/>
                <a:gd name="T28" fmla="*/ 2 w 21"/>
                <a:gd name="T29" fmla="*/ 4 h 15"/>
                <a:gd name="T30" fmla="*/ 3 w 21"/>
                <a:gd name="T31" fmla="*/ 6 h 15"/>
                <a:gd name="T32" fmla="*/ 5 w 21"/>
                <a:gd name="T33" fmla="*/ 10 h 15"/>
                <a:gd name="T34" fmla="*/ 9 w 21"/>
                <a:gd name="T35" fmla="*/ 13 h 15"/>
                <a:gd name="T36" fmla="*/ 17 w 21"/>
                <a:gd name="T37" fmla="*/ 11 h 15"/>
                <a:gd name="T38" fmla="*/ 18 w 21"/>
                <a:gd name="T39" fmla="*/ 11 h 15"/>
                <a:gd name="T40" fmla="*/ 9 w 21"/>
                <a:gd name="T41" fmla="*/ 3 h 15"/>
                <a:gd name="T42" fmla="*/ 6 w 21"/>
                <a:gd name="T43" fmla="*/ 2 h 15"/>
                <a:gd name="T44" fmla="*/ 4 w 21"/>
                <a:gd name="T45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" h="15">
                  <a:moveTo>
                    <a:pt x="9" y="15"/>
                  </a:moveTo>
                  <a:cubicBezTo>
                    <a:pt x="4" y="15"/>
                    <a:pt x="3" y="12"/>
                    <a:pt x="3" y="11"/>
                  </a:cubicBezTo>
                  <a:cubicBezTo>
                    <a:pt x="3" y="9"/>
                    <a:pt x="2" y="8"/>
                    <a:pt x="2" y="8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1"/>
                    <a:pt x="8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6" y="3"/>
                    <a:pt x="17" y="5"/>
                    <a:pt x="20" y="10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3"/>
                    <a:pt x="18" y="13"/>
                    <a:pt x="17" y="13"/>
                  </a:cubicBezTo>
                  <a:cubicBezTo>
                    <a:pt x="15" y="14"/>
                    <a:pt x="12" y="15"/>
                    <a:pt x="9" y="15"/>
                  </a:cubicBezTo>
                  <a:close/>
                  <a:moveTo>
                    <a:pt x="4" y="2"/>
                  </a:moveTo>
                  <a:cubicBezTo>
                    <a:pt x="3" y="2"/>
                    <a:pt x="2" y="3"/>
                    <a:pt x="2" y="4"/>
                  </a:cubicBezTo>
                  <a:cubicBezTo>
                    <a:pt x="2" y="5"/>
                    <a:pt x="2" y="5"/>
                    <a:pt x="3" y="6"/>
                  </a:cubicBezTo>
                  <a:cubicBezTo>
                    <a:pt x="4" y="7"/>
                    <a:pt x="5" y="8"/>
                    <a:pt x="5" y="10"/>
                  </a:cubicBezTo>
                  <a:cubicBezTo>
                    <a:pt x="5" y="11"/>
                    <a:pt x="6" y="13"/>
                    <a:pt x="9" y="13"/>
                  </a:cubicBezTo>
                  <a:cubicBezTo>
                    <a:pt x="11" y="13"/>
                    <a:pt x="14" y="12"/>
                    <a:pt x="17" y="11"/>
                  </a:cubicBezTo>
                  <a:cubicBezTo>
                    <a:pt x="17" y="11"/>
                    <a:pt x="18" y="11"/>
                    <a:pt x="18" y="11"/>
                  </a:cubicBezTo>
                  <a:cubicBezTo>
                    <a:pt x="15" y="6"/>
                    <a:pt x="14" y="4"/>
                    <a:pt x="9" y="3"/>
                  </a:cubicBezTo>
                  <a:cubicBezTo>
                    <a:pt x="8" y="3"/>
                    <a:pt x="7" y="2"/>
                    <a:pt x="6" y="2"/>
                  </a:cubicBezTo>
                  <a:cubicBezTo>
                    <a:pt x="6" y="2"/>
                    <a:pt x="5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3" name="Freeform 191"/>
            <p:cNvSpPr>
              <a:spLocks/>
            </p:cNvSpPr>
            <p:nvPr/>
          </p:nvSpPr>
          <p:spPr bwMode="auto">
            <a:xfrm>
              <a:off x="2344" y="1202"/>
              <a:ext cx="8" cy="10"/>
            </a:xfrm>
            <a:custGeom>
              <a:avLst/>
              <a:gdLst>
                <a:gd name="T0" fmla="*/ 0 w 5"/>
                <a:gd name="T1" fmla="*/ 3 h 6"/>
                <a:gd name="T2" fmla="*/ 5 w 5"/>
                <a:gd name="T3" fmla="*/ 5 h 6"/>
                <a:gd name="T4" fmla="*/ 0 w 5"/>
                <a:gd name="T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0" y="3"/>
                  </a:moveTo>
                  <a:cubicBezTo>
                    <a:pt x="2" y="0"/>
                    <a:pt x="3" y="3"/>
                    <a:pt x="5" y="5"/>
                  </a:cubicBezTo>
                  <a:cubicBezTo>
                    <a:pt x="3" y="6"/>
                    <a:pt x="1" y="5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4" name="Freeform 192"/>
            <p:cNvSpPr>
              <a:spLocks noEditPoints="1"/>
            </p:cNvSpPr>
            <p:nvPr/>
          </p:nvSpPr>
          <p:spPr bwMode="auto">
            <a:xfrm>
              <a:off x="2342" y="1203"/>
              <a:ext cx="14" cy="9"/>
            </a:xfrm>
            <a:custGeom>
              <a:avLst/>
              <a:gdLst>
                <a:gd name="T0" fmla="*/ 4 w 8"/>
                <a:gd name="T1" fmla="*/ 5 h 5"/>
                <a:gd name="T2" fmla="*/ 0 w 8"/>
                <a:gd name="T3" fmla="*/ 2 h 5"/>
                <a:gd name="T4" fmla="*/ 0 w 8"/>
                <a:gd name="T5" fmla="*/ 2 h 5"/>
                <a:gd name="T6" fmla="*/ 0 w 8"/>
                <a:gd name="T7" fmla="*/ 1 h 5"/>
                <a:gd name="T8" fmla="*/ 2 w 8"/>
                <a:gd name="T9" fmla="*/ 0 h 5"/>
                <a:gd name="T10" fmla="*/ 6 w 8"/>
                <a:gd name="T11" fmla="*/ 2 h 5"/>
                <a:gd name="T12" fmla="*/ 7 w 8"/>
                <a:gd name="T13" fmla="*/ 3 h 5"/>
                <a:gd name="T14" fmla="*/ 8 w 8"/>
                <a:gd name="T15" fmla="*/ 4 h 5"/>
                <a:gd name="T16" fmla="*/ 6 w 8"/>
                <a:gd name="T17" fmla="*/ 5 h 5"/>
                <a:gd name="T18" fmla="*/ 4 w 8"/>
                <a:gd name="T19" fmla="*/ 5 h 5"/>
                <a:gd name="T20" fmla="*/ 2 w 8"/>
                <a:gd name="T21" fmla="*/ 2 h 5"/>
                <a:gd name="T22" fmla="*/ 4 w 8"/>
                <a:gd name="T23" fmla="*/ 3 h 5"/>
                <a:gd name="T24" fmla="*/ 2 w 8"/>
                <a:gd name="T25" fmla="*/ 2 h 5"/>
                <a:gd name="T26" fmla="*/ 2 w 8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5">
                  <a:moveTo>
                    <a:pt x="4" y="5"/>
                  </a:moveTo>
                  <a:cubicBezTo>
                    <a:pt x="2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4" y="0"/>
                    <a:pt x="5" y="1"/>
                    <a:pt x="6" y="2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4" y="5"/>
                  </a:cubicBezTo>
                  <a:close/>
                  <a:moveTo>
                    <a:pt x="2" y="2"/>
                  </a:moveTo>
                  <a:cubicBezTo>
                    <a:pt x="2" y="3"/>
                    <a:pt x="3" y="3"/>
                    <a:pt x="4" y="3"/>
                  </a:cubicBezTo>
                  <a:cubicBezTo>
                    <a:pt x="4" y="3"/>
                    <a:pt x="3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5" name="Freeform 193"/>
            <p:cNvSpPr>
              <a:spLocks/>
            </p:cNvSpPr>
            <p:nvPr/>
          </p:nvSpPr>
          <p:spPr bwMode="auto">
            <a:xfrm>
              <a:off x="2327" y="1202"/>
              <a:ext cx="17" cy="20"/>
            </a:xfrm>
            <a:custGeom>
              <a:avLst/>
              <a:gdLst>
                <a:gd name="T0" fmla="*/ 4 w 10"/>
                <a:gd name="T1" fmla="*/ 0 h 12"/>
                <a:gd name="T2" fmla="*/ 9 w 10"/>
                <a:gd name="T3" fmla="*/ 3 h 12"/>
                <a:gd name="T4" fmla="*/ 6 w 10"/>
                <a:gd name="T5" fmla="*/ 10 h 12"/>
                <a:gd name="T6" fmla="*/ 0 w 10"/>
                <a:gd name="T7" fmla="*/ 7 h 12"/>
                <a:gd name="T8" fmla="*/ 4 w 10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4" y="0"/>
                  </a:moveTo>
                  <a:cubicBezTo>
                    <a:pt x="7" y="0"/>
                    <a:pt x="8" y="0"/>
                    <a:pt x="9" y="3"/>
                  </a:cubicBezTo>
                  <a:cubicBezTo>
                    <a:pt x="10" y="5"/>
                    <a:pt x="9" y="9"/>
                    <a:pt x="6" y="10"/>
                  </a:cubicBezTo>
                  <a:cubicBezTo>
                    <a:pt x="4" y="12"/>
                    <a:pt x="0" y="10"/>
                    <a:pt x="0" y="7"/>
                  </a:cubicBezTo>
                  <a:cubicBezTo>
                    <a:pt x="0" y="4"/>
                    <a:pt x="2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6" name="Freeform 194"/>
            <p:cNvSpPr>
              <a:spLocks noEditPoints="1"/>
            </p:cNvSpPr>
            <p:nvPr/>
          </p:nvSpPr>
          <p:spPr bwMode="auto">
            <a:xfrm>
              <a:off x="2325" y="1200"/>
              <a:ext cx="21" cy="22"/>
            </a:xfrm>
            <a:custGeom>
              <a:avLst/>
              <a:gdLst>
                <a:gd name="T0" fmla="*/ 5 w 12"/>
                <a:gd name="T1" fmla="*/ 13 h 13"/>
                <a:gd name="T2" fmla="*/ 0 w 12"/>
                <a:gd name="T3" fmla="*/ 9 h 13"/>
                <a:gd name="T4" fmla="*/ 3 w 12"/>
                <a:gd name="T5" fmla="*/ 1 h 13"/>
                <a:gd name="T6" fmla="*/ 4 w 12"/>
                <a:gd name="T7" fmla="*/ 0 h 13"/>
                <a:gd name="T8" fmla="*/ 4 w 12"/>
                <a:gd name="T9" fmla="*/ 0 h 13"/>
                <a:gd name="T10" fmla="*/ 5 w 12"/>
                <a:gd name="T11" fmla="*/ 0 h 13"/>
                <a:gd name="T12" fmla="*/ 6 w 12"/>
                <a:gd name="T13" fmla="*/ 0 h 13"/>
                <a:gd name="T14" fmla="*/ 11 w 12"/>
                <a:gd name="T15" fmla="*/ 4 h 13"/>
                <a:gd name="T16" fmla="*/ 8 w 12"/>
                <a:gd name="T17" fmla="*/ 12 h 13"/>
                <a:gd name="T18" fmla="*/ 5 w 12"/>
                <a:gd name="T19" fmla="*/ 13 h 13"/>
                <a:gd name="T20" fmla="*/ 5 w 12"/>
                <a:gd name="T21" fmla="*/ 2 h 13"/>
                <a:gd name="T22" fmla="*/ 4 w 12"/>
                <a:gd name="T23" fmla="*/ 3 h 13"/>
                <a:gd name="T24" fmla="*/ 2 w 12"/>
                <a:gd name="T25" fmla="*/ 8 h 13"/>
                <a:gd name="T26" fmla="*/ 7 w 12"/>
                <a:gd name="T27" fmla="*/ 11 h 13"/>
                <a:gd name="T28" fmla="*/ 9 w 12"/>
                <a:gd name="T29" fmla="*/ 4 h 13"/>
                <a:gd name="T30" fmla="*/ 6 w 12"/>
                <a:gd name="T31" fmla="*/ 2 h 13"/>
                <a:gd name="T32" fmla="*/ 5 w 12"/>
                <a:gd name="T3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13">
                  <a:moveTo>
                    <a:pt x="5" y="13"/>
                  </a:moveTo>
                  <a:cubicBezTo>
                    <a:pt x="3" y="13"/>
                    <a:pt x="0" y="11"/>
                    <a:pt x="0" y="9"/>
                  </a:cubicBezTo>
                  <a:cubicBezTo>
                    <a:pt x="0" y="6"/>
                    <a:pt x="1" y="3"/>
                    <a:pt x="3" y="1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8" y="0"/>
                    <a:pt x="10" y="1"/>
                    <a:pt x="11" y="4"/>
                  </a:cubicBezTo>
                  <a:cubicBezTo>
                    <a:pt x="12" y="6"/>
                    <a:pt x="10" y="11"/>
                    <a:pt x="8" y="12"/>
                  </a:cubicBezTo>
                  <a:cubicBezTo>
                    <a:pt x="7" y="13"/>
                    <a:pt x="6" y="13"/>
                    <a:pt x="5" y="13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4" y="3"/>
                  </a:cubicBezTo>
                  <a:cubicBezTo>
                    <a:pt x="3" y="4"/>
                    <a:pt x="2" y="6"/>
                    <a:pt x="2" y="8"/>
                  </a:cubicBezTo>
                  <a:cubicBezTo>
                    <a:pt x="2" y="10"/>
                    <a:pt x="5" y="12"/>
                    <a:pt x="7" y="11"/>
                  </a:cubicBezTo>
                  <a:cubicBezTo>
                    <a:pt x="9" y="10"/>
                    <a:pt x="9" y="6"/>
                    <a:pt x="9" y="4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6" y="2"/>
                    <a:pt x="5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7" name="Freeform 195"/>
            <p:cNvSpPr>
              <a:spLocks/>
            </p:cNvSpPr>
            <p:nvPr/>
          </p:nvSpPr>
          <p:spPr bwMode="auto">
            <a:xfrm>
              <a:off x="2278" y="1239"/>
              <a:ext cx="7" cy="9"/>
            </a:xfrm>
            <a:custGeom>
              <a:avLst/>
              <a:gdLst>
                <a:gd name="T0" fmla="*/ 2 w 4"/>
                <a:gd name="T1" fmla="*/ 1 h 5"/>
                <a:gd name="T2" fmla="*/ 4 w 4"/>
                <a:gd name="T3" fmla="*/ 5 h 5"/>
                <a:gd name="T4" fmla="*/ 0 w 4"/>
                <a:gd name="T5" fmla="*/ 0 h 5"/>
                <a:gd name="T6" fmla="*/ 2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2" y="1"/>
                  </a:moveTo>
                  <a:cubicBezTo>
                    <a:pt x="3" y="2"/>
                    <a:pt x="4" y="4"/>
                    <a:pt x="4" y="5"/>
                  </a:cubicBezTo>
                  <a:cubicBezTo>
                    <a:pt x="2" y="3"/>
                    <a:pt x="1" y="2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8" name="Freeform 196"/>
            <p:cNvSpPr>
              <a:spLocks/>
            </p:cNvSpPr>
            <p:nvPr/>
          </p:nvSpPr>
          <p:spPr bwMode="auto">
            <a:xfrm>
              <a:off x="2275" y="1234"/>
              <a:ext cx="15" cy="18"/>
            </a:xfrm>
            <a:custGeom>
              <a:avLst/>
              <a:gdLst>
                <a:gd name="T0" fmla="*/ 9 w 9"/>
                <a:gd name="T1" fmla="*/ 10 h 10"/>
                <a:gd name="T2" fmla="*/ 6 w 9"/>
                <a:gd name="T3" fmla="*/ 8 h 10"/>
                <a:gd name="T4" fmla="*/ 1 w 9"/>
                <a:gd name="T5" fmla="*/ 3 h 10"/>
                <a:gd name="T6" fmla="*/ 0 w 9"/>
                <a:gd name="T7" fmla="*/ 0 h 10"/>
                <a:gd name="T8" fmla="*/ 3 w 9"/>
                <a:gd name="T9" fmla="*/ 2 h 10"/>
                <a:gd name="T10" fmla="*/ 5 w 9"/>
                <a:gd name="T11" fmla="*/ 4 h 10"/>
                <a:gd name="T12" fmla="*/ 5 w 9"/>
                <a:gd name="T13" fmla="*/ 4 h 10"/>
                <a:gd name="T14" fmla="*/ 7 w 9"/>
                <a:gd name="T15" fmla="*/ 6 h 10"/>
                <a:gd name="T16" fmla="*/ 9 w 9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0">
                  <a:moveTo>
                    <a:pt x="9" y="1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4" y="7"/>
                    <a:pt x="2" y="6"/>
                    <a:pt x="1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3"/>
                    <a:pt x="4" y="3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5"/>
                    <a:pt x="6" y="5"/>
                    <a:pt x="7" y="6"/>
                  </a:cubicBezTo>
                  <a:lnTo>
                    <a:pt x="9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29" name="Freeform 197"/>
            <p:cNvSpPr>
              <a:spLocks/>
            </p:cNvSpPr>
            <p:nvPr/>
          </p:nvSpPr>
          <p:spPr bwMode="auto">
            <a:xfrm>
              <a:off x="2253" y="1241"/>
              <a:ext cx="55" cy="48"/>
            </a:xfrm>
            <a:custGeom>
              <a:avLst/>
              <a:gdLst>
                <a:gd name="T0" fmla="*/ 10 w 32"/>
                <a:gd name="T1" fmla="*/ 2 h 28"/>
                <a:gd name="T2" fmla="*/ 13 w 32"/>
                <a:gd name="T3" fmla="*/ 7 h 28"/>
                <a:gd name="T4" fmla="*/ 16 w 32"/>
                <a:gd name="T5" fmla="*/ 7 h 28"/>
                <a:gd name="T6" fmla="*/ 24 w 32"/>
                <a:gd name="T7" fmla="*/ 12 h 28"/>
                <a:gd name="T8" fmla="*/ 26 w 32"/>
                <a:gd name="T9" fmla="*/ 18 h 28"/>
                <a:gd name="T10" fmla="*/ 29 w 32"/>
                <a:gd name="T11" fmla="*/ 18 h 28"/>
                <a:gd name="T12" fmla="*/ 32 w 32"/>
                <a:gd name="T13" fmla="*/ 20 h 28"/>
                <a:gd name="T14" fmla="*/ 26 w 32"/>
                <a:gd name="T15" fmla="*/ 22 h 28"/>
                <a:gd name="T16" fmla="*/ 20 w 32"/>
                <a:gd name="T17" fmla="*/ 18 h 28"/>
                <a:gd name="T18" fmla="*/ 21 w 32"/>
                <a:gd name="T19" fmla="*/ 17 h 28"/>
                <a:gd name="T20" fmla="*/ 18 w 32"/>
                <a:gd name="T21" fmla="*/ 20 h 28"/>
                <a:gd name="T22" fmla="*/ 14 w 32"/>
                <a:gd name="T23" fmla="*/ 24 h 28"/>
                <a:gd name="T24" fmla="*/ 10 w 32"/>
                <a:gd name="T25" fmla="*/ 19 h 28"/>
                <a:gd name="T26" fmla="*/ 7 w 32"/>
                <a:gd name="T27" fmla="*/ 17 h 28"/>
                <a:gd name="T28" fmla="*/ 8 w 32"/>
                <a:gd name="T29" fmla="*/ 11 h 28"/>
                <a:gd name="T30" fmla="*/ 10 w 32"/>
                <a:gd name="T31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" h="28">
                  <a:moveTo>
                    <a:pt x="10" y="2"/>
                  </a:moveTo>
                  <a:cubicBezTo>
                    <a:pt x="13" y="0"/>
                    <a:pt x="13" y="5"/>
                    <a:pt x="13" y="7"/>
                  </a:cubicBezTo>
                  <a:cubicBezTo>
                    <a:pt x="15" y="3"/>
                    <a:pt x="15" y="7"/>
                    <a:pt x="16" y="7"/>
                  </a:cubicBezTo>
                  <a:cubicBezTo>
                    <a:pt x="19" y="9"/>
                    <a:pt x="21" y="10"/>
                    <a:pt x="24" y="12"/>
                  </a:cubicBezTo>
                  <a:cubicBezTo>
                    <a:pt x="26" y="13"/>
                    <a:pt x="24" y="16"/>
                    <a:pt x="26" y="18"/>
                  </a:cubicBezTo>
                  <a:cubicBezTo>
                    <a:pt x="26" y="18"/>
                    <a:pt x="28" y="17"/>
                    <a:pt x="29" y="18"/>
                  </a:cubicBezTo>
                  <a:cubicBezTo>
                    <a:pt x="30" y="19"/>
                    <a:pt x="31" y="20"/>
                    <a:pt x="32" y="20"/>
                  </a:cubicBezTo>
                  <a:cubicBezTo>
                    <a:pt x="29" y="23"/>
                    <a:pt x="29" y="24"/>
                    <a:pt x="26" y="22"/>
                  </a:cubicBezTo>
                  <a:cubicBezTo>
                    <a:pt x="23" y="21"/>
                    <a:pt x="24" y="18"/>
                    <a:pt x="20" y="18"/>
                  </a:cubicBezTo>
                  <a:cubicBezTo>
                    <a:pt x="20" y="18"/>
                    <a:pt x="21" y="17"/>
                    <a:pt x="21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22"/>
                    <a:pt x="15" y="23"/>
                    <a:pt x="14" y="24"/>
                  </a:cubicBezTo>
                  <a:cubicBezTo>
                    <a:pt x="10" y="28"/>
                    <a:pt x="10" y="23"/>
                    <a:pt x="10" y="19"/>
                  </a:cubicBezTo>
                  <a:cubicBezTo>
                    <a:pt x="9" y="23"/>
                    <a:pt x="0" y="23"/>
                    <a:pt x="7" y="17"/>
                  </a:cubicBezTo>
                  <a:cubicBezTo>
                    <a:pt x="8" y="17"/>
                    <a:pt x="8" y="12"/>
                    <a:pt x="8" y="11"/>
                  </a:cubicBezTo>
                  <a:cubicBezTo>
                    <a:pt x="8" y="8"/>
                    <a:pt x="8" y="5"/>
                    <a:pt x="10" y="2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30" name="Freeform 198"/>
            <p:cNvSpPr>
              <a:spLocks noEditPoints="1"/>
            </p:cNvSpPr>
            <p:nvPr/>
          </p:nvSpPr>
          <p:spPr bwMode="auto">
            <a:xfrm>
              <a:off x="2258" y="1241"/>
              <a:ext cx="51" cy="47"/>
            </a:xfrm>
            <a:custGeom>
              <a:avLst/>
              <a:gdLst>
                <a:gd name="T0" fmla="*/ 6 w 30"/>
                <a:gd name="T1" fmla="*/ 22 h 27"/>
                <a:gd name="T2" fmla="*/ 1 w 30"/>
                <a:gd name="T3" fmla="*/ 22 h 27"/>
                <a:gd name="T4" fmla="*/ 4 w 30"/>
                <a:gd name="T5" fmla="*/ 13 h 27"/>
                <a:gd name="T6" fmla="*/ 4 w 30"/>
                <a:gd name="T7" fmla="*/ 10 h 27"/>
                <a:gd name="T8" fmla="*/ 6 w 30"/>
                <a:gd name="T9" fmla="*/ 1 h 27"/>
                <a:gd name="T10" fmla="*/ 10 w 30"/>
                <a:gd name="T11" fmla="*/ 1 h 27"/>
                <a:gd name="T12" fmla="*/ 12 w 30"/>
                <a:gd name="T13" fmla="*/ 4 h 27"/>
                <a:gd name="T14" fmla="*/ 14 w 30"/>
                <a:gd name="T15" fmla="*/ 7 h 27"/>
                <a:gd name="T16" fmla="*/ 21 w 30"/>
                <a:gd name="T17" fmla="*/ 11 h 27"/>
                <a:gd name="T18" fmla="*/ 23 w 30"/>
                <a:gd name="T19" fmla="*/ 17 h 27"/>
                <a:gd name="T20" fmla="*/ 25 w 30"/>
                <a:gd name="T21" fmla="*/ 16 h 27"/>
                <a:gd name="T22" fmla="*/ 30 w 30"/>
                <a:gd name="T23" fmla="*/ 20 h 27"/>
                <a:gd name="T24" fmla="*/ 29 w 30"/>
                <a:gd name="T25" fmla="*/ 21 h 27"/>
                <a:gd name="T26" fmla="*/ 22 w 30"/>
                <a:gd name="T27" fmla="*/ 23 h 27"/>
                <a:gd name="T28" fmla="*/ 17 w 30"/>
                <a:gd name="T29" fmla="*/ 19 h 27"/>
                <a:gd name="T30" fmla="*/ 16 w 30"/>
                <a:gd name="T31" fmla="*/ 20 h 27"/>
                <a:gd name="T32" fmla="*/ 12 w 30"/>
                <a:gd name="T33" fmla="*/ 25 h 27"/>
                <a:gd name="T34" fmla="*/ 8 w 30"/>
                <a:gd name="T35" fmla="*/ 10 h 27"/>
                <a:gd name="T36" fmla="*/ 9 w 30"/>
                <a:gd name="T37" fmla="*/ 25 h 27"/>
                <a:gd name="T38" fmla="*/ 11 w 30"/>
                <a:gd name="T39" fmla="*/ 23 h 27"/>
                <a:gd name="T40" fmla="*/ 18 w 30"/>
                <a:gd name="T41" fmla="*/ 16 h 27"/>
                <a:gd name="T42" fmla="*/ 19 w 30"/>
                <a:gd name="T43" fmla="*/ 18 h 27"/>
                <a:gd name="T44" fmla="*/ 23 w 30"/>
                <a:gd name="T45" fmla="*/ 21 h 27"/>
                <a:gd name="T46" fmla="*/ 27 w 30"/>
                <a:gd name="T47" fmla="*/ 20 h 27"/>
                <a:gd name="T48" fmla="*/ 25 w 30"/>
                <a:gd name="T49" fmla="*/ 19 h 27"/>
                <a:gd name="T50" fmla="*/ 22 w 30"/>
                <a:gd name="T51" fmla="*/ 18 h 27"/>
                <a:gd name="T52" fmla="*/ 20 w 30"/>
                <a:gd name="T53" fmla="*/ 13 h 27"/>
                <a:gd name="T54" fmla="*/ 13 w 30"/>
                <a:gd name="T55" fmla="*/ 8 h 27"/>
                <a:gd name="T56" fmla="*/ 11 w 30"/>
                <a:gd name="T57" fmla="*/ 6 h 27"/>
                <a:gd name="T58" fmla="*/ 9 w 30"/>
                <a:gd name="T59" fmla="*/ 11 h 27"/>
                <a:gd name="T60" fmla="*/ 8 w 30"/>
                <a:gd name="T61" fmla="*/ 3 h 27"/>
                <a:gd name="T62" fmla="*/ 6 w 30"/>
                <a:gd name="T63" fmla="*/ 10 h 27"/>
                <a:gd name="T64" fmla="*/ 6 w 30"/>
                <a:gd name="T65" fmla="*/ 13 h 27"/>
                <a:gd name="T66" fmla="*/ 3 w 30"/>
                <a:gd name="T67" fmla="*/ 21 h 27"/>
                <a:gd name="T68" fmla="*/ 6 w 30"/>
                <a:gd name="T69" fmla="*/ 1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" h="27">
                  <a:moveTo>
                    <a:pt x="9" y="27"/>
                  </a:moveTo>
                  <a:cubicBezTo>
                    <a:pt x="7" y="27"/>
                    <a:pt x="6" y="24"/>
                    <a:pt x="6" y="22"/>
                  </a:cubicBezTo>
                  <a:cubicBezTo>
                    <a:pt x="5" y="23"/>
                    <a:pt x="4" y="23"/>
                    <a:pt x="3" y="23"/>
                  </a:cubicBezTo>
                  <a:cubicBezTo>
                    <a:pt x="2" y="23"/>
                    <a:pt x="1" y="22"/>
                    <a:pt x="1" y="22"/>
                  </a:cubicBezTo>
                  <a:cubicBezTo>
                    <a:pt x="0" y="20"/>
                    <a:pt x="1" y="19"/>
                    <a:pt x="4" y="17"/>
                  </a:cubicBezTo>
                  <a:cubicBezTo>
                    <a:pt x="4" y="16"/>
                    <a:pt x="4" y="14"/>
                    <a:pt x="4" y="13"/>
                  </a:cubicBezTo>
                  <a:cubicBezTo>
                    <a:pt x="4" y="12"/>
                    <a:pt x="4" y="11"/>
                    <a:pt x="4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7"/>
                    <a:pt x="4" y="5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8" y="0"/>
                    <a:pt x="9" y="1"/>
                    <a:pt x="10" y="1"/>
                  </a:cubicBezTo>
                  <a:cubicBezTo>
                    <a:pt x="10" y="2"/>
                    <a:pt x="11" y="3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4" y="6"/>
                    <a:pt x="14" y="7"/>
                    <a:pt x="14" y="7"/>
                  </a:cubicBezTo>
                  <a:cubicBezTo>
                    <a:pt x="15" y="7"/>
                    <a:pt x="17" y="9"/>
                    <a:pt x="19" y="10"/>
                  </a:cubicBezTo>
                  <a:cubicBezTo>
                    <a:pt x="20" y="10"/>
                    <a:pt x="20" y="11"/>
                    <a:pt x="21" y="11"/>
                  </a:cubicBezTo>
                  <a:cubicBezTo>
                    <a:pt x="23" y="12"/>
                    <a:pt x="23" y="14"/>
                    <a:pt x="23" y="15"/>
                  </a:cubicBezTo>
                  <a:cubicBezTo>
                    <a:pt x="23" y="16"/>
                    <a:pt x="23" y="16"/>
                    <a:pt x="23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5" y="16"/>
                    <a:pt x="25" y="16"/>
                  </a:cubicBezTo>
                  <a:cubicBezTo>
                    <a:pt x="26" y="16"/>
                    <a:pt x="27" y="17"/>
                    <a:pt x="27" y="17"/>
                  </a:cubicBezTo>
                  <a:cubicBezTo>
                    <a:pt x="28" y="18"/>
                    <a:pt x="29" y="19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9" y="22"/>
                    <a:pt x="28" y="22"/>
                  </a:cubicBezTo>
                  <a:cubicBezTo>
                    <a:pt x="26" y="24"/>
                    <a:pt x="25" y="24"/>
                    <a:pt x="22" y="23"/>
                  </a:cubicBezTo>
                  <a:cubicBezTo>
                    <a:pt x="21" y="23"/>
                    <a:pt x="20" y="21"/>
                    <a:pt x="19" y="21"/>
                  </a:cubicBezTo>
                  <a:cubicBezTo>
                    <a:pt x="19" y="19"/>
                    <a:pt x="19" y="19"/>
                    <a:pt x="17" y="19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2"/>
                    <a:pt x="14" y="23"/>
                    <a:pt x="13" y="24"/>
                  </a:cubicBezTo>
                  <a:cubicBezTo>
                    <a:pt x="12" y="24"/>
                    <a:pt x="12" y="25"/>
                    <a:pt x="12" y="25"/>
                  </a:cubicBezTo>
                  <a:cubicBezTo>
                    <a:pt x="10" y="26"/>
                    <a:pt x="9" y="27"/>
                    <a:pt x="9" y="27"/>
                  </a:cubicBezTo>
                  <a:close/>
                  <a:moveTo>
                    <a:pt x="8" y="10"/>
                  </a:move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4"/>
                    <a:pt x="9" y="25"/>
                  </a:cubicBezTo>
                  <a:cubicBezTo>
                    <a:pt x="9" y="25"/>
                    <a:pt x="9" y="24"/>
                    <a:pt x="10" y="24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4" y="21"/>
                    <a:pt x="14" y="20"/>
                  </a:cubicBezTo>
                  <a:cubicBezTo>
                    <a:pt x="14" y="18"/>
                    <a:pt x="15" y="16"/>
                    <a:pt x="18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1" y="19"/>
                    <a:pt x="21" y="20"/>
                  </a:cubicBezTo>
                  <a:cubicBezTo>
                    <a:pt x="22" y="20"/>
                    <a:pt x="22" y="21"/>
                    <a:pt x="23" y="21"/>
                  </a:cubicBezTo>
                  <a:cubicBezTo>
                    <a:pt x="25" y="22"/>
                    <a:pt x="25" y="22"/>
                    <a:pt x="27" y="21"/>
                  </a:cubicBezTo>
                  <a:cubicBezTo>
                    <a:pt x="27" y="21"/>
                    <a:pt x="27" y="20"/>
                    <a:pt x="27" y="20"/>
                  </a:cubicBezTo>
                  <a:cubicBezTo>
                    <a:pt x="27" y="20"/>
                    <a:pt x="26" y="19"/>
                    <a:pt x="25" y="18"/>
                  </a:cubicBezTo>
                  <a:cubicBezTo>
                    <a:pt x="25" y="18"/>
                    <a:pt x="25" y="18"/>
                    <a:pt x="25" y="19"/>
                  </a:cubicBezTo>
                  <a:cubicBezTo>
                    <a:pt x="24" y="19"/>
                    <a:pt x="24" y="19"/>
                    <a:pt x="23" y="19"/>
                  </a:cubicBezTo>
                  <a:cubicBezTo>
                    <a:pt x="23" y="19"/>
                    <a:pt x="22" y="19"/>
                    <a:pt x="22" y="18"/>
                  </a:cubicBezTo>
                  <a:cubicBezTo>
                    <a:pt x="21" y="17"/>
                    <a:pt x="21" y="16"/>
                    <a:pt x="21" y="15"/>
                  </a:cubicBezTo>
                  <a:cubicBezTo>
                    <a:pt x="21" y="14"/>
                    <a:pt x="21" y="13"/>
                    <a:pt x="20" y="13"/>
                  </a:cubicBezTo>
                  <a:cubicBezTo>
                    <a:pt x="19" y="12"/>
                    <a:pt x="19" y="12"/>
                    <a:pt x="18" y="11"/>
                  </a:cubicBezTo>
                  <a:cubicBezTo>
                    <a:pt x="16" y="10"/>
                    <a:pt x="14" y="9"/>
                    <a:pt x="13" y="8"/>
                  </a:cubicBezTo>
                  <a:cubicBezTo>
                    <a:pt x="12" y="8"/>
                    <a:pt x="12" y="7"/>
                    <a:pt x="12" y="7"/>
                  </a:cubicBezTo>
                  <a:cubicBezTo>
                    <a:pt x="12" y="7"/>
                    <a:pt x="11" y="6"/>
                    <a:pt x="11" y="6"/>
                  </a:cubicBezTo>
                  <a:cubicBezTo>
                    <a:pt x="11" y="6"/>
                    <a:pt x="11" y="7"/>
                    <a:pt x="11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5"/>
                    <a:pt x="9" y="3"/>
                    <a:pt x="8" y="3"/>
                  </a:cubicBezTo>
                  <a:cubicBezTo>
                    <a:pt x="8" y="3"/>
                    <a:pt x="8" y="3"/>
                    <a:pt x="7" y="3"/>
                  </a:cubicBezTo>
                  <a:cubicBezTo>
                    <a:pt x="6" y="5"/>
                    <a:pt x="6" y="7"/>
                    <a:pt x="6" y="10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2"/>
                    <a:pt x="6" y="13"/>
                  </a:cubicBezTo>
                  <a:cubicBezTo>
                    <a:pt x="6" y="16"/>
                    <a:pt x="6" y="17"/>
                    <a:pt x="5" y="18"/>
                  </a:cubicBezTo>
                  <a:cubicBezTo>
                    <a:pt x="3" y="20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6" y="20"/>
                    <a:pt x="6" y="19"/>
                  </a:cubicBezTo>
                  <a:lnTo>
                    <a:pt x="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31" name="Freeform 199"/>
            <p:cNvSpPr>
              <a:spLocks/>
            </p:cNvSpPr>
            <p:nvPr/>
          </p:nvSpPr>
          <p:spPr bwMode="auto">
            <a:xfrm>
              <a:off x="2259" y="1202"/>
              <a:ext cx="6" cy="8"/>
            </a:xfrm>
            <a:custGeom>
              <a:avLst/>
              <a:gdLst>
                <a:gd name="T0" fmla="*/ 2 w 3"/>
                <a:gd name="T1" fmla="*/ 0 h 5"/>
                <a:gd name="T2" fmla="*/ 3 w 3"/>
                <a:gd name="T3" fmla="*/ 5 h 5"/>
                <a:gd name="T4" fmla="*/ 2 w 3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2" y="2"/>
                    <a:pt x="3" y="4"/>
                    <a:pt x="3" y="5"/>
                  </a:cubicBezTo>
                  <a:cubicBezTo>
                    <a:pt x="1" y="4"/>
                    <a:pt x="0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32" name="Freeform 200"/>
            <p:cNvSpPr>
              <a:spLocks/>
            </p:cNvSpPr>
            <p:nvPr/>
          </p:nvSpPr>
          <p:spPr bwMode="auto">
            <a:xfrm>
              <a:off x="2259" y="1200"/>
              <a:ext cx="7" cy="14"/>
            </a:xfrm>
            <a:custGeom>
              <a:avLst/>
              <a:gdLst>
                <a:gd name="T0" fmla="*/ 4 w 4"/>
                <a:gd name="T1" fmla="*/ 8 h 8"/>
                <a:gd name="T2" fmla="*/ 2 w 4"/>
                <a:gd name="T3" fmla="*/ 7 h 8"/>
                <a:gd name="T4" fmla="*/ 0 w 4"/>
                <a:gd name="T5" fmla="*/ 3 h 8"/>
                <a:gd name="T6" fmla="*/ 2 w 4"/>
                <a:gd name="T7" fmla="*/ 0 h 8"/>
                <a:gd name="T8" fmla="*/ 3 w 4"/>
                <a:gd name="T9" fmla="*/ 0 h 8"/>
                <a:gd name="T10" fmla="*/ 3 w 4"/>
                <a:gd name="T11" fmla="*/ 3 h 8"/>
                <a:gd name="T12" fmla="*/ 4 w 4"/>
                <a:gd name="T13" fmla="*/ 6 h 8"/>
                <a:gd name="T14" fmla="*/ 4 w 4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8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4" y="5"/>
                    <a:pt x="4" y="6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33" name="Freeform 201"/>
            <p:cNvSpPr>
              <a:spLocks/>
            </p:cNvSpPr>
            <p:nvPr/>
          </p:nvSpPr>
          <p:spPr bwMode="auto">
            <a:xfrm>
              <a:off x="2203" y="1076"/>
              <a:ext cx="36" cy="53"/>
            </a:xfrm>
            <a:custGeom>
              <a:avLst/>
              <a:gdLst>
                <a:gd name="T0" fmla="*/ 2 w 21"/>
                <a:gd name="T1" fmla="*/ 2 h 31"/>
                <a:gd name="T2" fmla="*/ 21 w 21"/>
                <a:gd name="T3" fmla="*/ 4 h 31"/>
                <a:gd name="T4" fmla="*/ 20 w 21"/>
                <a:gd name="T5" fmla="*/ 7 h 31"/>
                <a:gd name="T6" fmla="*/ 18 w 21"/>
                <a:gd name="T7" fmla="*/ 9 h 31"/>
                <a:gd name="T8" fmla="*/ 16 w 21"/>
                <a:gd name="T9" fmla="*/ 14 h 31"/>
                <a:gd name="T10" fmla="*/ 14 w 21"/>
                <a:gd name="T11" fmla="*/ 20 h 31"/>
                <a:gd name="T12" fmla="*/ 5 w 21"/>
                <a:gd name="T13" fmla="*/ 20 h 31"/>
                <a:gd name="T14" fmla="*/ 7 w 21"/>
                <a:gd name="T15" fmla="*/ 26 h 31"/>
                <a:gd name="T16" fmla="*/ 2 w 21"/>
                <a:gd name="T17" fmla="*/ 29 h 31"/>
                <a:gd name="T18" fmla="*/ 3 w 21"/>
                <a:gd name="T19" fmla="*/ 28 h 31"/>
                <a:gd name="T20" fmla="*/ 2 w 21"/>
                <a:gd name="T21" fmla="*/ 24 h 31"/>
                <a:gd name="T22" fmla="*/ 0 w 21"/>
                <a:gd name="T23" fmla="*/ 20 h 31"/>
                <a:gd name="T24" fmla="*/ 0 w 21"/>
                <a:gd name="T25" fmla="*/ 7 h 31"/>
                <a:gd name="T26" fmla="*/ 4 w 21"/>
                <a:gd name="T27" fmla="*/ 8 h 31"/>
                <a:gd name="T28" fmla="*/ 2 w 21"/>
                <a:gd name="T29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31">
                  <a:moveTo>
                    <a:pt x="2" y="2"/>
                  </a:moveTo>
                  <a:cubicBezTo>
                    <a:pt x="9" y="0"/>
                    <a:pt x="14" y="2"/>
                    <a:pt x="21" y="4"/>
                  </a:cubicBezTo>
                  <a:cubicBezTo>
                    <a:pt x="21" y="5"/>
                    <a:pt x="20" y="6"/>
                    <a:pt x="20" y="7"/>
                  </a:cubicBezTo>
                  <a:cubicBezTo>
                    <a:pt x="19" y="8"/>
                    <a:pt x="18" y="9"/>
                    <a:pt x="18" y="9"/>
                  </a:cubicBezTo>
                  <a:cubicBezTo>
                    <a:pt x="17" y="11"/>
                    <a:pt x="18" y="13"/>
                    <a:pt x="16" y="14"/>
                  </a:cubicBezTo>
                  <a:cubicBezTo>
                    <a:pt x="17" y="15"/>
                    <a:pt x="15" y="19"/>
                    <a:pt x="14" y="20"/>
                  </a:cubicBezTo>
                  <a:cubicBezTo>
                    <a:pt x="13" y="21"/>
                    <a:pt x="7" y="20"/>
                    <a:pt x="5" y="20"/>
                  </a:cubicBezTo>
                  <a:cubicBezTo>
                    <a:pt x="8" y="23"/>
                    <a:pt x="9" y="23"/>
                    <a:pt x="7" y="26"/>
                  </a:cubicBezTo>
                  <a:cubicBezTo>
                    <a:pt x="6" y="28"/>
                    <a:pt x="4" y="31"/>
                    <a:pt x="2" y="29"/>
                  </a:cubicBezTo>
                  <a:cubicBezTo>
                    <a:pt x="2" y="29"/>
                    <a:pt x="3" y="28"/>
                    <a:pt x="3" y="28"/>
                  </a:cubicBezTo>
                  <a:cubicBezTo>
                    <a:pt x="2" y="27"/>
                    <a:pt x="1" y="26"/>
                    <a:pt x="2" y="24"/>
                  </a:cubicBezTo>
                  <a:cubicBezTo>
                    <a:pt x="4" y="21"/>
                    <a:pt x="0" y="23"/>
                    <a:pt x="0" y="20"/>
                  </a:cubicBezTo>
                  <a:cubicBezTo>
                    <a:pt x="0" y="16"/>
                    <a:pt x="0" y="11"/>
                    <a:pt x="0" y="7"/>
                  </a:cubicBezTo>
                  <a:cubicBezTo>
                    <a:pt x="1" y="7"/>
                    <a:pt x="3" y="8"/>
                    <a:pt x="4" y="8"/>
                  </a:cubicBezTo>
                  <a:cubicBezTo>
                    <a:pt x="2" y="6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34" name="Freeform 202"/>
            <p:cNvSpPr>
              <a:spLocks noEditPoints="1"/>
            </p:cNvSpPr>
            <p:nvPr/>
          </p:nvSpPr>
          <p:spPr bwMode="auto">
            <a:xfrm>
              <a:off x="2201" y="1076"/>
              <a:ext cx="39" cy="53"/>
            </a:xfrm>
            <a:custGeom>
              <a:avLst/>
              <a:gdLst>
                <a:gd name="T0" fmla="*/ 2 w 23"/>
                <a:gd name="T1" fmla="*/ 30 h 31"/>
                <a:gd name="T2" fmla="*/ 2 w 23"/>
                <a:gd name="T3" fmla="*/ 29 h 31"/>
                <a:gd name="T4" fmla="*/ 2 w 23"/>
                <a:gd name="T5" fmla="*/ 24 h 31"/>
                <a:gd name="T6" fmla="*/ 2 w 23"/>
                <a:gd name="T7" fmla="*/ 23 h 31"/>
                <a:gd name="T8" fmla="*/ 0 w 23"/>
                <a:gd name="T9" fmla="*/ 10 h 31"/>
                <a:gd name="T10" fmla="*/ 0 w 23"/>
                <a:gd name="T11" fmla="*/ 5 h 31"/>
                <a:gd name="T12" fmla="*/ 3 w 23"/>
                <a:gd name="T13" fmla="*/ 1 h 31"/>
                <a:gd name="T14" fmla="*/ 3 w 23"/>
                <a:gd name="T15" fmla="*/ 1 h 31"/>
                <a:gd name="T16" fmla="*/ 20 w 23"/>
                <a:gd name="T17" fmla="*/ 3 h 31"/>
                <a:gd name="T18" fmla="*/ 23 w 23"/>
                <a:gd name="T19" fmla="*/ 5 h 31"/>
                <a:gd name="T20" fmla="*/ 22 w 23"/>
                <a:gd name="T21" fmla="*/ 8 h 31"/>
                <a:gd name="T22" fmla="*/ 20 w 23"/>
                <a:gd name="T23" fmla="*/ 11 h 31"/>
                <a:gd name="T24" fmla="*/ 17 w 23"/>
                <a:gd name="T25" fmla="*/ 19 h 31"/>
                <a:gd name="T26" fmla="*/ 13 w 23"/>
                <a:gd name="T27" fmla="*/ 22 h 31"/>
                <a:gd name="T28" fmla="*/ 9 w 23"/>
                <a:gd name="T29" fmla="*/ 27 h 31"/>
                <a:gd name="T30" fmla="*/ 4 w 23"/>
                <a:gd name="T31" fmla="*/ 29 h 31"/>
                <a:gd name="T32" fmla="*/ 7 w 23"/>
                <a:gd name="T33" fmla="*/ 22 h 31"/>
                <a:gd name="T34" fmla="*/ 4 w 23"/>
                <a:gd name="T35" fmla="*/ 19 h 31"/>
                <a:gd name="T36" fmla="*/ 8 w 23"/>
                <a:gd name="T37" fmla="*/ 19 h 31"/>
                <a:gd name="T38" fmla="*/ 14 w 23"/>
                <a:gd name="T39" fmla="*/ 20 h 31"/>
                <a:gd name="T40" fmla="*/ 16 w 23"/>
                <a:gd name="T41" fmla="*/ 14 h 31"/>
                <a:gd name="T42" fmla="*/ 17 w 23"/>
                <a:gd name="T43" fmla="*/ 13 h 31"/>
                <a:gd name="T44" fmla="*/ 18 w 23"/>
                <a:gd name="T45" fmla="*/ 8 h 31"/>
                <a:gd name="T46" fmla="*/ 20 w 23"/>
                <a:gd name="T47" fmla="*/ 7 h 31"/>
                <a:gd name="T48" fmla="*/ 21 w 23"/>
                <a:gd name="T49" fmla="*/ 5 h 31"/>
                <a:gd name="T50" fmla="*/ 4 w 23"/>
                <a:gd name="T51" fmla="*/ 3 h 31"/>
                <a:gd name="T52" fmla="*/ 6 w 23"/>
                <a:gd name="T53" fmla="*/ 8 h 31"/>
                <a:gd name="T54" fmla="*/ 5 w 23"/>
                <a:gd name="T55" fmla="*/ 9 h 31"/>
                <a:gd name="T56" fmla="*/ 2 w 23"/>
                <a:gd name="T57" fmla="*/ 10 h 31"/>
                <a:gd name="T58" fmla="*/ 3 w 23"/>
                <a:gd name="T59" fmla="*/ 21 h 31"/>
                <a:gd name="T60" fmla="*/ 4 w 23"/>
                <a:gd name="T61" fmla="*/ 27 h 31"/>
                <a:gd name="T62" fmla="*/ 4 w 23"/>
                <a:gd name="T63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31">
                  <a:moveTo>
                    <a:pt x="5" y="31"/>
                  </a:moveTo>
                  <a:cubicBezTo>
                    <a:pt x="4" y="31"/>
                    <a:pt x="3" y="31"/>
                    <a:pt x="2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8"/>
                    <a:pt x="2" y="28"/>
                    <a:pt x="3" y="28"/>
                  </a:cubicBezTo>
                  <a:cubicBezTo>
                    <a:pt x="2" y="27"/>
                    <a:pt x="1" y="25"/>
                    <a:pt x="2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1" y="22"/>
                    <a:pt x="0" y="22"/>
                    <a:pt x="0" y="20"/>
                  </a:cubicBezTo>
                  <a:cubicBezTo>
                    <a:pt x="0" y="17"/>
                    <a:pt x="0" y="13"/>
                    <a:pt x="0" y="10"/>
                  </a:cubicBezTo>
                  <a:cubicBezTo>
                    <a:pt x="0" y="9"/>
                    <a:pt x="0" y="8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5"/>
                    <a:pt x="1" y="3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5" y="0"/>
                    <a:pt x="7" y="0"/>
                    <a:pt x="8" y="0"/>
                  </a:cubicBezTo>
                  <a:cubicBezTo>
                    <a:pt x="12" y="0"/>
                    <a:pt x="16" y="1"/>
                    <a:pt x="20" y="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2" y="6"/>
                    <a:pt x="22" y="7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1"/>
                  </a:cubicBezTo>
                  <a:cubicBezTo>
                    <a:pt x="20" y="12"/>
                    <a:pt x="20" y="13"/>
                    <a:pt x="18" y="14"/>
                  </a:cubicBezTo>
                  <a:cubicBezTo>
                    <a:pt x="19" y="16"/>
                    <a:pt x="18" y="18"/>
                    <a:pt x="17" y="19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5" y="22"/>
                    <a:pt x="14" y="22"/>
                    <a:pt x="13" y="22"/>
                  </a:cubicBezTo>
                  <a:cubicBezTo>
                    <a:pt x="12" y="22"/>
                    <a:pt x="10" y="22"/>
                    <a:pt x="9" y="21"/>
                  </a:cubicBezTo>
                  <a:cubicBezTo>
                    <a:pt x="10" y="23"/>
                    <a:pt x="11" y="24"/>
                    <a:pt x="9" y="27"/>
                  </a:cubicBezTo>
                  <a:cubicBezTo>
                    <a:pt x="8" y="29"/>
                    <a:pt x="6" y="31"/>
                    <a:pt x="5" y="31"/>
                  </a:cubicBezTo>
                  <a:close/>
                  <a:moveTo>
                    <a:pt x="4" y="29"/>
                  </a:moveTo>
                  <a:cubicBezTo>
                    <a:pt x="6" y="29"/>
                    <a:pt x="7" y="27"/>
                    <a:pt x="7" y="26"/>
                  </a:cubicBezTo>
                  <a:cubicBezTo>
                    <a:pt x="9" y="24"/>
                    <a:pt x="8" y="24"/>
                    <a:pt x="7" y="22"/>
                  </a:cubicBezTo>
                  <a:cubicBezTo>
                    <a:pt x="6" y="22"/>
                    <a:pt x="6" y="21"/>
                    <a:pt x="5" y="21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9"/>
                    <a:pt x="8" y="19"/>
                  </a:cubicBezTo>
                  <a:cubicBezTo>
                    <a:pt x="9" y="20"/>
                    <a:pt x="11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9"/>
                    <a:pt x="15" y="19"/>
                    <a:pt x="15" y="18"/>
                  </a:cubicBezTo>
                  <a:cubicBezTo>
                    <a:pt x="15" y="18"/>
                    <a:pt x="17" y="15"/>
                    <a:pt x="16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8" y="12"/>
                    <a:pt x="18" y="12"/>
                    <a:pt x="18" y="11"/>
                  </a:cubicBezTo>
                  <a:cubicBezTo>
                    <a:pt x="18" y="10"/>
                    <a:pt x="18" y="9"/>
                    <a:pt x="18" y="8"/>
                  </a:cubicBezTo>
                  <a:cubicBezTo>
                    <a:pt x="18" y="8"/>
                    <a:pt x="19" y="8"/>
                    <a:pt x="19" y="8"/>
                  </a:cubicBezTo>
                  <a:cubicBezTo>
                    <a:pt x="19" y="8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4" y="3"/>
                    <a:pt x="10" y="2"/>
                    <a:pt x="4" y="3"/>
                  </a:cubicBezTo>
                  <a:cubicBezTo>
                    <a:pt x="3" y="4"/>
                    <a:pt x="3" y="5"/>
                    <a:pt x="5" y="6"/>
                  </a:cubicBezTo>
                  <a:cubicBezTo>
                    <a:pt x="5" y="7"/>
                    <a:pt x="6" y="7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8"/>
                    <a:pt x="2" y="8"/>
                  </a:cubicBezTo>
                  <a:cubicBezTo>
                    <a:pt x="2" y="9"/>
                    <a:pt x="2" y="10"/>
                    <a:pt x="2" y="10"/>
                  </a:cubicBezTo>
                  <a:cubicBezTo>
                    <a:pt x="2" y="13"/>
                    <a:pt x="2" y="17"/>
                    <a:pt x="2" y="20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4" y="21"/>
                    <a:pt x="5" y="22"/>
                    <a:pt x="4" y="25"/>
                  </a:cubicBezTo>
                  <a:cubicBezTo>
                    <a:pt x="4" y="25"/>
                    <a:pt x="3" y="26"/>
                    <a:pt x="4" y="27"/>
                  </a:cubicBezTo>
                  <a:cubicBezTo>
                    <a:pt x="5" y="28"/>
                    <a:pt x="5" y="28"/>
                    <a:pt x="5" y="28"/>
                  </a:cubicBez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35" name="Freeform 203"/>
            <p:cNvSpPr>
              <a:spLocks/>
            </p:cNvSpPr>
            <p:nvPr/>
          </p:nvSpPr>
          <p:spPr bwMode="auto">
            <a:xfrm>
              <a:off x="2411" y="1479"/>
              <a:ext cx="19" cy="10"/>
            </a:xfrm>
            <a:custGeom>
              <a:avLst/>
              <a:gdLst>
                <a:gd name="T0" fmla="*/ 4 w 11"/>
                <a:gd name="T1" fmla="*/ 0 h 6"/>
                <a:gd name="T2" fmla="*/ 11 w 11"/>
                <a:gd name="T3" fmla="*/ 4 h 6"/>
                <a:gd name="T4" fmla="*/ 9 w 11"/>
                <a:gd name="T5" fmla="*/ 6 h 6"/>
                <a:gd name="T6" fmla="*/ 4 w 11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4" y="0"/>
                  </a:moveTo>
                  <a:cubicBezTo>
                    <a:pt x="3" y="4"/>
                    <a:pt x="9" y="4"/>
                    <a:pt x="11" y="4"/>
                  </a:cubicBezTo>
                  <a:cubicBezTo>
                    <a:pt x="11" y="4"/>
                    <a:pt x="10" y="6"/>
                    <a:pt x="9" y="6"/>
                  </a:cubicBezTo>
                  <a:cubicBezTo>
                    <a:pt x="8" y="4"/>
                    <a:pt x="0" y="4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36" name="Freeform 204"/>
            <p:cNvSpPr>
              <a:spLocks/>
            </p:cNvSpPr>
            <p:nvPr/>
          </p:nvSpPr>
          <p:spPr bwMode="auto">
            <a:xfrm>
              <a:off x="2413" y="1476"/>
              <a:ext cx="20" cy="17"/>
            </a:xfrm>
            <a:custGeom>
              <a:avLst/>
              <a:gdLst>
                <a:gd name="T0" fmla="*/ 8 w 12"/>
                <a:gd name="T1" fmla="*/ 10 h 10"/>
                <a:gd name="T2" fmla="*/ 7 w 12"/>
                <a:gd name="T3" fmla="*/ 9 h 10"/>
                <a:gd name="T4" fmla="*/ 5 w 12"/>
                <a:gd name="T5" fmla="*/ 7 h 10"/>
                <a:gd name="T6" fmla="*/ 1 w 12"/>
                <a:gd name="T7" fmla="*/ 4 h 10"/>
                <a:gd name="T8" fmla="*/ 2 w 12"/>
                <a:gd name="T9" fmla="*/ 2 h 10"/>
                <a:gd name="T10" fmla="*/ 4 w 12"/>
                <a:gd name="T11" fmla="*/ 0 h 10"/>
                <a:gd name="T12" fmla="*/ 4 w 12"/>
                <a:gd name="T13" fmla="*/ 3 h 10"/>
                <a:gd name="T14" fmla="*/ 4 w 12"/>
                <a:gd name="T15" fmla="*/ 4 h 10"/>
                <a:gd name="T16" fmla="*/ 9 w 12"/>
                <a:gd name="T17" fmla="*/ 5 h 10"/>
                <a:gd name="T18" fmla="*/ 10 w 12"/>
                <a:gd name="T19" fmla="*/ 5 h 10"/>
                <a:gd name="T20" fmla="*/ 12 w 12"/>
                <a:gd name="T21" fmla="*/ 5 h 10"/>
                <a:gd name="T22" fmla="*/ 11 w 12"/>
                <a:gd name="T23" fmla="*/ 6 h 10"/>
                <a:gd name="T24" fmla="*/ 9 w 12"/>
                <a:gd name="T25" fmla="*/ 9 h 10"/>
                <a:gd name="T26" fmla="*/ 8 w 12"/>
                <a:gd name="T2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0">
                  <a:moveTo>
                    <a:pt x="8" y="1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8"/>
                    <a:pt x="6" y="8"/>
                    <a:pt x="5" y="7"/>
                  </a:cubicBezTo>
                  <a:cubicBezTo>
                    <a:pt x="3" y="7"/>
                    <a:pt x="1" y="6"/>
                    <a:pt x="1" y="4"/>
                  </a:cubicBezTo>
                  <a:cubicBezTo>
                    <a:pt x="0" y="3"/>
                    <a:pt x="1" y="3"/>
                    <a:pt x="2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4" y="4"/>
                    <a:pt x="4" y="4"/>
                  </a:cubicBezTo>
                  <a:cubicBezTo>
                    <a:pt x="4" y="5"/>
                    <a:pt x="7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7"/>
                    <a:pt x="10" y="8"/>
                    <a:pt x="9" y="9"/>
                  </a:cubicBezTo>
                  <a:lnTo>
                    <a:pt x="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834" name="Group 406"/>
          <p:cNvGrpSpPr>
            <a:grpSpLocks/>
          </p:cNvGrpSpPr>
          <p:nvPr/>
        </p:nvGrpSpPr>
        <p:grpSpPr bwMode="auto">
          <a:xfrm>
            <a:off x="2852246" y="2289566"/>
            <a:ext cx="3946061" cy="3167801"/>
            <a:chOff x="1996" y="1062"/>
            <a:chExt cx="1213" cy="1029"/>
          </a:xfrm>
          <a:solidFill>
            <a:schemeClr val="bg1">
              <a:lumMod val="75000"/>
            </a:schemeClr>
          </a:solidFill>
        </p:grpSpPr>
        <p:sp>
          <p:nvSpPr>
            <p:cNvPr id="1237" name="Freeform 206"/>
            <p:cNvSpPr>
              <a:spLocks/>
            </p:cNvSpPr>
            <p:nvPr/>
          </p:nvSpPr>
          <p:spPr bwMode="auto">
            <a:xfrm>
              <a:off x="2320" y="1279"/>
              <a:ext cx="8" cy="14"/>
            </a:xfrm>
            <a:custGeom>
              <a:avLst/>
              <a:gdLst>
                <a:gd name="T0" fmla="*/ 0 w 5"/>
                <a:gd name="T1" fmla="*/ 2 h 8"/>
                <a:gd name="T2" fmla="*/ 0 w 5"/>
                <a:gd name="T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8">
                  <a:moveTo>
                    <a:pt x="0" y="2"/>
                  </a:moveTo>
                  <a:cubicBezTo>
                    <a:pt x="5" y="0"/>
                    <a:pt x="3" y="8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8" name="Freeform 207"/>
            <p:cNvSpPr>
              <a:spLocks noEditPoints="1"/>
            </p:cNvSpPr>
            <p:nvPr/>
          </p:nvSpPr>
          <p:spPr bwMode="auto">
            <a:xfrm>
              <a:off x="2321" y="1279"/>
              <a:ext cx="6" cy="9"/>
            </a:xfrm>
            <a:custGeom>
              <a:avLst/>
              <a:gdLst>
                <a:gd name="T0" fmla="*/ 1 w 3"/>
                <a:gd name="T1" fmla="*/ 5 h 5"/>
                <a:gd name="T2" fmla="*/ 1 w 3"/>
                <a:gd name="T3" fmla="*/ 3 h 5"/>
                <a:gd name="T4" fmla="*/ 3 w 3"/>
                <a:gd name="T5" fmla="*/ 3 h 5"/>
                <a:gd name="T6" fmla="*/ 1 w 3"/>
                <a:gd name="T7" fmla="*/ 5 h 5"/>
                <a:gd name="T8" fmla="*/ 3 w 3"/>
                <a:gd name="T9" fmla="*/ 3 h 5"/>
                <a:gd name="T10" fmla="*/ 1 w 3"/>
                <a:gd name="T11" fmla="*/ 3 h 5"/>
                <a:gd name="T12" fmla="*/ 1 w 3"/>
                <a:gd name="T13" fmla="*/ 3 h 5"/>
                <a:gd name="T14" fmla="*/ 1 w 3"/>
                <a:gd name="T15" fmla="*/ 3 h 5"/>
                <a:gd name="T16" fmla="*/ 0 w 3"/>
                <a:gd name="T17" fmla="*/ 2 h 5"/>
                <a:gd name="T18" fmla="*/ 0 w 3"/>
                <a:gd name="T19" fmla="*/ 0 h 5"/>
                <a:gd name="T20" fmla="*/ 2 w 3"/>
                <a:gd name="T21" fmla="*/ 1 h 5"/>
                <a:gd name="T22" fmla="*/ 3 w 3"/>
                <a:gd name="T2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5">
                  <a:moveTo>
                    <a:pt x="1" y="5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5"/>
                    <a:pt x="1" y="5"/>
                  </a:cubicBezTo>
                  <a:close/>
                  <a:moveTo>
                    <a:pt x="3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2" y="2"/>
                    <a:pt x="3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9" name="Freeform 208"/>
            <p:cNvSpPr>
              <a:spLocks/>
            </p:cNvSpPr>
            <p:nvPr/>
          </p:nvSpPr>
          <p:spPr bwMode="auto">
            <a:xfrm>
              <a:off x="2306" y="1172"/>
              <a:ext cx="7" cy="7"/>
            </a:xfrm>
            <a:custGeom>
              <a:avLst/>
              <a:gdLst>
                <a:gd name="T0" fmla="*/ 1 w 4"/>
                <a:gd name="T1" fmla="*/ 0 h 4"/>
                <a:gd name="T2" fmla="*/ 4 w 4"/>
                <a:gd name="T3" fmla="*/ 1 h 4"/>
                <a:gd name="T4" fmla="*/ 1 w 4"/>
                <a:gd name="T5" fmla="*/ 4 h 4"/>
                <a:gd name="T6" fmla="*/ 0 w 4"/>
                <a:gd name="T7" fmla="*/ 1 h 4"/>
                <a:gd name="T8" fmla="*/ 1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2" y="0"/>
                    <a:pt x="3" y="1"/>
                    <a:pt x="4" y="1"/>
                  </a:cubicBezTo>
                  <a:cubicBezTo>
                    <a:pt x="2" y="1"/>
                    <a:pt x="1" y="2"/>
                    <a:pt x="1" y="4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0" name="Freeform 209"/>
            <p:cNvSpPr>
              <a:spLocks/>
            </p:cNvSpPr>
            <p:nvPr/>
          </p:nvSpPr>
          <p:spPr bwMode="auto">
            <a:xfrm>
              <a:off x="2302" y="1171"/>
              <a:ext cx="19" cy="15"/>
            </a:xfrm>
            <a:custGeom>
              <a:avLst/>
              <a:gdLst>
                <a:gd name="T0" fmla="*/ 5 w 11"/>
                <a:gd name="T1" fmla="*/ 9 h 9"/>
                <a:gd name="T2" fmla="*/ 2 w 11"/>
                <a:gd name="T3" fmla="*/ 6 h 9"/>
                <a:gd name="T4" fmla="*/ 1 w 11"/>
                <a:gd name="T5" fmla="*/ 2 h 9"/>
                <a:gd name="T6" fmla="*/ 0 w 11"/>
                <a:gd name="T7" fmla="*/ 1 h 9"/>
                <a:gd name="T8" fmla="*/ 3 w 11"/>
                <a:gd name="T9" fmla="*/ 0 h 9"/>
                <a:gd name="T10" fmla="*/ 3 w 11"/>
                <a:gd name="T11" fmla="*/ 0 h 9"/>
                <a:gd name="T12" fmla="*/ 5 w 11"/>
                <a:gd name="T13" fmla="*/ 1 h 9"/>
                <a:gd name="T14" fmla="*/ 6 w 11"/>
                <a:gd name="T15" fmla="*/ 1 h 9"/>
                <a:gd name="T16" fmla="*/ 11 w 11"/>
                <a:gd name="T17" fmla="*/ 2 h 9"/>
                <a:gd name="T18" fmla="*/ 6 w 11"/>
                <a:gd name="T19" fmla="*/ 3 h 9"/>
                <a:gd name="T20" fmla="*/ 4 w 11"/>
                <a:gd name="T21" fmla="*/ 5 h 9"/>
                <a:gd name="T22" fmla="*/ 5 w 11"/>
                <a:gd name="T2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9">
                  <a:moveTo>
                    <a:pt x="5" y="9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1" y="3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4" y="4"/>
                    <a:pt x="4" y="5"/>
                  </a:cubicBezTo>
                  <a:lnTo>
                    <a:pt x="5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1" name="Freeform 210"/>
            <p:cNvSpPr>
              <a:spLocks/>
            </p:cNvSpPr>
            <p:nvPr/>
          </p:nvSpPr>
          <p:spPr bwMode="auto">
            <a:xfrm>
              <a:off x="2370" y="1291"/>
              <a:ext cx="3" cy="4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2" y="1"/>
                  </a:cubicBezTo>
                  <a:cubicBezTo>
                    <a:pt x="1" y="2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2" name="Freeform 211"/>
            <p:cNvSpPr>
              <a:spLocks/>
            </p:cNvSpPr>
            <p:nvPr/>
          </p:nvSpPr>
          <p:spPr bwMode="auto">
            <a:xfrm>
              <a:off x="2365" y="1289"/>
              <a:ext cx="12" cy="7"/>
            </a:xfrm>
            <a:custGeom>
              <a:avLst/>
              <a:gdLst>
                <a:gd name="T0" fmla="*/ 5 w 7"/>
                <a:gd name="T1" fmla="*/ 4 h 4"/>
                <a:gd name="T2" fmla="*/ 3 w 7"/>
                <a:gd name="T3" fmla="*/ 3 h 4"/>
                <a:gd name="T4" fmla="*/ 2 w 7"/>
                <a:gd name="T5" fmla="*/ 2 h 4"/>
                <a:gd name="T6" fmla="*/ 0 w 7"/>
                <a:gd name="T7" fmla="*/ 0 h 4"/>
                <a:gd name="T8" fmla="*/ 3 w 7"/>
                <a:gd name="T9" fmla="*/ 0 h 4"/>
                <a:gd name="T10" fmla="*/ 5 w 7"/>
                <a:gd name="T11" fmla="*/ 1 h 4"/>
                <a:gd name="T12" fmla="*/ 6 w 7"/>
                <a:gd name="T13" fmla="*/ 1 h 4"/>
                <a:gd name="T14" fmla="*/ 7 w 7"/>
                <a:gd name="T15" fmla="*/ 2 h 4"/>
                <a:gd name="T16" fmla="*/ 6 w 7"/>
                <a:gd name="T17" fmla="*/ 3 h 4"/>
                <a:gd name="T18" fmla="*/ 5 w 7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4">
                  <a:moveTo>
                    <a:pt x="5" y="4"/>
                  </a:moveTo>
                  <a:cubicBezTo>
                    <a:pt x="4" y="4"/>
                    <a:pt x="3" y="3"/>
                    <a:pt x="3" y="3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3" name="Freeform 212"/>
            <p:cNvSpPr>
              <a:spLocks/>
            </p:cNvSpPr>
            <p:nvPr/>
          </p:nvSpPr>
          <p:spPr bwMode="auto">
            <a:xfrm>
              <a:off x="2168" y="1171"/>
              <a:ext cx="38" cy="27"/>
            </a:xfrm>
            <a:custGeom>
              <a:avLst/>
              <a:gdLst>
                <a:gd name="T0" fmla="*/ 15 w 22"/>
                <a:gd name="T1" fmla="*/ 4 h 16"/>
                <a:gd name="T2" fmla="*/ 11 w 22"/>
                <a:gd name="T3" fmla="*/ 0 h 16"/>
                <a:gd name="T4" fmla="*/ 10 w 22"/>
                <a:gd name="T5" fmla="*/ 5 h 16"/>
                <a:gd name="T6" fmla="*/ 9 w 22"/>
                <a:gd name="T7" fmla="*/ 5 h 16"/>
                <a:gd name="T8" fmla="*/ 8 w 22"/>
                <a:gd name="T9" fmla="*/ 12 h 16"/>
                <a:gd name="T10" fmla="*/ 17 w 22"/>
                <a:gd name="T11" fmla="*/ 15 h 16"/>
                <a:gd name="T12" fmla="*/ 22 w 22"/>
                <a:gd name="T13" fmla="*/ 12 h 16"/>
                <a:gd name="T14" fmla="*/ 15 w 22"/>
                <a:gd name="T1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16">
                  <a:moveTo>
                    <a:pt x="15" y="4"/>
                  </a:moveTo>
                  <a:cubicBezTo>
                    <a:pt x="14" y="3"/>
                    <a:pt x="12" y="1"/>
                    <a:pt x="11" y="0"/>
                  </a:cubicBezTo>
                  <a:cubicBezTo>
                    <a:pt x="10" y="2"/>
                    <a:pt x="9" y="3"/>
                    <a:pt x="10" y="5"/>
                  </a:cubicBezTo>
                  <a:cubicBezTo>
                    <a:pt x="10" y="5"/>
                    <a:pt x="9" y="5"/>
                    <a:pt x="9" y="5"/>
                  </a:cubicBezTo>
                  <a:cubicBezTo>
                    <a:pt x="11" y="9"/>
                    <a:pt x="0" y="10"/>
                    <a:pt x="8" y="12"/>
                  </a:cubicBezTo>
                  <a:cubicBezTo>
                    <a:pt x="11" y="13"/>
                    <a:pt x="14" y="14"/>
                    <a:pt x="17" y="15"/>
                  </a:cubicBezTo>
                  <a:cubicBezTo>
                    <a:pt x="18" y="16"/>
                    <a:pt x="21" y="13"/>
                    <a:pt x="22" y="12"/>
                  </a:cubicBezTo>
                  <a:cubicBezTo>
                    <a:pt x="20" y="13"/>
                    <a:pt x="17" y="6"/>
                    <a:pt x="1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4" name="Freeform 213"/>
            <p:cNvSpPr>
              <a:spLocks noEditPoints="1"/>
            </p:cNvSpPr>
            <p:nvPr/>
          </p:nvSpPr>
          <p:spPr bwMode="auto">
            <a:xfrm>
              <a:off x="2175" y="1169"/>
              <a:ext cx="41" cy="29"/>
            </a:xfrm>
            <a:custGeom>
              <a:avLst/>
              <a:gdLst>
                <a:gd name="T0" fmla="*/ 13 w 24"/>
                <a:gd name="T1" fmla="*/ 17 h 17"/>
                <a:gd name="T2" fmla="*/ 12 w 24"/>
                <a:gd name="T3" fmla="*/ 17 h 17"/>
                <a:gd name="T4" fmla="*/ 3 w 24"/>
                <a:gd name="T5" fmla="*/ 14 h 17"/>
                <a:gd name="T6" fmla="*/ 0 w 24"/>
                <a:gd name="T7" fmla="*/ 12 h 17"/>
                <a:gd name="T8" fmla="*/ 2 w 24"/>
                <a:gd name="T9" fmla="*/ 9 h 17"/>
                <a:gd name="T10" fmla="*/ 4 w 24"/>
                <a:gd name="T11" fmla="*/ 6 h 17"/>
                <a:gd name="T12" fmla="*/ 3 w 24"/>
                <a:gd name="T13" fmla="*/ 5 h 17"/>
                <a:gd name="T14" fmla="*/ 5 w 24"/>
                <a:gd name="T15" fmla="*/ 5 h 17"/>
                <a:gd name="T16" fmla="*/ 6 w 24"/>
                <a:gd name="T17" fmla="*/ 1 h 17"/>
                <a:gd name="T18" fmla="*/ 7 w 24"/>
                <a:gd name="T19" fmla="*/ 0 h 17"/>
                <a:gd name="T20" fmla="*/ 12 w 24"/>
                <a:gd name="T21" fmla="*/ 4 h 17"/>
                <a:gd name="T22" fmla="*/ 13 w 24"/>
                <a:gd name="T23" fmla="*/ 7 h 17"/>
                <a:gd name="T24" fmla="*/ 17 w 24"/>
                <a:gd name="T25" fmla="*/ 12 h 17"/>
                <a:gd name="T26" fmla="*/ 24 w 24"/>
                <a:gd name="T27" fmla="*/ 9 h 17"/>
                <a:gd name="T28" fmla="*/ 19 w 24"/>
                <a:gd name="T29" fmla="*/ 14 h 17"/>
                <a:gd name="T30" fmla="*/ 18 w 24"/>
                <a:gd name="T31" fmla="*/ 15 h 17"/>
                <a:gd name="T32" fmla="*/ 13 w 24"/>
                <a:gd name="T33" fmla="*/ 17 h 17"/>
                <a:gd name="T34" fmla="*/ 2 w 24"/>
                <a:gd name="T35" fmla="*/ 12 h 17"/>
                <a:gd name="T36" fmla="*/ 4 w 24"/>
                <a:gd name="T37" fmla="*/ 12 h 17"/>
                <a:gd name="T38" fmla="*/ 13 w 24"/>
                <a:gd name="T39" fmla="*/ 15 h 17"/>
                <a:gd name="T40" fmla="*/ 13 w 24"/>
                <a:gd name="T41" fmla="*/ 16 h 17"/>
                <a:gd name="T42" fmla="*/ 16 w 24"/>
                <a:gd name="T43" fmla="*/ 14 h 17"/>
                <a:gd name="T44" fmla="*/ 11 w 24"/>
                <a:gd name="T45" fmla="*/ 8 h 17"/>
                <a:gd name="T46" fmla="*/ 10 w 24"/>
                <a:gd name="T47" fmla="*/ 6 h 17"/>
                <a:gd name="T48" fmla="*/ 7 w 24"/>
                <a:gd name="T49" fmla="*/ 3 h 17"/>
                <a:gd name="T50" fmla="*/ 7 w 24"/>
                <a:gd name="T51" fmla="*/ 5 h 17"/>
                <a:gd name="T52" fmla="*/ 8 w 24"/>
                <a:gd name="T53" fmla="*/ 7 h 17"/>
                <a:gd name="T54" fmla="*/ 6 w 24"/>
                <a:gd name="T55" fmla="*/ 7 h 17"/>
                <a:gd name="T56" fmla="*/ 3 w 24"/>
                <a:gd name="T57" fmla="*/ 10 h 17"/>
                <a:gd name="T58" fmla="*/ 2 w 24"/>
                <a:gd name="T59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" h="17">
                  <a:moveTo>
                    <a:pt x="13" y="17"/>
                  </a:moveTo>
                  <a:cubicBezTo>
                    <a:pt x="13" y="17"/>
                    <a:pt x="13" y="17"/>
                    <a:pt x="12" y="17"/>
                  </a:cubicBezTo>
                  <a:cubicBezTo>
                    <a:pt x="9" y="16"/>
                    <a:pt x="6" y="15"/>
                    <a:pt x="3" y="14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4" y="8"/>
                    <a:pt x="4" y="7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3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5"/>
                    <a:pt x="13" y="6"/>
                    <a:pt x="13" y="7"/>
                  </a:cubicBezTo>
                  <a:cubicBezTo>
                    <a:pt x="14" y="8"/>
                    <a:pt x="16" y="12"/>
                    <a:pt x="17" y="12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4"/>
                    <a:pt x="18" y="15"/>
                  </a:cubicBezTo>
                  <a:cubicBezTo>
                    <a:pt x="16" y="16"/>
                    <a:pt x="15" y="17"/>
                    <a:pt x="13" y="17"/>
                  </a:cubicBezTo>
                  <a:close/>
                  <a:moveTo>
                    <a:pt x="2" y="12"/>
                  </a:moveTo>
                  <a:cubicBezTo>
                    <a:pt x="2" y="12"/>
                    <a:pt x="3" y="12"/>
                    <a:pt x="4" y="12"/>
                  </a:cubicBezTo>
                  <a:cubicBezTo>
                    <a:pt x="7" y="13"/>
                    <a:pt x="10" y="14"/>
                    <a:pt x="13" y="1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5" y="14"/>
                    <a:pt x="16" y="14"/>
                  </a:cubicBezTo>
                  <a:cubicBezTo>
                    <a:pt x="14" y="13"/>
                    <a:pt x="13" y="10"/>
                    <a:pt x="11" y="8"/>
                  </a:cubicBezTo>
                  <a:cubicBezTo>
                    <a:pt x="11" y="7"/>
                    <a:pt x="11" y="6"/>
                    <a:pt x="10" y="6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5"/>
                    <a:pt x="7" y="5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4" y="10"/>
                    <a:pt x="3" y="10"/>
                  </a:cubicBezTo>
                  <a:cubicBezTo>
                    <a:pt x="3" y="11"/>
                    <a:pt x="2" y="11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5" name="Freeform 214"/>
            <p:cNvSpPr>
              <a:spLocks/>
            </p:cNvSpPr>
            <p:nvPr/>
          </p:nvSpPr>
          <p:spPr bwMode="auto">
            <a:xfrm>
              <a:off x="2177" y="1079"/>
              <a:ext cx="10" cy="7"/>
            </a:xfrm>
            <a:custGeom>
              <a:avLst/>
              <a:gdLst>
                <a:gd name="T0" fmla="*/ 3 w 6"/>
                <a:gd name="T1" fmla="*/ 4 h 4"/>
                <a:gd name="T2" fmla="*/ 6 w 6"/>
                <a:gd name="T3" fmla="*/ 0 h 4"/>
                <a:gd name="T4" fmla="*/ 0 w 6"/>
                <a:gd name="T5" fmla="*/ 3 h 4"/>
                <a:gd name="T6" fmla="*/ 3 w 6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3" y="4"/>
                  </a:moveTo>
                  <a:cubicBezTo>
                    <a:pt x="4" y="2"/>
                    <a:pt x="5" y="1"/>
                    <a:pt x="6" y="0"/>
                  </a:cubicBezTo>
                  <a:cubicBezTo>
                    <a:pt x="4" y="1"/>
                    <a:pt x="2" y="2"/>
                    <a:pt x="0" y="3"/>
                  </a:cubicBezTo>
                  <a:cubicBezTo>
                    <a:pt x="1" y="3"/>
                    <a:pt x="2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6" name="Freeform 215"/>
            <p:cNvSpPr>
              <a:spLocks/>
            </p:cNvSpPr>
            <p:nvPr/>
          </p:nvSpPr>
          <p:spPr bwMode="auto">
            <a:xfrm>
              <a:off x="2172" y="1074"/>
              <a:ext cx="22" cy="14"/>
            </a:xfrm>
            <a:custGeom>
              <a:avLst/>
              <a:gdLst>
                <a:gd name="T0" fmla="*/ 7 w 13"/>
                <a:gd name="T1" fmla="*/ 8 h 8"/>
                <a:gd name="T2" fmla="*/ 6 w 13"/>
                <a:gd name="T3" fmla="*/ 8 h 8"/>
                <a:gd name="T4" fmla="*/ 4 w 13"/>
                <a:gd name="T5" fmla="*/ 7 h 8"/>
                <a:gd name="T6" fmla="*/ 3 w 13"/>
                <a:gd name="T7" fmla="*/ 7 h 8"/>
                <a:gd name="T8" fmla="*/ 0 w 13"/>
                <a:gd name="T9" fmla="*/ 6 h 8"/>
                <a:gd name="T10" fmla="*/ 13 w 13"/>
                <a:gd name="T11" fmla="*/ 0 h 8"/>
                <a:gd name="T12" fmla="*/ 7 w 1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">
                  <a:moveTo>
                    <a:pt x="7" y="8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7"/>
                    <a:pt x="4" y="7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7" name="Freeform 216"/>
            <p:cNvSpPr>
              <a:spLocks/>
            </p:cNvSpPr>
            <p:nvPr/>
          </p:nvSpPr>
          <p:spPr bwMode="auto">
            <a:xfrm>
              <a:off x="2192" y="1102"/>
              <a:ext cx="4" cy="7"/>
            </a:xfrm>
            <a:custGeom>
              <a:avLst/>
              <a:gdLst>
                <a:gd name="T0" fmla="*/ 2 w 2"/>
                <a:gd name="T1" fmla="*/ 2 h 4"/>
                <a:gd name="T2" fmla="*/ 1 w 2"/>
                <a:gd name="T3" fmla="*/ 0 h 4"/>
                <a:gd name="T4" fmla="*/ 1 w 2"/>
                <a:gd name="T5" fmla="*/ 4 h 4"/>
                <a:gd name="T6" fmla="*/ 2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2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0"/>
                    <a:pt x="0" y="2"/>
                    <a:pt x="1" y="4"/>
                  </a:cubicBezTo>
                  <a:cubicBezTo>
                    <a:pt x="1" y="3"/>
                    <a:pt x="2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8" name="Freeform 217"/>
            <p:cNvSpPr>
              <a:spLocks/>
            </p:cNvSpPr>
            <p:nvPr/>
          </p:nvSpPr>
          <p:spPr bwMode="auto">
            <a:xfrm>
              <a:off x="2190" y="1098"/>
              <a:ext cx="7" cy="12"/>
            </a:xfrm>
            <a:custGeom>
              <a:avLst/>
              <a:gdLst>
                <a:gd name="T0" fmla="*/ 2 w 4"/>
                <a:gd name="T1" fmla="*/ 7 h 7"/>
                <a:gd name="T2" fmla="*/ 1 w 4"/>
                <a:gd name="T3" fmla="*/ 6 h 7"/>
                <a:gd name="T4" fmla="*/ 0 w 4"/>
                <a:gd name="T5" fmla="*/ 3 h 7"/>
                <a:gd name="T6" fmla="*/ 2 w 4"/>
                <a:gd name="T7" fmla="*/ 1 h 7"/>
                <a:gd name="T8" fmla="*/ 3 w 4"/>
                <a:gd name="T9" fmla="*/ 0 h 7"/>
                <a:gd name="T10" fmla="*/ 3 w 4"/>
                <a:gd name="T11" fmla="*/ 2 h 7"/>
                <a:gd name="T12" fmla="*/ 4 w 4"/>
                <a:gd name="T13" fmla="*/ 2 h 7"/>
                <a:gd name="T14" fmla="*/ 4 w 4"/>
                <a:gd name="T15" fmla="*/ 4 h 7"/>
                <a:gd name="T16" fmla="*/ 4 w 4"/>
                <a:gd name="T17" fmla="*/ 5 h 7"/>
                <a:gd name="T18" fmla="*/ 4 w 4"/>
                <a:gd name="T19" fmla="*/ 5 h 7"/>
                <a:gd name="T20" fmla="*/ 3 w 4"/>
                <a:gd name="T21" fmla="*/ 6 h 7"/>
                <a:gd name="T22" fmla="*/ 2 w 4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2" y="7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1" y="1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4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6"/>
                    <a:pt x="3" y="6"/>
                  </a:cubicBezTo>
                  <a:lnTo>
                    <a:pt x="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49" name="Freeform 218"/>
            <p:cNvSpPr>
              <a:spLocks/>
            </p:cNvSpPr>
            <p:nvPr/>
          </p:nvSpPr>
          <p:spPr bwMode="auto">
            <a:xfrm>
              <a:off x="2125" y="1088"/>
              <a:ext cx="19" cy="19"/>
            </a:xfrm>
            <a:custGeom>
              <a:avLst/>
              <a:gdLst>
                <a:gd name="T0" fmla="*/ 8 w 11"/>
                <a:gd name="T1" fmla="*/ 9 h 11"/>
                <a:gd name="T2" fmla="*/ 3 w 11"/>
                <a:gd name="T3" fmla="*/ 0 h 11"/>
                <a:gd name="T4" fmla="*/ 1 w 11"/>
                <a:gd name="T5" fmla="*/ 4 h 11"/>
                <a:gd name="T6" fmla="*/ 7 w 11"/>
                <a:gd name="T7" fmla="*/ 11 h 11"/>
                <a:gd name="T8" fmla="*/ 8 w 11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8" y="9"/>
                  </a:moveTo>
                  <a:cubicBezTo>
                    <a:pt x="10" y="1"/>
                    <a:pt x="11" y="1"/>
                    <a:pt x="3" y="0"/>
                  </a:cubicBezTo>
                  <a:cubicBezTo>
                    <a:pt x="2" y="0"/>
                    <a:pt x="0" y="3"/>
                    <a:pt x="1" y="4"/>
                  </a:cubicBezTo>
                  <a:cubicBezTo>
                    <a:pt x="3" y="7"/>
                    <a:pt x="5" y="9"/>
                    <a:pt x="7" y="11"/>
                  </a:cubicBezTo>
                  <a:cubicBezTo>
                    <a:pt x="7" y="10"/>
                    <a:pt x="8" y="10"/>
                    <a:pt x="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0" name="Freeform 219"/>
            <p:cNvSpPr>
              <a:spLocks noEditPoints="1"/>
            </p:cNvSpPr>
            <p:nvPr/>
          </p:nvSpPr>
          <p:spPr bwMode="auto">
            <a:xfrm>
              <a:off x="2125" y="1086"/>
              <a:ext cx="19" cy="24"/>
            </a:xfrm>
            <a:custGeom>
              <a:avLst/>
              <a:gdLst>
                <a:gd name="T0" fmla="*/ 7 w 11"/>
                <a:gd name="T1" fmla="*/ 14 h 14"/>
                <a:gd name="T2" fmla="*/ 6 w 11"/>
                <a:gd name="T3" fmla="*/ 13 h 14"/>
                <a:gd name="T4" fmla="*/ 3 w 11"/>
                <a:gd name="T5" fmla="*/ 9 h 14"/>
                <a:gd name="T6" fmla="*/ 0 w 11"/>
                <a:gd name="T7" fmla="*/ 6 h 14"/>
                <a:gd name="T8" fmla="*/ 0 w 11"/>
                <a:gd name="T9" fmla="*/ 2 h 14"/>
                <a:gd name="T10" fmla="*/ 3 w 11"/>
                <a:gd name="T11" fmla="*/ 0 h 14"/>
                <a:gd name="T12" fmla="*/ 10 w 11"/>
                <a:gd name="T13" fmla="*/ 2 h 14"/>
                <a:gd name="T14" fmla="*/ 9 w 11"/>
                <a:gd name="T15" fmla="*/ 10 h 14"/>
                <a:gd name="T16" fmla="*/ 8 w 11"/>
                <a:gd name="T17" fmla="*/ 12 h 14"/>
                <a:gd name="T18" fmla="*/ 8 w 11"/>
                <a:gd name="T19" fmla="*/ 13 h 14"/>
                <a:gd name="T20" fmla="*/ 7 w 11"/>
                <a:gd name="T21" fmla="*/ 14 h 14"/>
                <a:gd name="T22" fmla="*/ 3 w 11"/>
                <a:gd name="T23" fmla="*/ 2 h 14"/>
                <a:gd name="T24" fmla="*/ 2 w 11"/>
                <a:gd name="T25" fmla="*/ 3 h 14"/>
                <a:gd name="T26" fmla="*/ 2 w 11"/>
                <a:gd name="T27" fmla="*/ 5 h 14"/>
                <a:gd name="T28" fmla="*/ 4 w 11"/>
                <a:gd name="T29" fmla="*/ 7 h 14"/>
                <a:gd name="T30" fmla="*/ 7 w 11"/>
                <a:gd name="T31" fmla="*/ 11 h 14"/>
                <a:gd name="T32" fmla="*/ 7 w 11"/>
                <a:gd name="T33" fmla="*/ 9 h 14"/>
                <a:gd name="T34" fmla="*/ 8 w 11"/>
                <a:gd name="T35" fmla="*/ 3 h 14"/>
                <a:gd name="T36" fmla="*/ 3 w 11"/>
                <a:gd name="T37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" h="14">
                  <a:moveTo>
                    <a:pt x="7" y="14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5" y="11"/>
                    <a:pt x="4" y="10"/>
                    <a:pt x="3" y="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4"/>
                    <a:pt x="0" y="2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7" y="0"/>
                    <a:pt x="9" y="1"/>
                    <a:pt x="10" y="2"/>
                  </a:cubicBezTo>
                  <a:cubicBezTo>
                    <a:pt x="11" y="4"/>
                    <a:pt x="11" y="6"/>
                    <a:pt x="9" y="10"/>
                  </a:cubicBezTo>
                  <a:cubicBezTo>
                    <a:pt x="9" y="11"/>
                    <a:pt x="9" y="11"/>
                    <a:pt x="8" y="12"/>
                  </a:cubicBezTo>
                  <a:cubicBezTo>
                    <a:pt x="8" y="12"/>
                    <a:pt x="8" y="12"/>
                    <a:pt x="8" y="13"/>
                  </a:cubicBezTo>
                  <a:lnTo>
                    <a:pt x="7" y="14"/>
                  </a:lnTo>
                  <a:close/>
                  <a:moveTo>
                    <a:pt x="3" y="2"/>
                  </a:moveTo>
                  <a:cubicBezTo>
                    <a:pt x="3" y="2"/>
                    <a:pt x="2" y="2"/>
                    <a:pt x="2" y="3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8"/>
                    <a:pt x="6" y="9"/>
                    <a:pt x="7" y="11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8" y="6"/>
                    <a:pt x="9" y="4"/>
                    <a:pt x="8" y="3"/>
                  </a:cubicBezTo>
                  <a:cubicBezTo>
                    <a:pt x="8" y="2"/>
                    <a:pt x="6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1" name="Freeform 220"/>
            <p:cNvSpPr>
              <a:spLocks/>
            </p:cNvSpPr>
            <p:nvPr/>
          </p:nvSpPr>
          <p:spPr bwMode="auto">
            <a:xfrm>
              <a:off x="2042" y="1096"/>
              <a:ext cx="128" cy="102"/>
            </a:xfrm>
            <a:custGeom>
              <a:avLst/>
              <a:gdLst>
                <a:gd name="T0" fmla="*/ 18 w 74"/>
                <a:gd name="T1" fmla="*/ 50 h 59"/>
                <a:gd name="T2" fmla="*/ 8 w 74"/>
                <a:gd name="T3" fmla="*/ 42 h 59"/>
                <a:gd name="T4" fmla="*/ 19 w 74"/>
                <a:gd name="T5" fmla="*/ 38 h 59"/>
                <a:gd name="T6" fmla="*/ 28 w 74"/>
                <a:gd name="T7" fmla="*/ 37 h 59"/>
                <a:gd name="T8" fmla="*/ 22 w 74"/>
                <a:gd name="T9" fmla="*/ 34 h 59"/>
                <a:gd name="T10" fmla="*/ 15 w 74"/>
                <a:gd name="T11" fmla="*/ 36 h 59"/>
                <a:gd name="T12" fmla="*/ 4 w 74"/>
                <a:gd name="T13" fmla="*/ 30 h 59"/>
                <a:gd name="T14" fmla="*/ 14 w 74"/>
                <a:gd name="T15" fmla="*/ 26 h 59"/>
                <a:gd name="T16" fmla="*/ 13 w 74"/>
                <a:gd name="T17" fmla="*/ 25 h 59"/>
                <a:gd name="T18" fmla="*/ 15 w 74"/>
                <a:gd name="T19" fmla="*/ 24 h 59"/>
                <a:gd name="T20" fmla="*/ 6 w 74"/>
                <a:gd name="T21" fmla="*/ 26 h 59"/>
                <a:gd name="T22" fmla="*/ 6 w 74"/>
                <a:gd name="T23" fmla="*/ 22 h 59"/>
                <a:gd name="T24" fmla="*/ 4 w 74"/>
                <a:gd name="T25" fmla="*/ 16 h 59"/>
                <a:gd name="T26" fmla="*/ 4 w 74"/>
                <a:gd name="T27" fmla="*/ 13 h 59"/>
                <a:gd name="T28" fmla="*/ 6 w 74"/>
                <a:gd name="T29" fmla="*/ 8 h 59"/>
                <a:gd name="T30" fmla="*/ 18 w 74"/>
                <a:gd name="T31" fmla="*/ 0 h 59"/>
                <a:gd name="T32" fmla="*/ 19 w 74"/>
                <a:gd name="T33" fmla="*/ 11 h 59"/>
                <a:gd name="T34" fmla="*/ 22 w 74"/>
                <a:gd name="T35" fmla="*/ 8 h 59"/>
                <a:gd name="T36" fmla="*/ 25 w 74"/>
                <a:gd name="T37" fmla="*/ 5 h 59"/>
                <a:gd name="T38" fmla="*/ 31 w 74"/>
                <a:gd name="T39" fmla="*/ 9 h 59"/>
                <a:gd name="T40" fmla="*/ 29 w 74"/>
                <a:gd name="T41" fmla="*/ 14 h 59"/>
                <a:gd name="T42" fmla="*/ 37 w 74"/>
                <a:gd name="T43" fmla="*/ 11 h 59"/>
                <a:gd name="T44" fmla="*/ 36 w 74"/>
                <a:gd name="T45" fmla="*/ 9 h 59"/>
                <a:gd name="T46" fmla="*/ 37 w 74"/>
                <a:gd name="T47" fmla="*/ 9 h 59"/>
                <a:gd name="T48" fmla="*/ 35 w 74"/>
                <a:gd name="T49" fmla="*/ 5 h 59"/>
                <a:gd name="T50" fmla="*/ 42 w 74"/>
                <a:gd name="T51" fmla="*/ 12 h 59"/>
                <a:gd name="T52" fmla="*/ 44 w 74"/>
                <a:gd name="T53" fmla="*/ 22 h 59"/>
                <a:gd name="T54" fmla="*/ 45 w 74"/>
                <a:gd name="T55" fmla="*/ 13 h 59"/>
                <a:gd name="T56" fmla="*/ 44 w 74"/>
                <a:gd name="T57" fmla="*/ 5 h 59"/>
                <a:gd name="T58" fmla="*/ 44 w 74"/>
                <a:gd name="T59" fmla="*/ 1 h 59"/>
                <a:gd name="T60" fmla="*/ 49 w 74"/>
                <a:gd name="T61" fmla="*/ 3 h 59"/>
                <a:gd name="T62" fmla="*/ 48 w 74"/>
                <a:gd name="T63" fmla="*/ 1 h 59"/>
                <a:gd name="T64" fmla="*/ 55 w 74"/>
                <a:gd name="T65" fmla="*/ 11 h 59"/>
                <a:gd name="T66" fmla="*/ 58 w 74"/>
                <a:gd name="T67" fmla="*/ 29 h 59"/>
                <a:gd name="T68" fmla="*/ 63 w 74"/>
                <a:gd name="T69" fmla="*/ 35 h 59"/>
                <a:gd name="T70" fmla="*/ 65 w 74"/>
                <a:gd name="T71" fmla="*/ 35 h 59"/>
                <a:gd name="T72" fmla="*/ 69 w 74"/>
                <a:gd name="T73" fmla="*/ 38 h 59"/>
                <a:gd name="T74" fmla="*/ 73 w 74"/>
                <a:gd name="T75" fmla="*/ 42 h 59"/>
                <a:gd name="T76" fmla="*/ 70 w 74"/>
                <a:gd name="T77" fmla="*/ 43 h 59"/>
                <a:gd name="T78" fmla="*/ 70 w 74"/>
                <a:gd name="T79" fmla="*/ 46 h 59"/>
                <a:gd name="T80" fmla="*/ 68 w 74"/>
                <a:gd name="T81" fmla="*/ 43 h 59"/>
                <a:gd name="T82" fmla="*/ 66 w 74"/>
                <a:gd name="T83" fmla="*/ 47 h 59"/>
                <a:gd name="T84" fmla="*/ 64 w 74"/>
                <a:gd name="T85" fmla="*/ 47 h 59"/>
                <a:gd name="T86" fmla="*/ 64 w 74"/>
                <a:gd name="T87" fmla="*/ 50 h 59"/>
                <a:gd name="T88" fmla="*/ 67 w 74"/>
                <a:gd name="T89" fmla="*/ 51 h 59"/>
                <a:gd name="T90" fmla="*/ 70 w 74"/>
                <a:gd name="T91" fmla="*/ 52 h 59"/>
                <a:gd name="T92" fmla="*/ 64 w 74"/>
                <a:gd name="T93" fmla="*/ 55 h 59"/>
                <a:gd name="T94" fmla="*/ 55 w 74"/>
                <a:gd name="T95" fmla="*/ 54 h 59"/>
                <a:gd name="T96" fmla="*/ 56 w 74"/>
                <a:gd name="T97" fmla="*/ 52 h 59"/>
                <a:gd name="T98" fmla="*/ 51 w 74"/>
                <a:gd name="T99" fmla="*/ 51 h 59"/>
                <a:gd name="T100" fmla="*/ 50 w 74"/>
                <a:gd name="T101" fmla="*/ 48 h 59"/>
                <a:gd name="T102" fmla="*/ 47 w 74"/>
                <a:gd name="T103" fmla="*/ 53 h 59"/>
                <a:gd name="T104" fmla="*/ 39 w 74"/>
                <a:gd name="T105" fmla="*/ 57 h 59"/>
                <a:gd name="T106" fmla="*/ 24 w 74"/>
                <a:gd name="T107" fmla="*/ 59 h 59"/>
                <a:gd name="T108" fmla="*/ 22 w 74"/>
                <a:gd name="T109" fmla="*/ 54 h 59"/>
                <a:gd name="T110" fmla="*/ 21 w 74"/>
                <a:gd name="T111" fmla="*/ 52 h 59"/>
                <a:gd name="T112" fmla="*/ 18 w 74"/>
                <a:gd name="T113" fmla="*/ 5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4" h="59">
                  <a:moveTo>
                    <a:pt x="18" y="50"/>
                  </a:moveTo>
                  <a:cubicBezTo>
                    <a:pt x="11" y="48"/>
                    <a:pt x="11" y="48"/>
                    <a:pt x="8" y="42"/>
                  </a:cubicBezTo>
                  <a:cubicBezTo>
                    <a:pt x="11" y="40"/>
                    <a:pt x="15" y="39"/>
                    <a:pt x="19" y="38"/>
                  </a:cubicBezTo>
                  <a:cubicBezTo>
                    <a:pt x="22" y="37"/>
                    <a:pt x="26" y="41"/>
                    <a:pt x="28" y="37"/>
                  </a:cubicBezTo>
                  <a:cubicBezTo>
                    <a:pt x="26" y="36"/>
                    <a:pt x="24" y="35"/>
                    <a:pt x="22" y="34"/>
                  </a:cubicBezTo>
                  <a:cubicBezTo>
                    <a:pt x="20" y="33"/>
                    <a:pt x="17" y="36"/>
                    <a:pt x="15" y="36"/>
                  </a:cubicBezTo>
                  <a:cubicBezTo>
                    <a:pt x="9" y="36"/>
                    <a:pt x="7" y="34"/>
                    <a:pt x="4" y="30"/>
                  </a:cubicBezTo>
                  <a:cubicBezTo>
                    <a:pt x="7" y="28"/>
                    <a:pt x="11" y="27"/>
                    <a:pt x="14" y="26"/>
                  </a:cubicBezTo>
                  <a:cubicBezTo>
                    <a:pt x="14" y="26"/>
                    <a:pt x="13" y="25"/>
                    <a:pt x="13" y="25"/>
                  </a:cubicBezTo>
                  <a:cubicBezTo>
                    <a:pt x="14" y="25"/>
                    <a:pt x="14" y="24"/>
                    <a:pt x="15" y="24"/>
                  </a:cubicBezTo>
                  <a:cubicBezTo>
                    <a:pt x="12" y="24"/>
                    <a:pt x="9" y="25"/>
                    <a:pt x="6" y="26"/>
                  </a:cubicBezTo>
                  <a:cubicBezTo>
                    <a:pt x="3" y="26"/>
                    <a:pt x="6" y="24"/>
                    <a:pt x="6" y="22"/>
                  </a:cubicBezTo>
                  <a:cubicBezTo>
                    <a:pt x="0" y="23"/>
                    <a:pt x="1" y="20"/>
                    <a:pt x="4" y="16"/>
                  </a:cubicBezTo>
                  <a:cubicBezTo>
                    <a:pt x="6" y="14"/>
                    <a:pt x="3" y="15"/>
                    <a:pt x="4" y="13"/>
                  </a:cubicBezTo>
                  <a:cubicBezTo>
                    <a:pt x="4" y="10"/>
                    <a:pt x="4" y="10"/>
                    <a:pt x="6" y="8"/>
                  </a:cubicBezTo>
                  <a:cubicBezTo>
                    <a:pt x="8" y="7"/>
                    <a:pt x="16" y="0"/>
                    <a:pt x="18" y="0"/>
                  </a:cubicBezTo>
                  <a:cubicBezTo>
                    <a:pt x="23" y="1"/>
                    <a:pt x="19" y="8"/>
                    <a:pt x="19" y="11"/>
                  </a:cubicBezTo>
                  <a:cubicBezTo>
                    <a:pt x="21" y="10"/>
                    <a:pt x="22" y="10"/>
                    <a:pt x="22" y="8"/>
                  </a:cubicBezTo>
                  <a:cubicBezTo>
                    <a:pt x="23" y="7"/>
                    <a:pt x="23" y="4"/>
                    <a:pt x="25" y="5"/>
                  </a:cubicBezTo>
                  <a:cubicBezTo>
                    <a:pt x="27" y="6"/>
                    <a:pt x="29" y="8"/>
                    <a:pt x="31" y="9"/>
                  </a:cubicBezTo>
                  <a:cubicBezTo>
                    <a:pt x="32" y="9"/>
                    <a:pt x="29" y="13"/>
                    <a:pt x="29" y="14"/>
                  </a:cubicBezTo>
                  <a:cubicBezTo>
                    <a:pt x="31" y="13"/>
                    <a:pt x="34" y="12"/>
                    <a:pt x="37" y="11"/>
                  </a:cubicBezTo>
                  <a:cubicBezTo>
                    <a:pt x="36" y="10"/>
                    <a:pt x="36" y="9"/>
                    <a:pt x="36" y="9"/>
                  </a:cubicBezTo>
                  <a:cubicBezTo>
                    <a:pt x="36" y="9"/>
                    <a:pt x="37" y="9"/>
                    <a:pt x="37" y="9"/>
                  </a:cubicBezTo>
                  <a:cubicBezTo>
                    <a:pt x="36" y="8"/>
                    <a:pt x="35" y="6"/>
                    <a:pt x="35" y="5"/>
                  </a:cubicBezTo>
                  <a:cubicBezTo>
                    <a:pt x="38" y="6"/>
                    <a:pt x="42" y="8"/>
                    <a:pt x="42" y="12"/>
                  </a:cubicBezTo>
                  <a:cubicBezTo>
                    <a:pt x="42" y="14"/>
                    <a:pt x="42" y="21"/>
                    <a:pt x="44" y="22"/>
                  </a:cubicBezTo>
                  <a:cubicBezTo>
                    <a:pt x="47" y="18"/>
                    <a:pt x="46" y="17"/>
                    <a:pt x="45" y="13"/>
                  </a:cubicBezTo>
                  <a:cubicBezTo>
                    <a:pt x="45" y="10"/>
                    <a:pt x="44" y="7"/>
                    <a:pt x="44" y="5"/>
                  </a:cubicBezTo>
                  <a:cubicBezTo>
                    <a:pt x="43" y="2"/>
                    <a:pt x="45" y="3"/>
                    <a:pt x="44" y="1"/>
                  </a:cubicBezTo>
                  <a:cubicBezTo>
                    <a:pt x="46" y="1"/>
                    <a:pt x="47" y="2"/>
                    <a:pt x="49" y="3"/>
                  </a:cubicBezTo>
                  <a:cubicBezTo>
                    <a:pt x="49" y="2"/>
                    <a:pt x="49" y="2"/>
                    <a:pt x="48" y="1"/>
                  </a:cubicBezTo>
                  <a:cubicBezTo>
                    <a:pt x="52" y="2"/>
                    <a:pt x="55" y="8"/>
                    <a:pt x="55" y="11"/>
                  </a:cubicBezTo>
                  <a:cubicBezTo>
                    <a:pt x="56" y="17"/>
                    <a:pt x="59" y="22"/>
                    <a:pt x="58" y="29"/>
                  </a:cubicBezTo>
                  <a:cubicBezTo>
                    <a:pt x="58" y="30"/>
                    <a:pt x="62" y="34"/>
                    <a:pt x="63" y="35"/>
                  </a:cubicBezTo>
                  <a:cubicBezTo>
                    <a:pt x="63" y="35"/>
                    <a:pt x="65" y="34"/>
                    <a:pt x="65" y="35"/>
                  </a:cubicBezTo>
                  <a:cubicBezTo>
                    <a:pt x="66" y="36"/>
                    <a:pt x="68" y="37"/>
                    <a:pt x="69" y="38"/>
                  </a:cubicBezTo>
                  <a:cubicBezTo>
                    <a:pt x="71" y="40"/>
                    <a:pt x="72" y="39"/>
                    <a:pt x="73" y="42"/>
                  </a:cubicBezTo>
                  <a:cubicBezTo>
                    <a:pt x="74" y="45"/>
                    <a:pt x="70" y="47"/>
                    <a:pt x="70" y="43"/>
                  </a:cubicBezTo>
                  <a:cubicBezTo>
                    <a:pt x="70" y="44"/>
                    <a:pt x="70" y="45"/>
                    <a:pt x="70" y="46"/>
                  </a:cubicBezTo>
                  <a:cubicBezTo>
                    <a:pt x="69" y="44"/>
                    <a:pt x="68" y="45"/>
                    <a:pt x="68" y="43"/>
                  </a:cubicBezTo>
                  <a:cubicBezTo>
                    <a:pt x="66" y="44"/>
                    <a:pt x="65" y="45"/>
                    <a:pt x="66" y="47"/>
                  </a:cubicBezTo>
                  <a:cubicBezTo>
                    <a:pt x="65" y="47"/>
                    <a:pt x="65" y="47"/>
                    <a:pt x="64" y="47"/>
                  </a:cubicBezTo>
                  <a:cubicBezTo>
                    <a:pt x="64" y="48"/>
                    <a:pt x="64" y="49"/>
                    <a:pt x="64" y="50"/>
                  </a:cubicBezTo>
                  <a:cubicBezTo>
                    <a:pt x="66" y="49"/>
                    <a:pt x="70" y="46"/>
                    <a:pt x="67" y="51"/>
                  </a:cubicBezTo>
                  <a:cubicBezTo>
                    <a:pt x="68" y="51"/>
                    <a:pt x="69" y="51"/>
                    <a:pt x="70" y="52"/>
                  </a:cubicBezTo>
                  <a:cubicBezTo>
                    <a:pt x="69" y="52"/>
                    <a:pt x="65" y="56"/>
                    <a:pt x="64" y="55"/>
                  </a:cubicBezTo>
                  <a:cubicBezTo>
                    <a:pt x="61" y="55"/>
                    <a:pt x="58" y="54"/>
                    <a:pt x="55" y="54"/>
                  </a:cubicBezTo>
                  <a:cubicBezTo>
                    <a:pt x="56" y="53"/>
                    <a:pt x="56" y="53"/>
                    <a:pt x="56" y="52"/>
                  </a:cubicBezTo>
                  <a:cubicBezTo>
                    <a:pt x="55" y="52"/>
                    <a:pt x="53" y="51"/>
                    <a:pt x="51" y="51"/>
                  </a:cubicBezTo>
                  <a:cubicBezTo>
                    <a:pt x="51" y="51"/>
                    <a:pt x="51" y="48"/>
                    <a:pt x="50" y="48"/>
                  </a:cubicBezTo>
                  <a:cubicBezTo>
                    <a:pt x="49" y="49"/>
                    <a:pt x="48" y="53"/>
                    <a:pt x="47" y="53"/>
                  </a:cubicBezTo>
                  <a:cubicBezTo>
                    <a:pt x="43" y="53"/>
                    <a:pt x="42" y="54"/>
                    <a:pt x="39" y="57"/>
                  </a:cubicBezTo>
                  <a:cubicBezTo>
                    <a:pt x="36" y="59"/>
                    <a:pt x="27" y="58"/>
                    <a:pt x="24" y="59"/>
                  </a:cubicBezTo>
                  <a:cubicBezTo>
                    <a:pt x="25" y="58"/>
                    <a:pt x="23" y="56"/>
                    <a:pt x="22" y="54"/>
                  </a:cubicBezTo>
                  <a:cubicBezTo>
                    <a:pt x="21" y="53"/>
                    <a:pt x="24" y="53"/>
                    <a:pt x="21" y="52"/>
                  </a:cubicBezTo>
                  <a:cubicBezTo>
                    <a:pt x="20" y="51"/>
                    <a:pt x="19" y="51"/>
                    <a:pt x="18" y="50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2" name="Freeform 221"/>
            <p:cNvSpPr>
              <a:spLocks noEditPoints="1"/>
            </p:cNvSpPr>
            <p:nvPr/>
          </p:nvSpPr>
          <p:spPr bwMode="auto">
            <a:xfrm>
              <a:off x="2042" y="1095"/>
              <a:ext cx="128" cy="105"/>
            </a:xfrm>
            <a:custGeom>
              <a:avLst/>
              <a:gdLst>
                <a:gd name="T0" fmla="*/ 22 w 74"/>
                <a:gd name="T1" fmla="*/ 56 h 61"/>
                <a:gd name="T2" fmla="*/ 7 w 74"/>
                <a:gd name="T3" fmla="*/ 43 h 61"/>
                <a:gd name="T4" fmla="*/ 27 w 74"/>
                <a:gd name="T5" fmla="*/ 39 h 61"/>
                <a:gd name="T6" fmla="*/ 3 w 74"/>
                <a:gd name="T7" fmla="*/ 31 h 61"/>
                <a:gd name="T8" fmla="*/ 10 w 74"/>
                <a:gd name="T9" fmla="*/ 27 h 61"/>
                <a:gd name="T10" fmla="*/ 4 w 74"/>
                <a:gd name="T11" fmla="*/ 24 h 61"/>
                <a:gd name="T12" fmla="*/ 3 w 74"/>
                <a:gd name="T13" fmla="*/ 16 h 61"/>
                <a:gd name="T14" fmla="*/ 18 w 74"/>
                <a:gd name="T15" fmla="*/ 0 h 61"/>
                <a:gd name="T16" fmla="*/ 22 w 74"/>
                <a:gd name="T17" fmla="*/ 8 h 61"/>
                <a:gd name="T18" fmla="*/ 31 w 74"/>
                <a:gd name="T19" fmla="*/ 13 h 61"/>
                <a:gd name="T20" fmla="*/ 35 w 74"/>
                <a:gd name="T21" fmla="*/ 9 h 61"/>
                <a:gd name="T22" fmla="*/ 43 w 74"/>
                <a:gd name="T23" fmla="*/ 14 h 61"/>
                <a:gd name="T24" fmla="*/ 43 w 74"/>
                <a:gd name="T25" fmla="*/ 6 h 61"/>
                <a:gd name="T26" fmla="*/ 47 w 74"/>
                <a:gd name="T27" fmla="*/ 2 h 61"/>
                <a:gd name="T28" fmla="*/ 58 w 74"/>
                <a:gd name="T29" fmla="*/ 19 h 61"/>
                <a:gd name="T30" fmla="*/ 65 w 74"/>
                <a:gd name="T31" fmla="*/ 34 h 61"/>
                <a:gd name="T32" fmla="*/ 74 w 74"/>
                <a:gd name="T33" fmla="*/ 42 h 61"/>
                <a:gd name="T34" fmla="*/ 71 w 74"/>
                <a:gd name="T35" fmla="*/ 49 h 61"/>
                <a:gd name="T36" fmla="*/ 67 w 74"/>
                <a:gd name="T37" fmla="*/ 48 h 61"/>
                <a:gd name="T38" fmla="*/ 69 w 74"/>
                <a:gd name="T39" fmla="*/ 51 h 61"/>
                <a:gd name="T40" fmla="*/ 69 w 74"/>
                <a:gd name="T41" fmla="*/ 54 h 61"/>
                <a:gd name="T42" fmla="*/ 55 w 74"/>
                <a:gd name="T43" fmla="*/ 54 h 61"/>
                <a:gd name="T44" fmla="*/ 40 w 74"/>
                <a:gd name="T45" fmla="*/ 58 h 61"/>
                <a:gd name="T46" fmla="*/ 9 w 74"/>
                <a:gd name="T47" fmla="*/ 43 h 61"/>
                <a:gd name="T48" fmla="*/ 23 w 74"/>
                <a:gd name="T49" fmla="*/ 55 h 61"/>
                <a:gd name="T50" fmla="*/ 38 w 74"/>
                <a:gd name="T51" fmla="*/ 57 h 61"/>
                <a:gd name="T52" fmla="*/ 50 w 74"/>
                <a:gd name="T53" fmla="*/ 47 h 61"/>
                <a:gd name="T54" fmla="*/ 58 w 74"/>
                <a:gd name="T55" fmla="*/ 52 h 61"/>
                <a:gd name="T56" fmla="*/ 68 w 74"/>
                <a:gd name="T57" fmla="*/ 53 h 61"/>
                <a:gd name="T58" fmla="*/ 67 w 74"/>
                <a:gd name="T59" fmla="*/ 50 h 61"/>
                <a:gd name="T60" fmla="*/ 63 w 74"/>
                <a:gd name="T61" fmla="*/ 48 h 61"/>
                <a:gd name="T62" fmla="*/ 65 w 74"/>
                <a:gd name="T63" fmla="*/ 47 h 61"/>
                <a:gd name="T64" fmla="*/ 69 w 74"/>
                <a:gd name="T65" fmla="*/ 45 h 61"/>
                <a:gd name="T66" fmla="*/ 71 w 74"/>
                <a:gd name="T67" fmla="*/ 44 h 61"/>
                <a:gd name="T68" fmla="*/ 68 w 74"/>
                <a:gd name="T69" fmla="*/ 40 h 61"/>
                <a:gd name="T70" fmla="*/ 57 w 74"/>
                <a:gd name="T71" fmla="*/ 30 h 61"/>
                <a:gd name="T72" fmla="*/ 50 w 74"/>
                <a:gd name="T73" fmla="*/ 5 h 61"/>
                <a:gd name="T74" fmla="*/ 46 w 74"/>
                <a:gd name="T75" fmla="*/ 14 h 61"/>
                <a:gd name="T76" fmla="*/ 43 w 74"/>
                <a:gd name="T77" fmla="*/ 24 h 61"/>
                <a:gd name="T78" fmla="*/ 39 w 74"/>
                <a:gd name="T79" fmla="*/ 11 h 61"/>
                <a:gd name="T80" fmla="*/ 37 w 74"/>
                <a:gd name="T81" fmla="*/ 12 h 61"/>
                <a:gd name="T82" fmla="*/ 28 w 74"/>
                <a:gd name="T83" fmla="*/ 13 h 61"/>
                <a:gd name="T84" fmla="*/ 20 w 74"/>
                <a:gd name="T85" fmla="*/ 12 h 61"/>
                <a:gd name="T86" fmla="*/ 19 w 74"/>
                <a:gd name="T87" fmla="*/ 3 h 61"/>
                <a:gd name="T88" fmla="*/ 5 w 74"/>
                <a:gd name="T89" fmla="*/ 14 h 61"/>
                <a:gd name="T90" fmla="*/ 4 w 74"/>
                <a:gd name="T91" fmla="*/ 22 h 61"/>
                <a:gd name="T92" fmla="*/ 6 w 74"/>
                <a:gd name="T93" fmla="*/ 25 h 61"/>
                <a:gd name="T94" fmla="*/ 24 w 74"/>
                <a:gd name="T95" fmla="*/ 22 h 61"/>
                <a:gd name="T96" fmla="*/ 6 w 74"/>
                <a:gd name="T97" fmla="*/ 31 h 61"/>
                <a:gd name="T98" fmla="*/ 30 w 74"/>
                <a:gd name="T99" fmla="*/ 38 h 61"/>
                <a:gd name="T100" fmla="*/ 19 w 74"/>
                <a:gd name="T101" fmla="*/ 4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4" h="61">
                  <a:moveTo>
                    <a:pt x="22" y="61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24" y="59"/>
                    <a:pt x="22" y="57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1" y="55"/>
                    <a:pt x="21" y="54"/>
                    <a:pt x="21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1" y="50"/>
                    <a:pt x="10" y="49"/>
                    <a:pt x="7" y="43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20" y="38"/>
                    <a:pt x="22" y="38"/>
                    <a:pt x="23" y="38"/>
                  </a:cubicBezTo>
                  <a:cubicBezTo>
                    <a:pt x="25" y="39"/>
                    <a:pt x="26" y="39"/>
                    <a:pt x="27" y="39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19" y="36"/>
                    <a:pt x="18" y="37"/>
                  </a:cubicBezTo>
                  <a:cubicBezTo>
                    <a:pt x="17" y="37"/>
                    <a:pt x="16" y="38"/>
                    <a:pt x="15" y="38"/>
                  </a:cubicBezTo>
                  <a:cubicBezTo>
                    <a:pt x="9" y="38"/>
                    <a:pt x="6" y="36"/>
                    <a:pt x="3" y="31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1" y="26"/>
                    <a:pt x="10" y="27"/>
                    <a:pt x="10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28"/>
                    <a:pt x="4" y="27"/>
                    <a:pt x="4" y="27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1" y="24"/>
                    <a:pt x="1" y="23"/>
                  </a:cubicBezTo>
                  <a:cubicBezTo>
                    <a:pt x="0" y="21"/>
                    <a:pt x="1" y="19"/>
                    <a:pt x="3" y="17"/>
                  </a:cubicBezTo>
                  <a:cubicBezTo>
                    <a:pt x="3" y="16"/>
                    <a:pt x="3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5"/>
                    <a:pt x="2" y="15"/>
                    <a:pt x="3" y="13"/>
                  </a:cubicBezTo>
                  <a:cubicBezTo>
                    <a:pt x="3" y="11"/>
                    <a:pt x="4" y="10"/>
                    <a:pt x="6" y="9"/>
                  </a:cubicBezTo>
                  <a:cubicBezTo>
                    <a:pt x="6" y="8"/>
                    <a:pt x="7" y="7"/>
                    <a:pt x="8" y="7"/>
                  </a:cubicBezTo>
                  <a:cubicBezTo>
                    <a:pt x="13" y="3"/>
                    <a:pt x="16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0" y="0"/>
                    <a:pt x="20" y="1"/>
                    <a:pt x="21" y="2"/>
                  </a:cubicBezTo>
                  <a:cubicBezTo>
                    <a:pt x="22" y="4"/>
                    <a:pt x="21" y="7"/>
                    <a:pt x="20" y="10"/>
                  </a:cubicBezTo>
                  <a:cubicBezTo>
                    <a:pt x="21" y="10"/>
                    <a:pt x="21" y="9"/>
                    <a:pt x="22" y="8"/>
                  </a:cubicBezTo>
                  <a:cubicBezTo>
                    <a:pt x="22" y="7"/>
                    <a:pt x="22" y="5"/>
                    <a:pt x="24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2" y="11"/>
                    <a:pt x="31" y="13"/>
                  </a:cubicBezTo>
                  <a:cubicBezTo>
                    <a:pt x="33" y="12"/>
                    <a:pt x="34" y="12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8" y="6"/>
                    <a:pt x="43" y="8"/>
                    <a:pt x="43" y="12"/>
                  </a:cubicBezTo>
                  <a:cubicBezTo>
                    <a:pt x="43" y="13"/>
                    <a:pt x="43" y="13"/>
                    <a:pt x="43" y="14"/>
                  </a:cubicBezTo>
                  <a:cubicBezTo>
                    <a:pt x="43" y="16"/>
                    <a:pt x="43" y="19"/>
                    <a:pt x="44" y="21"/>
                  </a:cubicBezTo>
                  <a:cubicBezTo>
                    <a:pt x="45" y="20"/>
                    <a:pt x="45" y="19"/>
                    <a:pt x="45" y="17"/>
                  </a:cubicBezTo>
                  <a:cubicBezTo>
                    <a:pt x="44" y="16"/>
                    <a:pt x="44" y="15"/>
                    <a:pt x="44" y="14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3" y="4"/>
                    <a:pt x="43" y="4"/>
                    <a:pt x="43" y="3"/>
                  </a:cubicBezTo>
                  <a:cubicBezTo>
                    <a:pt x="43" y="3"/>
                    <a:pt x="43" y="2"/>
                    <a:pt x="43" y="2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53" y="2"/>
                    <a:pt x="56" y="8"/>
                    <a:pt x="56" y="12"/>
                  </a:cubicBezTo>
                  <a:cubicBezTo>
                    <a:pt x="57" y="14"/>
                    <a:pt x="57" y="17"/>
                    <a:pt x="58" y="19"/>
                  </a:cubicBezTo>
                  <a:cubicBezTo>
                    <a:pt x="59" y="22"/>
                    <a:pt x="60" y="26"/>
                    <a:pt x="59" y="30"/>
                  </a:cubicBezTo>
                  <a:cubicBezTo>
                    <a:pt x="59" y="31"/>
                    <a:pt x="62" y="34"/>
                    <a:pt x="63" y="35"/>
                  </a:cubicBezTo>
                  <a:cubicBezTo>
                    <a:pt x="63" y="35"/>
                    <a:pt x="63" y="35"/>
                    <a:pt x="64" y="35"/>
                  </a:cubicBezTo>
                  <a:cubicBezTo>
                    <a:pt x="64" y="34"/>
                    <a:pt x="64" y="34"/>
                    <a:pt x="65" y="34"/>
                  </a:cubicBezTo>
                  <a:cubicBezTo>
                    <a:pt x="65" y="34"/>
                    <a:pt x="66" y="35"/>
                    <a:pt x="66" y="35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9"/>
                    <a:pt x="71" y="40"/>
                    <a:pt x="71" y="40"/>
                  </a:cubicBezTo>
                  <a:cubicBezTo>
                    <a:pt x="72" y="40"/>
                    <a:pt x="73" y="41"/>
                    <a:pt x="74" y="42"/>
                  </a:cubicBezTo>
                  <a:cubicBezTo>
                    <a:pt x="74" y="44"/>
                    <a:pt x="74" y="45"/>
                    <a:pt x="73" y="46"/>
                  </a:cubicBezTo>
                  <a:cubicBezTo>
                    <a:pt x="73" y="47"/>
                    <a:pt x="72" y="47"/>
                    <a:pt x="71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47"/>
                    <a:pt x="69" y="47"/>
                    <a:pt x="68" y="47"/>
                  </a:cubicBezTo>
                  <a:cubicBezTo>
                    <a:pt x="68" y="46"/>
                    <a:pt x="68" y="46"/>
                    <a:pt x="67" y="45"/>
                  </a:cubicBezTo>
                  <a:cubicBezTo>
                    <a:pt x="67" y="46"/>
                    <a:pt x="67" y="47"/>
                    <a:pt x="67" y="48"/>
                  </a:cubicBezTo>
                  <a:cubicBezTo>
                    <a:pt x="67" y="48"/>
                    <a:pt x="67" y="48"/>
                    <a:pt x="67" y="48"/>
                  </a:cubicBezTo>
                  <a:cubicBezTo>
                    <a:pt x="68" y="48"/>
                    <a:pt x="69" y="48"/>
                    <a:pt x="69" y="49"/>
                  </a:cubicBezTo>
                  <a:cubicBezTo>
                    <a:pt x="70" y="49"/>
                    <a:pt x="69" y="50"/>
                    <a:pt x="69" y="51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70" y="52"/>
                    <a:pt x="70" y="52"/>
                  </a:cubicBezTo>
                  <a:cubicBezTo>
                    <a:pt x="73" y="52"/>
                    <a:pt x="73" y="52"/>
                    <a:pt x="73" y="52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0" y="54"/>
                    <a:pt x="70" y="54"/>
                    <a:pt x="69" y="54"/>
                  </a:cubicBezTo>
                  <a:cubicBezTo>
                    <a:pt x="67" y="56"/>
                    <a:pt x="66" y="57"/>
                    <a:pt x="6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1" y="53"/>
                    <a:pt x="50" y="52"/>
                    <a:pt x="50" y="51"/>
                  </a:cubicBezTo>
                  <a:cubicBezTo>
                    <a:pt x="49" y="53"/>
                    <a:pt x="48" y="55"/>
                    <a:pt x="47" y="55"/>
                  </a:cubicBezTo>
                  <a:cubicBezTo>
                    <a:pt x="43" y="55"/>
                    <a:pt x="42" y="56"/>
                    <a:pt x="40" y="58"/>
                  </a:cubicBezTo>
                  <a:cubicBezTo>
                    <a:pt x="38" y="60"/>
                    <a:pt x="32" y="60"/>
                    <a:pt x="28" y="60"/>
                  </a:cubicBezTo>
                  <a:cubicBezTo>
                    <a:pt x="26" y="61"/>
                    <a:pt x="25" y="61"/>
                    <a:pt x="24" y="61"/>
                  </a:cubicBezTo>
                  <a:lnTo>
                    <a:pt x="22" y="61"/>
                  </a:lnTo>
                  <a:close/>
                  <a:moveTo>
                    <a:pt x="9" y="43"/>
                  </a:moveTo>
                  <a:cubicBezTo>
                    <a:pt x="12" y="48"/>
                    <a:pt x="12" y="48"/>
                    <a:pt x="18" y="50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3" y="52"/>
                    <a:pt x="24" y="53"/>
                    <a:pt x="23" y="54"/>
                  </a:cubicBezTo>
                  <a:cubicBezTo>
                    <a:pt x="23" y="54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6"/>
                    <a:pt x="25" y="57"/>
                    <a:pt x="25" y="59"/>
                  </a:cubicBezTo>
                  <a:cubicBezTo>
                    <a:pt x="26" y="59"/>
                    <a:pt x="27" y="59"/>
                    <a:pt x="28" y="59"/>
                  </a:cubicBezTo>
                  <a:cubicBezTo>
                    <a:pt x="31" y="58"/>
                    <a:pt x="37" y="58"/>
                    <a:pt x="38" y="57"/>
                  </a:cubicBezTo>
                  <a:cubicBezTo>
                    <a:pt x="41" y="54"/>
                    <a:pt x="42" y="53"/>
                    <a:pt x="46" y="53"/>
                  </a:cubicBezTo>
                  <a:cubicBezTo>
                    <a:pt x="47" y="53"/>
                    <a:pt x="48" y="50"/>
                    <a:pt x="49" y="49"/>
                  </a:cubicBezTo>
                  <a:cubicBezTo>
                    <a:pt x="49" y="49"/>
                    <a:pt x="49" y="48"/>
                    <a:pt x="49" y="48"/>
                  </a:cubicBezTo>
                  <a:cubicBezTo>
                    <a:pt x="50" y="47"/>
                    <a:pt x="50" y="47"/>
                    <a:pt x="50" y="47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9"/>
                    <a:pt x="52" y="50"/>
                  </a:cubicBezTo>
                  <a:cubicBezTo>
                    <a:pt x="52" y="50"/>
                    <a:pt x="52" y="51"/>
                    <a:pt x="52" y="51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7" y="54"/>
                    <a:pt x="68" y="53"/>
                  </a:cubicBezTo>
                  <a:cubicBezTo>
                    <a:pt x="68" y="53"/>
                    <a:pt x="67" y="53"/>
                    <a:pt x="67" y="53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7" y="51"/>
                    <a:pt x="67" y="50"/>
                  </a:cubicBezTo>
                  <a:cubicBezTo>
                    <a:pt x="66" y="51"/>
                    <a:pt x="66" y="51"/>
                    <a:pt x="65" y="52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0"/>
                    <a:pt x="63" y="49"/>
                    <a:pt x="63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7"/>
                    <a:pt x="64" y="47"/>
                    <a:pt x="65" y="47"/>
                  </a:cubicBezTo>
                  <a:cubicBezTo>
                    <a:pt x="65" y="47"/>
                    <a:pt x="65" y="47"/>
                    <a:pt x="65" y="47"/>
                  </a:cubicBezTo>
                  <a:cubicBezTo>
                    <a:pt x="65" y="45"/>
                    <a:pt x="66" y="44"/>
                    <a:pt x="68" y="4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9" y="44"/>
                    <a:pt x="69" y="45"/>
                    <a:pt x="69" y="45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1" y="43"/>
                    <a:pt x="71" y="43"/>
                    <a:pt x="71" y="43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45"/>
                    <a:pt x="71" y="45"/>
                    <a:pt x="72" y="45"/>
                  </a:cubicBezTo>
                  <a:cubicBezTo>
                    <a:pt x="72" y="45"/>
                    <a:pt x="72" y="44"/>
                    <a:pt x="72" y="43"/>
                  </a:cubicBezTo>
                  <a:cubicBezTo>
                    <a:pt x="71" y="42"/>
                    <a:pt x="71" y="42"/>
                    <a:pt x="70" y="42"/>
                  </a:cubicBezTo>
                  <a:cubicBezTo>
                    <a:pt x="70" y="41"/>
                    <a:pt x="69" y="41"/>
                    <a:pt x="68" y="40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65" y="36"/>
                    <a:pt x="64" y="36"/>
                    <a:pt x="64" y="36"/>
                  </a:cubicBezTo>
                  <a:cubicBezTo>
                    <a:pt x="64" y="37"/>
                    <a:pt x="63" y="37"/>
                    <a:pt x="62" y="36"/>
                  </a:cubicBezTo>
                  <a:cubicBezTo>
                    <a:pt x="61" y="36"/>
                    <a:pt x="57" y="32"/>
                    <a:pt x="57" y="30"/>
                  </a:cubicBezTo>
                  <a:cubicBezTo>
                    <a:pt x="58" y="26"/>
                    <a:pt x="57" y="23"/>
                    <a:pt x="56" y="19"/>
                  </a:cubicBezTo>
                  <a:cubicBezTo>
                    <a:pt x="55" y="17"/>
                    <a:pt x="55" y="15"/>
                    <a:pt x="54" y="12"/>
                  </a:cubicBezTo>
                  <a:cubicBezTo>
                    <a:pt x="54" y="9"/>
                    <a:pt x="52" y="5"/>
                    <a:pt x="50" y="4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5" y="3"/>
                    <a:pt x="45" y="4"/>
                    <a:pt x="45" y="4"/>
                  </a:cubicBezTo>
                  <a:cubicBezTo>
                    <a:pt x="45" y="4"/>
                    <a:pt x="45" y="5"/>
                    <a:pt x="45" y="5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5"/>
                    <a:pt x="46" y="15"/>
                    <a:pt x="47" y="16"/>
                  </a:cubicBezTo>
                  <a:cubicBezTo>
                    <a:pt x="47" y="19"/>
                    <a:pt x="47" y="20"/>
                    <a:pt x="45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2" y="22"/>
                    <a:pt x="41" y="18"/>
                    <a:pt x="41" y="14"/>
                  </a:cubicBezTo>
                  <a:cubicBezTo>
                    <a:pt x="41" y="14"/>
                    <a:pt x="41" y="13"/>
                    <a:pt x="41" y="13"/>
                  </a:cubicBezTo>
                  <a:cubicBezTo>
                    <a:pt x="41" y="11"/>
                    <a:pt x="39" y="9"/>
                    <a:pt x="37" y="8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4" y="13"/>
                    <a:pt x="32" y="15"/>
                    <a:pt x="29" y="1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3"/>
                  </a:cubicBezTo>
                  <a:cubicBezTo>
                    <a:pt x="29" y="13"/>
                    <a:pt x="30" y="11"/>
                    <a:pt x="30" y="10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8"/>
                    <a:pt x="23" y="9"/>
                  </a:cubicBezTo>
                  <a:cubicBezTo>
                    <a:pt x="23" y="11"/>
                    <a:pt x="22" y="12"/>
                    <a:pt x="20" y="12"/>
                  </a:cubicBezTo>
                  <a:cubicBezTo>
                    <a:pt x="20" y="12"/>
                    <a:pt x="19" y="12"/>
                    <a:pt x="19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9" y="9"/>
                    <a:pt x="20" y="4"/>
                    <a:pt x="19" y="3"/>
                  </a:cubicBezTo>
                  <a:cubicBezTo>
                    <a:pt x="19" y="2"/>
                    <a:pt x="19" y="2"/>
                    <a:pt x="18" y="2"/>
                  </a:cubicBezTo>
                  <a:cubicBezTo>
                    <a:pt x="17" y="2"/>
                    <a:pt x="12" y="6"/>
                    <a:pt x="10" y="8"/>
                  </a:cubicBezTo>
                  <a:cubicBezTo>
                    <a:pt x="8" y="9"/>
                    <a:pt x="7" y="10"/>
                    <a:pt x="7" y="10"/>
                  </a:cubicBezTo>
                  <a:cubicBezTo>
                    <a:pt x="5" y="11"/>
                    <a:pt x="5" y="11"/>
                    <a:pt x="5" y="14"/>
                  </a:cubicBezTo>
                  <a:cubicBezTo>
                    <a:pt x="4" y="14"/>
                    <a:pt x="4" y="14"/>
                    <a:pt x="5" y="14"/>
                  </a:cubicBezTo>
                  <a:cubicBezTo>
                    <a:pt x="5" y="15"/>
                    <a:pt x="6" y="16"/>
                    <a:pt x="5" y="18"/>
                  </a:cubicBezTo>
                  <a:cubicBezTo>
                    <a:pt x="2" y="21"/>
                    <a:pt x="2" y="22"/>
                    <a:pt x="3" y="22"/>
                  </a:cubicBezTo>
                  <a:cubicBezTo>
                    <a:pt x="3" y="22"/>
                    <a:pt x="3" y="22"/>
                    <a:pt x="4" y="22"/>
                  </a:cubicBezTo>
                  <a:cubicBezTo>
                    <a:pt x="5" y="22"/>
                    <a:pt x="5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6" y="25"/>
                    <a:pt x="6" y="25"/>
                  </a:cubicBezTo>
                  <a:cubicBezTo>
                    <a:pt x="6" y="25"/>
                    <a:pt x="6" y="25"/>
                    <a:pt x="6" y="26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1" y="24"/>
                    <a:pt x="13" y="24"/>
                    <a:pt x="15" y="24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8" y="35"/>
                    <a:pt x="10" y="36"/>
                    <a:pt x="15" y="36"/>
                  </a:cubicBezTo>
                  <a:cubicBezTo>
                    <a:pt x="16" y="36"/>
                    <a:pt x="16" y="35"/>
                    <a:pt x="17" y="35"/>
                  </a:cubicBezTo>
                  <a:cubicBezTo>
                    <a:pt x="19" y="34"/>
                    <a:pt x="21" y="33"/>
                    <a:pt x="22" y="34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40"/>
                    <a:pt x="27" y="41"/>
                    <a:pt x="26" y="41"/>
                  </a:cubicBezTo>
                  <a:cubicBezTo>
                    <a:pt x="25" y="41"/>
                    <a:pt x="24" y="41"/>
                    <a:pt x="23" y="40"/>
                  </a:cubicBezTo>
                  <a:cubicBezTo>
                    <a:pt x="22" y="40"/>
                    <a:pt x="20" y="40"/>
                    <a:pt x="19" y="40"/>
                  </a:cubicBezTo>
                  <a:lnTo>
                    <a:pt x="9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3" name="Freeform 222"/>
            <p:cNvSpPr>
              <a:spLocks/>
            </p:cNvSpPr>
            <p:nvPr/>
          </p:nvSpPr>
          <p:spPr bwMode="auto">
            <a:xfrm>
              <a:off x="1998" y="1062"/>
              <a:ext cx="72" cy="84"/>
            </a:xfrm>
            <a:custGeom>
              <a:avLst/>
              <a:gdLst>
                <a:gd name="T0" fmla="*/ 7 w 42"/>
                <a:gd name="T1" fmla="*/ 11 h 49"/>
                <a:gd name="T2" fmla="*/ 5 w 42"/>
                <a:gd name="T3" fmla="*/ 25 h 49"/>
                <a:gd name="T4" fmla="*/ 3 w 42"/>
                <a:gd name="T5" fmla="*/ 30 h 49"/>
                <a:gd name="T6" fmla="*/ 0 w 42"/>
                <a:gd name="T7" fmla="*/ 38 h 49"/>
                <a:gd name="T8" fmla="*/ 7 w 42"/>
                <a:gd name="T9" fmla="*/ 41 h 49"/>
                <a:gd name="T10" fmla="*/ 11 w 42"/>
                <a:gd name="T11" fmla="*/ 49 h 49"/>
                <a:gd name="T12" fmla="*/ 17 w 42"/>
                <a:gd name="T13" fmla="*/ 44 h 49"/>
                <a:gd name="T14" fmla="*/ 21 w 42"/>
                <a:gd name="T15" fmla="*/ 40 h 49"/>
                <a:gd name="T16" fmla="*/ 22 w 42"/>
                <a:gd name="T17" fmla="*/ 35 h 49"/>
                <a:gd name="T18" fmla="*/ 26 w 42"/>
                <a:gd name="T19" fmla="*/ 33 h 49"/>
                <a:gd name="T20" fmla="*/ 42 w 42"/>
                <a:gd name="T21" fmla="*/ 18 h 49"/>
                <a:gd name="T22" fmla="*/ 26 w 42"/>
                <a:gd name="T23" fmla="*/ 11 h 49"/>
                <a:gd name="T24" fmla="*/ 27 w 42"/>
                <a:gd name="T25" fmla="*/ 8 h 49"/>
                <a:gd name="T26" fmla="*/ 24 w 42"/>
                <a:gd name="T27" fmla="*/ 10 h 49"/>
                <a:gd name="T28" fmla="*/ 11 w 42"/>
                <a:gd name="T29" fmla="*/ 5 h 49"/>
                <a:gd name="T30" fmla="*/ 5 w 42"/>
                <a:gd name="T31" fmla="*/ 5 h 49"/>
                <a:gd name="T32" fmla="*/ 7 w 42"/>
                <a:gd name="T33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9">
                  <a:moveTo>
                    <a:pt x="7" y="11"/>
                  </a:moveTo>
                  <a:cubicBezTo>
                    <a:pt x="11" y="15"/>
                    <a:pt x="1" y="21"/>
                    <a:pt x="5" y="25"/>
                  </a:cubicBezTo>
                  <a:cubicBezTo>
                    <a:pt x="1" y="26"/>
                    <a:pt x="4" y="28"/>
                    <a:pt x="3" y="30"/>
                  </a:cubicBezTo>
                  <a:cubicBezTo>
                    <a:pt x="3" y="32"/>
                    <a:pt x="0" y="37"/>
                    <a:pt x="0" y="38"/>
                  </a:cubicBezTo>
                  <a:cubicBezTo>
                    <a:pt x="1" y="40"/>
                    <a:pt x="6" y="40"/>
                    <a:pt x="7" y="41"/>
                  </a:cubicBezTo>
                  <a:cubicBezTo>
                    <a:pt x="9" y="43"/>
                    <a:pt x="10" y="47"/>
                    <a:pt x="11" y="49"/>
                  </a:cubicBezTo>
                  <a:cubicBezTo>
                    <a:pt x="13" y="47"/>
                    <a:pt x="15" y="46"/>
                    <a:pt x="17" y="44"/>
                  </a:cubicBezTo>
                  <a:cubicBezTo>
                    <a:pt x="19" y="47"/>
                    <a:pt x="22" y="43"/>
                    <a:pt x="21" y="40"/>
                  </a:cubicBezTo>
                  <a:cubicBezTo>
                    <a:pt x="21" y="38"/>
                    <a:pt x="22" y="37"/>
                    <a:pt x="22" y="35"/>
                  </a:cubicBezTo>
                  <a:cubicBezTo>
                    <a:pt x="23" y="34"/>
                    <a:pt x="26" y="34"/>
                    <a:pt x="26" y="33"/>
                  </a:cubicBezTo>
                  <a:cubicBezTo>
                    <a:pt x="28" y="26"/>
                    <a:pt x="36" y="22"/>
                    <a:pt x="42" y="18"/>
                  </a:cubicBezTo>
                  <a:cubicBezTo>
                    <a:pt x="38" y="14"/>
                    <a:pt x="31" y="1"/>
                    <a:pt x="26" y="11"/>
                  </a:cubicBezTo>
                  <a:cubicBezTo>
                    <a:pt x="27" y="10"/>
                    <a:pt x="27" y="9"/>
                    <a:pt x="27" y="8"/>
                  </a:cubicBezTo>
                  <a:cubicBezTo>
                    <a:pt x="26" y="9"/>
                    <a:pt x="25" y="9"/>
                    <a:pt x="24" y="10"/>
                  </a:cubicBezTo>
                  <a:cubicBezTo>
                    <a:pt x="27" y="3"/>
                    <a:pt x="10" y="0"/>
                    <a:pt x="11" y="5"/>
                  </a:cubicBezTo>
                  <a:cubicBezTo>
                    <a:pt x="11" y="2"/>
                    <a:pt x="7" y="4"/>
                    <a:pt x="5" y="5"/>
                  </a:cubicBezTo>
                  <a:cubicBezTo>
                    <a:pt x="7" y="7"/>
                    <a:pt x="6" y="9"/>
                    <a:pt x="7" y="11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4" name="Freeform 223"/>
            <p:cNvSpPr>
              <a:spLocks noEditPoints="1"/>
            </p:cNvSpPr>
            <p:nvPr/>
          </p:nvSpPr>
          <p:spPr bwMode="auto">
            <a:xfrm>
              <a:off x="1996" y="1065"/>
              <a:ext cx="76" cy="85"/>
            </a:xfrm>
            <a:custGeom>
              <a:avLst/>
              <a:gdLst>
                <a:gd name="T0" fmla="*/ 11 w 44"/>
                <a:gd name="T1" fmla="*/ 47 h 49"/>
                <a:gd name="T2" fmla="*/ 7 w 44"/>
                <a:gd name="T3" fmla="*/ 40 h 49"/>
                <a:gd name="T4" fmla="*/ 0 w 44"/>
                <a:gd name="T5" fmla="*/ 36 h 49"/>
                <a:gd name="T6" fmla="*/ 4 w 44"/>
                <a:gd name="T7" fmla="*/ 28 h 49"/>
                <a:gd name="T8" fmla="*/ 3 w 44"/>
                <a:gd name="T9" fmla="*/ 23 h 49"/>
                <a:gd name="T10" fmla="*/ 6 w 44"/>
                <a:gd name="T11" fmla="*/ 15 h 49"/>
                <a:gd name="T12" fmla="*/ 7 w 44"/>
                <a:gd name="T13" fmla="*/ 9 h 49"/>
                <a:gd name="T14" fmla="*/ 6 w 44"/>
                <a:gd name="T15" fmla="*/ 7 h 49"/>
                <a:gd name="T16" fmla="*/ 4 w 44"/>
                <a:gd name="T17" fmla="*/ 3 h 49"/>
                <a:gd name="T18" fmla="*/ 7 w 44"/>
                <a:gd name="T19" fmla="*/ 1 h 49"/>
                <a:gd name="T20" fmla="*/ 12 w 44"/>
                <a:gd name="T21" fmla="*/ 1 h 49"/>
                <a:gd name="T22" fmla="*/ 26 w 44"/>
                <a:gd name="T23" fmla="*/ 4 h 49"/>
                <a:gd name="T24" fmla="*/ 27 w 44"/>
                <a:gd name="T25" fmla="*/ 5 h 49"/>
                <a:gd name="T26" fmla="*/ 29 w 44"/>
                <a:gd name="T27" fmla="*/ 5 h 49"/>
                <a:gd name="T28" fmla="*/ 42 w 44"/>
                <a:gd name="T29" fmla="*/ 13 h 49"/>
                <a:gd name="T30" fmla="*/ 44 w 44"/>
                <a:gd name="T31" fmla="*/ 16 h 49"/>
                <a:gd name="T32" fmla="*/ 39 w 44"/>
                <a:gd name="T33" fmla="*/ 20 h 49"/>
                <a:gd name="T34" fmla="*/ 25 w 44"/>
                <a:gd name="T35" fmla="*/ 33 h 49"/>
                <a:gd name="T36" fmla="*/ 23 w 44"/>
                <a:gd name="T37" fmla="*/ 38 h 49"/>
                <a:gd name="T38" fmla="*/ 19 w 44"/>
                <a:gd name="T39" fmla="*/ 44 h 49"/>
                <a:gd name="T40" fmla="*/ 12 w 44"/>
                <a:gd name="T41" fmla="*/ 48 h 49"/>
                <a:gd name="T42" fmla="*/ 8 w 44"/>
                <a:gd name="T43" fmla="*/ 8 h 49"/>
                <a:gd name="T44" fmla="*/ 7 w 44"/>
                <a:gd name="T45" fmla="*/ 22 h 49"/>
                <a:gd name="T46" fmla="*/ 6 w 44"/>
                <a:gd name="T47" fmla="*/ 24 h 49"/>
                <a:gd name="T48" fmla="*/ 5 w 44"/>
                <a:gd name="T49" fmla="*/ 25 h 49"/>
                <a:gd name="T50" fmla="*/ 4 w 44"/>
                <a:gd name="T51" fmla="*/ 31 h 49"/>
                <a:gd name="T52" fmla="*/ 5 w 44"/>
                <a:gd name="T53" fmla="*/ 37 h 49"/>
                <a:gd name="T54" fmla="*/ 12 w 44"/>
                <a:gd name="T55" fmla="*/ 44 h 49"/>
                <a:gd name="T56" fmla="*/ 17 w 44"/>
                <a:gd name="T57" fmla="*/ 41 h 49"/>
                <a:gd name="T58" fmla="*/ 18 w 44"/>
                <a:gd name="T59" fmla="*/ 41 h 49"/>
                <a:gd name="T60" fmla="*/ 20 w 44"/>
                <a:gd name="T61" fmla="*/ 41 h 49"/>
                <a:gd name="T62" fmla="*/ 22 w 44"/>
                <a:gd name="T63" fmla="*/ 33 h 49"/>
                <a:gd name="T64" fmla="*/ 26 w 44"/>
                <a:gd name="T65" fmla="*/ 31 h 49"/>
                <a:gd name="T66" fmla="*/ 41 w 44"/>
                <a:gd name="T67" fmla="*/ 16 h 49"/>
                <a:gd name="T68" fmla="*/ 31 w 44"/>
                <a:gd name="T69" fmla="*/ 6 h 49"/>
                <a:gd name="T70" fmla="*/ 27 w 44"/>
                <a:gd name="T71" fmla="*/ 9 h 49"/>
                <a:gd name="T72" fmla="*/ 26 w 44"/>
                <a:gd name="T73" fmla="*/ 9 h 49"/>
                <a:gd name="T74" fmla="*/ 24 w 44"/>
                <a:gd name="T75" fmla="*/ 8 h 49"/>
                <a:gd name="T76" fmla="*/ 16 w 44"/>
                <a:gd name="T77" fmla="*/ 2 h 49"/>
                <a:gd name="T78" fmla="*/ 13 w 44"/>
                <a:gd name="T79" fmla="*/ 3 h 49"/>
                <a:gd name="T80" fmla="*/ 11 w 44"/>
                <a:gd name="T81" fmla="*/ 3 h 49"/>
                <a:gd name="T82" fmla="*/ 8 w 44"/>
                <a:gd name="T83" fmla="*/ 3 h 49"/>
                <a:gd name="T84" fmla="*/ 8 w 44"/>
                <a:gd name="T85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4" h="49">
                  <a:moveTo>
                    <a:pt x="11" y="49"/>
                  </a:move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0" y="46"/>
                    <a:pt x="10" y="45"/>
                  </a:cubicBezTo>
                  <a:cubicBezTo>
                    <a:pt x="9" y="43"/>
                    <a:pt x="8" y="41"/>
                    <a:pt x="7" y="40"/>
                  </a:cubicBezTo>
                  <a:cubicBezTo>
                    <a:pt x="7" y="39"/>
                    <a:pt x="6" y="39"/>
                    <a:pt x="5" y="39"/>
                  </a:cubicBezTo>
                  <a:cubicBezTo>
                    <a:pt x="3" y="38"/>
                    <a:pt x="1" y="38"/>
                    <a:pt x="0" y="36"/>
                  </a:cubicBezTo>
                  <a:cubicBezTo>
                    <a:pt x="0" y="35"/>
                    <a:pt x="1" y="33"/>
                    <a:pt x="3" y="30"/>
                  </a:cubicBezTo>
                  <a:cubicBezTo>
                    <a:pt x="3" y="29"/>
                    <a:pt x="3" y="28"/>
                    <a:pt x="4" y="28"/>
                  </a:cubicBezTo>
                  <a:cubicBezTo>
                    <a:pt x="4" y="27"/>
                    <a:pt x="4" y="27"/>
                    <a:pt x="3" y="26"/>
                  </a:cubicBezTo>
                  <a:cubicBezTo>
                    <a:pt x="3" y="25"/>
                    <a:pt x="3" y="24"/>
                    <a:pt x="3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3" y="20"/>
                    <a:pt x="5" y="18"/>
                    <a:pt x="6" y="15"/>
                  </a:cubicBezTo>
                  <a:cubicBezTo>
                    <a:pt x="8" y="12"/>
                    <a:pt x="8" y="11"/>
                    <a:pt x="7" y="1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6" y="5"/>
                    <a:pt x="6" y="5"/>
                    <a:pt x="5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7" y="2"/>
                    <a:pt x="7" y="1"/>
                  </a:cubicBezTo>
                  <a:cubicBezTo>
                    <a:pt x="8" y="1"/>
                    <a:pt x="9" y="1"/>
                    <a:pt x="11" y="1"/>
                  </a:cubicBezTo>
                  <a:cubicBezTo>
                    <a:pt x="11" y="1"/>
                    <a:pt x="11" y="1"/>
                    <a:pt x="12" y="1"/>
                  </a:cubicBezTo>
                  <a:cubicBezTo>
                    <a:pt x="13" y="0"/>
                    <a:pt x="14" y="0"/>
                    <a:pt x="16" y="0"/>
                  </a:cubicBezTo>
                  <a:cubicBezTo>
                    <a:pt x="19" y="0"/>
                    <a:pt x="24" y="1"/>
                    <a:pt x="26" y="4"/>
                  </a:cubicBezTo>
                  <a:cubicBezTo>
                    <a:pt x="26" y="5"/>
                    <a:pt x="26" y="5"/>
                    <a:pt x="27" y="6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0" y="4"/>
                    <a:pt x="30" y="4"/>
                    <a:pt x="31" y="4"/>
                  </a:cubicBezTo>
                  <a:cubicBezTo>
                    <a:pt x="35" y="4"/>
                    <a:pt x="39" y="9"/>
                    <a:pt x="42" y="13"/>
                  </a:cubicBezTo>
                  <a:cubicBezTo>
                    <a:pt x="42" y="14"/>
                    <a:pt x="43" y="15"/>
                    <a:pt x="43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2" y="18"/>
                    <a:pt x="40" y="19"/>
                    <a:pt x="39" y="20"/>
                  </a:cubicBezTo>
                  <a:cubicBezTo>
                    <a:pt x="34" y="23"/>
                    <a:pt x="30" y="26"/>
                    <a:pt x="28" y="31"/>
                  </a:cubicBezTo>
                  <a:cubicBezTo>
                    <a:pt x="28" y="32"/>
                    <a:pt x="26" y="33"/>
                    <a:pt x="25" y="33"/>
                  </a:cubicBezTo>
                  <a:cubicBezTo>
                    <a:pt x="25" y="33"/>
                    <a:pt x="24" y="33"/>
                    <a:pt x="24" y="33"/>
                  </a:cubicBezTo>
                  <a:cubicBezTo>
                    <a:pt x="24" y="35"/>
                    <a:pt x="23" y="36"/>
                    <a:pt x="23" y="38"/>
                  </a:cubicBezTo>
                  <a:cubicBezTo>
                    <a:pt x="24" y="40"/>
                    <a:pt x="23" y="42"/>
                    <a:pt x="22" y="43"/>
                  </a:cubicBezTo>
                  <a:cubicBezTo>
                    <a:pt x="21" y="44"/>
                    <a:pt x="20" y="44"/>
                    <a:pt x="19" y="44"/>
                  </a:cubicBezTo>
                  <a:cubicBezTo>
                    <a:pt x="19" y="44"/>
                    <a:pt x="18" y="44"/>
                    <a:pt x="17" y="43"/>
                  </a:cubicBezTo>
                  <a:cubicBezTo>
                    <a:pt x="16" y="45"/>
                    <a:pt x="14" y="46"/>
                    <a:pt x="12" y="48"/>
                  </a:cubicBezTo>
                  <a:lnTo>
                    <a:pt x="11" y="49"/>
                  </a:lnTo>
                  <a:close/>
                  <a:moveTo>
                    <a:pt x="8" y="8"/>
                  </a:moveTo>
                  <a:cubicBezTo>
                    <a:pt x="11" y="11"/>
                    <a:pt x="9" y="14"/>
                    <a:pt x="8" y="16"/>
                  </a:cubicBezTo>
                  <a:cubicBezTo>
                    <a:pt x="6" y="19"/>
                    <a:pt x="5" y="21"/>
                    <a:pt x="7" y="2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6"/>
                    <a:pt x="6" y="28"/>
                    <a:pt x="5" y="29"/>
                  </a:cubicBezTo>
                  <a:cubicBezTo>
                    <a:pt x="5" y="29"/>
                    <a:pt x="5" y="30"/>
                    <a:pt x="4" y="31"/>
                  </a:cubicBezTo>
                  <a:cubicBezTo>
                    <a:pt x="4" y="32"/>
                    <a:pt x="2" y="35"/>
                    <a:pt x="2" y="36"/>
                  </a:cubicBezTo>
                  <a:cubicBezTo>
                    <a:pt x="2" y="36"/>
                    <a:pt x="4" y="37"/>
                    <a:pt x="5" y="37"/>
                  </a:cubicBezTo>
                  <a:cubicBezTo>
                    <a:pt x="7" y="37"/>
                    <a:pt x="8" y="38"/>
                    <a:pt x="9" y="38"/>
                  </a:cubicBezTo>
                  <a:cubicBezTo>
                    <a:pt x="10" y="40"/>
                    <a:pt x="11" y="42"/>
                    <a:pt x="12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4" y="44"/>
                    <a:pt x="15" y="43"/>
                    <a:pt x="17" y="41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9" y="42"/>
                    <a:pt x="20" y="42"/>
                    <a:pt x="20" y="41"/>
                  </a:cubicBezTo>
                  <a:cubicBezTo>
                    <a:pt x="21" y="41"/>
                    <a:pt x="22" y="39"/>
                    <a:pt x="21" y="38"/>
                  </a:cubicBezTo>
                  <a:cubicBezTo>
                    <a:pt x="21" y="36"/>
                    <a:pt x="22" y="35"/>
                    <a:pt x="22" y="33"/>
                  </a:cubicBezTo>
                  <a:cubicBezTo>
                    <a:pt x="23" y="31"/>
                    <a:pt x="24" y="31"/>
                    <a:pt x="25" y="31"/>
                  </a:cubicBezTo>
                  <a:cubicBezTo>
                    <a:pt x="25" y="31"/>
                    <a:pt x="26" y="31"/>
                    <a:pt x="26" y="31"/>
                  </a:cubicBezTo>
                  <a:cubicBezTo>
                    <a:pt x="28" y="25"/>
                    <a:pt x="33" y="21"/>
                    <a:pt x="38" y="18"/>
                  </a:cubicBezTo>
                  <a:cubicBezTo>
                    <a:pt x="39" y="17"/>
                    <a:pt x="40" y="17"/>
                    <a:pt x="41" y="16"/>
                  </a:cubicBezTo>
                  <a:cubicBezTo>
                    <a:pt x="41" y="15"/>
                    <a:pt x="40" y="15"/>
                    <a:pt x="40" y="14"/>
                  </a:cubicBezTo>
                  <a:cubicBezTo>
                    <a:pt x="38" y="11"/>
                    <a:pt x="34" y="6"/>
                    <a:pt x="31" y="6"/>
                  </a:cubicBezTo>
                  <a:cubicBezTo>
                    <a:pt x="30" y="6"/>
                    <a:pt x="29" y="7"/>
                    <a:pt x="28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7" y="9"/>
                    <a:pt x="27" y="8"/>
                    <a:pt x="27" y="8"/>
                  </a:cubicBezTo>
                  <a:cubicBezTo>
                    <a:pt x="26" y="8"/>
                    <a:pt x="26" y="9"/>
                    <a:pt x="26" y="9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5" y="7"/>
                    <a:pt x="25" y="6"/>
                    <a:pt x="24" y="5"/>
                  </a:cubicBezTo>
                  <a:cubicBezTo>
                    <a:pt x="23" y="3"/>
                    <a:pt x="19" y="2"/>
                    <a:pt x="16" y="2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3" y="3"/>
                    <a:pt x="13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3"/>
                    <a:pt x="9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5"/>
                    <a:pt x="8" y="6"/>
                    <a:pt x="8" y="7"/>
                  </a:cubicBezTo>
                  <a:cubicBezTo>
                    <a:pt x="8" y="7"/>
                    <a:pt x="8" y="8"/>
                    <a:pt x="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5" name="Freeform 224"/>
            <p:cNvSpPr>
              <a:spLocks/>
            </p:cNvSpPr>
            <p:nvPr/>
          </p:nvSpPr>
          <p:spPr bwMode="auto">
            <a:xfrm>
              <a:off x="2318" y="1181"/>
              <a:ext cx="2" cy="3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0 h 2"/>
                <a:gd name="T4" fmla="*/ 1 w 1"/>
                <a:gd name="T5" fmla="*/ 0 h 2"/>
                <a:gd name="T6" fmla="*/ 1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1"/>
                    <a:pt x="0" y="2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6" name="Freeform 225"/>
            <p:cNvSpPr>
              <a:spLocks/>
            </p:cNvSpPr>
            <p:nvPr/>
          </p:nvSpPr>
          <p:spPr bwMode="auto">
            <a:xfrm>
              <a:off x="2316" y="1179"/>
              <a:ext cx="5" cy="9"/>
            </a:xfrm>
            <a:custGeom>
              <a:avLst/>
              <a:gdLst>
                <a:gd name="T0" fmla="*/ 2 w 3"/>
                <a:gd name="T1" fmla="*/ 5 h 5"/>
                <a:gd name="T2" fmla="*/ 1 w 3"/>
                <a:gd name="T3" fmla="*/ 3 h 5"/>
                <a:gd name="T4" fmla="*/ 0 w 3"/>
                <a:gd name="T5" fmla="*/ 1 h 5"/>
                <a:gd name="T6" fmla="*/ 0 w 3"/>
                <a:gd name="T7" fmla="*/ 0 h 5"/>
                <a:gd name="T8" fmla="*/ 3 w 3"/>
                <a:gd name="T9" fmla="*/ 0 h 5"/>
                <a:gd name="T10" fmla="*/ 2 w 3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2" y="5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7" name="Freeform 226"/>
            <p:cNvSpPr>
              <a:spLocks/>
            </p:cNvSpPr>
            <p:nvPr/>
          </p:nvSpPr>
          <p:spPr bwMode="auto">
            <a:xfrm>
              <a:off x="2313" y="1184"/>
              <a:ext cx="5" cy="7"/>
            </a:xfrm>
            <a:custGeom>
              <a:avLst/>
              <a:gdLst>
                <a:gd name="T0" fmla="*/ 3 w 3"/>
                <a:gd name="T1" fmla="*/ 1 h 4"/>
                <a:gd name="T2" fmla="*/ 2 w 3"/>
                <a:gd name="T3" fmla="*/ 0 h 4"/>
                <a:gd name="T4" fmla="*/ 0 w 3"/>
                <a:gd name="T5" fmla="*/ 4 h 4"/>
                <a:gd name="T6" fmla="*/ 3 w 3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3" y="1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2" y="1"/>
                    <a:pt x="1" y="2"/>
                    <a:pt x="0" y="4"/>
                  </a:cubicBezTo>
                  <a:cubicBezTo>
                    <a:pt x="1" y="3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8" name="Freeform 227"/>
            <p:cNvSpPr>
              <a:spLocks/>
            </p:cNvSpPr>
            <p:nvPr/>
          </p:nvSpPr>
          <p:spPr bwMode="auto">
            <a:xfrm>
              <a:off x="2309" y="1181"/>
              <a:ext cx="11" cy="12"/>
            </a:xfrm>
            <a:custGeom>
              <a:avLst/>
              <a:gdLst>
                <a:gd name="T0" fmla="*/ 0 w 6"/>
                <a:gd name="T1" fmla="*/ 7 h 7"/>
                <a:gd name="T2" fmla="*/ 4 w 6"/>
                <a:gd name="T3" fmla="*/ 0 h 7"/>
                <a:gd name="T4" fmla="*/ 5 w 6"/>
                <a:gd name="T5" fmla="*/ 1 h 7"/>
                <a:gd name="T6" fmla="*/ 6 w 6"/>
                <a:gd name="T7" fmla="*/ 2 h 7"/>
                <a:gd name="T8" fmla="*/ 6 w 6"/>
                <a:gd name="T9" fmla="*/ 2 h 7"/>
                <a:gd name="T10" fmla="*/ 6 w 6"/>
                <a:gd name="T11" fmla="*/ 3 h 7"/>
                <a:gd name="T12" fmla="*/ 2 w 6"/>
                <a:gd name="T13" fmla="*/ 6 h 7"/>
                <a:gd name="T14" fmla="*/ 0 w 6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7">
                  <a:moveTo>
                    <a:pt x="0" y="7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5"/>
                    <a:pt x="4" y="6"/>
                    <a:pt x="2" y="6"/>
                  </a:cubicBez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59" name="Freeform 228"/>
            <p:cNvSpPr>
              <a:spLocks/>
            </p:cNvSpPr>
            <p:nvPr/>
          </p:nvSpPr>
          <p:spPr bwMode="auto">
            <a:xfrm>
              <a:off x="2478" y="1162"/>
              <a:ext cx="21" cy="21"/>
            </a:xfrm>
            <a:custGeom>
              <a:avLst/>
              <a:gdLst>
                <a:gd name="T0" fmla="*/ 2 w 12"/>
                <a:gd name="T1" fmla="*/ 0 h 12"/>
                <a:gd name="T2" fmla="*/ 12 w 12"/>
                <a:gd name="T3" fmla="*/ 9 h 12"/>
                <a:gd name="T4" fmla="*/ 3 w 12"/>
                <a:gd name="T5" fmla="*/ 11 h 12"/>
                <a:gd name="T6" fmla="*/ 6 w 12"/>
                <a:gd name="T7" fmla="*/ 10 h 12"/>
                <a:gd name="T8" fmla="*/ 0 w 12"/>
                <a:gd name="T9" fmla="*/ 9 h 12"/>
                <a:gd name="T10" fmla="*/ 2 w 12"/>
                <a:gd name="T11" fmla="*/ 8 h 12"/>
                <a:gd name="T12" fmla="*/ 0 w 12"/>
                <a:gd name="T13" fmla="*/ 6 h 12"/>
                <a:gd name="T14" fmla="*/ 3 w 12"/>
                <a:gd name="T15" fmla="*/ 5 h 12"/>
                <a:gd name="T16" fmla="*/ 2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2" y="0"/>
                  </a:moveTo>
                  <a:cubicBezTo>
                    <a:pt x="7" y="2"/>
                    <a:pt x="9" y="4"/>
                    <a:pt x="12" y="9"/>
                  </a:cubicBezTo>
                  <a:cubicBezTo>
                    <a:pt x="9" y="10"/>
                    <a:pt x="7" y="12"/>
                    <a:pt x="3" y="11"/>
                  </a:cubicBezTo>
                  <a:cubicBezTo>
                    <a:pt x="4" y="11"/>
                    <a:pt x="5" y="10"/>
                    <a:pt x="6" y="10"/>
                  </a:cubicBezTo>
                  <a:cubicBezTo>
                    <a:pt x="4" y="9"/>
                    <a:pt x="2" y="9"/>
                    <a:pt x="0" y="9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7"/>
                    <a:pt x="1" y="6"/>
                    <a:pt x="0" y="6"/>
                  </a:cubicBezTo>
                  <a:cubicBezTo>
                    <a:pt x="1" y="6"/>
                    <a:pt x="2" y="5"/>
                    <a:pt x="3" y="5"/>
                  </a:cubicBezTo>
                  <a:cubicBezTo>
                    <a:pt x="0" y="3"/>
                    <a:pt x="0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0" name="Freeform 229"/>
            <p:cNvSpPr>
              <a:spLocks noEditPoints="1"/>
            </p:cNvSpPr>
            <p:nvPr/>
          </p:nvSpPr>
          <p:spPr bwMode="auto">
            <a:xfrm>
              <a:off x="2470" y="1160"/>
              <a:ext cx="31" cy="23"/>
            </a:xfrm>
            <a:custGeom>
              <a:avLst/>
              <a:gdLst>
                <a:gd name="T0" fmla="*/ 11 w 18"/>
                <a:gd name="T1" fmla="*/ 13 h 13"/>
                <a:gd name="T2" fmla="*/ 8 w 18"/>
                <a:gd name="T3" fmla="*/ 13 h 13"/>
                <a:gd name="T4" fmla="*/ 5 w 18"/>
                <a:gd name="T5" fmla="*/ 12 h 13"/>
                <a:gd name="T6" fmla="*/ 8 w 18"/>
                <a:gd name="T7" fmla="*/ 11 h 13"/>
                <a:gd name="T8" fmla="*/ 5 w 18"/>
                <a:gd name="T9" fmla="*/ 11 h 13"/>
                <a:gd name="T10" fmla="*/ 0 w 18"/>
                <a:gd name="T11" fmla="*/ 9 h 13"/>
                <a:gd name="T12" fmla="*/ 5 w 18"/>
                <a:gd name="T13" fmla="*/ 9 h 13"/>
                <a:gd name="T14" fmla="*/ 6 w 18"/>
                <a:gd name="T15" fmla="*/ 8 h 13"/>
                <a:gd name="T16" fmla="*/ 6 w 18"/>
                <a:gd name="T17" fmla="*/ 8 h 13"/>
                <a:gd name="T18" fmla="*/ 5 w 18"/>
                <a:gd name="T19" fmla="*/ 8 h 13"/>
                <a:gd name="T20" fmla="*/ 2 w 18"/>
                <a:gd name="T21" fmla="*/ 6 h 13"/>
                <a:gd name="T22" fmla="*/ 5 w 18"/>
                <a:gd name="T23" fmla="*/ 6 h 13"/>
                <a:gd name="T24" fmla="*/ 6 w 18"/>
                <a:gd name="T25" fmla="*/ 6 h 13"/>
                <a:gd name="T26" fmla="*/ 5 w 18"/>
                <a:gd name="T27" fmla="*/ 4 h 13"/>
                <a:gd name="T28" fmla="*/ 7 w 18"/>
                <a:gd name="T29" fmla="*/ 0 h 13"/>
                <a:gd name="T30" fmla="*/ 7 w 18"/>
                <a:gd name="T31" fmla="*/ 0 h 13"/>
                <a:gd name="T32" fmla="*/ 8 w 18"/>
                <a:gd name="T33" fmla="*/ 0 h 13"/>
                <a:gd name="T34" fmla="*/ 17 w 18"/>
                <a:gd name="T35" fmla="*/ 8 h 13"/>
                <a:gd name="T36" fmla="*/ 18 w 18"/>
                <a:gd name="T37" fmla="*/ 10 h 13"/>
                <a:gd name="T38" fmla="*/ 17 w 18"/>
                <a:gd name="T39" fmla="*/ 10 h 13"/>
                <a:gd name="T40" fmla="*/ 16 w 18"/>
                <a:gd name="T41" fmla="*/ 11 h 13"/>
                <a:gd name="T42" fmla="*/ 11 w 18"/>
                <a:gd name="T43" fmla="*/ 13 h 13"/>
                <a:gd name="T44" fmla="*/ 9 w 18"/>
                <a:gd name="T45" fmla="*/ 9 h 13"/>
                <a:gd name="T46" fmla="*/ 14 w 18"/>
                <a:gd name="T47" fmla="*/ 10 h 13"/>
                <a:gd name="T48" fmla="*/ 15 w 18"/>
                <a:gd name="T49" fmla="*/ 10 h 13"/>
                <a:gd name="T50" fmla="*/ 15 w 18"/>
                <a:gd name="T51" fmla="*/ 9 h 13"/>
                <a:gd name="T52" fmla="*/ 15 w 18"/>
                <a:gd name="T53" fmla="*/ 9 h 13"/>
                <a:gd name="T54" fmla="*/ 8 w 18"/>
                <a:gd name="T55" fmla="*/ 2 h 13"/>
                <a:gd name="T56" fmla="*/ 7 w 18"/>
                <a:gd name="T57" fmla="*/ 4 h 13"/>
                <a:gd name="T58" fmla="*/ 8 w 18"/>
                <a:gd name="T59" fmla="*/ 5 h 13"/>
                <a:gd name="T60" fmla="*/ 10 w 18"/>
                <a:gd name="T61" fmla="*/ 7 h 13"/>
                <a:gd name="T62" fmla="*/ 8 w 18"/>
                <a:gd name="T63" fmla="*/ 7 h 13"/>
                <a:gd name="T64" fmla="*/ 7 w 18"/>
                <a:gd name="T65" fmla="*/ 7 h 13"/>
                <a:gd name="T66" fmla="*/ 8 w 18"/>
                <a:gd name="T67" fmla="*/ 8 h 13"/>
                <a:gd name="T68" fmla="*/ 10 w 18"/>
                <a:gd name="T69" fmla="*/ 9 h 13"/>
                <a:gd name="T70" fmla="*/ 9 w 18"/>
                <a:gd name="T71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13">
                  <a:moveTo>
                    <a:pt x="11" y="13"/>
                  </a:moveTo>
                  <a:cubicBezTo>
                    <a:pt x="10" y="13"/>
                    <a:pt x="9" y="13"/>
                    <a:pt x="8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1"/>
                    <a:pt x="6" y="11"/>
                    <a:pt x="5" y="1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9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6" y="6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5" y="3"/>
                    <a:pt x="5" y="2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2"/>
                    <a:pt x="14" y="4"/>
                    <a:pt x="17" y="8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6" y="11"/>
                    <a:pt x="16" y="11"/>
                  </a:cubicBezTo>
                  <a:cubicBezTo>
                    <a:pt x="14" y="12"/>
                    <a:pt x="13" y="13"/>
                    <a:pt x="11" y="13"/>
                  </a:cubicBezTo>
                  <a:close/>
                  <a:moveTo>
                    <a:pt x="9" y="9"/>
                  </a:move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10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6"/>
                    <a:pt x="11" y="4"/>
                    <a:pt x="8" y="2"/>
                  </a:cubicBezTo>
                  <a:cubicBezTo>
                    <a:pt x="7" y="3"/>
                    <a:pt x="7" y="3"/>
                    <a:pt x="7" y="4"/>
                  </a:cubicBezTo>
                  <a:cubicBezTo>
                    <a:pt x="7" y="4"/>
                    <a:pt x="8" y="5"/>
                    <a:pt x="8" y="5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7" y="7"/>
                    <a:pt x="7" y="7"/>
                  </a:cubicBezTo>
                  <a:cubicBezTo>
                    <a:pt x="7" y="7"/>
                    <a:pt x="8" y="8"/>
                    <a:pt x="8" y="8"/>
                  </a:cubicBezTo>
                  <a:cubicBezTo>
                    <a:pt x="10" y="9"/>
                    <a:pt x="10" y="9"/>
                    <a:pt x="10" y="9"/>
                  </a:cubicBezTo>
                  <a:lnTo>
                    <a:pt x="9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1" name="Freeform 230"/>
            <p:cNvSpPr>
              <a:spLocks/>
            </p:cNvSpPr>
            <p:nvPr/>
          </p:nvSpPr>
          <p:spPr bwMode="auto">
            <a:xfrm>
              <a:off x="2792" y="1570"/>
              <a:ext cx="143" cy="140"/>
            </a:xfrm>
            <a:custGeom>
              <a:avLst/>
              <a:gdLst>
                <a:gd name="T0" fmla="*/ 26 w 83"/>
                <a:gd name="T1" fmla="*/ 9 h 81"/>
                <a:gd name="T2" fmla="*/ 35 w 83"/>
                <a:gd name="T3" fmla="*/ 5 h 81"/>
                <a:gd name="T4" fmla="*/ 48 w 83"/>
                <a:gd name="T5" fmla="*/ 1 h 81"/>
                <a:gd name="T6" fmla="*/ 58 w 83"/>
                <a:gd name="T7" fmla="*/ 0 h 81"/>
                <a:gd name="T8" fmla="*/ 62 w 83"/>
                <a:gd name="T9" fmla="*/ 0 h 81"/>
                <a:gd name="T10" fmla="*/ 68 w 83"/>
                <a:gd name="T11" fmla="*/ 1 h 81"/>
                <a:gd name="T12" fmla="*/ 66 w 83"/>
                <a:gd name="T13" fmla="*/ 3 h 81"/>
                <a:gd name="T14" fmla="*/ 66 w 83"/>
                <a:gd name="T15" fmla="*/ 12 h 81"/>
                <a:gd name="T16" fmla="*/ 63 w 83"/>
                <a:gd name="T17" fmla="*/ 15 h 81"/>
                <a:gd name="T18" fmla="*/ 66 w 83"/>
                <a:gd name="T19" fmla="*/ 21 h 81"/>
                <a:gd name="T20" fmla="*/ 69 w 83"/>
                <a:gd name="T21" fmla="*/ 24 h 81"/>
                <a:gd name="T22" fmla="*/ 71 w 83"/>
                <a:gd name="T23" fmla="*/ 31 h 81"/>
                <a:gd name="T24" fmla="*/ 71 w 83"/>
                <a:gd name="T25" fmla="*/ 35 h 81"/>
                <a:gd name="T26" fmla="*/ 72 w 83"/>
                <a:gd name="T27" fmla="*/ 42 h 81"/>
                <a:gd name="T28" fmla="*/ 71 w 83"/>
                <a:gd name="T29" fmla="*/ 51 h 81"/>
                <a:gd name="T30" fmla="*/ 73 w 83"/>
                <a:gd name="T31" fmla="*/ 56 h 81"/>
                <a:gd name="T32" fmla="*/ 78 w 83"/>
                <a:gd name="T33" fmla="*/ 58 h 81"/>
                <a:gd name="T34" fmla="*/ 74 w 83"/>
                <a:gd name="T35" fmla="*/ 66 h 81"/>
                <a:gd name="T36" fmla="*/ 63 w 83"/>
                <a:gd name="T37" fmla="*/ 73 h 81"/>
                <a:gd name="T38" fmla="*/ 52 w 83"/>
                <a:gd name="T39" fmla="*/ 79 h 81"/>
                <a:gd name="T40" fmla="*/ 47 w 83"/>
                <a:gd name="T41" fmla="*/ 80 h 81"/>
                <a:gd name="T42" fmla="*/ 46 w 83"/>
                <a:gd name="T43" fmla="*/ 77 h 81"/>
                <a:gd name="T44" fmla="*/ 26 w 83"/>
                <a:gd name="T45" fmla="*/ 63 h 81"/>
                <a:gd name="T46" fmla="*/ 4 w 83"/>
                <a:gd name="T47" fmla="*/ 48 h 81"/>
                <a:gd name="T48" fmla="*/ 0 w 83"/>
                <a:gd name="T49" fmla="*/ 39 h 81"/>
                <a:gd name="T50" fmla="*/ 9 w 83"/>
                <a:gd name="T51" fmla="*/ 34 h 81"/>
                <a:gd name="T52" fmla="*/ 20 w 83"/>
                <a:gd name="T53" fmla="*/ 29 h 81"/>
                <a:gd name="T54" fmla="*/ 29 w 83"/>
                <a:gd name="T55" fmla="*/ 23 h 81"/>
                <a:gd name="T56" fmla="*/ 28 w 83"/>
                <a:gd name="T57" fmla="*/ 18 h 81"/>
                <a:gd name="T58" fmla="*/ 25 w 83"/>
                <a:gd name="T59" fmla="*/ 9 h 81"/>
                <a:gd name="T60" fmla="*/ 26 w 83"/>
                <a:gd name="T61" fmla="*/ 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3" h="81">
                  <a:moveTo>
                    <a:pt x="26" y="9"/>
                  </a:moveTo>
                  <a:cubicBezTo>
                    <a:pt x="29" y="9"/>
                    <a:pt x="33" y="6"/>
                    <a:pt x="35" y="5"/>
                  </a:cubicBezTo>
                  <a:cubicBezTo>
                    <a:pt x="39" y="3"/>
                    <a:pt x="43" y="2"/>
                    <a:pt x="48" y="1"/>
                  </a:cubicBezTo>
                  <a:cubicBezTo>
                    <a:pt x="52" y="0"/>
                    <a:pt x="54" y="2"/>
                    <a:pt x="58" y="0"/>
                  </a:cubicBezTo>
                  <a:cubicBezTo>
                    <a:pt x="58" y="0"/>
                    <a:pt x="63" y="0"/>
                    <a:pt x="62" y="0"/>
                  </a:cubicBezTo>
                  <a:cubicBezTo>
                    <a:pt x="65" y="0"/>
                    <a:pt x="65" y="1"/>
                    <a:pt x="68" y="1"/>
                  </a:cubicBezTo>
                  <a:cubicBezTo>
                    <a:pt x="67" y="1"/>
                    <a:pt x="67" y="2"/>
                    <a:pt x="66" y="3"/>
                  </a:cubicBezTo>
                  <a:cubicBezTo>
                    <a:pt x="67" y="3"/>
                    <a:pt x="67" y="10"/>
                    <a:pt x="66" y="12"/>
                  </a:cubicBezTo>
                  <a:cubicBezTo>
                    <a:pt x="66" y="13"/>
                    <a:pt x="63" y="14"/>
                    <a:pt x="63" y="15"/>
                  </a:cubicBezTo>
                  <a:cubicBezTo>
                    <a:pt x="64" y="18"/>
                    <a:pt x="65" y="18"/>
                    <a:pt x="66" y="21"/>
                  </a:cubicBezTo>
                  <a:cubicBezTo>
                    <a:pt x="66" y="23"/>
                    <a:pt x="69" y="23"/>
                    <a:pt x="69" y="24"/>
                  </a:cubicBezTo>
                  <a:cubicBezTo>
                    <a:pt x="70" y="26"/>
                    <a:pt x="70" y="29"/>
                    <a:pt x="71" y="31"/>
                  </a:cubicBezTo>
                  <a:cubicBezTo>
                    <a:pt x="71" y="33"/>
                    <a:pt x="69" y="33"/>
                    <a:pt x="71" y="35"/>
                  </a:cubicBezTo>
                  <a:cubicBezTo>
                    <a:pt x="72" y="37"/>
                    <a:pt x="72" y="39"/>
                    <a:pt x="72" y="42"/>
                  </a:cubicBezTo>
                  <a:cubicBezTo>
                    <a:pt x="72" y="45"/>
                    <a:pt x="70" y="50"/>
                    <a:pt x="71" y="51"/>
                  </a:cubicBezTo>
                  <a:cubicBezTo>
                    <a:pt x="72" y="52"/>
                    <a:pt x="72" y="55"/>
                    <a:pt x="73" y="56"/>
                  </a:cubicBezTo>
                  <a:cubicBezTo>
                    <a:pt x="74" y="58"/>
                    <a:pt x="77" y="57"/>
                    <a:pt x="78" y="58"/>
                  </a:cubicBezTo>
                  <a:cubicBezTo>
                    <a:pt x="83" y="62"/>
                    <a:pt x="76" y="64"/>
                    <a:pt x="74" y="66"/>
                  </a:cubicBezTo>
                  <a:cubicBezTo>
                    <a:pt x="70" y="68"/>
                    <a:pt x="67" y="70"/>
                    <a:pt x="63" y="73"/>
                  </a:cubicBezTo>
                  <a:cubicBezTo>
                    <a:pt x="59" y="76"/>
                    <a:pt x="57" y="78"/>
                    <a:pt x="52" y="79"/>
                  </a:cubicBezTo>
                  <a:cubicBezTo>
                    <a:pt x="51" y="79"/>
                    <a:pt x="47" y="81"/>
                    <a:pt x="47" y="80"/>
                  </a:cubicBezTo>
                  <a:cubicBezTo>
                    <a:pt x="46" y="79"/>
                    <a:pt x="47" y="77"/>
                    <a:pt x="46" y="77"/>
                  </a:cubicBezTo>
                  <a:cubicBezTo>
                    <a:pt x="39" y="74"/>
                    <a:pt x="33" y="68"/>
                    <a:pt x="26" y="63"/>
                  </a:cubicBezTo>
                  <a:cubicBezTo>
                    <a:pt x="19" y="58"/>
                    <a:pt x="12" y="53"/>
                    <a:pt x="4" y="48"/>
                  </a:cubicBezTo>
                  <a:cubicBezTo>
                    <a:pt x="0" y="45"/>
                    <a:pt x="0" y="44"/>
                    <a:pt x="0" y="39"/>
                  </a:cubicBezTo>
                  <a:cubicBezTo>
                    <a:pt x="0" y="36"/>
                    <a:pt x="7" y="34"/>
                    <a:pt x="9" y="34"/>
                  </a:cubicBezTo>
                  <a:cubicBezTo>
                    <a:pt x="13" y="33"/>
                    <a:pt x="16" y="30"/>
                    <a:pt x="20" y="29"/>
                  </a:cubicBezTo>
                  <a:cubicBezTo>
                    <a:pt x="16" y="24"/>
                    <a:pt x="27" y="23"/>
                    <a:pt x="29" y="23"/>
                  </a:cubicBezTo>
                  <a:cubicBezTo>
                    <a:pt x="30" y="21"/>
                    <a:pt x="28" y="20"/>
                    <a:pt x="28" y="18"/>
                  </a:cubicBezTo>
                  <a:cubicBezTo>
                    <a:pt x="28" y="15"/>
                    <a:pt x="28" y="11"/>
                    <a:pt x="25" y="9"/>
                  </a:cubicBezTo>
                  <a:cubicBezTo>
                    <a:pt x="26" y="9"/>
                    <a:pt x="26" y="9"/>
                    <a:pt x="2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2" name="Freeform 231"/>
            <p:cNvSpPr>
              <a:spLocks noEditPoints="1"/>
            </p:cNvSpPr>
            <p:nvPr/>
          </p:nvSpPr>
          <p:spPr bwMode="auto">
            <a:xfrm>
              <a:off x="2790" y="1567"/>
              <a:ext cx="141" cy="143"/>
            </a:xfrm>
            <a:custGeom>
              <a:avLst/>
              <a:gdLst>
                <a:gd name="T0" fmla="*/ 47 w 82"/>
                <a:gd name="T1" fmla="*/ 83 h 83"/>
                <a:gd name="T2" fmla="*/ 46 w 82"/>
                <a:gd name="T3" fmla="*/ 79 h 83"/>
                <a:gd name="T4" fmla="*/ 27 w 82"/>
                <a:gd name="T5" fmla="*/ 66 h 83"/>
                <a:gd name="T6" fmla="*/ 0 w 82"/>
                <a:gd name="T7" fmla="*/ 42 h 83"/>
                <a:gd name="T8" fmla="*/ 9 w 82"/>
                <a:gd name="T9" fmla="*/ 35 h 83"/>
                <a:gd name="T10" fmla="*/ 19 w 82"/>
                <a:gd name="T11" fmla="*/ 30 h 83"/>
                <a:gd name="T12" fmla="*/ 30 w 82"/>
                <a:gd name="T13" fmla="*/ 24 h 83"/>
                <a:gd name="T14" fmla="*/ 28 w 82"/>
                <a:gd name="T15" fmla="*/ 20 h 83"/>
                <a:gd name="T16" fmla="*/ 26 w 82"/>
                <a:gd name="T17" fmla="*/ 12 h 83"/>
                <a:gd name="T18" fmla="*/ 27 w 82"/>
                <a:gd name="T19" fmla="*/ 10 h 83"/>
                <a:gd name="T20" fmla="*/ 36 w 82"/>
                <a:gd name="T21" fmla="*/ 6 h 83"/>
                <a:gd name="T22" fmla="*/ 48 w 82"/>
                <a:gd name="T23" fmla="*/ 2 h 83"/>
                <a:gd name="T24" fmla="*/ 59 w 82"/>
                <a:gd name="T25" fmla="*/ 1 h 83"/>
                <a:gd name="T26" fmla="*/ 60 w 82"/>
                <a:gd name="T27" fmla="*/ 1 h 83"/>
                <a:gd name="T28" fmla="*/ 63 w 82"/>
                <a:gd name="T29" fmla="*/ 1 h 83"/>
                <a:gd name="T30" fmla="*/ 66 w 82"/>
                <a:gd name="T31" fmla="*/ 1 h 83"/>
                <a:gd name="T32" fmla="*/ 74 w 82"/>
                <a:gd name="T33" fmla="*/ 0 h 83"/>
                <a:gd name="T34" fmla="*/ 69 w 82"/>
                <a:gd name="T35" fmla="*/ 4 h 83"/>
                <a:gd name="T36" fmla="*/ 68 w 82"/>
                <a:gd name="T37" fmla="*/ 14 h 83"/>
                <a:gd name="T38" fmla="*/ 65 w 82"/>
                <a:gd name="T39" fmla="*/ 17 h 83"/>
                <a:gd name="T40" fmla="*/ 68 w 82"/>
                <a:gd name="T41" fmla="*/ 23 h 83"/>
                <a:gd name="T42" fmla="*/ 71 w 82"/>
                <a:gd name="T43" fmla="*/ 26 h 83"/>
                <a:gd name="T44" fmla="*/ 72 w 82"/>
                <a:gd name="T45" fmla="*/ 36 h 83"/>
                <a:gd name="T46" fmla="*/ 74 w 82"/>
                <a:gd name="T47" fmla="*/ 42 h 83"/>
                <a:gd name="T48" fmla="*/ 73 w 82"/>
                <a:gd name="T49" fmla="*/ 49 h 83"/>
                <a:gd name="T50" fmla="*/ 74 w 82"/>
                <a:gd name="T51" fmla="*/ 55 h 83"/>
                <a:gd name="T52" fmla="*/ 77 w 82"/>
                <a:gd name="T53" fmla="*/ 58 h 83"/>
                <a:gd name="T54" fmla="*/ 82 w 82"/>
                <a:gd name="T55" fmla="*/ 63 h 83"/>
                <a:gd name="T56" fmla="*/ 75 w 82"/>
                <a:gd name="T57" fmla="*/ 69 h 83"/>
                <a:gd name="T58" fmla="*/ 65 w 82"/>
                <a:gd name="T59" fmla="*/ 76 h 83"/>
                <a:gd name="T60" fmla="*/ 53 w 82"/>
                <a:gd name="T61" fmla="*/ 82 h 83"/>
                <a:gd name="T62" fmla="*/ 48 w 82"/>
                <a:gd name="T63" fmla="*/ 83 h 83"/>
                <a:gd name="T64" fmla="*/ 30 w 82"/>
                <a:gd name="T65" fmla="*/ 18 h 83"/>
                <a:gd name="T66" fmla="*/ 31 w 82"/>
                <a:gd name="T67" fmla="*/ 22 h 83"/>
                <a:gd name="T68" fmla="*/ 31 w 82"/>
                <a:gd name="T69" fmla="*/ 26 h 83"/>
                <a:gd name="T70" fmla="*/ 21 w 82"/>
                <a:gd name="T71" fmla="*/ 28 h 83"/>
                <a:gd name="T72" fmla="*/ 22 w 82"/>
                <a:gd name="T73" fmla="*/ 31 h 83"/>
                <a:gd name="T74" fmla="*/ 17 w 82"/>
                <a:gd name="T75" fmla="*/ 34 h 83"/>
                <a:gd name="T76" fmla="*/ 2 w 82"/>
                <a:gd name="T77" fmla="*/ 41 h 83"/>
                <a:gd name="T78" fmla="*/ 6 w 82"/>
                <a:gd name="T79" fmla="*/ 49 h 83"/>
                <a:gd name="T80" fmla="*/ 35 w 82"/>
                <a:gd name="T81" fmla="*/ 70 h 83"/>
                <a:gd name="T82" fmla="*/ 48 w 82"/>
                <a:gd name="T83" fmla="*/ 80 h 83"/>
                <a:gd name="T84" fmla="*/ 51 w 82"/>
                <a:gd name="T85" fmla="*/ 81 h 83"/>
                <a:gd name="T86" fmla="*/ 63 w 82"/>
                <a:gd name="T87" fmla="*/ 75 h 83"/>
                <a:gd name="T88" fmla="*/ 72 w 82"/>
                <a:gd name="T89" fmla="*/ 68 h 83"/>
                <a:gd name="T90" fmla="*/ 76 w 82"/>
                <a:gd name="T91" fmla="*/ 66 h 83"/>
                <a:gd name="T92" fmla="*/ 79 w 82"/>
                <a:gd name="T93" fmla="*/ 61 h 83"/>
                <a:gd name="T94" fmla="*/ 73 w 82"/>
                <a:gd name="T95" fmla="*/ 59 h 83"/>
                <a:gd name="T96" fmla="*/ 71 w 82"/>
                <a:gd name="T97" fmla="*/ 54 h 83"/>
                <a:gd name="T98" fmla="*/ 72 w 82"/>
                <a:gd name="T99" fmla="*/ 44 h 83"/>
                <a:gd name="T100" fmla="*/ 71 w 82"/>
                <a:gd name="T101" fmla="*/ 37 h 83"/>
                <a:gd name="T102" fmla="*/ 71 w 82"/>
                <a:gd name="T103" fmla="*/ 34 h 83"/>
                <a:gd name="T104" fmla="*/ 68 w 82"/>
                <a:gd name="T105" fmla="*/ 26 h 83"/>
                <a:gd name="T106" fmla="*/ 65 w 82"/>
                <a:gd name="T107" fmla="*/ 21 h 83"/>
                <a:gd name="T108" fmla="*/ 65 w 82"/>
                <a:gd name="T109" fmla="*/ 14 h 83"/>
                <a:gd name="T110" fmla="*/ 67 w 82"/>
                <a:gd name="T111" fmla="*/ 5 h 83"/>
                <a:gd name="T112" fmla="*/ 67 w 82"/>
                <a:gd name="T113" fmla="*/ 4 h 83"/>
                <a:gd name="T114" fmla="*/ 65 w 82"/>
                <a:gd name="T115" fmla="*/ 3 h 83"/>
                <a:gd name="T116" fmla="*/ 60 w 82"/>
                <a:gd name="T117" fmla="*/ 3 h 83"/>
                <a:gd name="T118" fmla="*/ 53 w 82"/>
                <a:gd name="T119" fmla="*/ 4 h 83"/>
                <a:gd name="T120" fmla="*/ 48 w 82"/>
                <a:gd name="T121" fmla="*/ 4 h 83"/>
                <a:gd name="T122" fmla="*/ 34 w 82"/>
                <a:gd name="T123" fmla="*/ 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2" h="83">
                  <a:moveTo>
                    <a:pt x="48" y="83"/>
                  </a:moveTo>
                  <a:cubicBezTo>
                    <a:pt x="48" y="83"/>
                    <a:pt x="48" y="83"/>
                    <a:pt x="47" y="83"/>
                  </a:cubicBezTo>
                  <a:cubicBezTo>
                    <a:pt x="46" y="82"/>
                    <a:pt x="46" y="81"/>
                    <a:pt x="46" y="80"/>
                  </a:cubicBezTo>
                  <a:cubicBezTo>
                    <a:pt x="46" y="80"/>
                    <a:pt x="46" y="80"/>
                    <a:pt x="46" y="79"/>
                  </a:cubicBezTo>
                  <a:cubicBezTo>
                    <a:pt x="42" y="78"/>
                    <a:pt x="38" y="74"/>
                    <a:pt x="34" y="71"/>
                  </a:cubicBezTo>
                  <a:cubicBezTo>
                    <a:pt x="31" y="69"/>
                    <a:pt x="29" y="68"/>
                    <a:pt x="27" y="66"/>
                  </a:cubicBezTo>
                  <a:cubicBezTo>
                    <a:pt x="20" y="61"/>
                    <a:pt x="12" y="56"/>
                    <a:pt x="5" y="51"/>
                  </a:cubicBezTo>
                  <a:cubicBezTo>
                    <a:pt x="0" y="48"/>
                    <a:pt x="0" y="47"/>
                    <a:pt x="0" y="42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8"/>
                    <a:pt x="6" y="36"/>
                    <a:pt x="9" y="35"/>
                  </a:cubicBezTo>
                  <a:cubicBezTo>
                    <a:pt x="12" y="34"/>
                    <a:pt x="14" y="33"/>
                    <a:pt x="16" y="32"/>
                  </a:cubicBezTo>
                  <a:cubicBezTo>
                    <a:pt x="17" y="31"/>
                    <a:pt x="18" y="31"/>
                    <a:pt x="19" y="30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21" y="25"/>
                    <a:pt x="25" y="24"/>
                    <a:pt x="30" y="24"/>
                  </a:cubicBezTo>
                  <a:cubicBezTo>
                    <a:pt x="30" y="24"/>
                    <a:pt x="29" y="23"/>
                    <a:pt x="29" y="23"/>
                  </a:cubicBezTo>
                  <a:cubicBezTo>
                    <a:pt x="28" y="22"/>
                    <a:pt x="28" y="21"/>
                    <a:pt x="28" y="20"/>
                  </a:cubicBezTo>
                  <a:cubicBezTo>
                    <a:pt x="28" y="19"/>
                    <a:pt x="28" y="19"/>
                    <a:pt x="28" y="18"/>
                  </a:cubicBezTo>
                  <a:cubicBezTo>
                    <a:pt x="28" y="15"/>
                    <a:pt x="28" y="13"/>
                    <a:pt x="26" y="12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9" y="10"/>
                    <a:pt x="31" y="9"/>
                    <a:pt x="33" y="8"/>
                  </a:cubicBezTo>
                  <a:cubicBezTo>
                    <a:pt x="34" y="7"/>
                    <a:pt x="35" y="6"/>
                    <a:pt x="36" y="6"/>
                  </a:cubicBezTo>
                  <a:cubicBezTo>
                    <a:pt x="40" y="4"/>
                    <a:pt x="43" y="3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0" y="2"/>
                    <a:pt x="52" y="2"/>
                    <a:pt x="53" y="2"/>
                  </a:cubicBezTo>
                  <a:cubicBezTo>
                    <a:pt x="55" y="2"/>
                    <a:pt x="57" y="2"/>
                    <a:pt x="59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1" y="1"/>
                    <a:pt x="62" y="1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5" y="1"/>
                    <a:pt x="65" y="1"/>
                    <a:pt x="66" y="1"/>
                  </a:cubicBezTo>
                  <a:cubicBezTo>
                    <a:pt x="67" y="2"/>
                    <a:pt x="68" y="2"/>
                    <a:pt x="69" y="2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9" y="4"/>
                    <a:pt x="69" y="5"/>
                    <a:pt x="68" y="5"/>
                  </a:cubicBezTo>
                  <a:cubicBezTo>
                    <a:pt x="69" y="7"/>
                    <a:pt x="69" y="13"/>
                    <a:pt x="68" y="14"/>
                  </a:cubicBezTo>
                  <a:cubicBezTo>
                    <a:pt x="68" y="15"/>
                    <a:pt x="67" y="16"/>
                    <a:pt x="66" y="16"/>
                  </a:cubicBezTo>
                  <a:cubicBezTo>
                    <a:pt x="66" y="16"/>
                    <a:pt x="65" y="17"/>
                    <a:pt x="65" y="17"/>
                  </a:cubicBezTo>
                  <a:cubicBezTo>
                    <a:pt x="65" y="18"/>
                    <a:pt x="66" y="19"/>
                    <a:pt x="66" y="20"/>
                  </a:cubicBezTo>
                  <a:cubicBezTo>
                    <a:pt x="67" y="21"/>
                    <a:pt x="68" y="21"/>
                    <a:pt x="68" y="23"/>
                  </a:cubicBezTo>
                  <a:cubicBezTo>
                    <a:pt x="68" y="23"/>
                    <a:pt x="68" y="23"/>
                    <a:pt x="69" y="24"/>
                  </a:cubicBezTo>
                  <a:cubicBezTo>
                    <a:pt x="70" y="24"/>
                    <a:pt x="71" y="25"/>
                    <a:pt x="71" y="26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35"/>
                    <a:pt x="72" y="35"/>
                    <a:pt x="72" y="36"/>
                  </a:cubicBezTo>
                  <a:cubicBezTo>
                    <a:pt x="72" y="36"/>
                    <a:pt x="72" y="36"/>
                    <a:pt x="72" y="36"/>
                  </a:cubicBezTo>
                  <a:cubicBezTo>
                    <a:pt x="74" y="38"/>
                    <a:pt x="74" y="40"/>
                    <a:pt x="74" y="42"/>
                  </a:cubicBezTo>
                  <a:cubicBezTo>
                    <a:pt x="74" y="43"/>
                    <a:pt x="74" y="43"/>
                    <a:pt x="74" y="44"/>
                  </a:cubicBezTo>
                  <a:cubicBezTo>
                    <a:pt x="74" y="45"/>
                    <a:pt x="74" y="47"/>
                    <a:pt x="73" y="49"/>
                  </a:cubicBezTo>
                  <a:cubicBezTo>
                    <a:pt x="73" y="50"/>
                    <a:pt x="73" y="52"/>
                    <a:pt x="73" y="53"/>
                  </a:cubicBezTo>
                  <a:cubicBezTo>
                    <a:pt x="73" y="53"/>
                    <a:pt x="74" y="54"/>
                    <a:pt x="74" y="55"/>
                  </a:cubicBezTo>
                  <a:cubicBezTo>
                    <a:pt x="74" y="56"/>
                    <a:pt x="75" y="57"/>
                    <a:pt x="75" y="57"/>
                  </a:cubicBezTo>
                  <a:cubicBezTo>
                    <a:pt x="75" y="58"/>
                    <a:pt x="76" y="58"/>
                    <a:pt x="77" y="58"/>
                  </a:cubicBezTo>
                  <a:cubicBezTo>
                    <a:pt x="78" y="58"/>
                    <a:pt x="79" y="59"/>
                    <a:pt x="80" y="59"/>
                  </a:cubicBezTo>
                  <a:cubicBezTo>
                    <a:pt x="81" y="60"/>
                    <a:pt x="82" y="62"/>
                    <a:pt x="82" y="63"/>
                  </a:cubicBezTo>
                  <a:cubicBezTo>
                    <a:pt x="82" y="65"/>
                    <a:pt x="79" y="66"/>
                    <a:pt x="77" y="68"/>
                  </a:cubicBezTo>
                  <a:cubicBezTo>
                    <a:pt x="76" y="68"/>
                    <a:pt x="76" y="68"/>
                    <a:pt x="75" y="69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0" y="72"/>
                    <a:pt x="67" y="74"/>
                    <a:pt x="65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0" y="79"/>
                    <a:pt x="58" y="81"/>
                    <a:pt x="53" y="82"/>
                  </a:cubicBezTo>
                  <a:cubicBezTo>
                    <a:pt x="53" y="82"/>
                    <a:pt x="52" y="82"/>
                    <a:pt x="52" y="83"/>
                  </a:cubicBezTo>
                  <a:cubicBezTo>
                    <a:pt x="50" y="83"/>
                    <a:pt x="49" y="83"/>
                    <a:pt x="48" y="83"/>
                  </a:cubicBezTo>
                  <a:close/>
                  <a:moveTo>
                    <a:pt x="29" y="12"/>
                  </a:moveTo>
                  <a:cubicBezTo>
                    <a:pt x="30" y="14"/>
                    <a:pt x="30" y="16"/>
                    <a:pt x="30" y="18"/>
                  </a:cubicBezTo>
                  <a:cubicBezTo>
                    <a:pt x="30" y="18"/>
                    <a:pt x="30" y="19"/>
                    <a:pt x="30" y="20"/>
                  </a:cubicBezTo>
                  <a:cubicBezTo>
                    <a:pt x="30" y="20"/>
                    <a:pt x="30" y="21"/>
                    <a:pt x="31" y="22"/>
                  </a:cubicBezTo>
                  <a:cubicBezTo>
                    <a:pt x="31" y="23"/>
                    <a:pt x="32" y="24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23" y="26"/>
                    <a:pt x="22" y="28"/>
                    <a:pt x="21" y="28"/>
                  </a:cubicBezTo>
                  <a:cubicBezTo>
                    <a:pt x="21" y="29"/>
                    <a:pt x="21" y="29"/>
                    <a:pt x="21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19" y="32"/>
                    <a:pt x="18" y="33"/>
                    <a:pt x="17" y="34"/>
                  </a:cubicBezTo>
                  <a:cubicBezTo>
                    <a:pt x="14" y="35"/>
                    <a:pt x="12" y="36"/>
                    <a:pt x="10" y="37"/>
                  </a:cubicBezTo>
                  <a:cubicBezTo>
                    <a:pt x="5" y="38"/>
                    <a:pt x="2" y="40"/>
                    <a:pt x="2" y="41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6"/>
                    <a:pt x="2" y="47"/>
                    <a:pt x="6" y="49"/>
                  </a:cubicBezTo>
                  <a:cubicBezTo>
                    <a:pt x="13" y="54"/>
                    <a:pt x="21" y="59"/>
                    <a:pt x="28" y="64"/>
                  </a:cubicBezTo>
                  <a:cubicBezTo>
                    <a:pt x="30" y="66"/>
                    <a:pt x="33" y="68"/>
                    <a:pt x="35" y="70"/>
                  </a:cubicBezTo>
                  <a:cubicBezTo>
                    <a:pt x="39" y="73"/>
                    <a:pt x="43" y="76"/>
                    <a:pt x="47" y="78"/>
                  </a:cubicBezTo>
                  <a:cubicBezTo>
                    <a:pt x="49" y="78"/>
                    <a:pt x="48" y="79"/>
                    <a:pt x="48" y="80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49" y="81"/>
                    <a:pt x="50" y="81"/>
                    <a:pt x="51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7" y="79"/>
                    <a:pt x="59" y="77"/>
                    <a:pt x="63" y="75"/>
                  </a:cubicBezTo>
                  <a:cubicBezTo>
                    <a:pt x="64" y="74"/>
                    <a:pt x="64" y="74"/>
                    <a:pt x="64" y="74"/>
                  </a:cubicBezTo>
                  <a:cubicBezTo>
                    <a:pt x="66" y="72"/>
                    <a:pt x="69" y="70"/>
                    <a:pt x="72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5" y="67"/>
                    <a:pt x="75" y="66"/>
                    <a:pt x="76" y="66"/>
                  </a:cubicBezTo>
                  <a:cubicBezTo>
                    <a:pt x="78" y="65"/>
                    <a:pt x="80" y="64"/>
                    <a:pt x="80" y="63"/>
                  </a:cubicBezTo>
                  <a:cubicBezTo>
                    <a:pt x="80" y="62"/>
                    <a:pt x="79" y="61"/>
                    <a:pt x="79" y="61"/>
                  </a:cubicBezTo>
                  <a:cubicBezTo>
                    <a:pt x="78" y="60"/>
                    <a:pt x="77" y="60"/>
                    <a:pt x="77" y="60"/>
                  </a:cubicBezTo>
                  <a:cubicBezTo>
                    <a:pt x="76" y="60"/>
                    <a:pt x="74" y="60"/>
                    <a:pt x="73" y="59"/>
                  </a:cubicBezTo>
                  <a:cubicBezTo>
                    <a:pt x="73" y="58"/>
                    <a:pt x="72" y="57"/>
                    <a:pt x="72" y="56"/>
                  </a:cubicBezTo>
                  <a:cubicBezTo>
                    <a:pt x="72" y="55"/>
                    <a:pt x="71" y="54"/>
                    <a:pt x="71" y="54"/>
                  </a:cubicBezTo>
                  <a:cubicBezTo>
                    <a:pt x="70" y="53"/>
                    <a:pt x="71" y="51"/>
                    <a:pt x="71" y="48"/>
                  </a:cubicBezTo>
                  <a:cubicBezTo>
                    <a:pt x="72" y="47"/>
                    <a:pt x="72" y="45"/>
                    <a:pt x="72" y="44"/>
                  </a:cubicBezTo>
                  <a:cubicBezTo>
                    <a:pt x="72" y="43"/>
                    <a:pt x="72" y="43"/>
                    <a:pt x="72" y="42"/>
                  </a:cubicBezTo>
                  <a:cubicBezTo>
                    <a:pt x="72" y="40"/>
                    <a:pt x="72" y="39"/>
                    <a:pt x="71" y="37"/>
                  </a:cubicBezTo>
                  <a:cubicBezTo>
                    <a:pt x="70" y="36"/>
                    <a:pt x="70" y="35"/>
                    <a:pt x="71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6"/>
                    <a:pt x="69" y="26"/>
                    <a:pt x="68" y="26"/>
                  </a:cubicBezTo>
                  <a:cubicBezTo>
                    <a:pt x="67" y="25"/>
                    <a:pt x="66" y="25"/>
                    <a:pt x="66" y="23"/>
                  </a:cubicBezTo>
                  <a:cubicBezTo>
                    <a:pt x="66" y="22"/>
                    <a:pt x="65" y="22"/>
                    <a:pt x="65" y="21"/>
                  </a:cubicBezTo>
                  <a:cubicBezTo>
                    <a:pt x="64" y="20"/>
                    <a:pt x="63" y="19"/>
                    <a:pt x="63" y="18"/>
                  </a:cubicBezTo>
                  <a:cubicBezTo>
                    <a:pt x="63" y="16"/>
                    <a:pt x="64" y="15"/>
                    <a:pt x="65" y="14"/>
                  </a:cubicBezTo>
                  <a:cubicBezTo>
                    <a:pt x="66" y="14"/>
                    <a:pt x="66" y="14"/>
                    <a:pt x="66" y="13"/>
                  </a:cubicBezTo>
                  <a:cubicBezTo>
                    <a:pt x="67" y="12"/>
                    <a:pt x="67" y="6"/>
                    <a:pt x="67" y="5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6" y="4"/>
                    <a:pt x="66" y="3"/>
                    <a:pt x="65" y="3"/>
                  </a:cubicBezTo>
                  <a:cubicBezTo>
                    <a:pt x="65" y="3"/>
                    <a:pt x="64" y="3"/>
                    <a:pt x="64" y="3"/>
                  </a:cubicBezTo>
                  <a:cubicBezTo>
                    <a:pt x="63" y="3"/>
                    <a:pt x="62" y="3"/>
                    <a:pt x="60" y="3"/>
                  </a:cubicBezTo>
                  <a:cubicBezTo>
                    <a:pt x="58" y="4"/>
                    <a:pt x="56" y="4"/>
                    <a:pt x="55" y="4"/>
                  </a:cubicBezTo>
                  <a:cubicBezTo>
                    <a:pt x="54" y="4"/>
                    <a:pt x="54" y="4"/>
                    <a:pt x="53" y="4"/>
                  </a:cubicBezTo>
                  <a:cubicBezTo>
                    <a:pt x="52" y="4"/>
                    <a:pt x="50" y="4"/>
                    <a:pt x="49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4" y="5"/>
                    <a:pt x="41" y="6"/>
                    <a:pt x="37" y="7"/>
                  </a:cubicBezTo>
                  <a:cubicBezTo>
                    <a:pt x="36" y="8"/>
                    <a:pt x="35" y="9"/>
                    <a:pt x="34" y="9"/>
                  </a:cubicBezTo>
                  <a:cubicBezTo>
                    <a:pt x="32" y="10"/>
                    <a:pt x="30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3" name="Freeform 232"/>
            <p:cNvSpPr>
              <a:spLocks/>
            </p:cNvSpPr>
            <p:nvPr/>
          </p:nvSpPr>
          <p:spPr bwMode="auto">
            <a:xfrm>
              <a:off x="2928" y="1874"/>
              <a:ext cx="86" cy="88"/>
            </a:xfrm>
            <a:custGeom>
              <a:avLst/>
              <a:gdLst>
                <a:gd name="T0" fmla="*/ 0 w 50"/>
                <a:gd name="T1" fmla="*/ 49 h 51"/>
                <a:gd name="T2" fmla="*/ 3 w 50"/>
                <a:gd name="T3" fmla="*/ 35 h 51"/>
                <a:gd name="T4" fmla="*/ 8 w 50"/>
                <a:gd name="T5" fmla="*/ 26 h 51"/>
                <a:gd name="T6" fmla="*/ 8 w 50"/>
                <a:gd name="T7" fmla="*/ 21 h 51"/>
                <a:gd name="T8" fmla="*/ 7 w 50"/>
                <a:gd name="T9" fmla="*/ 15 h 51"/>
                <a:gd name="T10" fmla="*/ 3 w 50"/>
                <a:gd name="T11" fmla="*/ 5 h 51"/>
                <a:gd name="T12" fmla="*/ 21 w 50"/>
                <a:gd name="T13" fmla="*/ 7 h 51"/>
                <a:gd name="T14" fmla="*/ 29 w 50"/>
                <a:gd name="T15" fmla="*/ 11 h 51"/>
                <a:gd name="T16" fmla="*/ 31 w 50"/>
                <a:gd name="T17" fmla="*/ 8 h 51"/>
                <a:gd name="T18" fmla="*/ 36 w 50"/>
                <a:gd name="T19" fmla="*/ 7 h 51"/>
                <a:gd name="T20" fmla="*/ 36 w 50"/>
                <a:gd name="T21" fmla="*/ 9 h 51"/>
                <a:gd name="T22" fmla="*/ 41 w 50"/>
                <a:gd name="T23" fmla="*/ 19 h 51"/>
                <a:gd name="T24" fmla="*/ 42 w 50"/>
                <a:gd name="T25" fmla="*/ 24 h 51"/>
                <a:gd name="T26" fmla="*/ 49 w 50"/>
                <a:gd name="T27" fmla="*/ 23 h 51"/>
                <a:gd name="T28" fmla="*/ 50 w 50"/>
                <a:gd name="T29" fmla="*/ 31 h 51"/>
                <a:gd name="T30" fmla="*/ 42 w 50"/>
                <a:gd name="T31" fmla="*/ 31 h 51"/>
                <a:gd name="T32" fmla="*/ 41 w 50"/>
                <a:gd name="T33" fmla="*/ 37 h 51"/>
                <a:gd name="T34" fmla="*/ 46 w 50"/>
                <a:gd name="T35" fmla="*/ 50 h 51"/>
                <a:gd name="T36" fmla="*/ 34 w 50"/>
                <a:gd name="T37" fmla="*/ 51 h 51"/>
                <a:gd name="T38" fmla="*/ 23 w 50"/>
                <a:gd name="T39" fmla="*/ 49 h 51"/>
                <a:gd name="T40" fmla="*/ 9 w 50"/>
                <a:gd name="T41" fmla="*/ 48 h 51"/>
                <a:gd name="T42" fmla="*/ 0 w 50"/>
                <a:gd name="T43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" h="51">
                  <a:moveTo>
                    <a:pt x="0" y="49"/>
                  </a:moveTo>
                  <a:cubicBezTo>
                    <a:pt x="1" y="44"/>
                    <a:pt x="2" y="40"/>
                    <a:pt x="3" y="35"/>
                  </a:cubicBezTo>
                  <a:cubicBezTo>
                    <a:pt x="4" y="32"/>
                    <a:pt x="8" y="29"/>
                    <a:pt x="8" y="26"/>
                  </a:cubicBezTo>
                  <a:cubicBezTo>
                    <a:pt x="8" y="25"/>
                    <a:pt x="9" y="22"/>
                    <a:pt x="8" y="21"/>
                  </a:cubicBezTo>
                  <a:cubicBezTo>
                    <a:pt x="7" y="20"/>
                    <a:pt x="6" y="17"/>
                    <a:pt x="7" y="15"/>
                  </a:cubicBezTo>
                  <a:cubicBezTo>
                    <a:pt x="8" y="13"/>
                    <a:pt x="4" y="7"/>
                    <a:pt x="3" y="5"/>
                  </a:cubicBezTo>
                  <a:cubicBezTo>
                    <a:pt x="9" y="2"/>
                    <a:pt x="19" y="0"/>
                    <a:pt x="21" y="7"/>
                  </a:cubicBezTo>
                  <a:cubicBezTo>
                    <a:pt x="22" y="12"/>
                    <a:pt x="25" y="12"/>
                    <a:pt x="29" y="11"/>
                  </a:cubicBezTo>
                  <a:cubicBezTo>
                    <a:pt x="31" y="11"/>
                    <a:pt x="31" y="10"/>
                    <a:pt x="31" y="8"/>
                  </a:cubicBezTo>
                  <a:cubicBezTo>
                    <a:pt x="32" y="7"/>
                    <a:pt x="35" y="7"/>
                    <a:pt x="36" y="7"/>
                  </a:cubicBezTo>
                  <a:cubicBezTo>
                    <a:pt x="36" y="7"/>
                    <a:pt x="36" y="8"/>
                    <a:pt x="36" y="9"/>
                  </a:cubicBezTo>
                  <a:cubicBezTo>
                    <a:pt x="43" y="7"/>
                    <a:pt x="39" y="15"/>
                    <a:pt x="41" y="19"/>
                  </a:cubicBezTo>
                  <a:cubicBezTo>
                    <a:pt x="42" y="21"/>
                    <a:pt x="41" y="24"/>
                    <a:pt x="42" y="24"/>
                  </a:cubicBezTo>
                  <a:cubicBezTo>
                    <a:pt x="41" y="24"/>
                    <a:pt x="49" y="23"/>
                    <a:pt x="49" y="23"/>
                  </a:cubicBezTo>
                  <a:cubicBezTo>
                    <a:pt x="49" y="25"/>
                    <a:pt x="48" y="29"/>
                    <a:pt x="50" y="31"/>
                  </a:cubicBezTo>
                  <a:cubicBezTo>
                    <a:pt x="47" y="31"/>
                    <a:pt x="45" y="31"/>
                    <a:pt x="42" y="31"/>
                  </a:cubicBezTo>
                  <a:cubicBezTo>
                    <a:pt x="40" y="31"/>
                    <a:pt x="41" y="35"/>
                    <a:pt x="41" y="37"/>
                  </a:cubicBezTo>
                  <a:cubicBezTo>
                    <a:pt x="41" y="44"/>
                    <a:pt x="41" y="45"/>
                    <a:pt x="46" y="50"/>
                  </a:cubicBezTo>
                  <a:cubicBezTo>
                    <a:pt x="41" y="51"/>
                    <a:pt x="39" y="51"/>
                    <a:pt x="34" y="51"/>
                  </a:cubicBezTo>
                  <a:cubicBezTo>
                    <a:pt x="30" y="50"/>
                    <a:pt x="27" y="49"/>
                    <a:pt x="23" y="49"/>
                  </a:cubicBezTo>
                  <a:cubicBezTo>
                    <a:pt x="20" y="49"/>
                    <a:pt x="11" y="50"/>
                    <a:pt x="9" y="48"/>
                  </a:cubicBezTo>
                  <a:cubicBezTo>
                    <a:pt x="5" y="46"/>
                    <a:pt x="3" y="47"/>
                    <a:pt x="0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4" name="Freeform 233"/>
            <p:cNvSpPr>
              <a:spLocks noEditPoints="1"/>
            </p:cNvSpPr>
            <p:nvPr/>
          </p:nvSpPr>
          <p:spPr bwMode="auto">
            <a:xfrm>
              <a:off x="2926" y="1875"/>
              <a:ext cx="93" cy="88"/>
            </a:xfrm>
            <a:custGeom>
              <a:avLst/>
              <a:gdLst>
                <a:gd name="T0" fmla="*/ 35 w 54"/>
                <a:gd name="T1" fmla="*/ 51 h 51"/>
                <a:gd name="T2" fmla="*/ 24 w 54"/>
                <a:gd name="T3" fmla="*/ 49 h 51"/>
                <a:gd name="T4" fmla="*/ 14 w 54"/>
                <a:gd name="T5" fmla="*/ 49 h 51"/>
                <a:gd name="T6" fmla="*/ 2 w 54"/>
                <a:gd name="T7" fmla="*/ 49 h 51"/>
                <a:gd name="T8" fmla="*/ 0 w 54"/>
                <a:gd name="T9" fmla="*/ 48 h 51"/>
                <a:gd name="T10" fmla="*/ 6 w 54"/>
                <a:gd name="T11" fmla="*/ 30 h 51"/>
                <a:gd name="T12" fmla="*/ 8 w 54"/>
                <a:gd name="T13" fmla="*/ 24 h 51"/>
                <a:gd name="T14" fmla="*/ 7 w 54"/>
                <a:gd name="T15" fmla="*/ 14 h 51"/>
                <a:gd name="T16" fmla="*/ 3 w 54"/>
                <a:gd name="T17" fmla="*/ 4 h 51"/>
                <a:gd name="T18" fmla="*/ 4 w 54"/>
                <a:gd name="T19" fmla="*/ 3 h 51"/>
                <a:gd name="T20" fmla="*/ 23 w 54"/>
                <a:gd name="T21" fmla="*/ 6 h 51"/>
                <a:gd name="T22" fmla="*/ 30 w 54"/>
                <a:gd name="T23" fmla="*/ 9 h 51"/>
                <a:gd name="T24" fmla="*/ 32 w 54"/>
                <a:gd name="T25" fmla="*/ 7 h 51"/>
                <a:gd name="T26" fmla="*/ 37 w 54"/>
                <a:gd name="T27" fmla="*/ 5 h 51"/>
                <a:gd name="T28" fmla="*/ 38 w 54"/>
                <a:gd name="T29" fmla="*/ 6 h 51"/>
                <a:gd name="T30" fmla="*/ 43 w 54"/>
                <a:gd name="T31" fmla="*/ 13 h 51"/>
                <a:gd name="T32" fmla="*/ 43 w 54"/>
                <a:gd name="T33" fmla="*/ 21 h 51"/>
                <a:gd name="T34" fmla="*/ 50 w 54"/>
                <a:gd name="T35" fmla="*/ 21 h 51"/>
                <a:gd name="T36" fmla="*/ 51 w 54"/>
                <a:gd name="T37" fmla="*/ 22 h 51"/>
                <a:gd name="T38" fmla="*/ 51 w 54"/>
                <a:gd name="T39" fmla="*/ 29 h 51"/>
                <a:gd name="T40" fmla="*/ 43 w 54"/>
                <a:gd name="T41" fmla="*/ 31 h 51"/>
                <a:gd name="T42" fmla="*/ 43 w 54"/>
                <a:gd name="T43" fmla="*/ 36 h 51"/>
                <a:gd name="T44" fmla="*/ 48 w 54"/>
                <a:gd name="T45" fmla="*/ 48 h 51"/>
                <a:gd name="T46" fmla="*/ 47 w 54"/>
                <a:gd name="T47" fmla="*/ 50 h 51"/>
                <a:gd name="T48" fmla="*/ 24 w 54"/>
                <a:gd name="T49" fmla="*/ 47 h 51"/>
                <a:gd name="T50" fmla="*/ 35 w 54"/>
                <a:gd name="T51" fmla="*/ 49 h 51"/>
                <a:gd name="T52" fmla="*/ 41 w 54"/>
                <a:gd name="T53" fmla="*/ 38 h 51"/>
                <a:gd name="T54" fmla="*/ 41 w 54"/>
                <a:gd name="T55" fmla="*/ 34 h 51"/>
                <a:gd name="T56" fmla="*/ 43 w 54"/>
                <a:gd name="T57" fmla="*/ 29 h 51"/>
                <a:gd name="T58" fmla="*/ 49 w 54"/>
                <a:gd name="T59" fmla="*/ 24 h 51"/>
                <a:gd name="T60" fmla="*/ 44 w 54"/>
                <a:gd name="T61" fmla="*/ 24 h 51"/>
                <a:gd name="T62" fmla="*/ 43 w 54"/>
                <a:gd name="T63" fmla="*/ 23 h 51"/>
                <a:gd name="T64" fmla="*/ 43 w 54"/>
                <a:gd name="T65" fmla="*/ 24 h 51"/>
                <a:gd name="T66" fmla="*/ 42 w 54"/>
                <a:gd name="T67" fmla="*/ 24 h 51"/>
                <a:gd name="T68" fmla="*/ 41 w 54"/>
                <a:gd name="T69" fmla="*/ 18 h 51"/>
                <a:gd name="T70" fmla="*/ 40 w 54"/>
                <a:gd name="T71" fmla="*/ 9 h 51"/>
                <a:gd name="T72" fmla="*/ 36 w 54"/>
                <a:gd name="T73" fmla="*/ 9 h 51"/>
                <a:gd name="T74" fmla="*/ 33 w 54"/>
                <a:gd name="T75" fmla="*/ 7 h 51"/>
                <a:gd name="T76" fmla="*/ 30 w 54"/>
                <a:gd name="T77" fmla="*/ 11 h 51"/>
                <a:gd name="T78" fmla="*/ 21 w 54"/>
                <a:gd name="T79" fmla="*/ 6 h 51"/>
                <a:gd name="T80" fmla="*/ 6 w 54"/>
                <a:gd name="T81" fmla="*/ 4 h 51"/>
                <a:gd name="T82" fmla="*/ 8 w 54"/>
                <a:gd name="T83" fmla="*/ 15 h 51"/>
                <a:gd name="T84" fmla="*/ 10 w 54"/>
                <a:gd name="T85" fmla="*/ 24 h 51"/>
                <a:gd name="T86" fmla="*/ 8 w 54"/>
                <a:gd name="T87" fmla="*/ 31 h 51"/>
                <a:gd name="T88" fmla="*/ 2 w 54"/>
                <a:gd name="T89" fmla="*/ 46 h 51"/>
                <a:gd name="T90" fmla="*/ 14 w 54"/>
                <a:gd name="T91" fmla="*/ 47 h 51"/>
                <a:gd name="T92" fmla="*/ 24 w 54"/>
                <a:gd name="T93" fmla="*/ 4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" h="51">
                  <a:moveTo>
                    <a:pt x="40" y="51"/>
                  </a:moveTo>
                  <a:cubicBezTo>
                    <a:pt x="38" y="51"/>
                    <a:pt x="37" y="51"/>
                    <a:pt x="35" y="51"/>
                  </a:cubicBezTo>
                  <a:cubicBezTo>
                    <a:pt x="33" y="50"/>
                    <a:pt x="31" y="50"/>
                    <a:pt x="30" y="50"/>
                  </a:cubicBezTo>
                  <a:cubicBezTo>
                    <a:pt x="28" y="49"/>
                    <a:pt x="26" y="49"/>
                    <a:pt x="24" y="49"/>
                  </a:cubicBezTo>
                  <a:cubicBezTo>
                    <a:pt x="23" y="49"/>
                    <a:pt x="22" y="49"/>
                    <a:pt x="21" y="49"/>
                  </a:cubicBezTo>
                  <a:cubicBezTo>
                    <a:pt x="19" y="49"/>
                    <a:pt x="16" y="49"/>
                    <a:pt x="14" y="49"/>
                  </a:cubicBezTo>
                  <a:cubicBezTo>
                    <a:pt x="12" y="49"/>
                    <a:pt x="10" y="49"/>
                    <a:pt x="9" y="48"/>
                  </a:cubicBezTo>
                  <a:cubicBezTo>
                    <a:pt x="6" y="46"/>
                    <a:pt x="5" y="47"/>
                    <a:pt x="2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1" y="43"/>
                    <a:pt x="1" y="39"/>
                    <a:pt x="3" y="34"/>
                  </a:cubicBezTo>
                  <a:cubicBezTo>
                    <a:pt x="4" y="32"/>
                    <a:pt x="5" y="31"/>
                    <a:pt x="6" y="30"/>
                  </a:cubicBezTo>
                  <a:cubicBezTo>
                    <a:pt x="7" y="28"/>
                    <a:pt x="8" y="27"/>
                    <a:pt x="8" y="25"/>
                  </a:cubicBezTo>
                  <a:cubicBezTo>
                    <a:pt x="8" y="25"/>
                    <a:pt x="8" y="25"/>
                    <a:pt x="8" y="24"/>
                  </a:cubicBezTo>
                  <a:cubicBezTo>
                    <a:pt x="9" y="23"/>
                    <a:pt x="9" y="21"/>
                    <a:pt x="8" y="21"/>
                  </a:cubicBezTo>
                  <a:cubicBezTo>
                    <a:pt x="7" y="19"/>
                    <a:pt x="5" y="16"/>
                    <a:pt x="7" y="14"/>
                  </a:cubicBezTo>
                  <a:cubicBezTo>
                    <a:pt x="8" y="12"/>
                    <a:pt x="6" y="8"/>
                    <a:pt x="4" y="6"/>
                  </a:cubicBezTo>
                  <a:cubicBezTo>
                    <a:pt x="4" y="5"/>
                    <a:pt x="4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10" y="0"/>
                    <a:pt x="14" y="0"/>
                  </a:cubicBezTo>
                  <a:cubicBezTo>
                    <a:pt x="20" y="0"/>
                    <a:pt x="22" y="3"/>
                    <a:pt x="23" y="6"/>
                  </a:cubicBezTo>
                  <a:cubicBezTo>
                    <a:pt x="24" y="9"/>
                    <a:pt x="25" y="10"/>
                    <a:pt x="27" y="10"/>
                  </a:cubicBezTo>
                  <a:cubicBezTo>
                    <a:pt x="28" y="10"/>
                    <a:pt x="29" y="9"/>
                    <a:pt x="30" y="9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8"/>
                    <a:pt x="31" y="7"/>
                    <a:pt x="32" y="7"/>
                  </a:cubicBezTo>
                  <a:cubicBezTo>
                    <a:pt x="32" y="5"/>
                    <a:pt x="34" y="5"/>
                    <a:pt x="36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40" y="6"/>
                    <a:pt x="41" y="7"/>
                    <a:pt x="41" y="7"/>
                  </a:cubicBezTo>
                  <a:cubicBezTo>
                    <a:pt x="43" y="9"/>
                    <a:pt x="43" y="11"/>
                    <a:pt x="43" y="13"/>
                  </a:cubicBezTo>
                  <a:cubicBezTo>
                    <a:pt x="43" y="14"/>
                    <a:pt x="43" y="16"/>
                    <a:pt x="43" y="17"/>
                  </a:cubicBezTo>
                  <a:cubicBezTo>
                    <a:pt x="43" y="18"/>
                    <a:pt x="43" y="20"/>
                    <a:pt x="43" y="21"/>
                  </a:cubicBezTo>
                  <a:cubicBezTo>
                    <a:pt x="43" y="21"/>
                    <a:pt x="43" y="22"/>
                    <a:pt x="44" y="22"/>
                  </a:cubicBezTo>
                  <a:cubicBezTo>
                    <a:pt x="46" y="21"/>
                    <a:pt x="50" y="21"/>
                    <a:pt x="50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3"/>
                    <a:pt x="51" y="24"/>
                  </a:cubicBezTo>
                  <a:cubicBezTo>
                    <a:pt x="51" y="26"/>
                    <a:pt x="50" y="28"/>
                    <a:pt x="51" y="29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3" y="31"/>
                    <a:pt x="43" y="33"/>
                    <a:pt x="43" y="34"/>
                  </a:cubicBezTo>
                  <a:cubicBezTo>
                    <a:pt x="43" y="35"/>
                    <a:pt x="43" y="35"/>
                    <a:pt x="43" y="36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3"/>
                    <a:pt x="43" y="44"/>
                    <a:pt x="48" y="48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4" y="50"/>
                    <a:pt x="42" y="51"/>
                    <a:pt x="40" y="51"/>
                  </a:cubicBezTo>
                  <a:close/>
                  <a:moveTo>
                    <a:pt x="24" y="47"/>
                  </a:moveTo>
                  <a:cubicBezTo>
                    <a:pt x="26" y="47"/>
                    <a:pt x="28" y="47"/>
                    <a:pt x="30" y="48"/>
                  </a:cubicBezTo>
                  <a:cubicBezTo>
                    <a:pt x="32" y="48"/>
                    <a:pt x="33" y="48"/>
                    <a:pt x="35" y="49"/>
                  </a:cubicBezTo>
                  <a:cubicBezTo>
                    <a:pt x="39" y="49"/>
                    <a:pt x="41" y="49"/>
                    <a:pt x="45" y="48"/>
                  </a:cubicBezTo>
                  <a:cubicBezTo>
                    <a:pt x="41" y="45"/>
                    <a:pt x="41" y="43"/>
                    <a:pt x="41" y="38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4"/>
                  </a:cubicBezTo>
                  <a:cubicBezTo>
                    <a:pt x="41" y="33"/>
                    <a:pt x="41" y="31"/>
                    <a:pt x="42" y="30"/>
                  </a:cubicBezTo>
                  <a:cubicBezTo>
                    <a:pt x="42" y="29"/>
                    <a:pt x="43" y="29"/>
                    <a:pt x="43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7"/>
                    <a:pt x="49" y="25"/>
                    <a:pt x="49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7" y="23"/>
                    <a:pt x="44" y="24"/>
                    <a:pt x="44" y="24"/>
                  </a:cubicBezTo>
                  <a:cubicBezTo>
                    <a:pt x="44" y="24"/>
                    <a:pt x="44" y="24"/>
                    <a:pt x="44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3"/>
                    <a:pt x="41" y="22"/>
                    <a:pt x="41" y="21"/>
                  </a:cubicBezTo>
                  <a:cubicBezTo>
                    <a:pt x="41" y="20"/>
                    <a:pt x="41" y="19"/>
                    <a:pt x="41" y="18"/>
                  </a:cubicBezTo>
                  <a:cubicBezTo>
                    <a:pt x="41" y="16"/>
                    <a:pt x="41" y="15"/>
                    <a:pt x="41" y="13"/>
                  </a:cubicBezTo>
                  <a:cubicBezTo>
                    <a:pt x="41" y="11"/>
                    <a:pt x="41" y="9"/>
                    <a:pt x="40" y="9"/>
                  </a:cubicBezTo>
                  <a:cubicBezTo>
                    <a:pt x="40" y="9"/>
                    <a:pt x="39" y="8"/>
                    <a:pt x="37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4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10"/>
                    <a:pt x="32" y="11"/>
                    <a:pt x="30" y="11"/>
                  </a:cubicBezTo>
                  <a:cubicBezTo>
                    <a:pt x="29" y="11"/>
                    <a:pt x="28" y="12"/>
                    <a:pt x="27" y="12"/>
                  </a:cubicBezTo>
                  <a:cubicBezTo>
                    <a:pt x="24" y="12"/>
                    <a:pt x="22" y="10"/>
                    <a:pt x="21" y="6"/>
                  </a:cubicBezTo>
                  <a:cubicBezTo>
                    <a:pt x="20" y="4"/>
                    <a:pt x="18" y="2"/>
                    <a:pt x="14" y="2"/>
                  </a:cubicBezTo>
                  <a:cubicBezTo>
                    <a:pt x="12" y="2"/>
                    <a:pt x="9" y="3"/>
                    <a:pt x="6" y="4"/>
                  </a:cubicBezTo>
                  <a:cubicBezTo>
                    <a:pt x="6" y="4"/>
                    <a:pt x="6" y="5"/>
                    <a:pt x="6" y="5"/>
                  </a:cubicBezTo>
                  <a:cubicBezTo>
                    <a:pt x="8" y="8"/>
                    <a:pt x="10" y="12"/>
                    <a:pt x="8" y="15"/>
                  </a:cubicBezTo>
                  <a:cubicBezTo>
                    <a:pt x="8" y="16"/>
                    <a:pt x="9" y="18"/>
                    <a:pt x="10" y="19"/>
                  </a:cubicBezTo>
                  <a:cubicBezTo>
                    <a:pt x="11" y="21"/>
                    <a:pt x="11" y="23"/>
                    <a:pt x="10" y="24"/>
                  </a:cubicBezTo>
                  <a:cubicBezTo>
                    <a:pt x="10" y="25"/>
                    <a:pt x="10" y="25"/>
                    <a:pt x="10" y="26"/>
                  </a:cubicBezTo>
                  <a:cubicBezTo>
                    <a:pt x="10" y="27"/>
                    <a:pt x="9" y="29"/>
                    <a:pt x="8" y="31"/>
                  </a:cubicBezTo>
                  <a:cubicBezTo>
                    <a:pt x="6" y="32"/>
                    <a:pt x="5" y="33"/>
                    <a:pt x="5" y="35"/>
                  </a:cubicBezTo>
                  <a:cubicBezTo>
                    <a:pt x="4" y="39"/>
                    <a:pt x="3" y="42"/>
                    <a:pt x="2" y="46"/>
                  </a:cubicBezTo>
                  <a:cubicBezTo>
                    <a:pt x="5" y="45"/>
                    <a:pt x="8" y="45"/>
                    <a:pt x="10" y="47"/>
                  </a:cubicBezTo>
                  <a:cubicBezTo>
                    <a:pt x="11" y="47"/>
                    <a:pt x="12" y="47"/>
                    <a:pt x="14" y="47"/>
                  </a:cubicBezTo>
                  <a:cubicBezTo>
                    <a:pt x="16" y="47"/>
                    <a:pt x="18" y="47"/>
                    <a:pt x="20" y="47"/>
                  </a:cubicBezTo>
                  <a:cubicBezTo>
                    <a:pt x="22" y="47"/>
                    <a:pt x="23" y="47"/>
                    <a:pt x="2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5" name="Freeform 234"/>
            <p:cNvSpPr>
              <a:spLocks/>
            </p:cNvSpPr>
            <p:nvPr/>
          </p:nvSpPr>
          <p:spPr bwMode="auto">
            <a:xfrm>
              <a:off x="2931" y="1867"/>
              <a:ext cx="7" cy="12"/>
            </a:xfrm>
            <a:custGeom>
              <a:avLst/>
              <a:gdLst>
                <a:gd name="T0" fmla="*/ 1 w 4"/>
                <a:gd name="T1" fmla="*/ 7 h 7"/>
                <a:gd name="T2" fmla="*/ 4 w 4"/>
                <a:gd name="T3" fmla="*/ 2 h 7"/>
                <a:gd name="T4" fmla="*/ 1 w 4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5"/>
                    <a:pt x="1" y="0"/>
                    <a:pt x="4" y="2"/>
                  </a:cubicBezTo>
                  <a:cubicBezTo>
                    <a:pt x="2" y="3"/>
                    <a:pt x="3" y="6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6" name="Freeform 235"/>
            <p:cNvSpPr>
              <a:spLocks/>
            </p:cNvSpPr>
            <p:nvPr/>
          </p:nvSpPr>
          <p:spPr bwMode="auto">
            <a:xfrm>
              <a:off x="2930" y="1867"/>
              <a:ext cx="10" cy="14"/>
            </a:xfrm>
            <a:custGeom>
              <a:avLst/>
              <a:gdLst>
                <a:gd name="T0" fmla="*/ 2 w 6"/>
                <a:gd name="T1" fmla="*/ 8 h 8"/>
                <a:gd name="T2" fmla="*/ 1 w 6"/>
                <a:gd name="T3" fmla="*/ 7 h 8"/>
                <a:gd name="T4" fmla="*/ 1 w 6"/>
                <a:gd name="T5" fmla="*/ 2 h 8"/>
                <a:gd name="T6" fmla="*/ 5 w 6"/>
                <a:gd name="T7" fmla="*/ 1 h 8"/>
                <a:gd name="T8" fmla="*/ 6 w 6"/>
                <a:gd name="T9" fmla="*/ 2 h 8"/>
                <a:gd name="T10" fmla="*/ 5 w 6"/>
                <a:gd name="T11" fmla="*/ 3 h 8"/>
                <a:gd name="T12" fmla="*/ 4 w 6"/>
                <a:gd name="T13" fmla="*/ 5 h 8"/>
                <a:gd name="T14" fmla="*/ 3 w 6"/>
                <a:gd name="T15" fmla="*/ 8 h 8"/>
                <a:gd name="T16" fmla="*/ 2 w 6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3"/>
                    <a:pt x="1" y="2"/>
                  </a:cubicBezTo>
                  <a:cubicBezTo>
                    <a:pt x="2" y="0"/>
                    <a:pt x="4" y="0"/>
                    <a:pt x="5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6"/>
                    <a:pt x="4" y="7"/>
                    <a:pt x="3" y="8"/>
                  </a:cubicBezTo>
                  <a:lnTo>
                    <a:pt x="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7" name="Freeform 236"/>
            <p:cNvSpPr>
              <a:spLocks/>
            </p:cNvSpPr>
            <p:nvPr/>
          </p:nvSpPr>
          <p:spPr bwMode="auto">
            <a:xfrm>
              <a:off x="2985" y="1962"/>
              <a:ext cx="63" cy="68"/>
            </a:xfrm>
            <a:custGeom>
              <a:avLst/>
              <a:gdLst>
                <a:gd name="T0" fmla="*/ 37 w 37"/>
                <a:gd name="T1" fmla="*/ 17 h 40"/>
                <a:gd name="T2" fmla="*/ 28 w 37"/>
                <a:gd name="T3" fmla="*/ 24 h 40"/>
                <a:gd name="T4" fmla="*/ 20 w 37"/>
                <a:gd name="T5" fmla="*/ 32 h 40"/>
                <a:gd name="T6" fmla="*/ 11 w 37"/>
                <a:gd name="T7" fmla="*/ 35 h 40"/>
                <a:gd name="T8" fmla="*/ 3 w 37"/>
                <a:gd name="T9" fmla="*/ 34 h 40"/>
                <a:gd name="T10" fmla="*/ 0 w 37"/>
                <a:gd name="T11" fmla="*/ 26 h 40"/>
                <a:gd name="T12" fmla="*/ 0 w 37"/>
                <a:gd name="T13" fmla="*/ 18 h 40"/>
                <a:gd name="T14" fmla="*/ 4 w 37"/>
                <a:gd name="T15" fmla="*/ 17 h 40"/>
                <a:gd name="T16" fmla="*/ 4 w 37"/>
                <a:gd name="T17" fmla="*/ 2 h 40"/>
                <a:gd name="T18" fmla="*/ 14 w 37"/>
                <a:gd name="T19" fmla="*/ 3 h 40"/>
                <a:gd name="T20" fmla="*/ 20 w 37"/>
                <a:gd name="T21" fmla="*/ 0 h 40"/>
                <a:gd name="T22" fmla="*/ 24 w 37"/>
                <a:gd name="T23" fmla="*/ 6 h 40"/>
                <a:gd name="T24" fmla="*/ 31 w 37"/>
                <a:gd name="T25" fmla="*/ 12 h 40"/>
                <a:gd name="T26" fmla="*/ 37 w 37"/>
                <a:gd name="T27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" h="40">
                  <a:moveTo>
                    <a:pt x="37" y="17"/>
                  </a:moveTo>
                  <a:cubicBezTo>
                    <a:pt x="34" y="19"/>
                    <a:pt x="31" y="21"/>
                    <a:pt x="28" y="24"/>
                  </a:cubicBezTo>
                  <a:cubicBezTo>
                    <a:pt x="26" y="26"/>
                    <a:pt x="22" y="32"/>
                    <a:pt x="20" y="32"/>
                  </a:cubicBezTo>
                  <a:cubicBezTo>
                    <a:pt x="15" y="33"/>
                    <a:pt x="15" y="30"/>
                    <a:pt x="11" y="35"/>
                  </a:cubicBezTo>
                  <a:cubicBezTo>
                    <a:pt x="8" y="38"/>
                    <a:pt x="3" y="40"/>
                    <a:pt x="3" y="34"/>
                  </a:cubicBezTo>
                  <a:cubicBezTo>
                    <a:pt x="3" y="31"/>
                    <a:pt x="0" y="29"/>
                    <a:pt x="0" y="26"/>
                  </a:cubicBezTo>
                  <a:cubicBezTo>
                    <a:pt x="0" y="23"/>
                    <a:pt x="0" y="20"/>
                    <a:pt x="0" y="18"/>
                  </a:cubicBezTo>
                  <a:cubicBezTo>
                    <a:pt x="0" y="16"/>
                    <a:pt x="4" y="18"/>
                    <a:pt x="4" y="17"/>
                  </a:cubicBezTo>
                  <a:cubicBezTo>
                    <a:pt x="4" y="14"/>
                    <a:pt x="2" y="4"/>
                    <a:pt x="4" y="2"/>
                  </a:cubicBezTo>
                  <a:cubicBezTo>
                    <a:pt x="5" y="0"/>
                    <a:pt x="14" y="0"/>
                    <a:pt x="14" y="3"/>
                  </a:cubicBezTo>
                  <a:cubicBezTo>
                    <a:pt x="16" y="1"/>
                    <a:pt x="18" y="0"/>
                    <a:pt x="20" y="0"/>
                  </a:cubicBezTo>
                  <a:cubicBezTo>
                    <a:pt x="22" y="0"/>
                    <a:pt x="23" y="5"/>
                    <a:pt x="24" y="6"/>
                  </a:cubicBezTo>
                  <a:cubicBezTo>
                    <a:pt x="26" y="7"/>
                    <a:pt x="30" y="10"/>
                    <a:pt x="31" y="12"/>
                  </a:cubicBezTo>
                  <a:cubicBezTo>
                    <a:pt x="31" y="16"/>
                    <a:pt x="33" y="16"/>
                    <a:pt x="37" y="17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8" name="Freeform 237"/>
            <p:cNvSpPr>
              <a:spLocks noEditPoints="1"/>
            </p:cNvSpPr>
            <p:nvPr/>
          </p:nvSpPr>
          <p:spPr bwMode="auto">
            <a:xfrm>
              <a:off x="2983" y="1960"/>
              <a:ext cx="69" cy="69"/>
            </a:xfrm>
            <a:custGeom>
              <a:avLst/>
              <a:gdLst>
                <a:gd name="T0" fmla="*/ 7 w 40"/>
                <a:gd name="T1" fmla="*/ 40 h 40"/>
                <a:gd name="T2" fmla="*/ 4 w 40"/>
                <a:gd name="T3" fmla="*/ 39 h 40"/>
                <a:gd name="T4" fmla="*/ 3 w 40"/>
                <a:gd name="T5" fmla="*/ 35 h 40"/>
                <a:gd name="T6" fmla="*/ 2 w 40"/>
                <a:gd name="T7" fmla="*/ 32 h 40"/>
                <a:gd name="T8" fmla="*/ 0 w 40"/>
                <a:gd name="T9" fmla="*/ 27 h 40"/>
                <a:gd name="T10" fmla="*/ 0 w 40"/>
                <a:gd name="T11" fmla="*/ 19 h 40"/>
                <a:gd name="T12" fmla="*/ 2 w 40"/>
                <a:gd name="T13" fmla="*/ 17 h 40"/>
                <a:gd name="T14" fmla="*/ 4 w 40"/>
                <a:gd name="T15" fmla="*/ 17 h 40"/>
                <a:gd name="T16" fmla="*/ 4 w 40"/>
                <a:gd name="T17" fmla="*/ 17 h 40"/>
                <a:gd name="T18" fmla="*/ 4 w 40"/>
                <a:gd name="T19" fmla="*/ 14 h 40"/>
                <a:gd name="T20" fmla="*/ 4 w 40"/>
                <a:gd name="T21" fmla="*/ 3 h 40"/>
                <a:gd name="T22" fmla="*/ 11 w 40"/>
                <a:gd name="T23" fmla="*/ 1 h 40"/>
                <a:gd name="T24" fmla="*/ 15 w 40"/>
                <a:gd name="T25" fmla="*/ 2 h 40"/>
                <a:gd name="T26" fmla="*/ 21 w 40"/>
                <a:gd name="T27" fmla="*/ 0 h 40"/>
                <a:gd name="T28" fmla="*/ 24 w 40"/>
                <a:gd name="T29" fmla="*/ 4 h 40"/>
                <a:gd name="T30" fmla="*/ 26 w 40"/>
                <a:gd name="T31" fmla="*/ 6 h 40"/>
                <a:gd name="T32" fmla="*/ 27 w 40"/>
                <a:gd name="T33" fmla="*/ 7 h 40"/>
                <a:gd name="T34" fmla="*/ 33 w 40"/>
                <a:gd name="T35" fmla="*/ 13 h 40"/>
                <a:gd name="T36" fmla="*/ 37 w 40"/>
                <a:gd name="T37" fmla="*/ 17 h 40"/>
                <a:gd name="T38" fmla="*/ 38 w 40"/>
                <a:gd name="T39" fmla="*/ 18 h 40"/>
                <a:gd name="T40" fmla="*/ 40 w 40"/>
                <a:gd name="T41" fmla="*/ 18 h 40"/>
                <a:gd name="T42" fmla="*/ 38 w 40"/>
                <a:gd name="T43" fmla="*/ 19 h 40"/>
                <a:gd name="T44" fmla="*/ 36 w 40"/>
                <a:gd name="T45" fmla="*/ 21 h 40"/>
                <a:gd name="T46" fmla="*/ 30 w 40"/>
                <a:gd name="T47" fmla="*/ 25 h 40"/>
                <a:gd name="T48" fmla="*/ 28 w 40"/>
                <a:gd name="T49" fmla="*/ 28 h 40"/>
                <a:gd name="T50" fmla="*/ 22 w 40"/>
                <a:gd name="T51" fmla="*/ 34 h 40"/>
                <a:gd name="T52" fmla="*/ 17 w 40"/>
                <a:gd name="T53" fmla="*/ 34 h 40"/>
                <a:gd name="T54" fmla="*/ 16 w 40"/>
                <a:gd name="T55" fmla="*/ 34 h 40"/>
                <a:gd name="T56" fmla="*/ 12 w 40"/>
                <a:gd name="T57" fmla="*/ 36 h 40"/>
                <a:gd name="T58" fmla="*/ 7 w 40"/>
                <a:gd name="T59" fmla="*/ 40 h 40"/>
                <a:gd name="T60" fmla="*/ 2 w 40"/>
                <a:gd name="T61" fmla="*/ 19 h 40"/>
                <a:gd name="T62" fmla="*/ 2 w 40"/>
                <a:gd name="T63" fmla="*/ 19 h 40"/>
                <a:gd name="T64" fmla="*/ 2 w 40"/>
                <a:gd name="T65" fmla="*/ 27 h 40"/>
                <a:gd name="T66" fmla="*/ 3 w 40"/>
                <a:gd name="T67" fmla="*/ 31 h 40"/>
                <a:gd name="T68" fmla="*/ 5 w 40"/>
                <a:gd name="T69" fmla="*/ 35 h 40"/>
                <a:gd name="T70" fmla="*/ 6 w 40"/>
                <a:gd name="T71" fmla="*/ 37 h 40"/>
                <a:gd name="T72" fmla="*/ 11 w 40"/>
                <a:gd name="T73" fmla="*/ 35 h 40"/>
                <a:gd name="T74" fmla="*/ 16 w 40"/>
                <a:gd name="T75" fmla="*/ 32 h 40"/>
                <a:gd name="T76" fmla="*/ 17 w 40"/>
                <a:gd name="T77" fmla="*/ 32 h 40"/>
                <a:gd name="T78" fmla="*/ 21 w 40"/>
                <a:gd name="T79" fmla="*/ 33 h 40"/>
                <a:gd name="T80" fmla="*/ 26 w 40"/>
                <a:gd name="T81" fmla="*/ 27 h 40"/>
                <a:gd name="T82" fmla="*/ 29 w 40"/>
                <a:gd name="T83" fmla="*/ 24 h 40"/>
                <a:gd name="T84" fmla="*/ 35 w 40"/>
                <a:gd name="T85" fmla="*/ 19 h 40"/>
                <a:gd name="T86" fmla="*/ 36 w 40"/>
                <a:gd name="T87" fmla="*/ 19 h 40"/>
                <a:gd name="T88" fmla="*/ 36 w 40"/>
                <a:gd name="T89" fmla="*/ 19 h 40"/>
                <a:gd name="T90" fmla="*/ 31 w 40"/>
                <a:gd name="T91" fmla="*/ 13 h 40"/>
                <a:gd name="T92" fmla="*/ 26 w 40"/>
                <a:gd name="T93" fmla="*/ 9 h 40"/>
                <a:gd name="T94" fmla="*/ 25 w 40"/>
                <a:gd name="T95" fmla="*/ 8 h 40"/>
                <a:gd name="T96" fmla="*/ 23 w 40"/>
                <a:gd name="T97" fmla="*/ 4 h 40"/>
                <a:gd name="T98" fmla="*/ 21 w 40"/>
                <a:gd name="T99" fmla="*/ 2 h 40"/>
                <a:gd name="T100" fmla="*/ 16 w 40"/>
                <a:gd name="T101" fmla="*/ 5 h 40"/>
                <a:gd name="T102" fmla="*/ 15 w 40"/>
                <a:gd name="T103" fmla="*/ 6 h 40"/>
                <a:gd name="T104" fmla="*/ 14 w 40"/>
                <a:gd name="T105" fmla="*/ 4 h 40"/>
                <a:gd name="T106" fmla="*/ 11 w 40"/>
                <a:gd name="T107" fmla="*/ 3 h 40"/>
                <a:gd name="T108" fmla="*/ 6 w 40"/>
                <a:gd name="T109" fmla="*/ 4 h 40"/>
                <a:gd name="T110" fmla="*/ 6 w 40"/>
                <a:gd name="T111" fmla="*/ 14 h 40"/>
                <a:gd name="T112" fmla="*/ 6 w 40"/>
                <a:gd name="T113" fmla="*/ 18 h 40"/>
                <a:gd name="T114" fmla="*/ 4 w 40"/>
                <a:gd name="T115" fmla="*/ 19 h 40"/>
                <a:gd name="T116" fmla="*/ 3 w 40"/>
                <a:gd name="T117" fmla="*/ 19 h 40"/>
                <a:gd name="T118" fmla="*/ 2 w 40"/>
                <a:gd name="T119" fmla="*/ 1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40">
                  <a:moveTo>
                    <a:pt x="7" y="40"/>
                  </a:moveTo>
                  <a:cubicBezTo>
                    <a:pt x="6" y="40"/>
                    <a:pt x="5" y="39"/>
                    <a:pt x="4" y="39"/>
                  </a:cubicBezTo>
                  <a:cubicBezTo>
                    <a:pt x="3" y="38"/>
                    <a:pt x="3" y="37"/>
                    <a:pt x="3" y="35"/>
                  </a:cubicBezTo>
                  <a:cubicBezTo>
                    <a:pt x="3" y="34"/>
                    <a:pt x="3" y="33"/>
                    <a:pt x="2" y="32"/>
                  </a:cubicBezTo>
                  <a:cubicBezTo>
                    <a:pt x="1" y="30"/>
                    <a:pt x="0" y="29"/>
                    <a:pt x="0" y="2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8"/>
                    <a:pt x="0" y="17"/>
                    <a:pt x="2" y="17"/>
                  </a:cubicBezTo>
                  <a:cubicBezTo>
                    <a:pt x="3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6"/>
                    <a:pt x="4" y="15"/>
                    <a:pt x="4" y="14"/>
                  </a:cubicBezTo>
                  <a:cubicBezTo>
                    <a:pt x="3" y="9"/>
                    <a:pt x="3" y="4"/>
                    <a:pt x="4" y="3"/>
                  </a:cubicBezTo>
                  <a:cubicBezTo>
                    <a:pt x="5" y="1"/>
                    <a:pt x="8" y="1"/>
                    <a:pt x="11" y="1"/>
                  </a:cubicBezTo>
                  <a:cubicBezTo>
                    <a:pt x="13" y="1"/>
                    <a:pt x="15" y="1"/>
                    <a:pt x="15" y="2"/>
                  </a:cubicBezTo>
                  <a:cubicBezTo>
                    <a:pt x="17" y="1"/>
                    <a:pt x="19" y="0"/>
                    <a:pt x="21" y="0"/>
                  </a:cubicBezTo>
                  <a:cubicBezTo>
                    <a:pt x="23" y="0"/>
                    <a:pt x="24" y="2"/>
                    <a:pt x="24" y="4"/>
                  </a:cubicBezTo>
                  <a:cubicBezTo>
                    <a:pt x="25" y="5"/>
                    <a:pt x="25" y="6"/>
                    <a:pt x="26" y="6"/>
                  </a:cubicBezTo>
                  <a:cubicBezTo>
                    <a:pt x="26" y="7"/>
                    <a:pt x="27" y="7"/>
                    <a:pt x="27" y="7"/>
                  </a:cubicBezTo>
                  <a:cubicBezTo>
                    <a:pt x="30" y="9"/>
                    <a:pt x="33" y="11"/>
                    <a:pt x="33" y="13"/>
                  </a:cubicBezTo>
                  <a:cubicBezTo>
                    <a:pt x="33" y="15"/>
                    <a:pt x="34" y="16"/>
                    <a:pt x="37" y="17"/>
                  </a:cubicBezTo>
                  <a:cubicBezTo>
                    <a:pt x="37" y="17"/>
                    <a:pt x="38" y="17"/>
                    <a:pt x="38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8" y="20"/>
                    <a:pt x="37" y="20"/>
                    <a:pt x="36" y="21"/>
                  </a:cubicBezTo>
                  <a:cubicBezTo>
                    <a:pt x="34" y="22"/>
                    <a:pt x="32" y="23"/>
                    <a:pt x="30" y="25"/>
                  </a:cubicBezTo>
                  <a:cubicBezTo>
                    <a:pt x="29" y="26"/>
                    <a:pt x="29" y="27"/>
                    <a:pt x="28" y="28"/>
                  </a:cubicBezTo>
                  <a:cubicBezTo>
                    <a:pt x="25" y="32"/>
                    <a:pt x="23" y="34"/>
                    <a:pt x="22" y="34"/>
                  </a:cubicBezTo>
                  <a:cubicBezTo>
                    <a:pt x="20" y="35"/>
                    <a:pt x="18" y="35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4" y="34"/>
                    <a:pt x="12" y="36"/>
                  </a:cubicBezTo>
                  <a:cubicBezTo>
                    <a:pt x="11" y="38"/>
                    <a:pt x="8" y="40"/>
                    <a:pt x="7" y="40"/>
                  </a:cubicBezTo>
                  <a:close/>
                  <a:moveTo>
                    <a:pt x="2" y="19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8"/>
                    <a:pt x="3" y="29"/>
                    <a:pt x="3" y="31"/>
                  </a:cubicBezTo>
                  <a:cubicBezTo>
                    <a:pt x="4" y="32"/>
                    <a:pt x="5" y="33"/>
                    <a:pt x="5" y="35"/>
                  </a:cubicBezTo>
                  <a:cubicBezTo>
                    <a:pt x="5" y="36"/>
                    <a:pt x="5" y="37"/>
                    <a:pt x="6" y="37"/>
                  </a:cubicBezTo>
                  <a:cubicBezTo>
                    <a:pt x="7" y="38"/>
                    <a:pt x="9" y="37"/>
                    <a:pt x="11" y="35"/>
                  </a:cubicBezTo>
                  <a:cubicBezTo>
                    <a:pt x="13" y="33"/>
                    <a:pt x="14" y="32"/>
                    <a:pt x="16" y="32"/>
                  </a:cubicBezTo>
                  <a:cubicBezTo>
                    <a:pt x="16" y="32"/>
                    <a:pt x="17" y="32"/>
                    <a:pt x="17" y="32"/>
                  </a:cubicBezTo>
                  <a:cubicBezTo>
                    <a:pt x="18" y="33"/>
                    <a:pt x="20" y="33"/>
                    <a:pt x="21" y="33"/>
                  </a:cubicBezTo>
                  <a:cubicBezTo>
                    <a:pt x="22" y="32"/>
                    <a:pt x="25" y="29"/>
                    <a:pt x="26" y="27"/>
                  </a:cubicBezTo>
                  <a:cubicBezTo>
                    <a:pt x="27" y="26"/>
                    <a:pt x="28" y="25"/>
                    <a:pt x="29" y="24"/>
                  </a:cubicBezTo>
                  <a:cubicBezTo>
                    <a:pt x="31" y="22"/>
                    <a:pt x="33" y="20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3" y="18"/>
                    <a:pt x="31" y="17"/>
                    <a:pt x="31" y="13"/>
                  </a:cubicBezTo>
                  <a:cubicBezTo>
                    <a:pt x="31" y="12"/>
                    <a:pt x="28" y="10"/>
                    <a:pt x="26" y="9"/>
                  </a:cubicBezTo>
                  <a:cubicBezTo>
                    <a:pt x="26" y="9"/>
                    <a:pt x="25" y="8"/>
                    <a:pt x="25" y="8"/>
                  </a:cubicBezTo>
                  <a:cubicBezTo>
                    <a:pt x="24" y="7"/>
                    <a:pt x="23" y="6"/>
                    <a:pt x="23" y="4"/>
                  </a:cubicBezTo>
                  <a:cubicBezTo>
                    <a:pt x="22" y="3"/>
                    <a:pt x="21" y="2"/>
                    <a:pt x="21" y="2"/>
                  </a:cubicBezTo>
                  <a:cubicBezTo>
                    <a:pt x="19" y="2"/>
                    <a:pt x="17" y="3"/>
                    <a:pt x="16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3"/>
                    <a:pt x="12" y="3"/>
                    <a:pt x="11" y="3"/>
                  </a:cubicBezTo>
                  <a:cubicBezTo>
                    <a:pt x="8" y="3"/>
                    <a:pt x="6" y="3"/>
                    <a:pt x="6" y="4"/>
                  </a:cubicBezTo>
                  <a:cubicBezTo>
                    <a:pt x="5" y="5"/>
                    <a:pt x="5" y="11"/>
                    <a:pt x="6" y="14"/>
                  </a:cubicBezTo>
                  <a:cubicBezTo>
                    <a:pt x="6" y="16"/>
                    <a:pt x="6" y="17"/>
                    <a:pt x="6" y="18"/>
                  </a:cubicBezTo>
                  <a:cubicBezTo>
                    <a:pt x="6" y="18"/>
                    <a:pt x="6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2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69" name="Freeform 238"/>
            <p:cNvSpPr>
              <a:spLocks/>
            </p:cNvSpPr>
            <p:nvPr/>
          </p:nvSpPr>
          <p:spPr bwMode="auto">
            <a:xfrm>
              <a:off x="2907" y="1751"/>
              <a:ext cx="52" cy="78"/>
            </a:xfrm>
            <a:custGeom>
              <a:avLst/>
              <a:gdLst>
                <a:gd name="T0" fmla="*/ 22 w 30"/>
                <a:gd name="T1" fmla="*/ 2 h 45"/>
                <a:gd name="T2" fmla="*/ 21 w 30"/>
                <a:gd name="T3" fmla="*/ 7 h 45"/>
                <a:gd name="T4" fmla="*/ 18 w 30"/>
                <a:gd name="T5" fmla="*/ 13 h 45"/>
                <a:gd name="T6" fmla="*/ 12 w 30"/>
                <a:gd name="T7" fmla="*/ 25 h 45"/>
                <a:gd name="T8" fmla="*/ 8 w 30"/>
                <a:gd name="T9" fmla="*/ 24 h 45"/>
                <a:gd name="T10" fmla="*/ 2 w 30"/>
                <a:gd name="T11" fmla="*/ 28 h 45"/>
                <a:gd name="T12" fmla="*/ 5 w 30"/>
                <a:gd name="T13" fmla="*/ 35 h 45"/>
                <a:gd name="T14" fmla="*/ 6 w 30"/>
                <a:gd name="T15" fmla="*/ 38 h 45"/>
                <a:gd name="T16" fmla="*/ 5 w 30"/>
                <a:gd name="T17" fmla="*/ 43 h 45"/>
                <a:gd name="T18" fmla="*/ 29 w 30"/>
                <a:gd name="T19" fmla="*/ 45 h 45"/>
                <a:gd name="T20" fmla="*/ 30 w 30"/>
                <a:gd name="T21" fmla="*/ 40 h 45"/>
                <a:gd name="T22" fmla="*/ 27 w 30"/>
                <a:gd name="T23" fmla="*/ 37 h 45"/>
                <a:gd name="T24" fmla="*/ 24 w 30"/>
                <a:gd name="T25" fmla="*/ 27 h 45"/>
                <a:gd name="T26" fmla="*/ 24 w 30"/>
                <a:gd name="T27" fmla="*/ 16 h 45"/>
                <a:gd name="T28" fmla="*/ 27 w 30"/>
                <a:gd name="T29" fmla="*/ 12 h 45"/>
                <a:gd name="T30" fmla="*/ 24 w 30"/>
                <a:gd name="T31" fmla="*/ 0 h 45"/>
                <a:gd name="T32" fmla="*/ 22 w 30"/>
                <a:gd name="T33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" h="45">
                  <a:moveTo>
                    <a:pt x="22" y="2"/>
                  </a:moveTo>
                  <a:cubicBezTo>
                    <a:pt x="25" y="4"/>
                    <a:pt x="23" y="5"/>
                    <a:pt x="21" y="7"/>
                  </a:cubicBezTo>
                  <a:cubicBezTo>
                    <a:pt x="19" y="9"/>
                    <a:pt x="19" y="11"/>
                    <a:pt x="18" y="13"/>
                  </a:cubicBezTo>
                  <a:cubicBezTo>
                    <a:pt x="17" y="17"/>
                    <a:pt x="14" y="21"/>
                    <a:pt x="12" y="25"/>
                  </a:cubicBezTo>
                  <a:cubicBezTo>
                    <a:pt x="11" y="27"/>
                    <a:pt x="9" y="24"/>
                    <a:pt x="8" y="24"/>
                  </a:cubicBezTo>
                  <a:cubicBezTo>
                    <a:pt x="4" y="24"/>
                    <a:pt x="4" y="25"/>
                    <a:pt x="2" y="28"/>
                  </a:cubicBezTo>
                  <a:cubicBezTo>
                    <a:pt x="0" y="31"/>
                    <a:pt x="0" y="36"/>
                    <a:pt x="5" y="35"/>
                  </a:cubicBezTo>
                  <a:cubicBezTo>
                    <a:pt x="4" y="37"/>
                    <a:pt x="6" y="37"/>
                    <a:pt x="6" y="38"/>
                  </a:cubicBezTo>
                  <a:cubicBezTo>
                    <a:pt x="6" y="40"/>
                    <a:pt x="5" y="41"/>
                    <a:pt x="5" y="43"/>
                  </a:cubicBezTo>
                  <a:cubicBezTo>
                    <a:pt x="10" y="42"/>
                    <a:pt x="27" y="40"/>
                    <a:pt x="29" y="45"/>
                  </a:cubicBezTo>
                  <a:cubicBezTo>
                    <a:pt x="29" y="44"/>
                    <a:pt x="30" y="41"/>
                    <a:pt x="30" y="40"/>
                  </a:cubicBezTo>
                  <a:cubicBezTo>
                    <a:pt x="29" y="39"/>
                    <a:pt x="27" y="38"/>
                    <a:pt x="27" y="37"/>
                  </a:cubicBezTo>
                  <a:cubicBezTo>
                    <a:pt x="25" y="34"/>
                    <a:pt x="22" y="30"/>
                    <a:pt x="24" y="27"/>
                  </a:cubicBezTo>
                  <a:cubicBezTo>
                    <a:pt x="26" y="23"/>
                    <a:pt x="29" y="19"/>
                    <a:pt x="24" y="16"/>
                  </a:cubicBezTo>
                  <a:cubicBezTo>
                    <a:pt x="20" y="13"/>
                    <a:pt x="23" y="12"/>
                    <a:pt x="27" y="12"/>
                  </a:cubicBezTo>
                  <a:cubicBezTo>
                    <a:pt x="25" y="8"/>
                    <a:pt x="26" y="5"/>
                    <a:pt x="24" y="0"/>
                  </a:cubicBezTo>
                  <a:cubicBezTo>
                    <a:pt x="24" y="1"/>
                    <a:pt x="23" y="1"/>
                    <a:pt x="2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0" name="Freeform 239"/>
            <p:cNvSpPr>
              <a:spLocks noEditPoints="1"/>
            </p:cNvSpPr>
            <p:nvPr/>
          </p:nvSpPr>
          <p:spPr bwMode="auto">
            <a:xfrm>
              <a:off x="2905" y="1750"/>
              <a:ext cx="56" cy="84"/>
            </a:xfrm>
            <a:custGeom>
              <a:avLst/>
              <a:gdLst>
                <a:gd name="T0" fmla="*/ 29 w 32"/>
                <a:gd name="T1" fmla="*/ 46 h 49"/>
                <a:gd name="T2" fmla="*/ 8 w 32"/>
                <a:gd name="T3" fmla="*/ 44 h 49"/>
                <a:gd name="T4" fmla="*/ 4 w 32"/>
                <a:gd name="T5" fmla="*/ 45 h 49"/>
                <a:gd name="T6" fmla="*/ 5 w 32"/>
                <a:gd name="T7" fmla="*/ 42 h 49"/>
                <a:gd name="T8" fmla="*/ 6 w 32"/>
                <a:gd name="T9" fmla="*/ 39 h 49"/>
                <a:gd name="T10" fmla="*/ 1 w 32"/>
                <a:gd name="T11" fmla="*/ 35 h 49"/>
                <a:gd name="T12" fmla="*/ 2 w 32"/>
                <a:gd name="T13" fmla="*/ 27 h 49"/>
                <a:gd name="T14" fmla="*/ 9 w 32"/>
                <a:gd name="T15" fmla="*/ 24 h 49"/>
                <a:gd name="T16" fmla="*/ 12 w 32"/>
                <a:gd name="T17" fmla="*/ 26 h 49"/>
                <a:gd name="T18" fmla="*/ 18 w 32"/>
                <a:gd name="T19" fmla="*/ 13 h 49"/>
                <a:gd name="T20" fmla="*/ 21 w 32"/>
                <a:gd name="T21" fmla="*/ 7 h 49"/>
                <a:gd name="T22" fmla="*/ 23 w 32"/>
                <a:gd name="T23" fmla="*/ 4 h 49"/>
                <a:gd name="T24" fmla="*/ 22 w 32"/>
                <a:gd name="T25" fmla="*/ 2 h 49"/>
                <a:gd name="T26" fmla="*/ 25 w 32"/>
                <a:gd name="T27" fmla="*/ 1 h 49"/>
                <a:gd name="T28" fmla="*/ 26 w 32"/>
                <a:gd name="T29" fmla="*/ 1 h 49"/>
                <a:gd name="T30" fmla="*/ 29 w 32"/>
                <a:gd name="T31" fmla="*/ 12 h 49"/>
                <a:gd name="T32" fmla="*/ 28 w 32"/>
                <a:gd name="T33" fmla="*/ 14 h 49"/>
                <a:gd name="T34" fmla="*/ 24 w 32"/>
                <a:gd name="T35" fmla="*/ 15 h 49"/>
                <a:gd name="T36" fmla="*/ 26 w 32"/>
                <a:gd name="T37" fmla="*/ 28 h 49"/>
                <a:gd name="T38" fmla="*/ 28 w 32"/>
                <a:gd name="T39" fmla="*/ 37 h 49"/>
                <a:gd name="T40" fmla="*/ 32 w 32"/>
                <a:gd name="T41" fmla="*/ 40 h 49"/>
                <a:gd name="T42" fmla="*/ 31 w 32"/>
                <a:gd name="T43" fmla="*/ 46 h 49"/>
                <a:gd name="T44" fmla="*/ 19 w 32"/>
                <a:gd name="T45" fmla="*/ 42 h 49"/>
                <a:gd name="T46" fmla="*/ 30 w 32"/>
                <a:gd name="T47" fmla="*/ 41 h 49"/>
                <a:gd name="T48" fmla="*/ 27 w 32"/>
                <a:gd name="T49" fmla="*/ 38 h 49"/>
                <a:gd name="T50" fmla="*/ 25 w 32"/>
                <a:gd name="T51" fmla="*/ 27 h 49"/>
                <a:gd name="T52" fmla="*/ 22 w 32"/>
                <a:gd name="T53" fmla="*/ 14 h 49"/>
                <a:gd name="T54" fmla="*/ 25 w 32"/>
                <a:gd name="T55" fmla="*/ 7 h 49"/>
                <a:gd name="T56" fmla="*/ 23 w 32"/>
                <a:gd name="T57" fmla="*/ 9 h 49"/>
                <a:gd name="T58" fmla="*/ 20 w 32"/>
                <a:gd name="T59" fmla="*/ 14 h 49"/>
                <a:gd name="T60" fmla="*/ 14 w 32"/>
                <a:gd name="T61" fmla="*/ 26 h 49"/>
                <a:gd name="T62" fmla="*/ 10 w 32"/>
                <a:gd name="T63" fmla="*/ 27 h 49"/>
                <a:gd name="T64" fmla="*/ 4 w 32"/>
                <a:gd name="T65" fmla="*/ 29 h 49"/>
                <a:gd name="T66" fmla="*/ 3 w 32"/>
                <a:gd name="T67" fmla="*/ 34 h 49"/>
                <a:gd name="T68" fmla="*/ 7 w 32"/>
                <a:gd name="T69" fmla="*/ 35 h 49"/>
                <a:gd name="T70" fmla="*/ 7 w 32"/>
                <a:gd name="T71" fmla="*/ 37 h 49"/>
                <a:gd name="T72" fmla="*/ 7 w 32"/>
                <a:gd name="T73" fmla="*/ 43 h 49"/>
                <a:gd name="T74" fmla="*/ 19 w 32"/>
                <a:gd name="T75" fmla="*/ 4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49">
                  <a:moveTo>
                    <a:pt x="31" y="49"/>
                  </a:moveTo>
                  <a:cubicBezTo>
                    <a:pt x="29" y="46"/>
                    <a:pt x="29" y="46"/>
                    <a:pt x="29" y="46"/>
                  </a:cubicBezTo>
                  <a:cubicBezTo>
                    <a:pt x="29" y="45"/>
                    <a:pt x="27" y="44"/>
                    <a:pt x="19" y="44"/>
                  </a:cubicBezTo>
                  <a:cubicBezTo>
                    <a:pt x="15" y="44"/>
                    <a:pt x="11" y="44"/>
                    <a:pt x="8" y="44"/>
                  </a:cubicBezTo>
                  <a:cubicBezTo>
                    <a:pt x="7" y="45"/>
                    <a:pt x="6" y="45"/>
                    <a:pt x="6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3"/>
                    <a:pt x="5" y="43"/>
                    <a:pt x="5" y="42"/>
                  </a:cubicBezTo>
                  <a:cubicBezTo>
                    <a:pt x="6" y="41"/>
                    <a:pt x="6" y="40"/>
                    <a:pt x="6" y="3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5" y="39"/>
                    <a:pt x="5" y="38"/>
                    <a:pt x="5" y="37"/>
                  </a:cubicBezTo>
                  <a:cubicBezTo>
                    <a:pt x="3" y="37"/>
                    <a:pt x="2" y="37"/>
                    <a:pt x="1" y="35"/>
                  </a:cubicBezTo>
                  <a:cubicBezTo>
                    <a:pt x="0" y="33"/>
                    <a:pt x="0" y="30"/>
                    <a:pt x="2" y="28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5"/>
                    <a:pt x="5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10" y="24"/>
                    <a:pt x="11" y="25"/>
                  </a:cubicBezTo>
                  <a:cubicBezTo>
                    <a:pt x="11" y="25"/>
                    <a:pt x="12" y="26"/>
                    <a:pt x="12" y="26"/>
                  </a:cubicBezTo>
                  <a:cubicBezTo>
                    <a:pt x="13" y="24"/>
                    <a:pt x="14" y="22"/>
                    <a:pt x="15" y="20"/>
                  </a:cubicBezTo>
                  <a:cubicBezTo>
                    <a:pt x="16" y="18"/>
                    <a:pt x="17" y="16"/>
                    <a:pt x="18" y="13"/>
                  </a:cubicBezTo>
                  <a:cubicBezTo>
                    <a:pt x="18" y="13"/>
                    <a:pt x="19" y="13"/>
                    <a:pt x="19" y="12"/>
                  </a:cubicBezTo>
                  <a:cubicBezTo>
                    <a:pt x="19" y="10"/>
                    <a:pt x="20" y="9"/>
                    <a:pt x="21" y="7"/>
                  </a:cubicBezTo>
                  <a:cubicBezTo>
                    <a:pt x="22" y="6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2"/>
                    <a:pt x="23" y="1"/>
                    <a:pt x="24" y="1"/>
                  </a:cubicBezTo>
                  <a:cubicBezTo>
                    <a:pt x="24" y="1"/>
                    <a:pt x="24" y="1"/>
                    <a:pt x="25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3"/>
                    <a:pt x="27" y="5"/>
                    <a:pt x="27" y="6"/>
                  </a:cubicBezTo>
                  <a:cubicBezTo>
                    <a:pt x="27" y="8"/>
                    <a:pt x="28" y="10"/>
                    <a:pt x="29" y="12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6" y="14"/>
                    <a:pt x="24" y="15"/>
                    <a:pt x="24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15"/>
                    <a:pt x="24" y="15"/>
                    <a:pt x="26" y="16"/>
                  </a:cubicBezTo>
                  <a:cubicBezTo>
                    <a:pt x="31" y="19"/>
                    <a:pt x="28" y="25"/>
                    <a:pt x="26" y="28"/>
                  </a:cubicBezTo>
                  <a:cubicBezTo>
                    <a:pt x="25" y="31"/>
                    <a:pt x="26" y="34"/>
                    <a:pt x="28" y="36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8"/>
                    <a:pt x="29" y="38"/>
                    <a:pt x="30" y="38"/>
                  </a:cubicBezTo>
                  <a:cubicBezTo>
                    <a:pt x="31" y="39"/>
                    <a:pt x="31" y="40"/>
                    <a:pt x="32" y="40"/>
                  </a:cubicBezTo>
                  <a:cubicBezTo>
                    <a:pt x="32" y="41"/>
                    <a:pt x="32" y="43"/>
                    <a:pt x="32" y="45"/>
                  </a:cubicBezTo>
                  <a:cubicBezTo>
                    <a:pt x="31" y="45"/>
                    <a:pt x="31" y="46"/>
                    <a:pt x="31" y="46"/>
                  </a:cubicBezTo>
                  <a:lnTo>
                    <a:pt x="31" y="49"/>
                  </a:lnTo>
                  <a:close/>
                  <a:moveTo>
                    <a:pt x="19" y="42"/>
                  </a:moveTo>
                  <a:cubicBezTo>
                    <a:pt x="24" y="42"/>
                    <a:pt x="28" y="43"/>
                    <a:pt x="30" y="44"/>
                  </a:cubicBezTo>
                  <a:cubicBezTo>
                    <a:pt x="30" y="43"/>
                    <a:pt x="30" y="42"/>
                    <a:pt x="30" y="41"/>
                  </a:cubicBezTo>
                  <a:cubicBezTo>
                    <a:pt x="30" y="41"/>
                    <a:pt x="29" y="40"/>
                    <a:pt x="29" y="40"/>
                  </a:cubicBezTo>
                  <a:cubicBezTo>
                    <a:pt x="28" y="40"/>
                    <a:pt x="27" y="39"/>
                    <a:pt x="27" y="38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4"/>
                    <a:pt x="23" y="31"/>
                    <a:pt x="25" y="27"/>
                  </a:cubicBezTo>
                  <a:cubicBezTo>
                    <a:pt x="27" y="23"/>
                    <a:pt x="28" y="20"/>
                    <a:pt x="25" y="18"/>
                  </a:cubicBezTo>
                  <a:cubicBezTo>
                    <a:pt x="24" y="18"/>
                    <a:pt x="22" y="16"/>
                    <a:pt x="22" y="14"/>
                  </a:cubicBezTo>
                  <a:cubicBezTo>
                    <a:pt x="23" y="13"/>
                    <a:pt x="25" y="12"/>
                    <a:pt x="26" y="12"/>
                  </a:cubicBezTo>
                  <a:cubicBezTo>
                    <a:pt x="26" y="10"/>
                    <a:pt x="25" y="8"/>
                    <a:pt x="25" y="7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4" y="8"/>
                    <a:pt x="23" y="9"/>
                  </a:cubicBezTo>
                  <a:cubicBezTo>
                    <a:pt x="21" y="10"/>
                    <a:pt x="21" y="11"/>
                    <a:pt x="21" y="13"/>
                  </a:cubicBezTo>
                  <a:cubicBezTo>
                    <a:pt x="20" y="13"/>
                    <a:pt x="20" y="14"/>
                    <a:pt x="20" y="14"/>
                  </a:cubicBezTo>
                  <a:cubicBezTo>
                    <a:pt x="19" y="17"/>
                    <a:pt x="18" y="19"/>
                    <a:pt x="17" y="21"/>
                  </a:cubicBezTo>
                  <a:cubicBezTo>
                    <a:pt x="16" y="23"/>
                    <a:pt x="15" y="25"/>
                    <a:pt x="14" y="26"/>
                  </a:cubicBezTo>
                  <a:cubicBezTo>
                    <a:pt x="13" y="28"/>
                    <a:pt x="12" y="28"/>
                    <a:pt x="12" y="28"/>
                  </a:cubicBezTo>
                  <a:cubicBezTo>
                    <a:pt x="11" y="28"/>
                    <a:pt x="10" y="27"/>
                    <a:pt x="10" y="27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6" y="26"/>
                    <a:pt x="6" y="26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31"/>
                    <a:pt x="2" y="33"/>
                    <a:pt x="3" y="34"/>
                  </a:cubicBezTo>
                  <a:cubicBezTo>
                    <a:pt x="3" y="35"/>
                    <a:pt x="4" y="36"/>
                    <a:pt x="5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8"/>
                    <a:pt x="8" y="38"/>
                    <a:pt x="8" y="39"/>
                  </a:cubicBezTo>
                  <a:cubicBezTo>
                    <a:pt x="8" y="40"/>
                    <a:pt x="7" y="41"/>
                    <a:pt x="7" y="43"/>
                  </a:cubicBezTo>
                  <a:cubicBezTo>
                    <a:pt x="7" y="43"/>
                    <a:pt x="8" y="43"/>
                    <a:pt x="8" y="42"/>
                  </a:cubicBezTo>
                  <a:cubicBezTo>
                    <a:pt x="11" y="42"/>
                    <a:pt x="15" y="42"/>
                    <a:pt x="19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1" name="Freeform 240"/>
            <p:cNvSpPr>
              <a:spLocks/>
            </p:cNvSpPr>
            <p:nvPr/>
          </p:nvSpPr>
          <p:spPr bwMode="auto">
            <a:xfrm>
              <a:off x="2947" y="1763"/>
              <a:ext cx="89" cy="59"/>
            </a:xfrm>
            <a:custGeom>
              <a:avLst/>
              <a:gdLst>
                <a:gd name="T0" fmla="*/ 33 w 52"/>
                <a:gd name="T1" fmla="*/ 1 h 34"/>
                <a:gd name="T2" fmla="*/ 27 w 52"/>
                <a:gd name="T3" fmla="*/ 6 h 34"/>
                <a:gd name="T4" fmla="*/ 19 w 52"/>
                <a:gd name="T5" fmla="*/ 9 h 34"/>
                <a:gd name="T6" fmla="*/ 10 w 52"/>
                <a:gd name="T7" fmla="*/ 14 h 34"/>
                <a:gd name="T8" fmla="*/ 1 w 52"/>
                <a:gd name="T9" fmla="*/ 21 h 34"/>
                <a:gd name="T10" fmla="*/ 6 w 52"/>
                <a:gd name="T11" fmla="*/ 32 h 34"/>
                <a:gd name="T12" fmla="*/ 11 w 52"/>
                <a:gd name="T13" fmla="*/ 30 h 34"/>
                <a:gd name="T14" fmla="*/ 16 w 52"/>
                <a:gd name="T15" fmla="*/ 30 h 34"/>
                <a:gd name="T16" fmla="*/ 23 w 52"/>
                <a:gd name="T17" fmla="*/ 24 h 34"/>
                <a:gd name="T18" fmla="*/ 33 w 52"/>
                <a:gd name="T19" fmla="*/ 26 h 34"/>
                <a:gd name="T20" fmla="*/ 40 w 52"/>
                <a:gd name="T21" fmla="*/ 24 h 34"/>
                <a:gd name="T22" fmla="*/ 41 w 52"/>
                <a:gd name="T23" fmla="*/ 25 h 34"/>
                <a:gd name="T24" fmla="*/ 43 w 52"/>
                <a:gd name="T25" fmla="*/ 24 h 34"/>
                <a:gd name="T26" fmla="*/ 52 w 52"/>
                <a:gd name="T27" fmla="*/ 24 h 34"/>
                <a:gd name="T28" fmla="*/ 48 w 52"/>
                <a:gd name="T29" fmla="*/ 19 h 34"/>
                <a:gd name="T30" fmla="*/ 46 w 52"/>
                <a:gd name="T31" fmla="*/ 16 h 34"/>
                <a:gd name="T32" fmla="*/ 43 w 52"/>
                <a:gd name="T33" fmla="*/ 12 h 34"/>
                <a:gd name="T34" fmla="*/ 36 w 52"/>
                <a:gd name="T35" fmla="*/ 9 h 34"/>
                <a:gd name="T36" fmla="*/ 36 w 52"/>
                <a:gd name="T37" fmla="*/ 4 h 34"/>
                <a:gd name="T38" fmla="*/ 33 w 52"/>
                <a:gd name="T39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34">
                  <a:moveTo>
                    <a:pt x="33" y="1"/>
                  </a:moveTo>
                  <a:cubicBezTo>
                    <a:pt x="30" y="0"/>
                    <a:pt x="29" y="4"/>
                    <a:pt x="27" y="6"/>
                  </a:cubicBezTo>
                  <a:cubicBezTo>
                    <a:pt x="24" y="8"/>
                    <a:pt x="23" y="8"/>
                    <a:pt x="19" y="9"/>
                  </a:cubicBezTo>
                  <a:cubicBezTo>
                    <a:pt x="19" y="12"/>
                    <a:pt x="11" y="15"/>
                    <a:pt x="10" y="14"/>
                  </a:cubicBezTo>
                  <a:cubicBezTo>
                    <a:pt x="7" y="11"/>
                    <a:pt x="1" y="18"/>
                    <a:pt x="1" y="21"/>
                  </a:cubicBezTo>
                  <a:cubicBezTo>
                    <a:pt x="0" y="25"/>
                    <a:pt x="3" y="30"/>
                    <a:pt x="6" y="32"/>
                  </a:cubicBezTo>
                  <a:cubicBezTo>
                    <a:pt x="8" y="34"/>
                    <a:pt x="8" y="30"/>
                    <a:pt x="11" y="30"/>
                  </a:cubicBezTo>
                  <a:cubicBezTo>
                    <a:pt x="13" y="29"/>
                    <a:pt x="14" y="31"/>
                    <a:pt x="16" y="30"/>
                  </a:cubicBezTo>
                  <a:cubicBezTo>
                    <a:pt x="18" y="29"/>
                    <a:pt x="20" y="21"/>
                    <a:pt x="23" y="24"/>
                  </a:cubicBezTo>
                  <a:cubicBezTo>
                    <a:pt x="25" y="27"/>
                    <a:pt x="31" y="29"/>
                    <a:pt x="33" y="26"/>
                  </a:cubicBezTo>
                  <a:cubicBezTo>
                    <a:pt x="34" y="25"/>
                    <a:pt x="39" y="25"/>
                    <a:pt x="40" y="24"/>
                  </a:cubicBezTo>
                  <a:cubicBezTo>
                    <a:pt x="41" y="24"/>
                    <a:pt x="41" y="25"/>
                    <a:pt x="41" y="25"/>
                  </a:cubicBezTo>
                  <a:cubicBezTo>
                    <a:pt x="42" y="25"/>
                    <a:pt x="43" y="24"/>
                    <a:pt x="43" y="24"/>
                  </a:cubicBezTo>
                  <a:cubicBezTo>
                    <a:pt x="47" y="23"/>
                    <a:pt x="49" y="24"/>
                    <a:pt x="52" y="24"/>
                  </a:cubicBezTo>
                  <a:cubicBezTo>
                    <a:pt x="51" y="21"/>
                    <a:pt x="49" y="21"/>
                    <a:pt x="48" y="19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4" y="15"/>
                    <a:pt x="44" y="13"/>
                    <a:pt x="43" y="12"/>
                  </a:cubicBezTo>
                  <a:cubicBezTo>
                    <a:pt x="41" y="11"/>
                    <a:pt x="37" y="11"/>
                    <a:pt x="36" y="9"/>
                  </a:cubicBezTo>
                  <a:cubicBezTo>
                    <a:pt x="36" y="8"/>
                    <a:pt x="37" y="6"/>
                    <a:pt x="36" y="4"/>
                  </a:cubicBezTo>
                  <a:cubicBezTo>
                    <a:pt x="36" y="3"/>
                    <a:pt x="34" y="2"/>
                    <a:pt x="3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2" name="Freeform 241"/>
            <p:cNvSpPr>
              <a:spLocks noEditPoints="1"/>
            </p:cNvSpPr>
            <p:nvPr/>
          </p:nvSpPr>
          <p:spPr bwMode="auto">
            <a:xfrm>
              <a:off x="2945" y="1762"/>
              <a:ext cx="93" cy="58"/>
            </a:xfrm>
            <a:custGeom>
              <a:avLst/>
              <a:gdLst>
                <a:gd name="T0" fmla="*/ 6 w 54"/>
                <a:gd name="T1" fmla="*/ 34 h 34"/>
                <a:gd name="T2" fmla="*/ 9 w 54"/>
                <a:gd name="T3" fmla="*/ 13 h 34"/>
                <a:gd name="T4" fmla="*/ 12 w 54"/>
                <a:gd name="T5" fmla="*/ 14 h 34"/>
                <a:gd name="T6" fmla="*/ 19 w 54"/>
                <a:gd name="T7" fmla="*/ 10 h 34"/>
                <a:gd name="T8" fmla="*/ 20 w 54"/>
                <a:gd name="T9" fmla="*/ 9 h 34"/>
                <a:gd name="T10" fmla="*/ 29 w 54"/>
                <a:gd name="T11" fmla="*/ 4 h 34"/>
                <a:gd name="T12" fmla="*/ 35 w 54"/>
                <a:gd name="T13" fmla="*/ 1 h 34"/>
                <a:gd name="T14" fmla="*/ 36 w 54"/>
                <a:gd name="T15" fmla="*/ 2 h 34"/>
                <a:gd name="T16" fmla="*/ 38 w 54"/>
                <a:gd name="T17" fmla="*/ 8 h 34"/>
                <a:gd name="T18" fmla="*/ 42 w 54"/>
                <a:gd name="T19" fmla="*/ 11 h 34"/>
                <a:gd name="T20" fmla="*/ 46 w 54"/>
                <a:gd name="T21" fmla="*/ 14 h 34"/>
                <a:gd name="T22" fmla="*/ 50 w 54"/>
                <a:gd name="T23" fmla="*/ 19 h 34"/>
                <a:gd name="T24" fmla="*/ 54 w 54"/>
                <a:gd name="T25" fmla="*/ 25 h 34"/>
                <a:gd name="T26" fmla="*/ 53 w 54"/>
                <a:gd name="T27" fmla="*/ 26 h 34"/>
                <a:gd name="T28" fmla="*/ 44 w 54"/>
                <a:gd name="T29" fmla="*/ 26 h 34"/>
                <a:gd name="T30" fmla="*/ 42 w 54"/>
                <a:gd name="T31" fmla="*/ 27 h 34"/>
                <a:gd name="T32" fmla="*/ 38 w 54"/>
                <a:gd name="T33" fmla="*/ 27 h 34"/>
                <a:gd name="T34" fmla="*/ 31 w 54"/>
                <a:gd name="T35" fmla="*/ 29 h 34"/>
                <a:gd name="T36" fmla="*/ 22 w 54"/>
                <a:gd name="T37" fmla="*/ 25 h 34"/>
                <a:gd name="T38" fmla="*/ 18 w 54"/>
                <a:gd name="T39" fmla="*/ 32 h 34"/>
                <a:gd name="T40" fmla="*/ 12 w 54"/>
                <a:gd name="T41" fmla="*/ 32 h 34"/>
                <a:gd name="T42" fmla="*/ 8 w 54"/>
                <a:gd name="T43" fmla="*/ 34 h 34"/>
                <a:gd name="T44" fmla="*/ 3 w 54"/>
                <a:gd name="T45" fmla="*/ 22 h 34"/>
                <a:gd name="T46" fmla="*/ 8 w 54"/>
                <a:gd name="T47" fmla="*/ 33 h 34"/>
                <a:gd name="T48" fmla="*/ 12 w 54"/>
                <a:gd name="T49" fmla="*/ 30 h 34"/>
                <a:gd name="T50" fmla="*/ 17 w 54"/>
                <a:gd name="T51" fmla="*/ 30 h 34"/>
                <a:gd name="T52" fmla="*/ 22 w 54"/>
                <a:gd name="T53" fmla="*/ 23 h 34"/>
                <a:gd name="T54" fmla="*/ 31 w 54"/>
                <a:gd name="T55" fmla="*/ 27 h 34"/>
                <a:gd name="T56" fmla="*/ 38 w 54"/>
                <a:gd name="T57" fmla="*/ 25 h 34"/>
                <a:gd name="T58" fmla="*/ 43 w 54"/>
                <a:gd name="T59" fmla="*/ 25 h 34"/>
                <a:gd name="T60" fmla="*/ 44 w 54"/>
                <a:gd name="T61" fmla="*/ 24 h 34"/>
                <a:gd name="T62" fmla="*/ 51 w 54"/>
                <a:gd name="T63" fmla="*/ 24 h 34"/>
                <a:gd name="T64" fmla="*/ 48 w 54"/>
                <a:gd name="T65" fmla="*/ 20 h 34"/>
                <a:gd name="T66" fmla="*/ 44 w 54"/>
                <a:gd name="T67" fmla="*/ 15 h 34"/>
                <a:gd name="T68" fmla="*/ 41 w 54"/>
                <a:gd name="T69" fmla="*/ 13 h 34"/>
                <a:gd name="T70" fmla="*/ 36 w 54"/>
                <a:gd name="T71" fmla="*/ 8 h 34"/>
                <a:gd name="T72" fmla="*/ 34 w 54"/>
                <a:gd name="T73" fmla="*/ 4 h 34"/>
                <a:gd name="T74" fmla="*/ 31 w 54"/>
                <a:gd name="T75" fmla="*/ 5 h 34"/>
                <a:gd name="T76" fmla="*/ 21 w 54"/>
                <a:gd name="T77" fmla="*/ 11 h 34"/>
                <a:gd name="T78" fmla="*/ 12 w 54"/>
                <a:gd name="T79" fmla="*/ 16 h 34"/>
                <a:gd name="T80" fmla="*/ 9 w 54"/>
                <a:gd name="T81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4" h="34">
                  <a:moveTo>
                    <a:pt x="8" y="34"/>
                  </a:moveTo>
                  <a:cubicBezTo>
                    <a:pt x="7" y="34"/>
                    <a:pt x="7" y="34"/>
                    <a:pt x="6" y="34"/>
                  </a:cubicBezTo>
                  <a:cubicBezTo>
                    <a:pt x="3" y="31"/>
                    <a:pt x="0" y="26"/>
                    <a:pt x="1" y="22"/>
                  </a:cubicBezTo>
                  <a:cubicBezTo>
                    <a:pt x="1" y="19"/>
                    <a:pt x="6" y="13"/>
                    <a:pt x="9" y="13"/>
                  </a:cubicBezTo>
                  <a:cubicBezTo>
                    <a:pt x="10" y="13"/>
                    <a:pt x="11" y="14"/>
                    <a:pt x="11" y="14"/>
                  </a:cubicBezTo>
                  <a:cubicBezTo>
                    <a:pt x="11" y="14"/>
                    <a:pt x="11" y="14"/>
                    <a:pt x="12" y="14"/>
                  </a:cubicBezTo>
                  <a:cubicBezTo>
                    <a:pt x="14" y="14"/>
                    <a:pt x="17" y="13"/>
                    <a:pt x="18" y="11"/>
                  </a:cubicBezTo>
                  <a:cubicBezTo>
                    <a:pt x="19" y="11"/>
                    <a:pt x="19" y="10"/>
                    <a:pt x="19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4" y="8"/>
                    <a:pt x="25" y="8"/>
                    <a:pt x="28" y="6"/>
                  </a:cubicBezTo>
                  <a:cubicBezTo>
                    <a:pt x="28" y="5"/>
                    <a:pt x="29" y="5"/>
                    <a:pt x="29" y="4"/>
                  </a:cubicBezTo>
                  <a:cubicBezTo>
                    <a:pt x="30" y="2"/>
                    <a:pt x="31" y="0"/>
                    <a:pt x="34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5" y="1"/>
                    <a:pt x="35" y="2"/>
                    <a:pt x="36" y="2"/>
                  </a:cubicBezTo>
                  <a:cubicBezTo>
                    <a:pt x="37" y="3"/>
                    <a:pt x="38" y="4"/>
                    <a:pt x="38" y="5"/>
                  </a:cubicBezTo>
                  <a:cubicBezTo>
                    <a:pt x="38" y="6"/>
                    <a:pt x="38" y="7"/>
                    <a:pt x="38" y="8"/>
                  </a:cubicBezTo>
                  <a:cubicBezTo>
                    <a:pt x="38" y="9"/>
                    <a:pt x="38" y="9"/>
                    <a:pt x="38" y="10"/>
                  </a:cubicBezTo>
                  <a:cubicBezTo>
                    <a:pt x="38" y="10"/>
                    <a:pt x="40" y="11"/>
                    <a:pt x="42" y="11"/>
                  </a:cubicBezTo>
                  <a:cubicBezTo>
                    <a:pt x="43" y="12"/>
                    <a:pt x="44" y="12"/>
                    <a:pt x="44" y="13"/>
                  </a:cubicBezTo>
                  <a:cubicBezTo>
                    <a:pt x="45" y="13"/>
                    <a:pt x="45" y="14"/>
                    <a:pt x="46" y="14"/>
                  </a:cubicBezTo>
                  <a:cubicBezTo>
                    <a:pt x="46" y="15"/>
                    <a:pt x="47" y="16"/>
                    <a:pt x="47" y="16"/>
                  </a:cubicBezTo>
                  <a:cubicBezTo>
                    <a:pt x="49" y="17"/>
                    <a:pt x="49" y="18"/>
                    <a:pt x="50" y="19"/>
                  </a:cubicBezTo>
                  <a:cubicBezTo>
                    <a:pt x="50" y="20"/>
                    <a:pt x="51" y="21"/>
                    <a:pt x="52" y="21"/>
                  </a:cubicBezTo>
                  <a:cubicBezTo>
                    <a:pt x="53" y="22"/>
                    <a:pt x="54" y="23"/>
                    <a:pt x="54" y="25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2" y="26"/>
                    <a:pt x="51" y="26"/>
                    <a:pt x="50" y="26"/>
                  </a:cubicBezTo>
                  <a:cubicBezTo>
                    <a:pt x="48" y="26"/>
                    <a:pt x="46" y="25"/>
                    <a:pt x="44" y="26"/>
                  </a:cubicBezTo>
                  <a:cubicBezTo>
                    <a:pt x="44" y="26"/>
                    <a:pt x="43" y="27"/>
                    <a:pt x="43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1" y="27"/>
                    <a:pt x="41" y="26"/>
                  </a:cubicBezTo>
                  <a:cubicBezTo>
                    <a:pt x="41" y="26"/>
                    <a:pt x="40" y="27"/>
                    <a:pt x="38" y="27"/>
                  </a:cubicBezTo>
                  <a:cubicBezTo>
                    <a:pt x="37" y="27"/>
                    <a:pt x="35" y="27"/>
                    <a:pt x="35" y="27"/>
                  </a:cubicBezTo>
                  <a:cubicBezTo>
                    <a:pt x="34" y="29"/>
                    <a:pt x="32" y="29"/>
                    <a:pt x="31" y="29"/>
                  </a:cubicBezTo>
                  <a:cubicBezTo>
                    <a:pt x="28" y="29"/>
                    <a:pt x="25" y="28"/>
                    <a:pt x="23" y="26"/>
                  </a:cubicBezTo>
                  <a:cubicBezTo>
                    <a:pt x="23" y="26"/>
                    <a:pt x="23" y="25"/>
                    <a:pt x="22" y="25"/>
                  </a:cubicBezTo>
                  <a:cubicBezTo>
                    <a:pt x="22" y="25"/>
                    <a:pt x="20" y="28"/>
                    <a:pt x="20" y="29"/>
                  </a:cubicBezTo>
                  <a:cubicBezTo>
                    <a:pt x="19" y="30"/>
                    <a:pt x="19" y="32"/>
                    <a:pt x="18" y="32"/>
                  </a:cubicBezTo>
                  <a:cubicBezTo>
                    <a:pt x="16" y="32"/>
                    <a:pt x="15" y="32"/>
                    <a:pt x="14" y="32"/>
                  </a:cubicBezTo>
                  <a:cubicBezTo>
                    <a:pt x="13" y="32"/>
                    <a:pt x="13" y="32"/>
                    <a:pt x="12" y="32"/>
                  </a:cubicBezTo>
                  <a:cubicBezTo>
                    <a:pt x="11" y="32"/>
                    <a:pt x="11" y="33"/>
                    <a:pt x="10" y="33"/>
                  </a:cubicBezTo>
                  <a:cubicBezTo>
                    <a:pt x="10" y="34"/>
                    <a:pt x="9" y="34"/>
                    <a:pt x="8" y="34"/>
                  </a:cubicBezTo>
                  <a:close/>
                  <a:moveTo>
                    <a:pt x="9" y="15"/>
                  </a:moveTo>
                  <a:cubicBezTo>
                    <a:pt x="7" y="15"/>
                    <a:pt x="3" y="20"/>
                    <a:pt x="3" y="22"/>
                  </a:cubicBezTo>
                  <a:cubicBezTo>
                    <a:pt x="2" y="25"/>
                    <a:pt x="4" y="30"/>
                    <a:pt x="7" y="32"/>
                  </a:cubicBezTo>
                  <a:cubicBezTo>
                    <a:pt x="8" y="32"/>
                    <a:pt x="8" y="33"/>
                    <a:pt x="8" y="33"/>
                  </a:cubicBezTo>
                  <a:cubicBezTo>
                    <a:pt x="8" y="33"/>
                    <a:pt x="8" y="32"/>
                    <a:pt x="9" y="32"/>
                  </a:cubicBezTo>
                  <a:cubicBezTo>
                    <a:pt x="9" y="31"/>
                    <a:pt x="10" y="30"/>
                    <a:pt x="12" y="30"/>
                  </a:cubicBezTo>
                  <a:cubicBezTo>
                    <a:pt x="13" y="30"/>
                    <a:pt x="14" y="30"/>
                    <a:pt x="14" y="30"/>
                  </a:cubicBezTo>
                  <a:cubicBezTo>
                    <a:pt x="15" y="30"/>
                    <a:pt x="16" y="30"/>
                    <a:pt x="17" y="30"/>
                  </a:cubicBezTo>
                  <a:cubicBezTo>
                    <a:pt x="17" y="30"/>
                    <a:pt x="18" y="29"/>
                    <a:pt x="18" y="28"/>
                  </a:cubicBezTo>
                  <a:cubicBezTo>
                    <a:pt x="19" y="26"/>
                    <a:pt x="20" y="23"/>
                    <a:pt x="22" y="23"/>
                  </a:cubicBezTo>
                  <a:cubicBezTo>
                    <a:pt x="23" y="23"/>
                    <a:pt x="24" y="24"/>
                    <a:pt x="25" y="25"/>
                  </a:cubicBezTo>
                  <a:cubicBezTo>
                    <a:pt x="26" y="26"/>
                    <a:pt x="29" y="27"/>
                    <a:pt x="31" y="27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4" y="26"/>
                    <a:pt x="34" y="25"/>
                    <a:pt x="38" y="25"/>
                  </a:cubicBezTo>
                  <a:cubicBezTo>
                    <a:pt x="39" y="25"/>
                    <a:pt x="40" y="24"/>
                    <a:pt x="41" y="24"/>
                  </a:cubicBezTo>
                  <a:cubicBezTo>
                    <a:pt x="42" y="24"/>
                    <a:pt x="42" y="24"/>
                    <a:pt x="43" y="25"/>
                  </a:cubicBezTo>
                  <a:cubicBezTo>
                    <a:pt x="43" y="25"/>
                    <a:pt x="43" y="24"/>
                    <a:pt x="43" y="24"/>
                  </a:cubicBezTo>
                  <a:cubicBezTo>
                    <a:pt x="43" y="24"/>
                    <a:pt x="43" y="24"/>
                    <a:pt x="44" y="24"/>
                  </a:cubicBezTo>
                  <a:cubicBezTo>
                    <a:pt x="46" y="23"/>
                    <a:pt x="48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3"/>
                    <a:pt x="51" y="23"/>
                    <a:pt x="50" y="23"/>
                  </a:cubicBezTo>
                  <a:cubicBezTo>
                    <a:pt x="49" y="22"/>
                    <a:pt x="49" y="21"/>
                    <a:pt x="48" y="20"/>
                  </a:cubicBezTo>
                  <a:cubicBezTo>
                    <a:pt x="47" y="19"/>
                    <a:pt x="47" y="19"/>
                    <a:pt x="46" y="18"/>
                  </a:cubicBezTo>
                  <a:cubicBezTo>
                    <a:pt x="45" y="17"/>
                    <a:pt x="45" y="16"/>
                    <a:pt x="44" y="15"/>
                  </a:cubicBezTo>
                  <a:cubicBezTo>
                    <a:pt x="44" y="15"/>
                    <a:pt x="43" y="14"/>
                    <a:pt x="43" y="14"/>
                  </a:cubicBezTo>
                  <a:cubicBezTo>
                    <a:pt x="43" y="14"/>
                    <a:pt x="42" y="14"/>
                    <a:pt x="41" y="13"/>
                  </a:cubicBezTo>
                  <a:cubicBezTo>
                    <a:pt x="39" y="13"/>
                    <a:pt x="37" y="12"/>
                    <a:pt x="36" y="11"/>
                  </a:cubicBezTo>
                  <a:cubicBezTo>
                    <a:pt x="36" y="10"/>
                    <a:pt x="36" y="9"/>
                    <a:pt x="36" y="8"/>
                  </a:cubicBezTo>
                  <a:cubicBezTo>
                    <a:pt x="36" y="7"/>
                    <a:pt x="36" y="6"/>
                    <a:pt x="36" y="6"/>
                  </a:cubicBezTo>
                  <a:cubicBezTo>
                    <a:pt x="36" y="5"/>
                    <a:pt x="35" y="4"/>
                    <a:pt x="34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2" y="3"/>
                    <a:pt x="32" y="3"/>
                    <a:pt x="31" y="5"/>
                  </a:cubicBezTo>
                  <a:cubicBezTo>
                    <a:pt x="30" y="6"/>
                    <a:pt x="30" y="7"/>
                    <a:pt x="29" y="7"/>
                  </a:cubicBezTo>
                  <a:cubicBezTo>
                    <a:pt x="26" y="10"/>
                    <a:pt x="24" y="10"/>
                    <a:pt x="21" y="11"/>
                  </a:cubicBezTo>
                  <a:cubicBezTo>
                    <a:pt x="21" y="11"/>
                    <a:pt x="20" y="12"/>
                    <a:pt x="20" y="12"/>
                  </a:cubicBezTo>
                  <a:cubicBezTo>
                    <a:pt x="18" y="15"/>
                    <a:pt x="14" y="16"/>
                    <a:pt x="12" y="16"/>
                  </a:cubicBezTo>
                  <a:cubicBezTo>
                    <a:pt x="11" y="16"/>
                    <a:pt x="10" y="16"/>
                    <a:pt x="10" y="15"/>
                  </a:cubicBezTo>
                  <a:cubicBezTo>
                    <a:pt x="10" y="15"/>
                    <a:pt x="10" y="15"/>
                    <a:pt x="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3" name="Freeform 242"/>
            <p:cNvSpPr>
              <a:spLocks/>
            </p:cNvSpPr>
            <p:nvPr/>
          </p:nvSpPr>
          <p:spPr bwMode="auto">
            <a:xfrm>
              <a:off x="2940" y="1677"/>
              <a:ext cx="76" cy="112"/>
            </a:xfrm>
            <a:custGeom>
              <a:avLst/>
              <a:gdLst>
                <a:gd name="T0" fmla="*/ 7 w 44"/>
                <a:gd name="T1" fmla="*/ 1 h 65"/>
                <a:gd name="T2" fmla="*/ 22 w 44"/>
                <a:gd name="T3" fmla="*/ 6 h 65"/>
                <a:gd name="T4" fmla="*/ 42 w 44"/>
                <a:gd name="T5" fmla="*/ 16 h 65"/>
                <a:gd name="T6" fmla="*/ 42 w 44"/>
                <a:gd name="T7" fmla="*/ 25 h 65"/>
                <a:gd name="T8" fmla="*/ 39 w 44"/>
                <a:gd name="T9" fmla="*/ 32 h 65"/>
                <a:gd name="T10" fmla="*/ 34 w 44"/>
                <a:gd name="T11" fmla="*/ 44 h 65"/>
                <a:gd name="T12" fmla="*/ 37 w 44"/>
                <a:gd name="T13" fmla="*/ 47 h 65"/>
                <a:gd name="T14" fmla="*/ 34 w 44"/>
                <a:gd name="T15" fmla="*/ 51 h 65"/>
                <a:gd name="T16" fmla="*/ 33 w 44"/>
                <a:gd name="T17" fmla="*/ 54 h 65"/>
                <a:gd name="T18" fmla="*/ 29 w 44"/>
                <a:gd name="T19" fmla="*/ 57 h 65"/>
                <a:gd name="T20" fmla="*/ 23 w 44"/>
                <a:gd name="T21" fmla="*/ 59 h 65"/>
                <a:gd name="T22" fmla="*/ 17 w 44"/>
                <a:gd name="T23" fmla="*/ 63 h 65"/>
                <a:gd name="T24" fmla="*/ 15 w 44"/>
                <a:gd name="T25" fmla="*/ 64 h 65"/>
                <a:gd name="T26" fmla="*/ 13 w 44"/>
                <a:gd name="T27" fmla="*/ 63 h 65"/>
                <a:gd name="T28" fmla="*/ 9 w 44"/>
                <a:gd name="T29" fmla="*/ 65 h 65"/>
                <a:gd name="T30" fmla="*/ 7 w 44"/>
                <a:gd name="T31" fmla="*/ 61 h 65"/>
                <a:gd name="T32" fmla="*/ 4 w 44"/>
                <a:gd name="T33" fmla="*/ 58 h 65"/>
                <a:gd name="T34" fmla="*/ 8 w 44"/>
                <a:gd name="T35" fmla="*/ 55 h 65"/>
                <a:gd name="T36" fmla="*/ 5 w 44"/>
                <a:gd name="T37" fmla="*/ 43 h 65"/>
                <a:gd name="T38" fmla="*/ 4 w 44"/>
                <a:gd name="T39" fmla="*/ 41 h 65"/>
                <a:gd name="T40" fmla="*/ 0 w 44"/>
                <a:gd name="T41" fmla="*/ 37 h 65"/>
                <a:gd name="T42" fmla="*/ 8 w 44"/>
                <a:gd name="T43" fmla="*/ 26 h 65"/>
                <a:gd name="T44" fmla="*/ 10 w 44"/>
                <a:gd name="T45" fmla="*/ 13 h 65"/>
                <a:gd name="T46" fmla="*/ 7 w 44"/>
                <a:gd name="T47" fmla="*/ 9 h 65"/>
                <a:gd name="T48" fmla="*/ 7 w 44"/>
                <a:gd name="T49" fmla="*/ 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" h="65">
                  <a:moveTo>
                    <a:pt x="7" y="1"/>
                  </a:moveTo>
                  <a:cubicBezTo>
                    <a:pt x="13" y="0"/>
                    <a:pt x="17" y="3"/>
                    <a:pt x="22" y="6"/>
                  </a:cubicBezTo>
                  <a:cubicBezTo>
                    <a:pt x="29" y="10"/>
                    <a:pt x="36" y="13"/>
                    <a:pt x="42" y="16"/>
                  </a:cubicBezTo>
                  <a:cubicBezTo>
                    <a:pt x="43" y="17"/>
                    <a:pt x="42" y="24"/>
                    <a:pt x="42" y="25"/>
                  </a:cubicBezTo>
                  <a:cubicBezTo>
                    <a:pt x="42" y="29"/>
                    <a:pt x="44" y="31"/>
                    <a:pt x="39" y="32"/>
                  </a:cubicBezTo>
                  <a:cubicBezTo>
                    <a:pt x="36" y="32"/>
                    <a:pt x="34" y="41"/>
                    <a:pt x="34" y="44"/>
                  </a:cubicBezTo>
                  <a:cubicBezTo>
                    <a:pt x="36" y="43"/>
                    <a:pt x="36" y="46"/>
                    <a:pt x="37" y="47"/>
                  </a:cubicBezTo>
                  <a:cubicBezTo>
                    <a:pt x="39" y="52"/>
                    <a:pt x="36" y="49"/>
                    <a:pt x="34" y="51"/>
                  </a:cubicBezTo>
                  <a:cubicBezTo>
                    <a:pt x="33" y="52"/>
                    <a:pt x="34" y="53"/>
                    <a:pt x="33" y="54"/>
                  </a:cubicBezTo>
                  <a:cubicBezTo>
                    <a:pt x="32" y="55"/>
                    <a:pt x="30" y="56"/>
                    <a:pt x="29" y="57"/>
                  </a:cubicBezTo>
                  <a:cubicBezTo>
                    <a:pt x="27" y="59"/>
                    <a:pt x="25" y="59"/>
                    <a:pt x="23" y="59"/>
                  </a:cubicBezTo>
                  <a:cubicBezTo>
                    <a:pt x="24" y="63"/>
                    <a:pt x="19" y="62"/>
                    <a:pt x="17" y="63"/>
                  </a:cubicBezTo>
                  <a:cubicBezTo>
                    <a:pt x="16" y="63"/>
                    <a:pt x="15" y="64"/>
                    <a:pt x="15" y="64"/>
                  </a:cubicBezTo>
                  <a:cubicBezTo>
                    <a:pt x="13" y="65"/>
                    <a:pt x="14" y="63"/>
                    <a:pt x="13" y="63"/>
                  </a:cubicBezTo>
                  <a:cubicBezTo>
                    <a:pt x="11" y="64"/>
                    <a:pt x="11" y="65"/>
                    <a:pt x="9" y="65"/>
                  </a:cubicBezTo>
                  <a:cubicBezTo>
                    <a:pt x="7" y="65"/>
                    <a:pt x="7" y="62"/>
                    <a:pt x="7" y="61"/>
                  </a:cubicBezTo>
                  <a:cubicBezTo>
                    <a:pt x="7" y="59"/>
                    <a:pt x="4" y="59"/>
                    <a:pt x="4" y="58"/>
                  </a:cubicBezTo>
                  <a:cubicBezTo>
                    <a:pt x="2" y="55"/>
                    <a:pt x="4" y="55"/>
                    <a:pt x="8" y="55"/>
                  </a:cubicBezTo>
                  <a:cubicBezTo>
                    <a:pt x="6" y="51"/>
                    <a:pt x="7" y="48"/>
                    <a:pt x="5" y="43"/>
                  </a:cubicBezTo>
                  <a:cubicBezTo>
                    <a:pt x="9" y="43"/>
                    <a:pt x="6" y="41"/>
                    <a:pt x="4" y="41"/>
                  </a:cubicBezTo>
                  <a:cubicBezTo>
                    <a:pt x="4" y="41"/>
                    <a:pt x="0" y="37"/>
                    <a:pt x="0" y="37"/>
                  </a:cubicBezTo>
                  <a:cubicBezTo>
                    <a:pt x="0" y="33"/>
                    <a:pt x="8" y="30"/>
                    <a:pt x="8" y="26"/>
                  </a:cubicBezTo>
                  <a:cubicBezTo>
                    <a:pt x="9" y="22"/>
                    <a:pt x="8" y="16"/>
                    <a:pt x="10" y="13"/>
                  </a:cubicBezTo>
                  <a:cubicBezTo>
                    <a:pt x="11" y="12"/>
                    <a:pt x="8" y="10"/>
                    <a:pt x="7" y="9"/>
                  </a:cubicBezTo>
                  <a:cubicBezTo>
                    <a:pt x="6" y="7"/>
                    <a:pt x="7" y="4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4" name="Freeform 243"/>
            <p:cNvSpPr>
              <a:spLocks noEditPoints="1"/>
            </p:cNvSpPr>
            <p:nvPr/>
          </p:nvSpPr>
          <p:spPr bwMode="auto">
            <a:xfrm>
              <a:off x="2938" y="1677"/>
              <a:ext cx="78" cy="114"/>
            </a:xfrm>
            <a:custGeom>
              <a:avLst/>
              <a:gdLst>
                <a:gd name="T0" fmla="*/ 7 w 45"/>
                <a:gd name="T1" fmla="*/ 62 h 66"/>
                <a:gd name="T2" fmla="*/ 6 w 45"/>
                <a:gd name="T3" fmla="*/ 60 h 66"/>
                <a:gd name="T4" fmla="*/ 4 w 45"/>
                <a:gd name="T5" fmla="*/ 55 h 66"/>
                <a:gd name="T6" fmla="*/ 6 w 45"/>
                <a:gd name="T7" fmla="*/ 49 h 66"/>
                <a:gd name="T8" fmla="*/ 5 w 45"/>
                <a:gd name="T9" fmla="*/ 43 h 66"/>
                <a:gd name="T10" fmla="*/ 7 w 45"/>
                <a:gd name="T11" fmla="*/ 42 h 66"/>
                <a:gd name="T12" fmla="*/ 5 w 45"/>
                <a:gd name="T13" fmla="*/ 41 h 66"/>
                <a:gd name="T14" fmla="*/ 1 w 45"/>
                <a:gd name="T15" fmla="*/ 38 h 66"/>
                <a:gd name="T16" fmla="*/ 0 w 45"/>
                <a:gd name="T17" fmla="*/ 37 h 66"/>
                <a:gd name="T18" fmla="*/ 0 w 45"/>
                <a:gd name="T19" fmla="*/ 37 h 66"/>
                <a:gd name="T20" fmla="*/ 5 w 45"/>
                <a:gd name="T21" fmla="*/ 30 h 66"/>
                <a:gd name="T22" fmla="*/ 8 w 45"/>
                <a:gd name="T23" fmla="*/ 23 h 66"/>
                <a:gd name="T24" fmla="*/ 9 w 45"/>
                <a:gd name="T25" fmla="*/ 12 h 66"/>
                <a:gd name="T26" fmla="*/ 7 w 45"/>
                <a:gd name="T27" fmla="*/ 3 h 66"/>
                <a:gd name="T28" fmla="*/ 7 w 45"/>
                <a:gd name="T29" fmla="*/ 1 h 66"/>
                <a:gd name="T30" fmla="*/ 11 w 45"/>
                <a:gd name="T31" fmla="*/ 0 h 66"/>
                <a:gd name="T32" fmla="*/ 24 w 45"/>
                <a:gd name="T33" fmla="*/ 5 h 66"/>
                <a:gd name="T34" fmla="*/ 44 w 45"/>
                <a:gd name="T35" fmla="*/ 15 h 66"/>
                <a:gd name="T36" fmla="*/ 44 w 45"/>
                <a:gd name="T37" fmla="*/ 25 h 66"/>
                <a:gd name="T38" fmla="*/ 41 w 45"/>
                <a:gd name="T39" fmla="*/ 33 h 66"/>
                <a:gd name="T40" fmla="*/ 38 w 45"/>
                <a:gd name="T41" fmla="*/ 46 h 66"/>
                <a:gd name="T42" fmla="*/ 39 w 45"/>
                <a:gd name="T43" fmla="*/ 50 h 66"/>
                <a:gd name="T44" fmla="*/ 36 w 45"/>
                <a:gd name="T45" fmla="*/ 52 h 66"/>
                <a:gd name="T46" fmla="*/ 35 w 45"/>
                <a:gd name="T47" fmla="*/ 55 h 66"/>
                <a:gd name="T48" fmla="*/ 31 w 45"/>
                <a:gd name="T49" fmla="*/ 58 h 66"/>
                <a:gd name="T50" fmla="*/ 25 w 45"/>
                <a:gd name="T51" fmla="*/ 60 h 66"/>
                <a:gd name="T52" fmla="*/ 20 w 45"/>
                <a:gd name="T53" fmla="*/ 63 h 66"/>
                <a:gd name="T54" fmla="*/ 16 w 45"/>
                <a:gd name="T55" fmla="*/ 65 h 66"/>
                <a:gd name="T56" fmla="*/ 13 w 45"/>
                <a:gd name="T57" fmla="*/ 65 h 66"/>
                <a:gd name="T58" fmla="*/ 7 w 45"/>
                <a:gd name="T59" fmla="*/ 44 h 66"/>
                <a:gd name="T60" fmla="*/ 10 w 45"/>
                <a:gd name="T61" fmla="*/ 54 h 66"/>
                <a:gd name="T62" fmla="*/ 8 w 45"/>
                <a:gd name="T63" fmla="*/ 56 h 66"/>
                <a:gd name="T64" fmla="*/ 6 w 45"/>
                <a:gd name="T65" fmla="*/ 58 h 66"/>
                <a:gd name="T66" fmla="*/ 9 w 45"/>
                <a:gd name="T67" fmla="*/ 60 h 66"/>
                <a:gd name="T68" fmla="*/ 10 w 45"/>
                <a:gd name="T69" fmla="*/ 64 h 66"/>
                <a:gd name="T70" fmla="*/ 14 w 45"/>
                <a:gd name="T71" fmla="*/ 62 h 66"/>
                <a:gd name="T72" fmla="*/ 15 w 45"/>
                <a:gd name="T73" fmla="*/ 63 h 66"/>
                <a:gd name="T74" fmla="*/ 20 w 45"/>
                <a:gd name="T75" fmla="*/ 61 h 66"/>
                <a:gd name="T76" fmla="*/ 23 w 45"/>
                <a:gd name="T77" fmla="*/ 59 h 66"/>
                <a:gd name="T78" fmla="*/ 24 w 45"/>
                <a:gd name="T79" fmla="*/ 58 h 66"/>
                <a:gd name="T80" fmla="*/ 30 w 45"/>
                <a:gd name="T81" fmla="*/ 57 h 66"/>
                <a:gd name="T82" fmla="*/ 33 w 45"/>
                <a:gd name="T83" fmla="*/ 53 h 66"/>
                <a:gd name="T84" fmla="*/ 34 w 45"/>
                <a:gd name="T85" fmla="*/ 51 h 66"/>
                <a:gd name="T86" fmla="*/ 37 w 45"/>
                <a:gd name="T87" fmla="*/ 48 h 66"/>
                <a:gd name="T88" fmla="*/ 36 w 45"/>
                <a:gd name="T89" fmla="*/ 45 h 66"/>
                <a:gd name="T90" fmla="*/ 34 w 45"/>
                <a:gd name="T91" fmla="*/ 45 h 66"/>
                <a:gd name="T92" fmla="*/ 40 w 45"/>
                <a:gd name="T93" fmla="*/ 31 h 66"/>
                <a:gd name="T94" fmla="*/ 42 w 45"/>
                <a:gd name="T95" fmla="*/ 25 h 66"/>
                <a:gd name="T96" fmla="*/ 42 w 45"/>
                <a:gd name="T97" fmla="*/ 17 h 66"/>
                <a:gd name="T98" fmla="*/ 23 w 45"/>
                <a:gd name="T99" fmla="*/ 7 h 66"/>
                <a:gd name="T100" fmla="*/ 9 w 45"/>
                <a:gd name="T101" fmla="*/ 2 h 66"/>
                <a:gd name="T102" fmla="*/ 9 w 45"/>
                <a:gd name="T103" fmla="*/ 8 h 66"/>
                <a:gd name="T104" fmla="*/ 12 w 45"/>
                <a:gd name="T105" fmla="*/ 13 h 66"/>
                <a:gd name="T106" fmla="*/ 10 w 45"/>
                <a:gd name="T107" fmla="*/ 26 h 66"/>
                <a:gd name="T108" fmla="*/ 2 w 45"/>
                <a:gd name="T109" fmla="*/ 37 h 66"/>
                <a:gd name="T110" fmla="*/ 9 w 45"/>
                <a:gd name="T111" fmla="*/ 4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5" h="66">
                  <a:moveTo>
                    <a:pt x="10" y="66"/>
                  </a:moveTo>
                  <a:cubicBezTo>
                    <a:pt x="8" y="66"/>
                    <a:pt x="7" y="63"/>
                    <a:pt x="7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6" y="60"/>
                    <a:pt x="6" y="60"/>
                  </a:cubicBezTo>
                  <a:cubicBezTo>
                    <a:pt x="5" y="60"/>
                    <a:pt x="4" y="60"/>
                    <a:pt x="4" y="59"/>
                  </a:cubicBezTo>
                  <a:cubicBezTo>
                    <a:pt x="4" y="58"/>
                    <a:pt x="3" y="56"/>
                    <a:pt x="4" y="55"/>
                  </a:cubicBezTo>
                  <a:cubicBezTo>
                    <a:pt x="4" y="54"/>
                    <a:pt x="6" y="54"/>
                    <a:pt x="7" y="54"/>
                  </a:cubicBezTo>
                  <a:cubicBezTo>
                    <a:pt x="7" y="52"/>
                    <a:pt x="6" y="50"/>
                    <a:pt x="6" y="49"/>
                  </a:cubicBezTo>
                  <a:cubicBezTo>
                    <a:pt x="6" y="47"/>
                    <a:pt x="6" y="45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2"/>
                    <a:pt x="7" y="42"/>
                    <a:pt x="7" y="42"/>
                  </a:cubicBezTo>
                  <a:cubicBezTo>
                    <a:pt x="6" y="42"/>
                    <a:pt x="5" y="42"/>
                    <a:pt x="5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1" y="38"/>
                    <a:pt x="1" y="38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4"/>
                    <a:pt x="3" y="32"/>
                    <a:pt x="5" y="30"/>
                  </a:cubicBezTo>
                  <a:cubicBezTo>
                    <a:pt x="6" y="29"/>
                    <a:pt x="8" y="28"/>
                    <a:pt x="8" y="26"/>
                  </a:cubicBezTo>
                  <a:cubicBezTo>
                    <a:pt x="8" y="25"/>
                    <a:pt x="8" y="24"/>
                    <a:pt x="8" y="23"/>
                  </a:cubicBezTo>
                  <a:cubicBezTo>
                    <a:pt x="9" y="20"/>
                    <a:pt x="9" y="16"/>
                    <a:pt x="10" y="13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8" y="11"/>
                    <a:pt x="8" y="10"/>
                    <a:pt x="7" y="9"/>
                  </a:cubicBezTo>
                  <a:cubicBezTo>
                    <a:pt x="7" y="8"/>
                    <a:pt x="7" y="5"/>
                    <a:pt x="7" y="3"/>
                  </a:cubicBezTo>
                  <a:cubicBezTo>
                    <a:pt x="7" y="3"/>
                    <a:pt x="7" y="2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1" y="0"/>
                  </a:cubicBezTo>
                  <a:cubicBezTo>
                    <a:pt x="15" y="0"/>
                    <a:pt x="18" y="2"/>
                    <a:pt x="21" y="3"/>
                  </a:cubicBezTo>
                  <a:cubicBezTo>
                    <a:pt x="22" y="4"/>
                    <a:pt x="23" y="5"/>
                    <a:pt x="24" y="5"/>
                  </a:cubicBezTo>
                  <a:cubicBezTo>
                    <a:pt x="28" y="7"/>
                    <a:pt x="31" y="9"/>
                    <a:pt x="35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5" y="17"/>
                    <a:pt x="44" y="23"/>
                  </a:cubicBezTo>
                  <a:cubicBezTo>
                    <a:pt x="44" y="24"/>
                    <a:pt x="44" y="25"/>
                    <a:pt x="44" y="25"/>
                  </a:cubicBezTo>
                  <a:cubicBezTo>
                    <a:pt x="44" y="26"/>
                    <a:pt x="44" y="26"/>
                    <a:pt x="44" y="27"/>
                  </a:cubicBezTo>
                  <a:cubicBezTo>
                    <a:pt x="45" y="30"/>
                    <a:pt x="45" y="32"/>
                    <a:pt x="41" y="33"/>
                  </a:cubicBezTo>
                  <a:cubicBezTo>
                    <a:pt x="39" y="33"/>
                    <a:pt x="36" y="39"/>
                    <a:pt x="36" y="43"/>
                  </a:cubicBezTo>
                  <a:cubicBezTo>
                    <a:pt x="37" y="43"/>
                    <a:pt x="38" y="45"/>
                    <a:pt x="38" y="46"/>
                  </a:cubicBezTo>
                  <a:cubicBezTo>
                    <a:pt x="38" y="46"/>
                    <a:pt x="38" y="47"/>
                    <a:pt x="38" y="47"/>
                  </a:cubicBezTo>
                  <a:cubicBezTo>
                    <a:pt x="39" y="49"/>
                    <a:pt x="40" y="50"/>
                    <a:pt x="39" y="50"/>
                  </a:cubicBezTo>
                  <a:cubicBezTo>
                    <a:pt x="39" y="51"/>
                    <a:pt x="38" y="51"/>
                    <a:pt x="38" y="51"/>
                  </a:cubicBezTo>
                  <a:cubicBezTo>
                    <a:pt x="37" y="51"/>
                    <a:pt x="36" y="51"/>
                    <a:pt x="36" y="52"/>
                  </a:cubicBezTo>
                  <a:cubicBezTo>
                    <a:pt x="36" y="52"/>
                    <a:pt x="36" y="52"/>
                    <a:pt x="36" y="53"/>
                  </a:cubicBezTo>
                  <a:cubicBezTo>
                    <a:pt x="35" y="53"/>
                    <a:pt x="35" y="54"/>
                    <a:pt x="35" y="55"/>
                  </a:cubicBezTo>
                  <a:cubicBezTo>
                    <a:pt x="34" y="56"/>
                    <a:pt x="33" y="57"/>
                    <a:pt x="32" y="57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29" y="59"/>
                    <a:pt x="27" y="60"/>
                    <a:pt x="25" y="60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5" y="61"/>
                    <a:pt x="24" y="62"/>
                  </a:cubicBezTo>
                  <a:cubicBezTo>
                    <a:pt x="23" y="63"/>
                    <a:pt x="22" y="63"/>
                    <a:pt x="20" y="63"/>
                  </a:cubicBezTo>
                  <a:cubicBezTo>
                    <a:pt x="20" y="64"/>
                    <a:pt x="19" y="64"/>
                    <a:pt x="18" y="64"/>
                  </a:cubicBezTo>
                  <a:cubicBezTo>
                    <a:pt x="18" y="64"/>
                    <a:pt x="17" y="65"/>
                    <a:pt x="16" y="65"/>
                  </a:cubicBezTo>
                  <a:cubicBezTo>
                    <a:pt x="15" y="66"/>
                    <a:pt x="14" y="65"/>
                    <a:pt x="14" y="64"/>
                  </a:cubicBezTo>
                  <a:cubicBezTo>
                    <a:pt x="13" y="64"/>
                    <a:pt x="13" y="65"/>
                    <a:pt x="13" y="65"/>
                  </a:cubicBezTo>
                  <a:cubicBezTo>
                    <a:pt x="12" y="65"/>
                    <a:pt x="11" y="66"/>
                    <a:pt x="10" y="66"/>
                  </a:cubicBezTo>
                  <a:close/>
                  <a:moveTo>
                    <a:pt x="7" y="44"/>
                  </a:moveTo>
                  <a:cubicBezTo>
                    <a:pt x="8" y="46"/>
                    <a:pt x="8" y="47"/>
                    <a:pt x="8" y="48"/>
                  </a:cubicBezTo>
                  <a:cubicBezTo>
                    <a:pt x="8" y="50"/>
                    <a:pt x="9" y="52"/>
                    <a:pt x="10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7" y="56"/>
                    <a:pt x="6" y="56"/>
                    <a:pt x="5" y="56"/>
                  </a:cubicBezTo>
                  <a:cubicBezTo>
                    <a:pt x="5" y="56"/>
                    <a:pt x="5" y="56"/>
                    <a:pt x="6" y="58"/>
                  </a:cubicBezTo>
                  <a:cubicBezTo>
                    <a:pt x="6" y="58"/>
                    <a:pt x="6" y="58"/>
                    <a:pt x="7" y="58"/>
                  </a:cubicBezTo>
                  <a:cubicBezTo>
                    <a:pt x="7" y="59"/>
                    <a:pt x="9" y="59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4"/>
                    <a:pt x="10" y="64"/>
                  </a:cubicBezTo>
                  <a:cubicBezTo>
                    <a:pt x="11" y="64"/>
                    <a:pt x="11" y="64"/>
                    <a:pt x="12" y="63"/>
                  </a:cubicBezTo>
                  <a:cubicBezTo>
                    <a:pt x="12" y="63"/>
                    <a:pt x="13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3"/>
                    <a:pt x="15" y="63"/>
                  </a:cubicBezTo>
                  <a:cubicBezTo>
                    <a:pt x="16" y="63"/>
                    <a:pt x="17" y="62"/>
                    <a:pt x="18" y="62"/>
                  </a:cubicBezTo>
                  <a:cubicBezTo>
                    <a:pt x="18" y="62"/>
                    <a:pt x="19" y="62"/>
                    <a:pt x="20" y="61"/>
                  </a:cubicBezTo>
                  <a:cubicBezTo>
                    <a:pt x="21" y="61"/>
                    <a:pt x="22" y="61"/>
                    <a:pt x="23" y="61"/>
                  </a:cubicBezTo>
                  <a:cubicBezTo>
                    <a:pt x="23" y="60"/>
                    <a:pt x="23" y="60"/>
                    <a:pt x="23" y="59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8"/>
                    <a:pt x="25" y="58"/>
                    <a:pt x="25" y="58"/>
                  </a:cubicBezTo>
                  <a:cubicBezTo>
                    <a:pt x="27" y="58"/>
                    <a:pt x="28" y="58"/>
                    <a:pt x="30" y="57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31" y="55"/>
                    <a:pt x="32" y="54"/>
                    <a:pt x="33" y="53"/>
                  </a:cubicBezTo>
                  <a:cubicBezTo>
                    <a:pt x="33" y="53"/>
                    <a:pt x="34" y="53"/>
                    <a:pt x="34" y="52"/>
                  </a:cubicBezTo>
                  <a:cubicBezTo>
                    <a:pt x="34" y="52"/>
                    <a:pt x="34" y="51"/>
                    <a:pt x="34" y="51"/>
                  </a:cubicBezTo>
                  <a:cubicBezTo>
                    <a:pt x="35" y="50"/>
                    <a:pt x="37" y="49"/>
                    <a:pt x="37" y="49"/>
                  </a:cubicBezTo>
                  <a:cubicBezTo>
                    <a:pt x="37" y="49"/>
                    <a:pt x="37" y="49"/>
                    <a:pt x="37" y="48"/>
                  </a:cubicBezTo>
                  <a:cubicBezTo>
                    <a:pt x="36" y="47"/>
                    <a:pt x="36" y="47"/>
                    <a:pt x="36" y="46"/>
                  </a:cubicBezTo>
                  <a:cubicBezTo>
                    <a:pt x="36" y="46"/>
                    <a:pt x="36" y="45"/>
                    <a:pt x="36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1"/>
                    <a:pt x="36" y="32"/>
                    <a:pt x="40" y="31"/>
                  </a:cubicBezTo>
                  <a:cubicBezTo>
                    <a:pt x="43" y="31"/>
                    <a:pt x="43" y="30"/>
                    <a:pt x="42" y="27"/>
                  </a:cubicBezTo>
                  <a:cubicBezTo>
                    <a:pt x="42" y="27"/>
                    <a:pt x="42" y="26"/>
                    <a:pt x="42" y="25"/>
                  </a:cubicBezTo>
                  <a:cubicBezTo>
                    <a:pt x="42" y="24"/>
                    <a:pt x="42" y="24"/>
                    <a:pt x="42" y="23"/>
                  </a:cubicBezTo>
                  <a:cubicBezTo>
                    <a:pt x="42" y="22"/>
                    <a:pt x="43" y="18"/>
                    <a:pt x="42" y="17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0" y="11"/>
                    <a:pt x="27" y="9"/>
                    <a:pt x="23" y="7"/>
                  </a:cubicBezTo>
                  <a:cubicBezTo>
                    <a:pt x="22" y="6"/>
                    <a:pt x="21" y="6"/>
                    <a:pt x="20" y="5"/>
                  </a:cubicBezTo>
                  <a:cubicBezTo>
                    <a:pt x="16" y="3"/>
                    <a:pt x="13" y="1"/>
                    <a:pt x="9" y="2"/>
                  </a:cubicBezTo>
                  <a:cubicBezTo>
                    <a:pt x="9" y="3"/>
                    <a:pt x="9" y="3"/>
                    <a:pt x="9" y="4"/>
                  </a:cubicBezTo>
                  <a:cubicBezTo>
                    <a:pt x="9" y="5"/>
                    <a:pt x="9" y="7"/>
                    <a:pt x="9" y="8"/>
                  </a:cubicBezTo>
                  <a:cubicBezTo>
                    <a:pt x="9" y="9"/>
                    <a:pt x="10" y="10"/>
                    <a:pt x="11" y="10"/>
                  </a:cubicBezTo>
                  <a:cubicBezTo>
                    <a:pt x="12" y="12"/>
                    <a:pt x="13" y="13"/>
                    <a:pt x="12" y="13"/>
                  </a:cubicBezTo>
                  <a:cubicBezTo>
                    <a:pt x="11" y="16"/>
                    <a:pt x="10" y="20"/>
                    <a:pt x="10" y="23"/>
                  </a:cubicBezTo>
                  <a:cubicBezTo>
                    <a:pt x="10" y="24"/>
                    <a:pt x="10" y="26"/>
                    <a:pt x="10" y="26"/>
                  </a:cubicBezTo>
                  <a:cubicBezTo>
                    <a:pt x="10" y="29"/>
                    <a:pt x="8" y="30"/>
                    <a:pt x="6" y="32"/>
                  </a:cubicBezTo>
                  <a:cubicBezTo>
                    <a:pt x="4" y="33"/>
                    <a:pt x="2" y="35"/>
                    <a:pt x="2" y="37"/>
                  </a:cubicBezTo>
                  <a:cubicBezTo>
                    <a:pt x="3" y="37"/>
                    <a:pt x="5" y="39"/>
                    <a:pt x="5" y="40"/>
                  </a:cubicBezTo>
                  <a:cubicBezTo>
                    <a:pt x="7" y="40"/>
                    <a:pt x="9" y="41"/>
                    <a:pt x="9" y="43"/>
                  </a:cubicBezTo>
                  <a:cubicBezTo>
                    <a:pt x="9" y="43"/>
                    <a:pt x="9" y="44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5" name="Freeform 244"/>
            <p:cNvSpPr>
              <a:spLocks/>
            </p:cNvSpPr>
            <p:nvPr/>
          </p:nvSpPr>
          <p:spPr bwMode="auto">
            <a:xfrm>
              <a:off x="2924" y="1813"/>
              <a:ext cx="52" cy="62"/>
            </a:xfrm>
            <a:custGeom>
              <a:avLst/>
              <a:gdLst>
                <a:gd name="T0" fmla="*/ 30 w 30"/>
                <a:gd name="T1" fmla="*/ 1 h 36"/>
                <a:gd name="T2" fmla="*/ 23 w 30"/>
                <a:gd name="T3" fmla="*/ 1 h 36"/>
                <a:gd name="T4" fmla="*/ 19 w 30"/>
                <a:gd name="T5" fmla="*/ 9 h 36"/>
                <a:gd name="T6" fmla="*/ 9 w 30"/>
                <a:gd name="T7" fmla="*/ 11 h 36"/>
                <a:gd name="T8" fmla="*/ 13 w 30"/>
                <a:gd name="T9" fmla="*/ 10 h 36"/>
                <a:gd name="T10" fmla="*/ 12 w 30"/>
                <a:gd name="T11" fmla="*/ 14 h 36"/>
                <a:gd name="T12" fmla="*/ 11 w 30"/>
                <a:gd name="T13" fmla="*/ 24 h 36"/>
                <a:gd name="T14" fmla="*/ 6 w 30"/>
                <a:gd name="T15" fmla="*/ 22 h 36"/>
                <a:gd name="T16" fmla="*/ 3 w 30"/>
                <a:gd name="T17" fmla="*/ 26 h 36"/>
                <a:gd name="T18" fmla="*/ 1 w 30"/>
                <a:gd name="T19" fmla="*/ 30 h 36"/>
                <a:gd name="T20" fmla="*/ 4 w 30"/>
                <a:gd name="T21" fmla="*/ 35 h 36"/>
                <a:gd name="T22" fmla="*/ 8 w 30"/>
                <a:gd name="T23" fmla="*/ 33 h 36"/>
                <a:gd name="T24" fmla="*/ 10 w 30"/>
                <a:gd name="T25" fmla="*/ 34 h 36"/>
                <a:gd name="T26" fmla="*/ 13 w 30"/>
                <a:gd name="T27" fmla="*/ 32 h 36"/>
                <a:gd name="T28" fmla="*/ 19 w 30"/>
                <a:gd name="T29" fmla="*/ 30 h 36"/>
                <a:gd name="T30" fmla="*/ 23 w 30"/>
                <a:gd name="T31" fmla="*/ 20 h 36"/>
                <a:gd name="T32" fmla="*/ 27 w 30"/>
                <a:gd name="T33" fmla="*/ 10 h 36"/>
                <a:gd name="T34" fmla="*/ 30 w 30"/>
                <a:gd name="T3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6">
                  <a:moveTo>
                    <a:pt x="30" y="1"/>
                  </a:moveTo>
                  <a:cubicBezTo>
                    <a:pt x="28" y="2"/>
                    <a:pt x="25" y="0"/>
                    <a:pt x="23" y="1"/>
                  </a:cubicBezTo>
                  <a:cubicBezTo>
                    <a:pt x="20" y="4"/>
                    <a:pt x="20" y="5"/>
                    <a:pt x="19" y="9"/>
                  </a:cubicBezTo>
                  <a:cubicBezTo>
                    <a:pt x="17" y="5"/>
                    <a:pt x="5" y="6"/>
                    <a:pt x="9" y="11"/>
                  </a:cubicBezTo>
                  <a:cubicBezTo>
                    <a:pt x="10" y="9"/>
                    <a:pt x="11" y="8"/>
                    <a:pt x="13" y="10"/>
                  </a:cubicBezTo>
                  <a:cubicBezTo>
                    <a:pt x="14" y="12"/>
                    <a:pt x="12" y="12"/>
                    <a:pt x="12" y="14"/>
                  </a:cubicBezTo>
                  <a:cubicBezTo>
                    <a:pt x="12" y="16"/>
                    <a:pt x="14" y="23"/>
                    <a:pt x="11" y="24"/>
                  </a:cubicBezTo>
                  <a:cubicBezTo>
                    <a:pt x="9" y="25"/>
                    <a:pt x="8" y="22"/>
                    <a:pt x="6" y="22"/>
                  </a:cubicBezTo>
                  <a:cubicBezTo>
                    <a:pt x="5" y="22"/>
                    <a:pt x="3" y="25"/>
                    <a:pt x="3" y="26"/>
                  </a:cubicBezTo>
                  <a:cubicBezTo>
                    <a:pt x="3" y="29"/>
                    <a:pt x="2" y="28"/>
                    <a:pt x="1" y="30"/>
                  </a:cubicBezTo>
                  <a:cubicBezTo>
                    <a:pt x="0" y="31"/>
                    <a:pt x="3" y="33"/>
                    <a:pt x="4" y="35"/>
                  </a:cubicBezTo>
                  <a:cubicBezTo>
                    <a:pt x="6" y="32"/>
                    <a:pt x="6" y="33"/>
                    <a:pt x="8" y="33"/>
                  </a:cubicBezTo>
                  <a:cubicBezTo>
                    <a:pt x="8" y="33"/>
                    <a:pt x="9" y="34"/>
                    <a:pt x="10" y="34"/>
                  </a:cubicBezTo>
                  <a:cubicBezTo>
                    <a:pt x="10" y="34"/>
                    <a:pt x="13" y="32"/>
                    <a:pt x="13" y="32"/>
                  </a:cubicBezTo>
                  <a:cubicBezTo>
                    <a:pt x="13" y="36"/>
                    <a:pt x="18" y="32"/>
                    <a:pt x="19" y="30"/>
                  </a:cubicBezTo>
                  <a:cubicBezTo>
                    <a:pt x="21" y="27"/>
                    <a:pt x="20" y="23"/>
                    <a:pt x="23" y="20"/>
                  </a:cubicBezTo>
                  <a:cubicBezTo>
                    <a:pt x="27" y="17"/>
                    <a:pt x="27" y="16"/>
                    <a:pt x="27" y="10"/>
                  </a:cubicBezTo>
                  <a:cubicBezTo>
                    <a:pt x="28" y="7"/>
                    <a:pt x="30" y="4"/>
                    <a:pt x="3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6" name="Freeform 245"/>
            <p:cNvSpPr>
              <a:spLocks noEditPoints="1"/>
            </p:cNvSpPr>
            <p:nvPr/>
          </p:nvSpPr>
          <p:spPr bwMode="auto">
            <a:xfrm>
              <a:off x="2923" y="1812"/>
              <a:ext cx="55" cy="65"/>
            </a:xfrm>
            <a:custGeom>
              <a:avLst/>
              <a:gdLst>
                <a:gd name="T0" fmla="*/ 4 w 32"/>
                <a:gd name="T1" fmla="*/ 36 h 38"/>
                <a:gd name="T2" fmla="*/ 1 w 32"/>
                <a:gd name="T3" fmla="*/ 30 h 38"/>
                <a:gd name="T4" fmla="*/ 3 w 32"/>
                <a:gd name="T5" fmla="*/ 27 h 38"/>
                <a:gd name="T6" fmla="*/ 7 w 32"/>
                <a:gd name="T7" fmla="*/ 22 h 38"/>
                <a:gd name="T8" fmla="*/ 12 w 32"/>
                <a:gd name="T9" fmla="*/ 24 h 38"/>
                <a:gd name="T10" fmla="*/ 12 w 32"/>
                <a:gd name="T11" fmla="*/ 15 h 38"/>
                <a:gd name="T12" fmla="*/ 13 w 32"/>
                <a:gd name="T13" fmla="*/ 11 h 38"/>
                <a:gd name="T14" fmla="*/ 11 w 32"/>
                <a:gd name="T15" fmla="*/ 12 h 38"/>
                <a:gd name="T16" fmla="*/ 9 w 32"/>
                <a:gd name="T17" fmla="*/ 12 h 38"/>
                <a:gd name="T18" fmla="*/ 14 w 32"/>
                <a:gd name="T19" fmla="*/ 7 h 38"/>
                <a:gd name="T20" fmla="*/ 24 w 32"/>
                <a:gd name="T21" fmla="*/ 1 h 38"/>
                <a:gd name="T22" fmla="*/ 31 w 32"/>
                <a:gd name="T23" fmla="*/ 1 h 38"/>
                <a:gd name="T24" fmla="*/ 32 w 32"/>
                <a:gd name="T25" fmla="*/ 2 h 38"/>
                <a:gd name="T26" fmla="*/ 29 w 32"/>
                <a:gd name="T27" fmla="*/ 12 h 38"/>
                <a:gd name="T28" fmla="*/ 25 w 32"/>
                <a:gd name="T29" fmla="*/ 22 h 38"/>
                <a:gd name="T30" fmla="*/ 21 w 32"/>
                <a:gd name="T31" fmla="*/ 32 h 38"/>
                <a:gd name="T32" fmla="*/ 15 w 32"/>
                <a:gd name="T33" fmla="*/ 36 h 38"/>
                <a:gd name="T34" fmla="*/ 13 w 32"/>
                <a:gd name="T35" fmla="*/ 34 h 38"/>
                <a:gd name="T36" fmla="*/ 11 w 32"/>
                <a:gd name="T37" fmla="*/ 35 h 38"/>
                <a:gd name="T38" fmla="*/ 11 w 32"/>
                <a:gd name="T39" fmla="*/ 36 h 38"/>
                <a:gd name="T40" fmla="*/ 10 w 32"/>
                <a:gd name="T41" fmla="*/ 36 h 38"/>
                <a:gd name="T42" fmla="*/ 9 w 32"/>
                <a:gd name="T43" fmla="*/ 35 h 38"/>
                <a:gd name="T44" fmla="*/ 7 w 32"/>
                <a:gd name="T45" fmla="*/ 35 h 38"/>
                <a:gd name="T46" fmla="*/ 5 w 32"/>
                <a:gd name="T47" fmla="*/ 38 h 38"/>
                <a:gd name="T48" fmla="*/ 5 w 32"/>
                <a:gd name="T49" fmla="*/ 27 h 38"/>
                <a:gd name="T50" fmla="*/ 3 w 32"/>
                <a:gd name="T51" fmla="*/ 31 h 38"/>
                <a:gd name="T52" fmla="*/ 5 w 32"/>
                <a:gd name="T53" fmla="*/ 34 h 38"/>
                <a:gd name="T54" fmla="*/ 8 w 32"/>
                <a:gd name="T55" fmla="*/ 33 h 38"/>
                <a:gd name="T56" fmla="*/ 9 w 32"/>
                <a:gd name="T57" fmla="*/ 33 h 38"/>
                <a:gd name="T58" fmla="*/ 11 w 32"/>
                <a:gd name="T59" fmla="*/ 34 h 38"/>
                <a:gd name="T60" fmla="*/ 15 w 32"/>
                <a:gd name="T61" fmla="*/ 32 h 38"/>
                <a:gd name="T62" fmla="*/ 15 w 32"/>
                <a:gd name="T63" fmla="*/ 34 h 38"/>
                <a:gd name="T64" fmla="*/ 21 w 32"/>
                <a:gd name="T65" fmla="*/ 26 h 38"/>
                <a:gd name="T66" fmla="*/ 27 w 32"/>
                <a:gd name="T67" fmla="*/ 13 h 38"/>
                <a:gd name="T68" fmla="*/ 29 w 32"/>
                <a:gd name="T69" fmla="*/ 7 h 38"/>
                <a:gd name="T70" fmla="*/ 27 w 32"/>
                <a:gd name="T71" fmla="*/ 3 h 38"/>
                <a:gd name="T72" fmla="*/ 21 w 32"/>
                <a:gd name="T73" fmla="*/ 10 h 38"/>
                <a:gd name="T74" fmla="*/ 19 w 32"/>
                <a:gd name="T75" fmla="*/ 10 h 38"/>
                <a:gd name="T76" fmla="*/ 10 w 32"/>
                <a:gd name="T77" fmla="*/ 9 h 38"/>
                <a:gd name="T78" fmla="*/ 14 w 32"/>
                <a:gd name="T79" fmla="*/ 14 h 38"/>
                <a:gd name="T80" fmla="*/ 14 w 32"/>
                <a:gd name="T81" fmla="*/ 18 h 38"/>
                <a:gd name="T82" fmla="*/ 12 w 32"/>
                <a:gd name="T83" fmla="*/ 26 h 38"/>
                <a:gd name="T84" fmla="*/ 7 w 32"/>
                <a:gd name="T85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38">
                  <a:moveTo>
                    <a:pt x="5" y="38"/>
                  </a:move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3" y="35"/>
                    <a:pt x="3" y="35"/>
                  </a:cubicBezTo>
                  <a:cubicBezTo>
                    <a:pt x="2" y="33"/>
                    <a:pt x="0" y="32"/>
                    <a:pt x="1" y="30"/>
                  </a:cubicBezTo>
                  <a:cubicBezTo>
                    <a:pt x="1" y="29"/>
                    <a:pt x="2" y="29"/>
                    <a:pt x="2" y="29"/>
                  </a:cubicBezTo>
                  <a:cubicBezTo>
                    <a:pt x="2" y="28"/>
                    <a:pt x="3" y="28"/>
                    <a:pt x="3" y="27"/>
                  </a:cubicBezTo>
                  <a:cubicBezTo>
                    <a:pt x="3" y="25"/>
                    <a:pt x="6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9" y="22"/>
                    <a:pt x="9" y="23"/>
                    <a:pt x="10" y="24"/>
                  </a:cubicBezTo>
                  <a:cubicBezTo>
                    <a:pt x="11" y="24"/>
                    <a:pt x="11" y="25"/>
                    <a:pt x="12" y="24"/>
                  </a:cubicBezTo>
                  <a:cubicBezTo>
                    <a:pt x="13" y="24"/>
                    <a:pt x="13" y="20"/>
                    <a:pt x="12" y="18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2" y="13"/>
                    <a:pt x="13" y="13"/>
                  </a:cubicBezTo>
                  <a:cubicBezTo>
                    <a:pt x="13" y="12"/>
                    <a:pt x="13" y="12"/>
                    <a:pt x="13" y="11"/>
                  </a:cubicBezTo>
                  <a:cubicBezTo>
                    <a:pt x="13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1"/>
                    <a:pt x="8" y="10"/>
                    <a:pt x="8" y="9"/>
                  </a:cubicBezTo>
                  <a:cubicBezTo>
                    <a:pt x="9" y="7"/>
                    <a:pt x="13" y="7"/>
                    <a:pt x="14" y="7"/>
                  </a:cubicBezTo>
                  <a:cubicBezTo>
                    <a:pt x="16" y="7"/>
                    <a:pt x="18" y="7"/>
                    <a:pt x="20" y="8"/>
                  </a:cubicBezTo>
                  <a:cubicBezTo>
                    <a:pt x="20" y="5"/>
                    <a:pt x="21" y="4"/>
                    <a:pt x="24" y="1"/>
                  </a:cubicBezTo>
                  <a:cubicBezTo>
                    <a:pt x="25" y="1"/>
                    <a:pt x="26" y="1"/>
                    <a:pt x="28" y="1"/>
                  </a:cubicBezTo>
                  <a:cubicBezTo>
                    <a:pt x="29" y="1"/>
                    <a:pt x="30" y="1"/>
                    <a:pt x="31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2" y="4"/>
                    <a:pt x="31" y="6"/>
                    <a:pt x="31" y="8"/>
                  </a:cubicBezTo>
                  <a:cubicBezTo>
                    <a:pt x="30" y="9"/>
                    <a:pt x="29" y="10"/>
                    <a:pt x="29" y="12"/>
                  </a:cubicBezTo>
                  <a:cubicBezTo>
                    <a:pt x="29" y="12"/>
                    <a:pt x="29" y="13"/>
                    <a:pt x="29" y="14"/>
                  </a:cubicBezTo>
                  <a:cubicBezTo>
                    <a:pt x="29" y="17"/>
                    <a:pt x="28" y="19"/>
                    <a:pt x="25" y="22"/>
                  </a:cubicBezTo>
                  <a:cubicBezTo>
                    <a:pt x="23" y="23"/>
                    <a:pt x="23" y="25"/>
                    <a:pt x="23" y="27"/>
                  </a:cubicBezTo>
                  <a:cubicBezTo>
                    <a:pt x="22" y="29"/>
                    <a:pt x="22" y="30"/>
                    <a:pt x="21" y="32"/>
                  </a:cubicBezTo>
                  <a:cubicBezTo>
                    <a:pt x="20" y="33"/>
                    <a:pt x="17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4" y="36"/>
                    <a:pt x="14" y="35"/>
                  </a:cubicBezTo>
                  <a:cubicBezTo>
                    <a:pt x="13" y="35"/>
                    <a:pt x="13" y="35"/>
                    <a:pt x="13" y="34"/>
                  </a:cubicBezTo>
                  <a:cubicBezTo>
                    <a:pt x="13" y="35"/>
                    <a:pt x="12" y="35"/>
                    <a:pt x="12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9" y="35"/>
                    <a:pt x="9" y="35"/>
                  </a:cubicBezTo>
                  <a:cubicBezTo>
                    <a:pt x="8" y="35"/>
                    <a:pt x="8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6" y="36"/>
                    <a:pt x="6" y="36"/>
                  </a:cubicBezTo>
                  <a:lnTo>
                    <a:pt x="5" y="38"/>
                  </a:lnTo>
                  <a:close/>
                  <a:moveTo>
                    <a:pt x="7" y="24"/>
                  </a:moveTo>
                  <a:cubicBezTo>
                    <a:pt x="7" y="24"/>
                    <a:pt x="5" y="26"/>
                    <a:pt x="5" y="27"/>
                  </a:cubicBezTo>
                  <a:cubicBezTo>
                    <a:pt x="5" y="29"/>
                    <a:pt x="4" y="29"/>
                    <a:pt x="3" y="30"/>
                  </a:cubicBezTo>
                  <a:cubicBezTo>
                    <a:pt x="3" y="30"/>
                    <a:pt x="3" y="30"/>
                    <a:pt x="3" y="31"/>
                  </a:cubicBezTo>
                  <a:cubicBezTo>
                    <a:pt x="3" y="31"/>
                    <a:pt x="4" y="33"/>
                    <a:pt x="4" y="33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3"/>
                    <a:pt x="6" y="33"/>
                    <a:pt x="7" y="33"/>
                  </a:cubicBezTo>
                  <a:cubicBezTo>
                    <a:pt x="7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3"/>
                    <a:pt x="10" y="33"/>
                    <a:pt x="10" y="34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3"/>
                    <a:pt x="14" y="32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6" y="34"/>
                    <a:pt x="18" y="32"/>
                    <a:pt x="19" y="31"/>
                  </a:cubicBezTo>
                  <a:cubicBezTo>
                    <a:pt x="20" y="30"/>
                    <a:pt x="20" y="28"/>
                    <a:pt x="21" y="26"/>
                  </a:cubicBezTo>
                  <a:cubicBezTo>
                    <a:pt x="21" y="24"/>
                    <a:pt x="21" y="22"/>
                    <a:pt x="23" y="21"/>
                  </a:cubicBezTo>
                  <a:cubicBezTo>
                    <a:pt x="27" y="18"/>
                    <a:pt x="27" y="17"/>
                    <a:pt x="27" y="13"/>
                  </a:cubicBezTo>
                  <a:cubicBezTo>
                    <a:pt x="27" y="13"/>
                    <a:pt x="27" y="12"/>
                    <a:pt x="27" y="11"/>
                  </a:cubicBezTo>
                  <a:cubicBezTo>
                    <a:pt x="28" y="10"/>
                    <a:pt x="28" y="8"/>
                    <a:pt x="29" y="7"/>
                  </a:cubicBezTo>
                  <a:cubicBezTo>
                    <a:pt x="29" y="6"/>
                    <a:pt x="30" y="4"/>
                    <a:pt x="30" y="3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6" y="3"/>
                    <a:pt x="25" y="3"/>
                    <a:pt x="25" y="3"/>
                  </a:cubicBezTo>
                  <a:cubicBezTo>
                    <a:pt x="22" y="5"/>
                    <a:pt x="22" y="6"/>
                    <a:pt x="21" y="1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9"/>
                    <a:pt x="17" y="9"/>
                    <a:pt x="14" y="9"/>
                  </a:cubicBezTo>
                  <a:cubicBezTo>
                    <a:pt x="12" y="9"/>
                    <a:pt x="11" y="9"/>
                    <a:pt x="10" y="9"/>
                  </a:cubicBezTo>
                  <a:cubicBezTo>
                    <a:pt x="12" y="9"/>
                    <a:pt x="13" y="9"/>
                    <a:pt x="14" y="10"/>
                  </a:cubicBezTo>
                  <a:cubicBezTo>
                    <a:pt x="16" y="12"/>
                    <a:pt x="15" y="13"/>
                    <a:pt x="14" y="14"/>
                  </a:cubicBezTo>
                  <a:cubicBezTo>
                    <a:pt x="14" y="14"/>
                    <a:pt x="14" y="15"/>
                    <a:pt x="14" y="15"/>
                  </a:cubicBezTo>
                  <a:cubicBezTo>
                    <a:pt x="14" y="16"/>
                    <a:pt x="14" y="17"/>
                    <a:pt x="14" y="18"/>
                  </a:cubicBezTo>
                  <a:cubicBezTo>
                    <a:pt x="15" y="21"/>
                    <a:pt x="15" y="25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1" y="26"/>
                    <a:pt x="10" y="26"/>
                    <a:pt x="9" y="25"/>
                  </a:cubicBezTo>
                  <a:cubicBezTo>
                    <a:pt x="8" y="25"/>
                    <a:pt x="8" y="24"/>
                    <a:pt x="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7" name="Freeform 246"/>
            <p:cNvSpPr>
              <a:spLocks/>
            </p:cNvSpPr>
            <p:nvPr/>
          </p:nvSpPr>
          <p:spPr bwMode="auto">
            <a:xfrm>
              <a:off x="2852" y="1751"/>
              <a:ext cx="22" cy="50"/>
            </a:xfrm>
            <a:custGeom>
              <a:avLst/>
              <a:gdLst>
                <a:gd name="T0" fmla="*/ 10 w 13"/>
                <a:gd name="T1" fmla="*/ 26 h 29"/>
                <a:gd name="T2" fmla="*/ 4 w 13"/>
                <a:gd name="T3" fmla="*/ 13 h 29"/>
                <a:gd name="T4" fmla="*/ 4 w 13"/>
                <a:gd name="T5" fmla="*/ 6 h 29"/>
                <a:gd name="T6" fmla="*/ 8 w 13"/>
                <a:gd name="T7" fmla="*/ 3 h 29"/>
                <a:gd name="T8" fmla="*/ 13 w 13"/>
                <a:gd name="T9" fmla="*/ 11 h 29"/>
                <a:gd name="T10" fmla="*/ 10 w 13"/>
                <a:gd name="T11" fmla="*/ 18 h 29"/>
                <a:gd name="T12" fmla="*/ 10 w 13"/>
                <a:gd name="T13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29">
                  <a:moveTo>
                    <a:pt x="10" y="26"/>
                  </a:moveTo>
                  <a:cubicBezTo>
                    <a:pt x="4" y="29"/>
                    <a:pt x="6" y="17"/>
                    <a:pt x="4" y="13"/>
                  </a:cubicBezTo>
                  <a:cubicBezTo>
                    <a:pt x="3" y="10"/>
                    <a:pt x="0" y="10"/>
                    <a:pt x="4" y="6"/>
                  </a:cubicBezTo>
                  <a:cubicBezTo>
                    <a:pt x="5" y="5"/>
                    <a:pt x="9" y="6"/>
                    <a:pt x="8" y="3"/>
                  </a:cubicBezTo>
                  <a:cubicBezTo>
                    <a:pt x="13" y="0"/>
                    <a:pt x="13" y="10"/>
                    <a:pt x="13" y="11"/>
                  </a:cubicBezTo>
                  <a:cubicBezTo>
                    <a:pt x="13" y="13"/>
                    <a:pt x="10" y="16"/>
                    <a:pt x="10" y="18"/>
                  </a:cubicBezTo>
                  <a:cubicBezTo>
                    <a:pt x="10" y="20"/>
                    <a:pt x="10" y="24"/>
                    <a:pt x="10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8" name="Freeform 247"/>
            <p:cNvSpPr>
              <a:spLocks noEditPoints="1"/>
            </p:cNvSpPr>
            <p:nvPr/>
          </p:nvSpPr>
          <p:spPr bwMode="auto">
            <a:xfrm>
              <a:off x="2854" y="1753"/>
              <a:ext cx="22" cy="47"/>
            </a:xfrm>
            <a:custGeom>
              <a:avLst/>
              <a:gdLst>
                <a:gd name="T0" fmla="*/ 7 w 13"/>
                <a:gd name="T1" fmla="*/ 27 h 27"/>
                <a:gd name="T2" fmla="*/ 3 w 13"/>
                <a:gd name="T3" fmla="*/ 17 h 27"/>
                <a:gd name="T4" fmla="*/ 2 w 13"/>
                <a:gd name="T5" fmla="*/ 12 h 27"/>
                <a:gd name="T6" fmla="*/ 1 w 13"/>
                <a:gd name="T7" fmla="*/ 10 h 27"/>
                <a:gd name="T8" fmla="*/ 2 w 13"/>
                <a:gd name="T9" fmla="*/ 5 h 27"/>
                <a:gd name="T10" fmla="*/ 5 w 13"/>
                <a:gd name="T11" fmla="*/ 4 h 27"/>
                <a:gd name="T12" fmla="*/ 6 w 13"/>
                <a:gd name="T13" fmla="*/ 3 h 27"/>
                <a:gd name="T14" fmla="*/ 6 w 13"/>
                <a:gd name="T15" fmla="*/ 2 h 27"/>
                <a:gd name="T16" fmla="*/ 6 w 13"/>
                <a:gd name="T17" fmla="*/ 1 h 27"/>
                <a:gd name="T18" fmla="*/ 7 w 13"/>
                <a:gd name="T19" fmla="*/ 1 h 27"/>
                <a:gd name="T20" fmla="*/ 11 w 13"/>
                <a:gd name="T21" fmla="*/ 1 h 27"/>
                <a:gd name="T22" fmla="*/ 13 w 13"/>
                <a:gd name="T23" fmla="*/ 10 h 27"/>
                <a:gd name="T24" fmla="*/ 13 w 13"/>
                <a:gd name="T25" fmla="*/ 10 h 27"/>
                <a:gd name="T26" fmla="*/ 11 w 13"/>
                <a:gd name="T27" fmla="*/ 14 h 27"/>
                <a:gd name="T28" fmla="*/ 10 w 13"/>
                <a:gd name="T29" fmla="*/ 17 h 27"/>
                <a:gd name="T30" fmla="*/ 10 w 13"/>
                <a:gd name="T31" fmla="*/ 22 h 27"/>
                <a:gd name="T32" fmla="*/ 10 w 13"/>
                <a:gd name="T33" fmla="*/ 25 h 27"/>
                <a:gd name="T34" fmla="*/ 10 w 13"/>
                <a:gd name="T35" fmla="*/ 26 h 27"/>
                <a:gd name="T36" fmla="*/ 9 w 13"/>
                <a:gd name="T37" fmla="*/ 26 h 27"/>
                <a:gd name="T38" fmla="*/ 7 w 13"/>
                <a:gd name="T39" fmla="*/ 27 h 27"/>
                <a:gd name="T40" fmla="*/ 8 w 13"/>
                <a:gd name="T41" fmla="*/ 2 h 27"/>
                <a:gd name="T42" fmla="*/ 8 w 13"/>
                <a:gd name="T43" fmla="*/ 4 h 27"/>
                <a:gd name="T44" fmla="*/ 5 w 13"/>
                <a:gd name="T45" fmla="*/ 6 h 27"/>
                <a:gd name="T46" fmla="*/ 4 w 13"/>
                <a:gd name="T47" fmla="*/ 6 h 27"/>
                <a:gd name="T48" fmla="*/ 3 w 13"/>
                <a:gd name="T49" fmla="*/ 9 h 27"/>
                <a:gd name="T50" fmla="*/ 4 w 13"/>
                <a:gd name="T51" fmla="*/ 11 h 27"/>
                <a:gd name="T52" fmla="*/ 5 w 13"/>
                <a:gd name="T53" fmla="*/ 16 h 27"/>
                <a:gd name="T54" fmla="*/ 7 w 13"/>
                <a:gd name="T55" fmla="*/ 25 h 27"/>
                <a:gd name="T56" fmla="*/ 8 w 13"/>
                <a:gd name="T57" fmla="*/ 25 h 27"/>
                <a:gd name="T58" fmla="*/ 8 w 13"/>
                <a:gd name="T59" fmla="*/ 23 h 27"/>
                <a:gd name="T60" fmla="*/ 8 w 13"/>
                <a:gd name="T61" fmla="*/ 17 h 27"/>
                <a:gd name="T62" fmla="*/ 10 w 13"/>
                <a:gd name="T63" fmla="*/ 13 h 27"/>
                <a:gd name="T64" fmla="*/ 11 w 13"/>
                <a:gd name="T65" fmla="*/ 10 h 27"/>
                <a:gd name="T66" fmla="*/ 11 w 13"/>
                <a:gd name="T67" fmla="*/ 10 h 27"/>
                <a:gd name="T68" fmla="*/ 10 w 13"/>
                <a:gd name="T69" fmla="*/ 2 h 27"/>
                <a:gd name="T70" fmla="*/ 8 w 13"/>
                <a:gd name="T71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" h="27">
                  <a:moveTo>
                    <a:pt x="7" y="27"/>
                  </a:moveTo>
                  <a:cubicBezTo>
                    <a:pt x="3" y="27"/>
                    <a:pt x="3" y="21"/>
                    <a:pt x="3" y="17"/>
                  </a:cubicBezTo>
                  <a:cubicBezTo>
                    <a:pt x="3" y="15"/>
                    <a:pt x="3" y="13"/>
                    <a:pt x="2" y="12"/>
                  </a:cubicBezTo>
                  <a:cubicBezTo>
                    <a:pt x="2" y="11"/>
                    <a:pt x="2" y="11"/>
                    <a:pt x="1" y="10"/>
                  </a:cubicBezTo>
                  <a:cubicBezTo>
                    <a:pt x="0" y="8"/>
                    <a:pt x="0" y="7"/>
                    <a:pt x="2" y="5"/>
                  </a:cubicBezTo>
                  <a:cubicBezTo>
                    <a:pt x="3" y="4"/>
                    <a:pt x="4" y="4"/>
                    <a:pt x="5" y="4"/>
                  </a:cubicBezTo>
                  <a:cubicBezTo>
                    <a:pt x="5" y="4"/>
                    <a:pt x="6" y="3"/>
                    <a:pt x="6" y="3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10" y="0"/>
                    <a:pt x="11" y="1"/>
                  </a:cubicBezTo>
                  <a:cubicBezTo>
                    <a:pt x="13" y="3"/>
                    <a:pt x="13" y="7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1"/>
                    <a:pt x="12" y="13"/>
                    <a:pt x="11" y="14"/>
                  </a:cubicBezTo>
                  <a:cubicBezTo>
                    <a:pt x="11" y="15"/>
                    <a:pt x="10" y="16"/>
                    <a:pt x="10" y="17"/>
                  </a:cubicBezTo>
                  <a:cubicBezTo>
                    <a:pt x="10" y="19"/>
                    <a:pt x="10" y="21"/>
                    <a:pt x="10" y="22"/>
                  </a:cubicBezTo>
                  <a:cubicBezTo>
                    <a:pt x="10" y="23"/>
                    <a:pt x="10" y="24"/>
                    <a:pt x="10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8" y="27"/>
                    <a:pt x="7" y="27"/>
                  </a:cubicBezTo>
                  <a:close/>
                  <a:moveTo>
                    <a:pt x="8" y="2"/>
                  </a:moveTo>
                  <a:cubicBezTo>
                    <a:pt x="8" y="3"/>
                    <a:pt x="8" y="4"/>
                    <a:pt x="8" y="4"/>
                  </a:cubicBezTo>
                  <a:cubicBezTo>
                    <a:pt x="7" y="5"/>
                    <a:pt x="6" y="5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8"/>
                    <a:pt x="2" y="8"/>
                    <a:pt x="3" y="9"/>
                  </a:cubicBezTo>
                  <a:cubicBezTo>
                    <a:pt x="3" y="9"/>
                    <a:pt x="4" y="10"/>
                    <a:pt x="4" y="11"/>
                  </a:cubicBezTo>
                  <a:cubicBezTo>
                    <a:pt x="5" y="13"/>
                    <a:pt x="5" y="14"/>
                    <a:pt x="5" y="16"/>
                  </a:cubicBezTo>
                  <a:cubicBezTo>
                    <a:pt x="5" y="20"/>
                    <a:pt x="5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1"/>
                    <a:pt x="8" y="19"/>
                    <a:pt x="8" y="17"/>
                  </a:cubicBezTo>
                  <a:cubicBezTo>
                    <a:pt x="8" y="15"/>
                    <a:pt x="9" y="14"/>
                    <a:pt x="10" y="13"/>
                  </a:cubicBezTo>
                  <a:cubicBezTo>
                    <a:pt x="10" y="12"/>
                    <a:pt x="11" y="11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5"/>
                    <a:pt x="10" y="3"/>
                    <a:pt x="10" y="2"/>
                  </a:cubicBezTo>
                  <a:cubicBezTo>
                    <a:pt x="9" y="2"/>
                    <a:pt x="9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79" name="Freeform 248"/>
            <p:cNvSpPr>
              <a:spLocks/>
            </p:cNvSpPr>
            <p:nvPr/>
          </p:nvSpPr>
          <p:spPr bwMode="auto">
            <a:xfrm>
              <a:off x="2907" y="1824"/>
              <a:ext cx="21" cy="10"/>
            </a:xfrm>
            <a:custGeom>
              <a:avLst/>
              <a:gdLst>
                <a:gd name="T0" fmla="*/ 11 w 12"/>
                <a:gd name="T1" fmla="*/ 0 h 6"/>
                <a:gd name="T2" fmla="*/ 4 w 12"/>
                <a:gd name="T3" fmla="*/ 5 h 6"/>
                <a:gd name="T4" fmla="*/ 10 w 12"/>
                <a:gd name="T5" fmla="*/ 5 h 6"/>
                <a:gd name="T6" fmla="*/ 11 w 12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11" y="0"/>
                  </a:moveTo>
                  <a:cubicBezTo>
                    <a:pt x="9" y="0"/>
                    <a:pt x="0" y="0"/>
                    <a:pt x="4" y="5"/>
                  </a:cubicBezTo>
                  <a:cubicBezTo>
                    <a:pt x="5" y="6"/>
                    <a:pt x="8" y="5"/>
                    <a:pt x="10" y="5"/>
                  </a:cubicBezTo>
                  <a:cubicBezTo>
                    <a:pt x="12" y="5"/>
                    <a:pt x="11" y="2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0" name="Freeform 249"/>
            <p:cNvSpPr>
              <a:spLocks noEditPoints="1"/>
            </p:cNvSpPr>
            <p:nvPr/>
          </p:nvSpPr>
          <p:spPr bwMode="auto">
            <a:xfrm>
              <a:off x="2911" y="1822"/>
              <a:ext cx="17" cy="12"/>
            </a:xfrm>
            <a:custGeom>
              <a:avLst/>
              <a:gdLst>
                <a:gd name="T0" fmla="*/ 4 w 10"/>
                <a:gd name="T1" fmla="*/ 7 h 7"/>
                <a:gd name="T2" fmla="*/ 4 w 10"/>
                <a:gd name="T3" fmla="*/ 7 h 7"/>
                <a:gd name="T4" fmla="*/ 1 w 10"/>
                <a:gd name="T5" fmla="*/ 6 h 7"/>
                <a:gd name="T6" fmla="*/ 0 w 10"/>
                <a:gd name="T7" fmla="*/ 3 h 7"/>
                <a:gd name="T8" fmla="*/ 8 w 10"/>
                <a:gd name="T9" fmla="*/ 0 h 7"/>
                <a:gd name="T10" fmla="*/ 10 w 10"/>
                <a:gd name="T11" fmla="*/ 0 h 7"/>
                <a:gd name="T12" fmla="*/ 10 w 10"/>
                <a:gd name="T13" fmla="*/ 1 h 7"/>
                <a:gd name="T14" fmla="*/ 10 w 10"/>
                <a:gd name="T15" fmla="*/ 3 h 7"/>
                <a:gd name="T16" fmla="*/ 10 w 10"/>
                <a:gd name="T17" fmla="*/ 6 h 7"/>
                <a:gd name="T18" fmla="*/ 8 w 10"/>
                <a:gd name="T19" fmla="*/ 7 h 7"/>
                <a:gd name="T20" fmla="*/ 7 w 10"/>
                <a:gd name="T21" fmla="*/ 7 h 7"/>
                <a:gd name="T22" fmla="*/ 4 w 10"/>
                <a:gd name="T23" fmla="*/ 7 h 7"/>
                <a:gd name="T24" fmla="*/ 3 w 10"/>
                <a:gd name="T25" fmla="*/ 5 h 7"/>
                <a:gd name="T26" fmla="*/ 4 w 10"/>
                <a:gd name="T27" fmla="*/ 5 h 7"/>
                <a:gd name="T28" fmla="*/ 4 w 10"/>
                <a:gd name="T29" fmla="*/ 5 h 7"/>
                <a:gd name="T30" fmla="*/ 6 w 10"/>
                <a:gd name="T31" fmla="*/ 5 h 7"/>
                <a:gd name="T32" fmla="*/ 8 w 10"/>
                <a:gd name="T33" fmla="*/ 5 h 7"/>
                <a:gd name="T34" fmla="*/ 8 w 10"/>
                <a:gd name="T35" fmla="*/ 5 h 7"/>
                <a:gd name="T36" fmla="*/ 8 w 10"/>
                <a:gd name="T37" fmla="*/ 3 h 7"/>
                <a:gd name="T38" fmla="*/ 8 w 10"/>
                <a:gd name="T39" fmla="*/ 2 h 7"/>
                <a:gd name="T40" fmla="*/ 2 w 10"/>
                <a:gd name="T41" fmla="*/ 4 h 7"/>
                <a:gd name="T42" fmla="*/ 3 w 10"/>
                <a:gd name="T4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" h="7">
                  <a:moveTo>
                    <a:pt x="4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2" y="7"/>
                    <a:pt x="1" y="6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1"/>
                    <a:pt x="5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2"/>
                    <a:pt x="10" y="2"/>
                    <a:pt x="10" y="3"/>
                  </a:cubicBezTo>
                  <a:cubicBezTo>
                    <a:pt x="10" y="4"/>
                    <a:pt x="10" y="5"/>
                    <a:pt x="10" y="6"/>
                  </a:cubicBezTo>
                  <a:cubicBezTo>
                    <a:pt x="9" y="7"/>
                    <a:pt x="9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5" y="7"/>
                    <a:pt x="4" y="7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6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4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3" y="3"/>
                    <a:pt x="2" y="3"/>
                    <a:pt x="2" y="4"/>
                  </a:cubicBezTo>
                  <a:cubicBezTo>
                    <a:pt x="2" y="4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1" name="Freeform 250"/>
            <p:cNvSpPr>
              <a:spLocks/>
            </p:cNvSpPr>
            <p:nvPr/>
          </p:nvSpPr>
          <p:spPr bwMode="auto">
            <a:xfrm>
              <a:off x="2907" y="1813"/>
              <a:ext cx="4" cy="4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1 w 2"/>
                <a:gd name="T5" fmla="*/ 0 h 2"/>
                <a:gd name="T6" fmla="*/ 2 w 2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2" name="Freeform 251"/>
            <p:cNvSpPr>
              <a:spLocks/>
            </p:cNvSpPr>
            <p:nvPr/>
          </p:nvSpPr>
          <p:spPr bwMode="auto">
            <a:xfrm>
              <a:off x="2905" y="1812"/>
              <a:ext cx="7" cy="6"/>
            </a:xfrm>
            <a:custGeom>
              <a:avLst/>
              <a:gdLst>
                <a:gd name="T0" fmla="*/ 2 w 4"/>
                <a:gd name="T1" fmla="*/ 4 h 4"/>
                <a:gd name="T2" fmla="*/ 1 w 4"/>
                <a:gd name="T3" fmla="*/ 4 h 4"/>
                <a:gd name="T4" fmla="*/ 0 w 4"/>
                <a:gd name="T5" fmla="*/ 4 h 4"/>
                <a:gd name="T6" fmla="*/ 1 w 4"/>
                <a:gd name="T7" fmla="*/ 0 h 4"/>
                <a:gd name="T8" fmla="*/ 4 w 4"/>
                <a:gd name="T9" fmla="*/ 1 h 4"/>
                <a:gd name="T10" fmla="*/ 4 w 4"/>
                <a:gd name="T11" fmla="*/ 2 h 4"/>
                <a:gd name="T12" fmla="*/ 4 w 4"/>
                <a:gd name="T13" fmla="*/ 3 h 4"/>
                <a:gd name="T14" fmla="*/ 2 w 4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2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3" y="3"/>
                    <a:pt x="3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3" name="Freeform 252"/>
            <p:cNvSpPr>
              <a:spLocks/>
            </p:cNvSpPr>
            <p:nvPr/>
          </p:nvSpPr>
          <p:spPr bwMode="auto">
            <a:xfrm>
              <a:off x="3074" y="1715"/>
              <a:ext cx="102" cy="102"/>
            </a:xfrm>
            <a:custGeom>
              <a:avLst/>
              <a:gdLst>
                <a:gd name="T0" fmla="*/ 21 w 59"/>
                <a:gd name="T1" fmla="*/ 0 h 59"/>
                <a:gd name="T2" fmla="*/ 16 w 59"/>
                <a:gd name="T3" fmla="*/ 4 h 59"/>
                <a:gd name="T4" fmla="*/ 14 w 59"/>
                <a:gd name="T5" fmla="*/ 11 h 59"/>
                <a:gd name="T6" fmla="*/ 11 w 59"/>
                <a:gd name="T7" fmla="*/ 22 h 59"/>
                <a:gd name="T8" fmla="*/ 7 w 59"/>
                <a:gd name="T9" fmla="*/ 28 h 59"/>
                <a:gd name="T10" fmla="*/ 4 w 59"/>
                <a:gd name="T11" fmla="*/ 32 h 59"/>
                <a:gd name="T12" fmla="*/ 3 w 59"/>
                <a:gd name="T13" fmla="*/ 39 h 59"/>
                <a:gd name="T14" fmla="*/ 0 w 59"/>
                <a:gd name="T15" fmla="*/ 41 h 59"/>
                <a:gd name="T16" fmla="*/ 6 w 59"/>
                <a:gd name="T17" fmla="*/ 46 h 59"/>
                <a:gd name="T18" fmla="*/ 8 w 59"/>
                <a:gd name="T19" fmla="*/ 50 h 59"/>
                <a:gd name="T20" fmla="*/ 11 w 59"/>
                <a:gd name="T21" fmla="*/ 53 h 59"/>
                <a:gd name="T22" fmla="*/ 19 w 59"/>
                <a:gd name="T23" fmla="*/ 57 h 59"/>
                <a:gd name="T24" fmla="*/ 27 w 59"/>
                <a:gd name="T25" fmla="*/ 57 h 59"/>
                <a:gd name="T26" fmla="*/ 35 w 59"/>
                <a:gd name="T27" fmla="*/ 57 h 59"/>
                <a:gd name="T28" fmla="*/ 44 w 59"/>
                <a:gd name="T29" fmla="*/ 53 h 59"/>
                <a:gd name="T30" fmla="*/ 59 w 59"/>
                <a:gd name="T31" fmla="*/ 40 h 59"/>
                <a:gd name="T32" fmla="*/ 40 w 59"/>
                <a:gd name="T33" fmla="*/ 34 h 59"/>
                <a:gd name="T34" fmla="*/ 38 w 59"/>
                <a:gd name="T35" fmla="*/ 30 h 59"/>
                <a:gd name="T36" fmla="*/ 35 w 59"/>
                <a:gd name="T37" fmla="*/ 29 h 59"/>
                <a:gd name="T38" fmla="*/ 39 w 59"/>
                <a:gd name="T39" fmla="*/ 22 h 59"/>
                <a:gd name="T40" fmla="*/ 32 w 59"/>
                <a:gd name="T41" fmla="*/ 15 h 59"/>
                <a:gd name="T42" fmla="*/ 27 w 59"/>
                <a:gd name="T43" fmla="*/ 11 h 59"/>
                <a:gd name="T44" fmla="*/ 26 w 59"/>
                <a:gd name="T45" fmla="*/ 12 h 59"/>
                <a:gd name="T46" fmla="*/ 21 w 59"/>
                <a:gd name="T4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" h="59">
                  <a:moveTo>
                    <a:pt x="21" y="0"/>
                  </a:moveTo>
                  <a:cubicBezTo>
                    <a:pt x="21" y="3"/>
                    <a:pt x="18" y="3"/>
                    <a:pt x="16" y="4"/>
                  </a:cubicBezTo>
                  <a:cubicBezTo>
                    <a:pt x="14" y="5"/>
                    <a:pt x="14" y="10"/>
                    <a:pt x="14" y="11"/>
                  </a:cubicBezTo>
                  <a:cubicBezTo>
                    <a:pt x="13" y="15"/>
                    <a:pt x="14" y="19"/>
                    <a:pt x="11" y="22"/>
                  </a:cubicBezTo>
                  <a:cubicBezTo>
                    <a:pt x="9" y="24"/>
                    <a:pt x="8" y="25"/>
                    <a:pt x="7" y="28"/>
                  </a:cubicBezTo>
                  <a:cubicBezTo>
                    <a:pt x="7" y="30"/>
                    <a:pt x="5" y="30"/>
                    <a:pt x="4" y="32"/>
                  </a:cubicBezTo>
                  <a:cubicBezTo>
                    <a:pt x="4" y="34"/>
                    <a:pt x="5" y="37"/>
                    <a:pt x="3" y="39"/>
                  </a:cubicBezTo>
                  <a:cubicBezTo>
                    <a:pt x="2" y="40"/>
                    <a:pt x="0" y="38"/>
                    <a:pt x="0" y="41"/>
                  </a:cubicBezTo>
                  <a:cubicBezTo>
                    <a:pt x="2" y="42"/>
                    <a:pt x="5" y="44"/>
                    <a:pt x="6" y="46"/>
                  </a:cubicBezTo>
                  <a:cubicBezTo>
                    <a:pt x="7" y="47"/>
                    <a:pt x="7" y="49"/>
                    <a:pt x="8" y="50"/>
                  </a:cubicBezTo>
                  <a:cubicBezTo>
                    <a:pt x="9" y="53"/>
                    <a:pt x="11" y="50"/>
                    <a:pt x="11" y="53"/>
                  </a:cubicBezTo>
                  <a:cubicBezTo>
                    <a:pt x="11" y="53"/>
                    <a:pt x="18" y="57"/>
                    <a:pt x="19" y="57"/>
                  </a:cubicBezTo>
                  <a:cubicBezTo>
                    <a:pt x="22" y="59"/>
                    <a:pt x="24" y="59"/>
                    <a:pt x="27" y="57"/>
                  </a:cubicBezTo>
                  <a:cubicBezTo>
                    <a:pt x="30" y="55"/>
                    <a:pt x="32" y="58"/>
                    <a:pt x="35" y="57"/>
                  </a:cubicBezTo>
                  <a:cubicBezTo>
                    <a:pt x="38" y="55"/>
                    <a:pt x="41" y="53"/>
                    <a:pt x="44" y="53"/>
                  </a:cubicBezTo>
                  <a:cubicBezTo>
                    <a:pt x="49" y="52"/>
                    <a:pt x="56" y="45"/>
                    <a:pt x="59" y="40"/>
                  </a:cubicBezTo>
                  <a:cubicBezTo>
                    <a:pt x="52" y="41"/>
                    <a:pt x="45" y="38"/>
                    <a:pt x="40" y="34"/>
                  </a:cubicBezTo>
                  <a:cubicBezTo>
                    <a:pt x="39" y="32"/>
                    <a:pt x="38" y="32"/>
                    <a:pt x="38" y="30"/>
                  </a:cubicBezTo>
                  <a:cubicBezTo>
                    <a:pt x="38" y="27"/>
                    <a:pt x="35" y="30"/>
                    <a:pt x="35" y="29"/>
                  </a:cubicBezTo>
                  <a:cubicBezTo>
                    <a:pt x="32" y="26"/>
                    <a:pt x="37" y="23"/>
                    <a:pt x="39" y="22"/>
                  </a:cubicBezTo>
                  <a:cubicBezTo>
                    <a:pt x="36" y="20"/>
                    <a:pt x="34" y="17"/>
                    <a:pt x="32" y="15"/>
                  </a:cubicBezTo>
                  <a:cubicBezTo>
                    <a:pt x="30" y="13"/>
                    <a:pt x="27" y="14"/>
                    <a:pt x="27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2" y="10"/>
                    <a:pt x="24" y="4"/>
                    <a:pt x="21" y="0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4" name="Freeform 253"/>
            <p:cNvSpPr>
              <a:spLocks noEditPoints="1"/>
            </p:cNvSpPr>
            <p:nvPr/>
          </p:nvSpPr>
          <p:spPr bwMode="auto">
            <a:xfrm>
              <a:off x="3073" y="1712"/>
              <a:ext cx="105" cy="105"/>
            </a:xfrm>
            <a:custGeom>
              <a:avLst/>
              <a:gdLst>
                <a:gd name="T0" fmla="*/ 19 w 61"/>
                <a:gd name="T1" fmla="*/ 60 h 61"/>
                <a:gd name="T2" fmla="*/ 12 w 61"/>
                <a:gd name="T3" fmla="*/ 56 h 61"/>
                <a:gd name="T4" fmla="*/ 11 w 61"/>
                <a:gd name="T5" fmla="*/ 55 h 61"/>
                <a:gd name="T6" fmla="*/ 8 w 61"/>
                <a:gd name="T7" fmla="*/ 53 h 61"/>
                <a:gd name="T8" fmla="*/ 7 w 61"/>
                <a:gd name="T9" fmla="*/ 48 h 61"/>
                <a:gd name="T10" fmla="*/ 0 w 61"/>
                <a:gd name="T11" fmla="*/ 44 h 61"/>
                <a:gd name="T12" fmla="*/ 2 w 61"/>
                <a:gd name="T13" fmla="*/ 40 h 61"/>
                <a:gd name="T14" fmla="*/ 4 w 61"/>
                <a:gd name="T15" fmla="*/ 36 h 61"/>
                <a:gd name="T16" fmla="*/ 6 w 61"/>
                <a:gd name="T17" fmla="*/ 31 h 61"/>
                <a:gd name="T18" fmla="*/ 11 w 61"/>
                <a:gd name="T19" fmla="*/ 24 h 61"/>
                <a:gd name="T20" fmla="*/ 13 w 61"/>
                <a:gd name="T21" fmla="*/ 17 h 61"/>
                <a:gd name="T22" fmla="*/ 14 w 61"/>
                <a:gd name="T23" fmla="*/ 11 h 61"/>
                <a:gd name="T24" fmla="*/ 18 w 61"/>
                <a:gd name="T25" fmla="*/ 5 h 61"/>
                <a:gd name="T26" fmla="*/ 21 w 61"/>
                <a:gd name="T27" fmla="*/ 0 h 61"/>
                <a:gd name="T28" fmla="*/ 25 w 61"/>
                <a:gd name="T29" fmla="*/ 8 h 61"/>
                <a:gd name="T30" fmla="*/ 27 w 61"/>
                <a:gd name="T31" fmla="*/ 9 h 61"/>
                <a:gd name="T32" fmla="*/ 31 w 61"/>
                <a:gd name="T33" fmla="*/ 14 h 61"/>
                <a:gd name="T34" fmla="*/ 35 w 61"/>
                <a:gd name="T35" fmla="*/ 18 h 61"/>
                <a:gd name="T36" fmla="*/ 42 w 61"/>
                <a:gd name="T37" fmla="*/ 24 h 61"/>
                <a:gd name="T38" fmla="*/ 36 w 61"/>
                <a:gd name="T39" fmla="*/ 29 h 61"/>
                <a:gd name="T40" fmla="*/ 37 w 61"/>
                <a:gd name="T41" fmla="*/ 30 h 61"/>
                <a:gd name="T42" fmla="*/ 40 w 61"/>
                <a:gd name="T43" fmla="*/ 32 h 61"/>
                <a:gd name="T44" fmla="*/ 42 w 61"/>
                <a:gd name="T45" fmla="*/ 35 h 61"/>
                <a:gd name="T46" fmla="*/ 61 w 61"/>
                <a:gd name="T47" fmla="*/ 41 h 61"/>
                <a:gd name="T48" fmla="*/ 45 w 61"/>
                <a:gd name="T49" fmla="*/ 56 h 61"/>
                <a:gd name="T50" fmla="*/ 36 w 61"/>
                <a:gd name="T51" fmla="*/ 59 h 61"/>
                <a:gd name="T52" fmla="*/ 29 w 61"/>
                <a:gd name="T53" fmla="*/ 59 h 61"/>
                <a:gd name="T54" fmla="*/ 13 w 61"/>
                <a:gd name="T55" fmla="*/ 55 h 61"/>
                <a:gd name="T56" fmla="*/ 20 w 61"/>
                <a:gd name="T57" fmla="*/ 58 h 61"/>
                <a:gd name="T58" fmla="*/ 33 w 61"/>
                <a:gd name="T59" fmla="*/ 58 h 61"/>
                <a:gd name="T60" fmla="*/ 37 w 61"/>
                <a:gd name="T61" fmla="*/ 57 h 61"/>
                <a:gd name="T62" fmla="*/ 58 w 61"/>
                <a:gd name="T63" fmla="*/ 43 h 61"/>
                <a:gd name="T64" fmla="*/ 40 w 61"/>
                <a:gd name="T65" fmla="*/ 36 h 61"/>
                <a:gd name="T66" fmla="*/ 38 w 61"/>
                <a:gd name="T67" fmla="*/ 31 h 61"/>
                <a:gd name="T68" fmla="*/ 35 w 61"/>
                <a:gd name="T69" fmla="*/ 32 h 61"/>
                <a:gd name="T70" fmla="*/ 38 w 61"/>
                <a:gd name="T71" fmla="*/ 24 h 61"/>
                <a:gd name="T72" fmla="*/ 32 w 61"/>
                <a:gd name="T73" fmla="*/ 17 h 61"/>
                <a:gd name="T74" fmla="*/ 28 w 61"/>
                <a:gd name="T75" fmla="*/ 16 h 61"/>
                <a:gd name="T76" fmla="*/ 27 w 61"/>
                <a:gd name="T77" fmla="*/ 15 h 61"/>
                <a:gd name="T78" fmla="*/ 22 w 61"/>
                <a:gd name="T79" fmla="*/ 4 h 61"/>
                <a:gd name="T80" fmla="*/ 17 w 61"/>
                <a:gd name="T81" fmla="*/ 7 h 61"/>
                <a:gd name="T82" fmla="*/ 16 w 61"/>
                <a:gd name="T83" fmla="*/ 13 h 61"/>
                <a:gd name="T84" fmla="*/ 13 w 61"/>
                <a:gd name="T85" fmla="*/ 25 h 61"/>
                <a:gd name="T86" fmla="*/ 9 w 61"/>
                <a:gd name="T87" fmla="*/ 30 h 61"/>
                <a:gd name="T88" fmla="*/ 6 w 61"/>
                <a:gd name="T89" fmla="*/ 34 h 61"/>
                <a:gd name="T90" fmla="*/ 5 w 61"/>
                <a:gd name="T91" fmla="*/ 41 h 61"/>
                <a:gd name="T92" fmla="*/ 2 w 61"/>
                <a:gd name="T93" fmla="*/ 42 h 61"/>
                <a:gd name="T94" fmla="*/ 9 w 61"/>
                <a:gd name="T95" fmla="*/ 50 h 61"/>
                <a:gd name="T96" fmla="*/ 11 w 61"/>
                <a:gd name="T97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" h="61">
                  <a:moveTo>
                    <a:pt x="23" y="61"/>
                  </a:moveTo>
                  <a:cubicBezTo>
                    <a:pt x="22" y="61"/>
                    <a:pt x="21" y="61"/>
                    <a:pt x="19" y="60"/>
                  </a:cubicBezTo>
                  <a:cubicBezTo>
                    <a:pt x="19" y="60"/>
                    <a:pt x="17" y="59"/>
                    <a:pt x="15" y="58"/>
                  </a:cubicBezTo>
                  <a:cubicBezTo>
                    <a:pt x="14" y="57"/>
                    <a:pt x="12" y="56"/>
                    <a:pt x="12" y="56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4"/>
                    <a:pt x="11" y="54"/>
                  </a:cubicBezTo>
                  <a:cubicBezTo>
                    <a:pt x="10" y="54"/>
                    <a:pt x="9" y="54"/>
                    <a:pt x="8" y="53"/>
                  </a:cubicBezTo>
                  <a:cubicBezTo>
                    <a:pt x="8" y="52"/>
                    <a:pt x="7" y="51"/>
                    <a:pt x="7" y="50"/>
                  </a:cubicBezTo>
                  <a:cubicBezTo>
                    <a:pt x="7" y="50"/>
                    <a:pt x="7" y="49"/>
                    <a:pt x="7" y="48"/>
                  </a:cubicBezTo>
                  <a:cubicBezTo>
                    <a:pt x="6" y="47"/>
                    <a:pt x="2" y="45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1"/>
                    <a:pt x="1" y="40"/>
                    <a:pt x="2" y="40"/>
                  </a:cubicBezTo>
                  <a:cubicBezTo>
                    <a:pt x="3" y="40"/>
                    <a:pt x="3" y="40"/>
                    <a:pt x="4" y="40"/>
                  </a:cubicBezTo>
                  <a:cubicBezTo>
                    <a:pt x="4" y="39"/>
                    <a:pt x="4" y="37"/>
                    <a:pt x="4" y="36"/>
                  </a:cubicBezTo>
                  <a:cubicBezTo>
                    <a:pt x="4" y="35"/>
                    <a:pt x="4" y="34"/>
                    <a:pt x="4" y="34"/>
                  </a:cubicBezTo>
                  <a:cubicBezTo>
                    <a:pt x="4" y="32"/>
                    <a:pt x="5" y="32"/>
                    <a:pt x="6" y="31"/>
                  </a:cubicBezTo>
                  <a:cubicBezTo>
                    <a:pt x="7" y="31"/>
                    <a:pt x="7" y="31"/>
                    <a:pt x="7" y="30"/>
                  </a:cubicBezTo>
                  <a:cubicBezTo>
                    <a:pt x="8" y="27"/>
                    <a:pt x="9" y="26"/>
                    <a:pt x="11" y="24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3" y="22"/>
                    <a:pt x="13" y="19"/>
                    <a:pt x="13" y="17"/>
                  </a:cubicBezTo>
                  <a:cubicBezTo>
                    <a:pt x="13" y="16"/>
                    <a:pt x="13" y="14"/>
                    <a:pt x="14" y="13"/>
                  </a:cubicBezTo>
                  <a:cubicBezTo>
                    <a:pt x="14" y="12"/>
                    <a:pt x="14" y="12"/>
                    <a:pt x="14" y="11"/>
                  </a:cubicBezTo>
                  <a:cubicBezTo>
                    <a:pt x="14" y="8"/>
                    <a:pt x="15" y="6"/>
                    <a:pt x="16" y="5"/>
                  </a:cubicBezTo>
                  <a:cubicBezTo>
                    <a:pt x="17" y="5"/>
                    <a:pt x="17" y="5"/>
                    <a:pt x="18" y="5"/>
                  </a:cubicBezTo>
                  <a:cubicBezTo>
                    <a:pt x="20" y="4"/>
                    <a:pt x="21" y="4"/>
                    <a:pt x="21" y="2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4" y="3"/>
                    <a:pt x="25" y="6"/>
                    <a:pt x="25" y="8"/>
                  </a:cubicBezTo>
                  <a:cubicBezTo>
                    <a:pt x="25" y="10"/>
                    <a:pt x="26" y="11"/>
                    <a:pt x="27" y="12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4"/>
                    <a:pt x="29" y="14"/>
                    <a:pt x="31" y="14"/>
                  </a:cubicBezTo>
                  <a:cubicBezTo>
                    <a:pt x="32" y="15"/>
                    <a:pt x="33" y="15"/>
                    <a:pt x="34" y="16"/>
                  </a:cubicBezTo>
                  <a:cubicBezTo>
                    <a:pt x="34" y="17"/>
                    <a:pt x="35" y="17"/>
                    <a:pt x="35" y="18"/>
                  </a:cubicBezTo>
                  <a:cubicBezTo>
                    <a:pt x="37" y="20"/>
                    <a:pt x="38" y="22"/>
                    <a:pt x="40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8" y="26"/>
                    <a:pt x="36" y="28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30"/>
                    <a:pt x="37" y="30"/>
                  </a:cubicBezTo>
                  <a:cubicBezTo>
                    <a:pt x="37" y="30"/>
                    <a:pt x="38" y="30"/>
                    <a:pt x="39" y="30"/>
                  </a:cubicBezTo>
                  <a:cubicBezTo>
                    <a:pt x="39" y="30"/>
                    <a:pt x="40" y="30"/>
                    <a:pt x="40" y="32"/>
                  </a:cubicBezTo>
                  <a:cubicBezTo>
                    <a:pt x="40" y="33"/>
                    <a:pt x="40" y="33"/>
                    <a:pt x="42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6" y="39"/>
                    <a:pt x="53" y="42"/>
                    <a:pt x="59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58" y="48"/>
                    <a:pt x="51" y="55"/>
                    <a:pt x="45" y="56"/>
                  </a:cubicBezTo>
                  <a:cubicBezTo>
                    <a:pt x="43" y="56"/>
                    <a:pt x="41" y="57"/>
                    <a:pt x="38" y="58"/>
                  </a:cubicBezTo>
                  <a:cubicBezTo>
                    <a:pt x="38" y="59"/>
                    <a:pt x="37" y="59"/>
                    <a:pt x="36" y="59"/>
                  </a:cubicBezTo>
                  <a:cubicBezTo>
                    <a:pt x="35" y="60"/>
                    <a:pt x="33" y="60"/>
                    <a:pt x="32" y="59"/>
                  </a:cubicBezTo>
                  <a:cubicBezTo>
                    <a:pt x="31" y="59"/>
                    <a:pt x="30" y="59"/>
                    <a:pt x="29" y="59"/>
                  </a:cubicBezTo>
                  <a:cubicBezTo>
                    <a:pt x="27" y="61"/>
                    <a:pt x="25" y="61"/>
                    <a:pt x="23" y="61"/>
                  </a:cubicBezTo>
                  <a:close/>
                  <a:moveTo>
                    <a:pt x="13" y="55"/>
                  </a:moveTo>
                  <a:cubicBezTo>
                    <a:pt x="13" y="55"/>
                    <a:pt x="14" y="55"/>
                    <a:pt x="16" y="56"/>
                  </a:cubicBezTo>
                  <a:cubicBezTo>
                    <a:pt x="18" y="57"/>
                    <a:pt x="19" y="58"/>
                    <a:pt x="20" y="58"/>
                  </a:cubicBezTo>
                  <a:cubicBezTo>
                    <a:pt x="23" y="60"/>
                    <a:pt x="25" y="60"/>
                    <a:pt x="28" y="58"/>
                  </a:cubicBezTo>
                  <a:cubicBezTo>
                    <a:pt x="29" y="57"/>
                    <a:pt x="31" y="57"/>
                    <a:pt x="33" y="58"/>
                  </a:cubicBezTo>
                  <a:cubicBezTo>
                    <a:pt x="34" y="58"/>
                    <a:pt x="34" y="58"/>
                    <a:pt x="35" y="58"/>
                  </a:cubicBezTo>
                  <a:cubicBezTo>
                    <a:pt x="36" y="57"/>
                    <a:pt x="37" y="57"/>
                    <a:pt x="37" y="57"/>
                  </a:cubicBezTo>
                  <a:cubicBezTo>
                    <a:pt x="40" y="55"/>
                    <a:pt x="42" y="54"/>
                    <a:pt x="45" y="54"/>
                  </a:cubicBezTo>
                  <a:cubicBezTo>
                    <a:pt x="49" y="53"/>
                    <a:pt x="55" y="48"/>
                    <a:pt x="58" y="43"/>
                  </a:cubicBezTo>
                  <a:cubicBezTo>
                    <a:pt x="52" y="44"/>
                    <a:pt x="45" y="41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5"/>
                    <a:pt x="38" y="34"/>
                    <a:pt x="38" y="32"/>
                  </a:cubicBezTo>
                  <a:cubicBezTo>
                    <a:pt x="38" y="32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2"/>
                    <a:pt x="35" y="33"/>
                    <a:pt x="35" y="32"/>
                  </a:cubicBezTo>
                  <a:cubicBezTo>
                    <a:pt x="34" y="31"/>
                    <a:pt x="34" y="30"/>
                    <a:pt x="34" y="29"/>
                  </a:cubicBezTo>
                  <a:cubicBezTo>
                    <a:pt x="34" y="27"/>
                    <a:pt x="37" y="25"/>
                    <a:pt x="38" y="24"/>
                  </a:cubicBezTo>
                  <a:cubicBezTo>
                    <a:pt x="36" y="23"/>
                    <a:pt x="35" y="21"/>
                    <a:pt x="34" y="19"/>
                  </a:cubicBezTo>
                  <a:cubicBezTo>
                    <a:pt x="33" y="18"/>
                    <a:pt x="33" y="18"/>
                    <a:pt x="32" y="17"/>
                  </a:cubicBezTo>
                  <a:cubicBezTo>
                    <a:pt x="32" y="17"/>
                    <a:pt x="31" y="17"/>
                    <a:pt x="30" y="16"/>
                  </a:cubicBezTo>
                  <a:cubicBezTo>
                    <a:pt x="30" y="16"/>
                    <a:pt x="29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4"/>
                    <a:pt x="24" y="11"/>
                    <a:pt x="23" y="8"/>
                  </a:cubicBezTo>
                  <a:cubicBezTo>
                    <a:pt x="23" y="7"/>
                    <a:pt x="23" y="6"/>
                    <a:pt x="22" y="4"/>
                  </a:cubicBezTo>
                  <a:cubicBezTo>
                    <a:pt x="21" y="6"/>
                    <a:pt x="20" y="6"/>
                    <a:pt x="18" y="7"/>
                  </a:cubicBezTo>
                  <a:cubicBezTo>
                    <a:pt x="18" y="7"/>
                    <a:pt x="17" y="7"/>
                    <a:pt x="17" y="7"/>
                  </a:cubicBezTo>
                  <a:cubicBezTo>
                    <a:pt x="16" y="8"/>
                    <a:pt x="16" y="11"/>
                    <a:pt x="16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5" y="14"/>
                    <a:pt x="15" y="16"/>
                    <a:pt x="15" y="17"/>
                  </a:cubicBezTo>
                  <a:cubicBezTo>
                    <a:pt x="15" y="20"/>
                    <a:pt x="15" y="22"/>
                    <a:pt x="13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1" y="27"/>
                    <a:pt x="10" y="28"/>
                    <a:pt x="9" y="30"/>
                  </a:cubicBezTo>
                  <a:cubicBezTo>
                    <a:pt x="9" y="32"/>
                    <a:pt x="8" y="32"/>
                    <a:pt x="7" y="33"/>
                  </a:cubicBezTo>
                  <a:cubicBezTo>
                    <a:pt x="7" y="33"/>
                    <a:pt x="6" y="33"/>
                    <a:pt x="6" y="34"/>
                  </a:cubicBezTo>
                  <a:cubicBezTo>
                    <a:pt x="6" y="34"/>
                    <a:pt x="6" y="35"/>
                    <a:pt x="6" y="36"/>
                  </a:cubicBezTo>
                  <a:cubicBezTo>
                    <a:pt x="6" y="38"/>
                    <a:pt x="6" y="40"/>
                    <a:pt x="5" y="41"/>
                  </a:cubicBezTo>
                  <a:cubicBezTo>
                    <a:pt x="4" y="42"/>
                    <a:pt x="3" y="42"/>
                    <a:pt x="3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4" y="43"/>
                    <a:pt x="7" y="46"/>
                    <a:pt x="8" y="47"/>
                  </a:cubicBezTo>
                  <a:cubicBezTo>
                    <a:pt x="9" y="48"/>
                    <a:pt x="9" y="49"/>
                    <a:pt x="9" y="50"/>
                  </a:cubicBezTo>
                  <a:cubicBezTo>
                    <a:pt x="9" y="50"/>
                    <a:pt x="10" y="51"/>
                    <a:pt x="10" y="52"/>
                  </a:cubicBezTo>
                  <a:cubicBezTo>
                    <a:pt x="10" y="52"/>
                    <a:pt x="10" y="52"/>
                    <a:pt x="11" y="52"/>
                  </a:cubicBezTo>
                  <a:cubicBezTo>
                    <a:pt x="12" y="52"/>
                    <a:pt x="13" y="53"/>
                    <a:pt x="13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5" name="Freeform 254"/>
            <p:cNvSpPr>
              <a:spLocks/>
            </p:cNvSpPr>
            <p:nvPr/>
          </p:nvSpPr>
          <p:spPr bwMode="auto">
            <a:xfrm>
              <a:off x="3121" y="1731"/>
              <a:ext cx="2" cy="3"/>
            </a:xfrm>
            <a:custGeom>
              <a:avLst/>
              <a:gdLst>
                <a:gd name="T0" fmla="*/ 1 w 1"/>
                <a:gd name="T1" fmla="*/ 1 h 2"/>
                <a:gd name="T2" fmla="*/ 0 w 1"/>
                <a:gd name="T3" fmla="*/ 1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2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6" name="Freeform 255"/>
            <p:cNvSpPr>
              <a:spLocks/>
            </p:cNvSpPr>
            <p:nvPr/>
          </p:nvSpPr>
          <p:spPr bwMode="auto">
            <a:xfrm>
              <a:off x="3117" y="1729"/>
              <a:ext cx="7" cy="5"/>
            </a:xfrm>
            <a:custGeom>
              <a:avLst/>
              <a:gdLst>
                <a:gd name="T0" fmla="*/ 2 w 4"/>
                <a:gd name="T1" fmla="*/ 3 h 3"/>
                <a:gd name="T2" fmla="*/ 2 w 4"/>
                <a:gd name="T3" fmla="*/ 3 h 3"/>
                <a:gd name="T4" fmla="*/ 1 w 4"/>
                <a:gd name="T5" fmla="*/ 2 h 3"/>
                <a:gd name="T6" fmla="*/ 0 w 4"/>
                <a:gd name="T7" fmla="*/ 1 h 3"/>
                <a:gd name="T8" fmla="*/ 1 w 4"/>
                <a:gd name="T9" fmla="*/ 1 h 3"/>
                <a:gd name="T10" fmla="*/ 3 w 4"/>
                <a:gd name="T11" fmla="*/ 1 h 3"/>
                <a:gd name="T12" fmla="*/ 4 w 4"/>
                <a:gd name="T13" fmla="*/ 2 h 3"/>
                <a:gd name="T14" fmla="*/ 4 w 4"/>
                <a:gd name="T15" fmla="*/ 3 h 3"/>
                <a:gd name="T16" fmla="*/ 2 w 4"/>
                <a:gd name="T1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3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3" y="1"/>
                    <a:pt x="3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7" name="Freeform 256"/>
            <p:cNvSpPr>
              <a:spLocks/>
            </p:cNvSpPr>
            <p:nvPr/>
          </p:nvSpPr>
          <p:spPr bwMode="auto">
            <a:xfrm>
              <a:off x="3133" y="1751"/>
              <a:ext cx="12" cy="16"/>
            </a:xfrm>
            <a:custGeom>
              <a:avLst/>
              <a:gdLst>
                <a:gd name="T0" fmla="*/ 6 w 7"/>
                <a:gd name="T1" fmla="*/ 6 h 9"/>
                <a:gd name="T2" fmla="*/ 4 w 7"/>
                <a:gd name="T3" fmla="*/ 8 h 9"/>
                <a:gd name="T4" fmla="*/ 0 w 7"/>
                <a:gd name="T5" fmla="*/ 8 h 9"/>
                <a:gd name="T6" fmla="*/ 2 w 7"/>
                <a:gd name="T7" fmla="*/ 3 h 9"/>
                <a:gd name="T8" fmla="*/ 6 w 7"/>
                <a:gd name="T9" fmla="*/ 2 h 9"/>
                <a:gd name="T10" fmla="*/ 3 w 7"/>
                <a:gd name="T11" fmla="*/ 6 h 9"/>
                <a:gd name="T12" fmla="*/ 6 w 7"/>
                <a:gd name="T1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9">
                  <a:moveTo>
                    <a:pt x="6" y="6"/>
                  </a:moveTo>
                  <a:cubicBezTo>
                    <a:pt x="6" y="7"/>
                    <a:pt x="5" y="8"/>
                    <a:pt x="4" y="8"/>
                  </a:cubicBezTo>
                  <a:cubicBezTo>
                    <a:pt x="3" y="7"/>
                    <a:pt x="1" y="9"/>
                    <a:pt x="0" y="8"/>
                  </a:cubicBezTo>
                  <a:cubicBezTo>
                    <a:pt x="0" y="7"/>
                    <a:pt x="1" y="4"/>
                    <a:pt x="2" y="3"/>
                  </a:cubicBezTo>
                  <a:cubicBezTo>
                    <a:pt x="3" y="1"/>
                    <a:pt x="5" y="0"/>
                    <a:pt x="6" y="2"/>
                  </a:cubicBezTo>
                  <a:cubicBezTo>
                    <a:pt x="7" y="5"/>
                    <a:pt x="5" y="5"/>
                    <a:pt x="3" y="6"/>
                  </a:cubicBezTo>
                  <a:cubicBezTo>
                    <a:pt x="4" y="6"/>
                    <a:pt x="5" y="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8" name="Freeform 257"/>
            <p:cNvSpPr>
              <a:spLocks noEditPoints="1"/>
            </p:cNvSpPr>
            <p:nvPr/>
          </p:nvSpPr>
          <p:spPr bwMode="auto">
            <a:xfrm>
              <a:off x="3131" y="1751"/>
              <a:ext cx="14" cy="18"/>
            </a:xfrm>
            <a:custGeom>
              <a:avLst/>
              <a:gdLst>
                <a:gd name="T0" fmla="*/ 6 w 8"/>
                <a:gd name="T1" fmla="*/ 10 h 10"/>
                <a:gd name="T2" fmla="*/ 5 w 8"/>
                <a:gd name="T3" fmla="*/ 9 h 10"/>
                <a:gd name="T4" fmla="*/ 3 w 8"/>
                <a:gd name="T5" fmla="*/ 9 h 10"/>
                <a:gd name="T6" fmla="*/ 2 w 8"/>
                <a:gd name="T7" fmla="*/ 9 h 10"/>
                <a:gd name="T8" fmla="*/ 1 w 8"/>
                <a:gd name="T9" fmla="*/ 8 h 10"/>
                <a:gd name="T10" fmla="*/ 0 w 8"/>
                <a:gd name="T11" fmla="*/ 7 h 10"/>
                <a:gd name="T12" fmla="*/ 0 w 8"/>
                <a:gd name="T13" fmla="*/ 7 h 10"/>
                <a:gd name="T14" fmla="*/ 0 w 8"/>
                <a:gd name="T15" fmla="*/ 7 h 10"/>
                <a:gd name="T16" fmla="*/ 2 w 8"/>
                <a:gd name="T17" fmla="*/ 2 h 10"/>
                <a:gd name="T18" fmla="*/ 5 w 8"/>
                <a:gd name="T19" fmla="*/ 0 h 10"/>
                <a:gd name="T20" fmla="*/ 8 w 8"/>
                <a:gd name="T21" fmla="*/ 2 h 10"/>
                <a:gd name="T22" fmla="*/ 8 w 8"/>
                <a:gd name="T23" fmla="*/ 4 h 10"/>
                <a:gd name="T24" fmla="*/ 7 w 8"/>
                <a:gd name="T25" fmla="*/ 5 h 10"/>
                <a:gd name="T26" fmla="*/ 8 w 8"/>
                <a:gd name="T27" fmla="*/ 5 h 10"/>
                <a:gd name="T28" fmla="*/ 8 w 8"/>
                <a:gd name="T29" fmla="*/ 6 h 10"/>
                <a:gd name="T30" fmla="*/ 7 w 8"/>
                <a:gd name="T31" fmla="*/ 8 h 10"/>
                <a:gd name="T32" fmla="*/ 6 w 8"/>
                <a:gd name="T33" fmla="*/ 9 h 10"/>
                <a:gd name="T34" fmla="*/ 6 w 8"/>
                <a:gd name="T35" fmla="*/ 10 h 10"/>
                <a:gd name="T36" fmla="*/ 5 w 8"/>
                <a:gd name="T37" fmla="*/ 2 h 10"/>
                <a:gd name="T38" fmla="*/ 3 w 8"/>
                <a:gd name="T39" fmla="*/ 3 h 10"/>
                <a:gd name="T40" fmla="*/ 3 w 8"/>
                <a:gd name="T41" fmla="*/ 5 h 10"/>
                <a:gd name="T42" fmla="*/ 3 w 8"/>
                <a:gd name="T43" fmla="*/ 5 h 10"/>
                <a:gd name="T44" fmla="*/ 5 w 8"/>
                <a:gd name="T45" fmla="*/ 4 h 10"/>
                <a:gd name="T46" fmla="*/ 6 w 8"/>
                <a:gd name="T47" fmla="*/ 3 h 10"/>
                <a:gd name="T48" fmla="*/ 6 w 8"/>
                <a:gd name="T49" fmla="*/ 3 h 10"/>
                <a:gd name="T50" fmla="*/ 5 w 8"/>
                <a:gd name="T5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" h="10">
                  <a:moveTo>
                    <a:pt x="6" y="10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4" y="9"/>
                    <a:pt x="3" y="9"/>
                  </a:cubicBezTo>
                  <a:cubicBezTo>
                    <a:pt x="3" y="9"/>
                    <a:pt x="3" y="9"/>
                    <a:pt x="2" y="9"/>
                  </a:cubicBezTo>
                  <a:cubicBezTo>
                    <a:pt x="1" y="9"/>
                    <a:pt x="1" y="8"/>
                    <a:pt x="1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5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6" y="0"/>
                    <a:pt x="7" y="0"/>
                    <a:pt x="8" y="2"/>
                  </a:cubicBezTo>
                  <a:cubicBezTo>
                    <a:pt x="8" y="3"/>
                    <a:pt x="8" y="3"/>
                    <a:pt x="8" y="4"/>
                  </a:cubicBezTo>
                  <a:cubicBezTo>
                    <a:pt x="8" y="4"/>
                    <a:pt x="8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7"/>
                    <a:pt x="7" y="8"/>
                    <a:pt x="7" y="8"/>
                  </a:cubicBezTo>
                  <a:cubicBezTo>
                    <a:pt x="7" y="8"/>
                    <a:pt x="6" y="8"/>
                    <a:pt x="6" y="9"/>
                  </a:cubicBezTo>
                  <a:lnTo>
                    <a:pt x="6" y="10"/>
                  </a:lnTo>
                  <a:close/>
                  <a:moveTo>
                    <a:pt x="5" y="2"/>
                  </a:moveTo>
                  <a:cubicBezTo>
                    <a:pt x="5" y="2"/>
                    <a:pt x="4" y="3"/>
                    <a:pt x="3" y="3"/>
                  </a:cubicBezTo>
                  <a:cubicBezTo>
                    <a:pt x="3" y="4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5" y="4"/>
                  </a:cubicBezTo>
                  <a:cubicBezTo>
                    <a:pt x="5" y="4"/>
                    <a:pt x="6" y="4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5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89" name="Freeform 258"/>
            <p:cNvSpPr>
              <a:spLocks/>
            </p:cNvSpPr>
            <p:nvPr/>
          </p:nvSpPr>
          <p:spPr bwMode="auto">
            <a:xfrm>
              <a:off x="2909" y="1824"/>
              <a:ext cx="40" cy="43"/>
            </a:xfrm>
            <a:custGeom>
              <a:avLst/>
              <a:gdLst>
                <a:gd name="T0" fmla="*/ 18 w 23"/>
                <a:gd name="T1" fmla="*/ 1 h 25"/>
                <a:gd name="T2" fmla="*/ 10 w 23"/>
                <a:gd name="T3" fmla="*/ 0 h 25"/>
                <a:gd name="T4" fmla="*/ 7 w 23"/>
                <a:gd name="T5" fmla="*/ 5 h 25"/>
                <a:gd name="T6" fmla="*/ 2 w 23"/>
                <a:gd name="T7" fmla="*/ 7 h 25"/>
                <a:gd name="T8" fmla="*/ 4 w 23"/>
                <a:gd name="T9" fmla="*/ 9 h 25"/>
                <a:gd name="T10" fmla="*/ 2 w 23"/>
                <a:gd name="T11" fmla="*/ 8 h 25"/>
                <a:gd name="T12" fmla="*/ 1 w 23"/>
                <a:gd name="T13" fmla="*/ 12 h 25"/>
                <a:gd name="T14" fmla="*/ 2 w 23"/>
                <a:gd name="T15" fmla="*/ 17 h 25"/>
                <a:gd name="T16" fmla="*/ 9 w 23"/>
                <a:gd name="T17" fmla="*/ 25 h 25"/>
                <a:gd name="T18" fmla="*/ 12 w 23"/>
                <a:gd name="T19" fmla="*/ 22 h 25"/>
                <a:gd name="T20" fmla="*/ 13 w 23"/>
                <a:gd name="T21" fmla="*/ 18 h 25"/>
                <a:gd name="T22" fmla="*/ 17 w 23"/>
                <a:gd name="T23" fmla="*/ 17 h 25"/>
                <a:gd name="T24" fmla="*/ 21 w 23"/>
                <a:gd name="T25" fmla="*/ 18 h 25"/>
                <a:gd name="T26" fmla="*/ 21 w 23"/>
                <a:gd name="T27" fmla="*/ 7 h 25"/>
                <a:gd name="T28" fmla="*/ 18 w 23"/>
                <a:gd name="T29" fmla="*/ 5 h 25"/>
                <a:gd name="T30" fmla="*/ 18 w 23"/>
                <a:gd name="T31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" h="25">
                  <a:moveTo>
                    <a:pt x="18" y="1"/>
                  </a:moveTo>
                  <a:cubicBezTo>
                    <a:pt x="15" y="1"/>
                    <a:pt x="13" y="0"/>
                    <a:pt x="10" y="0"/>
                  </a:cubicBezTo>
                  <a:cubicBezTo>
                    <a:pt x="10" y="4"/>
                    <a:pt x="11" y="5"/>
                    <a:pt x="7" y="5"/>
                  </a:cubicBezTo>
                  <a:cubicBezTo>
                    <a:pt x="5" y="5"/>
                    <a:pt x="3" y="5"/>
                    <a:pt x="2" y="7"/>
                  </a:cubicBezTo>
                  <a:cubicBezTo>
                    <a:pt x="3" y="8"/>
                    <a:pt x="4" y="8"/>
                    <a:pt x="4" y="9"/>
                  </a:cubicBezTo>
                  <a:cubicBezTo>
                    <a:pt x="4" y="8"/>
                    <a:pt x="3" y="8"/>
                    <a:pt x="2" y="8"/>
                  </a:cubicBezTo>
                  <a:cubicBezTo>
                    <a:pt x="3" y="10"/>
                    <a:pt x="2" y="11"/>
                    <a:pt x="1" y="12"/>
                  </a:cubicBezTo>
                  <a:cubicBezTo>
                    <a:pt x="0" y="12"/>
                    <a:pt x="2" y="16"/>
                    <a:pt x="2" y="17"/>
                  </a:cubicBezTo>
                  <a:cubicBezTo>
                    <a:pt x="4" y="19"/>
                    <a:pt x="7" y="22"/>
                    <a:pt x="9" y="25"/>
                  </a:cubicBezTo>
                  <a:cubicBezTo>
                    <a:pt x="10" y="24"/>
                    <a:pt x="12" y="23"/>
                    <a:pt x="12" y="22"/>
                  </a:cubicBezTo>
                  <a:cubicBezTo>
                    <a:pt x="12" y="20"/>
                    <a:pt x="11" y="19"/>
                    <a:pt x="13" y="18"/>
                  </a:cubicBezTo>
                  <a:cubicBezTo>
                    <a:pt x="15" y="17"/>
                    <a:pt x="15" y="16"/>
                    <a:pt x="17" y="17"/>
                  </a:cubicBezTo>
                  <a:cubicBezTo>
                    <a:pt x="18" y="17"/>
                    <a:pt x="21" y="20"/>
                    <a:pt x="21" y="18"/>
                  </a:cubicBezTo>
                  <a:cubicBezTo>
                    <a:pt x="21" y="16"/>
                    <a:pt x="20" y="9"/>
                    <a:pt x="21" y="7"/>
                  </a:cubicBezTo>
                  <a:cubicBezTo>
                    <a:pt x="23" y="4"/>
                    <a:pt x="19" y="1"/>
                    <a:pt x="18" y="5"/>
                  </a:cubicBezTo>
                  <a:cubicBezTo>
                    <a:pt x="17" y="4"/>
                    <a:pt x="18" y="2"/>
                    <a:pt x="18" y="1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0" name="Freeform 259"/>
            <p:cNvSpPr>
              <a:spLocks noEditPoints="1"/>
            </p:cNvSpPr>
            <p:nvPr/>
          </p:nvSpPr>
          <p:spPr bwMode="auto">
            <a:xfrm>
              <a:off x="2905" y="1822"/>
              <a:ext cx="44" cy="46"/>
            </a:xfrm>
            <a:custGeom>
              <a:avLst/>
              <a:gdLst>
                <a:gd name="T0" fmla="*/ 11 w 25"/>
                <a:gd name="T1" fmla="*/ 26 h 27"/>
                <a:gd name="T2" fmla="*/ 3 w 25"/>
                <a:gd name="T3" fmla="*/ 18 h 27"/>
                <a:gd name="T4" fmla="*/ 3 w 25"/>
                <a:gd name="T5" fmla="*/ 9 h 27"/>
                <a:gd name="T6" fmla="*/ 4 w 25"/>
                <a:gd name="T7" fmla="*/ 8 h 27"/>
                <a:gd name="T8" fmla="*/ 9 w 25"/>
                <a:gd name="T9" fmla="*/ 5 h 27"/>
                <a:gd name="T10" fmla="*/ 11 w 25"/>
                <a:gd name="T11" fmla="*/ 3 h 27"/>
                <a:gd name="T12" fmla="*/ 11 w 25"/>
                <a:gd name="T13" fmla="*/ 0 h 27"/>
                <a:gd name="T14" fmla="*/ 20 w 25"/>
                <a:gd name="T15" fmla="*/ 1 h 27"/>
                <a:gd name="T16" fmla="*/ 21 w 25"/>
                <a:gd name="T17" fmla="*/ 2 h 27"/>
                <a:gd name="T18" fmla="*/ 22 w 25"/>
                <a:gd name="T19" fmla="*/ 3 h 27"/>
                <a:gd name="T20" fmla="*/ 24 w 25"/>
                <a:gd name="T21" fmla="*/ 9 h 27"/>
                <a:gd name="T22" fmla="*/ 24 w 25"/>
                <a:gd name="T23" fmla="*/ 19 h 27"/>
                <a:gd name="T24" fmla="*/ 19 w 25"/>
                <a:gd name="T25" fmla="*/ 19 h 27"/>
                <a:gd name="T26" fmla="*/ 17 w 25"/>
                <a:gd name="T27" fmla="*/ 18 h 27"/>
                <a:gd name="T28" fmla="*/ 16 w 25"/>
                <a:gd name="T29" fmla="*/ 20 h 27"/>
                <a:gd name="T30" fmla="*/ 15 w 25"/>
                <a:gd name="T31" fmla="*/ 23 h 27"/>
                <a:gd name="T32" fmla="*/ 12 w 25"/>
                <a:gd name="T33" fmla="*/ 26 h 27"/>
                <a:gd name="T34" fmla="*/ 3 w 25"/>
                <a:gd name="T35" fmla="*/ 13 h 27"/>
                <a:gd name="T36" fmla="*/ 10 w 25"/>
                <a:gd name="T37" fmla="*/ 22 h 27"/>
                <a:gd name="T38" fmla="*/ 12 w 25"/>
                <a:gd name="T39" fmla="*/ 23 h 27"/>
                <a:gd name="T40" fmla="*/ 13 w 25"/>
                <a:gd name="T41" fmla="*/ 22 h 27"/>
                <a:gd name="T42" fmla="*/ 15 w 25"/>
                <a:gd name="T43" fmla="*/ 18 h 27"/>
                <a:gd name="T44" fmla="*/ 20 w 25"/>
                <a:gd name="T45" fmla="*/ 17 h 27"/>
                <a:gd name="T46" fmla="*/ 22 w 25"/>
                <a:gd name="T47" fmla="*/ 15 h 27"/>
                <a:gd name="T48" fmla="*/ 22 w 25"/>
                <a:gd name="T49" fmla="*/ 5 h 27"/>
                <a:gd name="T50" fmla="*/ 20 w 25"/>
                <a:gd name="T51" fmla="*/ 8 h 27"/>
                <a:gd name="T52" fmla="*/ 19 w 25"/>
                <a:gd name="T53" fmla="*/ 3 h 27"/>
                <a:gd name="T54" fmla="*/ 13 w 25"/>
                <a:gd name="T55" fmla="*/ 2 h 27"/>
                <a:gd name="T56" fmla="*/ 13 w 25"/>
                <a:gd name="T57" fmla="*/ 6 h 27"/>
                <a:gd name="T58" fmla="*/ 8 w 25"/>
                <a:gd name="T59" fmla="*/ 7 h 27"/>
                <a:gd name="T60" fmla="*/ 6 w 25"/>
                <a:gd name="T61" fmla="*/ 8 h 27"/>
                <a:gd name="T62" fmla="*/ 6 w 25"/>
                <a:gd name="T63" fmla="*/ 11 h 27"/>
                <a:gd name="T64" fmla="*/ 5 w 25"/>
                <a:gd name="T65" fmla="*/ 1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" h="27">
                  <a:moveTo>
                    <a:pt x="12" y="27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10" y="25"/>
                    <a:pt x="9" y="25"/>
                    <a:pt x="8" y="24"/>
                  </a:cubicBezTo>
                  <a:cubicBezTo>
                    <a:pt x="7" y="22"/>
                    <a:pt x="5" y="20"/>
                    <a:pt x="3" y="18"/>
                  </a:cubicBezTo>
                  <a:cubicBezTo>
                    <a:pt x="3" y="17"/>
                    <a:pt x="0" y="13"/>
                    <a:pt x="2" y="12"/>
                  </a:cubicBezTo>
                  <a:cubicBezTo>
                    <a:pt x="3" y="11"/>
                    <a:pt x="4" y="11"/>
                    <a:pt x="3" y="9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5"/>
                    <a:pt x="6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4"/>
                    <a:pt x="11" y="3"/>
                  </a:cubicBezTo>
                  <a:cubicBezTo>
                    <a:pt x="11" y="3"/>
                    <a:pt x="11" y="2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8" y="1"/>
                    <a:pt x="20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3"/>
                    <a:pt x="21" y="3"/>
                  </a:cubicBezTo>
                  <a:cubicBezTo>
                    <a:pt x="21" y="3"/>
                    <a:pt x="21" y="3"/>
                    <a:pt x="22" y="3"/>
                  </a:cubicBezTo>
                  <a:cubicBezTo>
                    <a:pt x="23" y="3"/>
                    <a:pt x="24" y="4"/>
                    <a:pt x="24" y="4"/>
                  </a:cubicBezTo>
                  <a:cubicBezTo>
                    <a:pt x="25" y="6"/>
                    <a:pt x="25" y="7"/>
                    <a:pt x="24" y="9"/>
                  </a:cubicBezTo>
                  <a:cubicBezTo>
                    <a:pt x="24" y="10"/>
                    <a:pt x="24" y="13"/>
                    <a:pt x="24" y="15"/>
                  </a:cubicBezTo>
                  <a:cubicBezTo>
                    <a:pt x="24" y="16"/>
                    <a:pt x="24" y="18"/>
                    <a:pt x="24" y="19"/>
                  </a:cubicBezTo>
                  <a:cubicBezTo>
                    <a:pt x="24" y="20"/>
                    <a:pt x="23" y="21"/>
                    <a:pt x="22" y="21"/>
                  </a:cubicBezTo>
                  <a:cubicBezTo>
                    <a:pt x="21" y="21"/>
                    <a:pt x="20" y="20"/>
                    <a:pt x="19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7" y="18"/>
                    <a:pt x="17" y="18"/>
                  </a:cubicBezTo>
                  <a:cubicBezTo>
                    <a:pt x="17" y="18"/>
                    <a:pt x="17" y="19"/>
                    <a:pt x="16" y="19"/>
                  </a:cubicBezTo>
                  <a:cubicBezTo>
                    <a:pt x="16" y="19"/>
                    <a:pt x="16" y="20"/>
                    <a:pt x="16" y="20"/>
                  </a:cubicBezTo>
                  <a:cubicBezTo>
                    <a:pt x="15" y="21"/>
                    <a:pt x="15" y="21"/>
                    <a:pt x="15" y="22"/>
                  </a:cubicBezTo>
                  <a:cubicBezTo>
                    <a:pt x="15" y="22"/>
                    <a:pt x="15" y="23"/>
                    <a:pt x="15" y="23"/>
                  </a:cubicBezTo>
                  <a:cubicBezTo>
                    <a:pt x="15" y="24"/>
                    <a:pt x="14" y="24"/>
                    <a:pt x="13" y="25"/>
                  </a:cubicBezTo>
                  <a:cubicBezTo>
                    <a:pt x="13" y="25"/>
                    <a:pt x="12" y="26"/>
                    <a:pt x="12" y="26"/>
                  </a:cubicBezTo>
                  <a:lnTo>
                    <a:pt x="12" y="27"/>
                  </a:lnTo>
                  <a:close/>
                  <a:moveTo>
                    <a:pt x="3" y="13"/>
                  </a:moveTo>
                  <a:cubicBezTo>
                    <a:pt x="3" y="14"/>
                    <a:pt x="4" y="16"/>
                    <a:pt x="5" y="17"/>
                  </a:cubicBezTo>
                  <a:cubicBezTo>
                    <a:pt x="6" y="19"/>
                    <a:pt x="8" y="21"/>
                    <a:pt x="10" y="22"/>
                  </a:cubicBezTo>
                  <a:cubicBezTo>
                    <a:pt x="10" y="23"/>
                    <a:pt x="11" y="23"/>
                    <a:pt x="11" y="24"/>
                  </a:cubicBezTo>
                  <a:cubicBezTo>
                    <a:pt x="12" y="24"/>
                    <a:pt x="12" y="24"/>
                    <a:pt x="12" y="23"/>
                  </a:cubicBezTo>
                  <a:cubicBezTo>
                    <a:pt x="12" y="23"/>
                    <a:pt x="13" y="23"/>
                    <a:pt x="13" y="23"/>
                  </a:cubicBezTo>
                  <a:cubicBezTo>
                    <a:pt x="13" y="23"/>
                    <a:pt x="13" y="22"/>
                    <a:pt x="13" y="22"/>
                  </a:cubicBezTo>
                  <a:cubicBezTo>
                    <a:pt x="13" y="20"/>
                    <a:pt x="13" y="20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7"/>
                    <a:pt x="17" y="16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1" y="19"/>
                    <a:pt x="22" y="19"/>
                  </a:cubicBezTo>
                  <a:cubicBezTo>
                    <a:pt x="22" y="18"/>
                    <a:pt x="22" y="16"/>
                    <a:pt x="22" y="15"/>
                  </a:cubicBezTo>
                  <a:cubicBezTo>
                    <a:pt x="22" y="11"/>
                    <a:pt x="22" y="9"/>
                    <a:pt x="22" y="8"/>
                  </a:cubicBezTo>
                  <a:cubicBezTo>
                    <a:pt x="23" y="7"/>
                    <a:pt x="23" y="6"/>
                    <a:pt x="22" y="5"/>
                  </a:cubicBezTo>
                  <a:cubicBezTo>
                    <a:pt x="22" y="5"/>
                    <a:pt x="21" y="5"/>
                    <a:pt x="21" y="6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8" y="5"/>
                    <a:pt x="18" y="4"/>
                    <a:pt x="19" y="3"/>
                  </a:cubicBezTo>
                  <a:cubicBezTo>
                    <a:pt x="17" y="3"/>
                    <a:pt x="16" y="2"/>
                    <a:pt x="14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5"/>
                    <a:pt x="13" y="6"/>
                  </a:cubicBezTo>
                  <a:cubicBezTo>
                    <a:pt x="12" y="7"/>
                    <a:pt x="11" y="7"/>
                    <a:pt x="9" y="7"/>
                  </a:cubicBezTo>
                  <a:cubicBezTo>
                    <a:pt x="9" y="7"/>
                    <a:pt x="9" y="7"/>
                    <a:pt x="8" y="7"/>
                  </a:cubicBezTo>
                  <a:cubicBezTo>
                    <a:pt x="7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9"/>
                    <a:pt x="7" y="9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0"/>
                    <a:pt x="5" y="10"/>
                  </a:cubicBezTo>
                  <a:cubicBezTo>
                    <a:pt x="5" y="12"/>
                    <a:pt x="5" y="13"/>
                    <a:pt x="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1" name="Freeform 260"/>
            <p:cNvSpPr>
              <a:spLocks/>
            </p:cNvSpPr>
            <p:nvPr/>
          </p:nvSpPr>
          <p:spPr bwMode="auto">
            <a:xfrm>
              <a:off x="2737" y="1744"/>
              <a:ext cx="20" cy="7"/>
            </a:xfrm>
            <a:custGeom>
              <a:avLst/>
              <a:gdLst>
                <a:gd name="T0" fmla="*/ 1 w 12"/>
                <a:gd name="T1" fmla="*/ 1 h 4"/>
                <a:gd name="T2" fmla="*/ 0 w 12"/>
                <a:gd name="T3" fmla="*/ 3 h 4"/>
                <a:gd name="T4" fmla="*/ 7 w 12"/>
                <a:gd name="T5" fmla="*/ 1 h 4"/>
                <a:gd name="T6" fmla="*/ 12 w 12"/>
                <a:gd name="T7" fmla="*/ 1 h 4"/>
                <a:gd name="T8" fmla="*/ 7 w 12"/>
                <a:gd name="T9" fmla="*/ 0 h 4"/>
                <a:gd name="T10" fmla="*/ 1 w 12"/>
                <a:gd name="T11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4">
                  <a:moveTo>
                    <a:pt x="1" y="1"/>
                  </a:moveTo>
                  <a:cubicBezTo>
                    <a:pt x="0" y="2"/>
                    <a:pt x="0" y="2"/>
                    <a:pt x="0" y="3"/>
                  </a:cubicBezTo>
                  <a:cubicBezTo>
                    <a:pt x="2" y="3"/>
                    <a:pt x="5" y="2"/>
                    <a:pt x="7" y="1"/>
                  </a:cubicBezTo>
                  <a:cubicBezTo>
                    <a:pt x="9" y="1"/>
                    <a:pt x="11" y="4"/>
                    <a:pt x="12" y="1"/>
                  </a:cubicBezTo>
                  <a:cubicBezTo>
                    <a:pt x="9" y="3"/>
                    <a:pt x="9" y="0"/>
                    <a:pt x="7" y="0"/>
                  </a:cubicBezTo>
                  <a:cubicBezTo>
                    <a:pt x="5" y="0"/>
                    <a:pt x="3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2" name="Freeform 261"/>
            <p:cNvSpPr>
              <a:spLocks/>
            </p:cNvSpPr>
            <p:nvPr/>
          </p:nvSpPr>
          <p:spPr bwMode="auto">
            <a:xfrm>
              <a:off x="2735" y="1743"/>
              <a:ext cx="26" cy="10"/>
            </a:xfrm>
            <a:custGeom>
              <a:avLst/>
              <a:gdLst>
                <a:gd name="T0" fmla="*/ 0 w 15"/>
                <a:gd name="T1" fmla="*/ 6 h 6"/>
                <a:gd name="T2" fmla="*/ 0 w 15"/>
                <a:gd name="T3" fmla="*/ 5 h 6"/>
                <a:gd name="T4" fmla="*/ 1 w 15"/>
                <a:gd name="T5" fmla="*/ 2 h 6"/>
                <a:gd name="T6" fmla="*/ 1 w 15"/>
                <a:gd name="T7" fmla="*/ 1 h 6"/>
                <a:gd name="T8" fmla="*/ 2 w 15"/>
                <a:gd name="T9" fmla="*/ 1 h 6"/>
                <a:gd name="T10" fmla="*/ 5 w 15"/>
                <a:gd name="T11" fmla="*/ 1 h 6"/>
                <a:gd name="T12" fmla="*/ 8 w 15"/>
                <a:gd name="T13" fmla="*/ 0 h 6"/>
                <a:gd name="T14" fmla="*/ 8 w 15"/>
                <a:gd name="T15" fmla="*/ 0 h 6"/>
                <a:gd name="T16" fmla="*/ 10 w 15"/>
                <a:gd name="T17" fmla="*/ 1 h 6"/>
                <a:gd name="T18" fmla="*/ 12 w 15"/>
                <a:gd name="T19" fmla="*/ 2 h 6"/>
                <a:gd name="T20" fmla="*/ 15 w 15"/>
                <a:gd name="T21" fmla="*/ 1 h 6"/>
                <a:gd name="T22" fmla="*/ 14 w 15"/>
                <a:gd name="T23" fmla="*/ 3 h 6"/>
                <a:gd name="T24" fmla="*/ 12 w 15"/>
                <a:gd name="T25" fmla="*/ 5 h 6"/>
                <a:gd name="T26" fmla="*/ 9 w 15"/>
                <a:gd name="T27" fmla="*/ 4 h 6"/>
                <a:gd name="T28" fmla="*/ 8 w 15"/>
                <a:gd name="T29" fmla="*/ 3 h 6"/>
                <a:gd name="T30" fmla="*/ 5 w 15"/>
                <a:gd name="T31" fmla="*/ 4 h 6"/>
                <a:gd name="T32" fmla="*/ 1 w 15"/>
                <a:gd name="T33" fmla="*/ 5 h 6"/>
                <a:gd name="T34" fmla="*/ 0 w 15"/>
                <a:gd name="T3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6">
                  <a:moveTo>
                    <a:pt x="0" y="6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4" y="1"/>
                    <a:pt x="5" y="1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4"/>
                    <a:pt x="12" y="5"/>
                    <a:pt x="12" y="5"/>
                  </a:cubicBezTo>
                  <a:cubicBezTo>
                    <a:pt x="11" y="5"/>
                    <a:pt x="10" y="4"/>
                    <a:pt x="9" y="4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7" y="3"/>
                    <a:pt x="6" y="4"/>
                    <a:pt x="5" y="4"/>
                  </a:cubicBezTo>
                  <a:cubicBezTo>
                    <a:pt x="4" y="5"/>
                    <a:pt x="2" y="5"/>
                    <a:pt x="1" y="5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3" name="Freeform 262"/>
            <p:cNvSpPr>
              <a:spLocks/>
            </p:cNvSpPr>
            <p:nvPr/>
          </p:nvSpPr>
          <p:spPr bwMode="auto">
            <a:xfrm>
              <a:off x="2828" y="1762"/>
              <a:ext cx="31" cy="46"/>
            </a:xfrm>
            <a:custGeom>
              <a:avLst/>
              <a:gdLst>
                <a:gd name="T0" fmla="*/ 18 w 18"/>
                <a:gd name="T1" fmla="*/ 21 h 27"/>
                <a:gd name="T2" fmla="*/ 10 w 18"/>
                <a:gd name="T3" fmla="*/ 25 h 27"/>
                <a:gd name="T4" fmla="*/ 1 w 18"/>
                <a:gd name="T5" fmla="*/ 25 h 27"/>
                <a:gd name="T6" fmla="*/ 1 w 18"/>
                <a:gd name="T7" fmla="*/ 21 h 27"/>
                <a:gd name="T8" fmla="*/ 2 w 18"/>
                <a:gd name="T9" fmla="*/ 14 h 27"/>
                <a:gd name="T10" fmla="*/ 3 w 18"/>
                <a:gd name="T11" fmla="*/ 11 h 27"/>
                <a:gd name="T12" fmla="*/ 2 w 18"/>
                <a:gd name="T13" fmla="*/ 8 h 27"/>
                <a:gd name="T14" fmla="*/ 3 w 18"/>
                <a:gd name="T15" fmla="*/ 2 h 27"/>
                <a:gd name="T16" fmla="*/ 14 w 18"/>
                <a:gd name="T17" fmla="*/ 6 h 27"/>
                <a:gd name="T18" fmla="*/ 18 w 18"/>
                <a:gd name="T19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27">
                  <a:moveTo>
                    <a:pt x="18" y="21"/>
                  </a:moveTo>
                  <a:cubicBezTo>
                    <a:pt x="17" y="23"/>
                    <a:pt x="12" y="24"/>
                    <a:pt x="10" y="25"/>
                  </a:cubicBezTo>
                  <a:cubicBezTo>
                    <a:pt x="6" y="27"/>
                    <a:pt x="5" y="27"/>
                    <a:pt x="1" y="25"/>
                  </a:cubicBezTo>
                  <a:cubicBezTo>
                    <a:pt x="4" y="26"/>
                    <a:pt x="1" y="22"/>
                    <a:pt x="1" y="21"/>
                  </a:cubicBezTo>
                  <a:cubicBezTo>
                    <a:pt x="0" y="18"/>
                    <a:pt x="2" y="16"/>
                    <a:pt x="2" y="14"/>
                  </a:cubicBezTo>
                  <a:cubicBezTo>
                    <a:pt x="3" y="12"/>
                    <a:pt x="4" y="14"/>
                    <a:pt x="3" y="11"/>
                  </a:cubicBezTo>
                  <a:cubicBezTo>
                    <a:pt x="2" y="10"/>
                    <a:pt x="3" y="9"/>
                    <a:pt x="2" y="8"/>
                  </a:cubicBezTo>
                  <a:cubicBezTo>
                    <a:pt x="2" y="6"/>
                    <a:pt x="0" y="2"/>
                    <a:pt x="3" y="2"/>
                  </a:cubicBezTo>
                  <a:cubicBezTo>
                    <a:pt x="8" y="2"/>
                    <a:pt x="13" y="0"/>
                    <a:pt x="14" y="6"/>
                  </a:cubicBezTo>
                  <a:cubicBezTo>
                    <a:pt x="15" y="11"/>
                    <a:pt x="14" y="17"/>
                    <a:pt x="1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4" name="Freeform 263"/>
            <p:cNvSpPr>
              <a:spLocks noEditPoints="1"/>
            </p:cNvSpPr>
            <p:nvPr/>
          </p:nvSpPr>
          <p:spPr bwMode="auto">
            <a:xfrm>
              <a:off x="2816" y="1763"/>
              <a:ext cx="45" cy="45"/>
            </a:xfrm>
            <a:custGeom>
              <a:avLst/>
              <a:gdLst>
                <a:gd name="T0" fmla="*/ 12 w 26"/>
                <a:gd name="T1" fmla="*/ 26 h 26"/>
                <a:gd name="T2" fmla="*/ 7 w 26"/>
                <a:gd name="T3" fmla="*/ 25 h 26"/>
                <a:gd name="T4" fmla="*/ 0 w 26"/>
                <a:gd name="T5" fmla="*/ 22 h 26"/>
                <a:gd name="T6" fmla="*/ 8 w 26"/>
                <a:gd name="T7" fmla="*/ 23 h 26"/>
                <a:gd name="T8" fmla="*/ 8 w 26"/>
                <a:gd name="T9" fmla="*/ 23 h 26"/>
                <a:gd name="T10" fmla="*/ 8 w 26"/>
                <a:gd name="T11" fmla="*/ 22 h 26"/>
                <a:gd name="T12" fmla="*/ 7 w 26"/>
                <a:gd name="T13" fmla="*/ 20 h 26"/>
                <a:gd name="T14" fmla="*/ 8 w 26"/>
                <a:gd name="T15" fmla="*/ 15 h 26"/>
                <a:gd name="T16" fmla="*/ 8 w 26"/>
                <a:gd name="T17" fmla="*/ 13 h 26"/>
                <a:gd name="T18" fmla="*/ 9 w 26"/>
                <a:gd name="T19" fmla="*/ 11 h 26"/>
                <a:gd name="T20" fmla="*/ 9 w 26"/>
                <a:gd name="T21" fmla="*/ 10 h 26"/>
                <a:gd name="T22" fmla="*/ 9 w 26"/>
                <a:gd name="T23" fmla="*/ 8 h 26"/>
                <a:gd name="T24" fmla="*/ 9 w 26"/>
                <a:gd name="T25" fmla="*/ 7 h 26"/>
                <a:gd name="T26" fmla="*/ 8 w 26"/>
                <a:gd name="T27" fmla="*/ 6 h 26"/>
                <a:gd name="T28" fmla="*/ 8 w 26"/>
                <a:gd name="T29" fmla="*/ 1 h 26"/>
                <a:gd name="T30" fmla="*/ 10 w 26"/>
                <a:gd name="T31" fmla="*/ 0 h 26"/>
                <a:gd name="T32" fmla="*/ 10 w 26"/>
                <a:gd name="T33" fmla="*/ 0 h 26"/>
                <a:gd name="T34" fmla="*/ 13 w 26"/>
                <a:gd name="T35" fmla="*/ 0 h 26"/>
                <a:gd name="T36" fmla="*/ 16 w 26"/>
                <a:gd name="T37" fmla="*/ 0 h 26"/>
                <a:gd name="T38" fmla="*/ 22 w 26"/>
                <a:gd name="T39" fmla="*/ 4 h 26"/>
                <a:gd name="T40" fmla="*/ 23 w 26"/>
                <a:gd name="T41" fmla="*/ 9 h 26"/>
                <a:gd name="T42" fmla="*/ 26 w 26"/>
                <a:gd name="T43" fmla="*/ 20 h 26"/>
                <a:gd name="T44" fmla="*/ 26 w 26"/>
                <a:gd name="T45" fmla="*/ 20 h 26"/>
                <a:gd name="T46" fmla="*/ 26 w 26"/>
                <a:gd name="T47" fmla="*/ 21 h 26"/>
                <a:gd name="T48" fmla="*/ 20 w 26"/>
                <a:gd name="T49" fmla="*/ 24 h 26"/>
                <a:gd name="T50" fmla="*/ 18 w 26"/>
                <a:gd name="T51" fmla="*/ 24 h 26"/>
                <a:gd name="T52" fmla="*/ 12 w 26"/>
                <a:gd name="T53" fmla="*/ 26 h 26"/>
                <a:gd name="T54" fmla="*/ 10 w 26"/>
                <a:gd name="T55" fmla="*/ 24 h 26"/>
                <a:gd name="T56" fmla="*/ 17 w 26"/>
                <a:gd name="T57" fmla="*/ 23 h 26"/>
                <a:gd name="T58" fmla="*/ 20 w 26"/>
                <a:gd name="T59" fmla="*/ 22 h 26"/>
                <a:gd name="T60" fmla="*/ 24 w 26"/>
                <a:gd name="T61" fmla="*/ 20 h 26"/>
                <a:gd name="T62" fmla="*/ 21 w 26"/>
                <a:gd name="T63" fmla="*/ 10 h 26"/>
                <a:gd name="T64" fmla="*/ 20 w 26"/>
                <a:gd name="T65" fmla="*/ 5 h 26"/>
                <a:gd name="T66" fmla="*/ 16 w 26"/>
                <a:gd name="T67" fmla="*/ 2 h 26"/>
                <a:gd name="T68" fmla="*/ 14 w 26"/>
                <a:gd name="T69" fmla="*/ 2 h 26"/>
                <a:gd name="T70" fmla="*/ 10 w 26"/>
                <a:gd name="T71" fmla="*/ 2 h 26"/>
                <a:gd name="T72" fmla="*/ 10 w 26"/>
                <a:gd name="T73" fmla="*/ 2 h 26"/>
                <a:gd name="T74" fmla="*/ 10 w 26"/>
                <a:gd name="T75" fmla="*/ 2 h 26"/>
                <a:gd name="T76" fmla="*/ 10 w 26"/>
                <a:gd name="T77" fmla="*/ 5 h 26"/>
                <a:gd name="T78" fmla="*/ 10 w 26"/>
                <a:gd name="T79" fmla="*/ 7 h 26"/>
                <a:gd name="T80" fmla="*/ 11 w 26"/>
                <a:gd name="T81" fmla="*/ 8 h 26"/>
                <a:gd name="T82" fmla="*/ 11 w 26"/>
                <a:gd name="T83" fmla="*/ 10 h 26"/>
                <a:gd name="T84" fmla="*/ 10 w 26"/>
                <a:gd name="T85" fmla="*/ 13 h 26"/>
                <a:gd name="T86" fmla="*/ 10 w 26"/>
                <a:gd name="T87" fmla="*/ 13 h 26"/>
                <a:gd name="T88" fmla="*/ 9 w 26"/>
                <a:gd name="T89" fmla="*/ 15 h 26"/>
                <a:gd name="T90" fmla="*/ 9 w 26"/>
                <a:gd name="T91" fmla="*/ 20 h 26"/>
                <a:gd name="T92" fmla="*/ 9 w 26"/>
                <a:gd name="T93" fmla="*/ 21 h 26"/>
                <a:gd name="T94" fmla="*/ 10 w 26"/>
                <a:gd name="T95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" h="26">
                  <a:moveTo>
                    <a:pt x="12" y="26"/>
                  </a:moveTo>
                  <a:cubicBezTo>
                    <a:pt x="11" y="26"/>
                    <a:pt x="10" y="26"/>
                    <a:pt x="7" y="2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7" y="21"/>
                    <a:pt x="7" y="21"/>
                    <a:pt x="7" y="20"/>
                  </a:cubicBezTo>
                  <a:cubicBezTo>
                    <a:pt x="6" y="18"/>
                    <a:pt x="7" y="16"/>
                    <a:pt x="8" y="15"/>
                  </a:cubicBezTo>
                  <a:cubicBezTo>
                    <a:pt x="8" y="14"/>
                    <a:pt x="8" y="13"/>
                    <a:pt x="8" y="13"/>
                  </a:cubicBezTo>
                  <a:cubicBezTo>
                    <a:pt x="8" y="12"/>
                    <a:pt x="9" y="11"/>
                    <a:pt x="9" y="11"/>
                  </a:cubicBezTo>
                  <a:cubicBezTo>
                    <a:pt x="9" y="11"/>
                    <a:pt x="9" y="11"/>
                    <a:pt x="9" y="10"/>
                  </a:cubicBezTo>
                  <a:cubicBezTo>
                    <a:pt x="9" y="9"/>
                    <a:pt x="9" y="9"/>
                    <a:pt x="9" y="8"/>
                  </a:cubicBezTo>
                  <a:cubicBezTo>
                    <a:pt x="9" y="8"/>
                    <a:pt x="9" y="7"/>
                    <a:pt x="9" y="7"/>
                  </a:cubicBezTo>
                  <a:cubicBezTo>
                    <a:pt x="8" y="7"/>
                    <a:pt x="8" y="6"/>
                    <a:pt x="8" y="6"/>
                  </a:cubicBezTo>
                  <a:cubicBezTo>
                    <a:pt x="8" y="4"/>
                    <a:pt x="7" y="2"/>
                    <a:pt x="8" y="1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0"/>
                    <a:pt x="13" y="0"/>
                  </a:cubicBezTo>
                  <a:cubicBezTo>
                    <a:pt x="14" y="0"/>
                    <a:pt x="15" y="0"/>
                    <a:pt x="16" y="0"/>
                  </a:cubicBezTo>
                  <a:cubicBezTo>
                    <a:pt x="19" y="0"/>
                    <a:pt x="22" y="0"/>
                    <a:pt x="22" y="4"/>
                  </a:cubicBezTo>
                  <a:cubicBezTo>
                    <a:pt x="23" y="6"/>
                    <a:pt x="23" y="8"/>
                    <a:pt x="23" y="9"/>
                  </a:cubicBezTo>
                  <a:cubicBezTo>
                    <a:pt x="23" y="13"/>
                    <a:pt x="23" y="17"/>
                    <a:pt x="26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5" y="22"/>
                    <a:pt x="23" y="23"/>
                    <a:pt x="20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5" y="26"/>
                    <a:pt x="14" y="26"/>
                    <a:pt x="12" y="26"/>
                  </a:cubicBezTo>
                  <a:close/>
                  <a:moveTo>
                    <a:pt x="10" y="24"/>
                  </a:moveTo>
                  <a:cubicBezTo>
                    <a:pt x="13" y="25"/>
                    <a:pt x="13" y="24"/>
                    <a:pt x="17" y="23"/>
                  </a:cubicBezTo>
                  <a:cubicBezTo>
                    <a:pt x="18" y="22"/>
                    <a:pt x="19" y="22"/>
                    <a:pt x="20" y="22"/>
                  </a:cubicBezTo>
                  <a:cubicBezTo>
                    <a:pt x="21" y="21"/>
                    <a:pt x="23" y="21"/>
                    <a:pt x="24" y="20"/>
                  </a:cubicBezTo>
                  <a:cubicBezTo>
                    <a:pt x="21" y="17"/>
                    <a:pt x="21" y="13"/>
                    <a:pt x="21" y="10"/>
                  </a:cubicBezTo>
                  <a:cubicBezTo>
                    <a:pt x="21" y="8"/>
                    <a:pt x="21" y="6"/>
                    <a:pt x="20" y="5"/>
                  </a:cubicBezTo>
                  <a:cubicBezTo>
                    <a:pt x="20" y="2"/>
                    <a:pt x="19" y="2"/>
                    <a:pt x="16" y="2"/>
                  </a:cubicBezTo>
                  <a:cubicBezTo>
                    <a:pt x="15" y="2"/>
                    <a:pt x="15" y="2"/>
                    <a:pt x="14" y="2"/>
                  </a:cubicBezTo>
                  <a:cubicBezTo>
                    <a:pt x="13" y="2"/>
                    <a:pt x="11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10" y="4"/>
                    <a:pt x="10" y="5"/>
                  </a:cubicBezTo>
                  <a:cubicBezTo>
                    <a:pt x="10" y="6"/>
                    <a:pt x="10" y="6"/>
                    <a:pt x="10" y="7"/>
                  </a:cubicBezTo>
                  <a:cubicBezTo>
                    <a:pt x="11" y="7"/>
                    <a:pt x="11" y="8"/>
                    <a:pt x="11" y="8"/>
                  </a:cubicBezTo>
                  <a:cubicBezTo>
                    <a:pt x="11" y="9"/>
                    <a:pt x="11" y="9"/>
                    <a:pt x="11" y="10"/>
                  </a:cubicBezTo>
                  <a:cubicBezTo>
                    <a:pt x="11" y="11"/>
                    <a:pt x="12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5"/>
                    <a:pt x="9" y="15"/>
                  </a:cubicBezTo>
                  <a:cubicBezTo>
                    <a:pt x="9" y="17"/>
                    <a:pt x="8" y="18"/>
                    <a:pt x="9" y="20"/>
                  </a:cubicBezTo>
                  <a:cubicBezTo>
                    <a:pt x="9" y="20"/>
                    <a:pt x="9" y="20"/>
                    <a:pt x="9" y="21"/>
                  </a:cubicBezTo>
                  <a:cubicBezTo>
                    <a:pt x="10" y="22"/>
                    <a:pt x="11" y="23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5" name="Freeform 264"/>
            <p:cNvSpPr>
              <a:spLocks/>
            </p:cNvSpPr>
            <p:nvPr/>
          </p:nvSpPr>
          <p:spPr bwMode="auto">
            <a:xfrm>
              <a:off x="2749" y="1753"/>
              <a:ext cx="51" cy="38"/>
            </a:xfrm>
            <a:custGeom>
              <a:avLst/>
              <a:gdLst>
                <a:gd name="T0" fmla="*/ 0 w 30"/>
                <a:gd name="T1" fmla="*/ 7 h 22"/>
                <a:gd name="T2" fmla="*/ 0 w 30"/>
                <a:gd name="T3" fmla="*/ 8 h 22"/>
                <a:gd name="T4" fmla="*/ 1 w 30"/>
                <a:gd name="T5" fmla="*/ 7 h 22"/>
                <a:gd name="T6" fmla="*/ 9 w 30"/>
                <a:gd name="T7" fmla="*/ 13 h 22"/>
                <a:gd name="T8" fmla="*/ 17 w 30"/>
                <a:gd name="T9" fmla="*/ 17 h 22"/>
                <a:gd name="T10" fmla="*/ 22 w 30"/>
                <a:gd name="T11" fmla="*/ 21 h 22"/>
                <a:gd name="T12" fmla="*/ 26 w 30"/>
                <a:gd name="T13" fmla="*/ 20 h 22"/>
                <a:gd name="T14" fmla="*/ 27 w 30"/>
                <a:gd name="T15" fmla="*/ 17 h 22"/>
                <a:gd name="T16" fmla="*/ 29 w 30"/>
                <a:gd name="T17" fmla="*/ 17 h 22"/>
                <a:gd name="T18" fmla="*/ 28 w 30"/>
                <a:gd name="T19" fmla="*/ 16 h 22"/>
                <a:gd name="T20" fmla="*/ 27 w 30"/>
                <a:gd name="T21" fmla="*/ 12 h 22"/>
                <a:gd name="T22" fmla="*/ 28 w 30"/>
                <a:gd name="T23" fmla="*/ 10 h 22"/>
                <a:gd name="T24" fmla="*/ 26 w 30"/>
                <a:gd name="T25" fmla="*/ 6 h 22"/>
                <a:gd name="T26" fmla="*/ 25 w 30"/>
                <a:gd name="T27" fmla="*/ 7 h 22"/>
                <a:gd name="T28" fmla="*/ 26 w 30"/>
                <a:gd name="T29" fmla="*/ 5 h 22"/>
                <a:gd name="T30" fmla="*/ 22 w 30"/>
                <a:gd name="T31" fmla="*/ 1 h 22"/>
                <a:gd name="T32" fmla="*/ 14 w 30"/>
                <a:gd name="T33" fmla="*/ 2 h 22"/>
                <a:gd name="T34" fmla="*/ 15 w 30"/>
                <a:gd name="T35" fmla="*/ 1 h 22"/>
                <a:gd name="T36" fmla="*/ 5 w 30"/>
                <a:gd name="T37" fmla="*/ 0 h 22"/>
                <a:gd name="T38" fmla="*/ 5 w 30"/>
                <a:gd name="T39" fmla="*/ 4 h 22"/>
                <a:gd name="T40" fmla="*/ 0 w 30"/>
                <a:gd name="T41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" h="22">
                  <a:moveTo>
                    <a:pt x="0" y="7"/>
                  </a:moveTo>
                  <a:cubicBezTo>
                    <a:pt x="0" y="7"/>
                    <a:pt x="0" y="8"/>
                    <a:pt x="0" y="8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2" y="10"/>
                    <a:pt x="7" y="16"/>
                    <a:pt x="9" y="13"/>
                  </a:cubicBezTo>
                  <a:cubicBezTo>
                    <a:pt x="12" y="9"/>
                    <a:pt x="20" y="13"/>
                    <a:pt x="17" y="17"/>
                  </a:cubicBezTo>
                  <a:cubicBezTo>
                    <a:pt x="19" y="17"/>
                    <a:pt x="24" y="16"/>
                    <a:pt x="22" y="21"/>
                  </a:cubicBezTo>
                  <a:cubicBezTo>
                    <a:pt x="24" y="22"/>
                    <a:pt x="24" y="20"/>
                    <a:pt x="26" y="20"/>
                  </a:cubicBezTo>
                  <a:cubicBezTo>
                    <a:pt x="28" y="20"/>
                    <a:pt x="27" y="18"/>
                    <a:pt x="27" y="17"/>
                  </a:cubicBezTo>
                  <a:cubicBezTo>
                    <a:pt x="27" y="17"/>
                    <a:pt x="28" y="17"/>
                    <a:pt x="29" y="1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30" y="14"/>
                    <a:pt x="27" y="14"/>
                    <a:pt x="27" y="12"/>
                  </a:cubicBezTo>
                  <a:cubicBezTo>
                    <a:pt x="27" y="11"/>
                    <a:pt x="28" y="10"/>
                    <a:pt x="28" y="10"/>
                  </a:cubicBezTo>
                  <a:cubicBezTo>
                    <a:pt x="27" y="9"/>
                    <a:pt x="26" y="8"/>
                    <a:pt x="26" y="6"/>
                  </a:cubicBezTo>
                  <a:cubicBezTo>
                    <a:pt x="26" y="7"/>
                    <a:pt x="25" y="7"/>
                    <a:pt x="25" y="7"/>
                  </a:cubicBezTo>
                  <a:cubicBezTo>
                    <a:pt x="25" y="7"/>
                    <a:pt x="26" y="6"/>
                    <a:pt x="26" y="5"/>
                  </a:cubicBezTo>
                  <a:cubicBezTo>
                    <a:pt x="24" y="4"/>
                    <a:pt x="24" y="0"/>
                    <a:pt x="22" y="1"/>
                  </a:cubicBezTo>
                  <a:cubicBezTo>
                    <a:pt x="20" y="3"/>
                    <a:pt x="17" y="2"/>
                    <a:pt x="14" y="2"/>
                  </a:cubicBezTo>
                  <a:cubicBezTo>
                    <a:pt x="14" y="2"/>
                    <a:pt x="15" y="2"/>
                    <a:pt x="15" y="1"/>
                  </a:cubicBezTo>
                  <a:cubicBezTo>
                    <a:pt x="11" y="1"/>
                    <a:pt x="9" y="1"/>
                    <a:pt x="5" y="0"/>
                  </a:cubicBezTo>
                  <a:cubicBezTo>
                    <a:pt x="5" y="2"/>
                    <a:pt x="4" y="2"/>
                    <a:pt x="5" y="4"/>
                  </a:cubicBezTo>
                  <a:cubicBezTo>
                    <a:pt x="3" y="4"/>
                    <a:pt x="1" y="5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6" name="Freeform 265"/>
            <p:cNvSpPr>
              <a:spLocks noEditPoints="1"/>
            </p:cNvSpPr>
            <p:nvPr/>
          </p:nvSpPr>
          <p:spPr bwMode="auto">
            <a:xfrm>
              <a:off x="2745" y="1751"/>
              <a:ext cx="57" cy="42"/>
            </a:xfrm>
            <a:custGeom>
              <a:avLst/>
              <a:gdLst>
                <a:gd name="T0" fmla="*/ 23 w 33"/>
                <a:gd name="T1" fmla="*/ 23 h 24"/>
                <a:gd name="T2" fmla="*/ 23 w 33"/>
                <a:gd name="T3" fmla="*/ 22 h 24"/>
                <a:gd name="T4" fmla="*/ 19 w 33"/>
                <a:gd name="T5" fmla="*/ 19 h 24"/>
                <a:gd name="T6" fmla="*/ 18 w 33"/>
                <a:gd name="T7" fmla="*/ 18 h 24"/>
                <a:gd name="T8" fmla="*/ 15 w 33"/>
                <a:gd name="T9" fmla="*/ 13 h 24"/>
                <a:gd name="T10" fmla="*/ 9 w 33"/>
                <a:gd name="T11" fmla="*/ 16 h 24"/>
                <a:gd name="T12" fmla="*/ 2 w 33"/>
                <a:gd name="T13" fmla="*/ 10 h 24"/>
                <a:gd name="T14" fmla="*/ 1 w 33"/>
                <a:gd name="T15" fmla="*/ 8 h 24"/>
                <a:gd name="T16" fmla="*/ 6 w 33"/>
                <a:gd name="T17" fmla="*/ 2 h 24"/>
                <a:gd name="T18" fmla="*/ 6 w 33"/>
                <a:gd name="T19" fmla="*/ 0 h 24"/>
                <a:gd name="T20" fmla="*/ 17 w 33"/>
                <a:gd name="T21" fmla="*/ 1 h 24"/>
                <a:gd name="T22" fmla="*/ 18 w 33"/>
                <a:gd name="T23" fmla="*/ 2 h 24"/>
                <a:gd name="T24" fmla="*/ 20 w 33"/>
                <a:gd name="T25" fmla="*/ 3 h 24"/>
                <a:gd name="T26" fmla="*/ 25 w 33"/>
                <a:gd name="T27" fmla="*/ 1 h 24"/>
                <a:gd name="T28" fmla="*/ 29 w 33"/>
                <a:gd name="T29" fmla="*/ 5 h 24"/>
                <a:gd name="T30" fmla="*/ 30 w 33"/>
                <a:gd name="T31" fmla="*/ 6 h 24"/>
                <a:gd name="T32" fmla="*/ 30 w 33"/>
                <a:gd name="T33" fmla="*/ 9 h 24"/>
                <a:gd name="T34" fmla="*/ 30 w 33"/>
                <a:gd name="T35" fmla="*/ 12 h 24"/>
                <a:gd name="T36" fmla="*/ 30 w 33"/>
                <a:gd name="T37" fmla="*/ 14 h 24"/>
                <a:gd name="T38" fmla="*/ 31 w 33"/>
                <a:gd name="T39" fmla="*/ 17 h 24"/>
                <a:gd name="T40" fmla="*/ 33 w 33"/>
                <a:gd name="T41" fmla="*/ 20 h 24"/>
                <a:gd name="T42" fmla="*/ 30 w 33"/>
                <a:gd name="T43" fmla="*/ 19 h 24"/>
                <a:gd name="T44" fmla="*/ 28 w 33"/>
                <a:gd name="T45" fmla="*/ 22 h 24"/>
                <a:gd name="T46" fmla="*/ 25 w 33"/>
                <a:gd name="T47" fmla="*/ 24 h 24"/>
                <a:gd name="T48" fmla="*/ 25 w 33"/>
                <a:gd name="T49" fmla="*/ 18 h 24"/>
                <a:gd name="T50" fmla="*/ 26 w 33"/>
                <a:gd name="T51" fmla="*/ 21 h 24"/>
                <a:gd name="T52" fmla="*/ 28 w 33"/>
                <a:gd name="T53" fmla="*/ 19 h 24"/>
                <a:gd name="T54" fmla="*/ 28 w 33"/>
                <a:gd name="T55" fmla="*/ 17 h 24"/>
                <a:gd name="T56" fmla="*/ 29 w 33"/>
                <a:gd name="T57" fmla="*/ 15 h 24"/>
                <a:gd name="T58" fmla="*/ 28 w 33"/>
                <a:gd name="T59" fmla="*/ 13 h 24"/>
                <a:gd name="T60" fmla="*/ 29 w 33"/>
                <a:gd name="T61" fmla="*/ 11 h 24"/>
                <a:gd name="T62" fmla="*/ 27 w 33"/>
                <a:gd name="T63" fmla="*/ 9 h 24"/>
                <a:gd name="T64" fmla="*/ 20 w 33"/>
                <a:gd name="T65" fmla="*/ 12 h 24"/>
                <a:gd name="T66" fmla="*/ 27 w 33"/>
                <a:gd name="T67" fmla="*/ 7 h 24"/>
                <a:gd name="T68" fmla="*/ 25 w 33"/>
                <a:gd name="T69" fmla="*/ 4 h 24"/>
                <a:gd name="T70" fmla="*/ 20 w 33"/>
                <a:gd name="T71" fmla="*/ 5 h 24"/>
                <a:gd name="T72" fmla="*/ 17 w 33"/>
                <a:gd name="T73" fmla="*/ 4 h 24"/>
                <a:gd name="T74" fmla="*/ 15 w 33"/>
                <a:gd name="T75" fmla="*/ 3 h 24"/>
                <a:gd name="T76" fmla="*/ 8 w 33"/>
                <a:gd name="T77" fmla="*/ 3 h 24"/>
                <a:gd name="T78" fmla="*/ 8 w 33"/>
                <a:gd name="T79" fmla="*/ 6 h 24"/>
                <a:gd name="T80" fmla="*/ 4 w 33"/>
                <a:gd name="T81" fmla="*/ 7 h 24"/>
                <a:gd name="T82" fmla="*/ 9 w 33"/>
                <a:gd name="T83" fmla="*/ 14 h 24"/>
                <a:gd name="T84" fmla="*/ 15 w 33"/>
                <a:gd name="T85" fmla="*/ 11 h 24"/>
                <a:gd name="T86" fmla="*/ 20 w 33"/>
                <a:gd name="T87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4">
                  <a:moveTo>
                    <a:pt x="25" y="24"/>
                  </a:moveTo>
                  <a:cubicBezTo>
                    <a:pt x="24" y="24"/>
                    <a:pt x="24" y="23"/>
                    <a:pt x="23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4" y="20"/>
                    <a:pt x="23" y="20"/>
                    <a:pt x="23" y="19"/>
                  </a:cubicBezTo>
                  <a:cubicBezTo>
                    <a:pt x="23" y="19"/>
                    <a:pt x="20" y="19"/>
                    <a:pt x="19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9" y="17"/>
                    <a:pt x="19" y="16"/>
                    <a:pt x="18" y="15"/>
                  </a:cubicBezTo>
                  <a:cubicBezTo>
                    <a:pt x="18" y="14"/>
                    <a:pt x="16" y="13"/>
                    <a:pt x="15" y="13"/>
                  </a:cubicBezTo>
                  <a:cubicBezTo>
                    <a:pt x="14" y="13"/>
                    <a:pt x="13" y="13"/>
                    <a:pt x="12" y="14"/>
                  </a:cubicBezTo>
                  <a:cubicBezTo>
                    <a:pt x="11" y="15"/>
                    <a:pt x="10" y="16"/>
                    <a:pt x="9" y="16"/>
                  </a:cubicBezTo>
                  <a:cubicBezTo>
                    <a:pt x="7" y="16"/>
                    <a:pt x="4" y="12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4" y="5"/>
                    <a:pt x="6" y="4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1"/>
                    <a:pt x="13" y="1"/>
                    <a:pt x="17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9" y="2"/>
                  </a:cubicBezTo>
                  <a:cubicBezTo>
                    <a:pt x="19" y="3"/>
                    <a:pt x="20" y="3"/>
                    <a:pt x="20" y="3"/>
                  </a:cubicBezTo>
                  <a:cubicBezTo>
                    <a:pt x="22" y="3"/>
                    <a:pt x="23" y="2"/>
                    <a:pt x="23" y="2"/>
                  </a:cubicBezTo>
                  <a:cubicBezTo>
                    <a:pt x="24" y="1"/>
                    <a:pt x="24" y="1"/>
                    <a:pt x="25" y="1"/>
                  </a:cubicBezTo>
                  <a:cubicBezTo>
                    <a:pt x="26" y="1"/>
                    <a:pt x="26" y="2"/>
                    <a:pt x="27" y="3"/>
                  </a:cubicBezTo>
                  <a:cubicBezTo>
                    <a:pt x="27" y="4"/>
                    <a:pt x="28" y="5"/>
                    <a:pt x="29" y="5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29" y="9"/>
                    <a:pt x="30" y="9"/>
                  </a:cubicBezTo>
                  <a:cubicBezTo>
                    <a:pt x="30" y="10"/>
                    <a:pt x="30" y="10"/>
                    <a:pt x="31" y="11"/>
                  </a:cubicBezTo>
                  <a:cubicBezTo>
                    <a:pt x="31" y="11"/>
                    <a:pt x="30" y="12"/>
                    <a:pt x="30" y="12"/>
                  </a:cubicBezTo>
                  <a:cubicBezTo>
                    <a:pt x="30" y="12"/>
                    <a:pt x="30" y="13"/>
                    <a:pt x="30" y="13"/>
                  </a:cubicBezTo>
                  <a:cubicBezTo>
                    <a:pt x="30" y="13"/>
                    <a:pt x="30" y="13"/>
                    <a:pt x="30" y="14"/>
                  </a:cubicBezTo>
                  <a:cubicBezTo>
                    <a:pt x="31" y="14"/>
                    <a:pt x="32" y="15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8"/>
                    <a:pt x="32" y="18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20"/>
                    <a:pt x="30" y="21"/>
                    <a:pt x="30" y="21"/>
                  </a:cubicBezTo>
                  <a:cubicBezTo>
                    <a:pt x="30" y="22"/>
                    <a:pt x="29" y="22"/>
                    <a:pt x="28" y="22"/>
                  </a:cubicBezTo>
                  <a:cubicBezTo>
                    <a:pt x="28" y="22"/>
                    <a:pt x="27" y="23"/>
                    <a:pt x="27" y="23"/>
                  </a:cubicBezTo>
                  <a:cubicBezTo>
                    <a:pt x="26" y="23"/>
                    <a:pt x="26" y="24"/>
                    <a:pt x="25" y="24"/>
                  </a:cubicBezTo>
                  <a:close/>
                  <a:moveTo>
                    <a:pt x="22" y="17"/>
                  </a:moveTo>
                  <a:cubicBezTo>
                    <a:pt x="23" y="17"/>
                    <a:pt x="24" y="17"/>
                    <a:pt x="25" y="18"/>
                  </a:cubicBezTo>
                  <a:cubicBezTo>
                    <a:pt x="25" y="19"/>
                    <a:pt x="25" y="20"/>
                    <a:pt x="25" y="22"/>
                  </a:cubicBezTo>
                  <a:cubicBezTo>
                    <a:pt x="25" y="22"/>
                    <a:pt x="25" y="21"/>
                    <a:pt x="26" y="21"/>
                  </a:cubicBezTo>
                  <a:cubicBezTo>
                    <a:pt x="26" y="21"/>
                    <a:pt x="27" y="20"/>
                    <a:pt x="28" y="20"/>
                  </a:cubicBezTo>
                  <a:cubicBezTo>
                    <a:pt x="28" y="20"/>
                    <a:pt x="28" y="19"/>
                    <a:pt x="28" y="19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8" y="14"/>
                    <a:pt x="28" y="13"/>
                  </a:cubicBezTo>
                  <a:cubicBezTo>
                    <a:pt x="28" y="12"/>
                    <a:pt x="28" y="12"/>
                    <a:pt x="28" y="11"/>
                  </a:cubicBezTo>
                  <a:cubicBezTo>
                    <a:pt x="28" y="11"/>
                    <a:pt x="28" y="11"/>
                    <a:pt x="29" y="11"/>
                  </a:cubicBezTo>
                  <a:cubicBezTo>
                    <a:pt x="28" y="11"/>
                    <a:pt x="28" y="10"/>
                    <a:pt x="28" y="10"/>
                  </a:cubicBezTo>
                  <a:cubicBezTo>
                    <a:pt x="28" y="10"/>
                    <a:pt x="28" y="9"/>
                    <a:pt x="27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7" y="7"/>
                    <a:pt x="27" y="7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6"/>
                    <a:pt x="26" y="5"/>
                    <a:pt x="25" y="4"/>
                  </a:cubicBezTo>
                  <a:cubicBezTo>
                    <a:pt x="25" y="4"/>
                    <a:pt x="25" y="3"/>
                    <a:pt x="25" y="3"/>
                  </a:cubicBezTo>
                  <a:cubicBezTo>
                    <a:pt x="23" y="4"/>
                    <a:pt x="22" y="5"/>
                    <a:pt x="20" y="5"/>
                  </a:cubicBezTo>
                  <a:cubicBezTo>
                    <a:pt x="20" y="5"/>
                    <a:pt x="19" y="4"/>
                    <a:pt x="19" y="4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3"/>
                    <a:pt x="11" y="3"/>
                    <a:pt x="8" y="2"/>
                  </a:cubicBezTo>
                  <a:cubicBezTo>
                    <a:pt x="8" y="2"/>
                    <a:pt x="8" y="3"/>
                    <a:pt x="8" y="3"/>
                  </a:cubicBezTo>
                  <a:cubicBezTo>
                    <a:pt x="8" y="3"/>
                    <a:pt x="8" y="4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6"/>
                    <a:pt x="5" y="6"/>
                    <a:pt x="4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10"/>
                    <a:pt x="7" y="14"/>
                    <a:pt x="9" y="14"/>
                  </a:cubicBezTo>
                  <a:cubicBezTo>
                    <a:pt x="10" y="14"/>
                    <a:pt x="10" y="14"/>
                    <a:pt x="10" y="13"/>
                  </a:cubicBezTo>
                  <a:cubicBezTo>
                    <a:pt x="11" y="12"/>
                    <a:pt x="13" y="11"/>
                    <a:pt x="15" y="11"/>
                  </a:cubicBezTo>
                  <a:cubicBezTo>
                    <a:pt x="17" y="11"/>
                    <a:pt x="19" y="12"/>
                    <a:pt x="20" y="14"/>
                  </a:cubicBezTo>
                  <a:cubicBezTo>
                    <a:pt x="20" y="15"/>
                    <a:pt x="21" y="16"/>
                    <a:pt x="20" y="17"/>
                  </a:cubicBezTo>
                  <a:cubicBezTo>
                    <a:pt x="21" y="17"/>
                    <a:pt x="21" y="17"/>
                    <a:pt x="2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7" name="Freeform 266"/>
            <p:cNvSpPr>
              <a:spLocks/>
            </p:cNvSpPr>
            <p:nvPr/>
          </p:nvSpPr>
          <p:spPr bwMode="auto">
            <a:xfrm>
              <a:off x="2792" y="1765"/>
              <a:ext cx="43" cy="45"/>
            </a:xfrm>
            <a:custGeom>
              <a:avLst/>
              <a:gdLst>
                <a:gd name="T0" fmla="*/ 4 w 25"/>
                <a:gd name="T1" fmla="*/ 26 h 26"/>
                <a:gd name="T2" fmla="*/ 14 w 25"/>
                <a:gd name="T3" fmla="*/ 23 h 26"/>
                <a:gd name="T4" fmla="*/ 23 w 25"/>
                <a:gd name="T5" fmla="*/ 23 h 26"/>
                <a:gd name="T6" fmla="*/ 22 w 25"/>
                <a:gd name="T7" fmla="*/ 20 h 26"/>
                <a:gd name="T8" fmla="*/ 22 w 25"/>
                <a:gd name="T9" fmla="*/ 14 h 26"/>
                <a:gd name="T10" fmla="*/ 24 w 25"/>
                <a:gd name="T11" fmla="*/ 11 h 26"/>
                <a:gd name="T12" fmla="*/ 23 w 25"/>
                <a:gd name="T13" fmla="*/ 6 h 26"/>
                <a:gd name="T14" fmla="*/ 21 w 25"/>
                <a:gd name="T15" fmla="*/ 4 h 26"/>
                <a:gd name="T16" fmla="*/ 17 w 25"/>
                <a:gd name="T17" fmla="*/ 5 h 26"/>
                <a:gd name="T18" fmla="*/ 10 w 25"/>
                <a:gd name="T19" fmla="*/ 3 h 26"/>
                <a:gd name="T20" fmla="*/ 9 w 25"/>
                <a:gd name="T21" fmla="*/ 1 h 26"/>
                <a:gd name="T22" fmla="*/ 7 w 25"/>
                <a:gd name="T23" fmla="*/ 3 h 26"/>
                <a:gd name="T24" fmla="*/ 3 w 25"/>
                <a:gd name="T25" fmla="*/ 3 h 26"/>
                <a:gd name="T26" fmla="*/ 3 w 25"/>
                <a:gd name="T27" fmla="*/ 9 h 26"/>
                <a:gd name="T28" fmla="*/ 4 w 25"/>
                <a:gd name="T29" fmla="*/ 10 h 26"/>
                <a:gd name="T30" fmla="*/ 2 w 25"/>
                <a:gd name="T31" fmla="*/ 10 h 26"/>
                <a:gd name="T32" fmla="*/ 1 w 25"/>
                <a:gd name="T33" fmla="*/ 13 h 26"/>
                <a:gd name="T34" fmla="*/ 0 w 25"/>
                <a:gd name="T35" fmla="*/ 18 h 26"/>
                <a:gd name="T36" fmla="*/ 4 w 25"/>
                <a:gd name="T3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26">
                  <a:moveTo>
                    <a:pt x="4" y="26"/>
                  </a:moveTo>
                  <a:cubicBezTo>
                    <a:pt x="7" y="26"/>
                    <a:pt x="11" y="24"/>
                    <a:pt x="14" y="23"/>
                  </a:cubicBezTo>
                  <a:cubicBezTo>
                    <a:pt x="16" y="23"/>
                    <a:pt x="22" y="24"/>
                    <a:pt x="23" y="23"/>
                  </a:cubicBezTo>
                  <a:cubicBezTo>
                    <a:pt x="24" y="22"/>
                    <a:pt x="22" y="21"/>
                    <a:pt x="22" y="20"/>
                  </a:cubicBezTo>
                  <a:cubicBezTo>
                    <a:pt x="22" y="17"/>
                    <a:pt x="22" y="17"/>
                    <a:pt x="22" y="14"/>
                  </a:cubicBezTo>
                  <a:cubicBezTo>
                    <a:pt x="23" y="14"/>
                    <a:pt x="24" y="11"/>
                    <a:pt x="24" y="11"/>
                  </a:cubicBezTo>
                  <a:cubicBezTo>
                    <a:pt x="25" y="9"/>
                    <a:pt x="23" y="8"/>
                    <a:pt x="23" y="6"/>
                  </a:cubicBezTo>
                  <a:cubicBezTo>
                    <a:pt x="23" y="5"/>
                    <a:pt x="22" y="4"/>
                    <a:pt x="21" y="4"/>
                  </a:cubicBezTo>
                  <a:cubicBezTo>
                    <a:pt x="19" y="3"/>
                    <a:pt x="18" y="6"/>
                    <a:pt x="17" y="5"/>
                  </a:cubicBezTo>
                  <a:cubicBezTo>
                    <a:pt x="14" y="5"/>
                    <a:pt x="13" y="0"/>
                    <a:pt x="10" y="3"/>
                  </a:cubicBezTo>
                  <a:cubicBezTo>
                    <a:pt x="9" y="2"/>
                    <a:pt x="9" y="1"/>
                    <a:pt x="9" y="1"/>
                  </a:cubicBezTo>
                  <a:cubicBezTo>
                    <a:pt x="8" y="1"/>
                    <a:pt x="8" y="2"/>
                    <a:pt x="7" y="3"/>
                  </a:cubicBezTo>
                  <a:cubicBezTo>
                    <a:pt x="6" y="4"/>
                    <a:pt x="5" y="1"/>
                    <a:pt x="3" y="3"/>
                  </a:cubicBezTo>
                  <a:cubicBezTo>
                    <a:pt x="0" y="5"/>
                    <a:pt x="5" y="6"/>
                    <a:pt x="3" y="9"/>
                  </a:cubicBezTo>
                  <a:cubicBezTo>
                    <a:pt x="3" y="9"/>
                    <a:pt x="3" y="9"/>
                    <a:pt x="4" y="10"/>
                  </a:cubicBezTo>
                  <a:cubicBezTo>
                    <a:pt x="3" y="10"/>
                    <a:pt x="2" y="10"/>
                    <a:pt x="2" y="10"/>
                  </a:cubicBezTo>
                  <a:cubicBezTo>
                    <a:pt x="3" y="11"/>
                    <a:pt x="3" y="13"/>
                    <a:pt x="1" y="13"/>
                  </a:cubicBezTo>
                  <a:cubicBezTo>
                    <a:pt x="2" y="15"/>
                    <a:pt x="2" y="16"/>
                    <a:pt x="0" y="18"/>
                  </a:cubicBezTo>
                  <a:cubicBezTo>
                    <a:pt x="5" y="18"/>
                    <a:pt x="5" y="22"/>
                    <a:pt x="4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8" name="Freeform 267"/>
            <p:cNvSpPr>
              <a:spLocks noEditPoints="1"/>
            </p:cNvSpPr>
            <p:nvPr/>
          </p:nvSpPr>
          <p:spPr bwMode="auto">
            <a:xfrm>
              <a:off x="2788" y="1763"/>
              <a:ext cx="49" cy="49"/>
            </a:xfrm>
            <a:custGeom>
              <a:avLst/>
              <a:gdLst>
                <a:gd name="T0" fmla="*/ 6 w 28"/>
                <a:gd name="T1" fmla="*/ 28 h 28"/>
                <a:gd name="T2" fmla="*/ 5 w 28"/>
                <a:gd name="T3" fmla="*/ 26 h 28"/>
                <a:gd name="T4" fmla="*/ 2 w 28"/>
                <a:gd name="T5" fmla="*/ 20 h 28"/>
                <a:gd name="T6" fmla="*/ 2 w 28"/>
                <a:gd name="T7" fmla="*/ 18 h 28"/>
                <a:gd name="T8" fmla="*/ 0 w 28"/>
                <a:gd name="T9" fmla="*/ 14 h 28"/>
                <a:gd name="T10" fmla="*/ 3 w 28"/>
                <a:gd name="T11" fmla="*/ 13 h 28"/>
                <a:gd name="T12" fmla="*/ 0 w 28"/>
                <a:gd name="T13" fmla="*/ 8 h 28"/>
                <a:gd name="T14" fmla="*/ 4 w 28"/>
                <a:gd name="T15" fmla="*/ 9 h 28"/>
                <a:gd name="T16" fmla="*/ 3 w 28"/>
                <a:gd name="T17" fmla="*/ 5 h 28"/>
                <a:gd name="T18" fmla="*/ 8 w 28"/>
                <a:gd name="T19" fmla="*/ 3 h 28"/>
                <a:gd name="T20" fmla="*/ 9 w 28"/>
                <a:gd name="T21" fmla="*/ 2 h 28"/>
                <a:gd name="T22" fmla="*/ 12 w 28"/>
                <a:gd name="T23" fmla="*/ 0 h 28"/>
                <a:gd name="T24" fmla="*/ 17 w 28"/>
                <a:gd name="T25" fmla="*/ 4 h 28"/>
                <a:gd name="T26" fmla="*/ 19 w 28"/>
                <a:gd name="T27" fmla="*/ 5 h 28"/>
                <a:gd name="T28" fmla="*/ 24 w 28"/>
                <a:gd name="T29" fmla="*/ 4 h 28"/>
                <a:gd name="T30" fmla="*/ 26 w 28"/>
                <a:gd name="T31" fmla="*/ 6 h 28"/>
                <a:gd name="T32" fmla="*/ 26 w 28"/>
                <a:gd name="T33" fmla="*/ 7 h 28"/>
                <a:gd name="T34" fmla="*/ 27 w 28"/>
                <a:gd name="T35" fmla="*/ 12 h 28"/>
                <a:gd name="T36" fmla="*/ 25 w 28"/>
                <a:gd name="T37" fmla="*/ 16 h 28"/>
                <a:gd name="T38" fmla="*/ 26 w 28"/>
                <a:gd name="T39" fmla="*/ 21 h 28"/>
                <a:gd name="T40" fmla="*/ 23 w 28"/>
                <a:gd name="T41" fmla="*/ 26 h 28"/>
                <a:gd name="T42" fmla="*/ 16 w 28"/>
                <a:gd name="T43" fmla="*/ 25 h 28"/>
                <a:gd name="T44" fmla="*/ 7 w 28"/>
                <a:gd name="T45" fmla="*/ 28 h 28"/>
                <a:gd name="T46" fmla="*/ 6 w 28"/>
                <a:gd name="T47" fmla="*/ 19 h 28"/>
                <a:gd name="T48" fmla="*/ 12 w 28"/>
                <a:gd name="T49" fmla="*/ 25 h 28"/>
                <a:gd name="T50" fmla="*/ 20 w 28"/>
                <a:gd name="T51" fmla="*/ 23 h 28"/>
                <a:gd name="T52" fmla="*/ 25 w 28"/>
                <a:gd name="T53" fmla="*/ 23 h 28"/>
                <a:gd name="T54" fmla="*/ 23 w 28"/>
                <a:gd name="T55" fmla="*/ 21 h 28"/>
                <a:gd name="T56" fmla="*/ 25 w 28"/>
                <a:gd name="T57" fmla="*/ 13 h 28"/>
                <a:gd name="T58" fmla="*/ 25 w 28"/>
                <a:gd name="T59" fmla="*/ 10 h 28"/>
                <a:gd name="T60" fmla="*/ 24 w 28"/>
                <a:gd name="T61" fmla="*/ 7 h 28"/>
                <a:gd name="T62" fmla="*/ 21 w 28"/>
                <a:gd name="T63" fmla="*/ 6 h 28"/>
                <a:gd name="T64" fmla="*/ 15 w 28"/>
                <a:gd name="T65" fmla="*/ 5 h 28"/>
                <a:gd name="T66" fmla="*/ 11 w 28"/>
                <a:gd name="T67" fmla="*/ 6 h 28"/>
                <a:gd name="T68" fmla="*/ 9 w 28"/>
                <a:gd name="T69" fmla="*/ 4 h 28"/>
                <a:gd name="T70" fmla="*/ 6 w 28"/>
                <a:gd name="T71" fmla="*/ 5 h 28"/>
                <a:gd name="T72" fmla="*/ 5 w 28"/>
                <a:gd name="T73" fmla="*/ 6 h 28"/>
                <a:gd name="T74" fmla="*/ 6 w 28"/>
                <a:gd name="T75" fmla="*/ 10 h 28"/>
                <a:gd name="T76" fmla="*/ 8 w 28"/>
                <a:gd name="T77" fmla="*/ 13 h 28"/>
                <a:gd name="T78" fmla="*/ 5 w 28"/>
                <a:gd name="T79" fmla="*/ 12 h 28"/>
                <a:gd name="T80" fmla="*/ 4 w 28"/>
                <a:gd name="T81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8" h="28">
                  <a:moveTo>
                    <a:pt x="7" y="28"/>
                  </a:moveTo>
                  <a:cubicBezTo>
                    <a:pt x="7" y="28"/>
                    <a:pt x="6" y="28"/>
                    <a:pt x="6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4"/>
                    <a:pt x="6" y="22"/>
                    <a:pt x="5" y="21"/>
                  </a:cubicBezTo>
                  <a:cubicBezTo>
                    <a:pt x="4" y="20"/>
                    <a:pt x="3" y="20"/>
                    <a:pt x="2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7"/>
                    <a:pt x="3" y="16"/>
                    <a:pt x="2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8"/>
                    <a:pt x="4" y="7"/>
                  </a:cubicBezTo>
                  <a:cubicBezTo>
                    <a:pt x="3" y="7"/>
                    <a:pt x="3" y="6"/>
                    <a:pt x="3" y="5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6" y="2"/>
                    <a:pt x="7" y="2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9" y="2"/>
                    <a:pt x="9" y="2"/>
                  </a:cubicBezTo>
                  <a:cubicBezTo>
                    <a:pt x="9" y="2"/>
                    <a:pt x="10" y="1"/>
                    <a:pt x="11" y="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2"/>
                    <a:pt x="16" y="3"/>
                    <a:pt x="17" y="4"/>
                  </a:cubicBezTo>
                  <a:cubicBezTo>
                    <a:pt x="17" y="4"/>
                    <a:pt x="18" y="5"/>
                    <a:pt x="19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1" y="4"/>
                    <a:pt x="22" y="4"/>
                    <a:pt x="24" y="4"/>
                  </a:cubicBezTo>
                  <a:cubicBezTo>
                    <a:pt x="24" y="4"/>
                    <a:pt x="25" y="5"/>
                    <a:pt x="25" y="5"/>
                  </a:cubicBezTo>
                  <a:cubicBezTo>
                    <a:pt x="25" y="6"/>
                    <a:pt x="26" y="6"/>
                    <a:pt x="26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8"/>
                    <a:pt x="27" y="8"/>
                    <a:pt x="27" y="9"/>
                  </a:cubicBezTo>
                  <a:cubicBezTo>
                    <a:pt x="27" y="10"/>
                    <a:pt x="28" y="11"/>
                    <a:pt x="27" y="12"/>
                  </a:cubicBezTo>
                  <a:cubicBezTo>
                    <a:pt x="27" y="12"/>
                    <a:pt x="27" y="12"/>
                    <a:pt x="26" y="14"/>
                  </a:cubicBezTo>
                  <a:cubicBezTo>
                    <a:pt x="26" y="15"/>
                    <a:pt x="25" y="16"/>
                    <a:pt x="25" y="16"/>
                  </a:cubicBezTo>
                  <a:cubicBezTo>
                    <a:pt x="25" y="18"/>
                    <a:pt x="25" y="18"/>
                    <a:pt x="25" y="21"/>
                  </a:cubicBezTo>
                  <a:cubicBezTo>
                    <a:pt x="25" y="21"/>
                    <a:pt x="25" y="21"/>
                    <a:pt x="26" y="21"/>
                  </a:cubicBezTo>
                  <a:cubicBezTo>
                    <a:pt x="26" y="22"/>
                    <a:pt x="27" y="23"/>
                    <a:pt x="26" y="25"/>
                  </a:cubicBezTo>
                  <a:cubicBezTo>
                    <a:pt x="26" y="25"/>
                    <a:pt x="25" y="26"/>
                    <a:pt x="23" y="26"/>
                  </a:cubicBezTo>
                  <a:cubicBezTo>
                    <a:pt x="22" y="26"/>
                    <a:pt x="21" y="25"/>
                    <a:pt x="20" y="25"/>
                  </a:cubicBezTo>
                  <a:cubicBezTo>
                    <a:pt x="18" y="25"/>
                    <a:pt x="16" y="25"/>
                    <a:pt x="16" y="25"/>
                  </a:cubicBezTo>
                  <a:cubicBezTo>
                    <a:pt x="15" y="25"/>
                    <a:pt x="14" y="26"/>
                    <a:pt x="13" y="26"/>
                  </a:cubicBezTo>
                  <a:cubicBezTo>
                    <a:pt x="11" y="27"/>
                    <a:pt x="9" y="28"/>
                    <a:pt x="7" y="28"/>
                  </a:cubicBezTo>
                  <a:close/>
                  <a:moveTo>
                    <a:pt x="4" y="18"/>
                  </a:moveTo>
                  <a:cubicBezTo>
                    <a:pt x="5" y="18"/>
                    <a:pt x="6" y="19"/>
                    <a:pt x="6" y="19"/>
                  </a:cubicBezTo>
                  <a:cubicBezTo>
                    <a:pt x="8" y="21"/>
                    <a:pt x="8" y="24"/>
                    <a:pt x="7" y="26"/>
                  </a:cubicBezTo>
                  <a:cubicBezTo>
                    <a:pt x="9" y="26"/>
                    <a:pt x="10" y="25"/>
                    <a:pt x="12" y="25"/>
                  </a:cubicBezTo>
                  <a:cubicBezTo>
                    <a:pt x="13" y="24"/>
                    <a:pt x="15" y="24"/>
                    <a:pt x="16" y="23"/>
                  </a:cubicBezTo>
                  <a:cubicBezTo>
                    <a:pt x="17" y="23"/>
                    <a:pt x="18" y="23"/>
                    <a:pt x="20" y="23"/>
                  </a:cubicBezTo>
                  <a:cubicBezTo>
                    <a:pt x="21" y="23"/>
                    <a:pt x="22" y="24"/>
                    <a:pt x="23" y="24"/>
                  </a:cubicBezTo>
                  <a:cubicBezTo>
                    <a:pt x="24" y="24"/>
                    <a:pt x="25" y="23"/>
                    <a:pt x="25" y="23"/>
                  </a:cubicBezTo>
                  <a:cubicBezTo>
                    <a:pt x="25" y="23"/>
                    <a:pt x="24" y="23"/>
                    <a:pt x="24" y="22"/>
                  </a:cubicBezTo>
                  <a:cubicBezTo>
                    <a:pt x="24" y="22"/>
                    <a:pt x="23" y="22"/>
                    <a:pt x="23" y="21"/>
                  </a:cubicBezTo>
                  <a:cubicBezTo>
                    <a:pt x="23" y="19"/>
                    <a:pt x="23" y="18"/>
                    <a:pt x="23" y="15"/>
                  </a:cubicBezTo>
                  <a:cubicBezTo>
                    <a:pt x="24" y="15"/>
                    <a:pt x="24" y="14"/>
                    <a:pt x="25" y="13"/>
                  </a:cubicBezTo>
                  <a:cubicBezTo>
                    <a:pt x="25" y="12"/>
                    <a:pt x="25" y="12"/>
                    <a:pt x="26" y="11"/>
                  </a:cubicBezTo>
                  <a:cubicBezTo>
                    <a:pt x="26" y="11"/>
                    <a:pt x="25" y="11"/>
                    <a:pt x="25" y="10"/>
                  </a:cubicBezTo>
                  <a:cubicBezTo>
                    <a:pt x="25" y="9"/>
                    <a:pt x="24" y="8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3" y="6"/>
                    <a:pt x="23" y="6"/>
                  </a:cubicBezTo>
                  <a:cubicBezTo>
                    <a:pt x="23" y="6"/>
                    <a:pt x="22" y="6"/>
                    <a:pt x="21" y="6"/>
                  </a:cubicBezTo>
                  <a:cubicBezTo>
                    <a:pt x="20" y="7"/>
                    <a:pt x="20" y="7"/>
                    <a:pt x="19" y="7"/>
                  </a:cubicBezTo>
                  <a:cubicBezTo>
                    <a:pt x="17" y="7"/>
                    <a:pt x="16" y="6"/>
                    <a:pt x="15" y="5"/>
                  </a:cubicBezTo>
                  <a:cubicBezTo>
                    <a:pt x="14" y="4"/>
                    <a:pt x="14" y="4"/>
                    <a:pt x="12" y="5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9" y="4"/>
                  </a:cubicBezTo>
                  <a:cubicBezTo>
                    <a:pt x="9" y="5"/>
                    <a:pt x="8" y="5"/>
                    <a:pt x="7" y="5"/>
                  </a:cubicBezTo>
                  <a:cubicBezTo>
                    <a:pt x="6" y="4"/>
                    <a:pt x="6" y="4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6"/>
                    <a:pt x="5" y="6"/>
                  </a:cubicBezTo>
                  <a:cubicBezTo>
                    <a:pt x="6" y="7"/>
                    <a:pt x="7" y="8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3"/>
                    <a:pt x="5" y="13"/>
                    <a:pt x="5" y="14"/>
                  </a:cubicBezTo>
                  <a:cubicBezTo>
                    <a:pt x="5" y="14"/>
                    <a:pt x="5" y="15"/>
                    <a:pt x="4" y="15"/>
                  </a:cubicBezTo>
                  <a:cubicBezTo>
                    <a:pt x="4" y="16"/>
                    <a:pt x="4" y="17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99" name="Freeform 268"/>
            <p:cNvSpPr>
              <a:spLocks/>
            </p:cNvSpPr>
            <p:nvPr/>
          </p:nvSpPr>
          <p:spPr bwMode="auto">
            <a:xfrm>
              <a:off x="3031" y="2034"/>
              <a:ext cx="17" cy="24"/>
            </a:xfrm>
            <a:custGeom>
              <a:avLst/>
              <a:gdLst>
                <a:gd name="T0" fmla="*/ 10 w 10"/>
                <a:gd name="T1" fmla="*/ 7 h 14"/>
                <a:gd name="T2" fmla="*/ 1 w 10"/>
                <a:gd name="T3" fmla="*/ 9 h 14"/>
                <a:gd name="T4" fmla="*/ 10 w 10"/>
                <a:gd name="T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4">
                  <a:moveTo>
                    <a:pt x="10" y="7"/>
                  </a:moveTo>
                  <a:cubicBezTo>
                    <a:pt x="9" y="12"/>
                    <a:pt x="4" y="14"/>
                    <a:pt x="1" y="9"/>
                  </a:cubicBezTo>
                  <a:cubicBezTo>
                    <a:pt x="0" y="6"/>
                    <a:pt x="8" y="0"/>
                    <a:pt x="1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0" name="Freeform 269"/>
            <p:cNvSpPr>
              <a:spLocks noEditPoints="1"/>
            </p:cNvSpPr>
            <p:nvPr/>
          </p:nvSpPr>
          <p:spPr bwMode="auto">
            <a:xfrm>
              <a:off x="3031" y="2039"/>
              <a:ext cx="19" cy="17"/>
            </a:xfrm>
            <a:custGeom>
              <a:avLst/>
              <a:gdLst>
                <a:gd name="T0" fmla="*/ 5 w 11"/>
                <a:gd name="T1" fmla="*/ 10 h 10"/>
                <a:gd name="T2" fmla="*/ 1 w 11"/>
                <a:gd name="T3" fmla="*/ 6 h 10"/>
                <a:gd name="T4" fmla="*/ 1 w 11"/>
                <a:gd name="T5" fmla="*/ 3 h 10"/>
                <a:gd name="T6" fmla="*/ 7 w 11"/>
                <a:gd name="T7" fmla="*/ 0 h 10"/>
                <a:gd name="T8" fmla="*/ 11 w 11"/>
                <a:gd name="T9" fmla="*/ 3 h 10"/>
                <a:gd name="T10" fmla="*/ 11 w 11"/>
                <a:gd name="T11" fmla="*/ 4 h 10"/>
                <a:gd name="T12" fmla="*/ 11 w 11"/>
                <a:gd name="T13" fmla="*/ 4 h 10"/>
                <a:gd name="T14" fmla="*/ 5 w 11"/>
                <a:gd name="T15" fmla="*/ 10 h 10"/>
                <a:gd name="T16" fmla="*/ 7 w 11"/>
                <a:gd name="T17" fmla="*/ 2 h 10"/>
                <a:gd name="T18" fmla="*/ 2 w 11"/>
                <a:gd name="T19" fmla="*/ 4 h 10"/>
                <a:gd name="T20" fmla="*/ 2 w 11"/>
                <a:gd name="T21" fmla="*/ 5 h 10"/>
                <a:gd name="T22" fmla="*/ 5 w 11"/>
                <a:gd name="T23" fmla="*/ 8 h 10"/>
                <a:gd name="T24" fmla="*/ 9 w 11"/>
                <a:gd name="T25" fmla="*/ 4 h 10"/>
                <a:gd name="T26" fmla="*/ 7 w 11"/>
                <a:gd name="T2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4" y="10"/>
                    <a:pt x="2" y="8"/>
                    <a:pt x="1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2" y="1"/>
                    <a:pt x="4" y="0"/>
                    <a:pt x="7" y="0"/>
                  </a:cubicBezTo>
                  <a:cubicBezTo>
                    <a:pt x="8" y="0"/>
                    <a:pt x="10" y="0"/>
                    <a:pt x="11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8"/>
                    <a:pt x="8" y="10"/>
                    <a:pt x="5" y="10"/>
                  </a:cubicBezTo>
                  <a:close/>
                  <a:moveTo>
                    <a:pt x="7" y="2"/>
                  </a:moveTo>
                  <a:cubicBezTo>
                    <a:pt x="5" y="2"/>
                    <a:pt x="3" y="3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7"/>
                    <a:pt x="4" y="8"/>
                    <a:pt x="5" y="8"/>
                  </a:cubicBezTo>
                  <a:cubicBezTo>
                    <a:pt x="7" y="8"/>
                    <a:pt x="8" y="6"/>
                    <a:pt x="9" y="4"/>
                  </a:cubicBezTo>
                  <a:cubicBezTo>
                    <a:pt x="9" y="2"/>
                    <a:pt x="8" y="2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1" name="Freeform 270"/>
            <p:cNvSpPr>
              <a:spLocks/>
            </p:cNvSpPr>
            <p:nvPr/>
          </p:nvSpPr>
          <p:spPr bwMode="auto">
            <a:xfrm>
              <a:off x="2773" y="1781"/>
              <a:ext cx="27" cy="29"/>
            </a:xfrm>
            <a:custGeom>
              <a:avLst/>
              <a:gdLst>
                <a:gd name="T0" fmla="*/ 0 w 16"/>
                <a:gd name="T1" fmla="*/ 7 h 17"/>
                <a:gd name="T2" fmla="*/ 15 w 16"/>
                <a:gd name="T3" fmla="*/ 17 h 17"/>
                <a:gd name="T4" fmla="*/ 11 w 16"/>
                <a:gd name="T5" fmla="*/ 9 h 17"/>
                <a:gd name="T6" fmla="*/ 11 w 16"/>
                <a:gd name="T7" fmla="*/ 4 h 17"/>
                <a:gd name="T8" fmla="*/ 8 w 16"/>
                <a:gd name="T9" fmla="*/ 5 h 17"/>
                <a:gd name="T10" fmla="*/ 4 w 16"/>
                <a:gd name="T11" fmla="*/ 2 h 17"/>
                <a:gd name="T12" fmla="*/ 0 w 16"/>
                <a:gd name="T13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7">
                  <a:moveTo>
                    <a:pt x="0" y="7"/>
                  </a:moveTo>
                  <a:cubicBezTo>
                    <a:pt x="5" y="11"/>
                    <a:pt x="9" y="14"/>
                    <a:pt x="15" y="17"/>
                  </a:cubicBezTo>
                  <a:cubicBezTo>
                    <a:pt x="16" y="13"/>
                    <a:pt x="16" y="9"/>
                    <a:pt x="11" y="9"/>
                  </a:cubicBezTo>
                  <a:cubicBezTo>
                    <a:pt x="13" y="7"/>
                    <a:pt x="13" y="5"/>
                    <a:pt x="11" y="4"/>
                  </a:cubicBezTo>
                  <a:cubicBezTo>
                    <a:pt x="10" y="4"/>
                    <a:pt x="10" y="7"/>
                    <a:pt x="8" y="5"/>
                  </a:cubicBezTo>
                  <a:cubicBezTo>
                    <a:pt x="10" y="0"/>
                    <a:pt x="4" y="1"/>
                    <a:pt x="4" y="2"/>
                  </a:cubicBezTo>
                  <a:cubicBezTo>
                    <a:pt x="5" y="3"/>
                    <a:pt x="1" y="6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2" name="Freeform 271"/>
            <p:cNvSpPr>
              <a:spLocks noEditPoints="1"/>
            </p:cNvSpPr>
            <p:nvPr/>
          </p:nvSpPr>
          <p:spPr bwMode="auto">
            <a:xfrm>
              <a:off x="2769" y="1781"/>
              <a:ext cx="33" cy="31"/>
            </a:xfrm>
            <a:custGeom>
              <a:avLst/>
              <a:gdLst>
                <a:gd name="T0" fmla="*/ 18 w 19"/>
                <a:gd name="T1" fmla="*/ 18 h 18"/>
                <a:gd name="T2" fmla="*/ 17 w 19"/>
                <a:gd name="T3" fmla="*/ 18 h 18"/>
                <a:gd name="T4" fmla="*/ 1 w 19"/>
                <a:gd name="T5" fmla="*/ 8 h 18"/>
                <a:gd name="T6" fmla="*/ 0 w 19"/>
                <a:gd name="T7" fmla="*/ 7 h 18"/>
                <a:gd name="T8" fmla="*/ 1 w 19"/>
                <a:gd name="T9" fmla="*/ 6 h 18"/>
                <a:gd name="T10" fmla="*/ 6 w 19"/>
                <a:gd name="T11" fmla="*/ 2 h 18"/>
                <a:gd name="T12" fmla="*/ 6 w 19"/>
                <a:gd name="T13" fmla="*/ 1 h 18"/>
                <a:gd name="T14" fmla="*/ 8 w 19"/>
                <a:gd name="T15" fmla="*/ 0 h 18"/>
                <a:gd name="T16" fmla="*/ 11 w 19"/>
                <a:gd name="T17" fmla="*/ 2 h 18"/>
                <a:gd name="T18" fmla="*/ 11 w 19"/>
                <a:gd name="T19" fmla="*/ 4 h 18"/>
                <a:gd name="T20" fmla="*/ 11 w 19"/>
                <a:gd name="T21" fmla="*/ 4 h 18"/>
                <a:gd name="T22" fmla="*/ 14 w 19"/>
                <a:gd name="T23" fmla="*/ 3 h 18"/>
                <a:gd name="T24" fmla="*/ 15 w 19"/>
                <a:gd name="T25" fmla="*/ 5 h 18"/>
                <a:gd name="T26" fmla="*/ 15 w 19"/>
                <a:gd name="T27" fmla="*/ 8 h 18"/>
                <a:gd name="T28" fmla="*/ 17 w 19"/>
                <a:gd name="T29" fmla="*/ 9 h 18"/>
                <a:gd name="T30" fmla="*/ 18 w 19"/>
                <a:gd name="T31" fmla="*/ 16 h 18"/>
                <a:gd name="T32" fmla="*/ 18 w 19"/>
                <a:gd name="T33" fmla="*/ 18 h 18"/>
                <a:gd name="T34" fmla="*/ 3 w 19"/>
                <a:gd name="T35" fmla="*/ 7 h 18"/>
                <a:gd name="T36" fmla="*/ 16 w 19"/>
                <a:gd name="T37" fmla="*/ 15 h 18"/>
                <a:gd name="T38" fmla="*/ 16 w 19"/>
                <a:gd name="T39" fmla="*/ 11 h 18"/>
                <a:gd name="T40" fmla="*/ 13 w 19"/>
                <a:gd name="T41" fmla="*/ 10 h 18"/>
                <a:gd name="T42" fmla="*/ 11 w 19"/>
                <a:gd name="T43" fmla="*/ 10 h 18"/>
                <a:gd name="T44" fmla="*/ 13 w 19"/>
                <a:gd name="T45" fmla="*/ 8 h 18"/>
                <a:gd name="T46" fmla="*/ 13 w 19"/>
                <a:gd name="T47" fmla="*/ 6 h 18"/>
                <a:gd name="T48" fmla="*/ 13 w 19"/>
                <a:gd name="T49" fmla="*/ 5 h 18"/>
                <a:gd name="T50" fmla="*/ 13 w 19"/>
                <a:gd name="T51" fmla="*/ 5 h 18"/>
                <a:gd name="T52" fmla="*/ 11 w 19"/>
                <a:gd name="T53" fmla="*/ 7 h 18"/>
                <a:gd name="T54" fmla="*/ 9 w 19"/>
                <a:gd name="T55" fmla="*/ 6 h 18"/>
                <a:gd name="T56" fmla="*/ 8 w 19"/>
                <a:gd name="T57" fmla="*/ 6 h 18"/>
                <a:gd name="T58" fmla="*/ 9 w 19"/>
                <a:gd name="T59" fmla="*/ 5 h 18"/>
                <a:gd name="T60" fmla="*/ 9 w 19"/>
                <a:gd name="T61" fmla="*/ 3 h 18"/>
                <a:gd name="T62" fmla="*/ 7 w 19"/>
                <a:gd name="T63" fmla="*/ 2 h 18"/>
                <a:gd name="T64" fmla="*/ 3 w 19"/>
                <a:gd name="T6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18">
                  <a:moveTo>
                    <a:pt x="18" y="18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0" y="15"/>
                    <a:pt x="6" y="12"/>
                    <a:pt x="1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5" y="3"/>
                    <a:pt x="5" y="2"/>
                    <a:pt x="6" y="2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0"/>
                    <a:pt x="10" y="0"/>
                    <a:pt x="11" y="2"/>
                  </a:cubicBezTo>
                  <a:cubicBezTo>
                    <a:pt x="11" y="2"/>
                    <a:pt x="11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3" y="3"/>
                    <a:pt x="14" y="3"/>
                  </a:cubicBezTo>
                  <a:cubicBezTo>
                    <a:pt x="15" y="4"/>
                    <a:pt x="15" y="4"/>
                    <a:pt x="15" y="5"/>
                  </a:cubicBezTo>
                  <a:cubicBezTo>
                    <a:pt x="15" y="6"/>
                    <a:pt x="15" y="7"/>
                    <a:pt x="15" y="8"/>
                  </a:cubicBezTo>
                  <a:cubicBezTo>
                    <a:pt x="16" y="8"/>
                    <a:pt x="17" y="9"/>
                    <a:pt x="17" y="9"/>
                  </a:cubicBezTo>
                  <a:cubicBezTo>
                    <a:pt x="19" y="11"/>
                    <a:pt x="19" y="14"/>
                    <a:pt x="18" y="16"/>
                  </a:cubicBezTo>
                  <a:lnTo>
                    <a:pt x="18" y="18"/>
                  </a:lnTo>
                  <a:close/>
                  <a:moveTo>
                    <a:pt x="3" y="7"/>
                  </a:moveTo>
                  <a:cubicBezTo>
                    <a:pt x="8" y="10"/>
                    <a:pt x="11" y="13"/>
                    <a:pt x="16" y="15"/>
                  </a:cubicBezTo>
                  <a:cubicBezTo>
                    <a:pt x="17" y="14"/>
                    <a:pt x="17" y="12"/>
                    <a:pt x="16" y="11"/>
                  </a:cubicBezTo>
                  <a:cubicBezTo>
                    <a:pt x="15" y="10"/>
                    <a:pt x="14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7"/>
                    <a:pt x="14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6"/>
                    <a:pt x="12" y="7"/>
                    <a:pt x="11" y="7"/>
                  </a:cubicBezTo>
                  <a:cubicBezTo>
                    <a:pt x="10" y="7"/>
                    <a:pt x="10" y="6"/>
                    <a:pt x="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9" y="2"/>
                    <a:pt x="8" y="2"/>
                    <a:pt x="7" y="2"/>
                  </a:cubicBezTo>
                  <a:cubicBezTo>
                    <a:pt x="7" y="3"/>
                    <a:pt x="6" y="4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3" name="Freeform 272"/>
            <p:cNvSpPr>
              <a:spLocks/>
            </p:cNvSpPr>
            <p:nvPr/>
          </p:nvSpPr>
          <p:spPr bwMode="auto">
            <a:xfrm>
              <a:off x="2912" y="1603"/>
              <a:ext cx="109" cy="102"/>
            </a:xfrm>
            <a:custGeom>
              <a:avLst/>
              <a:gdLst>
                <a:gd name="T0" fmla="*/ 62 w 63"/>
                <a:gd name="T1" fmla="*/ 7 h 59"/>
                <a:gd name="T2" fmla="*/ 62 w 63"/>
                <a:gd name="T3" fmla="*/ 18 h 59"/>
                <a:gd name="T4" fmla="*/ 62 w 63"/>
                <a:gd name="T5" fmla="*/ 34 h 59"/>
                <a:gd name="T6" fmla="*/ 62 w 63"/>
                <a:gd name="T7" fmla="*/ 49 h 59"/>
                <a:gd name="T8" fmla="*/ 62 w 63"/>
                <a:gd name="T9" fmla="*/ 57 h 59"/>
                <a:gd name="T10" fmla="*/ 58 w 63"/>
                <a:gd name="T11" fmla="*/ 59 h 59"/>
                <a:gd name="T12" fmla="*/ 30 w 63"/>
                <a:gd name="T13" fmla="*/ 45 h 59"/>
                <a:gd name="T14" fmla="*/ 20 w 63"/>
                <a:gd name="T15" fmla="*/ 44 h 59"/>
                <a:gd name="T16" fmla="*/ 9 w 63"/>
                <a:gd name="T17" fmla="*/ 40 h 59"/>
                <a:gd name="T18" fmla="*/ 4 w 63"/>
                <a:gd name="T19" fmla="*/ 37 h 59"/>
                <a:gd name="T20" fmla="*/ 1 w 63"/>
                <a:gd name="T21" fmla="*/ 32 h 59"/>
                <a:gd name="T22" fmla="*/ 2 w 63"/>
                <a:gd name="T23" fmla="*/ 20 h 59"/>
                <a:gd name="T24" fmla="*/ 0 w 63"/>
                <a:gd name="T25" fmla="*/ 15 h 59"/>
                <a:gd name="T26" fmla="*/ 3 w 63"/>
                <a:gd name="T27" fmla="*/ 11 h 59"/>
                <a:gd name="T28" fmla="*/ 6 w 63"/>
                <a:gd name="T29" fmla="*/ 5 h 59"/>
                <a:gd name="T30" fmla="*/ 8 w 63"/>
                <a:gd name="T31" fmla="*/ 0 h 59"/>
                <a:gd name="T32" fmla="*/ 23 w 63"/>
                <a:gd name="T33" fmla="*/ 4 h 59"/>
                <a:gd name="T34" fmla="*/ 30 w 63"/>
                <a:gd name="T35" fmla="*/ 9 h 59"/>
                <a:gd name="T36" fmla="*/ 38 w 63"/>
                <a:gd name="T37" fmla="*/ 13 h 59"/>
                <a:gd name="T38" fmla="*/ 42 w 63"/>
                <a:gd name="T39" fmla="*/ 11 h 59"/>
                <a:gd name="T40" fmla="*/ 41 w 63"/>
                <a:gd name="T41" fmla="*/ 7 h 59"/>
                <a:gd name="T42" fmla="*/ 47 w 63"/>
                <a:gd name="T43" fmla="*/ 1 h 59"/>
                <a:gd name="T44" fmla="*/ 54 w 63"/>
                <a:gd name="T45" fmla="*/ 3 h 59"/>
                <a:gd name="T46" fmla="*/ 62 w 63"/>
                <a:gd name="T47" fmla="*/ 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59">
                  <a:moveTo>
                    <a:pt x="62" y="7"/>
                  </a:moveTo>
                  <a:cubicBezTo>
                    <a:pt x="59" y="10"/>
                    <a:pt x="61" y="15"/>
                    <a:pt x="62" y="18"/>
                  </a:cubicBezTo>
                  <a:cubicBezTo>
                    <a:pt x="63" y="23"/>
                    <a:pt x="62" y="29"/>
                    <a:pt x="62" y="34"/>
                  </a:cubicBezTo>
                  <a:cubicBezTo>
                    <a:pt x="62" y="39"/>
                    <a:pt x="62" y="44"/>
                    <a:pt x="62" y="49"/>
                  </a:cubicBezTo>
                  <a:cubicBezTo>
                    <a:pt x="62" y="52"/>
                    <a:pt x="62" y="54"/>
                    <a:pt x="62" y="57"/>
                  </a:cubicBezTo>
                  <a:cubicBezTo>
                    <a:pt x="62" y="58"/>
                    <a:pt x="57" y="55"/>
                    <a:pt x="58" y="59"/>
                  </a:cubicBezTo>
                  <a:cubicBezTo>
                    <a:pt x="49" y="54"/>
                    <a:pt x="39" y="50"/>
                    <a:pt x="30" y="45"/>
                  </a:cubicBezTo>
                  <a:cubicBezTo>
                    <a:pt x="26" y="43"/>
                    <a:pt x="23" y="46"/>
                    <a:pt x="20" y="44"/>
                  </a:cubicBezTo>
                  <a:cubicBezTo>
                    <a:pt x="16" y="41"/>
                    <a:pt x="11" y="45"/>
                    <a:pt x="9" y="40"/>
                  </a:cubicBezTo>
                  <a:cubicBezTo>
                    <a:pt x="8" y="38"/>
                    <a:pt x="5" y="39"/>
                    <a:pt x="4" y="37"/>
                  </a:cubicBezTo>
                  <a:cubicBezTo>
                    <a:pt x="3" y="37"/>
                    <a:pt x="2" y="34"/>
                    <a:pt x="1" y="32"/>
                  </a:cubicBezTo>
                  <a:cubicBezTo>
                    <a:pt x="0" y="31"/>
                    <a:pt x="2" y="23"/>
                    <a:pt x="2" y="20"/>
                  </a:cubicBezTo>
                  <a:cubicBezTo>
                    <a:pt x="2" y="19"/>
                    <a:pt x="0" y="15"/>
                    <a:pt x="0" y="15"/>
                  </a:cubicBezTo>
                  <a:cubicBezTo>
                    <a:pt x="0" y="13"/>
                    <a:pt x="3" y="12"/>
                    <a:pt x="3" y="11"/>
                  </a:cubicBezTo>
                  <a:cubicBezTo>
                    <a:pt x="5" y="8"/>
                    <a:pt x="2" y="8"/>
                    <a:pt x="6" y="5"/>
                  </a:cubicBezTo>
                  <a:cubicBezTo>
                    <a:pt x="8" y="3"/>
                    <a:pt x="8" y="3"/>
                    <a:pt x="8" y="0"/>
                  </a:cubicBezTo>
                  <a:cubicBezTo>
                    <a:pt x="12" y="1"/>
                    <a:pt x="21" y="0"/>
                    <a:pt x="23" y="4"/>
                  </a:cubicBezTo>
                  <a:cubicBezTo>
                    <a:pt x="25" y="8"/>
                    <a:pt x="26" y="8"/>
                    <a:pt x="30" y="9"/>
                  </a:cubicBezTo>
                  <a:cubicBezTo>
                    <a:pt x="32" y="10"/>
                    <a:pt x="37" y="13"/>
                    <a:pt x="38" y="13"/>
                  </a:cubicBezTo>
                  <a:cubicBezTo>
                    <a:pt x="39" y="12"/>
                    <a:pt x="41" y="12"/>
                    <a:pt x="42" y="11"/>
                  </a:cubicBezTo>
                  <a:cubicBezTo>
                    <a:pt x="42" y="9"/>
                    <a:pt x="41" y="8"/>
                    <a:pt x="41" y="7"/>
                  </a:cubicBezTo>
                  <a:cubicBezTo>
                    <a:pt x="42" y="4"/>
                    <a:pt x="44" y="2"/>
                    <a:pt x="47" y="1"/>
                  </a:cubicBezTo>
                  <a:cubicBezTo>
                    <a:pt x="50" y="1"/>
                    <a:pt x="53" y="1"/>
                    <a:pt x="54" y="3"/>
                  </a:cubicBezTo>
                  <a:cubicBezTo>
                    <a:pt x="56" y="6"/>
                    <a:pt x="61" y="4"/>
                    <a:pt x="6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4" name="Freeform 273"/>
            <p:cNvSpPr>
              <a:spLocks noEditPoints="1"/>
            </p:cNvSpPr>
            <p:nvPr/>
          </p:nvSpPr>
          <p:spPr bwMode="auto">
            <a:xfrm>
              <a:off x="2911" y="1600"/>
              <a:ext cx="112" cy="108"/>
            </a:xfrm>
            <a:custGeom>
              <a:avLst/>
              <a:gdLst>
                <a:gd name="T0" fmla="*/ 30 w 65"/>
                <a:gd name="T1" fmla="*/ 47 h 63"/>
                <a:gd name="T2" fmla="*/ 20 w 65"/>
                <a:gd name="T3" fmla="*/ 47 h 63"/>
                <a:gd name="T4" fmla="*/ 9 w 65"/>
                <a:gd name="T5" fmla="*/ 42 h 63"/>
                <a:gd name="T6" fmla="*/ 4 w 65"/>
                <a:gd name="T7" fmla="*/ 40 h 63"/>
                <a:gd name="T8" fmla="*/ 1 w 65"/>
                <a:gd name="T9" fmla="*/ 35 h 63"/>
                <a:gd name="T10" fmla="*/ 2 w 65"/>
                <a:gd name="T11" fmla="*/ 22 h 63"/>
                <a:gd name="T12" fmla="*/ 0 w 65"/>
                <a:gd name="T13" fmla="*/ 16 h 63"/>
                <a:gd name="T14" fmla="*/ 4 w 65"/>
                <a:gd name="T15" fmla="*/ 12 h 63"/>
                <a:gd name="T16" fmla="*/ 6 w 65"/>
                <a:gd name="T17" fmla="*/ 6 h 63"/>
                <a:gd name="T18" fmla="*/ 8 w 65"/>
                <a:gd name="T19" fmla="*/ 0 h 63"/>
                <a:gd name="T20" fmla="*/ 15 w 65"/>
                <a:gd name="T21" fmla="*/ 2 h 63"/>
                <a:gd name="T22" fmla="*/ 31 w 65"/>
                <a:gd name="T23" fmla="*/ 10 h 63"/>
                <a:gd name="T24" fmla="*/ 35 w 65"/>
                <a:gd name="T25" fmla="*/ 12 h 63"/>
                <a:gd name="T26" fmla="*/ 40 w 65"/>
                <a:gd name="T27" fmla="*/ 13 h 63"/>
                <a:gd name="T28" fmla="*/ 42 w 65"/>
                <a:gd name="T29" fmla="*/ 11 h 63"/>
                <a:gd name="T30" fmla="*/ 48 w 65"/>
                <a:gd name="T31" fmla="*/ 2 h 63"/>
                <a:gd name="T32" fmla="*/ 56 w 65"/>
                <a:gd name="T33" fmla="*/ 5 h 63"/>
                <a:gd name="T34" fmla="*/ 64 w 65"/>
                <a:gd name="T35" fmla="*/ 8 h 63"/>
                <a:gd name="T36" fmla="*/ 64 w 65"/>
                <a:gd name="T37" fmla="*/ 10 h 63"/>
                <a:gd name="T38" fmla="*/ 64 w 65"/>
                <a:gd name="T39" fmla="*/ 20 h 63"/>
                <a:gd name="T40" fmla="*/ 64 w 65"/>
                <a:gd name="T41" fmla="*/ 36 h 63"/>
                <a:gd name="T42" fmla="*/ 64 w 65"/>
                <a:gd name="T43" fmla="*/ 56 h 63"/>
                <a:gd name="T44" fmla="*/ 62 w 65"/>
                <a:gd name="T45" fmla="*/ 60 h 63"/>
                <a:gd name="T46" fmla="*/ 61 w 65"/>
                <a:gd name="T47" fmla="*/ 60 h 63"/>
                <a:gd name="T48" fmla="*/ 60 w 65"/>
                <a:gd name="T49" fmla="*/ 61 h 63"/>
                <a:gd name="T50" fmla="*/ 28 w 65"/>
                <a:gd name="T51" fmla="*/ 45 h 63"/>
                <a:gd name="T52" fmla="*/ 58 w 65"/>
                <a:gd name="T53" fmla="*/ 60 h 63"/>
                <a:gd name="T54" fmla="*/ 61 w 65"/>
                <a:gd name="T55" fmla="*/ 58 h 63"/>
                <a:gd name="T56" fmla="*/ 62 w 65"/>
                <a:gd name="T57" fmla="*/ 58 h 63"/>
                <a:gd name="T58" fmla="*/ 62 w 65"/>
                <a:gd name="T59" fmla="*/ 51 h 63"/>
                <a:gd name="T60" fmla="*/ 62 w 65"/>
                <a:gd name="T61" fmla="*/ 31 h 63"/>
                <a:gd name="T62" fmla="*/ 62 w 65"/>
                <a:gd name="T63" fmla="*/ 19 h 63"/>
                <a:gd name="T64" fmla="*/ 59 w 65"/>
                <a:gd name="T65" fmla="*/ 8 h 63"/>
                <a:gd name="T66" fmla="*/ 51 w 65"/>
                <a:gd name="T67" fmla="*/ 4 h 63"/>
                <a:gd name="T68" fmla="*/ 43 w 65"/>
                <a:gd name="T69" fmla="*/ 9 h 63"/>
                <a:gd name="T70" fmla="*/ 43 w 65"/>
                <a:gd name="T71" fmla="*/ 13 h 63"/>
                <a:gd name="T72" fmla="*/ 39 w 65"/>
                <a:gd name="T73" fmla="*/ 15 h 63"/>
                <a:gd name="T74" fmla="*/ 31 w 65"/>
                <a:gd name="T75" fmla="*/ 12 h 63"/>
                <a:gd name="T76" fmla="*/ 23 w 65"/>
                <a:gd name="T77" fmla="*/ 7 h 63"/>
                <a:gd name="T78" fmla="*/ 10 w 65"/>
                <a:gd name="T79" fmla="*/ 3 h 63"/>
                <a:gd name="T80" fmla="*/ 6 w 65"/>
                <a:gd name="T81" fmla="*/ 10 h 63"/>
                <a:gd name="T82" fmla="*/ 3 w 65"/>
                <a:gd name="T83" fmla="*/ 15 h 63"/>
                <a:gd name="T84" fmla="*/ 2 w 65"/>
                <a:gd name="T85" fmla="*/ 18 h 63"/>
                <a:gd name="T86" fmla="*/ 3 w 65"/>
                <a:gd name="T87" fmla="*/ 28 h 63"/>
                <a:gd name="T88" fmla="*/ 4 w 65"/>
                <a:gd name="T89" fmla="*/ 36 h 63"/>
                <a:gd name="T90" fmla="*/ 7 w 65"/>
                <a:gd name="T91" fmla="*/ 39 h 63"/>
                <a:gd name="T92" fmla="*/ 15 w 65"/>
                <a:gd name="T93" fmla="*/ 44 h 63"/>
                <a:gd name="T94" fmla="*/ 25 w 65"/>
                <a:gd name="T95" fmla="*/ 4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5" h="63">
                  <a:moveTo>
                    <a:pt x="61" y="63"/>
                  </a:moveTo>
                  <a:cubicBezTo>
                    <a:pt x="30" y="47"/>
                    <a:pt x="30" y="47"/>
                    <a:pt x="30" y="47"/>
                  </a:cubicBezTo>
                  <a:cubicBezTo>
                    <a:pt x="29" y="47"/>
                    <a:pt x="27" y="47"/>
                    <a:pt x="26" y="47"/>
                  </a:cubicBezTo>
                  <a:cubicBezTo>
                    <a:pt x="24" y="48"/>
                    <a:pt x="22" y="48"/>
                    <a:pt x="20" y="47"/>
                  </a:cubicBezTo>
                  <a:cubicBezTo>
                    <a:pt x="19" y="45"/>
                    <a:pt x="17" y="45"/>
                    <a:pt x="15" y="46"/>
                  </a:cubicBezTo>
                  <a:cubicBezTo>
                    <a:pt x="13" y="46"/>
                    <a:pt x="10" y="46"/>
                    <a:pt x="9" y="42"/>
                  </a:cubicBezTo>
                  <a:cubicBezTo>
                    <a:pt x="8" y="42"/>
                    <a:pt x="8" y="41"/>
                    <a:pt x="7" y="41"/>
                  </a:cubicBezTo>
                  <a:cubicBezTo>
                    <a:pt x="6" y="41"/>
                    <a:pt x="5" y="41"/>
                    <a:pt x="4" y="40"/>
                  </a:cubicBezTo>
                  <a:cubicBezTo>
                    <a:pt x="3" y="40"/>
                    <a:pt x="3" y="38"/>
                    <a:pt x="2" y="37"/>
                  </a:cubicBezTo>
                  <a:cubicBezTo>
                    <a:pt x="2" y="36"/>
                    <a:pt x="1" y="35"/>
                    <a:pt x="1" y="35"/>
                  </a:cubicBezTo>
                  <a:cubicBezTo>
                    <a:pt x="1" y="34"/>
                    <a:pt x="1" y="32"/>
                    <a:pt x="1" y="28"/>
                  </a:cubicBezTo>
                  <a:cubicBezTo>
                    <a:pt x="2" y="26"/>
                    <a:pt x="2" y="23"/>
                    <a:pt x="2" y="22"/>
                  </a:cubicBezTo>
                  <a:cubicBezTo>
                    <a:pt x="2" y="21"/>
                    <a:pt x="1" y="20"/>
                    <a:pt x="0" y="19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4"/>
                    <a:pt x="2" y="13"/>
                  </a:cubicBezTo>
                  <a:cubicBezTo>
                    <a:pt x="3" y="13"/>
                    <a:pt x="3" y="13"/>
                    <a:pt x="4" y="12"/>
                  </a:cubicBezTo>
                  <a:cubicBezTo>
                    <a:pt x="4" y="11"/>
                    <a:pt x="4" y="11"/>
                    <a:pt x="4" y="10"/>
                  </a:cubicBezTo>
                  <a:cubicBezTo>
                    <a:pt x="4" y="9"/>
                    <a:pt x="4" y="8"/>
                    <a:pt x="6" y="6"/>
                  </a:cubicBezTo>
                  <a:cubicBezTo>
                    <a:pt x="8" y="5"/>
                    <a:pt x="8" y="5"/>
                    <a:pt x="8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3" y="2"/>
                    <a:pt x="15" y="2"/>
                  </a:cubicBezTo>
                  <a:cubicBezTo>
                    <a:pt x="19" y="2"/>
                    <a:pt x="24" y="3"/>
                    <a:pt x="25" y="6"/>
                  </a:cubicBezTo>
                  <a:cubicBezTo>
                    <a:pt x="27" y="9"/>
                    <a:pt x="27" y="9"/>
                    <a:pt x="31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1"/>
                    <a:pt x="34" y="11"/>
                    <a:pt x="35" y="12"/>
                  </a:cubicBezTo>
                  <a:cubicBezTo>
                    <a:pt x="36" y="13"/>
                    <a:pt x="38" y="14"/>
                    <a:pt x="39" y="14"/>
                  </a:cubicBezTo>
                  <a:cubicBezTo>
                    <a:pt x="39" y="14"/>
                    <a:pt x="39" y="13"/>
                    <a:pt x="40" y="13"/>
                  </a:cubicBezTo>
                  <a:cubicBezTo>
                    <a:pt x="40" y="13"/>
                    <a:pt x="41" y="13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1" y="10"/>
                    <a:pt x="41" y="10"/>
                    <a:pt x="42" y="9"/>
                  </a:cubicBezTo>
                  <a:cubicBezTo>
                    <a:pt x="42" y="5"/>
                    <a:pt x="45" y="3"/>
                    <a:pt x="48" y="2"/>
                  </a:cubicBezTo>
                  <a:cubicBezTo>
                    <a:pt x="49" y="2"/>
                    <a:pt x="50" y="2"/>
                    <a:pt x="51" y="2"/>
                  </a:cubicBezTo>
                  <a:cubicBezTo>
                    <a:pt x="52" y="2"/>
                    <a:pt x="54" y="2"/>
                    <a:pt x="56" y="5"/>
                  </a:cubicBezTo>
                  <a:cubicBezTo>
                    <a:pt x="57" y="6"/>
                    <a:pt x="58" y="6"/>
                    <a:pt x="59" y="6"/>
                  </a:cubicBezTo>
                  <a:cubicBezTo>
                    <a:pt x="61" y="6"/>
                    <a:pt x="63" y="6"/>
                    <a:pt x="64" y="8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2" y="11"/>
                    <a:pt x="63" y="15"/>
                    <a:pt x="63" y="18"/>
                  </a:cubicBezTo>
                  <a:cubicBezTo>
                    <a:pt x="64" y="19"/>
                    <a:pt x="64" y="20"/>
                    <a:pt x="64" y="20"/>
                  </a:cubicBezTo>
                  <a:cubicBezTo>
                    <a:pt x="65" y="23"/>
                    <a:pt x="64" y="27"/>
                    <a:pt x="64" y="31"/>
                  </a:cubicBezTo>
                  <a:cubicBezTo>
                    <a:pt x="64" y="32"/>
                    <a:pt x="64" y="34"/>
                    <a:pt x="64" y="36"/>
                  </a:cubicBezTo>
                  <a:cubicBezTo>
                    <a:pt x="64" y="41"/>
                    <a:pt x="64" y="46"/>
                    <a:pt x="64" y="51"/>
                  </a:cubicBezTo>
                  <a:cubicBezTo>
                    <a:pt x="64" y="53"/>
                    <a:pt x="64" y="54"/>
                    <a:pt x="64" y="56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59"/>
                    <a:pt x="64" y="60"/>
                    <a:pt x="62" y="60"/>
                  </a:cubicBezTo>
                  <a:cubicBezTo>
                    <a:pt x="62" y="60"/>
                    <a:pt x="62" y="60"/>
                    <a:pt x="61" y="60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0" y="60"/>
                    <a:pt x="60" y="60"/>
                    <a:pt x="60" y="61"/>
                  </a:cubicBezTo>
                  <a:lnTo>
                    <a:pt x="61" y="63"/>
                  </a:lnTo>
                  <a:close/>
                  <a:moveTo>
                    <a:pt x="28" y="45"/>
                  </a:moveTo>
                  <a:cubicBezTo>
                    <a:pt x="29" y="45"/>
                    <a:pt x="30" y="45"/>
                    <a:pt x="31" y="46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0" y="58"/>
                    <a:pt x="61" y="58"/>
                  </a:cubicBezTo>
                  <a:cubicBezTo>
                    <a:pt x="61" y="58"/>
                    <a:pt x="61" y="58"/>
                    <a:pt x="62" y="58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62" y="54"/>
                    <a:pt x="62" y="53"/>
                    <a:pt x="62" y="51"/>
                  </a:cubicBezTo>
                  <a:cubicBezTo>
                    <a:pt x="62" y="46"/>
                    <a:pt x="62" y="41"/>
                    <a:pt x="62" y="36"/>
                  </a:cubicBezTo>
                  <a:cubicBezTo>
                    <a:pt x="62" y="34"/>
                    <a:pt x="62" y="32"/>
                    <a:pt x="62" y="31"/>
                  </a:cubicBezTo>
                  <a:cubicBezTo>
                    <a:pt x="62" y="27"/>
                    <a:pt x="63" y="24"/>
                    <a:pt x="62" y="21"/>
                  </a:cubicBezTo>
                  <a:cubicBezTo>
                    <a:pt x="62" y="20"/>
                    <a:pt x="62" y="19"/>
                    <a:pt x="62" y="19"/>
                  </a:cubicBezTo>
                  <a:cubicBezTo>
                    <a:pt x="61" y="16"/>
                    <a:pt x="60" y="11"/>
                    <a:pt x="62" y="9"/>
                  </a:cubicBezTo>
                  <a:cubicBezTo>
                    <a:pt x="61" y="8"/>
                    <a:pt x="60" y="8"/>
                    <a:pt x="59" y="8"/>
                  </a:cubicBezTo>
                  <a:cubicBezTo>
                    <a:pt x="57" y="8"/>
                    <a:pt x="55" y="8"/>
                    <a:pt x="54" y="6"/>
                  </a:cubicBezTo>
                  <a:cubicBezTo>
                    <a:pt x="54" y="5"/>
                    <a:pt x="52" y="4"/>
                    <a:pt x="51" y="4"/>
                  </a:cubicBezTo>
                  <a:cubicBezTo>
                    <a:pt x="50" y="4"/>
                    <a:pt x="49" y="4"/>
                    <a:pt x="48" y="4"/>
                  </a:cubicBezTo>
                  <a:cubicBezTo>
                    <a:pt x="46" y="5"/>
                    <a:pt x="44" y="7"/>
                    <a:pt x="43" y="9"/>
                  </a:cubicBezTo>
                  <a:cubicBezTo>
                    <a:pt x="43" y="9"/>
                    <a:pt x="43" y="10"/>
                    <a:pt x="44" y="10"/>
                  </a:cubicBezTo>
                  <a:cubicBezTo>
                    <a:pt x="44" y="11"/>
                    <a:pt x="44" y="12"/>
                    <a:pt x="43" y="13"/>
                  </a:cubicBezTo>
                  <a:cubicBezTo>
                    <a:pt x="43" y="14"/>
                    <a:pt x="41" y="15"/>
                    <a:pt x="40" y="15"/>
                  </a:cubicBezTo>
                  <a:cubicBezTo>
                    <a:pt x="40" y="15"/>
                    <a:pt x="40" y="15"/>
                    <a:pt x="39" y="15"/>
                  </a:cubicBezTo>
                  <a:cubicBezTo>
                    <a:pt x="38" y="16"/>
                    <a:pt x="36" y="15"/>
                    <a:pt x="34" y="14"/>
                  </a:cubicBezTo>
                  <a:cubicBezTo>
                    <a:pt x="33" y="13"/>
                    <a:pt x="32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26" y="11"/>
                    <a:pt x="26" y="11"/>
                    <a:pt x="23" y="7"/>
                  </a:cubicBezTo>
                  <a:cubicBezTo>
                    <a:pt x="22" y="5"/>
                    <a:pt x="18" y="4"/>
                    <a:pt x="15" y="4"/>
                  </a:cubicBezTo>
                  <a:cubicBezTo>
                    <a:pt x="13" y="4"/>
                    <a:pt x="11" y="3"/>
                    <a:pt x="10" y="3"/>
                  </a:cubicBezTo>
                  <a:cubicBezTo>
                    <a:pt x="10" y="5"/>
                    <a:pt x="10" y="6"/>
                    <a:pt x="7" y="8"/>
                  </a:cubicBezTo>
                  <a:cubicBezTo>
                    <a:pt x="6" y="9"/>
                    <a:pt x="6" y="9"/>
                    <a:pt x="6" y="10"/>
                  </a:cubicBezTo>
                  <a:cubicBezTo>
                    <a:pt x="6" y="11"/>
                    <a:pt x="6" y="12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ubicBezTo>
                    <a:pt x="2" y="16"/>
                    <a:pt x="2" y="16"/>
                    <a:pt x="2" y="17"/>
                  </a:cubicBezTo>
                  <a:cubicBezTo>
                    <a:pt x="2" y="17"/>
                    <a:pt x="2" y="17"/>
                    <a:pt x="2" y="18"/>
                  </a:cubicBezTo>
                  <a:cubicBezTo>
                    <a:pt x="3" y="20"/>
                    <a:pt x="4" y="21"/>
                    <a:pt x="4" y="22"/>
                  </a:cubicBezTo>
                  <a:cubicBezTo>
                    <a:pt x="4" y="23"/>
                    <a:pt x="4" y="26"/>
                    <a:pt x="3" y="28"/>
                  </a:cubicBezTo>
                  <a:cubicBezTo>
                    <a:pt x="3" y="30"/>
                    <a:pt x="3" y="33"/>
                    <a:pt x="3" y="34"/>
                  </a:cubicBezTo>
                  <a:cubicBezTo>
                    <a:pt x="3" y="34"/>
                    <a:pt x="4" y="35"/>
                    <a:pt x="4" y="36"/>
                  </a:cubicBezTo>
                  <a:cubicBezTo>
                    <a:pt x="4" y="37"/>
                    <a:pt x="5" y="38"/>
                    <a:pt x="5" y="39"/>
                  </a:cubicBezTo>
                  <a:cubicBezTo>
                    <a:pt x="6" y="39"/>
                    <a:pt x="6" y="39"/>
                    <a:pt x="7" y="39"/>
                  </a:cubicBezTo>
                  <a:cubicBezTo>
                    <a:pt x="8" y="40"/>
                    <a:pt x="10" y="40"/>
                    <a:pt x="10" y="41"/>
                  </a:cubicBezTo>
                  <a:cubicBezTo>
                    <a:pt x="12" y="44"/>
                    <a:pt x="13" y="44"/>
                    <a:pt x="15" y="44"/>
                  </a:cubicBezTo>
                  <a:cubicBezTo>
                    <a:pt x="17" y="44"/>
                    <a:pt x="19" y="43"/>
                    <a:pt x="22" y="45"/>
                  </a:cubicBezTo>
                  <a:cubicBezTo>
                    <a:pt x="23" y="46"/>
                    <a:pt x="24" y="46"/>
                    <a:pt x="25" y="45"/>
                  </a:cubicBezTo>
                  <a:cubicBezTo>
                    <a:pt x="26" y="45"/>
                    <a:pt x="27" y="45"/>
                    <a:pt x="28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5" name="Freeform 274"/>
            <p:cNvSpPr>
              <a:spLocks/>
            </p:cNvSpPr>
            <p:nvPr/>
          </p:nvSpPr>
          <p:spPr bwMode="auto">
            <a:xfrm>
              <a:off x="3140" y="1922"/>
              <a:ext cx="53" cy="98"/>
            </a:xfrm>
            <a:custGeom>
              <a:avLst/>
              <a:gdLst>
                <a:gd name="T0" fmla="*/ 6 w 31"/>
                <a:gd name="T1" fmla="*/ 17 h 57"/>
                <a:gd name="T2" fmla="*/ 14 w 31"/>
                <a:gd name="T3" fmla="*/ 16 h 57"/>
                <a:gd name="T4" fmla="*/ 15 w 31"/>
                <a:gd name="T5" fmla="*/ 12 h 57"/>
                <a:gd name="T6" fmla="*/ 17 w 31"/>
                <a:gd name="T7" fmla="*/ 13 h 57"/>
                <a:gd name="T8" fmla="*/ 18 w 31"/>
                <a:gd name="T9" fmla="*/ 10 h 57"/>
                <a:gd name="T10" fmla="*/ 18 w 31"/>
                <a:gd name="T11" fmla="*/ 11 h 57"/>
                <a:gd name="T12" fmla="*/ 20 w 31"/>
                <a:gd name="T13" fmla="*/ 10 h 57"/>
                <a:gd name="T14" fmla="*/ 20 w 31"/>
                <a:gd name="T15" fmla="*/ 8 h 57"/>
                <a:gd name="T16" fmla="*/ 19 w 31"/>
                <a:gd name="T17" fmla="*/ 6 h 57"/>
                <a:gd name="T18" fmla="*/ 21 w 31"/>
                <a:gd name="T19" fmla="*/ 7 h 57"/>
                <a:gd name="T20" fmla="*/ 23 w 31"/>
                <a:gd name="T21" fmla="*/ 4 h 57"/>
                <a:gd name="T22" fmla="*/ 24 w 31"/>
                <a:gd name="T23" fmla="*/ 0 h 57"/>
                <a:gd name="T24" fmla="*/ 28 w 31"/>
                <a:gd name="T25" fmla="*/ 15 h 57"/>
                <a:gd name="T26" fmla="*/ 27 w 31"/>
                <a:gd name="T27" fmla="*/ 13 h 57"/>
                <a:gd name="T28" fmla="*/ 22 w 31"/>
                <a:gd name="T29" fmla="*/ 34 h 57"/>
                <a:gd name="T30" fmla="*/ 18 w 31"/>
                <a:gd name="T31" fmla="*/ 50 h 57"/>
                <a:gd name="T32" fmla="*/ 11 w 31"/>
                <a:gd name="T33" fmla="*/ 55 h 57"/>
                <a:gd name="T34" fmla="*/ 3 w 31"/>
                <a:gd name="T35" fmla="*/ 48 h 57"/>
                <a:gd name="T36" fmla="*/ 2 w 31"/>
                <a:gd name="T37" fmla="*/ 39 h 57"/>
                <a:gd name="T38" fmla="*/ 5 w 31"/>
                <a:gd name="T39" fmla="*/ 28 h 57"/>
                <a:gd name="T40" fmla="*/ 4 w 31"/>
                <a:gd name="T41" fmla="*/ 22 h 57"/>
                <a:gd name="T42" fmla="*/ 6 w 31"/>
                <a:gd name="T43" fmla="*/ 1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" h="57">
                  <a:moveTo>
                    <a:pt x="6" y="17"/>
                  </a:moveTo>
                  <a:cubicBezTo>
                    <a:pt x="8" y="15"/>
                    <a:pt x="13" y="14"/>
                    <a:pt x="14" y="16"/>
                  </a:cubicBezTo>
                  <a:cubicBezTo>
                    <a:pt x="13" y="14"/>
                    <a:pt x="14" y="13"/>
                    <a:pt x="15" y="12"/>
                  </a:cubicBezTo>
                  <a:cubicBezTo>
                    <a:pt x="16" y="14"/>
                    <a:pt x="16" y="13"/>
                    <a:pt x="17" y="13"/>
                  </a:cubicBezTo>
                  <a:cubicBezTo>
                    <a:pt x="16" y="12"/>
                    <a:pt x="16" y="11"/>
                    <a:pt x="18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18" y="11"/>
                    <a:pt x="19" y="10"/>
                    <a:pt x="20" y="10"/>
                  </a:cubicBezTo>
                  <a:cubicBezTo>
                    <a:pt x="19" y="8"/>
                    <a:pt x="19" y="8"/>
                    <a:pt x="20" y="8"/>
                  </a:cubicBezTo>
                  <a:cubicBezTo>
                    <a:pt x="20" y="7"/>
                    <a:pt x="20" y="6"/>
                    <a:pt x="19" y="6"/>
                  </a:cubicBezTo>
                  <a:cubicBezTo>
                    <a:pt x="20" y="6"/>
                    <a:pt x="20" y="6"/>
                    <a:pt x="21" y="7"/>
                  </a:cubicBezTo>
                  <a:cubicBezTo>
                    <a:pt x="21" y="5"/>
                    <a:pt x="23" y="5"/>
                    <a:pt x="23" y="4"/>
                  </a:cubicBezTo>
                  <a:cubicBezTo>
                    <a:pt x="24" y="2"/>
                    <a:pt x="22" y="1"/>
                    <a:pt x="24" y="0"/>
                  </a:cubicBezTo>
                  <a:cubicBezTo>
                    <a:pt x="27" y="3"/>
                    <a:pt x="31" y="12"/>
                    <a:pt x="28" y="15"/>
                  </a:cubicBezTo>
                  <a:cubicBezTo>
                    <a:pt x="28" y="14"/>
                    <a:pt x="27" y="14"/>
                    <a:pt x="27" y="13"/>
                  </a:cubicBezTo>
                  <a:cubicBezTo>
                    <a:pt x="27" y="20"/>
                    <a:pt x="25" y="27"/>
                    <a:pt x="22" y="34"/>
                  </a:cubicBezTo>
                  <a:cubicBezTo>
                    <a:pt x="21" y="39"/>
                    <a:pt x="19" y="44"/>
                    <a:pt x="18" y="50"/>
                  </a:cubicBezTo>
                  <a:cubicBezTo>
                    <a:pt x="16" y="54"/>
                    <a:pt x="14" y="53"/>
                    <a:pt x="11" y="55"/>
                  </a:cubicBezTo>
                  <a:cubicBezTo>
                    <a:pt x="7" y="57"/>
                    <a:pt x="4" y="52"/>
                    <a:pt x="3" y="48"/>
                  </a:cubicBezTo>
                  <a:cubicBezTo>
                    <a:pt x="3" y="45"/>
                    <a:pt x="0" y="42"/>
                    <a:pt x="2" y="39"/>
                  </a:cubicBezTo>
                  <a:cubicBezTo>
                    <a:pt x="4" y="35"/>
                    <a:pt x="7" y="32"/>
                    <a:pt x="5" y="28"/>
                  </a:cubicBezTo>
                  <a:cubicBezTo>
                    <a:pt x="5" y="26"/>
                    <a:pt x="4" y="23"/>
                    <a:pt x="4" y="22"/>
                  </a:cubicBezTo>
                  <a:cubicBezTo>
                    <a:pt x="4" y="20"/>
                    <a:pt x="6" y="18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6" name="Freeform 275"/>
            <p:cNvSpPr>
              <a:spLocks noEditPoints="1"/>
            </p:cNvSpPr>
            <p:nvPr/>
          </p:nvSpPr>
          <p:spPr bwMode="auto">
            <a:xfrm>
              <a:off x="3138" y="1920"/>
              <a:ext cx="59" cy="98"/>
            </a:xfrm>
            <a:custGeom>
              <a:avLst/>
              <a:gdLst>
                <a:gd name="T0" fmla="*/ 3 w 34"/>
                <a:gd name="T1" fmla="*/ 49 h 57"/>
                <a:gd name="T2" fmla="*/ 2 w 34"/>
                <a:gd name="T3" fmla="*/ 39 h 57"/>
                <a:gd name="T4" fmla="*/ 5 w 34"/>
                <a:gd name="T5" fmla="*/ 29 h 57"/>
                <a:gd name="T6" fmla="*/ 4 w 34"/>
                <a:gd name="T7" fmla="*/ 22 h 57"/>
                <a:gd name="T8" fmla="*/ 6 w 34"/>
                <a:gd name="T9" fmla="*/ 18 h 57"/>
                <a:gd name="T10" fmla="*/ 6 w 34"/>
                <a:gd name="T11" fmla="*/ 17 h 57"/>
                <a:gd name="T12" fmla="*/ 14 w 34"/>
                <a:gd name="T13" fmla="*/ 14 h 57"/>
                <a:gd name="T14" fmla="*/ 16 w 34"/>
                <a:gd name="T15" fmla="*/ 12 h 57"/>
                <a:gd name="T16" fmla="*/ 19 w 34"/>
                <a:gd name="T17" fmla="*/ 10 h 57"/>
                <a:gd name="T18" fmla="*/ 20 w 34"/>
                <a:gd name="T19" fmla="*/ 8 h 57"/>
                <a:gd name="T20" fmla="*/ 19 w 34"/>
                <a:gd name="T21" fmla="*/ 7 h 57"/>
                <a:gd name="T22" fmla="*/ 21 w 34"/>
                <a:gd name="T23" fmla="*/ 6 h 57"/>
                <a:gd name="T24" fmla="*/ 23 w 34"/>
                <a:gd name="T25" fmla="*/ 5 h 57"/>
                <a:gd name="T26" fmla="*/ 23 w 34"/>
                <a:gd name="T27" fmla="*/ 3 h 57"/>
                <a:gd name="T28" fmla="*/ 26 w 34"/>
                <a:gd name="T29" fmla="*/ 0 h 57"/>
                <a:gd name="T30" fmla="*/ 30 w 34"/>
                <a:gd name="T31" fmla="*/ 17 h 57"/>
                <a:gd name="T32" fmla="*/ 29 w 34"/>
                <a:gd name="T33" fmla="*/ 17 h 57"/>
                <a:gd name="T34" fmla="*/ 24 w 34"/>
                <a:gd name="T35" fmla="*/ 35 h 57"/>
                <a:gd name="T36" fmla="*/ 19 w 34"/>
                <a:gd name="T37" fmla="*/ 51 h 57"/>
                <a:gd name="T38" fmla="*/ 12 w 34"/>
                <a:gd name="T39" fmla="*/ 57 h 57"/>
                <a:gd name="T40" fmla="*/ 8 w 34"/>
                <a:gd name="T41" fmla="*/ 18 h 57"/>
                <a:gd name="T42" fmla="*/ 6 w 34"/>
                <a:gd name="T43" fmla="*/ 23 h 57"/>
                <a:gd name="T44" fmla="*/ 7 w 34"/>
                <a:gd name="T45" fmla="*/ 28 h 57"/>
                <a:gd name="T46" fmla="*/ 3 w 34"/>
                <a:gd name="T47" fmla="*/ 40 h 57"/>
                <a:gd name="T48" fmla="*/ 5 w 34"/>
                <a:gd name="T49" fmla="*/ 49 h 57"/>
                <a:gd name="T50" fmla="*/ 11 w 34"/>
                <a:gd name="T51" fmla="*/ 55 h 57"/>
                <a:gd name="T52" fmla="*/ 18 w 34"/>
                <a:gd name="T53" fmla="*/ 50 h 57"/>
                <a:gd name="T54" fmla="*/ 23 w 34"/>
                <a:gd name="T55" fmla="*/ 34 h 57"/>
                <a:gd name="T56" fmla="*/ 27 w 34"/>
                <a:gd name="T57" fmla="*/ 14 h 57"/>
                <a:gd name="T58" fmla="*/ 29 w 34"/>
                <a:gd name="T59" fmla="*/ 13 h 57"/>
                <a:gd name="T60" fmla="*/ 29 w 34"/>
                <a:gd name="T61" fmla="*/ 14 h 57"/>
                <a:gd name="T62" fmla="*/ 25 w 34"/>
                <a:gd name="T63" fmla="*/ 3 h 57"/>
                <a:gd name="T64" fmla="*/ 24 w 34"/>
                <a:gd name="T65" fmla="*/ 7 h 57"/>
                <a:gd name="T66" fmla="*/ 22 w 34"/>
                <a:gd name="T67" fmla="*/ 9 h 57"/>
                <a:gd name="T68" fmla="*/ 21 w 34"/>
                <a:gd name="T69" fmla="*/ 10 h 57"/>
                <a:gd name="T70" fmla="*/ 22 w 34"/>
                <a:gd name="T71" fmla="*/ 11 h 57"/>
                <a:gd name="T72" fmla="*/ 19 w 34"/>
                <a:gd name="T73" fmla="*/ 13 h 57"/>
                <a:gd name="T74" fmla="*/ 19 w 34"/>
                <a:gd name="T75" fmla="*/ 14 h 57"/>
                <a:gd name="T76" fmla="*/ 17 w 34"/>
                <a:gd name="T77" fmla="*/ 15 h 57"/>
                <a:gd name="T78" fmla="*/ 16 w 34"/>
                <a:gd name="T79" fmla="*/ 15 h 57"/>
                <a:gd name="T80" fmla="*/ 20 w 34"/>
                <a:gd name="T81" fmla="*/ 21 h 57"/>
                <a:gd name="T82" fmla="*/ 8 w 34"/>
                <a:gd name="T83" fmla="*/ 1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4" h="57">
                  <a:moveTo>
                    <a:pt x="10" y="57"/>
                  </a:moveTo>
                  <a:cubicBezTo>
                    <a:pt x="6" y="57"/>
                    <a:pt x="4" y="53"/>
                    <a:pt x="3" y="49"/>
                  </a:cubicBezTo>
                  <a:cubicBezTo>
                    <a:pt x="3" y="48"/>
                    <a:pt x="3" y="47"/>
                    <a:pt x="2" y="46"/>
                  </a:cubicBezTo>
                  <a:cubicBezTo>
                    <a:pt x="1" y="44"/>
                    <a:pt x="0" y="42"/>
                    <a:pt x="2" y="39"/>
                  </a:cubicBezTo>
                  <a:cubicBezTo>
                    <a:pt x="2" y="38"/>
                    <a:pt x="3" y="38"/>
                    <a:pt x="3" y="37"/>
                  </a:cubicBezTo>
                  <a:cubicBezTo>
                    <a:pt x="5" y="34"/>
                    <a:pt x="6" y="32"/>
                    <a:pt x="5" y="29"/>
                  </a:cubicBezTo>
                  <a:cubicBezTo>
                    <a:pt x="5" y="28"/>
                    <a:pt x="5" y="28"/>
                    <a:pt x="5" y="27"/>
                  </a:cubicBezTo>
                  <a:cubicBezTo>
                    <a:pt x="4" y="26"/>
                    <a:pt x="4" y="24"/>
                    <a:pt x="4" y="22"/>
                  </a:cubicBezTo>
                  <a:cubicBezTo>
                    <a:pt x="4" y="21"/>
                    <a:pt x="5" y="21"/>
                    <a:pt x="5" y="20"/>
                  </a:cubicBezTo>
                  <a:cubicBezTo>
                    <a:pt x="5" y="19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8" y="15"/>
                    <a:pt x="11" y="15"/>
                    <a:pt x="14" y="15"/>
                  </a:cubicBezTo>
                  <a:cubicBezTo>
                    <a:pt x="14" y="15"/>
                    <a:pt x="14" y="15"/>
                    <a:pt x="14" y="14"/>
                  </a:cubicBezTo>
                  <a:cubicBezTo>
                    <a:pt x="14" y="14"/>
                    <a:pt x="15" y="13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1"/>
                    <a:pt x="18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20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20" y="7"/>
                    <a:pt x="19" y="7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3"/>
                  </a:cubicBezTo>
                  <a:cubicBezTo>
                    <a:pt x="23" y="3"/>
                    <a:pt x="23" y="1"/>
                    <a:pt x="25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3"/>
                    <a:pt x="34" y="13"/>
                    <a:pt x="30" y="17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8" y="22"/>
                    <a:pt x="27" y="28"/>
                    <a:pt x="25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3" y="39"/>
                    <a:pt x="22" y="43"/>
                    <a:pt x="21" y="47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18" y="54"/>
                    <a:pt x="16" y="55"/>
                    <a:pt x="14" y="56"/>
                  </a:cubicBezTo>
                  <a:cubicBezTo>
                    <a:pt x="14" y="56"/>
                    <a:pt x="13" y="56"/>
                    <a:pt x="12" y="57"/>
                  </a:cubicBezTo>
                  <a:cubicBezTo>
                    <a:pt x="11" y="57"/>
                    <a:pt x="10" y="57"/>
                    <a:pt x="10" y="57"/>
                  </a:cubicBezTo>
                  <a:close/>
                  <a:moveTo>
                    <a:pt x="8" y="18"/>
                  </a:moveTo>
                  <a:cubicBezTo>
                    <a:pt x="8" y="19"/>
                    <a:pt x="7" y="20"/>
                    <a:pt x="7" y="21"/>
                  </a:cubicBezTo>
                  <a:cubicBezTo>
                    <a:pt x="6" y="21"/>
                    <a:pt x="6" y="22"/>
                    <a:pt x="6" y="23"/>
                  </a:cubicBezTo>
                  <a:cubicBezTo>
                    <a:pt x="6" y="24"/>
                    <a:pt x="6" y="25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33"/>
                    <a:pt x="7" y="35"/>
                    <a:pt x="5" y="38"/>
                  </a:cubicBezTo>
                  <a:cubicBezTo>
                    <a:pt x="4" y="39"/>
                    <a:pt x="4" y="39"/>
                    <a:pt x="3" y="40"/>
                  </a:cubicBezTo>
                  <a:cubicBezTo>
                    <a:pt x="3" y="42"/>
                    <a:pt x="3" y="44"/>
                    <a:pt x="4" y="46"/>
                  </a:cubicBezTo>
                  <a:cubicBezTo>
                    <a:pt x="5" y="47"/>
                    <a:pt x="5" y="48"/>
                    <a:pt x="5" y="49"/>
                  </a:cubicBezTo>
                  <a:cubicBezTo>
                    <a:pt x="6" y="52"/>
                    <a:pt x="7" y="55"/>
                    <a:pt x="10" y="55"/>
                  </a:cubicBezTo>
                  <a:cubicBezTo>
                    <a:pt x="10" y="55"/>
                    <a:pt x="11" y="55"/>
                    <a:pt x="11" y="55"/>
                  </a:cubicBezTo>
                  <a:cubicBezTo>
                    <a:pt x="12" y="54"/>
                    <a:pt x="13" y="54"/>
                    <a:pt x="14" y="54"/>
                  </a:cubicBezTo>
                  <a:cubicBezTo>
                    <a:pt x="16" y="53"/>
                    <a:pt x="17" y="53"/>
                    <a:pt x="18" y="50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20" y="42"/>
                    <a:pt x="21" y="38"/>
                    <a:pt x="23" y="34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5" y="26"/>
                    <a:pt x="27" y="20"/>
                    <a:pt x="27" y="14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4"/>
                    <a:pt x="29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30" y="11"/>
                    <a:pt x="27" y="5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25" y="4"/>
                    <a:pt x="25" y="5"/>
                    <a:pt x="25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3" y="7"/>
                    <a:pt x="23" y="7"/>
                    <a:pt x="23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2" y="1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2"/>
                    <a:pt x="20" y="13"/>
                    <a:pt x="19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6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0" y="17"/>
                    <a:pt x="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7" name="Freeform 276"/>
            <p:cNvSpPr>
              <a:spLocks/>
            </p:cNvSpPr>
            <p:nvPr/>
          </p:nvSpPr>
          <p:spPr bwMode="auto">
            <a:xfrm>
              <a:off x="2768" y="1665"/>
              <a:ext cx="112" cy="107"/>
            </a:xfrm>
            <a:custGeom>
              <a:avLst/>
              <a:gdLst>
                <a:gd name="T0" fmla="*/ 29 w 65"/>
                <a:gd name="T1" fmla="*/ 0 h 62"/>
                <a:gd name="T2" fmla="*/ 51 w 65"/>
                <a:gd name="T3" fmla="*/ 16 h 62"/>
                <a:gd name="T4" fmla="*/ 58 w 65"/>
                <a:gd name="T5" fmla="*/ 21 h 62"/>
                <a:gd name="T6" fmla="*/ 64 w 65"/>
                <a:gd name="T7" fmla="*/ 25 h 62"/>
                <a:gd name="T8" fmla="*/ 63 w 65"/>
                <a:gd name="T9" fmla="*/ 39 h 62"/>
                <a:gd name="T10" fmla="*/ 55 w 65"/>
                <a:gd name="T11" fmla="*/ 40 h 62"/>
                <a:gd name="T12" fmla="*/ 49 w 65"/>
                <a:gd name="T13" fmla="*/ 42 h 62"/>
                <a:gd name="T14" fmla="*/ 35 w 65"/>
                <a:gd name="T15" fmla="*/ 48 h 62"/>
                <a:gd name="T16" fmla="*/ 28 w 65"/>
                <a:gd name="T17" fmla="*/ 60 h 62"/>
                <a:gd name="T18" fmla="*/ 24 w 65"/>
                <a:gd name="T19" fmla="*/ 61 h 62"/>
                <a:gd name="T20" fmla="*/ 23 w 65"/>
                <a:gd name="T21" fmla="*/ 59 h 62"/>
                <a:gd name="T22" fmla="*/ 19 w 65"/>
                <a:gd name="T23" fmla="*/ 60 h 62"/>
                <a:gd name="T24" fmla="*/ 15 w 65"/>
                <a:gd name="T25" fmla="*/ 57 h 62"/>
                <a:gd name="T26" fmla="*/ 14 w 65"/>
                <a:gd name="T27" fmla="*/ 58 h 62"/>
                <a:gd name="T28" fmla="*/ 15 w 65"/>
                <a:gd name="T29" fmla="*/ 56 h 62"/>
                <a:gd name="T30" fmla="*/ 11 w 65"/>
                <a:gd name="T31" fmla="*/ 52 h 62"/>
                <a:gd name="T32" fmla="*/ 3 w 65"/>
                <a:gd name="T33" fmla="*/ 53 h 62"/>
                <a:gd name="T34" fmla="*/ 1 w 65"/>
                <a:gd name="T35" fmla="*/ 47 h 62"/>
                <a:gd name="T36" fmla="*/ 0 w 65"/>
                <a:gd name="T37" fmla="*/ 42 h 62"/>
                <a:gd name="T38" fmla="*/ 3 w 65"/>
                <a:gd name="T39" fmla="*/ 38 h 62"/>
                <a:gd name="T40" fmla="*/ 7 w 65"/>
                <a:gd name="T41" fmla="*/ 41 h 62"/>
                <a:gd name="T42" fmla="*/ 14 w 65"/>
                <a:gd name="T43" fmla="*/ 40 h 62"/>
                <a:gd name="T44" fmla="*/ 25 w 65"/>
                <a:gd name="T45" fmla="*/ 40 h 62"/>
                <a:gd name="T46" fmla="*/ 26 w 65"/>
                <a:gd name="T47" fmla="*/ 39 h 62"/>
                <a:gd name="T48" fmla="*/ 26 w 65"/>
                <a:gd name="T49" fmla="*/ 36 h 62"/>
                <a:gd name="T50" fmla="*/ 22 w 65"/>
                <a:gd name="T51" fmla="*/ 0 h 62"/>
                <a:gd name="T52" fmla="*/ 29 w 65"/>
                <a:gd name="T5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" h="62">
                  <a:moveTo>
                    <a:pt x="29" y="0"/>
                  </a:moveTo>
                  <a:cubicBezTo>
                    <a:pt x="36" y="5"/>
                    <a:pt x="44" y="11"/>
                    <a:pt x="51" y="16"/>
                  </a:cubicBezTo>
                  <a:cubicBezTo>
                    <a:pt x="54" y="17"/>
                    <a:pt x="55" y="20"/>
                    <a:pt x="58" y="21"/>
                  </a:cubicBezTo>
                  <a:cubicBezTo>
                    <a:pt x="62" y="22"/>
                    <a:pt x="59" y="27"/>
                    <a:pt x="64" y="25"/>
                  </a:cubicBezTo>
                  <a:cubicBezTo>
                    <a:pt x="64" y="29"/>
                    <a:pt x="65" y="35"/>
                    <a:pt x="63" y="39"/>
                  </a:cubicBezTo>
                  <a:cubicBezTo>
                    <a:pt x="61" y="41"/>
                    <a:pt x="58" y="40"/>
                    <a:pt x="55" y="40"/>
                  </a:cubicBezTo>
                  <a:cubicBezTo>
                    <a:pt x="53" y="40"/>
                    <a:pt x="52" y="42"/>
                    <a:pt x="49" y="42"/>
                  </a:cubicBezTo>
                  <a:cubicBezTo>
                    <a:pt x="43" y="42"/>
                    <a:pt x="41" y="46"/>
                    <a:pt x="35" y="48"/>
                  </a:cubicBezTo>
                  <a:cubicBezTo>
                    <a:pt x="31" y="50"/>
                    <a:pt x="28" y="56"/>
                    <a:pt x="28" y="60"/>
                  </a:cubicBezTo>
                  <a:cubicBezTo>
                    <a:pt x="26" y="60"/>
                    <a:pt x="25" y="60"/>
                    <a:pt x="24" y="61"/>
                  </a:cubicBezTo>
                  <a:cubicBezTo>
                    <a:pt x="23" y="60"/>
                    <a:pt x="23" y="59"/>
                    <a:pt x="23" y="59"/>
                  </a:cubicBezTo>
                  <a:cubicBezTo>
                    <a:pt x="21" y="60"/>
                    <a:pt x="21" y="62"/>
                    <a:pt x="19" y="60"/>
                  </a:cubicBezTo>
                  <a:cubicBezTo>
                    <a:pt x="18" y="59"/>
                    <a:pt x="15" y="62"/>
                    <a:pt x="15" y="57"/>
                  </a:cubicBezTo>
                  <a:cubicBezTo>
                    <a:pt x="15" y="58"/>
                    <a:pt x="14" y="58"/>
                    <a:pt x="14" y="58"/>
                  </a:cubicBezTo>
                  <a:cubicBezTo>
                    <a:pt x="14" y="58"/>
                    <a:pt x="15" y="57"/>
                    <a:pt x="15" y="56"/>
                  </a:cubicBezTo>
                  <a:cubicBezTo>
                    <a:pt x="13" y="55"/>
                    <a:pt x="13" y="51"/>
                    <a:pt x="11" y="52"/>
                  </a:cubicBezTo>
                  <a:cubicBezTo>
                    <a:pt x="9" y="54"/>
                    <a:pt x="6" y="53"/>
                    <a:pt x="3" y="53"/>
                  </a:cubicBezTo>
                  <a:cubicBezTo>
                    <a:pt x="4" y="51"/>
                    <a:pt x="1" y="48"/>
                    <a:pt x="1" y="47"/>
                  </a:cubicBezTo>
                  <a:cubicBezTo>
                    <a:pt x="2" y="45"/>
                    <a:pt x="0" y="44"/>
                    <a:pt x="0" y="42"/>
                  </a:cubicBezTo>
                  <a:cubicBezTo>
                    <a:pt x="1" y="41"/>
                    <a:pt x="3" y="40"/>
                    <a:pt x="3" y="38"/>
                  </a:cubicBezTo>
                  <a:cubicBezTo>
                    <a:pt x="4" y="39"/>
                    <a:pt x="5" y="42"/>
                    <a:pt x="7" y="41"/>
                  </a:cubicBezTo>
                  <a:cubicBezTo>
                    <a:pt x="9" y="39"/>
                    <a:pt x="12" y="40"/>
                    <a:pt x="14" y="40"/>
                  </a:cubicBezTo>
                  <a:cubicBezTo>
                    <a:pt x="18" y="40"/>
                    <a:pt x="21" y="40"/>
                    <a:pt x="25" y="40"/>
                  </a:cubicBezTo>
                  <a:cubicBezTo>
                    <a:pt x="26" y="40"/>
                    <a:pt x="26" y="40"/>
                    <a:pt x="26" y="39"/>
                  </a:cubicBezTo>
                  <a:cubicBezTo>
                    <a:pt x="27" y="36"/>
                    <a:pt x="26" y="37"/>
                    <a:pt x="26" y="36"/>
                  </a:cubicBezTo>
                  <a:cubicBezTo>
                    <a:pt x="23" y="24"/>
                    <a:pt x="23" y="12"/>
                    <a:pt x="22" y="0"/>
                  </a:cubicBezTo>
                  <a:cubicBezTo>
                    <a:pt x="24" y="0"/>
                    <a:pt x="26" y="0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8" name="Freeform 277"/>
            <p:cNvSpPr>
              <a:spLocks noEditPoints="1"/>
            </p:cNvSpPr>
            <p:nvPr/>
          </p:nvSpPr>
          <p:spPr bwMode="auto">
            <a:xfrm>
              <a:off x="2766" y="1663"/>
              <a:ext cx="115" cy="111"/>
            </a:xfrm>
            <a:custGeom>
              <a:avLst/>
              <a:gdLst>
                <a:gd name="T0" fmla="*/ 23 w 67"/>
                <a:gd name="T1" fmla="*/ 61 h 64"/>
                <a:gd name="T2" fmla="*/ 19 w 67"/>
                <a:gd name="T3" fmla="*/ 62 h 64"/>
                <a:gd name="T4" fmla="*/ 16 w 67"/>
                <a:gd name="T5" fmla="*/ 62 h 64"/>
                <a:gd name="T6" fmla="*/ 15 w 67"/>
                <a:gd name="T7" fmla="*/ 60 h 64"/>
                <a:gd name="T8" fmla="*/ 14 w 67"/>
                <a:gd name="T9" fmla="*/ 58 h 64"/>
                <a:gd name="T10" fmla="*/ 15 w 67"/>
                <a:gd name="T11" fmla="*/ 57 h 64"/>
                <a:gd name="T12" fmla="*/ 13 w 67"/>
                <a:gd name="T13" fmla="*/ 54 h 64"/>
                <a:gd name="T14" fmla="*/ 7 w 67"/>
                <a:gd name="T15" fmla="*/ 55 h 64"/>
                <a:gd name="T16" fmla="*/ 3 w 67"/>
                <a:gd name="T17" fmla="*/ 56 h 64"/>
                <a:gd name="T18" fmla="*/ 2 w 67"/>
                <a:gd name="T19" fmla="*/ 50 h 64"/>
                <a:gd name="T20" fmla="*/ 1 w 67"/>
                <a:gd name="T21" fmla="*/ 46 h 64"/>
                <a:gd name="T22" fmla="*/ 2 w 67"/>
                <a:gd name="T23" fmla="*/ 41 h 64"/>
                <a:gd name="T24" fmla="*/ 4 w 67"/>
                <a:gd name="T25" fmla="*/ 37 h 64"/>
                <a:gd name="T26" fmla="*/ 6 w 67"/>
                <a:gd name="T27" fmla="*/ 40 h 64"/>
                <a:gd name="T28" fmla="*/ 7 w 67"/>
                <a:gd name="T29" fmla="*/ 41 h 64"/>
                <a:gd name="T30" fmla="*/ 14 w 67"/>
                <a:gd name="T31" fmla="*/ 40 h 64"/>
                <a:gd name="T32" fmla="*/ 18 w 67"/>
                <a:gd name="T33" fmla="*/ 40 h 64"/>
                <a:gd name="T34" fmla="*/ 27 w 67"/>
                <a:gd name="T35" fmla="*/ 40 h 64"/>
                <a:gd name="T36" fmla="*/ 26 w 67"/>
                <a:gd name="T37" fmla="*/ 37 h 64"/>
                <a:gd name="T38" fmla="*/ 22 w 67"/>
                <a:gd name="T39" fmla="*/ 1 h 64"/>
                <a:gd name="T40" fmla="*/ 30 w 67"/>
                <a:gd name="T41" fmla="*/ 0 h 64"/>
                <a:gd name="T42" fmla="*/ 55 w 67"/>
                <a:gd name="T43" fmla="*/ 18 h 64"/>
                <a:gd name="T44" fmla="*/ 62 w 67"/>
                <a:gd name="T45" fmla="*/ 24 h 64"/>
                <a:gd name="T46" fmla="*/ 63 w 67"/>
                <a:gd name="T47" fmla="*/ 25 h 64"/>
                <a:gd name="T48" fmla="*/ 66 w 67"/>
                <a:gd name="T49" fmla="*/ 24 h 64"/>
                <a:gd name="T50" fmla="*/ 66 w 67"/>
                <a:gd name="T51" fmla="*/ 29 h 64"/>
                <a:gd name="T52" fmla="*/ 60 w 67"/>
                <a:gd name="T53" fmla="*/ 42 h 64"/>
                <a:gd name="T54" fmla="*/ 56 w 67"/>
                <a:gd name="T55" fmla="*/ 42 h 64"/>
                <a:gd name="T56" fmla="*/ 50 w 67"/>
                <a:gd name="T57" fmla="*/ 44 h 64"/>
                <a:gd name="T58" fmla="*/ 37 w 67"/>
                <a:gd name="T59" fmla="*/ 50 h 64"/>
                <a:gd name="T60" fmla="*/ 29 w 67"/>
                <a:gd name="T61" fmla="*/ 63 h 64"/>
                <a:gd name="T62" fmla="*/ 25 w 67"/>
                <a:gd name="T63" fmla="*/ 63 h 64"/>
                <a:gd name="T64" fmla="*/ 19 w 67"/>
                <a:gd name="T65" fmla="*/ 60 h 64"/>
                <a:gd name="T66" fmla="*/ 21 w 67"/>
                <a:gd name="T67" fmla="*/ 61 h 64"/>
                <a:gd name="T68" fmla="*/ 24 w 67"/>
                <a:gd name="T69" fmla="*/ 59 h 64"/>
                <a:gd name="T70" fmla="*/ 25 w 67"/>
                <a:gd name="T71" fmla="*/ 60 h 64"/>
                <a:gd name="T72" fmla="*/ 36 w 67"/>
                <a:gd name="T73" fmla="*/ 48 h 64"/>
                <a:gd name="T74" fmla="*/ 50 w 67"/>
                <a:gd name="T75" fmla="*/ 42 h 64"/>
                <a:gd name="T76" fmla="*/ 56 w 67"/>
                <a:gd name="T77" fmla="*/ 40 h 64"/>
                <a:gd name="T78" fmla="*/ 63 w 67"/>
                <a:gd name="T79" fmla="*/ 39 h 64"/>
                <a:gd name="T80" fmla="*/ 64 w 67"/>
                <a:gd name="T81" fmla="*/ 27 h 64"/>
                <a:gd name="T82" fmla="*/ 63 w 67"/>
                <a:gd name="T83" fmla="*/ 27 h 64"/>
                <a:gd name="T84" fmla="*/ 58 w 67"/>
                <a:gd name="T85" fmla="*/ 23 h 64"/>
                <a:gd name="T86" fmla="*/ 52 w 67"/>
                <a:gd name="T87" fmla="*/ 18 h 64"/>
                <a:gd name="T88" fmla="*/ 24 w 67"/>
                <a:gd name="T89" fmla="*/ 2 h 64"/>
                <a:gd name="T90" fmla="*/ 27 w 67"/>
                <a:gd name="T91" fmla="*/ 37 h 64"/>
                <a:gd name="T92" fmla="*/ 27 w 67"/>
                <a:gd name="T93" fmla="*/ 42 h 64"/>
                <a:gd name="T94" fmla="*/ 26 w 67"/>
                <a:gd name="T95" fmla="*/ 42 h 64"/>
                <a:gd name="T96" fmla="*/ 15 w 67"/>
                <a:gd name="T97" fmla="*/ 42 h 64"/>
                <a:gd name="T98" fmla="*/ 12 w 67"/>
                <a:gd name="T99" fmla="*/ 41 h 64"/>
                <a:gd name="T100" fmla="*/ 7 w 67"/>
                <a:gd name="T101" fmla="*/ 43 h 64"/>
                <a:gd name="T102" fmla="*/ 4 w 67"/>
                <a:gd name="T103" fmla="*/ 42 h 64"/>
                <a:gd name="T104" fmla="*/ 3 w 67"/>
                <a:gd name="T105" fmla="*/ 45 h 64"/>
                <a:gd name="T106" fmla="*/ 4 w 67"/>
                <a:gd name="T107" fmla="*/ 49 h 64"/>
                <a:gd name="T108" fmla="*/ 7 w 67"/>
                <a:gd name="T109" fmla="*/ 53 h 64"/>
                <a:gd name="T110" fmla="*/ 11 w 67"/>
                <a:gd name="T111" fmla="*/ 53 h 64"/>
                <a:gd name="T112" fmla="*/ 15 w 67"/>
                <a:gd name="T113" fmla="*/ 54 h 64"/>
                <a:gd name="T114" fmla="*/ 18 w 67"/>
                <a:gd name="T115" fmla="*/ 57 h 64"/>
                <a:gd name="T116" fmla="*/ 17 w 67"/>
                <a:gd name="T117" fmla="*/ 59 h 64"/>
                <a:gd name="T118" fmla="*/ 18 w 67"/>
                <a:gd name="T119" fmla="*/ 6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7" h="64">
                  <a:moveTo>
                    <a:pt x="24" y="64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2"/>
                    <a:pt x="21" y="63"/>
                    <a:pt x="19" y="62"/>
                  </a:cubicBezTo>
                  <a:cubicBezTo>
                    <a:pt x="19" y="62"/>
                    <a:pt x="19" y="62"/>
                    <a:pt x="18" y="62"/>
                  </a:cubicBezTo>
                  <a:cubicBezTo>
                    <a:pt x="17" y="62"/>
                    <a:pt x="16" y="62"/>
                    <a:pt x="16" y="62"/>
                  </a:cubicBezTo>
                  <a:cubicBezTo>
                    <a:pt x="15" y="61"/>
                    <a:pt x="15" y="61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4" y="58"/>
                    <a:pt x="15" y="58"/>
                    <a:pt x="15" y="58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7"/>
                    <a:pt x="14" y="56"/>
                    <a:pt x="13" y="55"/>
                  </a:cubicBezTo>
                  <a:cubicBezTo>
                    <a:pt x="13" y="55"/>
                    <a:pt x="13" y="54"/>
                    <a:pt x="13" y="54"/>
                  </a:cubicBezTo>
                  <a:cubicBezTo>
                    <a:pt x="11" y="55"/>
                    <a:pt x="10" y="56"/>
                    <a:pt x="8" y="56"/>
                  </a:cubicBezTo>
                  <a:cubicBezTo>
                    <a:pt x="8" y="56"/>
                    <a:pt x="7" y="55"/>
                    <a:pt x="7" y="55"/>
                  </a:cubicBezTo>
                  <a:cubicBezTo>
                    <a:pt x="6" y="55"/>
                    <a:pt x="5" y="55"/>
                    <a:pt x="5" y="55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3"/>
                    <a:pt x="3" y="52"/>
                    <a:pt x="2" y="50"/>
                  </a:cubicBezTo>
                  <a:cubicBezTo>
                    <a:pt x="1" y="49"/>
                    <a:pt x="1" y="48"/>
                    <a:pt x="1" y="47"/>
                  </a:cubicBezTo>
                  <a:cubicBezTo>
                    <a:pt x="1" y="47"/>
                    <a:pt x="1" y="46"/>
                    <a:pt x="1" y="46"/>
                  </a:cubicBezTo>
                  <a:cubicBezTo>
                    <a:pt x="1" y="45"/>
                    <a:pt x="0" y="44"/>
                    <a:pt x="0" y="43"/>
                  </a:cubicBezTo>
                  <a:cubicBezTo>
                    <a:pt x="1" y="42"/>
                    <a:pt x="1" y="42"/>
                    <a:pt x="2" y="41"/>
                  </a:cubicBezTo>
                  <a:cubicBezTo>
                    <a:pt x="3" y="40"/>
                    <a:pt x="3" y="39"/>
                    <a:pt x="3" y="39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6" y="40"/>
                  </a:cubicBezTo>
                  <a:cubicBezTo>
                    <a:pt x="6" y="40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9" y="40"/>
                    <a:pt x="11" y="39"/>
                    <a:pt x="12" y="39"/>
                  </a:cubicBezTo>
                  <a:cubicBezTo>
                    <a:pt x="12" y="39"/>
                    <a:pt x="13" y="40"/>
                    <a:pt x="14" y="40"/>
                  </a:cubicBezTo>
                  <a:cubicBezTo>
                    <a:pt x="14" y="40"/>
                    <a:pt x="15" y="40"/>
                    <a:pt x="15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20" y="40"/>
                    <a:pt x="23" y="40"/>
                    <a:pt x="26" y="40"/>
                  </a:cubicBezTo>
                  <a:cubicBezTo>
                    <a:pt x="26" y="40"/>
                    <a:pt x="26" y="40"/>
                    <a:pt x="27" y="40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6" y="39"/>
                    <a:pt x="26" y="38"/>
                    <a:pt x="26" y="37"/>
                  </a:cubicBezTo>
                  <a:cubicBezTo>
                    <a:pt x="24" y="29"/>
                    <a:pt x="23" y="21"/>
                    <a:pt x="23" y="13"/>
                  </a:cubicBezTo>
                  <a:cubicBezTo>
                    <a:pt x="22" y="9"/>
                    <a:pt x="22" y="5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7"/>
                    <a:pt x="55" y="17"/>
                    <a:pt x="55" y="18"/>
                  </a:cubicBezTo>
                  <a:cubicBezTo>
                    <a:pt x="56" y="19"/>
                    <a:pt x="57" y="20"/>
                    <a:pt x="59" y="21"/>
                  </a:cubicBezTo>
                  <a:cubicBezTo>
                    <a:pt x="61" y="22"/>
                    <a:pt x="62" y="23"/>
                    <a:pt x="62" y="24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3" y="25"/>
                    <a:pt x="64" y="25"/>
                    <a:pt x="65" y="25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66" y="26"/>
                    <a:pt x="66" y="26"/>
                    <a:pt x="66" y="26"/>
                  </a:cubicBezTo>
                  <a:cubicBezTo>
                    <a:pt x="66" y="27"/>
                    <a:pt x="66" y="28"/>
                    <a:pt x="66" y="29"/>
                  </a:cubicBezTo>
                  <a:cubicBezTo>
                    <a:pt x="67" y="33"/>
                    <a:pt x="67" y="37"/>
                    <a:pt x="64" y="40"/>
                  </a:cubicBezTo>
                  <a:cubicBezTo>
                    <a:pt x="63" y="42"/>
                    <a:pt x="61" y="42"/>
                    <a:pt x="60" y="42"/>
                  </a:cubicBezTo>
                  <a:cubicBezTo>
                    <a:pt x="59" y="42"/>
                    <a:pt x="59" y="42"/>
                    <a:pt x="58" y="42"/>
                  </a:cubicBezTo>
                  <a:cubicBezTo>
                    <a:pt x="57" y="42"/>
                    <a:pt x="57" y="42"/>
                    <a:pt x="56" y="42"/>
                  </a:cubicBezTo>
                  <a:cubicBezTo>
                    <a:pt x="55" y="42"/>
                    <a:pt x="54" y="43"/>
                    <a:pt x="54" y="43"/>
                  </a:cubicBezTo>
                  <a:cubicBezTo>
                    <a:pt x="53" y="43"/>
                    <a:pt x="52" y="44"/>
                    <a:pt x="50" y="44"/>
                  </a:cubicBezTo>
                  <a:cubicBezTo>
                    <a:pt x="47" y="44"/>
                    <a:pt x="45" y="45"/>
                    <a:pt x="43" y="47"/>
                  </a:cubicBezTo>
                  <a:cubicBezTo>
                    <a:pt x="41" y="48"/>
                    <a:pt x="39" y="49"/>
                    <a:pt x="37" y="50"/>
                  </a:cubicBezTo>
                  <a:cubicBezTo>
                    <a:pt x="33" y="51"/>
                    <a:pt x="30" y="58"/>
                    <a:pt x="29" y="62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2"/>
                    <a:pt x="26" y="62"/>
                    <a:pt x="25" y="63"/>
                  </a:cubicBezTo>
                  <a:lnTo>
                    <a:pt x="24" y="64"/>
                  </a:lnTo>
                  <a:close/>
                  <a:moveTo>
                    <a:pt x="19" y="60"/>
                  </a:moveTo>
                  <a:cubicBezTo>
                    <a:pt x="20" y="60"/>
                    <a:pt x="20" y="60"/>
                    <a:pt x="20" y="60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2" y="61"/>
                    <a:pt x="22" y="60"/>
                  </a:cubicBezTo>
                  <a:cubicBezTo>
                    <a:pt x="22" y="60"/>
                    <a:pt x="23" y="59"/>
                    <a:pt x="24" y="59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6" y="60"/>
                    <a:pt x="27" y="60"/>
                    <a:pt x="28" y="60"/>
                  </a:cubicBezTo>
                  <a:cubicBezTo>
                    <a:pt x="29" y="56"/>
                    <a:pt x="32" y="50"/>
                    <a:pt x="36" y="48"/>
                  </a:cubicBezTo>
                  <a:cubicBezTo>
                    <a:pt x="38" y="48"/>
                    <a:pt x="40" y="46"/>
                    <a:pt x="41" y="45"/>
                  </a:cubicBezTo>
                  <a:cubicBezTo>
                    <a:pt x="44" y="44"/>
                    <a:pt x="46" y="42"/>
                    <a:pt x="50" y="42"/>
                  </a:cubicBezTo>
                  <a:cubicBezTo>
                    <a:pt x="51" y="42"/>
                    <a:pt x="52" y="42"/>
                    <a:pt x="53" y="41"/>
                  </a:cubicBezTo>
                  <a:cubicBezTo>
                    <a:pt x="54" y="41"/>
                    <a:pt x="55" y="40"/>
                    <a:pt x="56" y="40"/>
                  </a:cubicBezTo>
                  <a:cubicBezTo>
                    <a:pt x="57" y="40"/>
                    <a:pt x="57" y="40"/>
                    <a:pt x="58" y="40"/>
                  </a:cubicBezTo>
                  <a:cubicBezTo>
                    <a:pt x="60" y="41"/>
                    <a:pt x="62" y="41"/>
                    <a:pt x="63" y="39"/>
                  </a:cubicBezTo>
                  <a:cubicBezTo>
                    <a:pt x="65" y="37"/>
                    <a:pt x="65" y="33"/>
                    <a:pt x="64" y="29"/>
                  </a:cubicBezTo>
                  <a:cubicBezTo>
                    <a:pt x="64" y="28"/>
                    <a:pt x="64" y="28"/>
                    <a:pt x="64" y="27"/>
                  </a:cubicBezTo>
                  <a:cubicBezTo>
                    <a:pt x="64" y="27"/>
                    <a:pt x="63" y="27"/>
                    <a:pt x="63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1" y="27"/>
                    <a:pt x="61" y="26"/>
                    <a:pt x="60" y="25"/>
                  </a:cubicBezTo>
                  <a:cubicBezTo>
                    <a:pt x="60" y="24"/>
                    <a:pt x="60" y="23"/>
                    <a:pt x="58" y="23"/>
                  </a:cubicBezTo>
                  <a:cubicBezTo>
                    <a:pt x="56" y="22"/>
                    <a:pt x="55" y="21"/>
                    <a:pt x="54" y="19"/>
                  </a:cubicBezTo>
                  <a:cubicBezTo>
                    <a:pt x="53" y="19"/>
                    <a:pt x="53" y="18"/>
                    <a:pt x="52" y="18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6"/>
                    <a:pt x="24" y="10"/>
                    <a:pt x="25" y="13"/>
                  </a:cubicBezTo>
                  <a:cubicBezTo>
                    <a:pt x="25" y="21"/>
                    <a:pt x="26" y="29"/>
                    <a:pt x="27" y="37"/>
                  </a:cubicBezTo>
                  <a:cubicBezTo>
                    <a:pt x="29" y="38"/>
                    <a:pt x="29" y="39"/>
                    <a:pt x="28" y="41"/>
                  </a:cubicBezTo>
                  <a:cubicBezTo>
                    <a:pt x="28" y="42"/>
                    <a:pt x="27" y="42"/>
                    <a:pt x="27" y="42"/>
                  </a:cubicBezTo>
                  <a:cubicBezTo>
                    <a:pt x="27" y="42"/>
                    <a:pt x="27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3" y="42"/>
                    <a:pt x="20" y="42"/>
                    <a:pt x="18" y="42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5" y="42"/>
                    <a:pt x="14" y="42"/>
                    <a:pt x="14" y="42"/>
                  </a:cubicBezTo>
                  <a:cubicBezTo>
                    <a:pt x="13" y="41"/>
                    <a:pt x="12" y="41"/>
                    <a:pt x="12" y="41"/>
                  </a:cubicBezTo>
                  <a:cubicBezTo>
                    <a:pt x="10" y="41"/>
                    <a:pt x="9" y="42"/>
                    <a:pt x="9" y="42"/>
                  </a:cubicBezTo>
                  <a:cubicBezTo>
                    <a:pt x="8" y="43"/>
                    <a:pt x="8" y="43"/>
                    <a:pt x="7" y="43"/>
                  </a:cubicBezTo>
                  <a:cubicBezTo>
                    <a:pt x="6" y="43"/>
                    <a:pt x="5" y="42"/>
                    <a:pt x="4" y="41"/>
                  </a:cubicBezTo>
                  <a:cubicBezTo>
                    <a:pt x="4" y="41"/>
                    <a:pt x="4" y="42"/>
                    <a:pt x="4" y="42"/>
                  </a:cubicBezTo>
                  <a:cubicBezTo>
                    <a:pt x="3" y="43"/>
                    <a:pt x="2" y="43"/>
                    <a:pt x="2" y="44"/>
                  </a:cubicBezTo>
                  <a:cubicBezTo>
                    <a:pt x="2" y="44"/>
                    <a:pt x="3" y="45"/>
                    <a:pt x="3" y="45"/>
                  </a:cubicBezTo>
                  <a:cubicBezTo>
                    <a:pt x="3" y="46"/>
                    <a:pt x="3" y="47"/>
                    <a:pt x="3" y="48"/>
                  </a:cubicBezTo>
                  <a:cubicBezTo>
                    <a:pt x="3" y="48"/>
                    <a:pt x="3" y="49"/>
                    <a:pt x="4" y="49"/>
                  </a:cubicBezTo>
                  <a:cubicBezTo>
                    <a:pt x="4" y="50"/>
                    <a:pt x="5" y="52"/>
                    <a:pt x="5" y="53"/>
                  </a:cubicBezTo>
                  <a:cubicBezTo>
                    <a:pt x="6" y="53"/>
                    <a:pt x="6" y="53"/>
                    <a:pt x="7" y="53"/>
                  </a:cubicBezTo>
                  <a:cubicBezTo>
                    <a:pt x="7" y="54"/>
                    <a:pt x="8" y="54"/>
                    <a:pt x="8" y="54"/>
                  </a:cubicBezTo>
                  <a:cubicBezTo>
                    <a:pt x="10" y="54"/>
                    <a:pt x="11" y="53"/>
                    <a:pt x="11" y="53"/>
                  </a:cubicBezTo>
                  <a:cubicBezTo>
                    <a:pt x="12" y="52"/>
                    <a:pt x="12" y="52"/>
                    <a:pt x="13" y="52"/>
                  </a:cubicBezTo>
                  <a:cubicBezTo>
                    <a:pt x="14" y="52"/>
                    <a:pt x="14" y="53"/>
                    <a:pt x="15" y="54"/>
                  </a:cubicBezTo>
                  <a:cubicBezTo>
                    <a:pt x="15" y="55"/>
                    <a:pt x="16" y="56"/>
                    <a:pt x="17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8" y="60"/>
                    <a:pt x="19" y="60"/>
                    <a:pt x="1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09" name="Freeform 278"/>
            <p:cNvSpPr>
              <a:spLocks/>
            </p:cNvSpPr>
            <p:nvPr/>
          </p:nvSpPr>
          <p:spPr bwMode="auto">
            <a:xfrm>
              <a:off x="2737" y="1648"/>
              <a:ext cx="81" cy="98"/>
            </a:xfrm>
            <a:custGeom>
              <a:avLst/>
              <a:gdLst>
                <a:gd name="T0" fmla="*/ 0 w 47"/>
                <a:gd name="T1" fmla="*/ 27 h 57"/>
                <a:gd name="T2" fmla="*/ 2 w 47"/>
                <a:gd name="T3" fmla="*/ 35 h 57"/>
                <a:gd name="T4" fmla="*/ 1 w 47"/>
                <a:gd name="T5" fmla="*/ 47 h 57"/>
                <a:gd name="T6" fmla="*/ 7 w 47"/>
                <a:gd name="T7" fmla="*/ 45 h 57"/>
                <a:gd name="T8" fmla="*/ 12 w 47"/>
                <a:gd name="T9" fmla="*/ 47 h 57"/>
                <a:gd name="T10" fmla="*/ 21 w 47"/>
                <a:gd name="T11" fmla="*/ 48 h 57"/>
                <a:gd name="T12" fmla="*/ 25 w 47"/>
                <a:gd name="T13" fmla="*/ 51 h 57"/>
                <a:gd name="T14" fmla="*/ 32 w 47"/>
                <a:gd name="T15" fmla="*/ 50 h 57"/>
                <a:gd name="T16" fmla="*/ 43 w 47"/>
                <a:gd name="T17" fmla="*/ 50 h 57"/>
                <a:gd name="T18" fmla="*/ 44 w 47"/>
                <a:gd name="T19" fmla="*/ 49 h 57"/>
                <a:gd name="T20" fmla="*/ 44 w 47"/>
                <a:gd name="T21" fmla="*/ 46 h 57"/>
                <a:gd name="T22" fmla="*/ 40 w 47"/>
                <a:gd name="T23" fmla="*/ 10 h 57"/>
                <a:gd name="T24" fmla="*/ 47 w 47"/>
                <a:gd name="T25" fmla="*/ 10 h 57"/>
                <a:gd name="T26" fmla="*/ 32 w 47"/>
                <a:gd name="T27" fmla="*/ 0 h 57"/>
                <a:gd name="T28" fmla="*/ 29 w 47"/>
                <a:gd name="T29" fmla="*/ 6 h 57"/>
                <a:gd name="T30" fmla="*/ 20 w 47"/>
                <a:gd name="T31" fmla="*/ 6 h 57"/>
                <a:gd name="T32" fmla="*/ 19 w 47"/>
                <a:gd name="T33" fmla="*/ 17 h 57"/>
                <a:gd name="T34" fmla="*/ 15 w 47"/>
                <a:gd name="T35" fmla="*/ 25 h 57"/>
                <a:gd name="T36" fmla="*/ 0 w 47"/>
                <a:gd name="T37" fmla="*/ 2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" h="57">
                  <a:moveTo>
                    <a:pt x="0" y="27"/>
                  </a:moveTo>
                  <a:cubicBezTo>
                    <a:pt x="3" y="26"/>
                    <a:pt x="1" y="34"/>
                    <a:pt x="2" y="35"/>
                  </a:cubicBezTo>
                  <a:cubicBezTo>
                    <a:pt x="4" y="40"/>
                    <a:pt x="2" y="43"/>
                    <a:pt x="1" y="47"/>
                  </a:cubicBezTo>
                  <a:cubicBezTo>
                    <a:pt x="2" y="45"/>
                    <a:pt x="5" y="45"/>
                    <a:pt x="7" y="45"/>
                  </a:cubicBezTo>
                  <a:cubicBezTo>
                    <a:pt x="10" y="45"/>
                    <a:pt x="10" y="47"/>
                    <a:pt x="12" y="47"/>
                  </a:cubicBezTo>
                  <a:cubicBezTo>
                    <a:pt x="16" y="47"/>
                    <a:pt x="18" y="57"/>
                    <a:pt x="21" y="48"/>
                  </a:cubicBezTo>
                  <a:cubicBezTo>
                    <a:pt x="22" y="49"/>
                    <a:pt x="23" y="52"/>
                    <a:pt x="25" y="51"/>
                  </a:cubicBezTo>
                  <a:cubicBezTo>
                    <a:pt x="27" y="49"/>
                    <a:pt x="30" y="50"/>
                    <a:pt x="32" y="50"/>
                  </a:cubicBezTo>
                  <a:cubicBezTo>
                    <a:pt x="36" y="50"/>
                    <a:pt x="39" y="50"/>
                    <a:pt x="43" y="50"/>
                  </a:cubicBezTo>
                  <a:cubicBezTo>
                    <a:pt x="44" y="50"/>
                    <a:pt x="44" y="50"/>
                    <a:pt x="44" y="49"/>
                  </a:cubicBezTo>
                  <a:cubicBezTo>
                    <a:pt x="45" y="46"/>
                    <a:pt x="44" y="47"/>
                    <a:pt x="44" y="46"/>
                  </a:cubicBezTo>
                  <a:cubicBezTo>
                    <a:pt x="41" y="34"/>
                    <a:pt x="41" y="22"/>
                    <a:pt x="40" y="10"/>
                  </a:cubicBezTo>
                  <a:cubicBezTo>
                    <a:pt x="42" y="10"/>
                    <a:pt x="44" y="10"/>
                    <a:pt x="47" y="10"/>
                  </a:cubicBezTo>
                  <a:cubicBezTo>
                    <a:pt x="42" y="7"/>
                    <a:pt x="37" y="4"/>
                    <a:pt x="32" y="0"/>
                  </a:cubicBezTo>
                  <a:cubicBezTo>
                    <a:pt x="32" y="5"/>
                    <a:pt x="33" y="6"/>
                    <a:pt x="29" y="6"/>
                  </a:cubicBezTo>
                  <a:cubicBezTo>
                    <a:pt x="27" y="6"/>
                    <a:pt x="20" y="4"/>
                    <a:pt x="20" y="6"/>
                  </a:cubicBezTo>
                  <a:cubicBezTo>
                    <a:pt x="20" y="8"/>
                    <a:pt x="20" y="16"/>
                    <a:pt x="19" y="17"/>
                  </a:cubicBezTo>
                  <a:cubicBezTo>
                    <a:pt x="14" y="18"/>
                    <a:pt x="15" y="20"/>
                    <a:pt x="15" y="25"/>
                  </a:cubicBezTo>
                  <a:cubicBezTo>
                    <a:pt x="12" y="25"/>
                    <a:pt x="1" y="23"/>
                    <a:pt x="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0" name="Freeform 279"/>
            <p:cNvSpPr>
              <a:spLocks noEditPoints="1"/>
            </p:cNvSpPr>
            <p:nvPr/>
          </p:nvSpPr>
          <p:spPr bwMode="auto">
            <a:xfrm>
              <a:off x="2733" y="1646"/>
              <a:ext cx="90" cy="93"/>
            </a:xfrm>
            <a:custGeom>
              <a:avLst/>
              <a:gdLst>
                <a:gd name="T0" fmla="*/ 17 w 52"/>
                <a:gd name="T1" fmla="*/ 51 h 54"/>
                <a:gd name="T2" fmla="*/ 12 w 52"/>
                <a:gd name="T3" fmla="*/ 48 h 54"/>
                <a:gd name="T4" fmla="*/ 9 w 52"/>
                <a:gd name="T5" fmla="*/ 47 h 54"/>
                <a:gd name="T6" fmla="*/ 4 w 52"/>
                <a:gd name="T7" fmla="*/ 48 h 54"/>
                <a:gd name="T8" fmla="*/ 2 w 52"/>
                <a:gd name="T9" fmla="*/ 46 h 54"/>
                <a:gd name="T10" fmla="*/ 3 w 52"/>
                <a:gd name="T11" fmla="*/ 34 h 54"/>
                <a:gd name="T12" fmla="*/ 2 w 52"/>
                <a:gd name="T13" fmla="*/ 29 h 54"/>
                <a:gd name="T14" fmla="*/ 1 w 52"/>
                <a:gd name="T15" fmla="*/ 28 h 54"/>
                <a:gd name="T16" fmla="*/ 14 w 52"/>
                <a:gd name="T17" fmla="*/ 25 h 54"/>
                <a:gd name="T18" fmla="*/ 16 w 52"/>
                <a:gd name="T19" fmla="*/ 25 h 54"/>
                <a:gd name="T20" fmla="*/ 21 w 52"/>
                <a:gd name="T21" fmla="*/ 9 h 54"/>
                <a:gd name="T22" fmla="*/ 25 w 52"/>
                <a:gd name="T23" fmla="*/ 5 h 54"/>
                <a:gd name="T24" fmla="*/ 31 w 52"/>
                <a:gd name="T25" fmla="*/ 6 h 54"/>
                <a:gd name="T26" fmla="*/ 33 w 52"/>
                <a:gd name="T27" fmla="*/ 4 h 54"/>
                <a:gd name="T28" fmla="*/ 34 w 52"/>
                <a:gd name="T29" fmla="*/ 0 h 54"/>
                <a:gd name="T30" fmla="*/ 43 w 52"/>
                <a:gd name="T31" fmla="*/ 12 h 54"/>
                <a:gd name="T32" fmla="*/ 46 w 52"/>
                <a:gd name="T33" fmla="*/ 47 h 54"/>
                <a:gd name="T34" fmla="*/ 46 w 52"/>
                <a:gd name="T35" fmla="*/ 52 h 54"/>
                <a:gd name="T36" fmla="*/ 45 w 52"/>
                <a:gd name="T37" fmla="*/ 52 h 54"/>
                <a:gd name="T38" fmla="*/ 34 w 52"/>
                <a:gd name="T39" fmla="*/ 52 h 54"/>
                <a:gd name="T40" fmla="*/ 31 w 52"/>
                <a:gd name="T41" fmla="*/ 51 h 54"/>
                <a:gd name="T42" fmla="*/ 26 w 52"/>
                <a:gd name="T43" fmla="*/ 53 h 54"/>
                <a:gd name="T44" fmla="*/ 21 w 52"/>
                <a:gd name="T45" fmla="*/ 54 h 54"/>
                <a:gd name="T46" fmla="*/ 13 w 52"/>
                <a:gd name="T47" fmla="*/ 46 h 54"/>
                <a:gd name="T48" fmla="*/ 19 w 52"/>
                <a:gd name="T49" fmla="*/ 50 h 54"/>
                <a:gd name="T50" fmla="*/ 22 w 52"/>
                <a:gd name="T51" fmla="*/ 49 h 54"/>
                <a:gd name="T52" fmla="*/ 24 w 52"/>
                <a:gd name="T53" fmla="*/ 48 h 54"/>
                <a:gd name="T54" fmla="*/ 26 w 52"/>
                <a:gd name="T55" fmla="*/ 51 h 54"/>
                <a:gd name="T56" fmla="*/ 31 w 52"/>
                <a:gd name="T57" fmla="*/ 49 h 54"/>
                <a:gd name="T58" fmla="*/ 34 w 52"/>
                <a:gd name="T59" fmla="*/ 50 h 54"/>
                <a:gd name="T60" fmla="*/ 45 w 52"/>
                <a:gd name="T61" fmla="*/ 50 h 54"/>
                <a:gd name="T62" fmla="*/ 46 w 52"/>
                <a:gd name="T63" fmla="*/ 49 h 54"/>
                <a:gd name="T64" fmla="*/ 42 w 52"/>
                <a:gd name="T65" fmla="*/ 23 h 54"/>
                <a:gd name="T66" fmla="*/ 41 w 52"/>
                <a:gd name="T67" fmla="*/ 10 h 54"/>
                <a:gd name="T68" fmla="*/ 35 w 52"/>
                <a:gd name="T69" fmla="*/ 3 h 54"/>
                <a:gd name="T70" fmla="*/ 31 w 52"/>
                <a:gd name="T71" fmla="*/ 8 h 54"/>
                <a:gd name="T72" fmla="*/ 29 w 52"/>
                <a:gd name="T73" fmla="*/ 8 h 54"/>
                <a:gd name="T74" fmla="*/ 23 w 52"/>
                <a:gd name="T75" fmla="*/ 8 h 54"/>
                <a:gd name="T76" fmla="*/ 21 w 52"/>
                <a:gd name="T77" fmla="*/ 19 h 54"/>
                <a:gd name="T78" fmla="*/ 18 w 52"/>
                <a:gd name="T79" fmla="*/ 26 h 54"/>
                <a:gd name="T80" fmla="*/ 17 w 52"/>
                <a:gd name="T81" fmla="*/ 27 h 54"/>
                <a:gd name="T82" fmla="*/ 14 w 52"/>
                <a:gd name="T83" fmla="*/ 27 h 54"/>
                <a:gd name="T84" fmla="*/ 4 w 52"/>
                <a:gd name="T85" fmla="*/ 27 h 54"/>
                <a:gd name="T86" fmla="*/ 5 w 52"/>
                <a:gd name="T87" fmla="*/ 34 h 54"/>
                <a:gd name="T88" fmla="*/ 5 w 52"/>
                <a:gd name="T89" fmla="*/ 45 h 54"/>
                <a:gd name="T90" fmla="*/ 9 w 52"/>
                <a:gd name="T91" fmla="*/ 4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2" h="54">
                  <a:moveTo>
                    <a:pt x="21" y="54"/>
                  </a:moveTo>
                  <a:cubicBezTo>
                    <a:pt x="19" y="54"/>
                    <a:pt x="18" y="53"/>
                    <a:pt x="17" y="51"/>
                  </a:cubicBezTo>
                  <a:cubicBezTo>
                    <a:pt x="16" y="50"/>
                    <a:pt x="15" y="49"/>
                    <a:pt x="14" y="49"/>
                  </a:cubicBezTo>
                  <a:cubicBezTo>
                    <a:pt x="13" y="49"/>
                    <a:pt x="12" y="48"/>
                    <a:pt x="12" y="48"/>
                  </a:cubicBezTo>
                  <a:cubicBezTo>
                    <a:pt x="11" y="47"/>
                    <a:pt x="10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8" y="47"/>
                    <a:pt x="8" y="47"/>
                  </a:cubicBezTo>
                  <a:cubicBezTo>
                    <a:pt x="5" y="47"/>
                    <a:pt x="4" y="47"/>
                    <a:pt x="4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4" y="43"/>
                    <a:pt x="5" y="40"/>
                    <a:pt x="3" y="37"/>
                  </a:cubicBezTo>
                  <a:cubicBezTo>
                    <a:pt x="3" y="36"/>
                    <a:pt x="3" y="35"/>
                    <a:pt x="3" y="34"/>
                  </a:cubicBezTo>
                  <a:cubicBezTo>
                    <a:pt x="3" y="32"/>
                    <a:pt x="3" y="30"/>
                    <a:pt x="2" y="29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" y="25"/>
                    <a:pt x="6" y="25"/>
                    <a:pt x="9" y="25"/>
                  </a:cubicBezTo>
                  <a:cubicBezTo>
                    <a:pt x="11" y="25"/>
                    <a:pt x="13" y="25"/>
                    <a:pt x="14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1"/>
                    <a:pt x="15" y="18"/>
                    <a:pt x="20" y="17"/>
                  </a:cubicBezTo>
                  <a:cubicBezTo>
                    <a:pt x="21" y="16"/>
                    <a:pt x="21" y="11"/>
                    <a:pt x="21" y="9"/>
                  </a:cubicBezTo>
                  <a:cubicBezTo>
                    <a:pt x="21" y="8"/>
                    <a:pt x="21" y="8"/>
                    <a:pt x="21" y="7"/>
                  </a:cubicBezTo>
                  <a:cubicBezTo>
                    <a:pt x="21" y="5"/>
                    <a:pt x="24" y="5"/>
                    <a:pt x="25" y="5"/>
                  </a:cubicBezTo>
                  <a:cubicBezTo>
                    <a:pt x="26" y="5"/>
                    <a:pt x="28" y="5"/>
                    <a:pt x="29" y="6"/>
                  </a:cubicBezTo>
                  <a:cubicBezTo>
                    <a:pt x="30" y="6"/>
                    <a:pt x="30" y="6"/>
                    <a:pt x="31" y="6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3" y="6"/>
                    <a:pt x="33" y="6"/>
                    <a:pt x="33" y="4"/>
                  </a:cubicBezTo>
                  <a:cubicBezTo>
                    <a:pt x="33" y="3"/>
                    <a:pt x="33" y="2"/>
                    <a:pt x="33" y="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6"/>
                    <a:pt x="43" y="20"/>
                    <a:pt x="44" y="23"/>
                  </a:cubicBezTo>
                  <a:cubicBezTo>
                    <a:pt x="44" y="31"/>
                    <a:pt x="45" y="39"/>
                    <a:pt x="46" y="47"/>
                  </a:cubicBezTo>
                  <a:cubicBezTo>
                    <a:pt x="48" y="48"/>
                    <a:pt x="48" y="49"/>
                    <a:pt x="47" y="51"/>
                  </a:cubicBezTo>
                  <a:cubicBezTo>
                    <a:pt x="47" y="52"/>
                    <a:pt x="46" y="52"/>
                    <a:pt x="46" y="52"/>
                  </a:cubicBezTo>
                  <a:cubicBezTo>
                    <a:pt x="46" y="52"/>
                    <a:pt x="46" y="52"/>
                    <a:pt x="45" y="52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2" y="52"/>
                    <a:pt x="39" y="52"/>
                    <a:pt x="37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3" y="52"/>
                    <a:pt x="33" y="52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29" y="51"/>
                    <a:pt x="28" y="52"/>
                    <a:pt x="28" y="52"/>
                  </a:cubicBezTo>
                  <a:cubicBezTo>
                    <a:pt x="27" y="53"/>
                    <a:pt x="27" y="53"/>
                    <a:pt x="26" y="53"/>
                  </a:cubicBezTo>
                  <a:cubicBezTo>
                    <a:pt x="25" y="53"/>
                    <a:pt x="24" y="52"/>
                    <a:pt x="23" y="51"/>
                  </a:cubicBezTo>
                  <a:cubicBezTo>
                    <a:pt x="23" y="53"/>
                    <a:pt x="22" y="54"/>
                    <a:pt x="21" y="54"/>
                  </a:cubicBezTo>
                  <a:close/>
                  <a:moveTo>
                    <a:pt x="9" y="45"/>
                  </a:moveTo>
                  <a:cubicBezTo>
                    <a:pt x="11" y="45"/>
                    <a:pt x="12" y="46"/>
                    <a:pt x="13" y="46"/>
                  </a:cubicBezTo>
                  <a:cubicBezTo>
                    <a:pt x="13" y="47"/>
                    <a:pt x="14" y="47"/>
                    <a:pt x="14" y="47"/>
                  </a:cubicBezTo>
                  <a:cubicBezTo>
                    <a:pt x="16" y="47"/>
                    <a:pt x="18" y="49"/>
                    <a:pt x="19" y="50"/>
                  </a:cubicBezTo>
                  <a:cubicBezTo>
                    <a:pt x="19" y="51"/>
                    <a:pt x="20" y="52"/>
                    <a:pt x="21" y="52"/>
                  </a:cubicBezTo>
                  <a:cubicBezTo>
                    <a:pt x="21" y="52"/>
                    <a:pt x="21" y="52"/>
                    <a:pt x="22" y="49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9"/>
                    <a:pt x="24" y="49"/>
                    <a:pt x="25" y="50"/>
                  </a:cubicBezTo>
                  <a:cubicBezTo>
                    <a:pt x="25" y="50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8" y="50"/>
                    <a:pt x="30" y="49"/>
                    <a:pt x="31" y="49"/>
                  </a:cubicBezTo>
                  <a:cubicBezTo>
                    <a:pt x="31" y="49"/>
                    <a:pt x="32" y="50"/>
                    <a:pt x="33" y="50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9" y="50"/>
                    <a:pt x="42" y="50"/>
                    <a:pt x="45" y="50"/>
                  </a:cubicBezTo>
                  <a:cubicBezTo>
                    <a:pt x="45" y="50"/>
                    <a:pt x="45" y="50"/>
                    <a:pt x="46" y="50"/>
                  </a:cubicBezTo>
                  <a:cubicBezTo>
                    <a:pt x="46" y="49"/>
                    <a:pt x="46" y="49"/>
                    <a:pt x="46" y="49"/>
                  </a:cubicBezTo>
                  <a:cubicBezTo>
                    <a:pt x="45" y="49"/>
                    <a:pt x="45" y="48"/>
                    <a:pt x="45" y="47"/>
                  </a:cubicBezTo>
                  <a:cubicBezTo>
                    <a:pt x="43" y="39"/>
                    <a:pt x="42" y="31"/>
                    <a:pt x="42" y="23"/>
                  </a:cubicBezTo>
                  <a:cubicBezTo>
                    <a:pt x="42" y="19"/>
                    <a:pt x="41" y="15"/>
                    <a:pt x="41" y="11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5" y="3"/>
                    <a:pt x="35" y="3"/>
                    <a:pt x="35" y="4"/>
                  </a:cubicBezTo>
                  <a:cubicBezTo>
                    <a:pt x="35" y="6"/>
                    <a:pt x="35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0" y="8"/>
                    <a:pt x="30" y="8"/>
                    <a:pt x="29" y="8"/>
                  </a:cubicBezTo>
                  <a:cubicBezTo>
                    <a:pt x="28" y="7"/>
                    <a:pt x="26" y="7"/>
                    <a:pt x="25" y="7"/>
                  </a:cubicBezTo>
                  <a:cubicBezTo>
                    <a:pt x="23" y="7"/>
                    <a:pt x="23" y="8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23" y="15"/>
                    <a:pt x="23" y="18"/>
                    <a:pt x="21" y="19"/>
                  </a:cubicBezTo>
                  <a:cubicBezTo>
                    <a:pt x="17" y="20"/>
                    <a:pt x="18" y="21"/>
                    <a:pt x="18" y="24"/>
                  </a:cubicBezTo>
                  <a:cubicBezTo>
                    <a:pt x="18" y="25"/>
                    <a:pt x="18" y="25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5" y="27"/>
                    <a:pt x="14" y="27"/>
                  </a:cubicBezTo>
                  <a:cubicBezTo>
                    <a:pt x="12" y="27"/>
                    <a:pt x="10" y="27"/>
                    <a:pt x="9" y="27"/>
                  </a:cubicBezTo>
                  <a:cubicBezTo>
                    <a:pt x="6" y="27"/>
                    <a:pt x="4" y="27"/>
                    <a:pt x="4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32"/>
                    <a:pt x="5" y="34"/>
                  </a:cubicBezTo>
                  <a:cubicBezTo>
                    <a:pt x="5" y="35"/>
                    <a:pt x="5" y="36"/>
                    <a:pt x="5" y="36"/>
                  </a:cubicBezTo>
                  <a:cubicBezTo>
                    <a:pt x="6" y="39"/>
                    <a:pt x="6" y="42"/>
                    <a:pt x="5" y="45"/>
                  </a:cubicBezTo>
                  <a:cubicBezTo>
                    <a:pt x="6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1" name="Freeform 280"/>
            <p:cNvSpPr>
              <a:spLocks/>
            </p:cNvSpPr>
            <p:nvPr/>
          </p:nvSpPr>
          <p:spPr bwMode="auto">
            <a:xfrm>
              <a:off x="2762" y="1577"/>
              <a:ext cx="81" cy="67"/>
            </a:xfrm>
            <a:custGeom>
              <a:avLst/>
              <a:gdLst>
                <a:gd name="T0" fmla="*/ 0 w 47"/>
                <a:gd name="T1" fmla="*/ 39 h 39"/>
                <a:gd name="T2" fmla="*/ 6 w 47"/>
                <a:gd name="T3" fmla="*/ 37 h 39"/>
                <a:gd name="T4" fmla="*/ 12 w 47"/>
                <a:gd name="T5" fmla="*/ 31 h 39"/>
                <a:gd name="T6" fmla="*/ 13 w 47"/>
                <a:gd name="T7" fmla="*/ 23 h 39"/>
                <a:gd name="T8" fmla="*/ 16 w 47"/>
                <a:gd name="T9" fmla="*/ 16 h 39"/>
                <a:gd name="T10" fmla="*/ 24 w 47"/>
                <a:gd name="T11" fmla="*/ 11 h 39"/>
                <a:gd name="T12" fmla="*/ 28 w 47"/>
                <a:gd name="T13" fmla="*/ 3 h 39"/>
                <a:gd name="T14" fmla="*/ 33 w 47"/>
                <a:gd name="T15" fmla="*/ 5 h 39"/>
                <a:gd name="T16" fmla="*/ 43 w 47"/>
                <a:gd name="T17" fmla="*/ 5 h 39"/>
                <a:gd name="T18" fmla="*/ 42 w 47"/>
                <a:gd name="T19" fmla="*/ 5 h 39"/>
                <a:gd name="T20" fmla="*/ 45 w 47"/>
                <a:gd name="T21" fmla="*/ 14 h 39"/>
                <a:gd name="T22" fmla="*/ 46 w 47"/>
                <a:gd name="T23" fmla="*/ 19 h 39"/>
                <a:gd name="T24" fmla="*/ 37 w 47"/>
                <a:gd name="T25" fmla="*/ 25 h 39"/>
                <a:gd name="T26" fmla="*/ 27 w 47"/>
                <a:gd name="T27" fmla="*/ 30 h 39"/>
                <a:gd name="T28" fmla="*/ 19 w 47"/>
                <a:gd name="T29" fmla="*/ 33 h 39"/>
                <a:gd name="T30" fmla="*/ 14 w 47"/>
                <a:gd name="T31" fmla="*/ 39 h 39"/>
                <a:gd name="T32" fmla="*/ 0 w 47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7" h="39">
                  <a:moveTo>
                    <a:pt x="0" y="39"/>
                  </a:moveTo>
                  <a:cubicBezTo>
                    <a:pt x="1" y="37"/>
                    <a:pt x="4" y="38"/>
                    <a:pt x="6" y="37"/>
                  </a:cubicBezTo>
                  <a:cubicBezTo>
                    <a:pt x="8" y="35"/>
                    <a:pt x="11" y="33"/>
                    <a:pt x="12" y="31"/>
                  </a:cubicBezTo>
                  <a:cubicBezTo>
                    <a:pt x="13" y="28"/>
                    <a:pt x="12" y="26"/>
                    <a:pt x="13" y="23"/>
                  </a:cubicBezTo>
                  <a:cubicBezTo>
                    <a:pt x="13" y="22"/>
                    <a:pt x="15" y="18"/>
                    <a:pt x="16" y="16"/>
                  </a:cubicBezTo>
                  <a:cubicBezTo>
                    <a:pt x="19" y="14"/>
                    <a:pt x="21" y="13"/>
                    <a:pt x="24" y="11"/>
                  </a:cubicBezTo>
                  <a:cubicBezTo>
                    <a:pt x="26" y="10"/>
                    <a:pt x="27" y="6"/>
                    <a:pt x="28" y="3"/>
                  </a:cubicBezTo>
                  <a:cubicBezTo>
                    <a:pt x="29" y="0"/>
                    <a:pt x="31" y="4"/>
                    <a:pt x="33" y="5"/>
                  </a:cubicBezTo>
                  <a:cubicBezTo>
                    <a:pt x="36" y="6"/>
                    <a:pt x="40" y="5"/>
                    <a:pt x="43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5" y="7"/>
                    <a:pt x="45" y="11"/>
                    <a:pt x="45" y="14"/>
                  </a:cubicBezTo>
                  <a:cubicBezTo>
                    <a:pt x="45" y="16"/>
                    <a:pt x="47" y="17"/>
                    <a:pt x="46" y="19"/>
                  </a:cubicBezTo>
                  <a:cubicBezTo>
                    <a:pt x="44" y="19"/>
                    <a:pt x="33" y="20"/>
                    <a:pt x="37" y="25"/>
                  </a:cubicBezTo>
                  <a:cubicBezTo>
                    <a:pt x="34" y="26"/>
                    <a:pt x="30" y="29"/>
                    <a:pt x="27" y="30"/>
                  </a:cubicBezTo>
                  <a:cubicBezTo>
                    <a:pt x="25" y="30"/>
                    <a:pt x="21" y="31"/>
                    <a:pt x="19" y="33"/>
                  </a:cubicBezTo>
                  <a:cubicBezTo>
                    <a:pt x="15" y="37"/>
                    <a:pt x="20" y="39"/>
                    <a:pt x="14" y="39"/>
                  </a:cubicBezTo>
                  <a:cubicBezTo>
                    <a:pt x="9" y="39"/>
                    <a:pt x="5" y="39"/>
                    <a:pt x="0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2" name="Freeform 281"/>
            <p:cNvSpPr>
              <a:spLocks noEditPoints="1"/>
            </p:cNvSpPr>
            <p:nvPr/>
          </p:nvSpPr>
          <p:spPr bwMode="auto">
            <a:xfrm>
              <a:off x="2759" y="1579"/>
              <a:ext cx="91" cy="67"/>
            </a:xfrm>
            <a:custGeom>
              <a:avLst/>
              <a:gdLst>
                <a:gd name="T0" fmla="*/ 0 w 53"/>
                <a:gd name="T1" fmla="*/ 39 h 39"/>
                <a:gd name="T2" fmla="*/ 5 w 53"/>
                <a:gd name="T3" fmla="*/ 36 h 39"/>
                <a:gd name="T4" fmla="*/ 9 w 53"/>
                <a:gd name="T5" fmla="*/ 34 h 39"/>
                <a:gd name="T6" fmla="*/ 14 w 53"/>
                <a:gd name="T7" fmla="*/ 25 h 39"/>
                <a:gd name="T8" fmla="*/ 18 w 53"/>
                <a:gd name="T9" fmla="*/ 15 h 39"/>
                <a:gd name="T10" fmla="*/ 25 w 53"/>
                <a:gd name="T11" fmla="*/ 9 h 39"/>
                <a:gd name="T12" fmla="*/ 29 w 53"/>
                <a:gd name="T13" fmla="*/ 2 h 39"/>
                <a:gd name="T14" fmla="*/ 34 w 53"/>
                <a:gd name="T15" fmla="*/ 2 h 39"/>
                <a:gd name="T16" fmla="*/ 39 w 53"/>
                <a:gd name="T17" fmla="*/ 3 h 39"/>
                <a:gd name="T18" fmla="*/ 42 w 53"/>
                <a:gd name="T19" fmla="*/ 3 h 39"/>
                <a:gd name="T20" fmla="*/ 53 w 53"/>
                <a:gd name="T21" fmla="*/ 5 h 39"/>
                <a:gd name="T22" fmla="*/ 48 w 53"/>
                <a:gd name="T23" fmla="*/ 11 h 39"/>
                <a:gd name="T24" fmla="*/ 49 w 53"/>
                <a:gd name="T25" fmla="*/ 15 h 39"/>
                <a:gd name="T26" fmla="*/ 49 w 53"/>
                <a:gd name="T27" fmla="*/ 19 h 39"/>
                <a:gd name="T28" fmla="*/ 39 w 53"/>
                <a:gd name="T29" fmla="*/ 21 h 39"/>
                <a:gd name="T30" fmla="*/ 40 w 53"/>
                <a:gd name="T31" fmla="*/ 24 h 39"/>
                <a:gd name="T32" fmla="*/ 36 w 53"/>
                <a:gd name="T33" fmla="*/ 27 h 39"/>
                <a:gd name="T34" fmla="*/ 21 w 53"/>
                <a:gd name="T35" fmla="*/ 33 h 39"/>
                <a:gd name="T36" fmla="*/ 20 w 53"/>
                <a:gd name="T37" fmla="*/ 38 h 39"/>
                <a:gd name="T38" fmla="*/ 7 w 53"/>
                <a:gd name="T39" fmla="*/ 37 h 39"/>
                <a:gd name="T40" fmla="*/ 18 w 53"/>
                <a:gd name="T41" fmla="*/ 37 h 39"/>
                <a:gd name="T42" fmla="*/ 20 w 53"/>
                <a:gd name="T43" fmla="*/ 31 h 39"/>
                <a:gd name="T44" fmla="*/ 34 w 53"/>
                <a:gd name="T45" fmla="*/ 25 h 39"/>
                <a:gd name="T46" fmla="*/ 37 w 53"/>
                <a:gd name="T47" fmla="*/ 21 h 39"/>
                <a:gd name="T48" fmla="*/ 47 w 53"/>
                <a:gd name="T49" fmla="*/ 16 h 39"/>
                <a:gd name="T50" fmla="*/ 46 w 53"/>
                <a:gd name="T51" fmla="*/ 11 h 39"/>
                <a:gd name="T52" fmla="*/ 44 w 53"/>
                <a:gd name="T53" fmla="*/ 5 h 39"/>
                <a:gd name="T54" fmla="*/ 39 w 53"/>
                <a:gd name="T55" fmla="*/ 5 h 39"/>
                <a:gd name="T56" fmla="*/ 33 w 53"/>
                <a:gd name="T57" fmla="*/ 3 h 39"/>
                <a:gd name="T58" fmla="*/ 31 w 53"/>
                <a:gd name="T59" fmla="*/ 3 h 39"/>
                <a:gd name="T60" fmla="*/ 26 w 53"/>
                <a:gd name="T61" fmla="*/ 11 h 39"/>
                <a:gd name="T62" fmla="*/ 19 w 53"/>
                <a:gd name="T63" fmla="*/ 16 h 39"/>
                <a:gd name="T64" fmla="*/ 16 w 53"/>
                <a:gd name="T65" fmla="*/ 25 h 39"/>
                <a:gd name="T66" fmla="*/ 10 w 53"/>
                <a:gd name="T67" fmla="*/ 35 h 39"/>
                <a:gd name="T68" fmla="*/ 7 w 53"/>
                <a:gd name="T69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3" h="39">
                  <a:moveTo>
                    <a:pt x="16" y="39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2" y="36"/>
                    <a:pt x="4" y="36"/>
                    <a:pt x="5" y="36"/>
                  </a:cubicBezTo>
                  <a:cubicBezTo>
                    <a:pt x="6" y="36"/>
                    <a:pt x="7" y="35"/>
                    <a:pt x="7" y="35"/>
                  </a:cubicBezTo>
                  <a:cubicBezTo>
                    <a:pt x="8" y="35"/>
                    <a:pt x="8" y="34"/>
                    <a:pt x="9" y="34"/>
                  </a:cubicBezTo>
                  <a:cubicBezTo>
                    <a:pt x="10" y="33"/>
                    <a:pt x="12" y="31"/>
                    <a:pt x="13" y="30"/>
                  </a:cubicBezTo>
                  <a:cubicBezTo>
                    <a:pt x="14" y="28"/>
                    <a:pt x="14" y="27"/>
                    <a:pt x="14" y="25"/>
                  </a:cubicBezTo>
                  <a:cubicBezTo>
                    <a:pt x="14" y="24"/>
                    <a:pt x="14" y="23"/>
                    <a:pt x="14" y="22"/>
                  </a:cubicBezTo>
                  <a:cubicBezTo>
                    <a:pt x="14" y="20"/>
                    <a:pt x="17" y="16"/>
                    <a:pt x="18" y="15"/>
                  </a:cubicBezTo>
                  <a:cubicBezTo>
                    <a:pt x="20" y="12"/>
                    <a:pt x="22" y="11"/>
                    <a:pt x="25" y="10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7" y="8"/>
                    <a:pt x="28" y="6"/>
                    <a:pt x="28" y="4"/>
                  </a:cubicBezTo>
                  <a:cubicBezTo>
                    <a:pt x="28" y="3"/>
                    <a:pt x="29" y="3"/>
                    <a:pt x="29" y="2"/>
                  </a:cubicBezTo>
                  <a:cubicBezTo>
                    <a:pt x="30" y="1"/>
                    <a:pt x="30" y="0"/>
                    <a:pt x="31" y="0"/>
                  </a:cubicBezTo>
                  <a:cubicBezTo>
                    <a:pt x="33" y="0"/>
                    <a:pt x="33" y="1"/>
                    <a:pt x="34" y="2"/>
                  </a:cubicBezTo>
                  <a:cubicBezTo>
                    <a:pt x="35" y="2"/>
                    <a:pt x="35" y="3"/>
                    <a:pt x="36" y="3"/>
                  </a:cubicBezTo>
                  <a:cubicBezTo>
                    <a:pt x="37" y="3"/>
                    <a:pt x="38" y="3"/>
                    <a:pt x="39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2" y="3"/>
                    <a:pt x="42" y="3"/>
                  </a:cubicBezTo>
                  <a:cubicBezTo>
                    <a:pt x="44" y="3"/>
                    <a:pt x="45" y="3"/>
                    <a:pt x="45" y="4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8" y="7"/>
                    <a:pt x="48" y="9"/>
                    <a:pt x="48" y="11"/>
                  </a:cubicBezTo>
                  <a:cubicBezTo>
                    <a:pt x="48" y="11"/>
                    <a:pt x="48" y="12"/>
                    <a:pt x="48" y="13"/>
                  </a:cubicBezTo>
                  <a:cubicBezTo>
                    <a:pt x="48" y="13"/>
                    <a:pt x="48" y="14"/>
                    <a:pt x="49" y="15"/>
                  </a:cubicBezTo>
                  <a:cubicBezTo>
                    <a:pt x="49" y="16"/>
                    <a:pt x="50" y="17"/>
                    <a:pt x="49" y="18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1" y="19"/>
                    <a:pt x="40" y="21"/>
                    <a:pt x="39" y="21"/>
                  </a:cubicBezTo>
                  <a:cubicBezTo>
                    <a:pt x="39" y="22"/>
                    <a:pt x="39" y="22"/>
                    <a:pt x="39" y="23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5"/>
                    <a:pt x="37" y="26"/>
                    <a:pt x="36" y="27"/>
                  </a:cubicBezTo>
                  <a:cubicBezTo>
                    <a:pt x="34" y="28"/>
                    <a:pt x="31" y="29"/>
                    <a:pt x="29" y="30"/>
                  </a:cubicBezTo>
                  <a:cubicBezTo>
                    <a:pt x="27" y="30"/>
                    <a:pt x="23" y="31"/>
                    <a:pt x="21" y="33"/>
                  </a:cubicBezTo>
                  <a:cubicBezTo>
                    <a:pt x="20" y="34"/>
                    <a:pt x="20" y="35"/>
                    <a:pt x="20" y="36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19" y="39"/>
                    <a:pt x="18" y="39"/>
                    <a:pt x="16" y="39"/>
                  </a:cubicBezTo>
                  <a:close/>
                  <a:moveTo>
                    <a:pt x="7" y="37"/>
                  </a:moveTo>
                  <a:cubicBezTo>
                    <a:pt x="16" y="37"/>
                    <a:pt x="16" y="37"/>
                    <a:pt x="16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7"/>
                    <a:pt x="18" y="36"/>
                    <a:pt x="18" y="36"/>
                  </a:cubicBezTo>
                  <a:cubicBezTo>
                    <a:pt x="18" y="35"/>
                    <a:pt x="18" y="33"/>
                    <a:pt x="20" y="31"/>
                  </a:cubicBezTo>
                  <a:cubicBezTo>
                    <a:pt x="22" y="29"/>
                    <a:pt x="27" y="28"/>
                    <a:pt x="29" y="28"/>
                  </a:cubicBezTo>
                  <a:cubicBezTo>
                    <a:pt x="31" y="27"/>
                    <a:pt x="33" y="26"/>
                    <a:pt x="34" y="25"/>
                  </a:cubicBezTo>
                  <a:cubicBezTo>
                    <a:pt x="35" y="24"/>
                    <a:pt x="36" y="24"/>
                    <a:pt x="37" y="23"/>
                  </a:cubicBezTo>
                  <a:cubicBezTo>
                    <a:pt x="37" y="22"/>
                    <a:pt x="37" y="21"/>
                    <a:pt x="37" y="21"/>
                  </a:cubicBezTo>
                  <a:cubicBezTo>
                    <a:pt x="39" y="18"/>
                    <a:pt x="43" y="17"/>
                    <a:pt x="48" y="17"/>
                  </a:cubicBezTo>
                  <a:cubicBezTo>
                    <a:pt x="48" y="17"/>
                    <a:pt x="47" y="16"/>
                    <a:pt x="47" y="16"/>
                  </a:cubicBezTo>
                  <a:cubicBezTo>
                    <a:pt x="46" y="15"/>
                    <a:pt x="46" y="14"/>
                    <a:pt x="46" y="13"/>
                  </a:cubicBezTo>
                  <a:cubicBezTo>
                    <a:pt x="46" y="12"/>
                    <a:pt x="46" y="12"/>
                    <a:pt x="46" y="11"/>
                  </a:cubicBezTo>
                  <a:cubicBezTo>
                    <a:pt x="46" y="8"/>
                    <a:pt x="46" y="6"/>
                    <a:pt x="44" y="5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2" y="5"/>
                    <a:pt x="42" y="5"/>
                    <a:pt x="41" y="5"/>
                  </a:cubicBezTo>
                  <a:cubicBezTo>
                    <a:pt x="40" y="5"/>
                    <a:pt x="40" y="5"/>
                    <a:pt x="39" y="5"/>
                  </a:cubicBezTo>
                  <a:cubicBezTo>
                    <a:pt x="38" y="5"/>
                    <a:pt x="36" y="5"/>
                    <a:pt x="35" y="5"/>
                  </a:cubicBezTo>
                  <a:cubicBezTo>
                    <a:pt x="34" y="4"/>
                    <a:pt x="34" y="4"/>
                    <a:pt x="33" y="3"/>
                  </a:cubicBezTo>
                  <a:cubicBezTo>
                    <a:pt x="33" y="3"/>
                    <a:pt x="32" y="2"/>
                    <a:pt x="31" y="2"/>
                  </a:cubicBezTo>
                  <a:cubicBezTo>
                    <a:pt x="31" y="2"/>
                    <a:pt x="31" y="2"/>
                    <a:pt x="31" y="3"/>
                  </a:cubicBezTo>
                  <a:cubicBezTo>
                    <a:pt x="31" y="3"/>
                    <a:pt x="30" y="4"/>
                    <a:pt x="30" y="5"/>
                  </a:cubicBezTo>
                  <a:cubicBezTo>
                    <a:pt x="29" y="7"/>
                    <a:pt x="28" y="10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3" y="13"/>
                    <a:pt x="21" y="14"/>
                    <a:pt x="19" y="16"/>
                  </a:cubicBezTo>
                  <a:cubicBezTo>
                    <a:pt x="18" y="17"/>
                    <a:pt x="16" y="21"/>
                    <a:pt x="16" y="22"/>
                  </a:cubicBezTo>
                  <a:cubicBezTo>
                    <a:pt x="15" y="23"/>
                    <a:pt x="16" y="24"/>
                    <a:pt x="16" y="25"/>
                  </a:cubicBezTo>
                  <a:cubicBezTo>
                    <a:pt x="16" y="27"/>
                    <a:pt x="16" y="28"/>
                    <a:pt x="15" y="30"/>
                  </a:cubicBezTo>
                  <a:cubicBezTo>
                    <a:pt x="14" y="33"/>
                    <a:pt x="12" y="34"/>
                    <a:pt x="10" y="35"/>
                  </a:cubicBezTo>
                  <a:cubicBezTo>
                    <a:pt x="9" y="36"/>
                    <a:pt x="9" y="36"/>
                    <a:pt x="8" y="36"/>
                  </a:cubicBezTo>
                  <a:cubicBezTo>
                    <a:pt x="8" y="37"/>
                    <a:pt x="7" y="37"/>
                    <a:pt x="7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3" name="Freeform 282"/>
            <p:cNvSpPr>
              <a:spLocks/>
            </p:cNvSpPr>
            <p:nvPr/>
          </p:nvSpPr>
          <p:spPr bwMode="auto">
            <a:xfrm>
              <a:off x="2850" y="1675"/>
              <a:ext cx="109" cy="85"/>
            </a:xfrm>
            <a:custGeom>
              <a:avLst/>
              <a:gdLst>
                <a:gd name="T0" fmla="*/ 59 w 63"/>
                <a:gd name="T1" fmla="*/ 2 h 49"/>
                <a:gd name="T2" fmla="*/ 54 w 63"/>
                <a:gd name="T3" fmla="*/ 1 h 49"/>
                <a:gd name="T4" fmla="*/ 47 w 63"/>
                <a:gd name="T5" fmla="*/ 1 h 49"/>
                <a:gd name="T6" fmla="*/ 36 w 63"/>
                <a:gd name="T7" fmla="*/ 7 h 49"/>
                <a:gd name="T8" fmla="*/ 26 w 63"/>
                <a:gd name="T9" fmla="*/ 14 h 49"/>
                <a:gd name="T10" fmla="*/ 16 w 63"/>
                <a:gd name="T11" fmla="*/ 19 h 49"/>
                <a:gd name="T12" fmla="*/ 15 w 63"/>
                <a:gd name="T13" fmla="*/ 32 h 49"/>
                <a:gd name="T14" fmla="*/ 5 w 63"/>
                <a:gd name="T15" fmla="*/ 35 h 49"/>
                <a:gd name="T16" fmla="*/ 0 w 63"/>
                <a:gd name="T17" fmla="*/ 37 h 49"/>
                <a:gd name="T18" fmla="*/ 3 w 63"/>
                <a:gd name="T19" fmla="*/ 42 h 49"/>
                <a:gd name="T20" fmla="*/ 5 w 63"/>
                <a:gd name="T21" fmla="*/ 45 h 49"/>
                <a:gd name="T22" fmla="*/ 8 w 63"/>
                <a:gd name="T23" fmla="*/ 45 h 49"/>
                <a:gd name="T24" fmla="*/ 10 w 63"/>
                <a:gd name="T25" fmla="*/ 48 h 49"/>
                <a:gd name="T26" fmla="*/ 9 w 63"/>
                <a:gd name="T27" fmla="*/ 47 h 49"/>
                <a:gd name="T28" fmla="*/ 14 w 63"/>
                <a:gd name="T29" fmla="*/ 49 h 49"/>
                <a:gd name="T30" fmla="*/ 21 w 63"/>
                <a:gd name="T31" fmla="*/ 41 h 49"/>
                <a:gd name="T32" fmla="*/ 27 w 63"/>
                <a:gd name="T33" fmla="*/ 44 h 49"/>
                <a:gd name="T34" fmla="*/ 32 w 63"/>
                <a:gd name="T35" fmla="*/ 43 h 49"/>
                <a:gd name="T36" fmla="*/ 38 w 63"/>
                <a:gd name="T37" fmla="*/ 44 h 49"/>
                <a:gd name="T38" fmla="*/ 45 w 63"/>
                <a:gd name="T39" fmla="*/ 42 h 49"/>
                <a:gd name="T40" fmla="*/ 51 w 63"/>
                <a:gd name="T41" fmla="*/ 41 h 49"/>
                <a:gd name="T42" fmla="*/ 53 w 63"/>
                <a:gd name="T43" fmla="*/ 39 h 49"/>
                <a:gd name="T44" fmla="*/ 57 w 63"/>
                <a:gd name="T45" fmla="*/ 32 h 49"/>
                <a:gd name="T46" fmla="*/ 61 w 63"/>
                <a:gd name="T47" fmla="*/ 21 h 49"/>
                <a:gd name="T48" fmla="*/ 61 w 63"/>
                <a:gd name="T49" fmla="*/ 12 h 49"/>
                <a:gd name="T50" fmla="*/ 59 w 63"/>
                <a:gd name="T5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3" h="49">
                  <a:moveTo>
                    <a:pt x="59" y="2"/>
                  </a:moveTo>
                  <a:cubicBezTo>
                    <a:pt x="57" y="4"/>
                    <a:pt x="57" y="1"/>
                    <a:pt x="54" y="1"/>
                  </a:cubicBezTo>
                  <a:cubicBezTo>
                    <a:pt x="52" y="0"/>
                    <a:pt x="49" y="1"/>
                    <a:pt x="47" y="1"/>
                  </a:cubicBezTo>
                  <a:cubicBezTo>
                    <a:pt x="44" y="1"/>
                    <a:pt x="39" y="5"/>
                    <a:pt x="36" y="7"/>
                  </a:cubicBezTo>
                  <a:cubicBezTo>
                    <a:pt x="33" y="10"/>
                    <a:pt x="29" y="12"/>
                    <a:pt x="26" y="14"/>
                  </a:cubicBezTo>
                  <a:cubicBezTo>
                    <a:pt x="24" y="16"/>
                    <a:pt x="16" y="19"/>
                    <a:pt x="16" y="19"/>
                  </a:cubicBezTo>
                  <a:cubicBezTo>
                    <a:pt x="16" y="23"/>
                    <a:pt x="17" y="29"/>
                    <a:pt x="15" y="32"/>
                  </a:cubicBezTo>
                  <a:cubicBezTo>
                    <a:pt x="12" y="36"/>
                    <a:pt x="8" y="32"/>
                    <a:pt x="5" y="35"/>
                  </a:cubicBezTo>
                  <a:cubicBezTo>
                    <a:pt x="3" y="36"/>
                    <a:pt x="0" y="36"/>
                    <a:pt x="0" y="37"/>
                  </a:cubicBezTo>
                  <a:cubicBezTo>
                    <a:pt x="0" y="39"/>
                    <a:pt x="2" y="40"/>
                    <a:pt x="3" y="42"/>
                  </a:cubicBezTo>
                  <a:cubicBezTo>
                    <a:pt x="4" y="43"/>
                    <a:pt x="4" y="44"/>
                    <a:pt x="5" y="45"/>
                  </a:cubicBezTo>
                  <a:cubicBezTo>
                    <a:pt x="6" y="45"/>
                    <a:pt x="7" y="44"/>
                    <a:pt x="8" y="45"/>
                  </a:cubicBezTo>
                  <a:cubicBezTo>
                    <a:pt x="9" y="46"/>
                    <a:pt x="8" y="47"/>
                    <a:pt x="10" y="48"/>
                  </a:cubicBezTo>
                  <a:cubicBezTo>
                    <a:pt x="9" y="48"/>
                    <a:pt x="9" y="47"/>
                    <a:pt x="9" y="47"/>
                  </a:cubicBezTo>
                  <a:cubicBezTo>
                    <a:pt x="11" y="46"/>
                    <a:pt x="12" y="48"/>
                    <a:pt x="14" y="49"/>
                  </a:cubicBezTo>
                  <a:cubicBezTo>
                    <a:pt x="13" y="45"/>
                    <a:pt x="17" y="41"/>
                    <a:pt x="21" y="41"/>
                  </a:cubicBezTo>
                  <a:cubicBezTo>
                    <a:pt x="23" y="40"/>
                    <a:pt x="25" y="42"/>
                    <a:pt x="27" y="44"/>
                  </a:cubicBezTo>
                  <a:cubicBezTo>
                    <a:pt x="28" y="45"/>
                    <a:pt x="30" y="42"/>
                    <a:pt x="32" y="43"/>
                  </a:cubicBezTo>
                  <a:cubicBezTo>
                    <a:pt x="34" y="45"/>
                    <a:pt x="36" y="45"/>
                    <a:pt x="38" y="44"/>
                  </a:cubicBezTo>
                  <a:cubicBezTo>
                    <a:pt x="40" y="42"/>
                    <a:pt x="42" y="42"/>
                    <a:pt x="45" y="42"/>
                  </a:cubicBezTo>
                  <a:cubicBezTo>
                    <a:pt x="48" y="42"/>
                    <a:pt x="49" y="44"/>
                    <a:pt x="51" y="41"/>
                  </a:cubicBezTo>
                  <a:cubicBezTo>
                    <a:pt x="52" y="40"/>
                    <a:pt x="50" y="38"/>
                    <a:pt x="53" y="39"/>
                  </a:cubicBezTo>
                  <a:cubicBezTo>
                    <a:pt x="51" y="37"/>
                    <a:pt x="56" y="33"/>
                    <a:pt x="57" y="32"/>
                  </a:cubicBezTo>
                  <a:cubicBezTo>
                    <a:pt x="60" y="28"/>
                    <a:pt x="60" y="26"/>
                    <a:pt x="61" y="21"/>
                  </a:cubicBezTo>
                  <a:cubicBezTo>
                    <a:pt x="61" y="18"/>
                    <a:pt x="63" y="14"/>
                    <a:pt x="61" y="12"/>
                  </a:cubicBezTo>
                  <a:cubicBezTo>
                    <a:pt x="58" y="10"/>
                    <a:pt x="59" y="6"/>
                    <a:pt x="5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4" name="Freeform 283"/>
            <p:cNvSpPr>
              <a:spLocks noEditPoints="1"/>
            </p:cNvSpPr>
            <p:nvPr/>
          </p:nvSpPr>
          <p:spPr bwMode="auto">
            <a:xfrm>
              <a:off x="2849" y="1674"/>
              <a:ext cx="112" cy="91"/>
            </a:xfrm>
            <a:custGeom>
              <a:avLst/>
              <a:gdLst>
                <a:gd name="T0" fmla="*/ 14 w 65"/>
                <a:gd name="T1" fmla="*/ 51 h 53"/>
                <a:gd name="T2" fmla="*/ 11 w 65"/>
                <a:gd name="T3" fmla="*/ 48 h 53"/>
                <a:gd name="T4" fmla="*/ 12 w 65"/>
                <a:gd name="T5" fmla="*/ 49 h 53"/>
                <a:gd name="T6" fmla="*/ 10 w 65"/>
                <a:gd name="T7" fmla="*/ 50 h 53"/>
                <a:gd name="T8" fmla="*/ 9 w 65"/>
                <a:gd name="T9" fmla="*/ 47 h 53"/>
                <a:gd name="T10" fmla="*/ 5 w 65"/>
                <a:gd name="T11" fmla="*/ 46 h 53"/>
                <a:gd name="T12" fmla="*/ 0 w 65"/>
                <a:gd name="T13" fmla="*/ 38 h 53"/>
                <a:gd name="T14" fmla="*/ 5 w 65"/>
                <a:gd name="T15" fmla="*/ 35 h 53"/>
                <a:gd name="T16" fmla="*/ 10 w 65"/>
                <a:gd name="T17" fmla="*/ 34 h 53"/>
                <a:gd name="T18" fmla="*/ 15 w 65"/>
                <a:gd name="T19" fmla="*/ 33 h 53"/>
                <a:gd name="T20" fmla="*/ 16 w 65"/>
                <a:gd name="T21" fmla="*/ 20 h 53"/>
                <a:gd name="T22" fmla="*/ 26 w 65"/>
                <a:gd name="T23" fmla="*/ 15 h 53"/>
                <a:gd name="T24" fmla="*/ 39 w 65"/>
                <a:gd name="T25" fmla="*/ 6 h 53"/>
                <a:gd name="T26" fmla="*/ 50 w 65"/>
                <a:gd name="T27" fmla="*/ 1 h 53"/>
                <a:gd name="T28" fmla="*/ 58 w 65"/>
                <a:gd name="T29" fmla="*/ 2 h 53"/>
                <a:gd name="T30" fmla="*/ 61 w 65"/>
                <a:gd name="T31" fmla="*/ 2 h 53"/>
                <a:gd name="T32" fmla="*/ 61 w 65"/>
                <a:gd name="T33" fmla="*/ 5 h 53"/>
                <a:gd name="T34" fmla="*/ 63 w 65"/>
                <a:gd name="T35" fmla="*/ 19 h 53"/>
                <a:gd name="T36" fmla="*/ 63 w 65"/>
                <a:gd name="T37" fmla="*/ 23 h 53"/>
                <a:gd name="T38" fmla="*/ 58 w 65"/>
                <a:gd name="T39" fmla="*/ 34 h 53"/>
                <a:gd name="T40" fmla="*/ 59 w 65"/>
                <a:gd name="T41" fmla="*/ 41 h 53"/>
                <a:gd name="T42" fmla="*/ 53 w 65"/>
                <a:gd name="T43" fmla="*/ 40 h 53"/>
                <a:gd name="T44" fmla="*/ 53 w 65"/>
                <a:gd name="T45" fmla="*/ 43 h 53"/>
                <a:gd name="T46" fmla="*/ 47 w 65"/>
                <a:gd name="T47" fmla="*/ 44 h 53"/>
                <a:gd name="T48" fmla="*/ 39 w 65"/>
                <a:gd name="T49" fmla="*/ 46 h 53"/>
                <a:gd name="T50" fmla="*/ 33 w 65"/>
                <a:gd name="T51" fmla="*/ 45 h 53"/>
                <a:gd name="T52" fmla="*/ 27 w 65"/>
                <a:gd name="T53" fmla="*/ 46 h 53"/>
                <a:gd name="T54" fmla="*/ 22 w 65"/>
                <a:gd name="T55" fmla="*/ 43 h 53"/>
                <a:gd name="T56" fmla="*/ 16 w 65"/>
                <a:gd name="T57" fmla="*/ 50 h 53"/>
                <a:gd name="T58" fmla="*/ 11 w 65"/>
                <a:gd name="T59" fmla="*/ 46 h 53"/>
                <a:gd name="T60" fmla="*/ 15 w 65"/>
                <a:gd name="T61" fmla="*/ 45 h 53"/>
                <a:gd name="T62" fmla="*/ 27 w 65"/>
                <a:gd name="T63" fmla="*/ 43 h 53"/>
                <a:gd name="T64" fmla="*/ 30 w 65"/>
                <a:gd name="T65" fmla="*/ 44 h 53"/>
                <a:gd name="T66" fmla="*/ 38 w 65"/>
                <a:gd name="T67" fmla="*/ 44 h 53"/>
                <a:gd name="T68" fmla="*/ 46 w 65"/>
                <a:gd name="T69" fmla="*/ 42 h 53"/>
                <a:gd name="T70" fmla="*/ 49 w 65"/>
                <a:gd name="T71" fmla="*/ 43 h 53"/>
                <a:gd name="T72" fmla="*/ 51 w 65"/>
                <a:gd name="T73" fmla="*/ 41 h 53"/>
                <a:gd name="T74" fmla="*/ 53 w 65"/>
                <a:gd name="T75" fmla="*/ 39 h 53"/>
                <a:gd name="T76" fmla="*/ 57 w 65"/>
                <a:gd name="T77" fmla="*/ 32 h 53"/>
                <a:gd name="T78" fmla="*/ 61 w 65"/>
                <a:gd name="T79" fmla="*/ 22 h 53"/>
                <a:gd name="T80" fmla="*/ 62 w 65"/>
                <a:gd name="T81" fmla="*/ 14 h 53"/>
                <a:gd name="T82" fmla="*/ 59 w 65"/>
                <a:gd name="T83" fmla="*/ 5 h 53"/>
                <a:gd name="T84" fmla="*/ 55 w 65"/>
                <a:gd name="T85" fmla="*/ 3 h 53"/>
                <a:gd name="T86" fmla="*/ 48 w 65"/>
                <a:gd name="T87" fmla="*/ 3 h 53"/>
                <a:gd name="T88" fmla="*/ 38 w 65"/>
                <a:gd name="T89" fmla="*/ 9 h 53"/>
                <a:gd name="T90" fmla="*/ 22 w 65"/>
                <a:gd name="T91" fmla="*/ 19 h 53"/>
                <a:gd name="T92" fmla="*/ 18 w 65"/>
                <a:gd name="T93" fmla="*/ 24 h 53"/>
                <a:gd name="T94" fmla="*/ 12 w 65"/>
                <a:gd name="T95" fmla="*/ 36 h 53"/>
                <a:gd name="T96" fmla="*/ 8 w 65"/>
                <a:gd name="T97" fmla="*/ 36 h 53"/>
                <a:gd name="T98" fmla="*/ 3 w 65"/>
                <a:gd name="T99" fmla="*/ 38 h 53"/>
                <a:gd name="T100" fmla="*/ 4 w 65"/>
                <a:gd name="T101" fmla="*/ 42 h 53"/>
                <a:gd name="T102" fmla="*/ 8 w 65"/>
                <a:gd name="T103" fmla="*/ 45 h 53"/>
                <a:gd name="T104" fmla="*/ 11 w 65"/>
                <a:gd name="T105" fmla="*/ 4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" h="53">
                  <a:moveTo>
                    <a:pt x="17" y="53"/>
                  </a:moveTo>
                  <a:cubicBezTo>
                    <a:pt x="14" y="51"/>
                    <a:pt x="14" y="51"/>
                    <a:pt x="14" y="51"/>
                  </a:cubicBezTo>
                  <a:cubicBezTo>
                    <a:pt x="14" y="50"/>
                    <a:pt x="13" y="50"/>
                    <a:pt x="13" y="50"/>
                  </a:cubicBezTo>
                  <a:cubicBezTo>
                    <a:pt x="13" y="49"/>
                    <a:pt x="12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2" y="49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8" y="49"/>
                    <a:pt x="9" y="48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6" y="47"/>
                    <a:pt x="5" y="46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2" y="42"/>
                    <a:pt x="0" y="40"/>
                    <a:pt x="0" y="38"/>
                  </a:cubicBezTo>
                  <a:cubicBezTo>
                    <a:pt x="0" y="36"/>
                    <a:pt x="2" y="36"/>
                    <a:pt x="3" y="36"/>
                  </a:cubicBezTo>
                  <a:cubicBezTo>
                    <a:pt x="4" y="36"/>
                    <a:pt x="4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ubicBezTo>
                    <a:pt x="9" y="34"/>
                    <a:pt x="10" y="34"/>
                    <a:pt x="10" y="34"/>
                  </a:cubicBezTo>
                  <a:cubicBezTo>
                    <a:pt x="11" y="34"/>
                    <a:pt x="12" y="34"/>
                    <a:pt x="12" y="34"/>
                  </a:cubicBezTo>
                  <a:cubicBezTo>
                    <a:pt x="14" y="34"/>
                    <a:pt x="15" y="34"/>
                    <a:pt x="15" y="33"/>
                  </a:cubicBezTo>
                  <a:cubicBezTo>
                    <a:pt x="17" y="31"/>
                    <a:pt x="16" y="27"/>
                    <a:pt x="16" y="24"/>
                  </a:cubicBezTo>
                  <a:cubicBezTo>
                    <a:pt x="16" y="22"/>
                    <a:pt x="16" y="21"/>
                    <a:pt x="16" y="20"/>
                  </a:cubicBezTo>
                  <a:cubicBezTo>
                    <a:pt x="16" y="20"/>
                    <a:pt x="16" y="19"/>
                    <a:pt x="21" y="17"/>
                  </a:cubicBezTo>
                  <a:cubicBezTo>
                    <a:pt x="23" y="16"/>
                    <a:pt x="26" y="15"/>
                    <a:pt x="26" y="15"/>
                  </a:cubicBezTo>
                  <a:cubicBezTo>
                    <a:pt x="30" y="12"/>
                    <a:pt x="33" y="10"/>
                    <a:pt x="36" y="7"/>
                  </a:cubicBezTo>
                  <a:cubicBezTo>
                    <a:pt x="37" y="7"/>
                    <a:pt x="38" y="6"/>
                    <a:pt x="39" y="6"/>
                  </a:cubicBezTo>
                  <a:cubicBezTo>
                    <a:pt x="42" y="3"/>
                    <a:pt x="45" y="1"/>
                    <a:pt x="48" y="1"/>
                  </a:cubicBezTo>
                  <a:cubicBezTo>
                    <a:pt x="49" y="1"/>
                    <a:pt x="49" y="1"/>
                    <a:pt x="50" y="1"/>
                  </a:cubicBezTo>
                  <a:cubicBezTo>
                    <a:pt x="52" y="0"/>
                    <a:pt x="54" y="0"/>
                    <a:pt x="56" y="1"/>
                  </a:cubicBezTo>
                  <a:cubicBezTo>
                    <a:pt x="57" y="1"/>
                    <a:pt x="57" y="2"/>
                    <a:pt x="58" y="2"/>
                  </a:cubicBezTo>
                  <a:cubicBezTo>
                    <a:pt x="59" y="3"/>
                    <a:pt x="59" y="3"/>
                    <a:pt x="60" y="3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4"/>
                    <a:pt x="61" y="5"/>
                    <a:pt x="61" y="5"/>
                  </a:cubicBezTo>
                  <a:cubicBezTo>
                    <a:pt x="61" y="8"/>
                    <a:pt x="61" y="11"/>
                    <a:pt x="63" y="13"/>
                  </a:cubicBezTo>
                  <a:cubicBezTo>
                    <a:pt x="65" y="14"/>
                    <a:pt x="64" y="17"/>
                    <a:pt x="63" y="19"/>
                  </a:cubicBezTo>
                  <a:cubicBezTo>
                    <a:pt x="63" y="20"/>
                    <a:pt x="63" y="21"/>
                    <a:pt x="63" y="22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2" y="28"/>
                    <a:pt x="62" y="29"/>
                    <a:pt x="59" y="33"/>
                  </a:cubicBezTo>
                  <a:cubicBezTo>
                    <a:pt x="58" y="33"/>
                    <a:pt x="58" y="34"/>
                    <a:pt x="58" y="34"/>
                  </a:cubicBezTo>
                  <a:cubicBezTo>
                    <a:pt x="57" y="35"/>
                    <a:pt x="54" y="37"/>
                    <a:pt x="55" y="39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0"/>
                    <a:pt x="53" y="40"/>
                  </a:cubicBezTo>
                  <a:cubicBezTo>
                    <a:pt x="53" y="40"/>
                    <a:pt x="53" y="41"/>
                    <a:pt x="53" y="41"/>
                  </a:cubicBezTo>
                  <a:cubicBezTo>
                    <a:pt x="53" y="41"/>
                    <a:pt x="54" y="42"/>
                    <a:pt x="53" y="43"/>
                  </a:cubicBezTo>
                  <a:cubicBezTo>
                    <a:pt x="51" y="45"/>
                    <a:pt x="50" y="45"/>
                    <a:pt x="48" y="44"/>
                  </a:cubicBezTo>
                  <a:cubicBezTo>
                    <a:pt x="48" y="44"/>
                    <a:pt x="47" y="44"/>
                    <a:pt x="47" y="44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43" y="44"/>
                    <a:pt x="42" y="44"/>
                    <a:pt x="39" y="46"/>
                  </a:cubicBezTo>
                  <a:cubicBezTo>
                    <a:pt x="38" y="46"/>
                    <a:pt x="38" y="47"/>
                    <a:pt x="37" y="47"/>
                  </a:cubicBezTo>
                  <a:cubicBezTo>
                    <a:pt x="35" y="47"/>
                    <a:pt x="34" y="46"/>
                    <a:pt x="33" y="45"/>
                  </a:cubicBezTo>
                  <a:cubicBezTo>
                    <a:pt x="32" y="45"/>
                    <a:pt x="31" y="45"/>
                    <a:pt x="30" y="45"/>
                  </a:cubicBezTo>
                  <a:cubicBezTo>
                    <a:pt x="29" y="46"/>
                    <a:pt x="28" y="46"/>
                    <a:pt x="27" y="46"/>
                  </a:cubicBezTo>
                  <a:cubicBezTo>
                    <a:pt x="27" y="45"/>
                    <a:pt x="26" y="45"/>
                    <a:pt x="26" y="45"/>
                  </a:cubicBezTo>
                  <a:cubicBezTo>
                    <a:pt x="24" y="43"/>
                    <a:pt x="23" y="42"/>
                    <a:pt x="22" y="43"/>
                  </a:cubicBezTo>
                  <a:cubicBezTo>
                    <a:pt x="20" y="43"/>
                    <a:pt x="18" y="44"/>
                    <a:pt x="16" y="46"/>
                  </a:cubicBezTo>
                  <a:cubicBezTo>
                    <a:pt x="16" y="47"/>
                    <a:pt x="15" y="48"/>
                    <a:pt x="16" y="50"/>
                  </a:cubicBezTo>
                  <a:lnTo>
                    <a:pt x="17" y="53"/>
                  </a:lnTo>
                  <a:close/>
                  <a:moveTo>
                    <a:pt x="11" y="46"/>
                  </a:moveTo>
                  <a:cubicBezTo>
                    <a:pt x="12" y="46"/>
                    <a:pt x="13" y="47"/>
                    <a:pt x="14" y="47"/>
                  </a:cubicBezTo>
                  <a:cubicBezTo>
                    <a:pt x="14" y="47"/>
                    <a:pt x="14" y="46"/>
                    <a:pt x="15" y="45"/>
                  </a:cubicBezTo>
                  <a:cubicBezTo>
                    <a:pt x="16" y="43"/>
                    <a:pt x="19" y="41"/>
                    <a:pt x="21" y="41"/>
                  </a:cubicBezTo>
                  <a:cubicBezTo>
                    <a:pt x="24" y="40"/>
                    <a:pt x="25" y="42"/>
                    <a:pt x="27" y="43"/>
                  </a:cubicBezTo>
                  <a:cubicBezTo>
                    <a:pt x="27" y="43"/>
                    <a:pt x="28" y="44"/>
                    <a:pt x="28" y="44"/>
                  </a:cubicBezTo>
                  <a:cubicBezTo>
                    <a:pt x="29" y="44"/>
                    <a:pt x="29" y="44"/>
                    <a:pt x="30" y="44"/>
                  </a:cubicBezTo>
                  <a:cubicBezTo>
                    <a:pt x="31" y="43"/>
                    <a:pt x="33" y="43"/>
                    <a:pt x="34" y="44"/>
                  </a:cubicBezTo>
                  <a:cubicBezTo>
                    <a:pt x="36" y="45"/>
                    <a:pt x="37" y="45"/>
                    <a:pt x="38" y="44"/>
                  </a:cubicBezTo>
                  <a:cubicBezTo>
                    <a:pt x="41" y="42"/>
                    <a:pt x="43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7" y="42"/>
                    <a:pt x="48" y="42"/>
                    <a:pt x="49" y="43"/>
                  </a:cubicBezTo>
                  <a:cubicBezTo>
                    <a:pt x="49" y="43"/>
                    <a:pt x="50" y="43"/>
                    <a:pt x="51" y="42"/>
                  </a:cubicBezTo>
                  <a:cubicBezTo>
                    <a:pt x="51" y="42"/>
                    <a:pt x="51" y="41"/>
                    <a:pt x="51" y="41"/>
                  </a:cubicBezTo>
                  <a:cubicBezTo>
                    <a:pt x="51" y="40"/>
                    <a:pt x="51" y="40"/>
                    <a:pt x="52" y="39"/>
                  </a:cubicBezTo>
                  <a:cubicBezTo>
                    <a:pt x="52" y="39"/>
                    <a:pt x="52" y="39"/>
                    <a:pt x="53" y="39"/>
                  </a:cubicBezTo>
                  <a:cubicBezTo>
                    <a:pt x="53" y="37"/>
                    <a:pt x="54" y="35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60" y="28"/>
                    <a:pt x="60" y="27"/>
                    <a:pt x="61" y="23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1" y="21"/>
                    <a:pt x="61" y="20"/>
                    <a:pt x="61" y="19"/>
                  </a:cubicBezTo>
                  <a:cubicBezTo>
                    <a:pt x="62" y="18"/>
                    <a:pt x="62" y="15"/>
                    <a:pt x="62" y="14"/>
                  </a:cubicBezTo>
                  <a:cubicBezTo>
                    <a:pt x="59" y="12"/>
                    <a:pt x="59" y="9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8" y="5"/>
                    <a:pt x="57" y="4"/>
                    <a:pt x="56" y="4"/>
                  </a:cubicBezTo>
                  <a:cubicBezTo>
                    <a:pt x="56" y="3"/>
                    <a:pt x="56" y="3"/>
                    <a:pt x="55" y="3"/>
                  </a:cubicBezTo>
                  <a:cubicBezTo>
                    <a:pt x="54" y="2"/>
                    <a:pt x="52" y="2"/>
                    <a:pt x="50" y="3"/>
                  </a:cubicBezTo>
                  <a:cubicBezTo>
                    <a:pt x="50" y="3"/>
                    <a:pt x="49" y="3"/>
                    <a:pt x="48" y="3"/>
                  </a:cubicBezTo>
                  <a:cubicBezTo>
                    <a:pt x="46" y="3"/>
                    <a:pt x="43" y="5"/>
                    <a:pt x="40" y="7"/>
                  </a:cubicBezTo>
                  <a:cubicBezTo>
                    <a:pt x="39" y="8"/>
                    <a:pt x="38" y="9"/>
                    <a:pt x="38" y="9"/>
                  </a:cubicBezTo>
                  <a:cubicBezTo>
                    <a:pt x="34" y="11"/>
                    <a:pt x="31" y="13"/>
                    <a:pt x="27" y="16"/>
                  </a:cubicBezTo>
                  <a:cubicBezTo>
                    <a:pt x="27" y="17"/>
                    <a:pt x="24" y="18"/>
                    <a:pt x="22" y="19"/>
                  </a:cubicBezTo>
                  <a:cubicBezTo>
                    <a:pt x="20" y="20"/>
                    <a:pt x="19" y="21"/>
                    <a:pt x="18" y="21"/>
                  </a:cubicBezTo>
                  <a:cubicBezTo>
                    <a:pt x="18" y="22"/>
                    <a:pt x="18" y="23"/>
                    <a:pt x="18" y="24"/>
                  </a:cubicBezTo>
                  <a:cubicBezTo>
                    <a:pt x="18" y="27"/>
                    <a:pt x="19" y="31"/>
                    <a:pt x="17" y="34"/>
                  </a:cubicBezTo>
                  <a:cubicBezTo>
                    <a:pt x="15" y="36"/>
                    <a:pt x="14" y="36"/>
                    <a:pt x="12" y="36"/>
                  </a:cubicBezTo>
                  <a:cubicBezTo>
                    <a:pt x="12" y="36"/>
                    <a:pt x="11" y="36"/>
                    <a:pt x="10" y="36"/>
                  </a:cubicBezTo>
                  <a:cubicBezTo>
                    <a:pt x="10" y="36"/>
                    <a:pt x="9" y="36"/>
                    <a:pt x="8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7"/>
                    <a:pt x="4" y="37"/>
                    <a:pt x="3" y="38"/>
                  </a:cubicBezTo>
                  <a:cubicBezTo>
                    <a:pt x="3" y="38"/>
                    <a:pt x="2" y="38"/>
                    <a:pt x="2" y="38"/>
                  </a:cubicBezTo>
                  <a:cubicBezTo>
                    <a:pt x="2" y="39"/>
                    <a:pt x="3" y="41"/>
                    <a:pt x="4" y="42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8" y="45"/>
                  </a:cubicBezTo>
                  <a:cubicBezTo>
                    <a:pt x="8" y="45"/>
                    <a:pt x="9" y="45"/>
                    <a:pt x="10" y="45"/>
                  </a:cubicBezTo>
                  <a:cubicBezTo>
                    <a:pt x="10" y="46"/>
                    <a:pt x="11" y="46"/>
                    <a:pt x="11" y="47"/>
                  </a:cubicBezTo>
                  <a:cubicBezTo>
                    <a:pt x="11" y="46"/>
                    <a:pt x="11" y="46"/>
                    <a:pt x="11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5" name="Freeform 284"/>
            <p:cNvSpPr>
              <a:spLocks/>
            </p:cNvSpPr>
            <p:nvPr/>
          </p:nvSpPr>
          <p:spPr bwMode="auto">
            <a:xfrm>
              <a:off x="2868" y="1744"/>
              <a:ext cx="82" cy="69"/>
            </a:xfrm>
            <a:custGeom>
              <a:avLst/>
              <a:gdLst>
                <a:gd name="T0" fmla="*/ 10 w 48"/>
                <a:gd name="T1" fmla="*/ 32 h 40"/>
                <a:gd name="T2" fmla="*/ 1 w 48"/>
                <a:gd name="T3" fmla="*/ 30 h 40"/>
                <a:gd name="T4" fmla="*/ 1 w 48"/>
                <a:gd name="T5" fmla="*/ 21 h 40"/>
                <a:gd name="T6" fmla="*/ 5 w 48"/>
                <a:gd name="T7" fmla="*/ 14 h 40"/>
                <a:gd name="T8" fmla="*/ 4 w 48"/>
                <a:gd name="T9" fmla="*/ 6 h 40"/>
                <a:gd name="T10" fmla="*/ 9 w 48"/>
                <a:gd name="T11" fmla="*/ 1 h 40"/>
                <a:gd name="T12" fmla="*/ 18 w 48"/>
                <a:gd name="T13" fmla="*/ 4 h 40"/>
                <a:gd name="T14" fmla="*/ 26 w 48"/>
                <a:gd name="T15" fmla="*/ 5 h 40"/>
                <a:gd name="T16" fmla="*/ 30 w 48"/>
                <a:gd name="T17" fmla="*/ 3 h 40"/>
                <a:gd name="T18" fmla="*/ 35 w 48"/>
                <a:gd name="T19" fmla="*/ 2 h 40"/>
                <a:gd name="T20" fmla="*/ 41 w 48"/>
                <a:gd name="T21" fmla="*/ 0 h 40"/>
                <a:gd name="T22" fmla="*/ 45 w 48"/>
                <a:gd name="T23" fmla="*/ 10 h 40"/>
                <a:gd name="T24" fmla="*/ 39 w 48"/>
                <a:gd name="T25" fmla="*/ 22 h 40"/>
                <a:gd name="T26" fmla="*/ 35 w 48"/>
                <a:gd name="T27" fmla="*/ 28 h 40"/>
                <a:gd name="T28" fmla="*/ 31 w 48"/>
                <a:gd name="T29" fmla="*/ 28 h 40"/>
                <a:gd name="T30" fmla="*/ 23 w 48"/>
                <a:gd name="T31" fmla="*/ 37 h 40"/>
                <a:gd name="T32" fmla="*/ 22 w 48"/>
                <a:gd name="T33" fmla="*/ 36 h 40"/>
                <a:gd name="T34" fmla="*/ 18 w 48"/>
                <a:gd name="T35" fmla="*/ 37 h 40"/>
                <a:gd name="T36" fmla="*/ 15 w 48"/>
                <a:gd name="T37" fmla="*/ 39 h 40"/>
                <a:gd name="T38" fmla="*/ 10 w 48"/>
                <a:gd name="T3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40">
                  <a:moveTo>
                    <a:pt x="10" y="32"/>
                  </a:moveTo>
                  <a:cubicBezTo>
                    <a:pt x="8" y="29"/>
                    <a:pt x="4" y="30"/>
                    <a:pt x="1" y="30"/>
                  </a:cubicBezTo>
                  <a:cubicBezTo>
                    <a:pt x="1" y="28"/>
                    <a:pt x="0" y="24"/>
                    <a:pt x="1" y="21"/>
                  </a:cubicBezTo>
                  <a:cubicBezTo>
                    <a:pt x="2" y="19"/>
                    <a:pt x="4" y="16"/>
                    <a:pt x="5" y="14"/>
                  </a:cubicBezTo>
                  <a:cubicBezTo>
                    <a:pt x="5" y="11"/>
                    <a:pt x="3" y="9"/>
                    <a:pt x="4" y="6"/>
                  </a:cubicBezTo>
                  <a:cubicBezTo>
                    <a:pt x="4" y="4"/>
                    <a:pt x="7" y="1"/>
                    <a:pt x="9" y="1"/>
                  </a:cubicBezTo>
                  <a:cubicBezTo>
                    <a:pt x="12" y="0"/>
                    <a:pt x="16" y="4"/>
                    <a:pt x="18" y="4"/>
                  </a:cubicBezTo>
                  <a:cubicBezTo>
                    <a:pt x="22" y="2"/>
                    <a:pt x="22" y="4"/>
                    <a:pt x="26" y="5"/>
                  </a:cubicBezTo>
                  <a:cubicBezTo>
                    <a:pt x="27" y="5"/>
                    <a:pt x="29" y="3"/>
                    <a:pt x="30" y="3"/>
                  </a:cubicBezTo>
                  <a:cubicBezTo>
                    <a:pt x="31" y="2"/>
                    <a:pt x="33" y="2"/>
                    <a:pt x="35" y="2"/>
                  </a:cubicBezTo>
                  <a:cubicBezTo>
                    <a:pt x="37" y="2"/>
                    <a:pt x="40" y="4"/>
                    <a:pt x="41" y="0"/>
                  </a:cubicBezTo>
                  <a:cubicBezTo>
                    <a:pt x="43" y="3"/>
                    <a:pt x="48" y="7"/>
                    <a:pt x="45" y="10"/>
                  </a:cubicBezTo>
                  <a:cubicBezTo>
                    <a:pt x="41" y="13"/>
                    <a:pt x="42" y="18"/>
                    <a:pt x="39" y="22"/>
                  </a:cubicBezTo>
                  <a:cubicBezTo>
                    <a:pt x="37" y="23"/>
                    <a:pt x="36" y="26"/>
                    <a:pt x="35" y="28"/>
                  </a:cubicBezTo>
                  <a:cubicBezTo>
                    <a:pt x="34" y="31"/>
                    <a:pt x="33" y="28"/>
                    <a:pt x="31" y="28"/>
                  </a:cubicBezTo>
                  <a:cubicBezTo>
                    <a:pt x="26" y="27"/>
                    <a:pt x="24" y="32"/>
                    <a:pt x="23" y="37"/>
                  </a:cubicBezTo>
                  <a:cubicBezTo>
                    <a:pt x="23" y="37"/>
                    <a:pt x="22" y="36"/>
                    <a:pt x="22" y="36"/>
                  </a:cubicBezTo>
                  <a:cubicBezTo>
                    <a:pt x="22" y="38"/>
                    <a:pt x="20" y="37"/>
                    <a:pt x="18" y="37"/>
                  </a:cubicBezTo>
                  <a:cubicBezTo>
                    <a:pt x="18" y="37"/>
                    <a:pt x="16" y="38"/>
                    <a:pt x="15" y="39"/>
                  </a:cubicBezTo>
                  <a:cubicBezTo>
                    <a:pt x="11" y="40"/>
                    <a:pt x="12" y="33"/>
                    <a:pt x="1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6" name="Freeform 285"/>
            <p:cNvSpPr>
              <a:spLocks noEditPoints="1"/>
            </p:cNvSpPr>
            <p:nvPr/>
          </p:nvSpPr>
          <p:spPr bwMode="auto">
            <a:xfrm>
              <a:off x="2868" y="1741"/>
              <a:ext cx="81" cy="72"/>
            </a:xfrm>
            <a:custGeom>
              <a:avLst/>
              <a:gdLst>
                <a:gd name="T0" fmla="*/ 10 w 47"/>
                <a:gd name="T1" fmla="*/ 38 h 42"/>
                <a:gd name="T2" fmla="*/ 9 w 47"/>
                <a:gd name="T3" fmla="*/ 35 h 42"/>
                <a:gd name="T4" fmla="*/ 5 w 47"/>
                <a:gd name="T5" fmla="*/ 33 h 42"/>
                <a:gd name="T6" fmla="*/ 1 w 47"/>
                <a:gd name="T7" fmla="*/ 33 h 42"/>
                <a:gd name="T8" fmla="*/ 0 w 47"/>
                <a:gd name="T9" fmla="*/ 32 h 42"/>
                <a:gd name="T10" fmla="*/ 0 w 47"/>
                <a:gd name="T11" fmla="*/ 23 h 42"/>
                <a:gd name="T12" fmla="*/ 4 w 47"/>
                <a:gd name="T13" fmla="*/ 16 h 42"/>
                <a:gd name="T14" fmla="*/ 3 w 47"/>
                <a:gd name="T15" fmla="*/ 8 h 42"/>
                <a:gd name="T16" fmla="*/ 15 w 47"/>
                <a:gd name="T17" fmla="*/ 4 h 42"/>
                <a:gd name="T18" fmla="*/ 23 w 47"/>
                <a:gd name="T19" fmla="*/ 5 h 42"/>
                <a:gd name="T20" fmla="*/ 28 w 47"/>
                <a:gd name="T21" fmla="*/ 5 h 42"/>
                <a:gd name="T22" fmla="*/ 34 w 47"/>
                <a:gd name="T23" fmla="*/ 3 h 42"/>
                <a:gd name="T24" fmla="*/ 35 w 47"/>
                <a:gd name="T25" fmla="*/ 3 h 42"/>
                <a:gd name="T26" fmla="*/ 38 w 47"/>
                <a:gd name="T27" fmla="*/ 4 h 42"/>
                <a:gd name="T28" fmla="*/ 41 w 47"/>
                <a:gd name="T29" fmla="*/ 0 h 42"/>
                <a:gd name="T30" fmla="*/ 44 w 47"/>
                <a:gd name="T31" fmla="*/ 4 h 42"/>
                <a:gd name="T32" fmla="*/ 46 w 47"/>
                <a:gd name="T33" fmla="*/ 13 h 42"/>
                <a:gd name="T34" fmla="*/ 39 w 47"/>
                <a:gd name="T35" fmla="*/ 24 h 42"/>
                <a:gd name="T36" fmla="*/ 36 w 47"/>
                <a:gd name="T37" fmla="*/ 31 h 42"/>
                <a:gd name="T38" fmla="*/ 32 w 47"/>
                <a:gd name="T39" fmla="*/ 32 h 42"/>
                <a:gd name="T40" fmla="*/ 24 w 47"/>
                <a:gd name="T41" fmla="*/ 38 h 42"/>
                <a:gd name="T42" fmla="*/ 23 w 47"/>
                <a:gd name="T43" fmla="*/ 40 h 42"/>
                <a:gd name="T44" fmla="*/ 18 w 47"/>
                <a:gd name="T45" fmla="*/ 40 h 42"/>
                <a:gd name="T46" fmla="*/ 15 w 47"/>
                <a:gd name="T47" fmla="*/ 41 h 42"/>
                <a:gd name="T48" fmla="*/ 10 w 47"/>
                <a:gd name="T49" fmla="*/ 34 h 42"/>
                <a:gd name="T50" fmla="*/ 15 w 47"/>
                <a:gd name="T51" fmla="*/ 40 h 42"/>
                <a:gd name="T52" fmla="*/ 18 w 47"/>
                <a:gd name="T53" fmla="*/ 38 h 42"/>
                <a:gd name="T54" fmla="*/ 20 w 47"/>
                <a:gd name="T55" fmla="*/ 38 h 42"/>
                <a:gd name="T56" fmla="*/ 21 w 47"/>
                <a:gd name="T57" fmla="*/ 38 h 42"/>
                <a:gd name="T58" fmla="*/ 22 w 47"/>
                <a:gd name="T59" fmla="*/ 37 h 42"/>
                <a:gd name="T60" fmla="*/ 33 w 47"/>
                <a:gd name="T61" fmla="*/ 30 h 42"/>
                <a:gd name="T62" fmla="*/ 34 w 47"/>
                <a:gd name="T63" fmla="*/ 30 h 42"/>
                <a:gd name="T64" fmla="*/ 38 w 47"/>
                <a:gd name="T65" fmla="*/ 23 h 42"/>
                <a:gd name="T66" fmla="*/ 44 w 47"/>
                <a:gd name="T67" fmla="*/ 11 h 42"/>
                <a:gd name="T68" fmla="*/ 42 w 47"/>
                <a:gd name="T69" fmla="*/ 5 h 42"/>
                <a:gd name="T70" fmla="*/ 37 w 47"/>
                <a:gd name="T71" fmla="*/ 5 h 42"/>
                <a:gd name="T72" fmla="*/ 35 w 47"/>
                <a:gd name="T73" fmla="*/ 5 h 42"/>
                <a:gd name="T74" fmla="*/ 32 w 47"/>
                <a:gd name="T75" fmla="*/ 5 h 42"/>
                <a:gd name="T76" fmla="*/ 30 w 47"/>
                <a:gd name="T77" fmla="*/ 6 h 42"/>
                <a:gd name="T78" fmla="*/ 22 w 47"/>
                <a:gd name="T79" fmla="*/ 7 h 42"/>
                <a:gd name="T80" fmla="*/ 14 w 47"/>
                <a:gd name="T81" fmla="*/ 6 h 42"/>
                <a:gd name="T82" fmla="*/ 10 w 47"/>
                <a:gd name="T83" fmla="*/ 4 h 42"/>
                <a:gd name="T84" fmla="*/ 5 w 47"/>
                <a:gd name="T85" fmla="*/ 12 h 42"/>
                <a:gd name="T86" fmla="*/ 4 w 47"/>
                <a:gd name="T87" fmla="*/ 20 h 42"/>
                <a:gd name="T88" fmla="*/ 2 w 47"/>
                <a:gd name="T89" fmla="*/ 30 h 42"/>
                <a:gd name="T90" fmla="*/ 2 w 47"/>
                <a:gd name="T91" fmla="*/ 31 h 42"/>
                <a:gd name="T92" fmla="*/ 10 w 47"/>
                <a:gd name="T93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7" h="42">
                  <a:moveTo>
                    <a:pt x="14" y="42"/>
                  </a:moveTo>
                  <a:cubicBezTo>
                    <a:pt x="12" y="42"/>
                    <a:pt x="11" y="39"/>
                    <a:pt x="10" y="38"/>
                  </a:cubicBezTo>
                  <a:cubicBezTo>
                    <a:pt x="10" y="37"/>
                    <a:pt x="10" y="35"/>
                    <a:pt x="9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8" y="34"/>
                    <a:pt x="7" y="33"/>
                    <a:pt x="5" y="33"/>
                  </a:cubicBezTo>
                  <a:cubicBezTo>
                    <a:pt x="4" y="33"/>
                    <a:pt x="3" y="33"/>
                    <a:pt x="3" y="33"/>
                  </a:cubicBezTo>
                  <a:cubicBezTo>
                    <a:pt x="2" y="33"/>
                    <a:pt x="1" y="33"/>
                    <a:pt x="1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27"/>
                    <a:pt x="0" y="25"/>
                    <a:pt x="0" y="23"/>
                  </a:cubicBezTo>
                  <a:cubicBezTo>
                    <a:pt x="1" y="22"/>
                    <a:pt x="1" y="21"/>
                    <a:pt x="2" y="19"/>
                  </a:cubicBezTo>
                  <a:cubicBezTo>
                    <a:pt x="3" y="18"/>
                    <a:pt x="3" y="17"/>
                    <a:pt x="4" y="16"/>
                  </a:cubicBezTo>
                  <a:cubicBezTo>
                    <a:pt x="4" y="15"/>
                    <a:pt x="3" y="14"/>
                    <a:pt x="3" y="13"/>
                  </a:cubicBezTo>
                  <a:cubicBezTo>
                    <a:pt x="3" y="11"/>
                    <a:pt x="2" y="10"/>
                    <a:pt x="3" y="8"/>
                  </a:cubicBezTo>
                  <a:cubicBezTo>
                    <a:pt x="4" y="5"/>
                    <a:pt x="6" y="2"/>
                    <a:pt x="9" y="2"/>
                  </a:cubicBezTo>
                  <a:cubicBezTo>
                    <a:pt x="11" y="2"/>
                    <a:pt x="13" y="3"/>
                    <a:pt x="15" y="4"/>
                  </a:cubicBezTo>
                  <a:cubicBezTo>
                    <a:pt x="16" y="4"/>
                    <a:pt x="17" y="5"/>
                    <a:pt x="17" y="5"/>
                  </a:cubicBezTo>
                  <a:cubicBezTo>
                    <a:pt x="20" y="4"/>
                    <a:pt x="22" y="4"/>
                    <a:pt x="23" y="5"/>
                  </a:cubicBezTo>
                  <a:cubicBezTo>
                    <a:pt x="24" y="5"/>
                    <a:pt x="25" y="5"/>
                    <a:pt x="26" y="6"/>
                  </a:cubicBezTo>
                  <a:cubicBezTo>
                    <a:pt x="27" y="6"/>
                    <a:pt x="28" y="5"/>
                    <a:pt x="28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1" y="3"/>
                    <a:pt x="32" y="3"/>
                    <a:pt x="34" y="3"/>
                  </a:cubicBezTo>
                  <a:cubicBezTo>
                    <a:pt x="34" y="3"/>
                    <a:pt x="34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6" y="3"/>
                    <a:pt x="36" y="3"/>
                    <a:pt x="37" y="3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9" y="4"/>
                    <a:pt x="40" y="4"/>
                    <a:pt x="40" y="2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3" y="2"/>
                    <a:pt x="43" y="3"/>
                    <a:pt x="44" y="4"/>
                  </a:cubicBezTo>
                  <a:cubicBezTo>
                    <a:pt x="45" y="6"/>
                    <a:pt x="47" y="8"/>
                    <a:pt x="47" y="10"/>
                  </a:cubicBezTo>
                  <a:cubicBezTo>
                    <a:pt x="47" y="11"/>
                    <a:pt x="47" y="12"/>
                    <a:pt x="46" y="13"/>
                  </a:cubicBezTo>
                  <a:cubicBezTo>
                    <a:pt x="44" y="14"/>
                    <a:pt x="43" y="16"/>
                    <a:pt x="43" y="18"/>
                  </a:cubicBezTo>
                  <a:cubicBezTo>
                    <a:pt x="42" y="20"/>
                    <a:pt x="41" y="23"/>
                    <a:pt x="39" y="24"/>
                  </a:cubicBezTo>
                  <a:cubicBezTo>
                    <a:pt x="38" y="25"/>
                    <a:pt x="38" y="27"/>
                    <a:pt x="37" y="29"/>
                  </a:cubicBezTo>
                  <a:cubicBezTo>
                    <a:pt x="37" y="29"/>
                    <a:pt x="36" y="30"/>
                    <a:pt x="36" y="31"/>
                  </a:cubicBezTo>
                  <a:cubicBezTo>
                    <a:pt x="36" y="31"/>
                    <a:pt x="35" y="33"/>
                    <a:pt x="34" y="33"/>
                  </a:cubicBezTo>
                  <a:cubicBezTo>
                    <a:pt x="33" y="33"/>
                    <a:pt x="33" y="32"/>
                    <a:pt x="32" y="32"/>
                  </a:cubicBezTo>
                  <a:cubicBezTo>
                    <a:pt x="32" y="31"/>
                    <a:pt x="31" y="31"/>
                    <a:pt x="31" y="31"/>
                  </a:cubicBezTo>
                  <a:cubicBezTo>
                    <a:pt x="27" y="30"/>
                    <a:pt x="26" y="33"/>
                    <a:pt x="24" y="3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2" y="41"/>
                    <a:pt x="21" y="41"/>
                    <a:pt x="19" y="40"/>
                  </a:cubicBezTo>
                  <a:cubicBezTo>
                    <a:pt x="19" y="40"/>
                    <a:pt x="19" y="40"/>
                    <a:pt x="18" y="40"/>
                  </a:cubicBezTo>
                  <a:cubicBezTo>
                    <a:pt x="18" y="40"/>
                    <a:pt x="17" y="40"/>
                    <a:pt x="17" y="41"/>
                  </a:cubicBezTo>
                  <a:cubicBezTo>
                    <a:pt x="16" y="41"/>
                    <a:pt x="16" y="41"/>
                    <a:pt x="15" y="41"/>
                  </a:cubicBezTo>
                  <a:cubicBezTo>
                    <a:pt x="15" y="42"/>
                    <a:pt x="15" y="42"/>
                    <a:pt x="14" y="42"/>
                  </a:cubicBezTo>
                  <a:close/>
                  <a:moveTo>
                    <a:pt x="10" y="34"/>
                  </a:moveTo>
                  <a:cubicBezTo>
                    <a:pt x="11" y="34"/>
                    <a:pt x="12" y="36"/>
                    <a:pt x="12" y="37"/>
                  </a:cubicBezTo>
                  <a:cubicBezTo>
                    <a:pt x="13" y="39"/>
                    <a:pt x="13" y="40"/>
                    <a:pt x="15" y="40"/>
                  </a:cubicBezTo>
                  <a:cubicBezTo>
                    <a:pt x="15" y="39"/>
                    <a:pt x="15" y="39"/>
                    <a:pt x="16" y="39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20" y="38"/>
                  </a:cubicBezTo>
                  <a:cubicBezTo>
                    <a:pt x="20" y="39"/>
                    <a:pt x="21" y="39"/>
                    <a:pt x="21" y="39"/>
                  </a:cubicBezTo>
                  <a:cubicBezTo>
                    <a:pt x="21" y="39"/>
                    <a:pt x="21" y="39"/>
                    <a:pt x="21" y="38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4" y="33"/>
                    <a:pt x="26" y="28"/>
                    <a:pt x="31" y="29"/>
                  </a:cubicBezTo>
                  <a:cubicBezTo>
                    <a:pt x="32" y="29"/>
                    <a:pt x="33" y="30"/>
                    <a:pt x="33" y="30"/>
                  </a:cubicBezTo>
                  <a:cubicBezTo>
                    <a:pt x="34" y="30"/>
                    <a:pt x="34" y="31"/>
                    <a:pt x="34" y="31"/>
                  </a:cubicBezTo>
                  <a:cubicBezTo>
                    <a:pt x="34" y="31"/>
                    <a:pt x="34" y="30"/>
                    <a:pt x="34" y="30"/>
                  </a:cubicBezTo>
                  <a:cubicBezTo>
                    <a:pt x="35" y="29"/>
                    <a:pt x="35" y="29"/>
                    <a:pt x="35" y="28"/>
                  </a:cubicBezTo>
                  <a:cubicBezTo>
                    <a:pt x="36" y="26"/>
                    <a:pt x="36" y="24"/>
                    <a:pt x="38" y="23"/>
                  </a:cubicBezTo>
                  <a:cubicBezTo>
                    <a:pt x="39" y="21"/>
                    <a:pt x="40" y="20"/>
                    <a:pt x="41" y="18"/>
                  </a:cubicBezTo>
                  <a:cubicBezTo>
                    <a:pt x="42" y="15"/>
                    <a:pt x="42" y="13"/>
                    <a:pt x="44" y="11"/>
                  </a:cubicBezTo>
                  <a:cubicBezTo>
                    <a:pt x="45" y="11"/>
                    <a:pt x="45" y="11"/>
                    <a:pt x="45" y="10"/>
                  </a:cubicBezTo>
                  <a:cubicBezTo>
                    <a:pt x="45" y="9"/>
                    <a:pt x="43" y="7"/>
                    <a:pt x="42" y="5"/>
                  </a:cubicBezTo>
                  <a:cubicBezTo>
                    <a:pt x="42" y="5"/>
                    <a:pt x="42" y="4"/>
                    <a:pt x="42" y="4"/>
                  </a:cubicBezTo>
                  <a:cubicBezTo>
                    <a:pt x="40" y="6"/>
                    <a:pt x="39" y="6"/>
                    <a:pt x="37" y="5"/>
                  </a:cubicBezTo>
                  <a:cubicBezTo>
                    <a:pt x="36" y="5"/>
                    <a:pt x="36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3" y="5"/>
                    <a:pt x="32" y="5"/>
                  </a:cubicBezTo>
                  <a:cubicBezTo>
                    <a:pt x="32" y="5"/>
                    <a:pt x="31" y="5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8" y="7"/>
                    <a:pt x="27" y="8"/>
                    <a:pt x="26" y="8"/>
                  </a:cubicBezTo>
                  <a:cubicBezTo>
                    <a:pt x="24" y="7"/>
                    <a:pt x="23" y="7"/>
                    <a:pt x="22" y="7"/>
                  </a:cubicBezTo>
                  <a:cubicBezTo>
                    <a:pt x="21" y="6"/>
                    <a:pt x="20" y="6"/>
                    <a:pt x="18" y="7"/>
                  </a:cubicBezTo>
                  <a:cubicBezTo>
                    <a:pt x="17" y="7"/>
                    <a:pt x="16" y="7"/>
                    <a:pt x="14" y="6"/>
                  </a:cubicBezTo>
                  <a:cubicBezTo>
                    <a:pt x="13" y="5"/>
                    <a:pt x="11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8" y="4"/>
                    <a:pt x="5" y="6"/>
                    <a:pt x="5" y="8"/>
                  </a:cubicBezTo>
                  <a:cubicBezTo>
                    <a:pt x="4" y="10"/>
                    <a:pt x="5" y="11"/>
                    <a:pt x="5" y="12"/>
                  </a:cubicBezTo>
                  <a:cubicBezTo>
                    <a:pt x="5" y="13"/>
                    <a:pt x="6" y="15"/>
                    <a:pt x="6" y="16"/>
                  </a:cubicBezTo>
                  <a:cubicBezTo>
                    <a:pt x="5" y="17"/>
                    <a:pt x="5" y="19"/>
                    <a:pt x="4" y="20"/>
                  </a:cubicBezTo>
                  <a:cubicBezTo>
                    <a:pt x="3" y="21"/>
                    <a:pt x="2" y="23"/>
                    <a:pt x="2" y="24"/>
                  </a:cubicBezTo>
                  <a:cubicBezTo>
                    <a:pt x="2" y="25"/>
                    <a:pt x="2" y="27"/>
                    <a:pt x="2" y="30"/>
                  </a:cubicBezTo>
                  <a:cubicBezTo>
                    <a:pt x="2" y="30"/>
                    <a:pt x="2" y="31"/>
                    <a:pt x="2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3" y="31"/>
                    <a:pt x="4" y="31"/>
                    <a:pt x="5" y="31"/>
                  </a:cubicBezTo>
                  <a:cubicBezTo>
                    <a:pt x="6" y="31"/>
                    <a:pt x="9" y="31"/>
                    <a:pt x="10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7" name="Freeform 286"/>
            <p:cNvSpPr>
              <a:spLocks/>
            </p:cNvSpPr>
            <p:nvPr/>
          </p:nvSpPr>
          <p:spPr bwMode="auto">
            <a:xfrm>
              <a:off x="2737" y="1753"/>
              <a:ext cx="24" cy="12"/>
            </a:xfrm>
            <a:custGeom>
              <a:avLst/>
              <a:gdLst>
                <a:gd name="T0" fmla="*/ 7 w 14"/>
                <a:gd name="T1" fmla="*/ 7 h 7"/>
                <a:gd name="T2" fmla="*/ 8 w 14"/>
                <a:gd name="T3" fmla="*/ 3 h 7"/>
                <a:gd name="T4" fmla="*/ 0 w 14"/>
                <a:gd name="T5" fmla="*/ 1 h 7"/>
                <a:gd name="T6" fmla="*/ 8 w 14"/>
                <a:gd name="T7" fmla="*/ 0 h 7"/>
                <a:gd name="T8" fmla="*/ 12 w 14"/>
                <a:gd name="T9" fmla="*/ 4 h 7"/>
                <a:gd name="T10" fmla="*/ 7 w 14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7">
                  <a:moveTo>
                    <a:pt x="7" y="7"/>
                  </a:moveTo>
                  <a:cubicBezTo>
                    <a:pt x="5" y="5"/>
                    <a:pt x="5" y="3"/>
                    <a:pt x="8" y="3"/>
                  </a:cubicBezTo>
                  <a:cubicBezTo>
                    <a:pt x="4" y="4"/>
                    <a:pt x="3" y="4"/>
                    <a:pt x="0" y="1"/>
                  </a:cubicBezTo>
                  <a:cubicBezTo>
                    <a:pt x="3" y="1"/>
                    <a:pt x="5" y="0"/>
                    <a:pt x="8" y="0"/>
                  </a:cubicBezTo>
                  <a:cubicBezTo>
                    <a:pt x="14" y="0"/>
                    <a:pt x="11" y="0"/>
                    <a:pt x="12" y="4"/>
                  </a:cubicBezTo>
                  <a:cubicBezTo>
                    <a:pt x="10" y="4"/>
                    <a:pt x="8" y="5"/>
                    <a:pt x="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8" name="Freeform 287"/>
            <p:cNvSpPr>
              <a:spLocks noEditPoints="1"/>
            </p:cNvSpPr>
            <p:nvPr/>
          </p:nvSpPr>
          <p:spPr bwMode="auto">
            <a:xfrm>
              <a:off x="2731" y="1751"/>
              <a:ext cx="28" cy="18"/>
            </a:xfrm>
            <a:custGeom>
              <a:avLst/>
              <a:gdLst>
                <a:gd name="T0" fmla="*/ 10 w 16"/>
                <a:gd name="T1" fmla="*/ 10 h 10"/>
                <a:gd name="T2" fmla="*/ 9 w 16"/>
                <a:gd name="T3" fmla="*/ 9 h 10"/>
                <a:gd name="T4" fmla="*/ 7 w 16"/>
                <a:gd name="T5" fmla="*/ 6 h 10"/>
                <a:gd name="T6" fmla="*/ 3 w 16"/>
                <a:gd name="T7" fmla="*/ 3 h 10"/>
                <a:gd name="T8" fmla="*/ 0 w 16"/>
                <a:gd name="T9" fmla="*/ 1 h 10"/>
                <a:gd name="T10" fmla="*/ 3 w 16"/>
                <a:gd name="T11" fmla="*/ 1 h 10"/>
                <a:gd name="T12" fmla="*/ 7 w 16"/>
                <a:gd name="T13" fmla="*/ 1 h 10"/>
                <a:gd name="T14" fmla="*/ 11 w 16"/>
                <a:gd name="T15" fmla="*/ 0 h 10"/>
                <a:gd name="T16" fmla="*/ 15 w 16"/>
                <a:gd name="T17" fmla="*/ 1 h 10"/>
                <a:gd name="T18" fmla="*/ 16 w 16"/>
                <a:gd name="T19" fmla="*/ 2 h 10"/>
                <a:gd name="T20" fmla="*/ 16 w 16"/>
                <a:gd name="T21" fmla="*/ 5 h 10"/>
                <a:gd name="T22" fmla="*/ 16 w 16"/>
                <a:gd name="T23" fmla="*/ 6 h 10"/>
                <a:gd name="T24" fmla="*/ 15 w 16"/>
                <a:gd name="T25" fmla="*/ 6 h 10"/>
                <a:gd name="T26" fmla="*/ 11 w 16"/>
                <a:gd name="T27" fmla="*/ 9 h 10"/>
                <a:gd name="T28" fmla="*/ 10 w 16"/>
                <a:gd name="T29" fmla="*/ 10 h 10"/>
                <a:gd name="T30" fmla="*/ 11 w 16"/>
                <a:gd name="T31" fmla="*/ 3 h 10"/>
                <a:gd name="T32" fmla="*/ 11 w 16"/>
                <a:gd name="T33" fmla="*/ 5 h 10"/>
                <a:gd name="T34" fmla="*/ 10 w 16"/>
                <a:gd name="T35" fmla="*/ 5 h 10"/>
                <a:gd name="T36" fmla="*/ 9 w 16"/>
                <a:gd name="T37" fmla="*/ 6 h 10"/>
                <a:gd name="T38" fmla="*/ 10 w 16"/>
                <a:gd name="T39" fmla="*/ 6 h 10"/>
                <a:gd name="T40" fmla="*/ 14 w 16"/>
                <a:gd name="T41" fmla="*/ 4 h 10"/>
                <a:gd name="T42" fmla="*/ 14 w 16"/>
                <a:gd name="T43" fmla="*/ 2 h 10"/>
                <a:gd name="T44" fmla="*/ 14 w 16"/>
                <a:gd name="T45" fmla="*/ 2 h 10"/>
                <a:gd name="T46" fmla="*/ 11 w 16"/>
                <a:gd name="T47" fmla="*/ 2 h 10"/>
                <a:gd name="T48" fmla="*/ 8 w 16"/>
                <a:gd name="T49" fmla="*/ 2 h 10"/>
                <a:gd name="T50" fmla="*/ 6 w 16"/>
                <a:gd name="T51" fmla="*/ 3 h 10"/>
                <a:gd name="T52" fmla="*/ 9 w 16"/>
                <a:gd name="T53" fmla="*/ 3 h 10"/>
                <a:gd name="T54" fmla="*/ 11 w 16"/>
                <a:gd name="T55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" h="10">
                  <a:moveTo>
                    <a:pt x="10" y="10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8" y="8"/>
                    <a:pt x="7" y="7"/>
                    <a:pt x="7" y="6"/>
                  </a:cubicBezTo>
                  <a:cubicBezTo>
                    <a:pt x="6" y="6"/>
                    <a:pt x="5" y="5"/>
                    <a:pt x="3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5" y="1"/>
                    <a:pt x="6" y="1"/>
                    <a:pt x="7" y="1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4" y="0"/>
                    <a:pt x="15" y="0"/>
                    <a:pt x="15" y="1"/>
                  </a:cubicBezTo>
                  <a:cubicBezTo>
                    <a:pt x="16" y="1"/>
                    <a:pt x="16" y="2"/>
                    <a:pt x="16" y="2"/>
                  </a:cubicBezTo>
                  <a:cubicBezTo>
                    <a:pt x="16" y="3"/>
                    <a:pt x="16" y="4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2" y="7"/>
                    <a:pt x="11" y="9"/>
                  </a:cubicBezTo>
                  <a:lnTo>
                    <a:pt x="10" y="10"/>
                  </a:lnTo>
                  <a:close/>
                  <a:moveTo>
                    <a:pt x="11" y="3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6"/>
                    <a:pt x="9" y="6"/>
                  </a:cubicBezTo>
                  <a:cubicBezTo>
                    <a:pt x="9" y="6"/>
                    <a:pt x="9" y="6"/>
                    <a:pt x="10" y="6"/>
                  </a:cubicBezTo>
                  <a:cubicBezTo>
                    <a:pt x="11" y="5"/>
                    <a:pt x="12" y="5"/>
                    <a:pt x="14" y="4"/>
                  </a:cubicBezTo>
                  <a:cubicBezTo>
                    <a:pt x="14" y="3"/>
                    <a:pt x="14" y="3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2"/>
                    <a:pt x="13" y="2"/>
                    <a:pt x="11" y="2"/>
                  </a:cubicBezTo>
                  <a:cubicBezTo>
                    <a:pt x="10" y="2"/>
                    <a:pt x="9" y="2"/>
                    <a:pt x="8" y="2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4"/>
                    <a:pt x="7" y="4"/>
                    <a:pt x="9" y="3"/>
                  </a:cubicBezTo>
                  <a:cubicBezTo>
                    <a:pt x="10" y="3"/>
                    <a:pt x="10" y="3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19" name="Freeform 288"/>
            <p:cNvSpPr>
              <a:spLocks/>
            </p:cNvSpPr>
            <p:nvPr/>
          </p:nvSpPr>
          <p:spPr bwMode="auto">
            <a:xfrm>
              <a:off x="3045" y="1846"/>
              <a:ext cx="17" cy="14"/>
            </a:xfrm>
            <a:custGeom>
              <a:avLst/>
              <a:gdLst>
                <a:gd name="T0" fmla="*/ 4 w 10"/>
                <a:gd name="T1" fmla="*/ 1 h 8"/>
                <a:gd name="T2" fmla="*/ 7 w 10"/>
                <a:gd name="T3" fmla="*/ 0 h 8"/>
                <a:gd name="T4" fmla="*/ 7 w 10"/>
                <a:gd name="T5" fmla="*/ 5 h 8"/>
                <a:gd name="T6" fmla="*/ 2 w 10"/>
                <a:gd name="T7" fmla="*/ 6 h 8"/>
                <a:gd name="T8" fmla="*/ 2 w 10"/>
                <a:gd name="T9" fmla="*/ 7 h 8"/>
                <a:gd name="T10" fmla="*/ 4 w 10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8">
                  <a:moveTo>
                    <a:pt x="4" y="1"/>
                  </a:moveTo>
                  <a:cubicBezTo>
                    <a:pt x="5" y="1"/>
                    <a:pt x="6" y="1"/>
                    <a:pt x="7" y="0"/>
                  </a:cubicBezTo>
                  <a:cubicBezTo>
                    <a:pt x="7" y="1"/>
                    <a:pt x="10" y="5"/>
                    <a:pt x="7" y="5"/>
                  </a:cubicBezTo>
                  <a:cubicBezTo>
                    <a:pt x="4" y="5"/>
                    <a:pt x="4" y="8"/>
                    <a:pt x="2" y="6"/>
                  </a:cubicBezTo>
                  <a:cubicBezTo>
                    <a:pt x="2" y="6"/>
                    <a:pt x="2" y="6"/>
                    <a:pt x="2" y="7"/>
                  </a:cubicBezTo>
                  <a:cubicBezTo>
                    <a:pt x="0" y="4"/>
                    <a:pt x="2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0" name="Freeform 289"/>
            <p:cNvSpPr>
              <a:spLocks noEditPoints="1"/>
            </p:cNvSpPr>
            <p:nvPr/>
          </p:nvSpPr>
          <p:spPr bwMode="auto">
            <a:xfrm>
              <a:off x="3045" y="1843"/>
              <a:ext cx="17" cy="19"/>
            </a:xfrm>
            <a:custGeom>
              <a:avLst/>
              <a:gdLst>
                <a:gd name="T0" fmla="*/ 2 w 10"/>
                <a:gd name="T1" fmla="*/ 11 h 11"/>
                <a:gd name="T2" fmla="*/ 1 w 10"/>
                <a:gd name="T3" fmla="*/ 9 h 11"/>
                <a:gd name="T4" fmla="*/ 2 w 10"/>
                <a:gd name="T5" fmla="*/ 4 h 11"/>
                <a:gd name="T6" fmla="*/ 3 w 10"/>
                <a:gd name="T7" fmla="*/ 2 h 11"/>
                <a:gd name="T8" fmla="*/ 3 w 10"/>
                <a:gd name="T9" fmla="*/ 2 h 11"/>
                <a:gd name="T10" fmla="*/ 4 w 10"/>
                <a:gd name="T11" fmla="*/ 2 h 11"/>
                <a:gd name="T12" fmla="*/ 5 w 10"/>
                <a:gd name="T13" fmla="*/ 2 h 11"/>
                <a:gd name="T14" fmla="*/ 6 w 10"/>
                <a:gd name="T15" fmla="*/ 1 h 11"/>
                <a:gd name="T16" fmla="*/ 7 w 10"/>
                <a:gd name="T17" fmla="*/ 0 h 11"/>
                <a:gd name="T18" fmla="*/ 8 w 10"/>
                <a:gd name="T19" fmla="*/ 2 h 11"/>
                <a:gd name="T20" fmla="*/ 9 w 10"/>
                <a:gd name="T21" fmla="*/ 7 h 11"/>
                <a:gd name="T22" fmla="*/ 7 w 10"/>
                <a:gd name="T23" fmla="*/ 8 h 11"/>
                <a:gd name="T24" fmla="*/ 5 w 10"/>
                <a:gd name="T25" fmla="*/ 9 h 11"/>
                <a:gd name="T26" fmla="*/ 3 w 10"/>
                <a:gd name="T27" fmla="*/ 10 h 11"/>
                <a:gd name="T28" fmla="*/ 2 w 10"/>
                <a:gd name="T29" fmla="*/ 9 h 11"/>
                <a:gd name="T30" fmla="*/ 2 w 10"/>
                <a:gd name="T31" fmla="*/ 11 h 11"/>
                <a:gd name="T32" fmla="*/ 2 w 10"/>
                <a:gd name="T33" fmla="*/ 7 h 11"/>
                <a:gd name="T34" fmla="*/ 3 w 10"/>
                <a:gd name="T35" fmla="*/ 7 h 11"/>
                <a:gd name="T36" fmla="*/ 3 w 10"/>
                <a:gd name="T37" fmla="*/ 8 h 11"/>
                <a:gd name="T38" fmla="*/ 4 w 10"/>
                <a:gd name="T39" fmla="*/ 7 h 11"/>
                <a:gd name="T40" fmla="*/ 7 w 10"/>
                <a:gd name="T41" fmla="*/ 6 h 11"/>
                <a:gd name="T42" fmla="*/ 7 w 10"/>
                <a:gd name="T43" fmla="*/ 6 h 11"/>
                <a:gd name="T44" fmla="*/ 6 w 10"/>
                <a:gd name="T45" fmla="*/ 4 h 11"/>
                <a:gd name="T46" fmla="*/ 5 w 10"/>
                <a:gd name="T47" fmla="*/ 4 h 11"/>
                <a:gd name="T48" fmla="*/ 4 w 10"/>
                <a:gd name="T49" fmla="*/ 4 h 11"/>
                <a:gd name="T50" fmla="*/ 4 w 10"/>
                <a:gd name="T51" fmla="*/ 5 h 11"/>
                <a:gd name="T52" fmla="*/ 2 w 10"/>
                <a:gd name="T53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" h="11">
                  <a:moveTo>
                    <a:pt x="2" y="1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7"/>
                    <a:pt x="1" y="5"/>
                    <a:pt x="2" y="4"/>
                  </a:cubicBezTo>
                  <a:cubicBezTo>
                    <a:pt x="2" y="3"/>
                    <a:pt x="3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5" y="2"/>
                  </a:cubicBezTo>
                  <a:cubicBezTo>
                    <a:pt x="5" y="2"/>
                    <a:pt x="5" y="2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4"/>
                    <a:pt x="10" y="6"/>
                    <a:pt x="9" y="7"/>
                  </a:cubicBezTo>
                  <a:cubicBezTo>
                    <a:pt x="9" y="8"/>
                    <a:pt x="8" y="8"/>
                    <a:pt x="7" y="8"/>
                  </a:cubicBezTo>
                  <a:cubicBezTo>
                    <a:pt x="6" y="8"/>
                    <a:pt x="6" y="9"/>
                    <a:pt x="5" y="9"/>
                  </a:cubicBezTo>
                  <a:cubicBezTo>
                    <a:pt x="5" y="9"/>
                    <a:pt x="4" y="10"/>
                    <a:pt x="3" y="10"/>
                  </a:cubicBezTo>
                  <a:cubicBezTo>
                    <a:pt x="3" y="10"/>
                    <a:pt x="3" y="9"/>
                    <a:pt x="2" y="9"/>
                  </a:cubicBezTo>
                  <a:lnTo>
                    <a:pt x="2" y="11"/>
                  </a:lnTo>
                  <a:close/>
                  <a:moveTo>
                    <a:pt x="2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4" y="7"/>
                    <a:pt x="4" y="7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6" y="4"/>
                  </a:cubicBezTo>
                  <a:cubicBezTo>
                    <a:pt x="6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3" y="6"/>
                    <a:pt x="3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1" name="Freeform 290"/>
            <p:cNvSpPr>
              <a:spLocks/>
            </p:cNvSpPr>
            <p:nvPr/>
          </p:nvSpPr>
          <p:spPr bwMode="auto">
            <a:xfrm>
              <a:off x="2893" y="1836"/>
              <a:ext cx="4" cy="3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1"/>
                    <a:pt x="2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2" name="Freeform 291"/>
            <p:cNvSpPr>
              <a:spLocks/>
            </p:cNvSpPr>
            <p:nvPr/>
          </p:nvSpPr>
          <p:spPr bwMode="auto">
            <a:xfrm>
              <a:off x="2892" y="1836"/>
              <a:ext cx="5" cy="5"/>
            </a:xfrm>
            <a:custGeom>
              <a:avLst/>
              <a:gdLst>
                <a:gd name="T0" fmla="*/ 1 w 3"/>
                <a:gd name="T1" fmla="*/ 3 h 3"/>
                <a:gd name="T2" fmla="*/ 1 w 3"/>
                <a:gd name="T3" fmla="*/ 2 h 3"/>
                <a:gd name="T4" fmla="*/ 1 w 3"/>
                <a:gd name="T5" fmla="*/ 0 h 3"/>
                <a:gd name="T6" fmla="*/ 3 w 3"/>
                <a:gd name="T7" fmla="*/ 0 h 3"/>
                <a:gd name="T8" fmla="*/ 3 w 3"/>
                <a:gd name="T9" fmla="*/ 0 h 3"/>
                <a:gd name="T10" fmla="*/ 3 w 3"/>
                <a:gd name="T11" fmla="*/ 1 h 3"/>
                <a:gd name="T12" fmla="*/ 2 w 3"/>
                <a:gd name="T13" fmla="*/ 3 h 3"/>
                <a:gd name="T14" fmla="*/ 1 w 3"/>
                <a:gd name="T1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3" y="2"/>
                    <a:pt x="2" y="2"/>
                    <a:pt x="2" y="3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3" name="Freeform 292"/>
            <p:cNvSpPr>
              <a:spLocks/>
            </p:cNvSpPr>
            <p:nvPr/>
          </p:nvSpPr>
          <p:spPr bwMode="auto">
            <a:xfrm>
              <a:off x="2731" y="1725"/>
              <a:ext cx="44" cy="33"/>
            </a:xfrm>
            <a:custGeom>
              <a:avLst/>
              <a:gdLst>
                <a:gd name="T0" fmla="*/ 3 w 25"/>
                <a:gd name="T1" fmla="*/ 14 h 19"/>
                <a:gd name="T2" fmla="*/ 12 w 25"/>
                <a:gd name="T3" fmla="*/ 16 h 19"/>
                <a:gd name="T4" fmla="*/ 25 w 25"/>
                <a:gd name="T5" fmla="*/ 17 h 19"/>
                <a:gd name="T6" fmla="*/ 23 w 25"/>
                <a:gd name="T7" fmla="*/ 13 h 19"/>
                <a:gd name="T8" fmla="*/ 22 w 25"/>
                <a:gd name="T9" fmla="*/ 9 h 19"/>
                <a:gd name="T10" fmla="*/ 15 w 25"/>
                <a:gd name="T11" fmla="*/ 2 h 19"/>
                <a:gd name="T12" fmla="*/ 12 w 25"/>
                <a:gd name="T13" fmla="*/ 0 h 19"/>
                <a:gd name="T14" fmla="*/ 5 w 25"/>
                <a:gd name="T15" fmla="*/ 1 h 19"/>
                <a:gd name="T16" fmla="*/ 0 w 25"/>
                <a:gd name="T17" fmla="*/ 7 h 19"/>
                <a:gd name="T18" fmla="*/ 7 w 25"/>
                <a:gd name="T19" fmla="*/ 12 h 19"/>
                <a:gd name="T20" fmla="*/ 10 w 25"/>
                <a:gd name="T21" fmla="*/ 12 h 19"/>
                <a:gd name="T22" fmla="*/ 15 w 25"/>
                <a:gd name="T23" fmla="*/ 12 h 19"/>
                <a:gd name="T24" fmla="*/ 10 w 25"/>
                <a:gd name="T25" fmla="*/ 12 h 19"/>
                <a:gd name="T26" fmla="*/ 3 w 25"/>
                <a:gd name="T27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19">
                  <a:moveTo>
                    <a:pt x="3" y="14"/>
                  </a:moveTo>
                  <a:cubicBezTo>
                    <a:pt x="2" y="19"/>
                    <a:pt x="10" y="16"/>
                    <a:pt x="12" y="16"/>
                  </a:cubicBezTo>
                  <a:cubicBezTo>
                    <a:pt x="17" y="16"/>
                    <a:pt x="20" y="17"/>
                    <a:pt x="25" y="17"/>
                  </a:cubicBezTo>
                  <a:cubicBezTo>
                    <a:pt x="25" y="15"/>
                    <a:pt x="24" y="15"/>
                    <a:pt x="23" y="13"/>
                  </a:cubicBezTo>
                  <a:cubicBezTo>
                    <a:pt x="22" y="12"/>
                    <a:pt x="22" y="11"/>
                    <a:pt x="22" y="9"/>
                  </a:cubicBezTo>
                  <a:cubicBezTo>
                    <a:pt x="21" y="8"/>
                    <a:pt x="17" y="2"/>
                    <a:pt x="15" y="2"/>
                  </a:cubicBezTo>
                  <a:cubicBezTo>
                    <a:pt x="14" y="2"/>
                    <a:pt x="13" y="0"/>
                    <a:pt x="12" y="0"/>
                  </a:cubicBezTo>
                  <a:cubicBezTo>
                    <a:pt x="10" y="0"/>
                    <a:pt x="8" y="0"/>
                    <a:pt x="5" y="1"/>
                  </a:cubicBezTo>
                  <a:cubicBezTo>
                    <a:pt x="4" y="1"/>
                    <a:pt x="3" y="7"/>
                    <a:pt x="0" y="7"/>
                  </a:cubicBezTo>
                  <a:cubicBezTo>
                    <a:pt x="4" y="9"/>
                    <a:pt x="2" y="12"/>
                    <a:pt x="7" y="12"/>
                  </a:cubicBezTo>
                  <a:cubicBezTo>
                    <a:pt x="8" y="12"/>
                    <a:pt x="9" y="11"/>
                    <a:pt x="10" y="12"/>
                  </a:cubicBezTo>
                  <a:cubicBezTo>
                    <a:pt x="12" y="12"/>
                    <a:pt x="13" y="13"/>
                    <a:pt x="15" y="12"/>
                  </a:cubicBezTo>
                  <a:cubicBezTo>
                    <a:pt x="14" y="15"/>
                    <a:pt x="12" y="12"/>
                    <a:pt x="10" y="12"/>
                  </a:cubicBezTo>
                  <a:cubicBezTo>
                    <a:pt x="8" y="13"/>
                    <a:pt x="5" y="14"/>
                    <a:pt x="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4" name="Freeform 293"/>
            <p:cNvSpPr>
              <a:spLocks noEditPoints="1"/>
            </p:cNvSpPr>
            <p:nvPr/>
          </p:nvSpPr>
          <p:spPr bwMode="auto">
            <a:xfrm>
              <a:off x="2726" y="1724"/>
              <a:ext cx="50" cy="32"/>
            </a:xfrm>
            <a:custGeom>
              <a:avLst/>
              <a:gdLst>
                <a:gd name="T0" fmla="*/ 8 w 29"/>
                <a:gd name="T1" fmla="*/ 19 h 19"/>
                <a:gd name="T2" fmla="*/ 8 w 29"/>
                <a:gd name="T3" fmla="*/ 19 h 19"/>
                <a:gd name="T4" fmla="*/ 5 w 29"/>
                <a:gd name="T5" fmla="*/ 18 h 19"/>
                <a:gd name="T6" fmla="*/ 5 w 29"/>
                <a:gd name="T7" fmla="*/ 15 h 19"/>
                <a:gd name="T8" fmla="*/ 5 w 29"/>
                <a:gd name="T9" fmla="*/ 15 h 19"/>
                <a:gd name="T10" fmla="*/ 6 w 29"/>
                <a:gd name="T11" fmla="*/ 15 h 19"/>
                <a:gd name="T12" fmla="*/ 8 w 29"/>
                <a:gd name="T13" fmla="*/ 14 h 19"/>
                <a:gd name="T14" fmla="*/ 5 w 29"/>
                <a:gd name="T15" fmla="*/ 12 h 19"/>
                <a:gd name="T16" fmla="*/ 2 w 29"/>
                <a:gd name="T17" fmla="*/ 9 h 19"/>
                <a:gd name="T18" fmla="*/ 0 w 29"/>
                <a:gd name="T19" fmla="*/ 8 h 19"/>
                <a:gd name="T20" fmla="*/ 3 w 29"/>
                <a:gd name="T21" fmla="*/ 8 h 19"/>
                <a:gd name="T22" fmla="*/ 6 w 29"/>
                <a:gd name="T23" fmla="*/ 4 h 19"/>
                <a:gd name="T24" fmla="*/ 8 w 29"/>
                <a:gd name="T25" fmla="*/ 1 h 19"/>
                <a:gd name="T26" fmla="*/ 15 w 29"/>
                <a:gd name="T27" fmla="*/ 0 h 19"/>
                <a:gd name="T28" fmla="*/ 15 w 29"/>
                <a:gd name="T29" fmla="*/ 0 h 19"/>
                <a:gd name="T30" fmla="*/ 17 w 29"/>
                <a:gd name="T31" fmla="*/ 1 h 19"/>
                <a:gd name="T32" fmla="*/ 18 w 29"/>
                <a:gd name="T33" fmla="*/ 2 h 19"/>
                <a:gd name="T34" fmla="*/ 26 w 29"/>
                <a:gd name="T35" fmla="*/ 10 h 19"/>
                <a:gd name="T36" fmla="*/ 26 w 29"/>
                <a:gd name="T37" fmla="*/ 12 h 19"/>
                <a:gd name="T38" fmla="*/ 27 w 29"/>
                <a:gd name="T39" fmla="*/ 14 h 19"/>
                <a:gd name="T40" fmla="*/ 29 w 29"/>
                <a:gd name="T41" fmla="*/ 18 h 19"/>
                <a:gd name="T42" fmla="*/ 28 w 29"/>
                <a:gd name="T43" fmla="*/ 19 h 19"/>
                <a:gd name="T44" fmla="*/ 28 w 29"/>
                <a:gd name="T45" fmla="*/ 19 h 19"/>
                <a:gd name="T46" fmla="*/ 21 w 29"/>
                <a:gd name="T47" fmla="*/ 18 h 19"/>
                <a:gd name="T48" fmla="*/ 16 w 29"/>
                <a:gd name="T49" fmla="*/ 18 h 19"/>
                <a:gd name="T50" fmla="*/ 15 w 29"/>
                <a:gd name="T51" fmla="*/ 18 h 19"/>
                <a:gd name="T52" fmla="*/ 13 w 29"/>
                <a:gd name="T53" fmla="*/ 18 h 19"/>
                <a:gd name="T54" fmla="*/ 8 w 29"/>
                <a:gd name="T55" fmla="*/ 19 h 19"/>
                <a:gd name="T56" fmla="*/ 7 w 29"/>
                <a:gd name="T57" fmla="*/ 16 h 19"/>
                <a:gd name="T58" fmla="*/ 7 w 29"/>
                <a:gd name="T59" fmla="*/ 17 h 19"/>
                <a:gd name="T60" fmla="*/ 8 w 29"/>
                <a:gd name="T61" fmla="*/ 17 h 19"/>
                <a:gd name="T62" fmla="*/ 8 w 29"/>
                <a:gd name="T63" fmla="*/ 17 h 19"/>
                <a:gd name="T64" fmla="*/ 12 w 29"/>
                <a:gd name="T65" fmla="*/ 17 h 19"/>
                <a:gd name="T66" fmla="*/ 15 w 29"/>
                <a:gd name="T67" fmla="*/ 16 h 19"/>
                <a:gd name="T68" fmla="*/ 16 w 29"/>
                <a:gd name="T69" fmla="*/ 16 h 19"/>
                <a:gd name="T70" fmla="*/ 21 w 29"/>
                <a:gd name="T71" fmla="*/ 17 h 19"/>
                <a:gd name="T72" fmla="*/ 27 w 29"/>
                <a:gd name="T73" fmla="*/ 17 h 19"/>
                <a:gd name="T74" fmla="*/ 25 w 29"/>
                <a:gd name="T75" fmla="*/ 15 h 19"/>
                <a:gd name="T76" fmla="*/ 24 w 29"/>
                <a:gd name="T77" fmla="*/ 12 h 19"/>
                <a:gd name="T78" fmla="*/ 24 w 29"/>
                <a:gd name="T79" fmla="*/ 11 h 19"/>
                <a:gd name="T80" fmla="*/ 18 w 29"/>
                <a:gd name="T81" fmla="*/ 4 h 19"/>
                <a:gd name="T82" fmla="*/ 18 w 29"/>
                <a:gd name="T83" fmla="*/ 4 h 19"/>
                <a:gd name="T84" fmla="*/ 16 w 29"/>
                <a:gd name="T85" fmla="*/ 3 h 19"/>
                <a:gd name="T86" fmla="*/ 15 w 29"/>
                <a:gd name="T87" fmla="*/ 2 h 19"/>
                <a:gd name="T88" fmla="*/ 8 w 29"/>
                <a:gd name="T89" fmla="*/ 2 h 19"/>
                <a:gd name="T90" fmla="*/ 7 w 29"/>
                <a:gd name="T91" fmla="*/ 4 h 19"/>
                <a:gd name="T92" fmla="*/ 5 w 29"/>
                <a:gd name="T93" fmla="*/ 9 h 19"/>
                <a:gd name="T94" fmla="*/ 7 w 29"/>
                <a:gd name="T95" fmla="*/ 10 h 19"/>
                <a:gd name="T96" fmla="*/ 10 w 29"/>
                <a:gd name="T97" fmla="*/ 12 h 19"/>
                <a:gd name="T98" fmla="*/ 11 w 29"/>
                <a:gd name="T99" fmla="*/ 12 h 19"/>
                <a:gd name="T100" fmla="*/ 14 w 29"/>
                <a:gd name="T101" fmla="*/ 12 h 19"/>
                <a:gd name="T102" fmla="*/ 14 w 29"/>
                <a:gd name="T103" fmla="*/ 12 h 19"/>
                <a:gd name="T104" fmla="*/ 17 w 29"/>
                <a:gd name="T105" fmla="*/ 13 h 19"/>
                <a:gd name="T106" fmla="*/ 20 w 29"/>
                <a:gd name="T107" fmla="*/ 12 h 19"/>
                <a:gd name="T108" fmla="*/ 19 w 29"/>
                <a:gd name="T109" fmla="*/ 14 h 19"/>
                <a:gd name="T110" fmla="*/ 17 w 29"/>
                <a:gd name="T111" fmla="*/ 16 h 19"/>
                <a:gd name="T112" fmla="*/ 14 w 29"/>
                <a:gd name="T113" fmla="*/ 15 h 19"/>
                <a:gd name="T114" fmla="*/ 13 w 29"/>
                <a:gd name="T115" fmla="*/ 14 h 19"/>
                <a:gd name="T116" fmla="*/ 10 w 29"/>
                <a:gd name="T117" fmla="*/ 15 h 19"/>
                <a:gd name="T118" fmla="*/ 7 w 29"/>
                <a:gd name="T11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9">
                  <a:moveTo>
                    <a:pt x="8" y="19"/>
                  </a:move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6" y="19"/>
                    <a:pt x="5" y="18"/>
                  </a:cubicBezTo>
                  <a:cubicBezTo>
                    <a:pt x="5" y="17"/>
                    <a:pt x="5" y="16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4"/>
                    <a:pt x="7" y="14"/>
                    <a:pt x="8" y="14"/>
                  </a:cubicBezTo>
                  <a:cubicBezTo>
                    <a:pt x="6" y="14"/>
                    <a:pt x="6" y="13"/>
                    <a:pt x="5" y="12"/>
                  </a:cubicBezTo>
                  <a:cubicBezTo>
                    <a:pt x="4" y="11"/>
                    <a:pt x="4" y="10"/>
                    <a:pt x="2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5" y="5"/>
                    <a:pt x="6" y="4"/>
                  </a:cubicBezTo>
                  <a:cubicBezTo>
                    <a:pt x="6" y="2"/>
                    <a:pt x="7" y="1"/>
                    <a:pt x="8" y="1"/>
                  </a:cubicBezTo>
                  <a:cubicBezTo>
                    <a:pt x="10" y="0"/>
                    <a:pt x="13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5" y="8"/>
                    <a:pt x="26" y="10"/>
                  </a:cubicBezTo>
                  <a:cubicBezTo>
                    <a:pt x="26" y="11"/>
                    <a:pt x="26" y="11"/>
                    <a:pt x="26" y="12"/>
                  </a:cubicBezTo>
                  <a:cubicBezTo>
                    <a:pt x="26" y="13"/>
                    <a:pt x="26" y="13"/>
                    <a:pt x="27" y="14"/>
                  </a:cubicBezTo>
                  <a:cubicBezTo>
                    <a:pt x="28" y="15"/>
                    <a:pt x="29" y="16"/>
                    <a:pt x="29" y="1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5" y="19"/>
                    <a:pt x="23" y="19"/>
                    <a:pt x="21" y="18"/>
                  </a:cubicBezTo>
                  <a:cubicBezTo>
                    <a:pt x="19" y="18"/>
                    <a:pt x="18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4" y="18"/>
                    <a:pt x="13" y="18"/>
                  </a:cubicBezTo>
                  <a:cubicBezTo>
                    <a:pt x="11" y="19"/>
                    <a:pt x="10" y="19"/>
                    <a:pt x="8" y="19"/>
                  </a:cubicBezTo>
                  <a:close/>
                  <a:moveTo>
                    <a:pt x="7" y="16"/>
                  </a:moveTo>
                  <a:cubicBezTo>
                    <a:pt x="7" y="17"/>
                    <a:pt x="7" y="17"/>
                    <a:pt x="7" y="17"/>
                  </a:cubicBezTo>
                  <a:cubicBezTo>
                    <a:pt x="7" y="17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11" y="17"/>
                    <a:pt x="12" y="17"/>
                  </a:cubicBezTo>
                  <a:cubicBezTo>
                    <a:pt x="14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8" y="16"/>
                    <a:pt x="20" y="16"/>
                    <a:pt x="21" y="17"/>
                  </a:cubicBezTo>
                  <a:cubicBezTo>
                    <a:pt x="23" y="17"/>
                    <a:pt x="25" y="17"/>
                    <a:pt x="27" y="17"/>
                  </a:cubicBezTo>
                  <a:cubicBezTo>
                    <a:pt x="27" y="16"/>
                    <a:pt x="26" y="16"/>
                    <a:pt x="25" y="15"/>
                  </a:cubicBezTo>
                  <a:cubicBezTo>
                    <a:pt x="24" y="14"/>
                    <a:pt x="24" y="13"/>
                    <a:pt x="24" y="12"/>
                  </a:cubicBezTo>
                  <a:cubicBezTo>
                    <a:pt x="24" y="12"/>
                    <a:pt x="24" y="11"/>
                    <a:pt x="24" y="11"/>
                  </a:cubicBezTo>
                  <a:cubicBezTo>
                    <a:pt x="24" y="9"/>
                    <a:pt x="19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6" y="3"/>
                    <a:pt x="16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3" y="2"/>
                    <a:pt x="11" y="2"/>
                    <a:pt x="8" y="2"/>
                  </a:cubicBezTo>
                  <a:cubicBezTo>
                    <a:pt x="8" y="3"/>
                    <a:pt x="8" y="4"/>
                    <a:pt x="7" y="4"/>
                  </a:cubicBezTo>
                  <a:cubicBezTo>
                    <a:pt x="7" y="6"/>
                    <a:pt x="6" y="7"/>
                    <a:pt x="5" y="9"/>
                  </a:cubicBezTo>
                  <a:cubicBezTo>
                    <a:pt x="6" y="9"/>
                    <a:pt x="6" y="10"/>
                    <a:pt x="7" y="10"/>
                  </a:cubicBezTo>
                  <a:cubicBezTo>
                    <a:pt x="7" y="12"/>
                    <a:pt x="8" y="12"/>
                    <a:pt x="10" y="12"/>
                  </a:cubicBezTo>
                  <a:cubicBezTo>
                    <a:pt x="10" y="12"/>
                    <a:pt x="11" y="12"/>
                    <a:pt x="11" y="12"/>
                  </a:cubicBezTo>
                  <a:cubicBezTo>
                    <a:pt x="12" y="12"/>
                    <a:pt x="13" y="11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6" y="13"/>
                    <a:pt x="16" y="13"/>
                    <a:pt x="17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5"/>
                    <a:pt x="17" y="16"/>
                    <a:pt x="17" y="16"/>
                  </a:cubicBezTo>
                  <a:cubicBezTo>
                    <a:pt x="16" y="16"/>
                    <a:pt x="15" y="15"/>
                    <a:pt x="14" y="15"/>
                  </a:cubicBezTo>
                  <a:cubicBezTo>
                    <a:pt x="14" y="15"/>
                    <a:pt x="13" y="14"/>
                    <a:pt x="13" y="14"/>
                  </a:cubicBezTo>
                  <a:cubicBezTo>
                    <a:pt x="12" y="14"/>
                    <a:pt x="11" y="15"/>
                    <a:pt x="10" y="15"/>
                  </a:cubicBezTo>
                  <a:cubicBezTo>
                    <a:pt x="9" y="16"/>
                    <a:pt x="8" y="16"/>
                    <a:pt x="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5" name="Freeform 294"/>
            <p:cNvSpPr>
              <a:spLocks/>
            </p:cNvSpPr>
            <p:nvPr/>
          </p:nvSpPr>
          <p:spPr bwMode="auto">
            <a:xfrm>
              <a:off x="2761" y="1772"/>
              <a:ext cx="19" cy="22"/>
            </a:xfrm>
            <a:custGeom>
              <a:avLst/>
              <a:gdLst>
                <a:gd name="T0" fmla="*/ 0 w 11"/>
                <a:gd name="T1" fmla="*/ 3 h 13"/>
                <a:gd name="T2" fmla="*/ 5 w 11"/>
                <a:gd name="T3" fmla="*/ 11 h 13"/>
                <a:gd name="T4" fmla="*/ 11 w 11"/>
                <a:gd name="T5" fmla="*/ 6 h 13"/>
                <a:gd name="T6" fmla="*/ 10 w 11"/>
                <a:gd name="T7" fmla="*/ 6 h 13"/>
                <a:gd name="T8" fmla="*/ 7 w 11"/>
                <a:gd name="T9" fmla="*/ 0 h 13"/>
                <a:gd name="T10" fmla="*/ 3 w 11"/>
                <a:gd name="T11" fmla="*/ 1 h 13"/>
                <a:gd name="T12" fmla="*/ 0 w 11"/>
                <a:gd name="T13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3">
                  <a:moveTo>
                    <a:pt x="0" y="3"/>
                  </a:moveTo>
                  <a:cubicBezTo>
                    <a:pt x="1" y="7"/>
                    <a:pt x="1" y="9"/>
                    <a:pt x="5" y="11"/>
                  </a:cubicBezTo>
                  <a:cubicBezTo>
                    <a:pt x="9" y="13"/>
                    <a:pt x="11" y="8"/>
                    <a:pt x="11" y="6"/>
                  </a:cubicBezTo>
                  <a:cubicBezTo>
                    <a:pt x="11" y="6"/>
                    <a:pt x="10" y="6"/>
                    <a:pt x="10" y="6"/>
                  </a:cubicBezTo>
                  <a:cubicBezTo>
                    <a:pt x="11" y="5"/>
                    <a:pt x="10" y="0"/>
                    <a:pt x="7" y="0"/>
                  </a:cubicBezTo>
                  <a:cubicBezTo>
                    <a:pt x="6" y="0"/>
                    <a:pt x="4" y="0"/>
                    <a:pt x="3" y="1"/>
                  </a:cubicBezTo>
                  <a:cubicBezTo>
                    <a:pt x="2" y="2"/>
                    <a:pt x="1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6" name="Freeform 295"/>
            <p:cNvSpPr>
              <a:spLocks noEditPoints="1"/>
            </p:cNvSpPr>
            <p:nvPr/>
          </p:nvSpPr>
          <p:spPr bwMode="auto">
            <a:xfrm>
              <a:off x="2759" y="1770"/>
              <a:ext cx="24" cy="23"/>
            </a:xfrm>
            <a:custGeom>
              <a:avLst/>
              <a:gdLst>
                <a:gd name="T0" fmla="*/ 8 w 14"/>
                <a:gd name="T1" fmla="*/ 13 h 13"/>
                <a:gd name="T2" fmla="*/ 8 w 14"/>
                <a:gd name="T3" fmla="*/ 13 h 13"/>
                <a:gd name="T4" fmla="*/ 6 w 14"/>
                <a:gd name="T5" fmla="*/ 13 h 13"/>
                <a:gd name="T6" fmla="*/ 0 w 14"/>
                <a:gd name="T7" fmla="*/ 6 h 13"/>
                <a:gd name="T8" fmla="*/ 0 w 14"/>
                <a:gd name="T9" fmla="*/ 5 h 13"/>
                <a:gd name="T10" fmla="*/ 0 w 14"/>
                <a:gd name="T11" fmla="*/ 3 h 13"/>
                <a:gd name="T12" fmla="*/ 1 w 14"/>
                <a:gd name="T13" fmla="*/ 3 h 13"/>
                <a:gd name="T14" fmla="*/ 2 w 14"/>
                <a:gd name="T15" fmla="*/ 2 h 13"/>
                <a:gd name="T16" fmla="*/ 3 w 14"/>
                <a:gd name="T17" fmla="*/ 1 h 13"/>
                <a:gd name="T18" fmla="*/ 7 w 14"/>
                <a:gd name="T19" fmla="*/ 0 h 13"/>
                <a:gd name="T20" fmla="*/ 8 w 14"/>
                <a:gd name="T21" fmla="*/ 0 h 13"/>
                <a:gd name="T22" fmla="*/ 8 w 14"/>
                <a:gd name="T23" fmla="*/ 0 h 13"/>
                <a:gd name="T24" fmla="*/ 8 w 14"/>
                <a:gd name="T25" fmla="*/ 0 h 13"/>
                <a:gd name="T26" fmla="*/ 11 w 14"/>
                <a:gd name="T27" fmla="*/ 2 h 13"/>
                <a:gd name="T28" fmla="*/ 12 w 14"/>
                <a:gd name="T29" fmla="*/ 6 h 13"/>
                <a:gd name="T30" fmla="*/ 14 w 14"/>
                <a:gd name="T31" fmla="*/ 5 h 13"/>
                <a:gd name="T32" fmla="*/ 13 w 14"/>
                <a:gd name="T33" fmla="*/ 7 h 13"/>
                <a:gd name="T34" fmla="*/ 8 w 14"/>
                <a:gd name="T35" fmla="*/ 13 h 13"/>
                <a:gd name="T36" fmla="*/ 2 w 14"/>
                <a:gd name="T37" fmla="*/ 5 h 13"/>
                <a:gd name="T38" fmla="*/ 2 w 14"/>
                <a:gd name="T39" fmla="*/ 6 h 13"/>
                <a:gd name="T40" fmla="*/ 7 w 14"/>
                <a:gd name="T41" fmla="*/ 11 h 13"/>
                <a:gd name="T42" fmla="*/ 11 w 14"/>
                <a:gd name="T43" fmla="*/ 8 h 13"/>
                <a:gd name="T44" fmla="*/ 8 w 14"/>
                <a:gd name="T45" fmla="*/ 9 h 13"/>
                <a:gd name="T46" fmla="*/ 10 w 14"/>
                <a:gd name="T47" fmla="*/ 7 h 13"/>
                <a:gd name="T48" fmla="*/ 10 w 14"/>
                <a:gd name="T49" fmla="*/ 3 h 13"/>
                <a:gd name="T50" fmla="*/ 8 w 14"/>
                <a:gd name="T51" fmla="*/ 2 h 13"/>
                <a:gd name="T52" fmla="*/ 8 w 14"/>
                <a:gd name="T53" fmla="*/ 2 h 13"/>
                <a:gd name="T54" fmla="*/ 7 w 14"/>
                <a:gd name="T55" fmla="*/ 2 h 13"/>
                <a:gd name="T56" fmla="*/ 6 w 14"/>
                <a:gd name="T57" fmla="*/ 2 h 13"/>
                <a:gd name="T58" fmla="*/ 5 w 14"/>
                <a:gd name="T59" fmla="*/ 2 h 13"/>
                <a:gd name="T60" fmla="*/ 4 w 14"/>
                <a:gd name="T61" fmla="*/ 3 h 13"/>
                <a:gd name="T62" fmla="*/ 2 w 14"/>
                <a:gd name="T63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" h="13">
                  <a:moveTo>
                    <a:pt x="8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6" y="13"/>
                    <a:pt x="6" y="13"/>
                  </a:cubicBezTo>
                  <a:cubicBezTo>
                    <a:pt x="2" y="11"/>
                    <a:pt x="1" y="9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4" y="0"/>
                    <a:pt x="6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2" y="3"/>
                    <a:pt x="12" y="5"/>
                    <a:pt x="12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9"/>
                    <a:pt x="11" y="13"/>
                    <a:pt x="8" y="13"/>
                  </a:cubicBezTo>
                  <a:close/>
                  <a:moveTo>
                    <a:pt x="2" y="5"/>
                  </a:moveTo>
                  <a:cubicBezTo>
                    <a:pt x="2" y="5"/>
                    <a:pt x="2" y="5"/>
                    <a:pt x="2" y="6"/>
                  </a:cubicBezTo>
                  <a:cubicBezTo>
                    <a:pt x="3" y="8"/>
                    <a:pt x="3" y="10"/>
                    <a:pt x="7" y="11"/>
                  </a:cubicBezTo>
                  <a:cubicBezTo>
                    <a:pt x="8" y="12"/>
                    <a:pt x="10" y="10"/>
                    <a:pt x="11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6"/>
                    <a:pt x="10" y="5"/>
                    <a:pt x="10" y="3"/>
                  </a:cubicBezTo>
                  <a:cubicBezTo>
                    <a:pt x="9" y="2"/>
                    <a:pt x="9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3" y="4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7" name="Freeform 296"/>
            <p:cNvSpPr>
              <a:spLocks/>
            </p:cNvSpPr>
            <p:nvPr/>
          </p:nvSpPr>
          <p:spPr bwMode="auto">
            <a:xfrm>
              <a:off x="3126" y="1755"/>
              <a:ext cx="71" cy="96"/>
            </a:xfrm>
            <a:custGeom>
              <a:avLst/>
              <a:gdLst>
                <a:gd name="T0" fmla="*/ 10 w 41"/>
                <a:gd name="T1" fmla="*/ 4 h 56"/>
                <a:gd name="T2" fmla="*/ 29 w 41"/>
                <a:gd name="T3" fmla="*/ 17 h 56"/>
                <a:gd name="T4" fmla="*/ 19 w 41"/>
                <a:gd name="T5" fmla="*/ 27 h 56"/>
                <a:gd name="T6" fmla="*/ 8 w 41"/>
                <a:gd name="T7" fmla="*/ 32 h 56"/>
                <a:gd name="T8" fmla="*/ 1 w 41"/>
                <a:gd name="T9" fmla="*/ 41 h 56"/>
                <a:gd name="T10" fmla="*/ 3 w 41"/>
                <a:gd name="T11" fmla="*/ 56 h 56"/>
                <a:gd name="T12" fmla="*/ 7 w 41"/>
                <a:gd name="T13" fmla="*/ 50 h 56"/>
                <a:gd name="T14" fmla="*/ 14 w 41"/>
                <a:gd name="T15" fmla="*/ 44 h 56"/>
                <a:gd name="T16" fmla="*/ 27 w 41"/>
                <a:gd name="T17" fmla="*/ 34 h 56"/>
                <a:gd name="T18" fmla="*/ 35 w 41"/>
                <a:gd name="T19" fmla="*/ 20 h 56"/>
                <a:gd name="T20" fmla="*/ 38 w 41"/>
                <a:gd name="T21" fmla="*/ 15 h 56"/>
                <a:gd name="T22" fmla="*/ 41 w 41"/>
                <a:gd name="T23" fmla="*/ 9 h 56"/>
                <a:gd name="T24" fmla="*/ 40 w 41"/>
                <a:gd name="T25" fmla="*/ 8 h 56"/>
                <a:gd name="T26" fmla="*/ 38 w 41"/>
                <a:gd name="T27" fmla="*/ 3 h 56"/>
                <a:gd name="T28" fmla="*/ 27 w 41"/>
                <a:gd name="T29" fmla="*/ 5 h 56"/>
                <a:gd name="T30" fmla="*/ 23 w 41"/>
                <a:gd name="T31" fmla="*/ 7 h 56"/>
                <a:gd name="T32" fmla="*/ 19 w 41"/>
                <a:gd name="T33" fmla="*/ 7 h 56"/>
                <a:gd name="T34" fmla="*/ 10 w 41"/>
                <a:gd name="T35" fmla="*/ 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56">
                  <a:moveTo>
                    <a:pt x="10" y="4"/>
                  </a:moveTo>
                  <a:cubicBezTo>
                    <a:pt x="3" y="13"/>
                    <a:pt x="23" y="18"/>
                    <a:pt x="29" y="17"/>
                  </a:cubicBezTo>
                  <a:cubicBezTo>
                    <a:pt x="27" y="21"/>
                    <a:pt x="22" y="24"/>
                    <a:pt x="19" y="27"/>
                  </a:cubicBezTo>
                  <a:cubicBezTo>
                    <a:pt x="16" y="30"/>
                    <a:pt x="11" y="30"/>
                    <a:pt x="8" y="32"/>
                  </a:cubicBezTo>
                  <a:cubicBezTo>
                    <a:pt x="4" y="34"/>
                    <a:pt x="1" y="36"/>
                    <a:pt x="1" y="41"/>
                  </a:cubicBezTo>
                  <a:cubicBezTo>
                    <a:pt x="1" y="46"/>
                    <a:pt x="0" y="51"/>
                    <a:pt x="3" y="56"/>
                  </a:cubicBezTo>
                  <a:cubicBezTo>
                    <a:pt x="5" y="54"/>
                    <a:pt x="6" y="51"/>
                    <a:pt x="7" y="50"/>
                  </a:cubicBezTo>
                  <a:cubicBezTo>
                    <a:pt x="9" y="48"/>
                    <a:pt x="12" y="46"/>
                    <a:pt x="14" y="44"/>
                  </a:cubicBezTo>
                  <a:cubicBezTo>
                    <a:pt x="18" y="40"/>
                    <a:pt x="23" y="38"/>
                    <a:pt x="27" y="34"/>
                  </a:cubicBezTo>
                  <a:cubicBezTo>
                    <a:pt x="30" y="30"/>
                    <a:pt x="33" y="25"/>
                    <a:pt x="35" y="20"/>
                  </a:cubicBezTo>
                  <a:cubicBezTo>
                    <a:pt x="36" y="18"/>
                    <a:pt x="37" y="16"/>
                    <a:pt x="38" y="15"/>
                  </a:cubicBezTo>
                  <a:cubicBezTo>
                    <a:pt x="39" y="13"/>
                    <a:pt x="38" y="9"/>
                    <a:pt x="41" y="9"/>
                  </a:cubicBezTo>
                  <a:cubicBezTo>
                    <a:pt x="41" y="9"/>
                    <a:pt x="41" y="9"/>
                    <a:pt x="40" y="8"/>
                  </a:cubicBezTo>
                  <a:cubicBezTo>
                    <a:pt x="40" y="7"/>
                    <a:pt x="41" y="0"/>
                    <a:pt x="38" y="3"/>
                  </a:cubicBezTo>
                  <a:cubicBezTo>
                    <a:pt x="35" y="5"/>
                    <a:pt x="30" y="5"/>
                    <a:pt x="27" y="5"/>
                  </a:cubicBezTo>
                  <a:cubicBezTo>
                    <a:pt x="25" y="5"/>
                    <a:pt x="24" y="6"/>
                    <a:pt x="23" y="7"/>
                  </a:cubicBezTo>
                  <a:cubicBezTo>
                    <a:pt x="22" y="8"/>
                    <a:pt x="20" y="6"/>
                    <a:pt x="19" y="7"/>
                  </a:cubicBezTo>
                  <a:cubicBezTo>
                    <a:pt x="14" y="9"/>
                    <a:pt x="13" y="7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8" name="Freeform 297"/>
            <p:cNvSpPr>
              <a:spLocks noEditPoints="1"/>
            </p:cNvSpPr>
            <p:nvPr/>
          </p:nvSpPr>
          <p:spPr bwMode="auto">
            <a:xfrm>
              <a:off x="3124" y="1756"/>
              <a:ext cx="85" cy="97"/>
            </a:xfrm>
            <a:custGeom>
              <a:avLst/>
              <a:gdLst>
                <a:gd name="T0" fmla="*/ 3 w 49"/>
                <a:gd name="T1" fmla="*/ 55 h 56"/>
                <a:gd name="T2" fmla="*/ 1 w 49"/>
                <a:gd name="T3" fmla="*/ 40 h 56"/>
                <a:gd name="T4" fmla="*/ 13 w 49"/>
                <a:gd name="T5" fmla="*/ 28 h 56"/>
                <a:gd name="T6" fmla="*/ 22 w 49"/>
                <a:gd name="T7" fmla="*/ 23 h 56"/>
                <a:gd name="T8" fmla="*/ 9 w 49"/>
                <a:gd name="T9" fmla="*/ 9 h 56"/>
                <a:gd name="T10" fmla="*/ 11 w 49"/>
                <a:gd name="T11" fmla="*/ 2 h 56"/>
                <a:gd name="T12" fmla="*/ 13 w 49"/>
                <a:gd name="T13" fmla="*/ 4 h 56"/>
                <a:gd name="T14" fmla="*/ 22 w 49"/>
                <a:gd name="T15" fmla="*/ 5 h 56"/>
                <a:gd name="T16" fmla="*/ 24 w 49"/>
                <a:gd name="T17" fmla="*/ 5 h 56"/>
                <a:gd name="T18" fmla="*/ 30 w 49"/>
                <a:gd name="T19" fmla="*/ 3 h 56"/>
                <a:gd name="T20" fmla="*/ 42 w 49"/>
                <a:gd name="T21" fmla="*/ 1 h 56"/>
                <a:gd name="T22" fmla="*/ 49 w 49"/>
                <a:gd name="T23" fmla="*/ 9 h 56"/>
                <a:gd name="T24" fmla="*/ 42 w 49"/>
                <a:gd name="T25" fmla="*/ 9 h 56"/>
                <a:gd name="T26" fmla="*/ 40 w 49"/>
                <a:gd name="T27" fmla="*/ 14 h 56"/>
                <a:gd name="T28" fmla="*/ 37 w 49"/>
                <a:gd name="T29" fmla="*/ 19 h 56"/>
                <a:gd name="T30" fmla="*/ 22 w 49"/>
                <a:gd name="T31" fmla="*/ 39 h 56"/>
                <a:gd name="T32" fmla="*/ 12 w 49"/>
                <a:gd name="T33" fmla="*/ 47 h 56"/>
                <a:gd name="T34" fmla="*/ 7 w 49"/>
                <a:gd name="T35" fmla="*/ 52 h 56"/>
                <a:gd name="T36" fmla="*/ 4 w 49"/>
                <a:gd name="T37" fmla="*/ 56 h 56"/>
                <a:gd name="T38" fmla="*/ 30 w 49"/>
                <a:gd name="T39" fmla="*/ 17 h 56"/>
                <a:gd name="T40" fmla="*/ 20 w 49"/>
                <a:gd name="T41" fmla="*/ 27 h 56"/>
                <a:gd name="T42" fmla="*/ 9 w 49"/>
                <a:gd name="T43" fmla="*/ 32 h 56"/>
                <a:gd name="T44" fmla="*/ 3 w 49"/>
                <a:gd name="T45" fmla="*/ 43 h 56"/>
                <a:gd name="T46" fmla="*/ 5 w 49"/>
                <a:gd name="T47" fmla="*/ 51 h 56"/>
                <a:gd name="T48" fmla="*/ 11 w 49"/>
                <a:gd name="T49" fmla="*/ 45 h 56"/>
                <a:gd name="T50" fmla="*/ 21 w 49"/>
                <a:gd name="T51" fmla="*/ 37 h 56"/>
                <a:gd name="T52" fmla="*/ 35 w 49"/>
                <a:gd name="T53" fmla="*/ 19 h 56"/>
                <a:gd name="T54" fmla="*/ 38 w 49"/>
                <a:gd name="T55" fmla="*/ 13 h 56"/>
                <a:gd name="T56" fmla="*/ 40 w 49"/>
                <a:gd name="T57" fmla="*/ 8 h 56"/>
                <a:gd name="T58" fmla="*/ 40 w 49"/>
                <a:gd name="T59" fmla="*/ 2 h 56"/>
                <a:gd name="T60" fmla="*/ 30 w 49"/>
                <a:gd name="T61" fmla="*/ 5 h 56"/>
                <a:gd name="T62" fmla="*/ 25 w 49"/>
                <a:gd name="T63" fmla="*/ 6 h 56"/>
                <a:gd name="T64" fmla="*/ 22 w 49"/>
                <a:gd name="T65" fmla="*/ 7 h 56"/>
                <a:gd name="T66" fmla="*/ 11 w 49"/>
                <a:gd name="T67" fmla="*/ 5 h 56"/>
                <a:gd name="T68" fmla="*/ 11 w 49"/>
                <a:gd name="T69" fmla="*/ 8 h 56"/>
                <a:gd name="T70" fmla="*/ 29 w 49"/>
                <a:gd name="T71" fmla="*/ 1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" h="56">
                  <a:moveTo>
                    <a:pt x="4" y="56"/>
                  </a:moveTo>
                  <a:cubicBezTo>
                    <a:pt x="3" y="55"/>
                    <a:pt x="3" y="55"/>
                    <a:pt x="3" y="55"/>
                  </a:cubicBezTo>
                  <a:cubicBezTo>
                    <a:pt x="0" y="52"/>
                    <a:pt x="1" y="47"/>
                    <a:pt x="1" y="43"/>
                  </a:cubicBezTo>
                  <a:cubicBezTo>
                    <a:pt x="1" y="42"/>
                    <a:pt x="1" y="41"/>
                    <a:pt x="1" y="40"/>
                  </a:cubicBezTo>
                  <a:cubicBezTo>
                    <a:pt x="1" y="35"/>
                    <a:pt x="4" y="32"/>
                    <a:pt x="8" y="30"/>
                  </a:cubicBezTo>
                  <a:cubicBezTo>
                    <a:pt x="10" y="29"/>
                    <a:pt x="12" y="29"/>
                    <a:pt x="13" y="28"/>
                  </a:cubicBezTo>
                  <a:cubicBezTo>
                    <a:pt x="15" y="28"/>
                    <a:pt x="18" y="27"/>
                    <a:pt x="19" y="26"/>
                  </a:cubicBezTo>
                  <a:cubicBezTo>
                    <a:pt x="20" y="25"/>
                    <a:pt x="21" y="24"/>
                    <a:pt x="22" y="23"/>
                  </a:cubicBezTo>
                  <a:cubicBezTo>
                    <a:pt x="24" y="21"/>
                    <a:pt x="26" y="19"/>
                    <a:pt x="28" y="17"/>
                  </a:cubicBezTo>
                  <a:cubicBezTo>
                    <a:pt x="23" y="17"/>
                    <a:pt x="11" y="14"/>
                    <a:pt x="9" y="9"/>
                  </a:cubicBezTo>
                  <a:cubicBezTo>
                    <a:pt x="8" y="7"/>
                    <a:pt x="8" y="5"/>
                    <a:pt x="10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3"/>
                    <a:pt x="12" y="3"/>
                    <a:pt x="13" y="4"/>
                  </a:cubicBezTo>
                  <a:cubicBezTo>
                    <a:pt x="16" y="6"/>
                    <a:pt x="16" y="7"/>
                    <a:pt x="19" y="5"/>
                  </a:cubicBezTo>
                  <a:cubicBezTo>
                    <a:pt x="20" y="4"/>
                    <a:pt x="21" y="5"/>
                    <a:pt x="22" y="5"/>
                  </a:cubicBezTo>
                  <a:cubicBezTo>
                    <a:pt x="23" y="5"/>
                    <a:pt x="23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4"/>
                    <a:pt x="26" y="3"/>
                    <a:pt x="28" y="3"/>
                  </a:cubicBezTo>
                  <a:cubicBezTo>
                    <a:pt x="28" y="3"/>
                    <a:pt x="29" y="3"/>
                    <a:pt x="30" y="3"/>
                  </a:cubicBezTo>
                  <a:cubicBezTo>
                    <a:pt x="33" y="3"/>
                    <a:pt x="36" y="2"/>
                    <a:pt x="39" y="1"/>
                  </a:cubicBezTo>
                  <a:cubicBezTo>
                    <a:pt x="40" y="0"/>
                    <a:pt x="41" y="0"/>
                    <a:pt x="42" y="1"/>
                  </a:cubicBezTo>
                  <a:cubicBezTo>
                    <a:pt x="43" y="2"/>
                    <a:pt x="42" y="5"/>
                    <a:pt x="42" y="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1" y="9"/>
                    <a:pt x="41" y="9"/>
                    <a:pt x="41" y="11"/>
                  </a:cubicBezTo>
                  <a:cubicBezTo>
                    <a:pt x="41" y="12"/>
                    <a:pt x="40" y="13"/>
                    <a:pt x="40" y="14"/>
                  </a:cubicBezTo>
                  <a:cubicBezTo>
                    <a:pt x="39" y="15"/>
                    <a:pt x="39" y="15"/>
                    <a:pt x="39" y="16"/>
                  </a:cubicBezTo>
                  <a:cubicBezTo>
                    <a:pt x="38" y="17"/>
                    <a:pt x="37" y="18"/>
                    <a:pt x="37" y="19"/>
                  </a:cubicBezTo>
                  <a:cubicBezTo>
                    <a:pt x="35" y="24"/>
                    <a:pt x="32" y="29"/>
                    <a:pt x="28" y="33"/>
                  </a:cubicBezTo>
                  <a:cubicBezTo>
                    <a:pt x="26" y="35"/>
                    <a:pt x="24" y="37"/>
                    <a:pt x="22" y="39"/>
                  </a:cubicBezTo>
                  <a:cubicBezTo>
                    <a:pt x="20" y="41"/>
                    <a:pt x="18" y="42"/>
                    <a:pt x="16" y="44"/>
                  </a:cubicBezTo>
                  <a:cubicBezTo>
                    <a:pt x="15" y="45"/>
                    <a:pt x="13" y="46"/>
                    <a:pt x="12" y="47"/>
                  </a:cubicBezTo>
                  <a:cubicBezTo>
                    <a:pt x="11" y="48"/>
                    <a:pt x="10" y="49"/>
                    <a:pt x="9" y="50"/>
                  </a:cubicBezTo>
                  <a:cubicBezTo>
                    <a:pt x="8" y="50"/>
                    <a:pt x="8" y="51"/>
                    <a:pt x="7" y="52"/>
                  </a:cubicBezTo>
                  <a:cubicBezTo>
                    <a:pt x="6" y="53"/>
                    <a:pt x="6" y="54"/>
                    <a:pt x="5" y="55"/>
                  </a:cubicBezTo>
                  <a:lnTo>
                    <a:pt x="4" y="56"/>
                  </a:lnTo>
                  <a:close/>
                  <a:moveTo>
                    <a:pt x="31" y="15"/>
                  </a:moveTo>
                  <a:cubicBezTo>
                    <a:pt x="30" y="17"/>
                    <a:pt x="30" y="17"/>
                    <a:pt x="30" y="17"/>
                  </a:cubicBezTo>
                  <a:cubicBezTo>
                    <a:pt x="29" y="20"/>
                    <a:pt x="26" y="22"/>
                    <a:pt x="23" y="25"/>
                  </a:cubicBezTo>
                  <a:cubicBezTo>
                    <a:pt x="22" y="26"/>
                    <a:pt x="21" y="26"/>
                    <a:pt x="20" y="27"/>
                  </a:cubicBezTo>
                  <a:cubicBezTo>
                    <a:pt x="19" y="29"/>
                    <a:pt x="16" y="30"/>
                    <a:pt x="14" y="30"/>
                  </a:cubicBezTo>
                  <a:cubicBezTo>
                    <a:pt x="12" y="31"/>
                    <a:pt x="11" y="31"/>
                    <a:pt x="9" y="32"/>
                  </a:cubicBezTo>
                  <a:cubicBezTo>
                    <a:pt x="5" y="34"/>
                    <a:pt x="3" y="36"/>
                    <a:pt x="3" y="40"/>
                  </a:cubicBezTo>
                  <a:cubicBezTo>
                    <a:pt x="3" y="41"/>
                    <a:pt x="3" y="42"/>
                    <a:pt x="3" y="43"/>
                  </a:cubicBezTo>
                  <a:cubicBezTo>
                    <a:pt x="3" y="47"/>
                    <a:pt x="2" y="50"/>
                    <a:pt x="4" y="53"/>
                  </a:cubicBezTo>
                  <a:cubicBezTo>
                    <a:pt x="5" y="52"/>
                    <a:pt x="5" y="52"/>
                    <a:pt x="5" y="51"/>
                  </a:cubicBezTo>
                  <a:cubicBezTo>
                    <a:pt x="6" y="50"/>
                    <a:pt x="7" y="49"/>
                    <a:pt x="7" y="48"/>
                  </a:cubicBezTo>
                  <a:cubicBezTo>
                    <a:pt x="8" y="47"/>
                    <a:pt x="10" y="46"/>
                    <a:pt x="11" y="45"/>
                  </a:cubicBezTo>
                  <a:cubicBezTo>
                    <a:pt x="12" y="44"/>
                    <a:pt x="13" y="43"/>
                    <a:pt x="14" y="43"/>
                  </a:cubicBezTo>
                  <a:cubicBezTo>
                    <a:pt x="16" y="41"/>
                    <a:pt x="18" y="39"/>
                    <a:pt x="21" y="37"/>
                  </a:cubicBezTo>
                  <a:cubicBezTo>
                    <a:pt x="23" y="36"/>
                    <a:pt x="25" y="34"/>
                    <a:pt x="27" y="32"/>
                  </a:cubicBezTo>
                  <a:cubicBezTo>
                    <a:pt x="31" y="28"/>
                    <a:pt x="33" y="23"/>
                    <a:pt x="35" y="19"/>
                  </a:cubicBezTo>
                  <a:cubicBezTo>
                    <a:pt x="35" y="17"/>
                    <a:pt x="36" y="16"/>
                    <a:pt x="37" y="15"/>
                  </a:cubicBezTo>
                  <a:cubicBezTo>
                    <a:pt x="37" y="14"/>
                    <a:pt x="38" y="14"/>
                    <a:pt x="38" y="13"/>
                  </a:cubicBezTo>
                  <a:cubicBezTo>
                    <a:pt x="38" y="13"/>
                    <a:pt x="39" y="12"/>
                    <a:pt x="39" y="11"/>
                  </a:cubicBezTo>
                  <a:cubicBezTo>
                    <a:pt x="39" y="10"/>
                    <a:pt x="39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1" y="5"/>
                    <a:pt x="41" y="3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7" y="4"/>
                    <a:pt x="34" y="5"/>
                    <a:pt x="30" y="5"/>
                  </a:cubicBezTo>
                  <a:cubicBezTo>
                    <a:pt x="30" y="5"/>
                    <a:pt x="29" y="5"/>
                    <a:pt x="28" y="5"/>
                  </a:cubicBezTo>
                  <a:cubicBezTo>
                    <a:pt x="27" y="5"/>
                    <a:pt x="26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3" y="7"/>
                    <a:pt x="22" y="7"/>
                  </a:cubicBezTo>
                  <a:cubicBezTo>
                    <a:pt x="21" y="7"/>
                    <a:pt x="21" y="6"/>
                    <a:pt x="21" y="6"/>
                  </a:cubicBezTo>
                  <a:cubicBezTo>
                    <a:pt x="16" y="9"/>
                    <a:pt x="14" y="8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6"/>
                    <a:pt x="10" y="7"/>
                    <a:pt x="11" y="8"/>
                  </a:cubicBezTo>
                  <a:cubicBezTo>
                    <a:pt x="13" y="12"/>
                    <a:pt x="24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  <a:lnTo>
                    <a:pt x="31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29" name="Freeform 298"/>
            <p:cNvSpPr>
              <a:spLocks/>
            </p:cNvSpPr>
            <p:nvPr/>
          </p:nvSpPr>
          <p:spPr bwMode="auto">
            <a:xfrm>
              <a:off x="2961" y="1989"/>
              <a:ext cx="112" cy="100"/>
            </a:xfrm>
            <a:custGeom>
              <a:avLst/>
              <a:gdLst>
                <a:gd name="T0" fmla="*/ 65 w 65"/>
                <a:gd name="T1" fmla="*/ 21 h 58"/>
                <a:gd name="T2" fmla="*/ 57 w 65"/>
                <a:gd name="T3" fmla="*/ 21 h 58"/>
                <a:gd name="T4" fmla="*/ 61 w 65"/>
                <a:gd name="T5" fmla="*/ 16 h 58"/>
                <a:gd name="T6" fmla="*/ 59 w 65"/>
                <a:gd name="T7" fmla="*/ 3 h 58"/>
                <a:gd name="T8" fmla="*/ 47 w 65"/>
                <a:gd name="T9" fmla="*/ 4 h 58"/>
                <a:gd name="T10" fmla="*/ 37 w 65"/>
                <a:gd name="T11" fmla="*/ 13 h 58"/>
                <a:gd name="T12" fmla="*/ 35 w 65"/>
                <a:gd name="T13" fmla="*/ 16 h 58"/>
                <a:gd name="T14" fmla="*/ 29 w 65"/>
                <a:gd name="T15" fmla="*/ 15 h 58"/>
                <a:gd name="T16" fmla="*/ 20 w 65"/>
                <a:gd name="T17" fmla="*/ 22 h 58"/>
                <a:gd name="T18" fmla="*/ 17 w 65"/>
                <a:gd name="T19" fmla="*/ 17 h 58"/>
                <a:gd name="T20" fmla="*/ 14 w 65"/>
                <a:gd name="T21" fmla="*/ 13 h 58"/>
                <a:gd name="T22" fmla="*/ 12 w 65"/>
                <a:gd name="T23" fmla="*/ 30 h 58"/>
                <a:gd name="T24" fmla="*/ 5 w 65"/>
                <a:gd name="T25" fmla="*/ 30 h 58"/>
                <a:gd name="T26" fmla="*/ 1 w 65"/>
                <a:gd name="T27" fmla="*/ 32 h 58"/>
                <a:gd name="T28" fmla="*/ 7 w 65"/>
                <a:gd name="T29" fmla="*/ 49 h 58"/>
                <a:gd name="T30" fmla="*/ 6 w 65"/>
                <a:gd name="T31" fmla="*/ 50 h 58"/>
                <a:gd name="T32" fmla="*/ 8 w 65"/>
                <a:gd name="T33" fmla="*/ 53 h 58"/>
                <a:gd name="T34" fmla="*/ 14 w 65"/>
                <a:gd name="T35" fmla="*/ 58 h 58"/>
                <a:gd name="T36" fmla="*/ 21 w 65"/>
                <a:gd name="T37" fmla="*/ 56 h 58"/>
                <a:gd name="T38" fmla="*/ 24 w 65"/>
                <a:gd name="T39" fmla="*/ 55 h 58"/>
                <a:gd name="T40" fmla="*/ 29 w 65"/>
                <a:gd name="T41" fmla="*/ 55 h 58"/>
                <a:gd name="T42" fmla="*/ 37 w 65"/>
                <a:gd name="T43" fmla="*/ 55 h 58"/>
                <a:gd name="T44" fmla="*/ 40 w 65"/>
                <a:gd name="T45" fmla="*/ 53 h 58"/>
                <a:gd name="T46" fmla="*/ 44 w 65"/>
                <a:gd name="T47" fmla="*/ 52 h 58"/>
                <a:gd name="T48" fmla="*/ 56 w 65"/>
                <a:gd name="T49" fmla="*/ 37 h 58"/>
                <a:gd name="T50" fmla="*/ 62 w 65"/>
                <a:gd name="T51" fmla="*/ 30 h 58"/>
                <a:gd name="T52" fmla="*/ 65 w 65"/>
                <a:gd name="T53" fmla="*/ 2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" h="58">
                  <a:moveTo>
                    <a:pt x="65" y="21"/>
                  </a:moveTo>
                  <a:cubicBezTo>
                    <a:pt x="62" y="21"/>
                    <a:pt x="59" y="26"/>
                    <a:pt x="57" y="21"/>
                  </a:cubicBezTo>
                  <a:cubicBezTo>
                    <a:pt x="55" y="17"/>
                    <a:pt x="61" y="18"/>
                    <a:pt x="61" y="16"/>
                  </a:cubicBezTo>
                  <a:cubicBezTo>
                    <a:pt x="61" y="13"/>
                    <a:pt x="62" y="5"/>
                    <a:pt x="59" y="3"/>
                  </a:cubicBezTo>
                  <a:cubicBezTo>
                    <a:pt x="54" y="0"/>
                    <a:pt x="51" y="1"/>
                    <a:pt x="47" y="4"/>
                  </a:cubicBezTo>
                  <a:cubicBezTo>
                    <a:pt x="43" y="7"/>
                    <a:pt x="40" y="10"/>
                    <a:pt x="37" y="13"/>
                  </a:cubicBezTo>
                  <a:cubicBezTo>
                    <a:pt x="36" y="14"/>
                    <a:pt x="37" y="16"/>
                    <a:pt x="35" y="16"/>
                  </a:cubicBezTo>
                  <a:cubicBezTo>
                    <a:pt x="33" y="17"/>
                    <a:pt x="32" y="15"/>
                    <a:pt x="29" y="15"/>
                  </a:cubicBezTo>
                  <a:cubicBezTo>
                    <a:pt x="25" y="15"/>
                    <a:pt x="25" y="22"/>
                    <a:pt x="20" y="22"/>
                  </a:cubicBezTo>
                  <a:cubicBezTo>
                    <a:pt x="16" y="21"/>
                    <a:pt x="17" y="21"/>
                    <a:pt x="17" y="17"/>
                  </a:cubicBezTo>
                  <a:cubicBezTo>
                    <a:pt x="17" y="16"/>
                    <a:pt x="15" y="14"/>
                    <a:pt x="14" y="13"/>
                  </a:cubicBezTo>
                  <a:cubicBezTo>
                    <a:pt x="14" y="17"/>
                    <a:pt x="16" y="28"/>
                    <a:pt x="12" y="30"/>
                  </a:cubicBezTo>
                  <a:cubicBezTo>
                    <a:pt x="11" y="31"/>
                    <a:pt x="6" y="33"/>
                    <a:pt x="5" y="30"/>
                  </a:cubicBezTo>
                  <a:cubicBezTo>
                    <a:pt x="4" y="27"/>
                    <a:pt x="0" y="28"/>
                    <a:pt x="1" y="32"/>
                  </a:cubicBezTo>
                  <a:cubicBezTo>
                    <a:pt x="4" y="38"/>
                    <a:pt x="7" y="43"/>
                    <a:pt x="7" y="49"/>
                  </a:cubicBezTo>
                  <a:cubicBezTo>
                    <a:pt x="7" y="48"/>
                    <a:pt x="6" y="49"/>
                    <a:pt x="6" y="50"/>
                  </a:cubicBezTo>
                  <a:cubicBezTo>
                    <a:pt x="6" y="51"/>
                    <a:pt x="8" y="52"/>
                    <a:pt x="8" y="53"/>
                  </a:cubicBezTo>
                  <a:cubicBezTo>
                    <a:pt x="10" y="56"/>
                    <a:pt x="10" y="56"/>
                    <a:pt x="14" y="58"/>
                  </a:cubicBezTo>
                  <a:cubicBezTo>
                    <a:pt x="14" y="58"/>
                    <a:pt x="20" y="56"/>
                    <a:pt x="21" y="56"/>
                  </a:cubicBezTo>
                  <a:cubicBezTo>
                    <a:pt x="22" y="56"/>
                    <a:pt x="23" y="55"/>
                    <a:pt x="24" y="55"/>
                  </a:cubicBezTo>
                  <a:cubicBezTo>
                    <a:pt x="26" y="54"/>
                    <a:pt x="28" y="55"/>
                    <a:pt x="29" y="55"/>
                  </a:cubicBezTo>
                  <a:cubicBezTo>
                    <a:pt x="32" y="55"/>
                    <a:pt x="35" y="56"/>
                    <a:pt x="37" y="55"/>
                  </a:cubicBezTo>
                  <a:cubicBezTo>
                    <a:pt x="38" y="54"/>
                    <a:pt x="38" y="53"/>
                    <a:pt x="40" y="53"/>
                  </a:cubicBezTo>
                  <a:cubicBezTo>
                    <a:pt x="41" y="53"/>
                    <a:pt x="42" y="53"/>
                    <a:pt x="44" y="52"/>
                  </a:cubicBezTo>
                  <a:cubicBezTo>
                    <a:pt x="49" y="47"/>
                    <a:pt x="53" y="43"/>
                    <a:pt x="56" y="37"/>
                  </a:cubicBezTo>
                  <a:cubicBezTo>
                    <a:pt x="58" y="34"/>
                    <a:pt x="59" y="32"/>
                    <a:pt x="62" y="30"/>
                  </a:cubicBezTo>
                  <a:cubicBezTo>
                    <a:pt x="64" y="28"/>
                    <a:pt x="64" y="24"/>
                    <a:pt x="65" y="21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0" name="Freeform 299"/>
            <p:cNvSpPr>
              <a:spLocks noEditPoints="1"/>
            </p:cNvSpPr>
            <p:nvPr/>
          </p:nvSpPr>
          <p:spPr bwMode="auto">
            <a:xfrm>
              <a:off x="2961" y="1991"/>
              <a:ext cx="113" cy="100"/>
            </a:xfrm>
            <a:custGeom>
              <a:avLst/>
              <a:gdLst>
                <a:gd name="T0" fmla="*/ 13 w 66"/>
                <a:gd name="T1" fmla="*/ 58 h 58"/>
                <a:gd name="T2" fmla="*/ 6 w 66"/>
                <a:gd name="T3" fmla="*/ 52 h 58"/>
                <a:gd name="T4" fmla="*/ 5 w 66"/>
                <a:gd name="T5" fmla="*/ 47 h 58"/>
                <a:gd name="T6" fmla="*/ 2 w 66"/>
                <a:gd name="T7" fmla="*/ 36 h 58"/>
                <a:gd name="T8" fmla="*/ 0 w 66"/>
                <a:gd name="T9" fmla="*/ 28 h 58"/>
                <a:gd name="T10" fmla="*/ 6 w 66"/>
                <a:gd name="T11" fmla="*/ 29 h 58"/>
                <a:gd name="T12" fmla="*/ 12 w 66"/>
                <a:gd name="T13" fmla="*/ 28 h 58"/>
                <a:gd name="T14" fmla="*/ 13 w 66"/>
                <a:gd name="T15" fmla="*/ 12 h 58"/>
                <a:gd name="T16" fmla="*/ 15 w 66"/>
                <a:gd name="T17" fmla="*/ 11 h 58"/>
                <a:gd name="T18" fmla="*/ 18 w 66"/>
                <a:gd name="T19" fmla="*/ 16 h 58"/>
                <a:gd name="T20" fmla="*/ 20 w 66"/>
                <a:gd name="T21" fmla="*/ 20 h 58"/>
                <a:gd name="T22" fmla="*/ 29 w 66"/>
                <a:gd name="T23" fmla="*/ 13 h 58"/>
                <a:gd name="T24" fmla="*/ 32 w 66"/>
                <a:gd name="T25" fmla="*/ 14 h 58"/>
                <a:gd name="T26" fmla="*/ 36 w 66"/>
                <a:gd name="T27" fmla="*/ 13 h 58"/>
                <a:gd name="T28" fmla="*/ 38 w 66"/>
                <a:gd name="T29" fmla="*/ 10 h 58"/>
                <a:gd name="T30" fmla="*/ 54 w 66"/>
                <a:gd name="T31" fmla="*/ 0 h 58"/>
                <a:gd name="T32" fmla="*/ 62 w 66"/>
                <a:gd name="T33" fmla="*/ 14 h 58"/>
                <a:gd name="T34" fmla="*/ 60 w 66"/>
                <a:gd name="T35" fmla="*/ 18 h 58"/>
                <a:gd name="T36" fmla="*/ 58 w 66"/>
                <a:gd name="T37" fmla="*/ 20 h 58"/>
                <a:gd name="T38" fmla="*/ 61 w 66"/>
                <a:gd name="T39" fmla="*/ 21 h 58"/>
                <a:gd name="T40" fmla="*/ 66 w 66"/>
                <a:gd name="T41" fmla="*/ 20 h 58"/>
                <a:gd name="T42" fmla="*/ 65 w 66"/>
                <a:gd name="T43" fmla="*/ 23 h 58"/>
                <a:gd name="T44" fmla="*/ 57 w 66"/>
                <a:gd name="T45" fmla="*/ 36 h 58"/>
                <a:gd name="T46" fmla="*/ 41 w 66"/>
                <a:gd name="T47" fmla="*/ 53 h 58"/>
                <a:gd name="T48" fmla="*/ 38 w 66"/>
                <a:gd name="T49" fmla="*/ 54 h 58"/>
                <a:gd name="T50" fmla="*/ 33 w 66"/>
                <a:gd name="T51" fmla="*/ 55 h 58"/>
                <a:gd name="T52" fmla="*/ 29 w 66"/>
                <a:gd name="T53" fmla="*/ 55 h 58"/>
                <a:gd name="T54" fmla="*/ 24 w 66"/>
                <a:gd name="T55" fmla="*/ 55 h 58"/>
                <a:gd name="T56" fmla="*/ 21 w 66"/>
                <a:gd name="T57" fmla="*/ 56 h 58"/>
                <a:gd name="T58" fmla="*/ 14 w 66"/>
                <a:gd name="T59" fmla="*/ 58 h 58"/>
                <a:gd name="T60" fmla="*/ 7 w 66"/>
                <a:gd name="T61" fmla="*/ 48 h 58"/>
                <a:gd name="T62" fmla="*/ 9 w 66"/>
                <a:gd name="T63" fmla="*/ 52 h 58"/>
                <a:gd name="T64" fmla="*/ 17 w 66"/>
                <a:gd name="T65" fmla="*/ 55 h 58"/>
                <a:gd name="T66" fmla="*/ 22 w 66"/>
                <a:gd name="T67" fmla="*/ 54 h 58"/>
                <a:gd name="T68" fmla="*/ 28 w 66"/>
                <a:gd name="T69" fmla="*/ 53 h 58"/>
                <a:gd name="T70" fmla="*/ 33 w 66"/>
                <a:gd name="T71" fmla="*/ 53 h 58"/>
                <a:gd name="T72" fmla="*/ 36 w 66"/>
                <a:gd name="T73" fmla="*/ 53 h 58"/>
                <a:gd name="T74" fmla="*/ 40 w 66"/>
                <a:gd name="T75" fmla="*/ 51 h 58"/>
                <a:gd name="T76" fmla="*/ 43 w 66"/>
                <a:gd name="T77" fmla="*/ 50 h 58"/>
                <a:gd name="T78" fmla="*/ 61 w 66"/>
                <a:gd name="T79" fmla="*/ 28 h 58"/>
                <a:gd name="T80" fmla="*/ 64 w 66"/>
                <a:gd name="T81" fmla="*/ 21 h 58"/>
                <a:gd name="T82" fmla="*/ 59 w 66"/>
                <a:gd name="T83" fmla="*/ 23 h 58"/>
                <a:gd name="T84" fmla="*/ 56 w 66"/>
                <a:gd name="T85" fmla="*/ 17 h 58"/>
                <a:gd name="T86" fmla="*/ 60 w 66"/>
                <a:gd name="T87" fmla="*/ 15 h 58"/>
                <a:gd name="T88" fmla="*/ 59 w 66"/>
                <a:gd name="T89" fmla="*/ 3 h 58"/>
                <a:gd name="T90" fmla="*/ 39 w 66"/>
                <a:gd name="T91" fmla="*/ 11 h 58"/>
                <a:gd name="T92" fmla="*/ 38 w 66"/>
                <a:gd name="T93" fmla="*/ 14 h 58"/>
                <a:gd name="T94" fmla="*/ 32 w 66"/>
                <a:gd name="T95" fmla="*/ 16 h 58"/>
                <a:gd name="T96" fmla="*/ 26 w 66"/>
                <a:gd name="T97" fmla="*/ 18 h 58"/>
                <a:gd name="T98" fmla="*/ 16 w 66"/>
                <a:gd name="T99" fmla="*/ 18 h 58"/>
                <a:gd name="T100" fmla="*/ 15 w 66"/>
                <a:gd name="T101" fmla="*/ 14 h 58"/>
                <a:gd name="T102" fmla="*/ 13 w 66"/>
                <a:gd name="T103" fmla="*/ 30 h 58"/>
                <a:gd name="T104" fmla="*/ 4 w 66"/>
                <a:gd name="T105" fmla="*/ 30 h 58"/>
                <a:gd name="T106" fmla="*/ 2 w 66"/>
                <a:gd name="T107" fmla="*/ 30 h 58"/>
                <a:gd name="T108" fmla="*/ 8 w 66"/>
                <a:gd name="T109" fmla="*/ 4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6" h="58">
                  <a:moveTo>
                    <a:pt x="14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9" y="56"/>
                    <a:pt x="9" y="56"/>
                    <a:pt x="7" y="53"/>
                  </a:cubicBezTo>
                  <a:cubicBezTo>
                    <a:pt x="7" y="52"/>
                    <a:pt x="7" y="52"/>
                    <a:pt x="6" y="52"/>
                  </a:cubicBezTo>
                  <a:cubicBezTo>
                    <a:pt x="6" y="51"/>
                    <a:pt x="5" y="50"/>
                    <a:pt x="5" y="49"/>
                  </a:cubicBezTo>
                  <a:cubicBezTo>
                    <a:pt x="5" y="48"/>
                    <a:pt x="5" y="48"/>
                    <a:pt x="5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43"/>
                    <a:pt x="4" y="39"/>
                    <a:pt x="2" y="36"/>
                  </a:cubicBezTo>
                  <a:cubicBezTo>
                    <a:pt x="2" y="34"/>
                    <a:pt x="1" y="33"/>
                    <a:pt x="0" y="31"/>
                  </a:cubicBezTo>
                  <a:cubicBezTo>
                    <a:pt x="0" y="29"/>
                    <a:pt x="0" y="28"/>
                    <a:pt x="0" y="28"/>
                  </a:cubicBezTo>
                  <a:cubicBezTo>
                    <a:pt x="1" y="27"/>
                    <a:pt x="2" y="27"/>
                    <a:pt x="3" y="27"/>
                  </a:cubicBezTo>
                  <a:cubicBezTo>
                    <a:pt x="4" y="27"/>
                    <a:pt x="5" y="28"/>
                    <a:pt x="6" y="29"/>
                  </a:cubicBezTo>
                  <a:cubicBezTo>
                    <a:pt x="6" y="30"/>
                    <a:pt x="7" y="30"/>
                    <a:pt x="7" y="30"/>
                  </a:cubicBezTo>
                  <a:cubicBezTo>
                    <a:pt x="9" y="30"/>
                    <a:pt x="11" y="29"/>
                    <a:pt x="12" y="28"/>
                  </a:cubicBezTo>
                  <a:cubicBezTo>
                    <a:pt x="14" y="27"/>
                    <a:pt x="14" y="20"/>
                    <a:pt x="13" y="16"/>
                  </a:cubicBezTo>
                  <a:cubicBezTo>
                    <a:pt x="13" y="14"/>
                    <a:pt x="13" y="13"/>
                    <a:pt x="13" y="12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2"/>
                    <a:pt x="15" y="12"/>
                  </a:cubicBezTo>
                  <a:cubicBezTo>
                    <a:pt x="17" y="13"/>
                    <a:pt x="18" y="15"/>
                    <a:pt x="18" y="16"/>
                  </a:cubicBezTo>
                  <a:cubicBezTo>
                    <a:pt x="18" y="17"/>
                    <a:pt x="18" y="17"/>
                    <a:pt x="18" y="18"/>
                  </a:cubicBezTo>
                  <a:cubicBezTo>
                    <a:pt x="18" y="19"/>
                    <a:pt x="18" y="19"/>
                    <a:pt x="20" y="20"/>
                  </a:cubicBezTo>
                  <a:cubicBezTo>
                    <a:pt x="22" y="20"/>
                    <a:pt x="23" y="19"/>
                    <a:pt x="24" y="17"/>
                  </a:cubicBezTo>
                  <a:cubicBezTo>
                    <a:pt x="25" y="15"/>
                    <a:pt x="27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3"/>
                    <a:pt x="31" y="14"/>
                    <a:pt x="32" y="14"/>
                  </a:cubicBezTo>
                  <a:cubicBezTo>
                    <a:pt x="33" y="14"/>
                    <a:pt x="34" y="15"/>
                    <a:pt x="35" y="14"/>
                  </a:cubicBezTo>
                  <a:cubicBezTo>
                    <a:pt x="35" y="14"/>
                    <a:pt x="36" y="14"/>
                    <a:pt x="36" y="13"/>
                  </a:cubicBezTo>
                  <a:cubicBezTo>
                    <a:pt x="36" y="12"/>
                    <a:pt x="36" y="12"/>
                    <a:pt x="37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40" y="7"/>
                    <a:pt x="43" y="5"/>
                    <a:pt x="46" y="2"/>
                  </a:cubicBezTo>
                  <a:cubicBezTo>
                    <a:pt x="49" y="0"/>
                    <a:pt x="51" y="0"/>
                    <a:pt x="54" y="0"/>
                  </a:cubicBezTo>
                  <a:cubicBezTo>
                    <a:pt x="56" y="0"/>
                    <a:pt x="58" y="0"/>
                    <a:pt x="60" y="2"/>
                  </a:cubicBezTo>
                  <a:cubicBezTo>
                    <a:pt x="62" y="3"/>
                    <a:pt x="62" y="8"/>
                    <a:pt x="62" y="14"/>
                  </a:cubicBezTo>
                  <a:cubicBezTo>
                    <a:pt x="62" y="14"/>
                    <a:pt x="62" y="15"/>
                    <a:pt x="62" y="15"/>
                  </a:cubicBezTo>
                  <a:cubicBezTo>
                    <a:pt x="62" y="17"/>
                    <a:pt x="61" y="17"/>
                    <a:pt x="60" y="18"/>
                  </a:cubicBezTo>
                  <a:cubicBezTo>
                    <a:pt x="59" y="18"/>
                    <a:pt x="58" y="18"/>
                    <a:pt x="58" y="18"/>
                  </a:cubicBezTo>
                  <a:cubicBezTo>
                    <a:pt x="58" y="19"/>
                    <a:pt x="58" y="19"/>
                    <a:pt x="58" y="20"/>
                  </a:cubicBezTo>
                  <a:cubicBezTo>
                    <a:pt x="58" y="21"/>
                    <a:pt x="59" y="21"/>
                    <a:pt x="59" y="21"/>
                  </a:cubicBezTo>
                  <a:cubicBezTo>
                    <a:pt x="59" y="21"/>
                    <a:pt x="60" y="21"/>
                    <a:pt x="61" y="21"/>
                  </a:cubicBezTo>
                  <a:cubicBezTo>
                    <a:pt x="62" y="20"/>
                    <a:pt x="63" y="19"/>
                    <a:pt x="65" y="19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21"/>
                    <a:pt x="66" y="21"/>
                    <a:pt x="66" y="21"/>
                  </a:cubicBezTo>
                  <a:cubicBezTo>
                    <a:pt x="66" y="21"/>
                    <a:pt x="66" y="22"/>
                    <a:pt x="65" y="23"/>
                  </a:cubicBezTo>
                  <a:cubicBezTo>
                    <a:pt x="65" y="25"/>
                    <a:pt x="65" y="28"/>
                    <a:pt x="63" y="30"/>
                  </a:cubicBezTo>
                  <a:cubicBezTo>
                    <a:pt x="60" y="32"/>
                    <a:pt x="59" y="33"/>
                    <a:pt x="57" y="36"/>
                  </a:cubicBezTo>
                  <a:cubicBezTo>
                    <a:pt x="54" y="42"/>
                    <a:pt x="50" y="47"/>
                    <a:pt x="44" y="51"/>
                  </a:cubicBezTo>
                  <a:cubicBezTo>
                    <a:pt x="43" y="52"/>
                    <a:pt x="42" y="53"/>
                    <a:pt x="41" y="53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3"/>
                    <a:pt x="39" y="53"/>
                    <a:pt x="38" y="54"/>
                  </a:cubicBezTo>
                  <a:cubicBezTo>
                    <a:pt x="38" y="54"/>
                    <a:pt x="38" y="55"/>
                    <a:pt x="37" y="55"/>
                  </a:cubicBezTo>
                  <a:cubicBezTo>
                    <a:pt x="36" y="55"/>
                    <a:pt x="35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5"/>
                    <a:pt x="30" y="55"/>
                    <a:pt x="29" y="55"/>
                  </a:cubicBezTo>
                  <a:cubicBezTo>
                    <a:pt x="29" y="55"/>
                    <a:pt x="28" y="55"/>
                    <a:pt x="28" y="55"/>
                  </a:cubicBezTo>
                  <a:cubicBezTo>
                    <a:pt x="27" y="55"/>
                    <a:pt x="25" y="54"/>
                    <a:pt x="24" y="55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6"/>
                    <a:pt x="21" y="56"/>
                  </a:cubicBezTo>
                  <a:cubicBezTo>
                    <a:pt x="21" y="56"/>
                    <a:pt x="19" y="57"/>
                    <a:pt x="18" y="57"/>
                  </a:cubicBezTo>
                  <a:cubicBezTo>
                    <a:pt x="15" y="58"/>
                    <a:pt x="14" y="58"/>
                    <a:pt x="14" y="58"/>
                  </a:cubicBezTo>
                  <a:close/>
                  <a:moveTo>
                    <a:pt x="7" y="48"/>
                  </a:moveTo>
                  <a:cubicBezTo>
                    <a:pt x="7" y="48"/>
                    <a:pt x="7" y="48"/>
                    <a:pt x="7" y="48"/>
                  </a:cubicBezTo>
                  <a:cubicBezTo>
                    <a:pt x="7" y="49"/>
                    <a:pt x="8" y="50"/>
                    <a:pt x="8" y="50"/>
                  </a:cubicBezTo>
                  <a:cubicBezTo>
                    <a:pt x="8" y="51"/>
                    <a:pt x="9" y="51"/>
                    <a:pt x="9" y="52"/>
                  </a:cubicBezTo>
                  <a:cubicBezTo>
                    <a:pt x="10" y="54"/>
                    <a:pt x="10" y="55"/>
                    <a:pt x="14" y="56"/>
                  </a:cubicBezTo>
                  <a:cubicBezTo>
                    <a:pt x="14" y="56"/>
                    <a:pt x="16" y="55"/>
                    <a:pt x="17" y="55"/>
                  </a:cubicBezTo>
                  <a:cubicBezTo>
                    <a:pt x="19" y="55"/>
                    <a:pt x="20" y="54"/>
                    <a:pt x="21" y="54"/>
                  </a:cubicBezTo>
                  <a:cubicBezTo>
                    <a:pt x="21" y="54"/>
                    <a:pt x="22" y="54"/>
                    <a:pt x="22" y="54"/>
                  </a:cubicBezTo>
                  <a:cubicBezTo>
                    <a:pt x="23" y="53"/>
                    <a:pt x="23" y="53"/>
                    <a:pt x="24" y="53"/>
                  </a:cubicBezTo>
                  <a:cubicBezTo>
                    <a:pt x="25" y="52"/>
                    <a:pt x="27" y="53"/>
                    <a:pt x="28" y="53"/>
                  </a:cubicBezTo>
                  <a:cubicBezTo>
                    <a:pt x="29" y="53"/>
                    <a:pt x="29" y="53"/>
                    <a:pt x="30" y="53"/>
                  </a:cubicBezTo>
                  <a:cubicBezTo>
                    <a:pt x="31" y="53"/>
                    <a:pt x="32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5" y="53"/>
                    <a:pt x="36" y="53"/>
                    <a:pt x="36" y="53"/>
                  </a:cubicBezTo>
                  <a:cubicBezTo>
                    <a:pt x="36" y="53"/>
                    <a:pt x="37" y="53"/>
                    <a:pt x="37" y="53"/>
                  </a:cubicBezTo>
                  <a:cubicBezTo>
                    <a:pt x="37" y="52"/>
                    <a:pt x="38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2" y="51"/>
                    <a:pt x="43" y="50"/>
                  </a:cubicBezTo>
                  <a:cubicBezTo>
                    <a:pt x="48" y="45"/>
                    <a:pt x="52" y="41"/>
                    <a:pt x="56" y="35"/>
                  </a:cubicBezTo>
                  <a:cubicBezTo>
                    <a:pt x="57" y="32"/>
                    <a:pt x="59" y="30"/>
                    <a:pt x="61" y="28"/>
                  </a:cubicBezTo>
                  <a:cubicBezTo>
                    <a:pt x="63" y="27"/>
                    <a:pt x="63" y="25"/>
                    <a:pt x="63" y="22"/>
                  </a:cubicBezTo>
                  <a:cubicBezTo>
                    <a:pt x="64" y="22"/>
                    <a:pt x="64" y="22"/>
                    <a:pt x="64" y="21"/>
                  </a:cubicBezTo>
                  <a:cubicBezTo>
                    <a:pt x="63" y="22"/>
                    <a:pt x="62" y="22"/>
                    <a:pt x="62" y="22"/>
                  </a:cubicBezTo>
                  <a:cubicBezTo>
                    <a:pt x="61" y="23"/>
                    <a:pt x="60" y="23"/>
                    <a:pt x="59" y="23"/>
                  </a:cubicBezTo>
                  <a:cubicBezTo>
                    <a:pt x="57" y="23"/>
                    <a:pt x="56" y="21"/>
                    <a:pt x="56" y="21"/>
                  </a:cubicBezTo>
                  <a:cubicBezTo>
                    <a:pt x="56" y="19"/>
                    <a:pt x="56" y="18"/>
                    <a:pt x="56" y="17"/>
                  </a:cubicBezTo>
                  <a:cubicBezTo>
                    <a:pt x="57" y="16"/>
                    <a:pt x="58" y="16"/>
                    <a:pt x="59" y="16"/>
                  </a:cubicBezTo>
                  <a:cubicBezTo>
                    <a:pt x="59" y="16"/>
                    <a:pt x="60" y="15"/>
                    <a:pt x="60" y="15"/>
                  </a:cubicBezTo>
                  <a:cubicBezTo>
                    <a:pt x="60" y="15"/>
                    <a:pt x="60" y="14"/>
                    <a:pt x="60" y="14"/>
                  </a:cubicBezTo>
                  <a:cubicBezTo>
                    <a:pt x="60" y="11"/>
                    <a:pt x="60" y="4"/>
                    <a:pt x="59" y="3"/>
                  </a:cubicBezTo>
                  <a:cubicBezTo>
                    <a:pt x="55" y="1"/>
                    <a:pt x="52" y="1"/>
                    <a:pt x="47" y="4"/>
                  </a:cubicBezTo>
                  <a:cubicBezTo>
                    <a:pt x="44" y="6"/>
                    <a:pt x="42" y="9"/>
                    <a:pt x="39" y="11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4"/>
                  </a:cubicBezTo>
                  <a:cubicBezTo>
                    <a:pt x="37" y="15"/>
                    <a:pt x="37" y="16"/>
                    <a:pt x="36" y="16"/>
                  </a:cubicBezTo>
                  <a:cubicBezTo>
                    <a:pt x="34" y="17"/>
                    <a:pt x="33" y="16"/>
                    <a:pt x="32" y="16"/>
                  </a:cubicBezTo>
                  <a:cubicBezTo>
                    <a:pt x="31" y="16"/>
                    <a:pt x="30" y="15"/>
                    <a:pt x="29" y="15"/>
                  </a:cubicBezTo>
                  <a:cubicBezTo>
                    <a:pt x="28" y="15"/>
                    <a:pt x="27" y="17"/>
                    <a:pt x="26" y="18"/>
                  </a:cubicBezTo>
                  <a:cubicBezTo>
                    <a:pt x="24" y="20"/>
                    <a:pt x="23" y="22"/>
                    <a:pt x="20" y="22"/>
                  </a:cubicBezTo>
                  <a:cubicBezTo>
                    <a:pt x="16" y="21"/>
                    <a:pt x="16" y="20"/>
                    <a:pt x="16" y="18"/>
                  </a:cubicBezTo>
                  <a:cubicBezTo>
                    <a:pt x="16" y="17"/>
                    <a:pt x="16" y="17"/>
                    <a:pt x="16" y="16"/>
                  </a:cubicBezTo>
                  <a:cubicBezTo>
                    <a:pt x="16" y="16"/>
                    <a:pt x="16" y="15"/>
                    <a:pt x="15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6" y="21"/>
                    <a:pt x="16" y="28"/>
                    <a:pt x="13" y="30"/>
                  </a:cubicBezTo>
                  <a:cubicBezTo>
                    <a:pt x="12" y="31"/>
                    <a:pt x="9" y="32"/>
                    <a:pt x="7" y="32"/>
                  </a:cubicBezTo>
                  <a:cubicBezTo>
                    <a:pt x="5" y="32"/>
                    <a:pt x="4" y="30"/>
                    <a:pt x="4" y="30"/>
                  </a:cubicBezTo>
                  <a:cubicBezTo>
                    <a:pt x="4" y="28"/>
                    <a:pt x="2" y="28"/>
                    <a:pt x="2" y="29"/>
                  </a:cubicBezTo>
                  <a:cubicBezTo>
                    <a:pt x="2" y="29"/>
                    <a:pt x="2" y="30"/>
                    <a:pt x="2" y="30"/>
                  </a:cubicBezTo>
                  <a:cubicBezTo>
                    <a:pt x="3" y="32"/>
                    <a:pt x="3" y="33"/>
                    <a:pt x="4" y="35"/>
                  </a:cubicBezTo>
                  <a:cubicBezTo>
                    <a:pt x="6" y="39"/>
                    <a:pt x="8" y="43"/>
                    <a:pt x="8" y="48"/>
                  </a:cubicBezTo>
                  <a:lnTo>
                    <a:pt x="7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1" name="Freeform 300"/>
            <p:cNvSpPr>
              <a:spLocks/>
            </p:cNvSpPr>
            <p:nvPr/>
          </p:nvSpPr>
          <p:spPr bwMode="auto">
            <a:xfrm>
              <a:off x="3031" y="2034"/>
              <a:ext cx="17" cy="24"/>
            </a:xfrm>
            <a:custGeom>
              <a:avLst/>
              <a:gdLst>
                <a:gd name="T0" fmla="*/ 10 w 10"/>
                <a:gd name="T1" fmla="*/ 7 h 14"/>
                <a:gd name="T2" fmla="*/ 1 w 10"/>
                <a:gd name="T3" fmla="*/ 9 h 14"/>
                <a:gd name="T4" fmla="*/ 10 w 10"/>
                <a:gd name="T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4">
                  <a:moveTo>
                    <a:pt x="10" y="7"/>
                  </a:moveTo>
                  <a:cubicBezTo>
                    <a:pt x="9" y="12"/>
                    <a:pt x="4" y="14"/>
                    <a:pt x="1" y="9"/>
                  </a:cubicBezTo>
                  <a:cubicBezTo>
                    <a:pt x="0" y="6"/>
                    <a:pt x="8" y="0"/>
                    <a:pt x="1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2" name="Freeform 301"/>
            <p:cNvSpPr>
              <a:spLocks noEditPoints="1"/>
            </p:cNvSpPr>
            <p:nvPr/>
          </p:nvSpPr>
          <p:spPr bwMode="auto">
            <a:xfrm>
              <a:off x="3031" y="2039"/>
              <a:ext cx="19" cy="17"/>
            </a:xfrm>
            <a:custGeom>
              <a:avLst/>
              <a:gdLst>
                <a:gd name="T0" fmla="*/ 5 w 11"/>
                <a:gd name="T1" fmla="*/ 10 h 10"/>
                <a:gd name="T2" fmla="*/ 1 w 11"/>
                <a:gd name="T3" fmla="*/ 6 h 10"/>
                <a:gd name="T4" fmla="*/ 1 w 11"/>
                <a:gd name="T5" fmla="*/ 3 h 10"/>
                <a:gd name="T6" fmla="*/ 7 w 11"/>
                <a:gd name="T7" fmla="*/ 0 h 10"/>
                <a:gd name="T8" fmla="*/ 11 w 11"/>
                <a:gd name="T9" fmla="*/ 3 h 10"/>
                <a:gd name="T10" fmla="*/ 11 w 11"/>
                <a:gd name="T11" fmla="*/ 4 h 10"/>
                <a:gd name="T12" fmla="*/ 11 w 11"/>
                <a:gd name="T13" fmla="*/ 4 h 10"/>
                <a:gd name="T14" fmla="*/ 5 w 11"/>
                <a:gd name="T15" fmla="*/ 10 h 10"/>
                <a:gd name="T16" fmla="*/ 7 w 11"/>
                <a:gd name="T17" fmla="*/ 2 h 10"/>
                <a:gd name="T18" fmla="*/ 2 w 11"/>
                <a:gd name="T19" fmla="*/ 4 h 10"/>
                <a:gd name="T20" fmla="*/ 2 w 11"/>
                <a:gd name="T21" fmla="*/ 5 h 10"/>
                <a:gd name="T22" fmla="*/ 5 w 11"/>
                <a:gd name="T23" fmla="*/ 8 h 10"/>
                <a:gd name="T24" fmla="*/ 9 w 11"/>
                <a:gd name="T25" fmla="*/ 4 h 10"/>
                <a:gd name="T26" fmla="*/ 7 w 11"/>
                <a:gd name="T2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4" y="10"/>
                    <a:pt x="2" y="8"/>
                    <a:pt x="1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2" y="1"/>
                    <a:pt x="4" y="0"/>
                    <a:pt x="7" y="0"/>
                  </a:cubicBezTo>
                  <a:cubicBezTo>
                    <a:pt x="8" y="0"/>
                    <a:pt x="10" y="0"/>
                    <a:pt x="11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8"/>
                    <a:pt x="8" y="10"/>
                    <a:pt x="5" y="10"/>
                  </a:cubicBezTo>
                  <a:close/>
                  <a:moveTo>
                    <a:pt x="7" y="2"/>
                  </a:moveTo>
                  <a:cubicBezTo>
                    <a:pt x="5" y="2"/>
                    <a:pt x="3" y="3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7"/>
                    <a:pt x="4" y="8"/>
                    <a:pt x="5" y="8"/>
                  </a:cubicBezTo>
                  <a:cubicBezTo>
                    <a:pt x="7" y="8"/>
                    <a:pt x="8" y="6"/>
                    <a:pt x="9" y="4"/>
                  </a:cubicBezTo>
                  <a:cubicBezTo>
                    <a:pt x="9" y="2"/>
                    <a:pt x="8" y="2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3" name="Freeform 302"/>
            <p:cNvSpPr>
              <a:spLocks/>
            </p:cNvSpPr>
            <p:nvPr/>
          </p:nvSpPr>
          <p:spPr bwMode="auto">
            <a:xfrm>
              <a:off x="3021" y="1943"/>
              <a:ext cx="52" cy="53"/>
            </a:xfrm>
            <a:custGeom>
              <a:avLst/>
              <a:gdLst>
                <a:gd name="T0" fmla="*/ 16 w 30"/>
                <a:gd name="T1" fmla="*/ 28 h 31"/>
                <a:gd name="T2" fmla="*/ 25 w 30"/>
                <a:gd name="T3" fmla="*/ 31 h 31"/>
                <a:gd name="T4" fmla="*/ 28 w 30"/>
                <a:gd name="T5" fmla="*/ 25 h 31"/>
                <a:gd name="T6" fmla="*/ 29 w 30"/>
                <a:gd name="T7" fmla="*/ 16 h 31"/>
                <a:gd name="T8" fmla="*/ 30 w 30"/>
                <a:gd name="T9" fmla="*/ 9 h 31"/>
                <a:gd name="T10" fmla="*/ 24 w 30"/>
                <a:gd name="T11" fmla="*/ 3 h 31"/>
                <a:gd name="T12" fmla="*/ 13 w 30"/>
                <a:gd name="T13" fmla="*/ 5 h 31"/>
                <a:gd name="T14" fmla="*/ 7 w 30"/>
                <a:gd name="T15" fmla="*/ 10 h 31"/>
                <a:gd name="T16" fmla="*/ 0 w 30"/>
                <a:gd name="T17" fmla="*/ 11 h 31"/>
                <a:gd name="T18" fmla="*/ 8 w 30"/>
                <a:gd name="T19" fmla="*/ 21 h 31"/>
                <a:gd name="T20" fmla="*/ 10 w 30"/>
                <a:gd name="T21" fmla="*/ 25 h 31"/>
                <a:gd name="T22" fmla="*/ 16 w 30"/>
                <a:gd name="T23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" h="31">
                  <a:moveTo>
                    <a:pt x="16" y="28"/>
                  </a:moveTo>
                  <a:cubicBezTo>
                    <a:pt x="19" y="29"/>
                    <a:pt x="22" y="29"/>
                    <a:pt x="25" y="31"/>
                  </a:cubicBezTo>
                  <a:cubicBezTo>
                    <a:pt x="25" y="28"/>
                    <a:pt x="27" y="27"/>
                    <a:pt x="28" y="25"/>
                  </a:cubicBezTo>
                  <a:cubicBezTo>
                    <a:pt x="29" y="21"/>
                    <a:pt x="30" y="20"/>
                    <a:pt x="29" y="16"/>
                  </a:cubicBezTo>
                  <a:cubicBezTo>
                    <a:pt x="29" y="14"/>
                    <a:pt x="30" y="12"/>
                    <a:pt x="30" y="9"/>
                  </a:cubicBezTo>
                  <a:cubicBezTo>
                    <a:pt x="30" y="5"/>
                    <a:pt x="28" y="5"/>
                    <a:pt x="24" y="3"/>
                  </a:cubicBezTo>
                  <a:cubicBezTo>
                    <a:pt x="21" y="2"/>
                    <a:pt x="14" y="0"/>
                    <a:pt x="13" y="5"/>
                  </a:cubicBezTo>
                  <a:cubicBezTo>
                    <a:pt x="13" y="6"/>
                    <a:pt x="8" y="9"/>
                    <a:pt x="7" y="10"/>
                  </a:cubicBezTo>
                  <a:cubicBezTo>
                    <a:pt x="5" y="12"/>
                    <a:pt x="2" y="11"/>
                    <a:pt x="0" y="11"/>
                  </a:cubicBezTo>
                  <a:cubicBezTo>
                    <a:pt x="2" y="15"/>
                    <a:pt x="4" y="18"/>
                    <a:pt x="8" y="21"/>
                  </a:cubicBezTo>
                  <a:cubicBezTo>
                    <a:pt x="10" y="22"/>
                    <a:pt x="10" y="23"/>
                    <a:pt x="10" y="25"/>
                  </a:cubicBezTo>
                  <a:cubicBezTo>
                    <a:pt x="10" y="27"/>
                    <a:pt x="15" y="28"/>
                    <a:pt x="16" y="28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4" name="Freeform 303"/>
            <p:cNvSpPr>
              <a:spLocks noEditPoints="1"/>
            </p:cNvSpPr>
            <p:nvPr/>
          </p:nvSpPr>
          <p:spPr bwMode="auto">
            <a:xfrm>
              <a:off x="3017" y="1944"/>
              <a:ext cx="57" cy="55"/>
            </a:xfrm>
            <a:custGeom>
              <a:avLst/>
              <a:gdLst>
                <a:gd name="T0" fmla="*/ 28 w 33"/>
                <a:gd name="T1" fmla="*/ 32 h 32"/>
                <a:gd name="T2" fmla="*/ 26 w 33"/>
                <a:gd name="T3" fmla="*/ 30 h 32"/>
                <a:gd name="T4" fmla="*/ 19 w 33"/>
                <a:gd name="T5" fmla="*/ 29 h 32"/>
                <a:gd name="T6" fmla="*/ 17 w 33"/>
                <a:gd name="T7" fmla="*/ 28 h 32"/>
                <a:gd name="T8" fmla="*/ 16 w 33"/>
                <a:gd name="T9" fmla="*/ 28 h 32"/>
                <a:gd name="T10" fmla="*/ 11 w 33"/>
                <a:gd name="T11" fmla="*/ 24 h 32"/>
                <a:gd name="T12" fmla="*/ 11 w 33"/>
                <a:gd name="T13" fmla="*/ 24 h 32"/>
                <a:gd name="T14" fmla="*/ 9 w 33"/>
                <a:gd name="T15" fmla="*/ 21 h 32"/>
                <a:gd name="T16" fmla="*/ 1 w 33"/>
                <a:gd name="T17" fmla="*/ 10 h 32"/>
                <a:gd name="T18" fmla="*/ 0 w 33"/>
                <a:gd name="T19" fmla="*/ 8 h 32"/>
                <a:gd name="T20" fmla="*/ 2 w 33"/>
                <a:gd name="T21" fmla="*/ 9 h 32"/>
                <a:gd name="T22" fmla="*/ 4 w 33"/>
                <a:gd name="T23" fmla="*/ 9 h 32"/>
                <a:gd name="T24" fmla="*/ 8 w 33"/>
                <a:gd name="T25" fmla="*/ 9 h 32"/>
                <a:gd name="T26" fmla="*/ 11 w 33"/>
                <a:gd name="T27" fmla="*/ 7 h 32"/>
                <a:gd name="T28" fmla="*/ 14 w 33"/>
                <a:gd name="T29" fmla="*/ 4 h 32"/>
                <a:gd name="T30" fmla="*/ 19 w 33"/>
                <a:gd name="T31" fmla="*/ 0 h 32"/>
                <a:gd name="T32" fmla="*/ 27 w 33"/>
                <a:gd name="T33" fmla="*/ 2 h 32"/>
                <a:gd name="T34" fmla="*/ 28 w 33"/>
                <a:gd name="T35" fmla="*/ 2 h 32"/>
                <a:gd name="T36" fmla="*/ 33 w 33"/>
                <a:gd name="T37" fmla="*/ 8 h 32"/>
                <a:gd name="T38" fmla="*/ 33 w 33"/>
                <a:gd name="T39" fmla="*/ 12 h 32"/>
                <a:gd name="T40" fmla="*/ 32 w 33"/>
                <a:gd name="T41" fmla="*/ 15 h 32"/>
                <a:gd name="T42" fmla="*/ 31 w 33"/>
                <a:gd name="T43" fmla="*/ 24 h 32"/>
                <a:gd name="T44" fmla="*/ 31 w 33"/>
                <a:gd name="T45" fmla="*/ 24 h 32"/>
                <a:gd name="T46" fmla="*/ 29 w 33"/>
                <a:gd name="T47" fmla="*/ 26 h 32"/>
                <a:gd name="T48" fmla="*/ 28 w 33"/>
                <a:gd name="T49" fmla="*/ 30 h 32"/>
                <a:gd name="T50" fmla="*/ 28 w 33"/>
                <a:gd name="T51" fmla="*/ 32 h 32"/>
                <a:gd name="T52" fmla="*/ 18 w 33"/>
                <a:gd name="T53" fmla="*/ 26 h 32"/>
                <a:gd name="T54" fmla="*/ 19 w 33"/>
                <a:gd name="T55" fmla="*/ 27 h 32"/>
                <a:gd name="T56" fmla="*/ 26 w 33"/>
                <a:gd name="T57" fmla="*/ 28 h 32"/>
                <a:gd name="T58" fmla="*/ 28 w 33"/>
                <a:gd name="T59" fmla="*/ 25 h 32"/>
                <a:gd name="T60" fmla="*/ 29 w 33"/>
                <a:gd name="T61" fmla="*/ 23 h 32"/>
                <a:gd name="T62" fmla="*/ 29 w 33"/>
                <a:gd name="T63" fmla="*/ 23 h 32"/>
                <a:gd name="T64" fmla="*/ 30 w 33"/>
                <a:gd name="T65" fmla="*/ 15 h 32"/>
                <a:gd name="T66" fmla="*/ 31 w 33"/>
                <a:gd name="T67" fmla="*/ 11 h 32"/>
                <a:gd name="T68" fmla="*/ 31 w 33"/>
                <a:gd name="T69" fmla="*/ 8 h 32"/>
                <a:gd name="T70" fmla="*/ 27 w 33"/>
                <a:gd name="T71" fmla="*/ 4 h 32"/>
                <a:gd name="T72" fmla="*/ 26 w 33"/>
                <a:gd name="T73" fmla="*/ 3 h 32"/>
                <a:gd name="T74" fmla="*/ 19 w 33"/>
                <a:gd name="T75" fmla="*/ 2 h 32"/>
                <a:gd name="T76" fmla="*/ 16 w 33"/>
                <a:gd name="T77" fmla="*/ 4 h 32"/>
                <a:gd name="T78" fmla="*/ 12 w 33"/>
                <a:gd name="T79" fmla="*/ 8 h 32"/>
                <a:gd name="T80" fmla="*/ 10 w 33"/>
                <a:gd name="T81" fmla="*/ 10 h 32"/>
                <a:gd name="T82" fmla="*/ 6 w 33"/>
                <a:gd name="T83" fmla="*/ 11 h 32"/>
                <a:gd name="T84" fmla="*/ 3 w 33"/>
                <a:gd name="T85" fmla="*/ 11 h 32"/>
                <a:gd name="T86" fmla="*/ 11 w 33"/>
                <a:gd name="T87" fmla="*/ 19 h 32"/>
                <a:gd name="T88" fmla="*/ 13 w 33"/>
                <a:gd name="T89" fmla="*/ 24 h 32"/>
                <a:gd name="T90" fmla="*/ 13 w 33"/>
                <a:gd name="T91" fmla="*/ 24 h 32"/>
                <a:gd name="T92" fmla="*/ 17 w 33"/>
                <a:gd name="T93" fmla="*/ 26 h 32"/>
                <a:gd name="T94" fmla="*/ 18 w 33"/>
                <a:gd name="T9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3" h="32">
                  <a:moveTo>
                    <a:pt x="28" y="32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4" y="29"/>
                    <a:pt x="22" y="29"/>
                    <a:pt x="19" y="29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6" y="28"/>
                  </a:cubicBezTo>
                  <a:cubicBezTo>
                    <a:pt x="14" y="27"/>
                    <a:pt x="12" y="26"/>
                    <a:pt x="11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2"/>
                    <a:pt x="11" y="22"/>
                    <a:pt x="9" y="21"/>
                  </a:cubicBezTo>
                  <a:cubicBezTo>
                    <a:pt x="5" y="17"/>
                    <a:pt x="3" y="15"/>
                    <a:pt x="1" y="1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3" y="9"/>
                    <a:pt x="4" y="9"/>
                  </a:cubicBezTo>
                  <a:cubicBezTo>
                    <a:pt x="6" y="9"/>
                    <a:pt x="8" y="10"/>
                    <a:pt x="8" y="9"/>
                  </a:cubicBezTo>
                  <a:cubicBezTo>
                    <a:pt x="9" y="8"/>
                    <a:pt x="10" y="7"/>
                    <a:pt x="11" y="7"/>
                  </a:cubicBezTo>
                  <a:cubicBezTo>
                    <a:pt x="12" y="6"/>
                    <a:pt x="14" y="4"/>
                    <a:pt x="14" y="4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22" y="0"/>
                    <a:pt x="25" y="1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1" y="3"/>
                    <a:pt x="33" y="4"/>
                    <a:pt x="33" y="8"/>
                  </a:cubicBezTo>
                  <a:cubicBezTo>
                    <a:pt x="33" y="10"/>
                    <a:pt x="33" y="11"/>
                    <a:pt x="33" y="12"/>
                  </a:cubicBezTo>
                  <a:cubicBezTo>
                    <a:pt x="32" y="13"/>
                    <a:pt x="32" y="14"/>
                    <a:pt x="32" y="15"/>
                  </a:cubicBezTo>
                  <a:cubicBezTo>
                    <a:pt x="33" y="19"/>
                    <a:pt x="32" y="20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6"/>
                    <a:pt x="29" y="26"/>
                  </a:cubicBezTo>
                  <a:cubicBezTo>
                    <a:pt x="28" y="28"/>
                    <a:pt x="28" y="29"/>
                    <a:pt x="28" y="30"/>
                  </a:cubicBezTo>
                  <a:lnTo>
                    <a:pt x="28" y="32"/>
                  </a:lnTo>
                  <a:close/>
                  <a:moveTo>
                    <a:pt x="18" y="26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22" y="27"/>
                    <a:pt x="24" y="27"/>
                    <a:pt x="26" y="28"/>
                  </a:cubicBezTo>
                  <a:cubicBezTo>
                    <a:pt x="26" y="27"/>
                    <a:pt x="27" y="26"/>
                    <a:pt x="28" y="25"/>
                  </a:cubicBezTo>
                  <a:cubicBezTo>
                    <a:pt x="28" y="25"/>
                    <a:pt x="29" y="24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0" y="19"/>
                    <a:pt x="31" y="19"/>
                    <a:pt x="30" y="15"/>
                  </a:cubicBezTo>
                  <a:cubicBezTo>
                    <a:pt x="30" y="14"/>
                    <a:pt x="30" y="13"/>
                    <a:pt x="31" y="11"/>
                  </a:cubicBezTo>
                  <a:cubicBezTo>
                    <a:pt x="31" y="10"/>
                    <a:pt x="31" y="9"/>
                    <a:pt x="31" y="8"/>
                  </a:cubicBezTo>
                  <a:cubicBezTo>
                    <a:pt x="31" y="5"/>
                    <a:pt x="30" y="5"/>
                    <a:pt x="27" y="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3"/>
                    <a:pt x="22" y="2"/>
                    <a:pt x="19" y="2"/>
                  </a:cubicBezTo>
                  <a:cubicBezTo>
                    <a:pt x="17" y="2"/>
                    <a:pt x="16" y="3"/>
                    <a:pt x="16" y="4"/>
                  </a:cubicBezTo>
                  <a:cubicBezTo>
                    <a:pt x="16" y="5"/>
                    <a:pt x="15" y="6"/>
                    <a:pt x="12" y="8"/>
                  </a:cubicBezTo>
                  <a:cubicBezTo>
                    <a:pt x="11" y="9"/>
                    <a:pt x="10" y="10"/>
                    <a:pt x="10" y="10"/>
                  </a:cubicBezTo>
                  <a:cubicBezTo>
                    <a:pt x="9" y="11"/>
                    <a:pt x="8" y="11"/>
                    <a:pt x="6" y="11"/>
                  </a:cubicBezTo>
                  <a:cubicBezTo>
                    <a:pt x="5" y="11"/>
                    <a:pt x="4" y="11"/>
                    <a:pt x="3" y="11"/>
                  </a:cubicBezTo>
                  <a:cubicBezTo>
                    <a:pt x="5" y="14"/>
                    <a:pt x="7" y="16"/>
                    <a:pt x="11" y="19"/>
                  </a:cubicBezTo>
                  <a:cubicBezTo>
                    <a:pt x="13" y="21"/>
                    <a:pt x="13" y="21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6" y="26"/>
                    <a:pt x="17" y="26"/>
                  </a:cubicBezTo>
                  <a:cubicBezTo>
                    <a:pt x="17" y="26"/>
                    <a:pt x="18" y="26"/>
                    <a:pt x="18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5" name="Freeform 304"/>
            <p:cNvSpPr>
              <a:spLocks/>
            </p:cNvSpPr>
            <p:nvPr/>
          </p:nvSpPr>
          <p:spPr bwMode="auto">
            <a:xfrm>
              <a:off x="2923" y="1953"/>
              <a:ext cx="98" cy="91"/>
            </a:xfrm>
            <a:custGeom>
              <a:avLst/>
              <a:gdLst>
                <a:gd name="T0" fmla="*/ 22 w 57"/>
                <a:gd name="T1" fmla="*/ 51 h 53"/>
                <a:gd name="T2" fmla="*/ 14 w 57"/>
                <a:gd name="T3" fmla="*/ 26 h 53"/>
                <a:gd name="T4" fmla="*/ 5 w 57"/>
                <a:gd name="T5" fmla="*/ 2 h 53"/>
                <a:gd name="T6" fmla="*/ 13 w 57"/>
                <a:gd name="T7" fmla="*/ 3 h 53"/>
                <a:gd name="T8" fmla="*/ 30 w 57"/>
                <a:gd name="T9" fmla="*/ 3 h 53"/>
                <a:gd name="T10" fmla="*/ 42 w 57"/>
                <a:gd name="T11" fmla="*/ 5 h 53"/>
                <a:gd name="T12" fmla="*/ 57 w 57"/>
                <a:gd name="T13" fmla="*/ 5 h 53"/>
                <a:gd name="T14" fmla="*/ 50 w 57"/>
                <a:gd name="T15" fmla="*/ 8 h 53"/>
                <a:gd name="T16" fmla="*/ 44 w 57"/>
                <a:gd name="T17" fmla="*/ 7 h 53"/>
                <a:gd name="T18" fmla="*/ 40 w 57"/>
                <a:gd name="T19" fmla="*/ 13 h 53"/>
                <a:gd name="T20" fmla="*/ 38 w 57"/>
                <a:gd name="T21" fmla="*/ 22 h 53"/>
                <a:gd name="T22" fmla="*/ 36 w 57"/>
                <a:gd name="T23" fmla="*/ 31 h 53"/>
                <a:gd name="T24" fmla="*/ 36 w 57"/>
                <a:gd name="T25" fmla="*/ 50 h 53"/>
                <a:gd name="T26" fmla="*/ 29 w 57"/>
                <a:gd name="T27" fmla="*/ 52 h 53"/>
                <a:gd name="T28" fmla="*/ 22 w 57"/>
                <a:gd name="T29" fmla="*/ 5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53">
                  <a:moveTo>
                    <a:pt x="22" y="51"/>
                  </a:moveTo>
                  <a:cubicBezTo>
                    <a:pt x="15" y="45"/>
                    <a:pt x="14" y="34"/>
                    <a:pt x="14" y="26"/>
                  </a:cubicBezTo>
                  <a:cubicBezTo>
                    <a:pt x="14" y="21"/>
                    <a:pt x="0" y="5"/>
                    <a:pt x="5" y="2"/>
                  </a:cubicBezTo>
                  <a:cubicBezTo>
                    <a:pt x="8" y="0"/>
                    <a:pt x="10" y="3"/>
                    <a:pt x="13" y="3"/>
                  </a:cubicBezTo>
                  <a:cubicBezTo>
                    <a:pt x="18" y="3"/>
                    <a:pt x="25" y="1"/>
                    <a:pt x="30" y="3"/>
                  </a:cubicBezTo>
                  <a:cubicBezTo>
                    <a:pt x="33" y="3"/>
                    <a:pt x="38" y="6"/>
                    <a:pt x="42" y="5"/>
                  </a:cubicBezTo>
                  <a:cubicBezTo>
                    <a:pt x="46" y="4"/>
                    <a:pt x="54" y="1"/>
                    <a:pt x="57" y="5"/>
                  </a:cubicBezTo>
                  <a:cubicBezTo>
                    <a:pt x="54" y="4"/>
                    <a:pt x="52" y="6"/>
                    <a:pt x="50" y="8"/>
                  </a:cubicBezTo>
                  <a:cubicBezTo>
                    <a:pt x="50" y="4"/>
                    <a:pt x="46" y="6"/>
                    <a:pt x="44" y="7"/>
                  </a:cubicBezTo>
                  <a:cubicBezTo>
                    <a:pt x="39" y="8"/>
                    <a:pt x="40" y="8"/>
                    <a:pt x="40" y="13"/>
                  </a:cubicBezTo>
                  <a:cubicBezTo>
                    <a:pt x="40" y="16"/>
                    <a:pt x="42" y="22"/>
                    <a:pt x="38" y="22"/>
                  </a:cubicBezTo>
                  <a:cubicBezTo>
                    <a:pt x="34" y="22"/>
                    <a:pt x="36" y="27"/>
                    <a:pt x="36" y="31"/>
                  </a:cubicBezTo>
                  <a:cubicBezTo>
                    <a:pt x="36" y="37"/>
                    <a:pt x="36" y="43"/>
                    <a:pt x="36" y="50"/>
                  </a:cubicBezTo>
                  <a:cubicBezTo>
                    <a:pt x="36" y="53"/>
                    <a:pt x="30" y="52"/>
                    <a:pt x="29" y="52"/>
                  </a:cubicBezTo>
                  <a:cubicBezTo>
                    <a:pt x="26" y="52"/>
                    <a:pt x="26" y="47"/>
                    <a:pt x="22" y="51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6" name="Freeform 305"/>
            <p:cNvSpPr>
              <a:spLocks noEditPoints="1"/>
            </p:cNvSpPr>
            <p:nvPr/>
          </p:nvSpPr>
          <p:spPr bwMode="auto">
            <a:xfrm>
              <a:off x="2924" y="1953"/>
              <a:ext cx="100" cy="91"/>
            </a:xfrm>
            <a:custGeom>
              <a:avLst/>
              <a:gdLst>
                <a:gd name="T0" fmla="*/ 28 w 58"/>
                <a:gd name="T1" fmla="*/ 53 h 53"/>
                <a:gd name="T2" fmla="*/ 23 w 58"/>
                <a:gd name="T3" fmla="*/ 50 h 53"/>
                <a:gd name="T4" fmla="*/ 21 w 58"/>
                <a:gd name="T5" fmla="*/ 52 h 53"/>
                <a:gd name="T6" fmla="*/ 12 w 58"/>
                <a:gd name="T7" fmla="*/ 26 h 53"/>
                <a:gd name="T8" fmla="*/ 3 w 58"/>
                <a:gd name="T9" fmla="*/ 1 h 53"/>
                <a:gd name="T10" fmla="*/ 12 w 58"/>
                <a:gd name="T11" fmla="*/ 2 h 53"/>
                <a:gd name="T12" fmla="*/ 24 w 58"/>
                <a:gd name="T13" fmla="*/ 1 h 53"/>
                <a:gd name="T14" fmla="*/ 32 w 58"/>
                <a:gd name="T15" fmla="*/ 3 h 53"/>
                <a:gd name="T16" fmla="*/ 43 w 58"/>
                <a:gd name="T17" fmla="*/ 4 h 53"/>
                <a:gd name="T18" fmla="*/ 56 w 58"/>
                <a:gd name="T19" fmla="*/ 4 h 53"/>
                <a:gd name="T20" fmla="*/ 56 w 58"/>
                <a:gd name="T21" fmla="*/ 6 h 53"/>
                <a:gd name="T22" fmla="*/ 50 w 58"/>
                <a:gd name="T23" fmla="*/ 9 h 53"/>
                <a:gd name="T24" fmla="*/ 48 w 58"/>
                <a:gd name="T25" fmla="*/ 8 h 53"/>
                <a:gd name="T26" fmla="*/ 44 w 58"/>
                <a:gd name="T27" fmla="*/ 7 h 53"/>
                <a:gd name="T28" fmla="*/ 40 w 58"/>
                <a:gd name="T29" fmla="*/ 11 h 53"/>
                <a:gd name="T30" fmla="*/ 40 w 58"/>
                <a:gd name="T31" fmla="*/ 15 h 53"/>
                <a:gd name="T32" fmla="*/ 37 w 58"/>
                <a:gd name="T33" fmla="*/ 23 h 53"/>
                <a:gd name="T34" fmla="*/ 36 w 58"/>
                <a:gd name="T35" fmla="*/ 28 h 53"/>
                <a:gd name="T36" fmla="*/ 36 w 58"/>
                <a:gd name="T37" fmla="*/ 50 h 53"/>
                <a:gd name="T38" fmla="*/ 23 w 58"/>
                <a:gd name="T39" fmla="*/ 48 h 53"/>
                <a:gd name="T40" fmla="*/ 28 w 58"/>
                <a:gd name="T41" fmla="*/ 51 h 53"/>
                <a:gd name="T42" fmla="*/ 34 w 58"/>
                <a:gd name="T43" fmla="*/ 50 h 53"/>
                <a:gd name="T44" fmla="*/ 34 w 58"/>
                <a:gd name="T45" fmla="*/ 28 h 53"/>
                <a:gd name="T46" fmla="*/ 37 w 58"/>
                <a:gd name="T47" fmla="*/ 21 h 53"/>
                <a:gd name="T48" fmla="*/ 38 w 58"/>
                <a:gd name="T49" fmla="*/ 16 h 53"/>
                <a:gd name="T50" fmla="*/ 38 w 58"/>
                <a:gd name="T51" fmla="*/ 11 h 53"/>
                <a:gd name="T52" fmla="*/ 32 w 58"/>
                <a:gd name="T53" fmla="*/ 5 h 53"/>
                <a:gd name="T54" fmla="*/ 17 w 58"/>
                <a:gd name="T55" fmla="*/ 3 h 53"/>
                <a:gd name="T56" fmla="*/ 12 w 58"/>
                <a:gd name="T57" fmla="*/ 4 h 53"/>
                <a:gd name="T58" fmla="*/ 4 w 58"/>
                <a:gd name="T59" fmla="*/ 3 h 53"/>
                <a:gd name="T60" fmla="*/ 14 w 58"/>
                <a:gd name="T61" fmla="*/ 26 h 53"/>
                <a:gd name="T62" fmla="*/ 23 w 58"/>
                <a:gd name="T63" fmla="*/ 48 h 53"/>
                <a:gd name="T64" fmla="*/ 50 w 58"/>
                <a:gd name="T65" fmla="*/ 6 h 53"/>
                <a:gd name="T66" fmla="*/ 47 w 58"/>
                <a:gd name="T67" fmla="*/ 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8" h="53">
                  <a:moveTo>
                    <a:pt x="29" y="53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6" y="53"/>
                    <a:pt x="25" y="52"/>
                    <a:pt x="25" y="51"/>
                  </a:cubicBezTo>
                  <a:cubicBezTo>
                    <a:pt x="24" y="51"/>
                    <a:pt x="24" y="50"/>
                    <a:pt x="23" y="50"/>
                  </a:cubicBezTo>
                  <a:cubicBezTo>
                    <a:pt x="23" y="50"/>
                    <a:pt x="23" y="51"/>
                    <a:pt x="22" y="51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14" y="46"/>
                    <a:pt x="12" y="35"/>
                    <a:pt x="12" y="26"/>
                  </a:cubicBezTo>
                  <a:cubicBezTo>
                    <a:pt x="12" y="24"/>
                    <a:pt x="10" y="20"/>
                    <a:pt x="8" y="17"/>
                  </a:cubicBezTo>
                  <a:cubicBezTo>
                    <a:pt x="4" y="10"/>
                    <a:pt x="0" y="3"/>
                    <a:pt x="3" y="1"/>
                  </a:cubicBezTo>
                  <a:cubicBezTo>
                    <a:pt x="5" y="0"/>
                    <a:pt x="7" y="0"/>
                    <a:pt x="9" y="1"/>
                  </a:cubicBezTo>
                  <a:cubicBezTo>
                    <a:pt x="10" y="1"/>
                    <a:pt x="11" y="2"/>
                    <a:pt x="12" y="2"/>
                  </a:cubicBezTo>
                  <a:cubicBezTo>
                    <a:pt x="13" y="2"/>
                    <a:pt x="15" y="2"/>
                    <a:pt x="17" y="1"/>
                  </a:cubicBezTo>
                  <a:cubicBezTo>
                    <a:pt x="19" y="1"/>
                    <a:pt x="21" y="1"/>
                    <a:pt x="24" y="1"/>
                  </a:cubicBezTo>
                  <a:cubicBezTo>
                    <a:pt x="26" y="1"/>
                    <a:pt x="27" y="1"/>
                    <a:pt x="29" y="2"/>
                  </a:cubicBezTo>
                  <a:cubicBezTo>
                    <a:pt x="30" y="2"/>
                    <a:pt x="31" y="2"/>
                    <a:pt x="32" y="3"/>
                  </a:cubicBezTo>
                  <a:cubicBezTo>
                    <a:pt x="35" y="4"/>
                    <a:pt x="39" y="5"/>
                    <a:pt x="41" y="4"/>
                  </a:cubicBezTo>
                  <a:cubicBezTo>
                    <a:pt x="42" y="4"/>
                    <a:pt x="43" y="4"/>
                    <a:pt x="43" y="4"/>
                  </a:cubicBezTo>
                  <a:cubicBezTo>
                    <a:pt x="46" y="3"/>
                    <a:pt x="49" y="2"/>
                    <a:pt x="52" y="2"/>
                  </a:cubicBezTo>
                  <a:cubicBezTo>
                    <a:pt x="54" y="2"/>
                    <a:pt x="55" y="3"/>
                    <a:pt x="56" y="4"/>
                  </a:cubicBezTo>
                  <a:cubicBezTo>
                    <a:pt x="58" y="6"/>
                    <a:pt x="58" y="6"/>
                    <a:pt x="58" y="6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4" y="6"/>
                    <a:pt x="52" y="7"/>
                    <a:pt x="50" y="9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7" y="7"/>
                  </a:cubicBezTo>
                  <a:cubicBezTo>
                    <a:pt x="46" y="7"/>
                    <a:pt x="45" y="7"/>
                    <a:pt x="44" y="7"/>
                  </a:cubicBezTo>
                  <a:cubicBezTo>
                    <a:pt x="44" y="7"/>
                    <a:pt x="43" y="7"/>
                    <a:pt x="43" y="7"/>
                  </a:cubicBezTo>
                  <a:cubicBezTo>
                    <a:pt x="40" y="8"/>
                    <a:pt x="40" y="8"/>
                    <a:pt x="40" y="11"/>
                  </a:cubicBezTo>
                  <a:cubicBezTo>
                    <a:pt x="40" y="11"/>
                    <a:pt x="40" y="12"/>
                    <a:pt x="40" y="13"/>
                  </a:cubicBezTo>
                  <a:cubicBezTo>
                    <a:pt x="40" y="14"/>
                    <a:pt x="40" y="15"/>
                    <a:pt x="40" y="15"/>
                  </a:cubicBezTo>
                  <a:cubicBezTo>
                    <a:pt x="40" y="18"/>
                    <a:pt x="41" y="20"/>
                    <a:pt x="39" y="22"/>
                  </a:cubicBezTo>
                  <a:cubicBezTo>
                    <a:pt x="39" y="23"/>
                    <a:pt x="38" y="23"/>
                    <a:pt x="37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6"/>
                    <a:pt x="36" y="28"/>
                  </a:cubicBezTo>
                  <a:cubicBezTo>
                    <a:pt x="36" y="29"/>
                    <a:pt x="36" y="30"/>
                    <a:pt x="36" y="31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36" y="53"/>
                    <a:pt x="30" y="53"/>
                    <a:pt x="29" y="53"/>
                  </a:cubicBezTo>
                  <a:close/>
                  <a:moveTo>
                    <a:pt x="23" y="48"/>
                  </a:moveTo>
                  <a:cubicBezTo>
                    <a:pt x="25" y="48"/>
                    <a:pt x="25" y="49"/>
                    <a:pt x="26" y="50"/>
                  </a:cubicBezTo>
                  <a:cubicBezTo>
                    <a:pt x="27" y="51"/>
                    <a:pt x="27" y="51"/>
                    <a:pt x="28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3" y="51"/>
                    <a:pt x="34" y="50"/>
                    <a:pt x="34" y="5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29"/>
                    <a:pt x="34" y="28"/>
                  </a:cubicBezTo>
                  <a:cubicBezTo>
                    <a:pt x="33" y="26"/>
                    <a:pt x="33" y="23"/>
                    <a:pt x="34" y="22"/>
                  </a:cubicBezTo>
                  <a:cubicBezTo>
                    <a:pt x="35" y="21"/>
                    <a:pt x="36" y="21"/>
                    <a:pt x="37" y="21"/>
                  </a:cubicBezTo>
                  <a:cubicBezTo>
                    <a:pt x="37" y="21"/>
                    <a:pt x="38" y="21"/>
                    <a:pt x="38" y="21"/>
                  </a:cubicBezTo>
                  <a:cubicBezTo>
                    <a:pt x="38" y="20"/>
                    <a:pt x="38" y="17"/>
                    <a:pt x="38" y="16"/>
                  </a:cubicBezTo>
                  <a:cubicBezTo>
                    <a:pt x="38" y="15"/>
                    <a:pt x="38" y="14"/>
                    <a:pt x="38" y="13"/>
                  </a:cubicBezTo>
                  <a:cubicBezTo>
                    <a:pt x="38" y="12"/>
                    <a:pt x="38" y="11"/>
                    <a:pt x="38" y="11"/>
                  </a:cubicBezTo>
                  <a:cubicBezTo>
                    <a:pt x="38" y="9"/>
                    <a:pt x="38" y="7"/>
                    <a:pt x="39" y="7"/>
                  </a:cubicBezTo>
                  <a:cubicBezTo>
                    <a:pt x="37" y="7"/>
                    <a:pt x="34" y="6"/>
                    <a:pt x="32" y="5"/>
                  </a:cubicBezTo>
                  <a:cubicBezTo>
                    <a:pt x="30" y="4"/>
                    <a:pt x="29" y="4"/>
                    <a:pt x="28" y="4"/>
                  </a:cubicBezTo>
                  <a:cubicBezTo>
                    <a:pt x="26" y="3"/>
                    <a:pt x="21" y="3"/>
                    <a:pt x="17" y="3"/>
                  </a:cubicBezTo>
                  <a:cubicBezTo>
                    <a:pt x="15" y="4"/>
                    <a:pt x="14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9" y="3"/>
                    <a:pt x="8" y="3"/>
                  </a:cubicBezTo>
                  <a:cubicBezTo>
                    <a:pt x="7" y="2"/>
                    <a:pt x="6" y="2"/>
                    <a:pt x="4" y="3"/>
                  </a:cubicBezTo>
                  <a:cubicBezTo>
                    <a:pt x="2" y="4"/>
                    <a:pt x="7" y="11"/>
                    <a:pt x="9" y="16"/>
                  </a:cubicBezTo>
                  <a:cubicBezTo>
                    <a:pt x="12" y="20"/>
                    <a:pt x="14" y="24"/>
                    <a:pt x="14" y="26"/>
                  </a:cubicBezTo>
                  <a:cubicBezTo>
                    <a:pt x="14" y="34"/>
                    <a:pt x="15" y="44"/>
                    <a:pt x="21" y="49"/>
                  </a:cubicBezTo>
                  <a:cubicBezTo>
                    <a:pt x="22" y="49"/>
                    <a:pt x="23" y="48"/>
                    <a:pt x="23" y="48"/>
                  </a:cubicBezTo>
                  <a:close/>
                  <a:moveTo>
                    <a:pt x="47" y="5"/>
                  </a:moveTo>
                  <a:cubicBezTo>
                    <a:pt x="48" y="5"/>
                    <a:pt x="49" y="5"/>
                    <a:pt x="50" y="6"/>
                  </a:cubicBezTo>
                  <a:cubicBezTo>
                    <a:pt x="51" y="5"/>
                    <a:pt x="52" y="4"/>
                    <a:pt x="53" y="4"/>
                  </a:cubicBezTo>
                  <a:cubicBezTo>
                    <a:pt x="51" y="4"/>
                    <a:pt x="49" y="4"/>
                    <a:pt x="47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7" name="Freeform 306"/>
            <p:cNvSpPr>
              <a:spLocks/>
            </p:cNvSpPr>
            <p:nvPr/>
          </p:nvSpPr>
          <p:spPr bwMode="auto">
            <a:xfrm>
              <a:off x="2737" y="1643"/>
              <a:ext cx="56" cy="51"/>
            </a:xfrm>
            <a:custGeom>
              <a:avLst/>
              <a:gdLst>
                <a:gd name="T0" fmla="*/ 0 w 33"/>
                <a:gd name="T1" fmla="*/ 30 h 30"/>
                <a:gd name="T2" fmla="*/ 8 w 33"/>
                <a:gd name="T3" fmla="*/ 11 h 30"/>
                <a:gd name="T4" fmla="*/ 15 w 33"/>
                <a:gd name="T5" fmla="*/ 2 h 30"/>
                <a:gd name="T6" fmla="*/ 27 w 33"/>
                <a:gd name="T7" fmla="*/ 1 h 30"/>
                <a:gd name="T8" fmla="*/ 32 w 33"/>
                <a:gd name="T9" fmla="*/ 7 h 30"/>
                <a:gd name="T10" fmla="*/ 21 w 33"/>
                <a:gd name="T11" fmla="*/ 9 h 30"/>
                <a:gd name="T12" fmla="*/ 19 w 33"/>
                <a:gd name="T13" fmla="*/ 19 h 30"/>
                <a:gd name="T14" fmla="*/ 15 w 33"/>
                <a:gd name="T15" fmla="*/ 21 h 30"/>
                <a:gd name="T16" fmla="*/ 15 w 33"/>
                <a:gd name="T17" fmla="*/ 28 h 30"/>
                <a:gd name="T18" fmla="*/ 0 w 33"/>
                <a:gd name="T1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0">
                  <a:moveTo>
                    <a:pt x="0" y="30"/>
                  </a:moveTo>
                  <a:cubicBezTo>
                    <a:pt x="1" y="23"/>
                    <a:pt x="6" y="18"/>
                    <a:pt x="8" y="11"/>
                  </a:cubicBezTo>
                  <a:cubicBezTo>
                    <a:pt x="10" y="7"/>
                    <a:pt x="13" y="6"/>
                    <a:pt x="15" y="2"/>
                  </a:cubicBezTo>
                  <a:cubicBezTo>
                    <a:pt x="16" y="0"/>
                    <a:pt x="26" y="1"/>
                    <a:pt x="27" y="1"/>
                  </a:cubicBezTo>
                  <a:cubicBezTo>
                    <a:pt x="33" y="1"/>
                    <a:pt x="32" y="2"/>
                    <a:pt x="32" y="7"/>
                  </a:cubicBezTo>
                  <a:cubicBezTo>
                    <a:pt x="32" y="10"/>
                    <a:pt x="23" y="9"/>
                    <a:pt x="21" y="9"/>
                  </a:cubicBezTo>
                  <a:cubicBezTo>
                    <a:pt x="19" y="8"/>
                    <a:pt x="19" y="17"/>
                    <a:pt x="19" y="19"/>
                  </a:cubicBezTo>
                  <a:cubicBezTo>
                    <a:pt x="19" y="20"/>
                    <a:pt x="16" y="20"/>
                    <a:pt x="15" y="21"/>
                  </a:cubicBezTo>
                  <a:cubicBezTo>
                    <a:pt x="14" y="23"/>
                    <a:pt x="15" y="26"/>
                    <a:pt x="15" y="28"/>
                  </a:cubicBezTo>
                  <a:cubicBezTo>
                    <a:pt x="12" y="28"/>
                    <a:pt x="1" y="26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8" name="Freeform 307"/>
            <p:cNvSpPr>
              <a:spLocks noEditPoints="1"/>
            </p:cNvSpPr>
            <p:nvPr/>
          </p:nvSpPr>
          <p:spPr bwMode="auto">
            <a:xfrm>
              <a:off x="2735" y="1643"/>
              <a:ext cx="58" cy="51"/>
            </a:xfrm>
            <a:custGeom>
              <a:avLst/>
              <a:gdLst>
                <a:gd name="T0" fmla="*/ 1 w 34"/>
                <a:gd name="T1" fmla="*/ 30 h 30"/>
                <a:gd name="T2" fmla="*/ 0 w 34"/>
                <a:gd name="T3" fmla="*/ 30 h 30"/>
                <a:gd name="T4" fmla="*/ 4 w 34"/>
                <a:gd name="T5" fmla="*/ 19 h 30"/>
                <a:gd name="T6" fmla="*/ 9 w 34"/>
                <a:gd name="T7" fmla="*/ 11 h 30"/>
                <a:gd name="T8" fmla="*/ 12 w 34"/>
                <a:gd name="T9" fmla="*/ 5 h 30"/>
                <a:gd name="T10" fmla="*/ 15 w 34"/>
                <a:gd name="T11" fmla="*/ 1 h 30"/>
                <a:gd name="T12" fmla="*/ 20 w 34"/>
                <a:gd name="T13" fmla="*/ 0 h 30"/>
                <a:gd name="T14" fmla="*/ 26 w 34"/>
                <a:gd name="T15" fmla="*/ 0 h 30"/>
                <a:gd name="T16" fmla="*/ 28 w 34"/>
                <a:gd name="T17" fmla="*/ 0 h 30"/>
                <a:gd name="T18" fmla="*/ 34 w 34"/>
                <a:gd name="T19" fmla="*/ 1 h 30"/>
                <a:gd name="T20" fmla="*/ 34 w 34"/>
                <a:gd name="T21" fmla="*/ 6 h 30"/>
                <a:gd name="T22" fmla="*/ 34 w 34"/>
                <a:gd name="T23" fmla="*/ 7 h 30"/>
                <a:gd name="T24" fmla="*/ 29 w 34"/>
                <a:gd name="T25" fmla="*/ 10 h 30"/>
                <a:gd name="T26" fmla="*/ 24 w 34"/>
                <a:gd name="T27" fmla="*/ 10 h 30"/>
                <a:gd name="T28" fmla="*/ 22 w 34"/>
                <a:gd name="T29" fmla="*/ 10 h 30"/>
                <a:gd name="T30" fmla="*/ 21 w 34"/>
                <a:gd name="T31" fmla="*/ 17 h 30"/>
                <a:gd name="T32" fmla="*/ 21 w 34"/>
                <a:gd name="T33" fmla="*/ 19 h 30"/>
                <a:gd name="T34" fmla="*/ 19 w 34"/>
                <a:gd name="T35" fmla="*/ 21 h 30"/>
                <a:gd name="T36" fmla="*/ 17 w 34"/>
                <a:gd name="T37" fmla="*/ 22 h 30"/>
                <a:gd name="T38" fmla="*/ 17 w 34"/>
                <a:gd name="T39" fmla="*/ 26 h 30"/>
                <a:gd name="T40" fmla="*/ 17 w 34"/>
                <a:gd name="T41" fmla="*/ 28 h 30"/>
                <a:gd name="T42" fmla="*/ 18 w 34"/>
                <a:gd name="T43" fmla="*/ 29 h 30"/>
                <a:gd name="T44" fmla="*/ 16 w 34"/>
                <a:gd name="T45" fmla="*/ 29 h 30"/>
                <a:gd name="T46" fmla="*/ 16 w 34"/>
                <a:gd name="T47" fmla="*/ 29 h 30"/>
                <a:gd name="T48" fmla="*/ 13 w 34"/>
                <a:gd name="T49" fmla="*/ 29 h 30"/>
                <a:gd name="T50" fmla="*/ 8 w 34"/>
                <a:gd name="T51" fmla="*/ 29 h 30"/>
                <a:gd name="T52" fmla="*/ 1 w 34"/>
                <a:gd name="T53" fmla="*/ 30 h 30"/>
                <a:gd name="T54" fmla="*/ 20 w 34"/>
                <a:gd name="T55" fmla="*/ 2 h 30"/>
                <a:gd name="T56" fmla="*/ 17 w 34"/>
                <a:gd name="T57" fmla="*/ 2 h 30"/>
                <a:gd name="T58" fmla="*/ 14 w 34"/>
                <a:gd name="T59" fmla="*/ 7 h 30"/>
                <a:gd name="T60" fmla="*/ 10 w 34"/>
                <a:gd name="T61" fmla="*/ 12 h 30"/>
                <a:gd name="T62" fmla="*/ 6 w 34"/>
                <a:gd name="T63" fmla="*/ 20 h 30"/>
                <a:gd name="T64" fmla="*/ 2 w 34"/>
                <a:gd name="T65" fmla="*/ 27 h 30"/>
                <a:gd name="T66" fmla="*/ 8 w 34"/>
                <a:gd name="T67" fmla="*/ 27 h 30"/>
                <a:gd name="T68" fmla="*/ 13 w 34"/>
                <a:gd name="T69" fmla="*/ 27 h 30"/>
                <a:gd name="T70" fmla="*/ 15 w 34"/>
                <a:gd name="T71" fmla="*/ 27 h 30"/>
                <a:gd name="T72" fmla="*/ 15 w 34"/>
                <a:gd name="T73" fmla="*/ 27 h 30"/>
                <a:gd name="T74" fmla="*/ 15 w 34"/>
                <a:gd name="T75" fmla="*/ 21 h 30"/>
                <a:gd name="T76" fmla="*/ 18 w 34"/>
                <a:gd name="T77" fmla="*/ 19 h 30"/>
                <a:gd name="T78" fmla="*/ 19 w 34"/>
                <a:gd name="T79" fmla="*/ 19 h 30"/>
                <a:gd name="T80" fmla="*/ 19 w 34"/>
                <a:gd name="T81" fmla="*/ 17 h 30"/>
                <a:gd name="T82" fmla="*/ 20 w 34"/>
                <a:gd name="T83" fmla="*/ 8 h 30"/>
                <a:gd name="T84" fmla="*/ 22 w 34"/>
                <a:gd name="T85" fmla="*/ 8 h 30"/>
                <a:gd name="T86" fmla="*/ 24 w 34"/>
                <a:gd name="T87" fmla="*/ 8 h 30"/>
                <a:gd name="T88" fmla="*/ 29 w 34"/>
                <a:gd name="T89" fmla="*/ 8 h 30"/>
                <a:gd name="T90" fmla="*/ 32 w 34"/>
                <a:gd name="T91" fmla="*/ 7 h 30"/>
                <a:gd name="T92" fmla="*/ 32 w 34"/>
                <a:gd name="T93" fmla="*/ 6 h 30"/>
                <a:gd name="T94" fmla="*/ 32 w 34"/>
                <a:gd name="T95" fmla="*/ 3 h 30"/>
                <a:gd name="T96" fmla="*/ 28 w 34"/>
                <a:gd name="T97" fmla="*/ 2 h 30"/>
                <a:gd name="T98" fmla="*/ 26 w 34"/>
                <a:gd name="T99" fmla="*/ 2 h 30"/>
                <a:gd name="T100" fmla="*/ 20 w 34"/>
                <a:gd name="T10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4" h="30">
                  <a:moveTo>
                    <a:pt x="1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2" y="22"/>
                    <a:pt x="4" y="19"/>
                  </a:cubicBezTo>
                  <a:cubicBezTo>
                    <a:pt x="6" y="16"/>
                    <a:pt x="7" y="14"/>
                    <a:pt x="9" y="11"/>
                  </a:cubicBezTo>
                  <a:cubicBezTo>
                    <a:pt x="9" y="9"/>
                    <a:pt x="11" y="7"/>
                    <a:pt x="12" y="5"/>
                  </a:cubicBezTo>
                  <a:cubicBezTo>
                    <a:pt x="13" y="4"/>
                    <a:pt x="14" y="3"/>
                    <a:pt x="15" y="1"/>
                  </a:cubicBezTo>
                  <a:cubicBezTo>
                    <a:pt x="16" y="0"/>
                    <a:pt x="17" y="0"/>
                    <a:pt x="20" y="0"/>
                  </a:cubicBezTo>
                  <a:cubicBezTo>
                    <a:pt x="22" y="0"/>
                    <a:pt x="25" y="0"/>
                    <a:pt x="26" y="0"/>
                  </a:cubicBezTo>
                  <a:cubicBezTo>
                    <a:pt x="27" y="0"/>
                    <a:pt x="28" y="0"/>
                    <a:pt x="28" y="0"/>
                  </a:cubicBezTo>
                  <a:cubicBezTo>
                    <a:pt x="31" y="0"/>
                    <a:pt x="33" y="0"/>
                    <a:pt x="34" y="1"/>
                  </a:cubicBezTo>
                  <a:cubicBezTo>
                    <a:pt x="34" y="2"/>
                    <a:pt x="34" y="4"/>
                    <a:pt x="34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10"/>
                    <a:pt x="30" y="10"/>
                    <a:pt x="29" y="10"/>
                  </a:cubicBezTo>
                  <a:cubicBezTo>
                    <a:pt x="27" y="10"/>
                    <a:pt x="25" y="10"/>
                    <a:pt x="24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1" y="10"/>
                    <a:pt x="21" y="16"/>
                    <a:pt x="21" y="17"/>
                  </a:cubicBezTo>
                  <a:cubicBezTo>
                    <a:pt x="21" y="18"/>
                    <a:pt x="21" y="19"/>
                    <a:pt x="21" y="19"/>
                  </a:cubicBezTo>
                  <a:cubicBezTo>
                    <a:pt x="21" y="20"/>
                    <a:pt x="20" y="21"/>
                    <a:pt x="19" y="21"/>
                  </a:cubicBezTo>
                  <a:cubicBezTo>
                    <a:pt x="18" y="21"/>
                    <a:pt x="17" y="22"/>
                    <a:pt x="17" y="22"/>
                  </a:cubicBezTo>
                  <a:cubicBezTo>
                    <a:pt x="16" y="23"/>
                    <a:pt x="17" y="25"/>
                    <a:pt x="17" y="26"/>
                  </a:cubicBezTo>
                  <a:cubicBezTo>
                    <a:pt x="17" y="27"/>
                    <a:pt x="17" y="28"/>
                    <a:pt x="17" y="28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4" y="29"/>
                    <a:pt x="13" y="29"/>
                  </a:cubicBezTo>
                  <a:cubicBezTo>
                    <a:pt x="11" y="29"/>
                    <a:pt x="9" y="29"/>
                    <a:pt x="8" y="29"/>
                  </a:cubicBezTo>
                  <a:cubicBezTo>
                    <a:pt x="3" y="29"/>
                    <a:pt x="2" y="30"/>
                    <a:pt x="1" y="30"/>
                  </a:cubicBezTo>
                  <a:close/>
                  <a:moveTo>
                    <a:pt x="20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4"/>
                    <a:pt x="15" y="5"/>
                    <a:pt x="14" y="7"/>
                  </a:cubicBezTo>
                  <a:cubicBezTo>
                    <a:pt x="12" y="8"/>
                    <a:pt x="11" y="10"/>
                    <a:pt x="10" y="12"/>
                  </a:cubicBezTo>
                  <a:cubicBezTo>
                    <a:pt x="9" y="15"/>
                    <a:pt x="8" y="17"/>
                    <a:pt x="6" y="20"/>
                  </a:cubicBezTo>
                  <a:cubicBezTo>
                    <a:pt x="5" y="22"/>
                    <a:pt x="3" y="25"/>
                    <a:pt x="2" y="27"/>
                  </a:cubicBezTo>
                  <a:cubicBezTo>
                    <a:pt x="4" y="27"/>
                    <a:pt x="6" y="27"/>
                    <a:pt x="8" y="27"/>
                  </a:cubicBezTo>
                  <a:cubicBezTo>
                    <a:pt x="10" y="27"/>
                    <a:pt x="12" y="27"/>
                    <a:pt x="13" y="27"/>
                  </a:cubicBezTo>
                  <a:cubicBezTo>
                    <a:pt x="14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5"/>
                    <a:pt x="14" y="22"/>
                    <a:pt x="15" y="21"/>
                  </a:cubicBezTo>
                  <a:cubicBezTo>
                    <a:pt x="16" y="20"/>
                    <a:pt x="17" y="20"/>
                    <a:pt x="18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7"/>
                  </a:cubicBezTo>
                  <a:cubicBezTo>
                    <a:pt x="19" y="13"/>
                    <a:pt x="19" y="9"/>
                    <a:pt x="20" y="8"/>
                  </a:cubicBezTo>
                  <a:cubicBezTo>
                    <a:pt x="21" y="8"/>
                    <a:pt x="21" y="8"/>
                    <a:pt x="22" y="8"/>
                  </a:cubicBezTo>
                  <a:cubicBezTo>
                    <a:pt x="22" y="8"/>
                    <a:pt x="23" y="8"/>
                    <a:pt x="24" y="8"/>
                  </a:cubicBezTo>
                  <a:cubicBezTo>
                    <a:pt x="25" y="8"/>
                    <a:pt x="27" y="8"/>
                    <a:pt x="29" y="8"/>
                  </a:cubicBezTo>
                  <a:cubicBezTo>
                    <a:pt x="31" y="8"/>
                    <a:pt x="32" y="8"/>
                    <a:pt x="32" y="7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4"/>
                    <a:pt x="32" y="3"/>
                    <a:pt x="32" y="3"/>
                  </a:cubicBezTo>
                  <a:cubicBezTo>
                    <a:pt x="32" y="2"/>
                    <a:pt x="30" y="2"/>
                    <a:pt x="28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5" y="2"/>
                    <a:pt x="22" y="2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39" name="Freeform 308"/>
            <p:cNvSpPr>
              <a:spLocks/>
            </p:cNvSpPr>
            <p:nvPr/>
          </p:nvSpPr>
          <p:spPr bwMode="auto">
            <a:xfrm>
              <a:off x="2999" y="1679"/>
              <a:ext cx="117" cy="136"/>
            </a:xfrm>
            <a:custGeom>
              <a:avLst/>
              <a:gdLst>
                <a:gd name="T0" fmla="*/ 54 w 68"/>
                <a:gd name="T1" fmla="*/ 0 h 79"/>
                <a:gd name="T2" fmla="*/ 51 w 68"/>
                <a:gd name="T3" fmla="*/ 2 h 79"/>
                <a:gd name="T4" fmla="*/ 47 w 68"/>
                <a:gd name="T5" fmla="*/ 6 h 79"/>
                <a:gd name="T6" fmla="*/ 37 w 68"/>
                <a:gd name="T7" fmla="*/ 5 h 79"/>
                <a:gd name="T8" fmla="*/ 38 w 68"/>
                <a:gd name="T9" fmla="*/ 4 h 79"/>
                <a:gd name="T10" fmla="*/ 19 w 68"/>
                <a:gd name="T11" fmla="*/ 5 h 79"/>
                <a:gd name="T12" fmla="*/ 12 w 68"/>
                <a:gd name="T13" fmla="*/ 6 h 79"/>
                <a:gd name="T14" fmla="*/ 12 w 68"/>
                <a:gd name="T15" fmla="*/ 13 h 79"/>
                <a:gd name="T16" fmla="*/ 8 w 68"/>
                <a:gd name="T17" fmla="*/ 13 h 79"/>
                <a:gd name="T18" fmla="*/ 7 w 68"/>
                <a:gd name="T19" fmla="*/ 31 h 79"/>
                <a:gd name="T20" fmla="*/ 0 w 68"/>
                <a:gd name="T21" fmla="*/ 43 h 79"/>
                <a:gd name="T22" fmla="*/ 3 w 68"/>
                <a:gd name="T23" fmla="*/ 50 h 79"/>
                <a:gd name="T24" fmla="*/ 6 w 68"/>
                <a:gd name="T25" fmla="*/ 57 h 79"/>
                <a:gd name="T26" fmla="*/ 9 w 68"/>
                <a:gd name="T27" fmla="*/ 60 h 79"/>
                <a:gd name="T28" fmla="*/ 12 w 68"/>
                <a:gd name="T29" fmla="*/ 61 h 79"/>
                <a:gd name="T30" fmla="*/ 14 w 68"/>
                <a:gd name="T31" fmla="*/ 64 h 79"/>
                <a:gd name="T32" fmla="*/ 18 w 68"/>
                <a:gd name="T33" fmla="*/ 69 h 79"/>
                <a:gd name="T34" fmla="*/ 26 w 68"/>
                <a:gd name="T35" fmla="*/ 76 h 79"/>
                <a:gd name="T36" fmla="*/ 36 w 68"/>
                <a:gd name="T37" fmla="*/ 79 h 79"/>
                <a:gd name="T38" fmla="*/ 49 w 68"/>
                <a:gd name="T39" fmla="*/ 76 h 79"/>
                <a:gd name="T40" fmla="*/ 55 w 68"/>
                <a:gd name="T41" fmla="*/ 75 h 79"/>
                <a:gd name="T42" fmla="*/ 52 w 68"/>
                <a:gd name="T43" fmla="*/ 71 h 79"/>
                <a:gd name="T44" fmla="*/ 44 w 68"/>
                <a:gd name="T45" fmla="*/ 62 h 79"/>
                <a:gd name="T46" fmla="*/ 48 w 68"/>
                <a:gd name="T47" fmla="*/ 58 h 79"/>
                <a:gd name="T48" fmla="*/ 48 w 68"/>
                <a:gd name="T49" fmla="*/ 52 h 79"/>
                <a:gd name="T50" fmla="*/ 51 w 68"/>
                <a:gd name="T51" fmla="*/ 50 h 79"/>
                <a:gd name="T52" fmla="*/ 52 w 68"/>
                <a:gd name="T53" fmla="*/ 46 h 79"/>
                <a:gd name="T54" fmla="*/ 56 w 68"/>
                <a:gd name="T55" fmla="*/ 42 h 79"/>
                <a:gd name="T56" fmla="*/ 57 w 68"/>
                <a:gd name="T57" fmla="*/ 33 h 79"/>
                <a:gd name="T58" fmla="*/ 62 w 68"/>
                <a:gd name="T59" fmla="*/ 24 h 79"/>
                <a:gd name="T60" fmla="*/ 61 w 68"/>
                <a:gd name="T61" fmla="*/ 18 h 79"/>
                <a:gd name="T62" fmla="*/ 59 w 68"/>
                <a:gd name="T63" fmla="*/ 8 h 79"/>
                <a:gd name="T64" fmla="*/ 58 w 68"/>
                <a:gd name="T65" fmla="*/ 5 h 79"/>
                <a:gd name="T66" fmla="*/ 54 w 68"/>
                <a:gd name="T67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79">
                  <a:moveTo>
                    <a:pt x="54" y="0"/>
                  </a:moveTo>
                  <a:cubicBezTo>
                    <a:pt x="53" y="1"/>
                    <a:pt x="51" y="2"/>
                    <a:pt x="51" y="2"/>
                  </a:cubicBezTo>
                  <a:cubicBezTo>
                    <a:pt x="50" y="3"/>
                    <a:pt x="48" y="6"/>
                    <a:pt x="47" y="6"/>
                  </a:cubicBezTo>
                  <a:cubicBezTo>
                    <a:pt x="45" y="6"/>
                    <a:pt x="40" y="5"/>
                    <a:pt x="37" y="5"/>
                  </a:cubicBezTo>
                  <a:cubicBezTo>
                    <a:pt x="37" y="5"/>
                    <a:pt x="38" y="4"/>
                    <a:pt x="38" y="4"/>
                  </a:cubicBezTo>
                  <a:cubicBezTo>
                    <a:pt x="34" y="7"/>
                    <a:pt x="23" y="5"/>
                    <a:pt x="19" y="5"/>
                  </a:cubicBezTo>
                  <a:cubicBezTo>
                    <a:pt x="17" y="5"/>
                    <a:pt x="12" y="4"/>
                    <a:pt x="12" y="6"/>
                  </a:cubicBezTo>
                  <a:cubicBezTo>
                    <a:pt x="12" y="8"/>
                    <a:pt x="12" y="11"/>
                    <a:pt x="12" y="13"/>
                  </a:cubicBezTo>
                  <a:cubicBezTo>
                    <a:pt x="12" y="14"/>
                    <a:pt x="9" y="13"/>
                    <a:pt x="8" y="13"/>
                  </a:cubicBezTo>
                  <a:cubicBezTo>
                    <a:pt x="5" y="16"/>
                    <a:pt x="12" y="30"/>
                    <a:pt x="7" y="31"/>
                  </a:cubicBezTo>
                  <a:cubicBezTo>
                    <a:pt x="2" y="31"/>
                    <a:pt x="0" y="39"/>
                    <a:pt x="0" y="43"/>
                  </a:cubicBezTo>
                  <a:cubicBezTo>
                    <a:pt x="3" y="42"/>
                    <a:pt x="3" y="49"/>
                    <a:pt x="3" y="50"/>
                  </a:cubicBezTo>
                  <a:cubicBezTo>
                    <a:pt x="6" y="53"/>
                    <a:pt x="6" y="53"/>
                    <a:pt x="6" y="57"/>
                  </a:cubicBezTo>
                  <a:cubicBezTo>
                    <a:pt x="6" y="58"/>
                    <a:pt x="8" y="59"/>
                    <a:pt x="9" y="60"/>
                  </a:cubicBezTo>
                  <a:cubicBezTo>
                    <a:pt x="10" y="61"/>
                    <a:pt x="11" y="61"/>
                    <a:pt x="12" y="61"/>
                  </a:cubicBezTo>
                  <a:cubicBezTo>
                    <a:pt x="13" y="62"/>
                    <a:pt x="13" y="63"/>
                    <a:pt x="14" y="64"/>
                  </a:cubicBezTo>
                  <a:cubicBezTo>
                    <a:pt x="16" y="65"/>
                    <a:pt x="17" y="66"/>
                    <a:pt x="18" y="69"/>
                  </a:cubicBezTo>
                  <a:cubicBezTo>
                    <a:pt x="19" y="70"/>
                    <a:pt x="25" y="77"/>
                    <a:pt x="26" y="76"/>
                  </a:cubicBezTo>
                  <a:cubicBezTo>
                    <a:pt x="30" y="73"/>
                    <a:pt x="32" y="79"/>
                    <a:pt x="36" y="79"/>
                  </a:cubicBezTo>
                  <a:cubicBezTo>
                    <a:pt x="41" y="79"/>
                    <a:pt x="45" y="79"/>
                    <a:pt x="49" y="76"/>
                  </a:cubicBezTo>
                  <a:cubicBezTo>
                    <a:pt x="50" y="74"/>
                    <a:pt x="54" y="76"/>
                    <a:pt x="55" y="75"/>
                  </a:cubicBezTo>
                  <a:cubicBezTo>
                    <a:pt x="57" y="73"/>
                    <a:pt x="52" y="72"/>
                    <a:pt x="52" y="71"/>
                  </a:cubicBezTo>
                  <a:cubicBezTo>
                    <a:pt x="50" y="67"/>
                    <a:pt x="48" y="63"/>
                    <a:pt x="44" y="62"/>
                  </a:cubicBezTo>
                  <a:cubicBezTo>
                    <a:pt x="44" y="59"/>
                    <a:pt x="48" y="61"/>
                    <a:pt x="48" y="58"/>
                  </a:cubicBezTo>
                  <a:cubicBezTo>
                    <a:pt x="48" y="56"/>
                    <a:pt x="48" y="54"/>
                    <a:pt x="48" y="52"/>
                  </a:cubicBezTo>
                  <a:cubicBezTo>
                    <a:pt x="49" y="51"/>
                    <a:pt x="50" y="51"/>
                    <a:pt x="51" y="50"/>
                  </a:cubicBezTo>
                  <a:cubicBezTo>
                    <a:pt x="52" y="49"/>
                    <a:pt x="51" y="47"/>
                    <a:pt x="52" y="46"/>
                  </a:cubicBezTo>
                  <a:cubicBezTo>
                    <a:pt x="54" y="45"/>
                    <a:pt x="55" y="44"/>
                    <a:pt x="56" y="42"/>
                  </a:cubicBezTo>
                  <a:cubicBezTo>
                    <a:pt x="58" y="39"/>
                    <a:pt x="57" y="36"/>
                    <a:pt x="57" y="33"/>
                  </a:cubicBezTo>
                  <a:cubicBezTo>
                    <a:pt x="58" y="29"/>
                    <a:pt x="58" y="26"/>
                    <a:pt x="62" y="24"/>
                  </a:cubicBezTo>
                  <a:cubicBezTo>
                    <a:pt x="68" y="22"/>
                    <a:pt x="62" y="21"/>
                    <a:pt x="61" y="18"/>
                  </a:cubicBezTo>
                  <a:cubicBezTo>
                    <a:pt x="59" y="15"/>
                    <a:pt x="61" y="10"/>
                    <a:pt x="59" y="8"/>
                  </a:cubicBezTo>
                  <a:cubicBezTo>
                    <a:pt x="59" y="7"/>
                    <a:pt x="59" y="6"/>
                    <a:pt x="58" y="5"/>
                  </a:cubicBezTo>
                  <a:cubicBezTo>
                    <a:pt x="57" y="3"/>
                    <a:pt x="55" y="2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0" name="Freeform 309"/>
            <p:cNvSpPr>
              <a:spLocks noEditPoints="1"/>
            </p:cNvSpPr>
            <p:nvPr/>
          </p:nvSpPr>
          <p:spPr bwMode="auto">
            <a:xfrm>
              <a:off x="2997" y="1677"/>
              <a:ext cx="115" cy="140"/>
            </a:xfrm>
            <a:custGeom>
              <a:avLst/>
              <a:gdLst>
                <a:gd name="T0" fmla="*/ 28 w 67"/>
                <a:gd name="T1" fmla="*/ 78 h 81"/>
                <a:gd name="T2" fmla="*/ 14 w 67"/>
                <a:gd name="T3" fmla="*/ 66 h 81"/>
                <a:gd name="T4" fmla="*/ 13 w 67"/>
                <a:gd name="T5" fmla="*/ 63 h 81"/>
                <a:gd name="T6" fmla="*/ 6 w 67"/>
                <a:gd name="T7" fmla="*/ 58 h 81"/>
                <a:gd name="T8" fmla="*/ 3 w 67"/>
                <a:gd name="T9" fmla="*/ 49 h 81"/>
                <a:gd name="T10" fmla="*/ 0 w 67"/>
                <a:gd name="T11" fmla="*/ 45 h 81"/>
                <a:gd name="T12" fmla="*/ 8 w 67"/>
                <a:gd name="T13" fmla="*/ 30 h 81"/>
                <a:gd name="T14" fmla="*/ 10 w 67"/>
                <a:gd name="T15" fmla="*/ 13 h 81"/>
                <a:gd name="T16" fmla="*/ 12 w 67"/>
                <a:gd name="T17" fmla="*/ 7 h 81"/>
                <a:gd name="T18" fmla="*/ 20 w 67"/>
                <a:gd name="T19" fmla="*/ 5 h 81"/>
                <a:gd name="T20" fmla="*/ 38 w 67"/>
                <a:gd name="T21" fmla="*/ 4 h 81"/>
                <a:gd name="T22" fmla="*/ 42 w 67"/>
                <a:gd name="T23" fmla="*/ 5 h 81"/>
                <a:gd name="T24" fmla="*/ 54 w 67"/>
                <a:gd name="T25" fmla="*/ 0 h 81"/>
                <a:gd name="T26" fmla="*/ 58 w 67"/>
                <a:gd name="T27" fmla="*/ 3 h 81"/>
                <a:gd name="T28" fmla="*/ 61 w 67"/>
                <a:gd name="T29" fmla="*/ 8 h 81"/>
                <a:gd name="T30" fmla="*/ 65 w 67"/>
                <a:gd name="T31" fmla="*/ 21 h 81"/>
                <a:gd name="T32" fmla="*/ 60 w 67"/>
                <a:gd name="T33" fmla="*/ 32 h 81"/>
                <a:gd name="T34" fmla="*/ 58 w 67"/>
                <a:gd name="T35" fmla="*/ 44 h 81"/>
                <a:gd name="T36" fmla="*/ 54 w 67"/>
                <a:gd name="T37" fmla="*/ 49 h 81"/>
                <a:gd name="T38" fmla="*/ 50 w 67"/>
                <a:gd name="T39" fmla="*/ 53 h 81"/>
                <a:gd name="T40" fmla="*/ 46 w 67"/>
                <a:gd name="T41" fmla="*/ 62 h 81"/>
                <a:gd name="T42" fmla="*/ 57 w 67"/>
                <a:gd name="T43" fmla="*/ 75 h 81"/>
                <a:gd name="T44" fmla="*/ 55 w 67"/>
                <a:gd name="T45" fmla="*/ 77 h 81"/>
                <a:gd name="T46" fmla="*/ 50 w 67"/>
                <a:gd name="T47" fmla="*/ 77 h 81"/>
                <a:gd name="T48" fmla="*/ 36 w 67"/>
                <a:gd name="T49" fmla="*/ 81 h 81"/>
                <a:gd name="T50" fmla="*/ 36 w 67"/>
                <a:gd name="T51" fmla="*/ 79 h 81"/>
                <a:gd name="T52" fmla="*/ 39 w 67"/>
                <a:gd name="T53" fmla="*/ 79 h 81"/>
                <a:gd name="T54" fmla="*/ 55 w 67"/>
                <a:gd name="T55" fmla="*/ 76 h 81"/>
                <a:gd name="T56" fmla="*/ 54 w 67"/>
                <a:gd name="T57" fmla="*/ 73 h 81"/>
                <a:gd name="T58" fmla="*/ 44 w 67"/>
                <a:gd name="T59" fmla="*/ 64 h 81"/>
                <a:gd name="T60" fmla="*/ 48 w 67"/>
                <a:gd name="T61" fmla="*/ 59 h 81"/>
                <a:gd name="T62" fmla="*/ 51 w 67"/>
                <a:gd name="T63" fmla="*/ 51 h 81"/>
                <a:gd name="T64" fmla="*/ 54 w 67"/>
                <a:gd name="T65" fmla="*/ 45 h 81"/>
                <a:gd name="T66" fmla="*/ 57 w 67"/>
                <a:gd name="T67" fmla="*/ 34 h 81"/>
                <a:gd name="T68" fmla="*/ 65 w 67"/>
                <a:gd name="T69" fmla="*/ 23 h 81"/>
                <a:gd name="T70" fmla="*/ 60 w 67"/>
                <a:gd name="T71" fmla="*/ 14 h 81"/>
                <a:gd name="T72" fmla="*/ 59 w 67"/>
                <a:gd name="T73" fmla="*/ 6 h 81"/>
                <a:gd name="T74" fmla="*/ 53 w 67"/>
                <a:gd name="T75" fmla="*/ 4 h 81"/>
                <a:gd name="T76" fmla="*/ 38 w 67"/>
                <a:gd name="T77" fmla="*/ 7 h 81"/>
                <a:gd name="T78" fmla="*/ 24 w 67"/>
                <a:gd name="T79" fmla="*/ 7 h 81"/>
                <a:gd name="T80" fmla="*/ 16 w 67"/>
                <a:gd name="T81" fmla="*/ 7 h 81"/>
                <a:gd name="T82" fmla="*/ 12 w 67"/>
                <a:gd name="T83" fmla="*/ 15 h 81"/>
                <a:gd name="T84" fmla="*/ 10 w 67"/>
                <a:gd name="T85" fmla="*/ 22 h 81"/>
                <a:gd name="T86" fmla="*/ 2 w 67"/>
                <a:gd name="T87" fmla="*/ 43 h 81"/>
                <a:gd name="T88" fmla="*/ 6 w 67"/>
                <a:gd name="T89" fmla="*/ 51 h 81"/>
                <a:gd name="T90" fmla="*/ 12 w 67"/>
                <a:gd name="T91" fmla="*/ 61 h 81"/>
                <a:gd name="T92" fmla="*/ 15 w 67"/>
                <a:gd name="T93" fmla="*/ 64 h 81"/>
                <a:gd name="T94" fmla="*/ 27 w 67"/>
                <a:gd name="T95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7" h="81">
                  <a:moveTo>
                    <a:pt x="36" y="81"/>
                  </a:moveTo>
                  <a:cubicBezTo>
                    <a:pt x="35" y="81"/>
                    <a:pt x="34" y="80"/>
                    <a:pt x="32" y="79"/>
                  </a:cubicBezTo>
                  <a:cubicBezTo>
                    <a:pt x="31" y="77"/>
                    <a:pt x="30" y="76"/>
                    <a:pt x="28" y="78"/>
                  </a:cubicBezTo>
                  <a:cubicBezTo>
                    <a:pt x="28" y="78"/>
                    <a:pt x="27" y="78"/>
                    <a:pt x="27" y="78"/>
                  </a:cubicBezTo>
                  <a:cubicBezTo>
                    <a:pt x="25" y="78"/>
                    <a:pt x="19" y="71"/>
                    <a:pt x="18" y="70"/>
                  </a:cubicBezTo>
                  <a:cubicBezTo>
                    <a:pt x="17" y="68"/>
                    <a:pt x="16" y="67"/>
                    <a:pt x="14" y="66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3" y="65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2" y="63"/>
                    <a:pt x="12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7" y="61"/>
                    <a:pt x="6" y="59"/>
                    <a:pt x="6" y="58"/>
                  </a:cubicBezTo>
                  <a:cubicBezTo>
                    <a:pt x="6" y="55"/>
                    <a:pt x="6" y="54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1"/>
                    <a:pt x="3" y="51"/>
                    <a:pt x="3" y="49"/>
                  </a:cubicBezTo>
                  <a:cubicBezTo>
                    <a:pt x="3" y="48"/>
                    <a:pt x="2" y="45"/>
                    <a:pt x="1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0"/>
                    <a:pt x="3" y="31"/>
                    <a:pt x="8" y="31"/>
                  </a:cubicBezTo>
                  <a:cubicBezTo>
                    <a:pt x="8" y="31"/>
                    <a:pt x="8" y="31"/>
                    <a:pt x="8" y="30"/>
                  </a:cubicBezTo>
                  <a:cubicBezTo>
                    <a:pt x="9" y="29"/>
                    <a:pt x="9" y="26"/>
                    <a:pt x="8" y="23"/>
                  </a:cubicBezTo>
                  <a:cubicBezTo>
                    <a:pt x="7" y="19"/>
                    <a:pt x="7" y="15"/>
                    <a:pt x="8" y="14"/>
                  </a:cubicBezTo>
                  <a:cubicBezTo>
                    <a:pt x="9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3" y="5"/>
                    <a:pt x="16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9" y="5"/>
                    <a:pt x="19" y="5"/>
                    <a:pt x="20" y="5"/>
                  </a:cubicBezTo>
                  <a:cubicBezTo>
                    <a:pt x="21" y="5"/>
                    <a:pt x="22" y="5"/>
                    <a:pt x="24" y="5"/>
                  </a:cubicBezTo>
                  <a:cubicBezTo>
                    <a:pt x="27" y="6"/>
                    <a:pt x="29" y="6"/>
                    <a:pt x="32" y="6"/>
                  </a:cubicBezTo>
                  <a:cubicBezTo>
                    <a:pt x="35" y="6"/>
                    <a:pt x="37" y="5"/>
                    <a:pt x="38" y="4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1" y="5"/>
                    <a:pt x="41" y="5"/>
                    <a:pt x="42" y="5"/>
                  </a:cubicBezTo>
                  <a:cubicBezTo>
                    <a:pt x="44" y="6"/>
                    <a:pt x="47" y="6"/>
                    <a:pt x="48" y="6"/>
                  </a:cubicBezTo>
                  <a:cubicBezTo>
                    <a:pt x="48" y="6"/>
                    <a:pt x="51" y="3"/>
                    <a:pt x="51" y="3"/>
                  </a:cubicBezTo>
                  <a:cubicBezTo>
                    <a:pt x="51" y="2"/>
                    <a:pt x="54" y="1"/>
                    <a:pt x="54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6" y="2"/>
                    <a:pt x="57" y="3"/>
                    <a:pt x="58" y="3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6"/>
                    <a:pt x="61" y="6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3" y="10"/>
                    <a:pt x="62" y="12"/>
                    <a:pt x="62" y="14"/>
                  </a:cubicBezTo>
                  <a:cubicBezTo>
                    <a:pt x="62" y="16"/>
                    <a:pt x="62" y="17"/>
                    <a:pt x="62" y="18"/>
                  </a:cubicBezTo>
                  <a:cubicBezTo>
                    <a:pt x="63" y="19"/>
                    <a:pt x="64" y="20"/>
                    <a:pt x="65" y="21"/>
                  </a:cubicBezTo>
                  <a:cubicBezTo>
                    <a:pt x="66" y="21"/>
                    <a:pt x="67" y="22"/>
                    <a:pt x="66" y="23"/>
                  </a:cubicBezTo>
                  <a:cubicBezTo>
                    <a:pt x="66" y="24"/>
                    <a:pt x="65" y="25"/>
                    <a:pt x="63" y="26"/>
                  </a:cubicBezTo>
                  <a:cubicBezTo>
                    <a:pt x="61" y="27"/>
                    <a:pt x="60" y="29"/>
                    <a:pt x="60" y="32"/>
                  </a:cubicBezTo>
                  <a:cubicBezTo>
                    <a:pt x="60" y="33"/>
                    <a:pt x="59" y="34"/>
                    <a:pt x="59" y="34"/>
                  </a:cubicBezTo>
                  <a:cubicBezTo>
                    <a:pt x="59" y="35"/>
                    <a:pt x="59" y="37"/>
                    <a:pt x="59" y="38"/>
                  </a:cubicBezTo>
                  <a:cubicBezTo>
                    <a:pt x="59" y="40"/>
                    <a:pt x="59" y="42"/>
                    <a:pt x="58" y="44"/>
                  </a:cubicBezTo>
                  <a:cubicBezTo>
                    <a:pt x="57" y="45"/>
                    <a:pt x="56" y="46"/>
                    <a:pt x="55" y="47"/>
                  </a:cubicBezTo>
                  <a:cubicBezTo>
                    <a:pt x="55" y="47"/>
                    <a:pt x="55" y="47"/>
                    <a:pt x="54" y="48"/>
                  </a:cubicBezTo>
                  <a:cubicBezTo>
                    <a:pt x="54" y="48"/>
                    <a:pt x="54" y="49"/>
                    <a:pt x="54" y="49"/>
                  </a:cubicBezTo>
                  <a:cubicBezTo>
                    <a:pt x="53" y="50"/>
                    <a:pt x="53" y="51"/>
                    <a:pt x="53" y="52"/>
                  </a:cubicBezTo>
                  <a:cubicBezTo>
                    <a:pt x="52" y="52"/>
                    <a:pt x="52" y="52"/>
                    <a:pt x="51" y="53"/>
                  </a:cubicBezTo>
                  <a:cubicBezTo>
                    <a:pt x="51" y="53"/>
                    <a:pt x="50" y="53"/>
                    <a:pt x="50" y="53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62"/>
                    <a:pt x="48" y="62"/>
                    <a:pt x="47" y="62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1" y="64"/>
                    <a:pt x="53" y="69"/>
                    <a:pt x="54" y="71"/>
                  </a:cubicBezTo>
                  <a:cubicBezTo>
                    <a:pt x="54" y="71"/>
                    <a:pt x="54" y="71"/>
                    <a:pt x="55" y="72"/>
                  </a:cubicBezTo>
                  <a:cubicBezTo>
                    <a:pt x="56" y="72"/>
                    <a:pt x="57" y="73"/>
                    <a:pt x="57" y="75"/>
                  </a:cubicBezTo>
                  <a:cubicBezTo>
                    <a:pt x="58" y="75"/>
                    <a:pt x="57" y="76"/>
                    <a:pt x="56" y="77"/>
                  </a:cubicBezTo>
                  <a:cubicBezTo>
                    <a:pt x="56" y="77"/>
                    <a:pt x="55" y="77"/>
                    <a:pt x="55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4" y="77"/>
                    <a:pt x="53" y="77"/>
                    <a:pt x="53" y="77"/>
                  </a:cubicBezTo>
                  <a:cubicBezTo>
                    <a:pt x="52" y="77"/>
                    <a:pt x="52" y="77"/>
                    <a:pt x="51" y="77"/>
                  </a:cubicBezTo>
                  <a:cubicBezTo>
                    <a:pt x="51" y="77"/>
                    <a:pt x="51" y="77"/>
                    <a:pt x="50" y="77"/>
                  </a:cubicBezTo>
                  <a:cubicBezTo>
                    <a:pt x="47" y="81"/>
                    <a:pt x="43" y="81"/>
                    <a:pt x="39" y="81"/>
                  </a:cubicBezTo>
                  <a:cubicBezTo>
                    <a:pt x="38" y="81"/>
                    <a:pt x="38" y="81"/>
                    <a:pt x="37" y="81"/>
                  </a:cubicBezTo>
                  <a:lnTo>
                    <a:pt x="36" y="81"/>
                  </a:lnTo>
                  <a:close/>
                  <a:moveTo>
                    <a:pt x="30" y="75"/>
                  </a:moveTo>
                  <a:cubicBezTo>
                    <a:pt x="31" y="75"/>
                    <a:pt x="33" y="76"/>
                    <a:pt x="34" y="77"/>
                  </a:cubicBezTo>
                  <a:cubicBezTo>
                    <a:pt x="35" y="78"/>
                    <a:pt x="36" y="79"/>
                    <a:pt x="36" y="79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37" y="79"/>
                    <a:pt x="38" y="79"/>
                    <a:pt x="39" y="79"/>
                  </a:cubicBezTo>
                  <a:cubicBezTo>
                    <a:pt x="43" y="79"/>
                    <a:pt x="46" y="79"/>
                    <a:pt x="49" y="76"/>
                  </a:cubicBezTo>
                  <a:cubicBezTo>
                    <a:pt x="50" y="75"/>
                    <a:pt x="51" y="75"/>
                    <a:pt x="53" y="75"/>
                  </a:cubicBezTo>
                  <a:cubicBezTo>
                    <a:pt x="54" y="75"/>
                    <a:pt x="54" y="76"/>
                    <a:pt x="55" y="76"/>
                  </a:cubicBezTo>
                  <a:cubicBezTo>
                    <a:pt x="55" y="76"/>
                    <a:pt x="55" y="75"/>
                    <a:pt x="55" y="75"/>
                  </a:cubicBezTo>
                  <a:cubicBezTo>
                    <a:pt x="55" y="75"/>
                    <a:pt x="56" y="75"/>
                    <a:pt x="56" y="75"/>
                  </a:cubicBezTo>
                  <a:cubicBezTo>
                    <a:pt x="55" y="74"/>
                    <a:pt x="54" y="74"/>
                    <a:pt x="54" y="73"/>
                  </a:cubicBezTo>
                  <a:cubicBezTo>
                    <a:pt x="53" y="73"/>
                    <a:pt x="52" y="73"/>
                    <a:pt x="52" y="72"/>
                  </a:cubicBezTo>
                  <a:cubicBezTo>
                    <a:pt x="51" y="70"/>
                    <a:pt x="49" y="65"/>
                    <a:pt x="44" y="64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61"/>
                    <a:pt x="46" y="60"/>
                    <a:pt x="47" y="60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2"/>
                    <a:pt x="50" y="51"/>
                    <a:pt x="50" y="51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1" y="50"/>
                    <a:pt x="52" y="50"/>
                    <a:pt x="52" y="49"/>
                  </a:cubicBezTo>
                  <a:cubicBezTo>
                    <a:pt x="52" y="48"/>
                    <a:pt x="52" y="47"/>
                    <a:pt x="53" y="46"/>
                  </a:cubicBezTo>
                  <a:cubicBezTo>
                    <a:pt x="53" y="46"/>
                    <a:pt x="54" y="46"/>
                    <a:pt x="54" y="45"/>
                  </a:cubicBezTo>
                  <a:cubicBezTo>
                    <a:pt x="55" y="44"/>
                    <a:pt x="56" y="43"/>
                    <a:pt x="56" y="43"/>
                  </a:cubicBezTo>
                  <a:cubicBezTo>
                    <a:pt x="57" y="41"/>
                    <a:pt x="57" y="39"/>
                    <a:pt x="57" y="38"/>
                  </a:cubicBezTo>
                  <a:cubicBezTo>
                    <a:pt x="57" y="37"/>
                    <a:pt x="57" y="35"/>
                    <a:pt x="57" y="34"/>
                  </a:cubicBezTo>
                  <a:cubicBezTo>
                    <a:pt x="58" y="33"/>
                    <a:pt x="58" y="32"/>
                    <a:pt x="58" y="32"/>
                  </a:cubicBezTo>
                  <a:cubicBezTo>
                    <a:pt x="58" y="29"/>
                    <a:pt x="59" y="26"/>
                    <a:pt x="62" y="24"/>
                  </a:cubicBezTo>
                  <a:cubicBezTo>
                    <a:pt x="64" y="24"/>
                    <a:pt x="64" y="23"/>
                    <a:pt x="65" y="23"/>
                  </a:cubicBezTo>
                  <a:cubicBezTo>
                    <a:pt x="64" y="23"/>
                    <a:pt x="64" y="23"/>
                    <a:pt x="63" y="22"/>
                  </a:cubicBezTo>
                  <a:cubicBezTo>
                    <a:pt x="62" y="21"/>
                    <a:pt x="61" y="21"/>
                    <a:pt x="61" y="19"/>
                  </a:cubicBezTo>
                  <a:cubicBezTo>
                    <a:pt x="60" y="18"/>
                    <a:pt x="60" y="16"/>
                    <a:pt x="60" y="14"/>
                  </a:cubicBezTo>
                  <a:cubicBezTo>
                    <a:pt x="60" y="12"/>
                    <a:pt x="61" y="11"/>
                    <a:pt x="60" y="10"/>
                  </a:cubicBezTo>
                  <a:cubicBezTo>
                    <a:pt x="59" y="9"/>
                    <a:pt x="59" y="8"/>
                    <a:pt x="59" y="7"/>
                  </a:cubicBezTo>
                  <a:cubicBezTo>
                    <a:pt x="59" y="7"/>
                    <a:pt x="59" y="7"/>
                    <a:pt x="59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6" y="4"/>
                    <a:pt x="55" y="3"/>
                    <a:pt x="54" y="3"/>
                  </a:cubicBezTo>
                  <a:cubicBezTo>
                    <a:pt x="54" y="3"/>
                    <a:pt x="53" y="3"/>
                    <a:pt x="53" y="4"/>
                  </a:cubicBezTo>
                  <a:cubicBezTo>
                    <a:pt x="52" y="5"/>
                    <a:pt x="50" y="7"/>
                    <a:pt x="48" y="8"/>
                  </a:cubicBezTo>
                  <a:cubicBezTo>
                    <a:pt x="47" y="8"/>
                    <a:pt x="44" y="8"/>
                    <a:pt x="42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7"/>
                    <a:pt x="34" y="8"/>
                    <a:pt x="32" y="8"/>
                  </a:cubicBezTo>
                  <a:cubicBezTo>
                    <a:pt x="29" y="8"/>
                    <a:pt x="26" y="7"/>
                    <a:pt x="24" y="7"/>
                  </a:cubicBezTo>
                  <a:cubicBezTo>
                    <a:pt x="22" y="7"/>
                    <a:pt x="21" y="7"/>
                    <a:pt x="20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5"/>
                    <a:pt x="12" y="15"/>
                  </a:cubicBezTo>
                  <a:cubicBezTo>
                    <a:pt x="12" y="15"/>
                    <a:pt x="11" y="15"/>
                    <a:pt x="11" y="15"/>
                  </a:cubicBezTo>
                  <a:cubicBezTo>
                    <a:pt x="11" y="15"/>
                    <a:pt x="10" y="15"/>
                    <a:pt x="10" y="15"/>
                  </a:cubicBezTo>
                  <a:cubicBezTo>
                    <a:pt x="9" y="16"/>
                    <a:pt x="10" y="20"/>
                    <a:pt x="10" y="22"/>
                  </a:cubicBezTo>
                  <a:cubicBezTo>
                    <a:pt x="11" y="26"/>
                    <a:pt x="11" y="30"/>
                    <a:pt x="10" y="32"/>
                  </a:cubicBezTo>
                  <a:cubicBezTo>
                    <a:pt x="9" y="32"/>
                    <a:pt x="9" y="33"/>
                    <a:pt x="8" y="33"/>
                  </a:cubicBezTo>
                  <a:cubicBezTo>
                    <a:pt x="5" y="33"/>
                    <a:pt x="2" y="39"/>
                    <a:pt x="2" y="43"/>
                  </a:cubicBezTo>
                  <a:cubicBezTo>
                    <a:pt x="4" y="43"/>
                    <a:pt x="5" y="47"/>
                    <a:pt x="5" y="49"/>
                  </a:cubicBezTo>
                  <a:cubicBezTo>
                    <a:pt x="5" y="50"/>
                    <a:pt x="5" y="50"/>
                    <a:pt x="5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3"/>
                    <a:pt x="8" y="54"/>
                    <a:pt x="8" y="58"/>
                  </a:cubicBezTo>
                  <a:cubicBezTo>
                    <a:pt x="8" y="59"/>
                    <a:pt x="9" y="60"/>
                    <a:pt x="10" y="60"/>
                  </a:cubicBezTo>
                  <a:cubicBezTo>
                    <a:pt x="11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5" y="62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8" y="66"/>
                    <a:pt x="19" y="67"/>
                    <a:pt x="20" y="69"/>
                  </a:cubicBezTo>
                  <a:cubicBezTo>
                    <a:pt x="21" y="71"/>
                    <a:pt x="26" y="75"/>
                    <a:pt x="27" y="76"/>
                  </a:cubicBezTo>
                  <a:cubicBezTo>
                    <a:pt x="28" y="75"/>
                    <a:pt x="29" y="75"/>
                    <a:pt x="30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1" name="Freeform 310"/>
            <p:cNvSpPr>
              <a:spLocks/>
            </p:cNvSpPr>
            <p:nvPr/>
          </p:nvSpPr>
          <p:spPr bwMode="auto">
            <a:xfrm>
              <a:off x="3057" y="2017"/>
              <a:ext cx="10" cy="13"/>
            </a:xfrm>
            <a:custGeom>
              <a:avLst/>
              <a:gdLst>
                <a:gd name="T0" fmla="*/ 5 w 6"/>
                <a:gd name="T1" fmla="*/ 1 h 8"/>
                <a:gd name="T2" fmla="*/ 1 w 6"/>
                <a:gd name="T3" fmla="*/ 6 h 8"/>
                <a:gd name="T4" fmla="*/ 5 w 6"/>
                <a:gd name="T5" fmla="*/ 7 h 8"/>
                <a:gd name="T6" fmla="*/ 5 w 6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5" y="1"/>
                  </a:moveTo>
                  <a:cubicBezTo>
                    <a:pt x="3" y="0"/>
                    <a:pt x="0" y="3"/>
                    <a:pt x="1" y="6"/>
                  </a:cubicBezTo>
                  <a:cubicBezTo>
                    <a:pt x="2" y="7"/>
                    <a:pt x="4" y="8"/>
                    <a:pt x="5" y="7"/>
                  </a:cubicBezTo>
                  <a:cubicBezTo>
                    <a:pt x="6" y="5"/>
                    <a:pt x="5" y="4"/>
                    <a:pt x="5" y="1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2" name="Freeform 311"/>
            <p:cNvSpPr>
              <a:spLocks noEditPoints="1"/>
            </p:cNvSpPr>
            <p:nvPr/>
          </p:nvSpPr>
          <p:spPr bwMode="auto">
            <a:xfrm>
              <a:off x="3057" y="2017"/>
              <a:ext cx="12" cy="13"/>
            </a:xfrm>
            <a:custGeom>
              <a:avLst/>
              <a:gdLst>
                <a:gd name="T0" fmla="*/ 3 w 7"/>
                <a:gd name="T1" fmla="*/ 8 h 8"/>
                <a:gd name="T2" fmla="*/ 1 w 7"/>
                <a:gd name="T3" fmla="*/ 7 h 8"/>
                <a:gd name="T4" fmla="*/ 1 w 7"/>
                <a:gd name="T5" fmla="*/ 2 h 8"/>
                <a:gd name="T6" fmla="*/ 6 w 7"/>
                <a:gd name="T7" fmla="*/ 1 h 8"/>
                <a:gd name="T8" fmla="*/ 6 w 7"/>
                <a:gd name="T9" fmla="*/ 1 h 8"/>
                <a:gd name="T10" fmla="*/ 6 w 7"/>
                <a:gd name="T11" fmla="*/ 2 h 8"/>
                <a:gd name="T12" fmla="*/ 6 w 7"/>
                <a:gd name="T13" fmla="*/ 7 h 8"/>
                <a:gd name="T14" fmla="*/ 3 w 7"/>
                <a:gd name="T15" fmla="*/ 8 h 8"/>
                <a:gd name="T16" fmla="*/ 4 w 7"/>
                <a:gd name="T17" fmla="*/ 2 h 8"/>
                <a:gd name="T18" fmla="*/ 3 w 7"/>
                <a:gd name="T19" fmla="*/ 3 h 8"/>
                <a:gd name="T20" fmla="*/ 2 w 7"/>
                <a:gd name="T21" fmla="*/ 6 h 8"/>
                <a:gd name="T22" fmla="*/ 3 w 7"/>
                <a:gd name="T23" fmla="*/ 6 h 8"/>
                <a:gd name="T24" fmla="*/ 4 w 7"/>
                <a:gd name="T25" fmla="*/ 6 h 8"/>
                <a:gd name="T26" fmla="*/ 4 w 7"/>
                <a:gd name="T27" fmla="*/ 3 h 8"/>
                <a:gd name="T28" fmla="*/ 4 w 7"/>
                <a:gd name="T29" fmla="*/ 2 h 8"/>
                <a:gd name="T30" fmla="*/ 4 w 7"/>
                <a:gd name="T3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8">
                  <a:moveTo>
                    <a:pt x="3" y="8"/>
                  </a:moveTo>
                  <a:cubicBezTo>
                    <a:pt x="2" y="8"/>
                    <a:pt x="1" y="8"/>
                    <a:pt x="1" y="7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5"/>
                    <a:pt x="6" y="7"/>
                  </a:cubicBezTo>
                  <a:cubicBezTo>
                    <a:pt x="5" y="8"/>
                    <a:pt x="4" y="8"/>
                    <a:pt x="3" y="8"/>
                  </a:cubicBezTo>
                  <a:close/>
                  <a:moveTo>
                    <a:pt x="4" y="2"/>
                  </a:moveTo>
                  <a:cubicBezTo>
                    <a:pt x="3" y="2"/>
                    <a:pt x="3" y="3"/>
                    <a:pt x="3" y="3"/>
                  </a:cubicBezTo>
                  <a:cubicBezTo>
                    <a:pt x="2" y="4"/>
                    <a:pt x="2" y="5"/>
                    <a:pt x="2" y="6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5" y="4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3" name="Freeform 312"/>
            <p:cNvSpPr>
              <a:spLocks/>
            </p:cNvSpPr>
            <p:nvPr/>
          </p:nvSpPr>
          <p:spPr bwMode="auto">
            <a:xfrm>
              <a:off x="2849" y="1763"/>
              <a:ext cx="15" cy="40"/>
            </a:xfrm>
            <a:custGeom>
              <a:avLst/>
              <a:gdLst>
                <a:gd name="T0" fmla="*/ 9 w 9"/>
                <a:gd name="T1" fmla="*/ 20 h 23"/>
                <a:gd name="T2" fmla="*/ 3 w 9"/>
                <a:gd name="T3" fmla="*/ 10 h 23"/>
                <a:gd name="T4" fmla="*/ 0 w 9"/>
                <a:gd name="T5" fmla="*/ 0 h 23"/>
                <a:gd name="T6" fmla="*/ 4 w 9"/>
                <a:gd name="T7" fmla="*/ 1 h 23"/>
                <a:gd name="T8" fmla="*/ 7 w 9"/>
                <a:gd name="T9" fmla="*/ 9 h 23"/>
                <a:gd name="T10" fmla="*/ 9 w 9"/>
                <a:gd name="T11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3">
                  <a:moveTo>
                    <a:pt x="9" y="20"/>
                  </a:moveTo>
                  <a:cubicBezTo>
                    <a:pt x="3" y="23"/>
                    <a:pt x="3" y="12"/>
                    <a:pt x="3" y="10"/>
                  </a:cubicBezTo>
                  <a:cubicBezTo>
                    <a:pt x="3" y="6"/>
                    <a:pt x="0" y="3"/>
                    <a:pt x="0" y="0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3" y="3"/>
                    <a:pt x="7" y="7"/>
                    <a:pt x="7" y="9"/>
                  </a:cubicBezTo>
                  <a:cubicBezTo>
                    <a:pt x="8" y="13"/>
                    <a:pt x="6" y="17"/>
                    <a:pt x="9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4" name="Freeform 313"/>
            <p:cNvSpPr>
              <a:spLocks noEditPoints="1"/>
            </p:cNvSpPr>
            <p:nvPr/>
          </p:nvSpPr>
          <p:spPr bwMode="auto">
            <a:xfrm>
              <a:off x="2847" y="1762"/>
              <a:ext cx="19" cy="38"/>
            </a:xfrm>
            <a:custGeom>
              <a:avLst/>
              <a:gdLst>
                <a:gd name="T0" fmla="*/ 8 w 11"/>
                <a:gd name="T1" fmla="*/ 22 h 22"/>
                <a:gd name="T2" fmla="*/ 3 w 11"/>
                <a:gd name="T3" fmla="*/ 12 h 22"/>
                <a:gd name="T4" fmla="*/ 3 w 11"/>
                <a:gd name="T5" fmla="*/ 11 h 22"/>
                <a:gd name="T6" fmla="*/ 2 w 11"/>
                <a:gd name="T7" fmla="*/ 6 h 22"/>
                <a:gd name="T8" fmla="*/ 0 w 11"/>
                <a:gd name="T9" fmla="*/ 1 h 22"/>
                <a:gd name="T10" fmla="*/ 0 w 11"/>
                <a:gd name="T11" fmla="*/ 0 h 22"/>
                <a:gd name="T12" fmla="*/ 2 w 11"/>
                <a:gd name="T13" fmla="*/ 0 h 22"/>
                <a:gd name="T14" fmla="*/ 5 w 11"/>
                <a:gd name="T15" fmla="*/ 1 h 22"/>
                <a:gd name="T16" fmla="*/ 7 w 11"/>
                <a:gd name="T17" fmla="*/ 0 h 22"/>
                <a:gd name="T18" fmla="*/ 6 w 11"/>
                <a:gd name="T19" fmla="*/ 2 h 22"/>
                <a:gd name="T20" fmla="*/ 8 w 11"/>
                <a:gd name="T21" fmla="*/ 7 h 22"/>
                <a:gd name="T22" fmla="*/ 9 w 11"/>
                <a:gd name="T23" fmla="*/ 10 h 22"/>
                <a:gd name="T24" fmla="*/ 10 w 11"/>
                <a:gd name="T25" fmla="*/ 15 h 22"/>
                <a:gd name="T26" fmla="*/ 10 w 11"/>
                <a:gd name="T27" fmla="*/ 20 h 22"/>
                <a:gd name="T28" fmla="*/ 11 w 11"/>
                <a:gd name="T29" fmla="*/ 21 h 22"/>
                <a:gd name="T30" fmla="*/ 10 w 11"/>
                <a:gd name="T31" fmla="*/ 22 h 22"/>
                <a:gd name="T32" fmla="*/ 8 w 11"/>
                <a:gd name="T33" fmla="*/ 22 h 22"/>
                <a:gd name="T34" fmla="*/ 3 w 11"/>
                <a:gd name="T35" fmla="*/ 3 h 22"/>
                <a:gd name="T36" fmla="*/ 3 w 11"/>
                <a:gd name="T37" fmla="*/ 5 h 22"/>
                <a:gd name="T38" fmla="*/ 5 w 11"/>
                <a:gd name="T39" fmla="*/ 10 h 22"/>
                <a:gd name="T40" fmla="*/ 5 w 11"/>
                <a:gd name="T41" fmla="*/ 12 h 22"/>
                <a:gd name="T42" fmla="*/ 8 w 11"/>
                <a:gd name="T43" fmla="*/ 20 h 22"/>
                <a:gd name="T44" fmla="*/ 8 w 11"/>
                <a:gd name="T45" fmla="*/ 20 h 22"/>
                <a:gd name="T46" fmla="*/ 8 w 11"/>
                <a:gd name="T47" fmla="*/ 15 h 22"/>
                <a:gd name="T48" fmla="*/ 7 w 11"/>
                <a:gd name="T49" fmla="*/ 11 h 22"/>
                <a:gd name="T50" fmla="*/ 6 w 11"/>
                <a:gd name="T51" fmla="*/ 8 h 22"/>
                <a:gd name="T52" fmla="*/ 4 w 11"/>
                <a:gd name="T53" fmla="*/ 3 h 22"/>
                <a:gd name="T54" fmla="*/ 3 w 11"/>
                <a:gd name="T55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" h="22">
                  <a:moveTo>
                    <a:pt x="8" y="22"/>
                  </a:moveTo>
                  <a:cubicBezTo>
                    <a:pt x="4" y="22"/>
                    <a:pt x="3" y="15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9"/>
                    <a:pt x="2" y="7"/>
                    <a:pt x="2" y="6"/>
                  </a:cubicBezTo>
                  <a:cubicBezTo>
                    <a:pt x="1" y="4"/>
                    <a:pt x="0" y="3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4" y="1"/>
                    <a:pt x="5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7" y="5"/>
                    <a:pt x="8" y="7"/>
                  </a:cubicBezTo>
                  <a:cubicBezTo>
                    <a:pt x="8" y="8"/>
                    <a:pt x="9" y="9"/>
                    <a:pt x="9" y="10"/>
                  </a:cubicBezTo>
                  <a:cubicBezTo>
                    <a:pt x="10" y="12"/>
                    <a:pt x="10" y="13"/>
                    <a:pt x="10" y="15"/>
                  </a:cubicBezTo>
                  <a:cubicBezTo>
                    <a:pt x="9" y="17"/>
                    <a:pt x="9" y="19"/>
                    <a:pt x="10" y="2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8" y="22"/>
                  </a:cubicBezTo>
                  <a:close/>
                  <a:moveTo>
                    <a:pt x="3" y="3"/>
                  </a:moveTo>
                  <a:cubicBezTo>
                    <a:pt x="3" y="3"/>
                    <a:pt x="3" y="4"/>
                    <a:pt x="3" y="5"/>
                  </a:cubicBezTo>
                  <a:cubicBezTo>
                    <a:pt x="4" y="6"/>
                    <a:pt x="5" y="8"/>
                    <a:pt x="5" y="10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5" y="14"/>
                    <a:pt x="5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7" y="19"/>
                    <a:pt x="7" y="17"/>
                    <a:pt x="8" y="15"/>
                  </a:cubicBezTo>
                  <a:cubicBezTo>
                    <a:pt x="8" y="13"/>
                    <a:pt x="8" y="12"/>
                    <a:pt x="7" y="11"/>
                  </a:cubicBezTo>
                  <a:cubicBezTo>
                    <a:pt x="7" y="10"/>
                    <a:pt x="7" y="9"/>
                    <a:pt x="6" y="8"/>
                  </a:cubicBezTo>
                  <a:cubicBezTo>
                    <a:pt x="5" y="6"/>
                    <a:pt x="4" y="5"/>
                    <a:pt x="4" y="3"/>
                  </a:cubicBezTo>
                  <a:cubicBezTo>
                    <a:pt x="4" y="3"/>
                    <a:pt x="3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5" name="Freeform 314"/>
            <p:cNvSpPr>
              <a:spLocks/>
            </p:cNvSpPr>
            <p:nvPr/>
          </p:nvSpPr>
          <p:spPr bwMode="auto">
            <a:xfrm>
              <a:off x="2900" y="1569"/>
              <a:ext cx="26" cy="56"/>
            </a:xfrm>
            <a:custGeom>
              <a:avLst/>
              <a:gdLst>
                <a:gd name="T0" fmla="*/ 5 w 15"/>
                <a:gd name="T1" fmla="*/ 2 h 33"/>
                <a:gd name="T2" fmla="*/ 11 w 15"/>
                <a:gd name="T3" fmla="*/ 0 h 33"/>
                <a:gd name="T4" fmla="*/ 14 w 15"/>
                <a:gd name="T5" fmla="*/ 1 h 33"/>
                <a:gd name="T6" fmla="*/ 13 w 15"/>
                <a:gd name="T7" fmla="*/ 4 h 33"/>
                <a:gd name="T8" fmla="*/ 14 w 15"/>
                <a:gd name="T9" fmla="*/ 8 h 33"/>
                <a:gd name="T10" fmla="*/ 10 w 15"/>
                <a:gd name="T11" fmla="*/ 15 h 33"/>
                <a:gd name="T12" fmla="*/ 9 w 15"/>
                <a:gd name="T13" fmla="*/ 15 h 33"/>
                <a:gd name="T14" fmla="*/ 13 w 15"/>
                <a:gd name="T15" fmla="*/ 18 h 33"/>
                <a:gd name="T16" fmla="*/ 15 w 15"/>
                <a:gd name="T17" fmla="*/ 23 h 33"/>
                <a:gd name="T18" fmla="*/ 10 w 15"/>
                <a:gd name="T19" fmla="*/ 27 h 33"/>
                <a:gd name="T20" fmla="*/ 8 w 15"/>
                <a:gd name="T21" fmla="*/ 33 h 33"/>
                <a:gd name="T22" fmla="*/ 6 w 15"/>
                <a:gd name="T23" fmla="*/ 24 h 33"/>
                <a:gd name="T24" fmla="*/ 3 w 15"/>
                <a:gd name="T25" fmla="*/ 21 h 33"/>
                <a:gd name="T26" fmla="*/ 0 w 15"/>
                <a:gd name="T27" fmla="*/ 18 h 33"/>
                <a:gd name="T28" fmla="*/ 4 w 15"/>
                <a:gd name="T29" fmla="*/ 11 h 33"/>
                <a:gd name="T30" fmla="*/ 3 w 15"/>
                <a:gd name="T31" fmla="*/ 4 h 33"/>
                <a:gd name="T32" fmla="*/ 5 w 15"/>
                <a:gd name="T33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" h="33">
                  <a:moveTo>
                    <a:pt x="5" y="2"/>
                  </a:moveTo>
                  <a:cubicBezTo>
                    <a:pt x="8" y="0"/>
                    <a:pt x="8" y="0"/>
                    <a:pt x="11" y="0"/>
                  </a:cubicBezTo>
                  <a:cubicBezTo>
                    <a:pt x="12" y="0"/>
                    <a:pt x="11" y="5"/>
                    <a:pt x="14" y="1"/>
                  </a:cubicBezTo>
                  <a:cubicBezTo>
                    <a:pt x="14" y="2"/>
                    <a:pt x="14" y="3"/>
                    <a:pt x="13" y="4"/>
                  </a:cubicBezTo>
                  <a:cubicBezTo>
                    <a:pt x="11" y="7"/>
                    <a:pt x="14" y="6"/>
                    <a:pt x="14" y="8"/>
                  </a:cubicBezTo>
                  <a:cubicBezTo>
                    <a:pt x="15" y="12"/>
                    <a:pt x="11" y="12"/>
                    <a:pt x="10" y="15"/>
                  </a:cubicBezTo>
                  <a:cubicBezTo>
                    <a:pt x="10" y="15"/>
                    <a:pt x="10" y="15"/>
                    <a:pt x="9" y="15"/>
                  </a:cubicBezTo>
                  <a:cubicBezTo>
                    <a:pt x="10" y="17"/>
                    <a:pt x="11" y="18"/>
                    <a:pt x="13" y="18"/>
                  </a:cubicBezTo>
                  <a:cubicBezTo>
                    <a:pt x="15" y="17"/>
                    <a:pt x="15" y="22"/>
                    <a:pt x="15" y="23"/>
                  </a:cubicBezTo>
                  <a:cubicBezTo>
                    <a:pt x="15" y="25"/>
                    <a:pt x="11" y="25"/>
                    <a:pt x="10" y="27"/>
                  </a:cubicBezTo>
                  <a:cubicBezTo>
                    <a:pt x="9" y="30"/>
                    <a:pt x="12" y="31"/>
                    <a:pt x="8" y="33"/>
                  </a:cubicBezTo>
                  <a:cubicBezTo>
                    <a:pt x="7" y="31"/>
                    <a:pt x="7" y="25"/>
                    <a:pt x="6" y="24"/>
                  </a:cubicBezTo>
                  <a:cubicBezTo>
                    <a:pt x="4" y="23"/>
                    <a:pt x="3" y="23"/>
                    <a:pt x="3" y="21"/>
                  </a:cubicBezTo>
                  <a:cubicBezTo>
                    <a:pt x="2" y="19"/>
                    <a:pt x="1" y="19"/>
                    <a:pt x="0" y="18"/>
                  </a:cubicBezTo>
                  <a:cubicBezTo>
                    <a:pt x="0" y="15"/>
                    <a:pt x="3" y="14"/>
                    <a:pt x="4" y="11"/>
                  </a:cubicBezTo>
                  <a:cubicBezTo>
                    <a:pt x="4" y="9"/>
                    <a:pt x="4" y="4"/>
                    <a:pt x="3" y="4"/>
                  </a:cubicBezTo>
                  <a:cubicBezTo>
                    <a:pt x="4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6" name="Freeform 315"/>
            <p:cNvSpPr>
              <a:spLocks noEditPoints="1"/>
            </p:cNvSpPr>
            <p:nvPr/>
          </p:nvSpPr>
          <p:spPr bwMode="auto">
            <a:xfrm>
              <a:off x="2899" y="1567"/>
              <a:ext cx="29" cy="60"/>
            </a:xfrm>
            <a:custGeom>
              <a:avLst/>
              <a:gdLst>
                <a:gd name="T0" fmla="*/ 8 w 17"/>
                <a:gd name="T1" fmla="*/ 34 h 35"/>
                <a:gd name="T2" fmla="*/ 6 w 17"/>
                <a:gd name="T3" fmla="*/ 26 h 35"/>
                <a:gd name="T4" fmla="*/ 3 w 17"/>
                <a:gd name="T5" fmla="*/ 22 h 35"/>
                <a:gd name="T6" fmla="*/ 0 w 17"/>
                <a:gd name="T7" fmla="*/ 19 h 35"/>
                <a:gd name="T8" fmla="*/ 4 w 17"/>
                <a:gd name="T9" fmla="*/ 12 h 35"/>
                <a:gd name="T10" fmla="*/ 3 w 17"/>
                <a:gd name="T11" fmla="*/ 5 h 35"/>
                <a:gd name="T12" fmla="*/ 4 w 17"/>
                <a:gd name="T13" fmla="*/ 3 h 35"/>
                <a:gd name="T14" fmla="*/ 6 w 17"/>
                <a:gd name="T15" fmla="*/ 2 h 35"/>
                <a:gd name="T16" fmla="*/ 14 w 17"/>
                <a:gd name="T17" fmla="*/ 2 h 35"/>
                <a:gd name="T18" fmla="*/ 14 w 17"/>
                <a:gd name="T19" fmla="*/ 1 h 35"/>
                <a:gd name="T20" fmla="*/ 16 w 17"/>
                <a:gd name="T21" fmla="*/ 2 h 35"/>
                <a:gd name="T22" fmla="*/ 15 w 17"/>
                <a:gd name="T23" fmla="*/ 6 h 35"/>
                <a:gd name="T24" fmla="*/ 15 w 17"/>
                <a:gd name="T25" fmla="*/ 7 h 35"/>
                <a:gd name="T26" fmla="*/ 14 w 17"/>
                <a:gd name="T27" fmla="*/ 14 h 35"/>
                <a:gd name="T28" fmla="*/ 12 w 17"/>
                <a:gd name="T29" fmla="*/ 18 h 35"/>
                <a:gd name="T30" fmla="*/ 16 w 17"/>
                <a:gd name="T31" fmla="*/ 18 h 35"/>
                <a:gd name="T32" fmla="*/ 14 w 17"/>
                <a:gd name="T33" fmla="*/ 27 h 35"/>
                <a:gd name="T34" fmla="*/ 12 w 17"/>
                <a:gd name="T35" fmla="*/ 31 h 35"/>
                <a:gd name="T36" fmla="*/ 8 w 17"/>
                <a:gd name="T37" fmla="*/ 35 h 35"/>
                <a:gd name="T38" fmla="*/ 6 w 17"/>
                <a:gd name="T39" fmla="*/ 12 h 35"/>
                <a:gd name="T40" fmla="*/ 2 w 17"/>
                <a:gd name="T41" fmla="*/ 18 h 35"/>
                <a:gd name="T42" fmla="*/ 5 w 17"/>
                <a:gd name="T43" fmla="*/ 22 h 35"/>
                <a:gd name="T44" fmla="*/ 7 w 17"/>
                <a:gd name="T45" fmla="*/ 24 h 35"/>
                <a:gd name="T46" fmla="*/ 10 w 17"/>
                <a:gd name="T47" fmla="*/ 32 h 35"/>
                <a:gd name="T48" fmla="*/ 11 w 17"/>
                <a:gd name="T49" fmla="*/ 27 h 35"/>
                <a:gd name="T50" fmla="*/ 15 w 17"/>
                <a:gd name="T51" fmla="*/ 24 h 35"/>
                <a:gd name="T52" fmla="*/ 13 w 17"/>
                <a:gd name="T53" fmla="*/ 20 h 35"/>
                <a:gd name="T54" fmla="*/ 9 w 17"/>
                <a:gd name="T55" fmla="*/ 15 h 35"/>
                <a:gd name="T56" fmla="*/ 13 w 17"/>
                <a:gd name="T57" fmla="*/ 13 h 35"/>
                <a:gd name="T58" fmla="*/ 14 w 17"/>
                <a:gd name="T59" fmla="*/ 8 h 35"/>
                <a:gd name="T60" fmla="*/ 13 w 17"/>
                <a:gd name="T61" fmla="*/ 5 h 35"/>
                <a:gd name="T62" fmla="*/ 12 w 17"/>
                <a:gd name="T63" fmla="*/ 2 h 35"/>
                <a:gd name="T64" fmla="*/ 7 w 17"/>
                <a:gd name="T65" fmla="*/ 3 h 35"/>
                <a:gd name="T66" fmla="*/ 5 w 17"/>
                <a:gd name="T67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" h="35">
                  <a:moveTo>
                    <a:pt x="8" y="35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3"/>
                    <a:pt x="8" y="33"/>
                    <a:pt x="8" y="32"/>
                  </a:cubicBezTo>
                  <a:cubicBezTo>
                    <a:pt x="7" y="30"/>
                    <a:pt x="7" y="27"/>
                    <a:pt x="6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4" y="25"/>
                    <a:pt x="3" y="24"/>
                    <a:pt x="3" y="22"/>
                  </a:cubicBezTo>
                  <a:cubicBezTo>
                    <a:pt x="3" y="22"/>
                    <a:pt x="2" y="21"/>
                    <a:pt x="2" y="21"/>
                  </a:cubicBezTo>
                  <a:cubicBezTo>
                    <a:pt x="1" y="21"/>
                    <a:pt x="1" y="20"/>
                    <a:pt x="0" y="19"/>
                  </a:cubicBezTo>
                  <a:cubicBezTo>
                    <a:pt x="0" y="17"/>
                    <a:pt x="1" y="15"/>
                    <a:pt x="2" y="14"/>
                  </a:cubicBezTo>
                  <a:cubicBezTo>
                    <a:pt x="3" y="13"/>
                    <a:pt x="4" y="13"/>
                    <a:pt x="4" y="12"/>
                  </a:cubicBezTo>
                  <a:cubicBezTo>
                    <a:pt x="4" y="10"/>
                    <a:pt x="4" y="6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3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0"/>
                    <a:pt x="9" y="0"/>
                    <a:pt x="12" y="0"/>
                  </a:cubicBezTo>
                  <a:cubicBezTo>
                    <a:pt x="13" y="0"/>
                    <a:pt x="13" y="1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3"/>
                    <a:pt x="16" y="4"/>
                    <a:pt x="15" y="5"/>
                  </a:cubicBezTo>
                  <a:cubicBezTo>
                    <a:pt x="15" y="5"/>
                    <a:pt x="15" y="6"/>
                    <a:pt x="15" y="6"/>
                  </a:cubicBezTo>
                  <a:cubicBezTo>
                    <a:pt x="14" y="6"/>
                    <a:pt x="14" y="7"/>
                    <a:pt x="14" y="7"/>
                  </a:cubicBezTo>
                  <a:cubicBezTo>
                    <a:pt x="14" y="7"/>
                    <a:pt x="14" y="7"/>
                    <a:pt x="15" y="7"/>
                  </a:cubicBezTo>
                  <a:cubicBezTo>
                    <a:pt x="15" y="7"/>
                    <a:pt x="16" y="8"/>
                    <a:pt x="16" y="9"/>
                  </a:cubicBezTo>
                  <a:cubicBezTo>
                    <a:pt x="17" y="12"/>
                    <a:pt x="15" y="13"/>
                    <a:pt x="14" y="14"/>
                  </a:cubicBezTo>
                  <a:cubicBezTo>
                    <a:pt x="13" y="15"/>
                    <a:pt x="13" y="16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4" y="18"/>
                  </a:cubicBezTo>
                  <a:cubicBezTo>
                    <a:pt x="14" y="18"/>
                    <a:pt x="15" y="18"/>
                    <a:pt x="16" y="18"/>
                  </a:cubicBezTo>
                  <a:cubicBezTo>
                    <a:pt x="17" y="20"/>
                    <a:pt x="17" y="24"/>
                    <a:pt x="17" y="24"/>
                  </a:cubicBezTo>
                  <a:cubicBezTo>
                    <a:pt x="17" y="26"/>
                    <a:pt x="15" y="26"/>
                    <a:pt x="14" y="27"/>
                  </a:cubicBezTo>
                  <a:cubicBezTo>
                    <a:pt x="13" y="27"/>
                    <a:pt x="13" y="28"/>
                    <a:pt x="12" y="28"/>
                  </a:cubicBezTo>
                  <a:cubicBezTo>
                    <a:pt x="12" y="29"/>
                    <a:pt x="12" y="30"/>
                    <a:pt x="12" y="31"/>
                  </a:cubicBezTo>
                  <a:cubicBezTo>
                    <a:pt x="12" y="32"/>
                    <a:pt x="12" y="33"/>
                    <a:pt x="9" y="35"/>
                  </a:cubicBezTo>
                  <a:lnTo>
                    <a:pt x="8" y="35"/>
                  </a:lnTo>
                  <a:close/>
                  <a:moveTo>
                    <a:pt x="5" y="5"/>
                  </a:moveTo>
                  <a:cubicBezTo>
                    <a:pt x="6" y="7"/>
                    <a:pt x="6" y="11"/>
                    <a:pt x="6" y="12"/>
                  </a:cubicBezTo>
                  <a:cubicBezTo>
                    <a:pt x="5" y="14"/>
                    <a:pt x="4" y="15"/>
                    <a:pt x="4" y="15"/>
                  </a:cubicBezTo>
                  <a:cubicBezTo>
                    <a:pt x="3" y="17"/>
                    <a:pt x="2" y="17"/>
                    <a:pt x="2" y="18"/>
                  </a:cubicBezTo>
                  <a:cubicBezTo>
                    <a:pt x="2" y="19"/>
                    <a:pt x="3" y="19"/>
                    <a:pt x="3" y="20"/>
                  </a:cubicBezTo>
                  <a:cubicBezTo>
                    <a:pt x="4" y="20"/>
                    <a:pt x="4" y="20"/>
                    <a:pt x="5" y="22"/>
                  </a:cubicBezTo>
                  <a:cubicBezTo>
                    <a:pt x="5" y="23"/>
                    <a:pt x="5" y="23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9" y="25"/>
                    <a:pt x="9" y="28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1"/>
                    <a:pt x="10" y="31"/>
                  </a:cubicBezTo>
                  <a:cubicBezTo>
                    <a:pt x="10" y="30"/>
                    <a:pt x="10" y="29"/>
                    <a:pt x="11" y="27"/>
                  </a:cubicBezTo>
                  <a:cubicBezTo>
                    <a:pt x="11" y="26"/>
                    <a:pt x="12" y="26"/>
                    <a:pt x="13" y="25"/>
                  </a:cubicBezTo>
                  <a:cubicBezTo>
                    <a:pt x="14" y="25"/>
                    <a:pt x="15" y="24"/>
                    <a:pt x="15" y="24"/>
                  </a:cubicBezTo>
                  <a:cubicBezTo>
                    <a:pt x="15" y="22"/>
                    <a:pt x="15" y="20"/>
                    <a:pt x="14" y="20"/>
                  </a:cubicBezTo>
                  <a:cubicBezTo>
                    <a:pt x="14" y="20"/>
                    <a:pt x="14" y="20"/>
                    <a:pt x="13" y="20"/>
                  </a:cubicBezTo>
                  <a:cubicBezTo>
                    <a:pt x="11" y="20"/>
                    <a:pt x="10" y="18"/>
                    <a:pt x="9" y="17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2" y="13"/>
                    <a:pt x="13" y="13"/>
                  </a:cubicBezTo>
                  <a:cubicBezTo>
                    <a:pt x="14" y="12"/>
                    <a:pt x="15" y="11"/>
                    <a:pt x="14" y="9"/>
                  </a:cubicBezTo>
                  <a:cubicBezTo>
                    <a:pt x="14" y="9"/>
                    <a:pt x="14" y="9"/>
                    <a:pt x="14" y="8"/>
                  </a:cubicBezTo>
                  <a:cubicBezTo>
                    <a:pt x="13" y="8"/>
                    <a:pt x="13" y="8"/>
                    <a:pt x="12" y="7"/>
                  </a:cubicBezTo>
                  <a:cubicBezTo>
                    <a:pt x="12" y="6"/>
                    <a:pt x="13" y="5"/>
                    <a:pt x="13" y="5"/>
                  </a:cubicBezTo>
                  <a:cubicBezTo>
                    <a:pt x="13" y="5"/>
                    <a:pt x="13" y="5"/>
                    <a:pt x="13" y="4"/>
                  </a:cubicBezTo>
                  <a:cubicBezTo>
                    <a:pt x="12" y="4"/>
                    <a:pt x="12" y="3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0" y="2"/>
                    <a:pt x="9" y="2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5"/>
                    <a:pt x="5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7" name="Freeform 316"/>
            <p:cNvSpPr>
              <a:spLocks/>
            </p:cNvSpPr>
            <p:nvPr/>
          </p:nvSpPr>
          <p:spPr bwMode="auto">
            <a:xfrm>
              <a:off x="2921" y="1596"/>
              <a:ext cx="3" cy="4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1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1"/>
                    <a:pt x="2" y="2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8" name="Freeform 317"/>
            <p:cNvSpPr>
              <a:spLocks/>
            </p:cNvSpPr>
            <p:nvPr/>
          </p:nvSpPr>
          <p:spPr bwMode="auto">
            <a:xfrm>
              <a:off x="2919" y="1589"/>
              <a:ext cx="9" cy="11"/>
            </a:xfrm>
            <a:custGeom>
              <a:avLst/>
              <a:gdLst>
                <a:gd name="T0" fmla="*/ 2 w 5"/>
                <a:gd name="T1" fmla="*/ 6 h 6"/>
                <a:gd name="T2" fmla="*/ 1 w 5"/>
                <a:gd name="T3" fmla="*/ 6 h 6"/>
                <a:gd name="T4" fmla="*/ 0 w 5"/>
                <a:gd name="T5" fmla="*/ 6 h 6"/>
                <a:gd name="T6" fmla="*/ 5 w 5"/>
                <a:gd name="T7" fmla="*/ 0 h 6"/>
                <a:gd name="T8" fmla="*/ 3 w 5"/>
                <a:gd name="T9" fmla="*/ 5 h 6"/>
                <a:gd name="T10" fmla="*/ 3 w 5"/>
                <a:gd name="T11" fmla="*/ 6 h 6"/>
                <a:gd name="T12" fmla="*/ 3 w 5"/>
                <a:gd name="T13" fmla="*/ 6 h 6"/>
                <a:gd name="T14" fmla="*/ 2 w 5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2" y="6"/>
                    <a:pt x="2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lnTo>
                    <a:pt x="2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49" name="Freeform 318"/>
            <p:cNvSpPr>
              <a:spLocks/>
            </p:cNvSpPr>
            <p:nvPr/>
          </p:nvSpPr>
          <p:spPr bwMode="auto">
            <a:xfrm>
              <a:off x="3012" y="1613"/>
              <a:ext cx="81" cy="78"/>
            </a:xfrm>
            <a:custGeom>
              <a:avLst/>
              <a:gdLst>
                <a:gd name="T0" fmla="*/ 4 w 47"/>
                <a:gd name="T1" fmla="*/ 1 h 45"/>
                <a:gd name="T2" fmla="*/ 16 w 47"/>
                <a:gd name="T3" fmla="*/ 3 h 45"/>
                <a:gd name="T4" fmla="*/ 26 w 47"/>
                <a:gd name="T5" fmla="*/ 1 h 45"/>
                <a:gd name="T6" fmla="*/ 26 w 47"/>
                <a:gd name="T7" fmla="*/ 2 h 45"/>
                <a:gd name="T8" fmla="*/ 32 w 47"/>
                <a:gd name="T9" fmla="*/ 3 h 45"/>
                <a:gd name="T10" fmla="*/ 31 w 47"/>
                <a:gd name="T11" fmla="*/ 2 h 45"/>
                <a:gd name="T12" fmla="*/ 32 w 47"/>
                <a:gd name="T13" fmla="*/ 4 h 45"/>
                <a:gd name="T14" fmla="*/ 32 w 47"/>
                <a:gd name="T15" fmla="*/ 2 h 45"/>
                <a:gd name="T16" fmla="*/ 40 w 47"/>
                <a:gd name="T17" fmla="*/ 2 h 45"/>
                <a:gd name="T18" fmla="*/ 43 w 47"/>
                <a:gd name="T19" fmla="*/ 12 h 45"/>
                <a:gd name="T20" fmla="*/ 39 w 47"/>
                <a:gd name="T21" fmla="*/ 17 h 45"/>
                <a:gd name="T22" fmla="*/ 34 w 47"/>
                <a:gd name="T23" fmla="*/ 8 h 45"/>
                <a:gd name="T24" fmla="*/ 38 w 47"/>
                <a:gd name="T25" fmla="*/ 21 h 45"/>
                <a:gd name="T26" fmla="*/ 46 w 47"/>
                <a:gd name="T27" fmla="*/ 35 h 45"/>
                <a:gd name="T28" fmla="*/ 45 w 47"/>
                <a:gd name="T29" fmla="*/ 39 h 45"/>
                <a:gd name="T30" fmla="*/ 41 w 47"/>
                <a:gd name="T31" fmla="*/ 42 h 45"/>
                <a:gd name="T32" fmla="*/ 39 w 47"/>
                <a:gd name="T33" fmla="*/ 44 h 45"/>
                <a:gd name="T34" fmla="*/ 36 w 47"/>
                <a:gd name="T35" fmla="*/ 43 h 45"/>
                <a:gd name="T36" fmla="*/ 29 w 47"/>
                <a:gd name="T37" fmla="*/ 43 h 45"/>
                <a:gd name="T38" fmla="*/ 30 w 47"/>
                <a:gd name="T39" fmla="*/ 42 h 45"/>
                <a:gd name="T40" fmla="*/ 13 w 47"/>
                <a:gd name="T41" fmla="*/ 43 h 45"/>
                <a:gd name="T42" fmla="*/ 4 w 47"/>
                <a:gd name="T43" fmla="*/ 43 h 45"/>
                <a:gd name="T44" fmla="*/ 4 w 47"/>
                <a:gd name="T45" fmla="*/ 38 h 45"/>
                <a:gd name="T46" fmla="*/ 4 w 47"/>
                <a:gd name="T47" fmla="*/ 14 h 45"/>
                <a:gd name="T48" fmla="*/ 4 w 47"/>
                <a:gd name="T49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45">
                  <a:moveTo>
                    <a:pt x="4" y="1"/>
                  </a:moveTo>
                  <a:cubicBezTo>
                    <a:pt x="8" y="1"/>
                    <a:pt x="12" y="2"/>
                    <a:pt x="16" y="3"/>
                  </a:cubicBezTo>
                  <a:cubicBezTo>
                    <a:pt x="20" y="5"/>
                    <a:pt x="22" y="3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8" y="1"/>
                    <a:pt x="31" y="0"/>
                    <a:pt x="32" y="3"/>
                  </a:cubicBezTo>
                  <a:cubicBezTo>
                    <a:pt x="32" y="2"/>
                    <a:pt x="31" y="2"/>
                    <a:pt x="31" y="2"/>
                  </a:cubicBezTo>
                  <a:cubicBezTo>
                    <a:pt x="31" y="2"/>
                    <a:pt x="31" y="3"/>
                    <a:pt x="32" y="4"/>
                  </a:cubicBezTo>
                  <a:cubicBezTo>
                    <a:pt x="32" y="3"/>
                    <a:pt x="32" y="3"/>
                    <a:pt x="32" y="2"/>
                  </a:cubicBezTo>
                  <a:cubicBezTo>
                    <a:pt x="35" y="5"/>
                    <a:pt x="37" y="1"/>
                    <a:pt x="40" y="2"/>
                  </a:cubicBezTo>
                  <a:cubicBezTo>
                    <a:pt x="41" y="3"/>
                    <a:pt x="43" y="10"/>
                    <a:pt x="43" y="12"/>
                  </a:cubicBezTo>
                  <a:cubicBezTo>
                    <a:pt x="42" y="14"/>
                    <a:pt x="41" y="20"/>
                    <a:pt x="39" y="17"/>
                  </a:cubicBezTo>
                  <a:cubicBezTo>
                    <a:pt x="36" y="14"/>
                    <a:pt x="35" y="11"/>
                    <a:pt x="34" y="8"/>
                  </a:cubicBezTo>
                  <a:cubicBezTo>
                    <a:pt x="31" y="12"/>
                    <a:pt x="37" y="18"/>
                    <a:pt x="38" y="21"/>
                  </a:cubicBezTo>
                  <a:cubicBezTo>
                    <a:pt x="40" y="26"/>
                    <a:pt x="42" y="32"/>
                    <a:pt x="46" y="35"/>
                  </a:cubicBezTo>
                  <a:cubicBezTo>
                    <a:pt x="43" y="35"/>
                    <a:pt x="47" y="38"/>
                    <a:pt x="45" y="39"/>
                  </a:cubicBezTo>
                  <a:cubicBezTo>
                    <a:pt x="44" y="40"/>
                    <a:pt x="42" y="42"/>
                    <a:pt x="41" y="42"/>
                  </a:cubicBezTo>
                  <a:cubicBezTo>
                    <a:pt x="40" y="42"/>
                    <a:pt x="40" y="44"/>
                    <a:pt x="39" y="44"/>
                  </a:cubicBezTo>
                  <a:cubicBezTo>
                    <a:pt x="38" y="44"/>
                    <a:pt x="37" y="43"/>
                    <a:pt x="36" y="43"/>
                  </a:cubicBezTo>
                  <a:cubicBezTo>
                    <a:pt x="34" y="43"/>
                    <a:pt x="32" y="43"/>
                    <a:pt x="29" y="43"/>
                  </a:cubicBezTo>
                  <a:cubicBezTo>
                    <a:pt x="29" y="43"/>
                    <a:pt x="30" y="42"/>
                    <a:pt x="30" y="42"/>
                  </a:cubicBezTo>
                  <a:cubicBezTo>
                    <a:pt x="27" y="45"/>
                    <a:pt x="17" y="43"/>
                    <a:pt x="13" y="43"/>
                  </a:cubicBezTo>
                  <a:cubicBezTo>
                    <a:pt x="10" y="43"/>
                    <a:pt x="7" y="43"/>
                    <a:pt x="4" y="43"/>
                  </a:cubicBezTo>
                  <a:cubicBezTo>
                    <a:pt x="4" y="43"/>
                    <a:pt x="4" y="38"/>
                    <a:pt x="4" y="38"/>
                  </a:cubicBezTo>
                  <a:cubicBezTo>
                    <a:pt x="4" y="30"/>
                    <a:pt x="4" y="22"/>
                    <a:pt x="4" y="14"/>
                  </a:cubicBezTo>
                  <a:cubicBezTo>
                    <a:pt x="4" y="10"/>
                    <a:pt x="0" y="4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0" name="Freeform 319"/>
            <p:cNvSpPr>
              <a:spLocks noEditPoints="1"/>
            </p:cNvSpPr>
            <p:nvPr/>
          </p:nvSpPr>
          <p:spPr bwMode="auto">
            <a:xfrm>
              <a:off x="3012" y="1608"/>
              <a:ext cx="85" cy="83"/>
            </a:xfrm>
            <a:custGeom>
              <a:avLst/>
              <a:gdLst>
                <a:gd name="T0" fmla="*/ 37 w 49"/>
                <a:gd name="T1" fmla="*/ 47 h 48"/>
                <a:gd name="T2" fmla="*/ 32 w 49"/>
                <a:gd name="T3" fmla="*/ 47 h 48"/>
                <a:gd name="T4" fmla="*/ 28 w 49"/>
                <a:gd name="T5" fmla="*/ 47 h 48"/>
                <a:gd name="T6" fmla="*/ 17 w 49"/>
                <a:gd name="T7" fmla="*/ 47 h 48"/>
                <a:gd name="T8" fmla="*/ 4 w 49"/>
                <a:gd name="T9" fmla="*/ 47 h 48"/>
                <a:gd name="T10" fmla="*/ 3 w 49"/>
                <a:gd name="T11" fmla="*/ 41 h 48"/>
                <a:gd name="T12" fmla="*/ 3 w 49"/>
                <a:gd name="T13" fmla="*/ 17 h 48"/>
                <a:gd name="T14" fmla="*/ 4 w 49"/>
                <a:gd name="T15" fmla="*/ 3 h 48"/>
                <a:gd name="T16" fmla="*/ 4 w 49"/>
                <a:gd name="T17" fmla="*/ 3 h 48"/>
                <a:gd name="T18" fmla="*/ 24 w 49"/>
                <a:gd name="T19" fmla="*/ 4 h 48"/>
                <a:gd name="T20" fmla="*/ 29 w 49"/>
                <a:gd name="T21" fmla="*/ 2 h 48"/>
                <a:gd name="T22" fmla="*/ 29 w 49"/>
                <a:gd name="T23" fmla="*/ 2 h 48"/>
                <a:gd name="T24" fmla="*/ 30 w 49"/>
                <a:gd name="T25" fmla="*/ 3 h 48"/>
                <a:gd name="T26" fmla="*/ 31 w 49"/>
                <a:gd name="T27" fmla="*/ 4 h 48"/>
                <a:gd name="T28" fmla="*/ 33 w 49"/>
                <a:gd name="T29" fmla="*/ 5 h 48"/>
                <a:gd name="T30" fmla="*/ 36 w 49"/>
                <a:gd name="T31" fmla="*/ 5 h 48"/>
                <a:gd name="T32" fmla="*/ 43 w 49"/>
                <a:gd name="T33" fmla="*/ 15 h 48"/>
                <a:gd name="T34" fmla="*/ 40 w 49"/>
                <a:gd name="T35" fmla="*/ 22 h 48"/>
                <a:gd name="T36" fmla="*/ 37 w 49"/>
                <a:gd name="T37" fmla="*/ 19 h 48"/>
                <a:gd name="T38" fmla="*/ 39 w 49"/>
                <a:gd name="T39" fmla="*/ 24 h 48"/>
                <a:gd name="T40" fmla="*/ 49 w 49"/>
                <a:gd name="T41" fmla="*/ 38 h 48"/>
                <a:gd name="T42" fmla="*/ 46 w 49"/>
                <a:gd name="T43" fmla="*/ 39 h 48"/>
                <a:gd name="T44" fmla="*/ 45 w 49"/>
                <a:gd name="T45" fmla="*/ 43 h 48"/>
                <a:gd name="T46" fmla="*/ 41 w 49"/>
                <a:gd name="T47" fmla="*/ 46 h 48"/>
                <a:gd name="T48" fmla="*/ 39 w 49"/>
                <a:gd name="T49" fmla="*/ 48 h 48"/>
                <a:gd name="T50" fmla="*/ 36 w 49"/>
                <a:gd name="T51" fmla="*/ 45 h 48"/>
                <a:gd name="T52" fmla="*/ 39 w 49"/>
                <a:gd name="T53" fmla="*/ 46 h 48"/>
                <a:gd name="T54" fmla="*/ 41 w 49"/>
                <a:gd name="T55" fmla="*/ 44 h 48"/>
                <a:gd name="T56" fmla="*/ 44 w 49"/>
                <a:gd name="T57" fmla="*/ 41 h 48"/>
                <a:gd name="T58" fmla="*/ 44 w 49"/>
                <a:gd name="T59" fmla="*/ 38 h 48"/>
                <a:gd name="T60" fmla="*/ 38 w 49"/>
                <a:gd name="T61" fmla="*/ 25 h 48"/>
                <a:gd name="T62" fmla="*/ 33 w 49"/>
                <a:gd name="T63" fmla="*/ 10 h 48"/>
                <a:gd name="T64" fmla="*/ 35 w 49"/>
                <a:gd name="T65" fmla="*/ 12 h 48"/>
                <a:gd name="T66" fmla="*/ 40 w 49"/>
                <a:gd name="T67" fmla="*/ 20 h 48"/>
                <a:gd name="T68" fmla="*/ 42 w 49"/>
                <a:gd name="T69" fmla="*/ 14 h 48"/>
                <a:gd name="T70" fmla="*/ 39 w 49"/>
                <a:gd name="T71" fmla="*/ 6 h 48"/>
                <a:gd name="T72" fmla="*/ 34 w 49"/>
                <a:gd name="T73" fmla="*/ 7 h 48"/>
                <a:gd name="T74" fmla="*/ 33 w 49"/>
                <a:gd name="T75" fmla="*/ 7 h 48"/>
                <a:gd name="T76" fmla="*/ 31 w 49"/>
                <a:gd name="T77" fmla="*/ 7 h 48"/>
                <a:gd name="T78" fmla="*/ 26 w 49"/>
                <a:gd name="T79" fmla="*/ 6 h 48"/>
                <a:gd name="T80" fmla="*/ 20 w 49"/>
                <a:gd name="T81" fmla="*/ 8 h 48"/>
                <a:gd name="T82" fmla="*/ 5 w 49"/>
                <a:gd name="T83" fmla="*/ 5 h 48"/>
                <a:gd name="T84" fmla="*/ 5 w 49"/>
                <a:gd name="T85" fmla="*/ 17 h 48"/>
                <a:gd name="T86" fmla="*/ 5 w 49"/>
                <a:gd name="T87" fmla="*/ 41 h 48"/>
                <a:gd name="T88" fmla="*/ 13 w 49"/>
                <a:gd name="T89" fmla="*/ 45 h 48"/>
                <a:gd name="T90" fmla="*/ 23 w 49"/>
                <a:gd name="T91" fmla="*/ 46 h 48"/>
                <a:gd name="T92" fmla="*/ 33 w 49"/>
                <a:gd name="T93" fmla="*/ 41 h 48"/>
                <a:gd name="T94" fmla="*/ 32 w 49"/>
                <a:gd name="T95" fmla="*/ 45 h 48"/>
                <a:gd name="T96" fmla="*/ 36 w 49"/>
                <a:gd name="T97" fmla="*/ 4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48">
                  <a:moveTo>
                    <a:pt x="39" y="48"/>
                  </a:moveTo>
                  <a:cubicBezTo>
                    <a:pt x="38" y="48"/>
                    <a:pt x="37" y="48"/>
                    <a:pt x="37" y="47"/>
                  </a:cubicBezTo>
                  <a:cubicBezTo>
                    <a:pt x="37" y="47"/>
                    <a:pt x="36" y="47"/>
                    <a:pt x="36" y="47"/>
                  </a:cubicBezTo>
                  <a:cubicBezTo>
                    <a:pt x="34" y="47"/>
                    <a:pt x="33" y="47"/>
                    <a:pt x="32" y="47"/>
                  </a:cubicBezTo>
                  <a:cubicBezTo>
                    <a:pt x="31" y="47"/>
                    <a:pt x="30" y="47"/>
                    <a:pt x="29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5" y="48"/>
                    <a:pt x="23" y="48"/>
                  </a:cubicBezTo>
                  <a:cubicBezTo>
                    <a:pt x="21" y="48"/>
                    <a:pt x="19" y="47"/>
                    <a:pt x="17" y="47"/>
                  </a:cubicBezTo>
                  <a:cubicBezTo>
                    <a:pt x="16" y="47"/>
                    <a:pt x="14" y="47"/>
                    <a:pt x="13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6"/>
                    <a:pt x="3" y="46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33"/>
                    <a:pt x="3" y="25"/>
                    <a:pt x="3" y="17"/>
                  </a:cubicBezTo>
                  <a:cubicBezTo>
                    <a:pt x="3" y="16"/>
                    <a:pt x="3" y="15"/>
                    <a:pt x="2" y="13"/>
                  </a:cubicBezTo>
                  <a:cubicBezTo>
                    <a:pt x="1" y="10"/>
                    <a:pt x="0" y="6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9" y="3"/>
                    <a:pt x="12" y="4"/>
                    <a:pt x="16" y="5"/>
                  </a:cubicBezTo>
                  <a:cubicBezTo>
                    <a:pt x="19" y="6"/>
                    <a:pt x="21" y="6"/>
                    <a:pt x="24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3" y="5"/>
                    <a:pt x="33" y="5"/>
                    <a:pt x="33" y="5"/>
                  </a:cubicBezTo>
                  <a:cubicBezTo>
                    <a:pt x="33" y="5"/>
                    <a:pt x="34" y="6"/>
                    <a:pt x="34" y="6"/>
                  </a:cubicBezTo>
                  <a:cubicBezTo>
                    <a:pt x="35" y="6"/>
                    <a:pt x="35" y="5"/>
                    <a:pt x="36" y="5"/>
                  </a:cubicBezTo>
                  <a:cubicBezTo>
                    <a:pt x="37" y="4"/>
                    <a:pt x="39" y="4"/>
                    <a:pt x="40" y="5"/>
                  </a:cubicBezTo>
                  <a:cubicBezTo>
                    <a:pt x="42" y="5"/>
                    <a:pt x="44" y="14"/>
                    <a:pt x="43" y="15"/>
                  </a:cubicBezTo>
                  <a:cubicBezTo>
                    <a:pt x="43" y="15"/>
                    <a:pt x="43" y="16"/>
                    <a:pt x="43" y="16"/>
                  </a:cubicBezTo>
                  <a:cubicBezTo>
                    <a:pt x="43" y="19"/>
                    <a:pt x="42" y="22"/>
                    <a:pt x="40" y="22"/>
                  </a:cubicBezTo>
                  <a:cubicBezTo>
                    <a:pt x="39" y="22"/>
                    <a:pt x="39" y="21"/>
                    <a:pt x="38" y="20"/>
                  </a:cubicBezTo>
                  <a:cubicBezTo>
                    <a:pt x="37" y="20"/>
                    <a:pt x="37" y="19"/>
                    <a:pt x="37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21"/>
                    <a:pt x="39" y="23"/>
                    <a:pt x="39" y="24"/>
                  </a:cubicBezTo>
                  <a:cubicBezTo>
                    <a:pt x="41" y="28"/>
                    <a:pt x="43" y="34"/>
                    <a:pt x="47" y="37"/>
                  </a:cubicBezTo>
                  <a:cubicBezTo>
                    <a:pt x="49" y="38"/>
                    <a:pt x="49" y="38"/>
                    <a:pt x="49" y="38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6" y="39"/>
                    <a:pt x="46" y="39"/>
                    <a:pt x="46" y="39"/>
                  </a:cubicBezTo>
                  <a:cubicBezTo>
                    <a:pt x="46" y="39"/>
                    <a:pt x="46" y="39"/>
                    <a:pt x="46" y="39"/>
                  </a:cubicBezTo>
                  <a:cubicBezTo>
                    <a:pt x="46" y="40"/>
                    <a:pt x="47" y="42"/>
                    <a:pt x="45" y="43"/>
                  </a:cubicBezTo>
                  <a:cubicBezTo>
                    <a:pt x="45" y="43"/>
                    <a:pt x="45" y="43"/>
                    <a:pt x="44" y="44"/>
                  </a:cubicBezTo>
                  <a:cubicBezTo>
                    <a:pt x="43" y="45"/>
                    <a:pt x="42" y="46"/>
                    <a:pt x="41" y="46"/>
                  </a:cubicBezTo>
                  <a:cubicBezTo>
                    <a:pt x="41" y="46"/>
                    <a:pt x="41" y="46"/>
                    <a:pt x="41" y="47"/>
                  </a:cubicBezTo>
                  <a:cubicBezTo>
                    <a:pt x="40" y="47"/>
                    <a:pt x="40" y="48"/>
                    <a:pt x="39" y="48"/>
                  </a:cubicBezTo>
                  <a:cubicBezTo>
                    <a:pt x="39" y="48"/>
                    <a:pt x="39" y="48"/>
                    <a:pt x="39" y="48"/>
                  </a:cubicBezTo>
                  <a:close/>
                  <a:moveTo>
                    <a:pt x="36" y="45"/>
                  </a:moveTo>
                  <a:cubicBezTo>
                    <a:pt x="37" y="45"/>
                    <a:pt x="37" y="45"/>
                    <a:pt x="38" y="46"/>
                  </a:cubicBezTo>
                  <a:cubicBezTo>
                    <a:pt x="38" y="46"/>
                    <a:pt x="39" y="46"/>
                    <a:pt x="39" y="46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5"/>
                    <a:pt x="40" y="44"/>
                    <a:pt x="41" y="44"/>
                  </a:cubicBezTo>
                  <a:cubicBezTo>
                    <a:pt x="41" y="44"/>
                    <a:pt x="42" y="43"/>
                    <a:pt x="43" y="42"/>
                  </a:cubicBezTo>
                  <a:cubicBezTo>
                    <a:pt x="43" y="42"/>
                    <a:pt x="44" y="42"/>
                    <a:pt x="44" y="41"/>
                  </a:cubicBezTo>
                  <a:cubicBezTo>
                    <a:pt x="45" y="41"/>
                    <a:pt x="45" y="41"/>
                    <a:pt x="44" y="40"/>
                  </a:cubicBezTo>
                  <a:cubicBezTo>
                    <a:pt x="44" y="39"/>
                    <a:pt x="44" y="39"/>
                    <a:pt x="44" y="38"/>
                  </a:cubicBezTo>
                  <a:cubicBezTo>
                    <a:pt x="44" y="38"/>
                    <a:pt x="45" y="38"/>
                    <a:pt x="45" y="38"/>
                  </a:cubicBezTo>
                  <a:cubicBezTo>
                    <a:pt x="41" y="35"/>
                    <a:pt x="39" y="29"/>
                    <a:pt x="38" y="25"/>
                  </a:cubicBezTo>
                  <a:cubicBezTo>
                    <a:pt x="37" y="23"/>
                    <a:pt x="36" y="22"/>
                    <a:pt x="35" y="21"/>
                  </a:cubicBezTo>
                  <a:cubicBezTo>
                    <a:pt x="33" y="17"/>
                    <a:pt x="31" y="13"/>
                    <a:pt x="33" y="10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5"/>
                    <a:pt x="37" y="17"/>
                    <a:pt x="39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41" y="19"/>
                    <a:pt x="41" y="17"/>
                    <a:pt x="41" y="16"/>
                  </a:cubicBezTo>
                  <a:cubicBezTo>
                    <a:pt x="41" y="15"/>
                    <a:pt x="41" y="15"/>
                    <a:pt x="42" y="14"/>
                  </a:cubicBezTo>
                  <a:cubicBezTo>
                    <a:pt x="42" y="13"/>
                    <a:pt x="40" y="7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8" y="6"/>
                    <a:pt x="38" y="6"/>
                    <a:pt x="37" y="7"/>
                  </a:cubicBezTo>
                  <a:cubicBezTo>
                    <a:pt x="36" y="7"/>
                    <a:pt x="35" y="7"/>
                    <a:pt x="34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7"/>
                    <a:pt x="30" y="6"/>
                    <a:pt x="30" y="5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7" y="8"/>
                    <a:pt x="16" y="7"/>
                  </a:cubicBezTo>
                  <a:cubicBezTo>
                    <a:pt x="12" y="6"/>
                    <a:pt x="9" y="5"/>
                    <a:pt x="5" y="5"/>
                  </a:cubicBezTo>
                  <a:cubicBezTo>
                    <a:pt x="3" y="7"/>
                    <a:pt x="3" y="10"/>
                    <a:pt x="4" y="13"/>
                  </a:cubicBezTo>
                  <a:cubicBezTo>
                    <a:pt x="5" y="14"/>
                    <a:pt x="5" y="16"/>
                    <a:pt x="5" y="17"/>
                  </a:cubicBezTo>
                  <a:cubicBezTo>
                    <a:pt x="5" y="25"/>
                    <a:pt x="5" y="33"/>
                    <a:pt x="5" y="41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3"/>
                    <a:pt x="5" y="44"/>
                    <a:pt x="5" y="45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4" y="45"/>
                    <a:pt x="16" y="45"/>
                    <a:pt x="17" y="45"/>
                  </a:cubicBezTo>
                  <a:cubicBezTo>
                    <a:pt x="19" y="45"/>
                    <a:pt x="21" y="46"/>
                    <a:pt x="23" y="46"/>
                  </a:cubicBezTo>
                  <a:cubicBezTo>
                    <a:pt x="26" y="46"/>
                    <a:pt x="28" y="45"/>
                    <a:pt x="29" y="44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2" y="45"/>
                  </a:cubicBezTo>
                  <a:cubicBezTo>
                    <a:pt x="33" y="45"/>
                    <a:pt x="34" y="45"/>
                    <a:pt x="36" y="45"/>
                  </a:cubicBezTo>
                  <a:cubicBezTo>
                    <a:pt x="36" y="45"/>
                    <a:pt x="36" y="45"/>
                    <a:pt x="36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1" name="Freeform 320"/>
            <p:cNvSpPr>
              <a:spLocks/>
            </p:cNvSpPr>
            <p:nvPr/>
          </p:nvSpPr>
          <p:spPr bwMode="auto">
            <a:xfrm>
              <a:off x="2816" y="1737"/>
              <a:ext cx="50" cy="38"/>
            </a:xfrm>
            <a:custGeom>
              <a:avLst/>
              <a:gdLst>
                <a:gd name="T0" fmla="*/ 0 w 29"/>
                <a:gd name="T1" fmla="*/ 18 h 22"/>
                <a:gd name="T2" fmla="*/ 4 w 29"/>
                <a:gd name="T3" fmla="*/ 21 h 22"/>
                <a:gd name="T4" fmla="*/ 9 w 29"/>
                <a:gd name="T5" fmla="*/ 22 h 22"/>
                <a:gd name="T6" fmla="*/ 15 w 29"/>
                <a:gd name="T7" fmla="*/ 16 h 22"/>
                <a:gd name="T8" fmla="*/ 20 w 29"/>
                <a:gd name="T9" fmla="*/ 15 h 22"/>
                <a:gd name="T10" fmla="*/ 25 w 29"/>
                <a:gd name="T11" fmla="*/ 14 h 22"/>
                <a:gd name="T12" fmla="*/ 29 w 29"/>
                <a:gd name="T13" fmla="*/ 12 h 22"/>
                <a:gd name="T14" fmla="*/ 27 w 29"/>
                <a:gd name="T15" fmla="*/ 9 h 22"/>
                <a:gd name="T16" fmla="*/ 20 w 29"/>
                <a:gd name="T17" fmla="*/ 0 h 22"/>
                <a:gd name="T18" fmla="*/ 6 w 29"/>
                <a:gd name="T19" fmla="*/ 7 h 22"/>
                <a:gd name="T20" fmla="*/ 0 w 29"/>
                <a:gd name="T21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22">
                  <a:moveTo>
                    <a:pt x="0" y="18"/>
                  </a:moveTo>
                  <a:cubicBezTo>
                    <a:pt x="1" y="21"/>
                    <a:pt x="2" y="22"/>
                    <a:pt x="4" y="21"/>
                  </a:cubicBezTo>
                  <a:cubicBezTo>
                    <a:pt x="7" y="19"/>
                    <a:pt x="8" y="21"/>
                    <a:pt x="9" y="22"/>
                  </a:cubicBezTo>
                  <a:cubicBezTo>
                    <a:pt x="8" y="15"/>
                    <a:pt x="9" y="16"/>
                    <a:pt x="15" y="16"/>
                  </a:cubicBezTo>
                  <a:cubicBezTo>
                    <a:pt x="17" y="16"/>
                    <a:pt x="18" y="15"/>
                    <a:pt x="20" y="15"/>
                  </a:cubicBezTo>
                  <a:cubicBezTo>
                    <a:pt x="23" y="16"/>
                    <a:pt x="23" y="15"/>
                    <a:pt x="25" y="14"/>
                  </a:cubicBezTo>
                  <a:cubicBezTo>
                    <a:pt x="27" y="13"/>
                    <a:pt x="28" y="15"/>
                    <a:pt x="29" y="12"/>
                  </a:cubicBezTo>
                  <a:cubicBezTo>
                    <a:pt x="29" y="12"/>
                    <a:pt x="28" y="9"/>
                    <a:pt x="27" y="9"/>
                  </a:cubicBezTo>
                  <a:cubicBezTo>
                    <a:pt x="24" y="9"/>
                    <a:pt x="20" y="4"/>
                    <a:pt x="20" y="0"/>
                  </a:cubicBezTo>
                  <a:cubicBezTo>
                    <a:pt x="15" y="0"/>
                    <a:pt x="12" y="5"/>
                    <a:pt x="6" y="7"/>
                  </a:cubicBezTo>
                  <a:cubicBezTo>
                    <a:pt x="3" y="8"/>
                    <a:pt x="0" y="15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2" name="Freeform 321"/>
            <p:cNvSpPr>
              <a:spLocks noEditPoints="1"/>
            </p:cNvSpPr>
            <p:nvPr/>
          </p:nvSpPr>
          <p:spPr bwMode="auto">
            <a:xfrm>
              <a:off x="2812" y="1736"/>
              <a:ext cx="56" cy="43"/>
            </a:xfrm>
            <a:custGeom>
              <a:avLst/>
              <a:gdLst>
                <a:gd name="T0" fmla="*/ 13 w 32"/>
                <a:gd name="T1" fmla="*/ 25 h 25"/>
                <a:gd name="T2" fmla="*/ 11 w 32"/>
                <a:gd name="T3" fmla="*/ 24 h 25"/>
                <a:gd name="T4" fmla="*/ 10 w 32"/>
                <a:gd name="T5" fmla="*/ 23 h 25"/>
                <a:gd name="T6" fmla="*/ 7 w 32"/>
                <a:gd name="T7" fmla="*/ 22 h 25"/>
                <a:gd name="T8" fmla="*/ 4 w 32"/>
                <a:gd name="T9" fmla="*/ 23 h 25"/>
                <a:gd name="T10" fmla="*/ 4 w 32"/>
                <a:gd name="T11" fmla="*/ 23 h 25"/>
                <a:gd name="T12" fmla="*/ 1 w 32"/>
                <a:gd name="T13" fmla="*/ 20 h 25"/>
                <a:gd name="T14" fmla="*/ 0 w 32"/>
                <a:gd name="T15" fmla="*/ 20 h 25"/>
                <a:gd name="T16" fmla="*/ 1 w 32"/>
                <a:gd name="T17" fmla="*/ 19 h 25"/>
                <a:gd name="T18" fmla="*/ 8 w 32"/>
                <a:gd name="T19" fmla="*/ 7 h 25"/>
                <a:gd name="T20" fmla="*/ 14 w 32"/>
                <a:gd name="T21" fmla="*/ 4 h 25"/>
                <a:gd name="T22" fmla="*/ 22 w 32"/>
                <a:gd name="T23" fmla="*/ 0 h 25"/>
                <a:gd name="T24" fmla="*/ 24 w 32"/>
                <a:gd name="T25" fmla="*/ 0 h 25"/>
                <a:gd name="T26" fmla="*/ 23 w 32"/>
                <a:gd name="T27" fmla="*/ 1 h 25"/>
                <a:gd name="T28" fmla="*/ 25 w 32"/>
                <a:gd name="T29" fmla="*/ 6 h 25"/>
                <a:gd name="T30" fmla="*/ 29 w 32"/>
                <a:gd name="T31" fmla="*/ 9 h 25"/>
                <a:gd name="T32" fmla="*/ 31 w 32"/>
                <a:gd name="T33" fmla="*/ 10 h 25"/>
                <a:gd name="T34" fmla="*/ 32 w 32"/>
                <a:gd name="T35" fmla="*/ 13 h 25"/>
                <a:gd name="T36" fmla="*/ 30 w 32"/>
                <a:gd name="T37" fmla="*/ 16 h 25"/>
                <a:gd name="T38" fmla="*/ 29 w 32"/>
                <a:gd name="T39" fmla="*/ 16 h 25"/>
                <a:gd name="T40" fmla="*/ 28 w 32"/>
                <a:gd name="T41" fmla="*/ 16 h 25"/>
                <a:gd name="T42" fmla="*/ 26 w 32"/>
                <a:gd name="T43" fmla="*/ 17 h 25"/>
                <a:gd name="T44" fmla="*/ 22 w 32"/>
                <a:gd name="T45" fmla="*/ 17 h 25"/>
                <a:gd name="T46" fmla="*/ 20 w 32"/>
                <a:gd name="T47" fmla="*/ 18 h 25"/>
                <a:gd name="T48" fmla="*/ 18 w 32"/>
                <a:gd name="T49" fmla="*/ 18 h 25"/>
                <a:gd name="T50" fmla="*/ 16 w 32"/>
                <a:gd name="T51" fmla="*/ 18 h 25"/>
                <a:gd name="T52" fmla="*/ 14 w 32"/>
                <a:gd name="T53" fmla="*/ 18 h 25"/>
                <a:gd name="T54" fmla="*/ 12 w 32"/>
                <a:gd name="T55" fmla="*/ 18 h 25"/>
                <a:gd name="T56" fmla="*/ 12 w 32"/>
                <a:gd name="T57" fmla="*/ 23 h 25"/>
                <a:gd name="T58" fmla="*/ 13 w 32"/>
                <a:gd name="T59" fmla="*/ 25 h 25"/>
                <a:gd name="T60" fmla="*/ 3 w 32"/>
                <a:gd name="T61" fmla="*/ 19 h 25"/>
                <a:gd name="T62" fmla="*/ 4 w 32"/>
                <a:gd name="T63" fmla="*/ 21 h 25"/>
                <a:gd name="T64" fmla="*/ 6 w 32"/>
                <a:gd name="T65" fmla="*/ 21 h 25"/>
                <a:gd name="T66" fmla="*/ 10 w 32"/>
                <a:gd name="T67" fmla="*/ 21 h 25"/>
                <a:gd name="T68" fmla="*/ 10 w 32"/>
                <a:gd name="T69" fmla="*/ 17 h 25"/>
                <a:gd name="T70" fmla="*/ 14 w 32"/>
                <a:gd name="T71" fmla="*/ 16 h 25"/>
                <a:gd name="T72" fmla="*/ 16 w 32"/>
                <a:gd name="T73" fmla="*/ 16 h 25"/>
                <a:gd name="T74" fmla="*/ 17 w 32"/>
                <a:gd name="T75" fmla="*/ 16 h 25"/>
                <a:gd name="T76" fmla="*/ 17 w 32"/>
                <a:gd name="T77" fmla="*/ 16 h 25"/>
                <a:gd name="T78" fmla="*/ 19 w 32"/>
                <a:gd name="T79" fmla="*/ 16 h 25"/>
                <a:gd name="T80" fmla="*/ 22 w 32"/>
                <a:gd name="T81" fmla="*/ 16 h 25"/>
                <a:gd name="T82" fmla="*/ 24 w 32"/>
                <a:gd name="T83" fmla="*/ 16 h 25"/>
                <a:gd name="T84" fmla="*/ 25 w 32"/>
                <a:gd name="T85" fmla="*/ 15 h 25"/>
                <a:gd name="T86" fmla="*/ 27 w 32"/>
                <a:gd name="T87" fmla="*/ 14 h 25"/>
                <a:gd name="T88" fmla="*/ 29 w 32"/>
                <a:gd name="T89" fmla="*/ 14 h 25"/>
                <a:gd name="T90" fmla="*/ 30 w 32"/>
                <a:gd name="T91" fmla="*/ 14 h 25"/>
                <a:gd name="T92" fmla="*/ 30 w 32"/>
                <a:gd name="T93" fmla="*/ 13 h 25"/>
                <a:gd name="T94" fmla="*/ 29 w 32"/>
                <a:gd name="T95" fmla="*/ 11 h 25"/>
                <a:gd name="T96" fmla="*/ 23 w 32"/>
                <a:gd name="T97" fmla="*/ 7 h 25"/>
                <a:gd name="T98" fmla="*/ 21 w 32"/>
                <a:gd name="T99" fmla="*/ 2 h 25"/>
                <a:gd name="T100" fmla="*/ 15 w 32"/>
                <a:gd name="T101" fmla="*/ 5 h 25"/>
                <a:gd name="T102" fmla="*/ 8 w 32"/>
                <a:gd name="T103" fmla="*/ 9 h 25"/>
                <a:gd name="T104" fmla="*/ 3 w 32"/>
                <a:gd name="T105" fmla="*/ 1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" h="25">
                  <a:moveTo>
                    <a:pt x="13" y="25"/>
                  </a:moveTo>
                  <a:cubicBezTo>
                    <a:pt x="11" y="24"/>
                    <a:pt x="11" y="24"/>
                    <a:pt x="11" y="24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9" y="22"/>
                    <a:pt x="8" y="22"/>
                    <a:pt x="7" y="22"/>
                  </a:cubicBezTo>
                  <a:cubicBezTo>
                    <a:pt x="6" y="23"/>
                    <a:pt x="5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2" y="23"/>
                    <a:pt x="1" y="21"/>
                    <a:pt x="1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6"/>
                    <a:pt x="4" y="8"/>
                    <a:pt x="8" y="7"/>
                  </a:cubicBezTo>
                  <a:cubicBezTo>
                    <a:pt x="10" y="6"/>
                    <a:pt x="12" y="5"/>
                    <a:pt x="14" y="4"/>
                  </a:cubicBezTo>
                  <a:cubicBezTo>
                    <a:pt x="16" y="2"/>
                    <a:pt x="19" y="0"/>
                    <a:pt x="2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2"/>
                    <a:pt x="24" y="4"/>
                    <a:pt x="25" y="6"/>
                  </a:cubicBezTo>
                  <a:cubicBezTo>
                    <a:pt x="26" y="8"/>
                    <a:pt x="28" y="9"/>
                    <a:pt x="29" y="9"/>
                  </a:cubicBezTo>
                  <a:cubicBezTo>
                    <a:pt x="30" y="9"/>
                    <a:pt x="30" y="9"/>
                    <a:pt x="31" y="10"/>
                  </a:cubicBezTo>
                  <a:cubicBezTo>
                    <a:pt x="31" y="10"/>
                    <a:pt x="32" y="12"/>
                    <a:pt x="32" y="13"/>
                  </a:cubicBezTo>
                  <a:cubicBezTo>
                    <a:pt x="32" y="14"/>
                    <a:pt x="31" y="16"/>
                    <a:pt x="30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8" y="16"/>
                    <a:pt x="28" y="16"/>
                  </a:cubicBezTo>
                  <a:cubicBezTo>
                    <a:pt x="27" y="16"/>
                    <a:pt x="27" y="16"/>
                    <a:pt x="26" y="17"/>
                  </a:cubicBezTo>
                  <a:cubicBezTo>
                    <a:pt x="25" y="18"/>
                    <a:pt x="24" y="18"/>
                    <a:pt x="22" y="17"/>
                  </a:cubicBezTo>
                  <a:cubicBezTo>
                    <a:pt x="21" y="17"/>
                    <a:pt x="20" y="17"/>
                    <a:pt x="20" y="18"/>
                  </a:cubicBezTo>
                  <a:cubicBezTo>
                    <a:pt x="19" y="18"/>
                    <a:pt x="18" y="18"/>
                    <a:pt x="18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21"/>
                    <a:pt x="12" y="23"/>
                  </a:cubicBezTo>
                  <a:lnTo>
                    <a:pt x="13" y="25"/>
                  </a:lnTo>
                  <a:close/>
                  <a:moveTo>
                    <a:pt x="3" y="19"/>
                  </a:moveTo>
                  <a:cubicBezTo>
                    <a:pt x="3" y="21"/>
                    <a:pt x="4" y="21"/>
                    <a:pt x="4" y="21"/>
                  </a:cubicBezTo>
                  <a:cubicBezTo>
                    <a:pt x="5" y="21"/>
                    <a:pt x="5" y="21"/>
                    <a:pt x="6" y="21"/>
                  </a:cubicBezTo>
                  <a:cubicBezTo>
                    <a:pt x="8" y="20"/>
                    <a:pt x="9" y="20"/>
                    <a:pt x="10" y="21"/>
                  </a:cubicBezTo>
                  <a:cubicBezTo>
                    <a:pt x="10" y="19"/>
                    <a:pt x="10" y="18"/>
                    <a:pt x="10" y="17"/>
                  </a:cubicBezTo>
                  <a:cubicBezTo>
                    <a:pt x="11" y="16"/>
                    <a:pt x="12" y="16"/>
                    <a:pt x="14" y="16"/>
                  </a:cubicBezTo>
                  <a:cubicBezTo>
                    <a:pt x="14" y="16"/>
                    <a:pt x="15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9" y="16"/>
                    <a:pt x="19" y="16"/>
                  </a:cubicBezTo>
                  <a:cubicBezTo>
                    <a:pt x="20" y="15"/>
                    <a:pt x="21" y="15"/>
                    <a:pt x="22" y="16"/>
                  </a:cubicBezTo>
                  <a:cubicBezTo>
                    <a:pt x="23" y="16"/>
                    <a:pt x="23" y="16"/>
                    <a:pt x="24" y="16"/>
                  </a:cubicBezTo>
                  <a:cubicBezTo>
                    <a:pt x="24" y="16"/>
                    <a:pt x="24" y="16"/>
                    <a:pt x="25" y="15"/>
                  </a:cubicBezTo>
                  <a:cubicBezTo>
                    <a:pt x="25" y="15"/>
                    <a:pt x="26" y="14"/>
                    <a:pt x="27" y="14"/>
                  </a:cubicBezTo>
                  <a:cubicBezTo>
                    <a:pt x="28" y="14"/>
                    <a:pt x="28" y="14"/>
                    <a:pt x="29" y="14"/>
                  </a:cubicBezTo>
                  <a:cubicBezTo>
                    <a:pt x="29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3"/>
                  </a:cubicBezTo>
                  <a:cubicBezTo>
                    <a:pt x="30" y="13"/>
                    <a:pt x="30" y="11"/>
                    <a:pt x="29" y="11"/>
                  </a:cubicBezTo>
                  <a:cubicBezTo>
                    <a:pt x="27" y="11"/>
                    <a:pt x="25" y="9"/>
                    <a:pt x="23" y="7"/>
                  </a:cubicBezTo>
                  <a:cubicBezTo>
                    <a:pt x="22" y="5"/>
                    <a:pt x="21" y="4"/>
                    <a:pt x="21" y="2"/>
                  </a:cubicBezTo>
                  <a:cubicBezTo>
                    <a:pt x="19" y="3"/>
                    <a:pt x="17" y="4"/>
                    <a:pt x="15" y="5"/>
                  </a:cubicBezTo>
                  <a:cubicBezTo>
                    <a:pt x="13" y="6"/>
                    <a:pt x="11" y="8"/>
                    <a:pt x="8" y="9"/>
                  </a:cubicBezTo>
                  <a:cubicBezTo>
                    <a:pt x="6" y="9"/>
                    <a:pt x="3" y="16"/>
                    <a:pt x="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3" name="Freeform 322"/>
            <p:cNvSpPr>
              <a:spLocks/>
            </p:cNvSpPr>
            <p:nvPr/>
          </p:nvSpPr>
          <p:spPr bwMode="auto">
            <a:xfrm>
              <a:off x="3048" y="1853"/>
              <a:ext cx="13" cy="17"/>
            </a:xfrm>
            <a:custGeom>
              <a:avLst/>
              <a:gdLst>
                <a:gd name="T0" fmla="*/ 0 w 7"/>
                <a:gd name="T1" fmla="*/ 3 h 10"/>
                <a:gd name="T2" fmla="*/ 0 w 7"/>
                <a:gd name="T3" fmla="*/ 2 h 10"/>
                <a:gd name="T4" fmla="*/ 5 w 7"/>
                <a:gd name="T5" fmla="*/ 1 h 10"/>
                <a:gd name="T6" fmla="*/ 3 w 7"/>
                <a:gd name="T7" fmla="*/ 9 h 10"/>
                <a:gd name="T8" fmla="*/ 0 w 7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0">
                  <a:moveTo>
                    <a:pt x="0" y="3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2" y="4"/>
                    <a:pt x="3" y="0"/>
                    <a:pt x="5" y="1"/>
                  </a:cubicBezTo>
                  <a:cubicBezTo>
                    <a:pt x="4" y="3"/>
                    <a:pt x="7" y="7"/>
                    <a:pt x="3" y="9"/>
                  </a:cubicBezTo>
                  <a:cubicBezTo>
                    <a:pt x="0" y="10"/>
                    <a:pt x="0" y="5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4" name="Freeform 323"/>
            <p:cNvSpPr>
              <a:spLocks noEditPoints="1"/>
            </p:cNvSpPr>
            <p:nvPr/>
          </p:nvSpPr>
          <p:spPr bwMode="auto">
            <a:xfrm>
              <a:off x="3045" y="1853"/>
              <a:ext cx="16" cy="17"/>
            </a:xfrm>
            <a:custGeom>
              <a:avLst/>
              <a:gdLst>
                <a:gd name="T0" fmla="*/ 4 w 9"/>
                <a:gd name="T1" fmla="*/ 10 h 10"/>
                <a:gd name="T2" fmla="*/ 1 w 9"/>
                <a:gd name="T3" fmla="*/ 4 h 10"/>
                <a:gd name="T4" fmla="*/ 1 w 9"/>
                <a:gd name="T5" fmla="*/ 3 h 10"/>
                <a:gd name="T6" fmla="*/ 0 w 9"/>
                <a:gd name="T7" fmla="*/ 3 h 10"/>
                <a:gd name="T8" fmla="*/ 1 w 9"/>
                <a:gd name="T9" fmla="*/ 2 h 10"/>
                <a:gd name="T10" fmla="*/ 1 w 9"/>
                <a:gd name="T11" fmla="*/ 1 h 10"/>
                <a:gd name="T12" fmla="*/ 2 w 9"/>
                <a:gd name="T13" fmla="*/ 0 h 10"/>
                <a:gd name="T14" fmla="*/ 3 w 9"/>
                <a:gd name="T15" fmla="*/ 1 h 10"/>
                <a:gd name="T16" fmla="*/ 3 w 9"/>
                <a:gd name="T17" fmla="*/ 2 h 10"/>
                <a:gd name="T18" fmla="*/ 4 w 9"/>
                <a:gd name="T19" fmla="*/ 1 h 10"/>
                <a:gd name="T20" fmla="*/ 8 w 9"/>
                <a:gd name="T21" fmla="*/ 0 h 10"/>
                <a:gd name="T22" fmla="*/ 9 w 9"/>
                <a:gd name="T23" fmla="*/ 1 h 10"/>
                <a:gd name="T24" fmla="*/ 8 w 9"/>
                <a:gd name="T25" fmla="*/ 2 h 10"/>
                <a:gd name="T26" fmla="*/ 8 w 9"/>
                <a:gd name="T27" fmla="*/ 4 h 10"/>
                <a:gd name="T28" fmla="*/ 6 w 9"/>
                <a:gd name="T29" fmla="*/ 9 h 10"/>
                <a:gd name="T30" fmla="*/ 4 w 9"/>
                <a:gd name="T31" fmla="*/ 10 h 10"/>
                <a:gd name="T32" fmla="*/ 3 w 9"/>
                <a:gd name="T33" fmla="*/ 3 h 10"/>
                <a:gd name="T34" fmla="*/ 3 w 9"/>
                <a:gd name="T35" fmla="*/ 4 h 10"/>
                <a:gd name="T36" fmla="*/ 4 w 9"/>
                <a:gd name="T37" fmla="*/ 8 h 10"/>
                <a:gd name="T38" fmla="*/ 5 w 9"/>
                <a:gd name="T39" fmla="*/ 8 h 10"/>
                <a:gd name="T40" fmla="*/ 6 w 9"/>
                <a:gd name="T41" fmla="*/ 4 h 10"/>
                <a:gd name="T42" fmla="*/ 6 w 9"/>
                <a:gd name="T43" fmla="*/ 2 h 10"/>
                <a:gd name="T44" fmla="*/ 5 w 9"/>
                <a:gd name="T45" fmla="*/ 3 h 10"/>
                <a:gd name="T46" fmla="*/ 3 w 9"/>
                <a:gd name="T4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10">
                  <a:moveTo>
                    <a:pt x="4" y="10"/>
                  </a:moveTo>
                  <a:cubicBezTo>
                    <a:pt x="2" y="10"/>
                    <a:pt x="1" y="6"/>
                    <a:pt x="1" y="4"/>
                  </a:cubicBezTo>
                  <a:cubicBezTo>
                    <a:pt x="1" y="4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1"/>
                    <a:pt x="4" y="1"/>
                  </a:cubicBezTo>
                  <a:cubicBezTo>
                    <a:pt x="5" y="1"/>
                    <a:pt x="6" y="0"/>
                    <a:pt x="8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3"/>
                    <a:pt x="8" y="4"/>
                  </a:cubicBezTo>
                  <a:cubicBezTo>
                    <a:pt x="9" y="6"/>
                    <a:pt x="9" y="8"/>
                    <a:pt x="6" y="9"/>
                  </a:cubicBezTo>
                  <a:cubicBezTo>
                    <a:pt x="5" y="10"/>
                    <a:pt x="5" y="10"/>
                    <a:pt x="4" y="10"/>
                  </a:cubicBezTo>
                  <a:close/>
                  <a:moveTo>
                    <a:pt x="3" y="3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7"/>
                    <a:pt x="7" y="6"/>
                    <a:pt x="6" y="4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6" y="2"/>
                    <a:pt x="5" y="3"/>
                  </a:cubicBezTo>
                  <a:cubicBezTo>
                    <a:pt x="5" y="3"/>
                    <a:pt x="4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5" name="Freeform 324"/>
            <p:cNvSpPr>
              <a:spLocks/>
            </p:cNvSpPr>
            <p:nvPr/>
          </p:nvSpPr>
          <p:spPr bwMode="auto">
            <a:xfrm>
              <a:off x="3073" y="1806"/>
              <a:ext cx="62" cy="68"/>
            </a:xfrm>
            <a:custGeom>
              <a:avLst/>
              <a:gdLst>
                <a:gd name="T0" fmla="*/ 12 w 36"/>
                <a:gd name="T1" fmla="*/ 1 h 39"/>
                <a:gd name="T2" fmla="*/ 4 w 36"/>
                <a:gd name="T3" fmla="*/ 3 h 39"/>
                <a:gd name="T4" fmla="*/ 8 w 36"/>
                <a:gd name="T5" fmla="*/ 12 h 39"/>
                <a:gd name="T6" fmla="*/ 8 w 36"/>
                <a:gd name="T7" fmla="*/ 20 h 39"/>
                <a:gd name="T8" fmla="*/ 16 w 36"/>
                <a:gd name="T9" fmla="*/ 29 h 39"/>
                <a:gd name="T10" fmla="*/ 27 w 36"/>
                <a:gd name="T11" fmla="*/ 36 h 39"/>
                <a:gd name="T12" fmla="*/ 31 w 36"/>
                <a:gd name="T13" fmla="*/ 29 h 39"/>
                <a:gd name="T14" fmla="*/ 32 w 36"/>
                <a:gd name="T15" fmla="*/ 22 h 39"/>
                <a:gd name="T16" fmla="*/ 32 w 36"/>
                <a:gd name="T17" fmla="*/ 11 h 39"/>
                <a:gd name="T18" fmla="*/ 35 w 36"/>
                <a:gd name="T19" fmla="*/ 4 h 39"/>
                <a:gd name="T20" fmla="*/ 29 w 36"/>
                <a:gd name="T21" fmla="*/ 3 h 39"/>
                <a:gd name="T22" fmla="*/ 24 w 36"/>
                <a:gd name="T23" fmla="*/ 5 h 39"/>
                <a:gd name="T24" fmla="*/ 12 w 36"/>
                <a:gd name="T2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9">
                  <a:moveTo>
                    <a:pt x="12" y="1"/>
                  </a:moveTo>
                  <a:cubicBezTo>
                    <a:pt x="9" y="1"/>
                    <a:pt x="6" y="0"/>
                    <a:pt x="4" y="3"/>
                  </a:cubicBezTo>
                  <a:cubicBezTo>
                    <a:pt x="7" y="4"/>
                    <a:pt x="9" y="10"/>
                    <a:pt x="8" y="12"/>
                  </a:cubicBezTo>
                  <a:cubicBezTo>
                    <a:pt x="8" y="14"/>
                    <a:pt x="1" y="23"/>
                    <a:pt x="8" y="20"/>
                  </a:cubicBezTo>
                  <a:cubicBezTo>
                    <a:pt x="0" y="22"/>
                    <a:pt x="14" y="28"/>
                    <a:pt x="16" y="29"/>
                  </a:cubicBezTo>
                  <a:cubicBezTo>
                    <a:pt x="19" y="31"/>
                    <a:pt x="23" y="39"/>
                    <a:pt x="27" y="36"/>
                  </a:cubicBezTo>
                  <a:cubicBezTo>
                    <a:pt x="29" y="35"/>
                    <a:pt x="29" y="30"/>
                    <a:pt x="31" y="29"/>
                  </a:cubicBezTo>
                  <a:cubicBezTo>
                    <a:pt x="36" y="24"/>
                    <a:pt x="32" y="27"/>
                    <a:pt x="32" y="22"/>
                  </a:cubicBezTo>
                  <a:cubicBezTo>
                    <a:pt x="32" y="19"/>
                    <a:pt x="32" y="15"/>
                    <a:pt x="32" y="11"/>
                  </a:cubicBezTo>
                  <a:cubicBezTo>
                    <a:pt x="32" y="7"/>
                    <a:pt x="33" y="7"/>
                    <a:pt x="35" y="4"/>
                  </a:cubicBezTo>
                  <a:cubicBezTo>
                    <a:pt x="33" y="4"/>
                    <a:pt x="32" y="3"/>
                    <a:pt x="29" y="3"/>
                  </a:cubicBezTo>
                  <a:cubicBezTo>
                    <a:pt x="27" y="4"/>
                    <a:pt x="26" y="5"/>
                    <a:pt x="24" y="5"/>
                  </a:cubicBezTo>
                  <a:cubicBezTo>
                    <a:pt x="19" y="5"/>
                    <a:pt x="16" y="1"/>
                    <a:pt x="12" y="1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6" name="Freeform 325"/>
            <p:cNvSpPr>
              <a:spLocks noEditPoints="1"/>
            </p:cNvSpPr>
            <p:nvPr/>
          </p:nvSpPr>
          <p:spPr bwMode="auto">
            <a:xfrm>
              <a:off x="3078" y="1806"/>
              <a:ext cx="60" cy="66"/>
            </a:xfrm>
            <a:custGeom>
              <a:avLst/>
              <a:gdLst>
                <a:gd name="T0" fmla="*/ 22 w 35"/>
                <a:gd name="T1" fmla="*/ 38 h 38"/>
                <a:gd name="T2" fmla="*/ 15 w 35"/>
                <a:gd name="T3" fmla="*/ 33 h 38"/>
                <a:gd name="T4" fmla="*/ 12 w 35"/>
                <a:gd name="T5" fmla="*/ 30 h 38"/>
                <a:gd name="T6" fmla="*/ 11 w 35"/>
                <a:gd name="T7" fmla="*/ 29 h 38"/>
                <a:gd name="T8" fmla="*/ 1 w 35"/>
                <a:gd name="T9" fmla="*/ 21 h 38"/>
                <a:gd name="T10" fmla="*/ 1 w 35"/>
                <a:gd name="T11" fmla="*/ 21 h 38"/>
                <a:gd name="T12" fmla="*/ 1 w 35"/>
                <a:gd name="T13" fmla="*/ 21 h 38"/>
                <a:gd name="T14" fmla="*/ 3 w 35"/>
                <a:gd name="T15" fmla="*/ 14 h 38"/>
                <a:gd name="T16" fmla="*/ 4 w 35"/>
                <a:gd name="T17" fmla="*/ 12 h 38"/>
                <a:gd name="T18" fmla="*/ 1 w 35"/>
                <a:gd name="T19" fmla="*/ 4 h 38"/>
                <a:gd name="T20" fmla="*/ 0 w 35"/>
                <a:gd name="T21" fmla="*/ 4 h 38"/>
                <a:gd name="T22" fmla="*/ 0 w 35"/>
                <a:gd name="T23" fmla="*/ 3 h 38"/>
                <a:gd name="T24" fmla="*/ 6 w 35"/>
                <a:gd name="T25" fmla="*/ 0 h 38"/>
                <a:gd name="T26" fmla="*/ 7 w 35"/>
                <a:gd name="T27" fmla="*/ 0 h 38"/>
                <a:gd name="T28" fmla="*/ 9 w 35"/>
                <a:gd name="T29" fmla="*/ 0 h 38"/>
                <a:gd name="T30" fmla="*/ 10 w 35"/>
                <a:gd name="T31" fmla="*/ 0 h 38"/>
                <a:gd name="T32" fmla="*/ 15 w 35"/>
                <a:gd name="T33" fmla="*/ 2 h 38"/>
                <a:gd name="T34" fmla="*/ 21 w 35"/>
                <a:gd name="T35" fmla="*/ 4 h 38"/>
                <a:gd name="T36" fmla="*/ 23 w 35"/>
                <a:gd name="T37" fmla="*/ 3 h 38"/>
                <a:gd name="T38" fmla="*/ 26 w 35"/>
                <a:gd name="T39" fmla="*/ 2 h 38"/>
                <a:gd name="T40" fmla="*/ 30 w 35"/>
                <a:gd name="T41" fmla="*/ 3 h 38"/>
                <a:gd name="T42" fmla="*/ 32 w 35"/>
                <a:gd name="T43" fmla="*/ 3 h 38"/>
                <a:gd name="T44" fmla="*/ 35 w 35"/>
                <a:gd name="T45" fmla="*/ 2 h 38"/>
                <a:gd name="T46" fmla="*/ 32 w 35"/>
                <a:gd name="T47" fmla="*/ 5 h 38"/>
                <a:gd name="T48" fmla="*/ 30 w 35"/>
                <a:gd name="T49" fmla="*/ 11 h 38"/>
                <a:gd name="T50" fmla="*/ 30 w 35"/>
                <a:gd name="T51" fmla="*/ 22 h 38"/>
                <a:gd name="T52" fmla="*/ 31 w 35"/>
                <a:gd name="T53" fmla="*/ 25 h 38"/>
                <a:gd name="T54" fmla="*/ 31 w 35"/>
                <a:gd name="T55" fmla="*/ 26 h 38"/>
                <a:gd name="T56" fmla="*/ 28 w 35"/>
                <a:gd name="T57" fmla="*/ 29 h 38"/>
                <a:gd name="T58" fmla="*/ 27 w 35"/>
                <a:gd name="T59" fmla="*/ 33 h 38"/>
                <a:gd name="T60" fmla="*/ 24 w 35"/>
                <a:gd name="T61" fmla="*/ 37 h 38"/>
                <a:gd name="T62" fmla="*/ 22 w 35"/>
                <a:gd name="T63" fmla="*/ 38 h 38"/>
                <a:gd name="T64" fmla="*/ 4 w 35"/>
                <a:gd name="T65" fmla="*/ 21 h 38"/>
                <a:gd name="T66" fmla="*/ 3 w 35"/>
                <a:gd name="T67" fmla="*/ 22 h 38"/>
                <a:gd name="T68" fmla="*/ 12 w 35"/>
                <a:gd name="T69" fmla="*/ 27 h 38"/>
                <a:gd name="T70" fmla="*/ 13 w 35"/>
                <a:gd name="T71" fmla="*/ 28 h 38"/>
                <a:gd name="T72" fmla="*/ 17 w 35"/>
                <a:gd name="T73" fmla="*/ 32 h 38"/>
                <a:gd name="T74" fmla="*/ 22 w 35"/>
                <a:gd name="T75" fmla="*/ 36 h 38"/>
                <a:gd name="T76" fmla="*/ 23 w 35"/>
                <a:gd name="T77" fmla="*/ 35 h 38"/>
                <a:gd name="T78" fmla="*/ 25 w 35"/>
                <a:gd name="T79" fmla="*/ 32 h 38"/>
                <a:gd name="T80" fmla="*/ 27 w 35"/>
                <a:gd name="T81" fmla="*/ 28 h 38"/>
                <a:gd name="T82" fmla="*/ 29 w 35"/>
                <a:gd name="T83" fmla="*/ 26 h 38"/>
                <a:gd name="T84" fmla="*/ 28 w 35"/>
                <a:gd name="T85" fmla="*/ 22 h 38"/>
                <a:gd name="T86" fmla="*/ 28 w 35"/>
                <a:gd name="T87" fmla="*/ 11 h 38"/>
                <a:gd name="T88" fmla="*/ 30 w 35"/>
                <a:gd name="T89" fmla="*/ 5 h 38"/>
                <a:gd name="T90" fmla="*/ 29 w 35"/>
                <a:gd name="T91" fmla="*/ 4 h 38"/>
                <a:gd name="T92" fmla="*/ 26 w 35"/>
                <a:gd name="T93" fmla="*/ 4 h 38"/>
                <a:gd name="T94" fmla="*/ 24 w 35"/>
                <a:gd name="T95" fmla="*/ 5 h 38"/>
                <a:gd name="T96" fmla="*/ 21 w 35"/>
                <a:gd name="T97" fmla="*/ 6 h 38"/>
                <a:gd name="T98" fmla="*/ 21 w 35"/>
                <a:gd name="T99" fmla="*/ 6 h 38"/>
                <a:gd name="T100" fmla="*/ 14 w 35"/>
                <a:gd name="T101" fmla="*/ 4 h 38"/>
                <a:gd name="T102" fmla="*/ 9 w 35"/>
                <a:gd name="T103" fmla="*/ 2 h 38"/>
                <a:gd name="T104" fmla="*/ 7 w 35"/>
                <a:gd name="T105" fmla="*/ 2 h 38"/>
                <a:gd name="T106" fmla="*/ 6 w 35"/>
                <a:gd name="T107" fmla="*/ 2 h 38"/>
                <a:gd name="T108" fmla="*/ 3 w 35"/>
                <a:gd name="T109" fmla="*/ 3 h 38"/>
                <a:gd name="T110" fmla="*/ 6 w 35"/>
                <a:gd name="T111" fmla="*/ 13 h 38"/>
                <a:gd name="T112" fmla="*/ 5 w 35"/>
                <a:gd name="T113" fmla="*/ 15 h 38"/>
                <a:gd name="T114" fmla="*/ 3 w 35"/>
                <a:gd name="T115" fmla="*/ 20 h 38"/>
                <a:gd name="T116" fmla="*/ 3 w 35"/>
                <a:gd name="T117" fmla="*/ 20 h 38"/>
                <a:gd name="T118" fmla="*/ 3 w 35"/>
                <a:gd name="T119" fmla="*/ 19 h 38"/>
                <a:gd name="T120" fmla="*/ 4 w 35"/>
                <a:gd name="T121" fmla="*/ 19 h 38"/>
                <a:gd name="T122" fmla="*/ 5 w 35"/>
                <a:gd name="T123" fmla="*/ 21 h 38"/>
                <a:gd name="T124" fmla="*/ 4 w 35"/>
                <a:gd name="T12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" h="38">
                  <a:moveTo>
                    <a:pt x="22" y="38"/>
                  </a:moveTo>
                  <a:cubicBezTo>
                    <a:pt x="19" y="38"/>
                    <a:pt x="17" y="35"/>
                    <a:pt x="15" y="33"/>
                  </a:cubicBezTo>
                  <a:cubicBezTo>
                    <a:pt x="14" y="32"/>
                    <a:pt x="13" y="30"/>
                    <a:pt x="12" y="30"/>
                  </a:cubicBezTo>
                  <a:cubicBezTo>
                    <a:pt x="12" y="30"/>
                    <a:pt x="12" y="29"/>
                    <a:pt x="11" y="29"/>
                  </a:cubicBezTo>
                  <a:cubicBezTo>
                    <a:pt x="5" y="26"/>
                    <a:pt x="1" y="24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19"/>
                    <a:pt x="2" y="17"/>
                    <a:pt x="3" y="14"/>
                  </a:cubicBezTo>
                  <a:cubicBezTo>
                    <a:pt x="4" y="13"/>
                    <a:pt x="4" y="12"/>
                    <a:pt x="4" y="12"/>
                  </a:cubicBezTo>
                  <a:cubicBezTo>
                    <a:pt x="5" y="10"/>
                    <a:pt x="3" y="5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0"/>
                    <a:pt x="4" y="0"/>
                    <a:pt x="6" y="0"/>
                  </a:cubicBezTo>
                  <a:cubicBezTo>
                    <a:pt x="6" y="0"/>
                    <a:pt x="7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10" y="0"/>
                  </a:cubicBezTo>
                  <a:cubicBezTo>
                    <a:pt x="12" y="0"/>
                    <a:pt x="14" y="1"/>
                    <a:pt x="15" y="2"/>
                  </a:cubicBezTo>
                  <a:cubicBezTo>
                    <a:pt x="17" y="3"/>
                    <a:pt x="19" y="4"/>
                    <a:pt x="21" y="4"/>
                  </a:cubicBezTo>
                  <a:cubicBezTo>
                    <a:pt x="22" y="4"/>
                    <a:pt x="23" y="4"/>
                    <a:pt x="23" y="3"/>
                  </a:cubicBezTo>
                  <a:cubicBezTo>
                    <a:pt x="24" y="3"/>
                    <a:pt x="25" y="2"/>
                    <a:pt x="26" y="2"/>
                  </a:cubicBezTo>
                  <a:cubicBezTo>
                    <a:pt x="27" y="2"/>
                    <a:pt x="29" y="2"/>
                    <a:pt x="30" y="3"/>
                  </a:cubicBezTo>
                  <a:cubicBezTo>
                    <a:pt x="31" y="3"/>
                    <a:pt x="31" y="3"/>
                    <a:pt x="32" y="3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7"/>
                    <a:pt x="30" y="8"/>
                    <a:pt x="30" y="11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24"/>
                    <a:pt x="30" y="24"/>
                    <a:pt x="31" y="25"/>
                  </a:cubicBezTo>
                  <a:cubicBezTo>
                    <a:pt x="31" y="25"/>
                    <a:pt x="31" y="25"/>
                    <a:pt x="31" y="26"/>
                  </a:cubicBezTo>
                  <a:cubicBezTo>
                    <a:pt x="31" y="27"/>
                    <a:pt x="31" y="27"/>
                    <a:pt x="28" y="29"/>
                  </a:cubicBezTo>
                  <a:cubicBezTo>
                    <a:pt x="28" y="30"/>
                    <a:pt x="27" y="31"/>
                    <a:pt x="27" y="33"/>
                  </a:cubicBezTo>
                  <a:cubicBezTo>
                    <a:pt x="26" y="34"/>
                    <a:pt x="26" y="36"/>
                    <a:pt x="24" y="37"/>
                  </a:cubicBezTo>
                  <a:cubicBezTo>
                    <a:pt x="24" y="37"/>
                    <a:pt x="23" y="38"/>
                    <a:pt x="22" y="38"/>
                  </a:cubicBezTo>
                  <a:close/>
                  <a:moveTo>
                    <a:pt x="4" y="21"/>
                  </a:moveTo>
                  <a:cubicBezTo>
                    <a:pt x="3" y="21"/>
                    <a:pt x="3" y="22"/>
                    <a:pt x="3" y="22"/>
                  </a:cubicBezTo>
                  <a:cubicBezTo>
                    <a:pt x="3" y="22"/>
                    <a:pt x="4" y="24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5" y="29"/>
                    <a:pt x="16" y="30"/>
                    <a:pt x="17" y="32"/>
                  </a:cubicBezTo>
                  <a:cubicBezTo>
                    <a:pt x="19" y="34"/>
                    <a:pt x="20" y="36"/>
                    <a:pt x="22" y="36"/>
                  </a:cubicBezTo>
                  <a:cubicBezTo>
                    <a:pt x="22" y="36"/>
                    <a:pt x="23" y="35"/>
                    <a:pt x="23" y="35"/>
                  </a:cubicBezTo>
                  <a:cubicBezTo>
                    <a:pt x="24" y="35"/>
                    <a:pt x="24" y="33"/>
                    <a:pt x="25" y="32"/>
                  </a:cubicBezTo>
                  <a:cubicBezTo>
                    <a:pt x="25" y="31"/>
                    <a:pt x="26" y="29"/>
                    <a:pt x="27" y="28"/>
                  </a:cubicBezTo>
                  <a:cubicBezTo>
                    <a:pt x="28" y="27"/>
                    <a:pt x="29" y="26"/>
                    <a:pt x="29" y="26"/>
                  </a:cubicBezTo>
                  <a:cubicBezTo>
                    <a:pt x="29" y="25"/>
                    <a:pt x="28" y="24"/>
                    <a:pt x="28" y="22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8"/>
                    <a:pt x="29" y="7"/>
                    <a:pt x="30" y="5"/>
                  </a:cubicBezTo>
                  <a:cubicBezTo>
                    <a:pt x="30" y="5"/>
                    <a:pt x="29" y="5"/>
                    <a:pt x="29" y="4"/>
                  </a:cubicBezTo>
                  <a:cubicBezTo>
                    <a:pt x="28" y="4"/>
                    <a:pt x="27" y="4"/>
                    <a:pt x="26" y="4"/>
                  </a:cubicBezTo>
                  <a:cubicBezTo>
                    <a:pt x="26" y="4"/>
                    <a:pt x="25" y="5"/>
                    <a:pt x="24" y="5"/>
                  </a:cubicBezTo>
                  <a:cubicBezTo>
                    <a:pt x="23" y="6"/>
                    <a:pt x="22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8" y="6"/>
                    <a:pt x="16" y="5"/>
                    <a:pt x="14" y="4"/>
                  </a:cubicBezTo>
                  <a:cubicBezTo>
                    <a:pt x="13" y="3"/>
                    <a:pt x="11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4" y="2"/>
                    <a:pt x="3" y="2"/>
                    <a:pt x="3" y="3"/>
                  </a:cubicBezTo>
                  <a:cubicBezTo>
                    <a:pt x="5" y="5"/>
                    <a:pt x="7" y="10"/>
                    <a:pt x="6" y="13"/>
                  </a:cubicBezTo>
                  <a:cubicBezTo>
                    <a:pt x="6" y="13"/>
                    <a:pt x="6" y="14"/>
                    <a:pt x="5" y="15"/>
                  </a:cubicBezTo>
                  <a:cubicBezTo>
                    <a:pt x="4" y="16"/>
                    <a:pt x="3" y="19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4" y="19"/>
                    <a:pt x="4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7" name="Freeform 326"/>
            <p:cNvSpPr>
              <a:spLocks/>
            </p:cNvSpPr>
            <p:nvPr/>
          </p:nvSpPr>
          <p:spPr bwMode="auto">
            <a:xfrm>
              <a:off x="2933" y="1803"/>
              <a:ext cx="129" cy="126"/>
            </a:xfrm>
            <a:custGeom>
              <a:avLst/>
              <a:gdLst>
                <a:gd name="T0" fmla="*/ 72 w 75"/>
                <a:gd name="T1" fmla="*/ 16 h 73"/>
                <a:gd name="T2" fmla="*/ 69 w 75"/>
                <a:gd name="T3" fmla="*/ 26 h 73"/>
                <a:gd name="T4" fmla="*/ 66 w 75"/>
                <a:gd name="T5" fmla="*/ 30 h 73"/>
                <a:gd name="T6" fmla="*/ 67 w 75"/>
                <a:gd name="T7" fmla="*/ 34 h 73"/>
                <a:gd name="T8" fmla="*/ 67 w 75"/>
                <a:gd name="T9" fmla="*/ 45 h 73"/>
                <a:gd name="T10" fmla="*/ 72 w 75"/>
                <a:gd name="T11" fmla="*/ 53 h 73"/>
                <a:gd name="T12" fmla="*/ 66 w 75"/>
                <a:gd name="T13" fmla="*/ 55 h 73"/>
                <a:gd name="T14" fmla="*/ 65 w 75"/>
                <a:gd name="T15" fmla="*/ 62 h 73"/>
                <a:gd name="T16" fmla="*/ 66 w 75"/>
                <a:gd name="T17" fmla="*/ 69 h 73"/>
                <a:gd name="T18" fmla="*/ 69 w 75"/>
                <a:gd name="T19" fmla="*/ 69 h 73"/>
                <a:gd name="T20" fmla="*/ 69 w 75"/>
                <a:gd name="T21" fmla="*/ 73 h 73"/>
                <a:gd name="T22" fmla="*/ 58 w 75"/>
                <a:gd name="T23" fmla="*/ 67 h 73"/>
                <a:gd name="T24" fmla="*/ 51 w 75"/>
                <a:gd name="T25" fmla="*/ 65 h 73"/>
                <a:gd name="T26" fmla="*/ 48 w 75"/>
                <a:gd name="T27" fmla="*/ 65 h 73"/>
                <a:gd name="T28" fmla="*/ 47 w 75"/>
                <a:gd name="T29" fmla="*/ 64 h 73"/>
                <a:gd name="T30" fmla="*/ 40 w 75"/>
                <a:gd name="T31" fmla="*/ 65 h 73"/>
                <a:gd name="T32" fmla="*/ 39 w 75"/>
                <a:gd name="T33" fmla="*/ 61 h 73"/>
                <a:gd name="T34" fmla="*/ 33 w 75"/>
                <a:gd name="T35" fmla="*/ 50 h 73"/>
                <a:gd name="T36" fmla="*/ 33 w 75"/>
                <a:gd name="T37" fmla="*/ 48 h 73"/>
                <a:gd name="T38" fmla="*/ 29 w 75"/>
                <a:gd name="T39" fmla="*/ 49 h 73"/>
                <a:gd name="T40" fmla="*/ 27 w 75"/>
                <a:gd name="T41" fmla="*/ 52 h 73"/>
                <a:gd name="T42" fmla="*/ 18 w 75"/>
                <a:gd name="T43" fmla="*/ 49 h 73"/>
                <a:gd name="T44" fmla="*/ 11 w 75"/>
                <a:gd name="T45" fmla="*/ 44 h 73"/>
                <a:gd name="T46" fmla="*/ 0 w 75"/>
                <a:gd name="T47" fmla="*/ 46 h 73"/>
                <a:gd name="T48" fmla="*/ 8 w 75"/>
                <a:gd name="T49" fmla="*/ 38 h 73"/>
                <a:gd name="T50" fmla="*/ 15 w 75"/>
                <a:gd name="T51" fmla="*/ 33 h 73"/>
                <a:gd name="T52" fmla="*/ 18 w 75"/>
                <a:gd name="T53" fmla="*/ 26 h 73"/>
                <a:gd name="T54" fmla="*/ 22 w 75"/>
                <a:gd name="T55" fmla="*/ 21 h 73"/>
                <a:gd name="T56" fmla="*/ 23 w 75"/>
                <a:gd name="T57" fmla="*/ 13 h 73"/>
                <a:gd name="T58" fmla="*/ 25 w 75"/>
                <a:gd name="T59" fmla="*/ 7 h 73"/>
                <a:gd name="T60" fmla="*/ 28 w 75"/>
                <a:gd name="T61" fmla="*/ 1 h 73"/>
                <a:gd name="T62" fmla="*/ 33 w 75"/>
                <a:gd name="T63" fmla="*/ 3 h 73"/>
                <a:gd name="T64" fmla="*/ 40 w 75"/>
                <a:gd name="T65" fmla="*/ 4 h 73"/>
                <a:gd name="T66" fmla="*/ 43 w 75"/>
                <a:gd name="T67" fmla="*/ 2 h 73"/>
                <a:gd name="T68" fmla="*/ 47 w 75"/>
                <a:gd name="T69" fmla="*/ 2 h 73"/>
                <a:gd name="T70" fmla="*/ 51 w 75"/>
                <a:gd name="T71" fmla="*/ 1 h 73"/>
                <a:gd name="T72" fmla="*/ 56 w 75"/>
                <a:gd name="T73" fmla="*/ 1 h 73"/>
                <a:gd name="T74" fmla="*/ 61 w 75"/>
                <a:gd name="T75" fmla="*/ 2 h 73"/>
                <a:gd name="T76" fmla="*/ 67 w 75"/>
                <a:gd name="T77" fmla="*/ 4 h 73"/>
                <a:gd name="T78" fmla="*/ 69 w 75"/>
                <a:gd name="T79" fmla="*/ 3 h 73"/>
                <a:gd name="T80" fmla="*/ 73 w 75"/>
                <a:gd name="T81" fmla="*/ 7 h 73"/>
                <a:gd name="T82" fmla="*/ 75 w 75"/>
                <a:gd name="T83" fmla="*/ 12 h 73"/>
                <a:gd name="T84" fmla="*/ 72 w 75"/>
                <a:gd name="T85" fmla="*/ 1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5" h="73">
                  <a:moveTo>
                    <a:pt x="72" y="16"/>
                  </a:moveTo>
                  <a:cubicBezTo>
                    <a:pt x="69" y="20"/>
                    <a:pt x="70" y="22"/>
                    <a:pt x="69" y="26"/>
                  </a:cubicBezTo>
                  <a:cubicBezTo>
                    <a:pt x="68" y="27"/>
                    <a:pt x="66" y="29"/>
                    <a:pt x="66" y="30"/>
                  </a:cubicBezTo>
                  <a:cubicBezTo>
                    <a:pt x="66" y="31"/>
                    <a:pt x="67" y="33"/>
                    <a:pt x="67" y="34"/>
                  </a:cubicBezTo>
                  <a:cubicBezTo>
                    <a:pt x="67" y="38"/>
                    <a:pt x="67" y="41"/>
                    <a:pt x="67" y="45"/>
                  </a:cubicBezTo>
                  <a:cubicBezTo>
                    <a:pt x="67" y="49"/>
                    <a:pt x="72" y="49"/>
                    <a:pt x="72" y="53"/>
                  </a:cubicBezTo>
                  <a:cubicBezTo>
                    <a:pt x="69" y="53"/>
                    <a:pt x="67" y="53"/>
                    <a:pt x="66" y="55"/>
                  </a:cubicBezTo>
                  <a:cubicBezTo>
                    <a:pt x="64" y="58"/>
                    <a:pt x="66" y="60"/>
                    <a:pt x="65" y="62"/>
                  </a:cubicBezTo>
                  <a:cubicBezTo>
                    <a:pt x="64" y="66"/>
                    <a:pt x="63" y="66"/>
                    <a:pt x="66" y="69"/>
                  </a:cubicBezTo>
                  <a:cubicBezTo>
                    <a:pt x="66" y="70"/>
                    <a:pt x="68" y="68"/>
                    <a:pt x="69" y="69"/>
                  </a:cubicBezTo>
                  <a:cubicBezTo>
                    <a:pt x="69" y="71"/>
                    <a:pt x="69" y="72"/>
                    <a:pt x="69" y="73"/>
                  </a:cubicBezTo>
                  <a:cubicBezTo>
                    <a:pt x="65" y="73"/>
                    <a:pt x="61" y="66"/>
                    <a:pt x="58" y="67"/>
                  </a:cubicBezTo>
                  <a:cubicBezTo>
                    <a:pt x="55" y="68"/>
                    <a:pt x="53" y="68"/>
                    <a:pt x="51" y="65"/>
                  </a:cubicBezTo>
                  <a:cubicBezTo>
                    <a:pt x="50" y="64"/>
                    <a:pt x="50" y="66"/>
                    <a:pt x="48" y="65"/>
                  </a:cubicBezTo>
                  <a:cubicBezTo>
                    <a:pt x="47" y="65"/>
                    <a:pt x="48" y="63"/>
                    <a:pt x="47" y="64"/>
                  </a:cubicBezTo>
                  <a:cubicBezTo>
                    <a:pt x="45" y="64"/>
                    <a:pt x="41" y="63"/>
                    <a:pt x="40" y="65"/>
                  </a:cubicBezTo>
                  <a:cubicBezTo>
                    <a:pt x="38" y="67"/>
                    <a:pt x="39" y="62"/>
                    <a:pt x="39" y="61"/>
                  </a:cubicBezTo>
                  <a:cubicBezTo>
                    <a:pt x="37" y="57"/>
                    <a:pt x="40" y="48"/>
                    <a:pt x="33" y="50"/>
                  </a:cubicBezTo>
                  <a:cubicBezTo>
                    <a:pt x="33" y="49"/>
                    <a:pt x="33" y="48"/>
                    <a:pt x="33" y="48"/>
                  </a:cubicBezTo>
                  <a:cubicBezTo>
                    <a:pt x="32" y="48"/>
                    <a:pt x="29" y="48"/>
                    <a:pt x="29" y="49"/>
                  </a:cubicBezTo>
                  <a:cubicBezTo>
                    <a:pt x="28" y="49"/>
                    <a:pt x="28" y="52"/>
                    <a:pt x="27" y="52"/>
                  </a:cubicBezTo>
                  <a:cubicBezTo>
                    <a:pt x="24" y="53"/>
                    <a:pt x="19" y="54"/>
                    <a:pt x="18" y="49"/>
                  </a:cubicBezTo>
                  <a:cubicBezTo>
                    <a:pt x="17" y="44"/>
                    <a:pt x="16" y="44"/>
                    <a:pt x="11" y="44"/>
                  </a:cubicBezTo>
                  <a:cubicBezTo>
                    <a:pt x="7" y="44"/>
                    <a:pt x="4" y="44"/>
                    <a:pt x="0" y="46"/>
                  </a:cubicBezTo>
                  <a:cubicBezTo>
                    <a:pt x="1" y="40"/>
                    <a:pt x="3" y="40"/>
                    <a:pt x="8" y="38"/>
                  </a:cubicBezTo>
                  <a:cubicBezTo>
                    <a:pt x="8" y="43"/>
                    <a:pt x="15" y="36"/>
                    <a:pt x="15" y="33"/>
                  </a:cubicBezTo>
                  <a:cubicBezTo>
                    <a:pt x="16" y="31"/>
                    <a:pt x="16" y="28"/>
                    <a:pt x="18" y="26"/>
                  </a:cubicBezTo>
                  <a:cubicBezTo>
                    <a:pt x="21" y="24"/>
                    <a:pt x="21" y="24"/>
                    <a:pt x="22" y="21"/>
                  </a:cubicBezTo>
                  <a:cubicBezTo>
                    <a:pt x="22" y="18"/>
                    <a:pt x="22" y="15"/>
                    <a:pt x="23" y="13"/>
                  </a:cubicBezTo>
                  <a:cubicBezTo>
                    <a:pt x="23" y="12"/>
                    <a:pt x="25" y="7"/>
                    <a:pt x="25" y="7"/>
                  </a:cubicBezTo>
                  <a:cubicBezTo>
                    <a:pt x="27" y="6"/>
                    <a:pt x="26" y="2"/>
                    <a:pt x="28" y="1"/>
                  </a:cubicBezTo>
                  <a:cubicBezTo>
                    <a:pt x="31" y="0"/>
                    <a:pt x="32" y="4"/>
                    <a:pt x="33" y="3"/>
                  </a:cubicBezTo>
                  <a:cubicBezTo>
                    <a:pt x="35" y="3"/>
                    <a:pt x="38" y="4"/>
                    <a:pt x="40" y="4"/>
                  </a:cubicBezTo>
                  <a:cubicBezTo>
                    <a:pt x="42" y="4"/>
                    <a:pt x="41" y="2"/>
                    <a:pt x="43" y="2"/>
                  </a:cubicBezTo>
                  <a:cubicBezTo>
                    <a:pt x="44" y="3"/>
                    <a:pt x="45" y="2"/>
                    <a:pt x="47" y="2"/>
                  </a:cubicBezTo>
                  <a:cubicBezTo>
                    <a:pt x="48" y="1"/>
                    <a:pt x="50" y="1"/>
                    <a:pt x="51" y="1"/>
                  </a:cubicBezTo>
                  <a:cubicBezTo>
                    <a:pt x="52" y="1"/>
                    <a:pt x="57" y="1"/>
                    <a:pt x="56" y="1"/>
                  </a:cubicBezTo>
                  <a:cubicBezTo>
                    <a:pt x="57" y="1"/>
                    <a:pt x="60" y="1"/>
                    <a:pt x="61" y="2"/>
                  </a:cubicBezTo>
                  <a:cubicBezTo>
                    <a:pt x="63" y="4"/>
                    <a:pt x="64" y="3"/>
                    <a:pt x="67" y="4"/>
                  </a:cubicBezTo>
                  <a:cubicBezTo>
                    <a:pt x="68" y="4"/>
                    <a:pt x="68" y="3"/>
                    <a:pt x="69" y="3"/>
                  </a:cubicBezTo>
                  <a:cubicBezTo>
                    <a:pt x="70" y="4"/>
                    <a:pt x="72" y="5"/>
                    <a:pt x="73" y="7"/>
                  </a:cubicBezTo>
                  <a:cubicBezTo>
                    <a:pt x="75" y="8"/>
                    <a:pt x="72" y="11"/>
                    <a:pt x="75" y="12"/>
                  </a:cubicBezTo>
                  <a:cubicBezTo>
                    <a:pt x="73" y="14"/>
                    <a:pt x="72" y="14"/>
                    <a:pt x="7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8" name="Freeform 327"/>
            <p:cNvSpPr>
              <a:spLocks noEditPoints="1"/>
            </p:cNvSpPr>
            <p:nvPr/>
          </p:nvSpPr>
          <p:spPr bwMode="auto">
            <a:xfrm>
              <a:off x="2931" y="1801"/>
              <a:ext cx="135" cy="131"/>
            </a:xfrm>
            <a:custGeom>
              <a:avLst/>
              <a:gdLst>
                <a:gd name="T0" fmla="*/ 59 w 78"/>
                <a:gd name="T1" fmla="*/ 69 h 76"/>
                <a:gd name="T2" fmla="*/ 51 w 78"/>
                <a:gd name="T3" fmla="*/ 67 h 76"/>
                <a:gd name="T4" fmla="*/ 46 w 78"/>
                <a:gd name="T5" fmla="*/ 66 h 76"/>
                <a:gd name="T6" fmla="*/ 40 w 78"/>
                <a:gd name="T7" fmla="*/ 67 h 76"/>
                <a:gd name="T8" fmla="*/ 38 w 78"/>
                <a:gd name="T9" fmla="*/ 57 h 76"/>
                <a:gd name="T10" fmla="*/ 33 w 78"/>
                <a:gd name="T11" fmla="*/ 50 h 76"/>
                <a:gd name="T12" fmla="*/ 27 w 78"/>
                <a:gd name="T13" fmla="*/ 54 h 76"/>
                <a:gd name="T14" fmla="*/ 12 w 78"/>
                <a:gd name="T15" fmla="*/ 46 h 76"/>
                <a:gd name="T16" fmla="*/ 7 w 78"/>
                <a:gd name="T17" fmla="*/ 39 h 76"/>
                <a:gd name="T18" fmla="*/ 10 w 78"/>
                <a:gd name="T19" fmla="*/ 40 h 76"/>
                <a:gd name="T20" fmla="*/ 19 w 78"/>
                <a:gd name="T21" fmla="*/ 26 h 76"/>
                <a:gd name="T22" fmla="*/ 24 w 78"/>
                <a:gd name="T23" fmla="*/ 11 h 76"/>
                <a:gd name="T24" fmla="*/ 33 w 78"/>
                <a:gd name="T25" fmla="*/ 2 h 76"/>
                <a:gd name="T26" fmla="*/ 41 w 78"/>
                <a:gd name="T27" fmla="*/ 4 h 76"/>
                <a:gd name="T28" fmla="*/ 52 w 78"/>
                <a:gd name="T29" fmla="*/ 1 h 76"/>
                <a:gd name="T30" fmla="*/ 65 w 78"/>
                <a:gd name="T31" fmla="*/ 4 h 76"/>
                <a:gd name="T32" fmla="*/ 70 w 78"/>
                <a:gd name="T33" fmla="*/ 3 h 76"/>
                <a:gd name="T34" fmla="*/ 76 w 78"/>
                <a:gd name="T35" fmla="*/ 12 h 76"/>
                <a:gd name="T36" fmla="*/ 74 w 78"/>
                <a:gd name="T37" fmla="*/ 17 h 76"/>
                <a:gd name="T38" fmla="*/ 71 w 78"/>
                <a:gd name="T39" fmla="*/ 27 h 76"/>
                <a:gd name="T40" fmla="*/ 69 w 78"/>
                <a:gd name="T41" fmla="*/ 35 h 76"/>
                <a:gd name="T42" fmla="*/ 74 w 78"/>
                <a:gd name="T43" fmla="*/ 54 h 76"/>
                <a:gd name="T44" fmla="*/ 67 w 78"/>
                <a:gd name="T45" fmla="*/ 57 h 76"/>
                <a:gd name="T46" fmla="*/ 67 w 78"/>
                <a:gd name="T47" fmla="*/ 69 h 76"/>
                <a:gd name="T48" fmla="*/ 71 w 78"/>
                <a:gd name="T49" fmla="*/ 76 h 76"/>
                <a:gd name="T50" fmla="*/ 69 w 78"/>
                <a:gd name="T51" fmla="*/ 71 h 76"/>
                <a:gd name="T52" fmla="*/ 65 w 78"/>
                <a:gd name="T53" fmla="*/ 64 h 76"/>
                <a:gd name="T54" fmla="*/ 71 w 78"/>
                <a:gd name="T55" fmla="*/ 53 h 76"/>
                <a:gd name="T56" fmla="*/ 67 w 78"/>
                <a:gd name="T57" fmla="*/ 46 h 76"/>
                <a:gd name="T58" fmla="*/ 68 w 78"/>
                <a:gd name="T59" fmla="*/ 28 h 76"/>
                <a:gd name="T60" fmla="*/ 74 w 78"/>
                <a:gd name="T61" fmla="*/ 13 h 76"/>
                <a:gd name="T62" fmla="*/ 69 w 78"/>
                <a:gd name="T63" fmla="*/ 5 h 76"/>
                <a:gd name="T64" fmla="*/ 66 w 78"/>
                <a:gd name="T65" fmla="*/ 5 h 76"/>
                <a:gd name="T66" fmla="*/ 58 w 78"/>
                <a:gd name="T67" fmla="*/ 3 h 76"/>
                <a:gd name="T68" fmla="*/ 48 w 78"/>
                <a:gd name="T69" fmla="*/ 4 h 76"/>
                <a:gd name="T70" fmla="*/ 43 w 78"/>
                <a:gd name="T71" fmla="*/ 5 h 76"/>
                <a:gd name="T72" fmla="*/ 34 w 78"/>
                <a:gd name="T73" fmla="*/ 5 h 76"/>
                <a:gd name="T74" fmla="*/ 27 w 78"/>
                <a:gd name="T75" fmla="*/ 8 h 76"/>
                <a:gd name="T76" fmla="*/ 24 w 78"/>
                <a:gd name="T77" fmla="*/ 22 h 76"/>
                <a:gd name="T78" fmla="*/ 17 w 78"/>
                <a:gd name="T79" fmla="*/ 34 h 76"/>
                <a:gd name="T80" fmla="*/ 8 w 78"/>
                <a:gd name="T81" fmla="*/ 41 h 76"/>
                <a:gd name="T82" fmla="*/ 20 w 78"/>
                <a:gd name="T83" fmla="*/ 50 h 76"/>
                <a:gd name="T84" fmla="*/ 28 w 78"/>
                <a:gd name="T85" fmla="*/ 51 h 76"/>
                <a:gd name="T86" fmla="*/ 36 w 78"/>
                <a:gd name="T87" fmla="*/ 48 h 76"/>
                <a:gd name="T88" fmla="*/ 41 w 78"/>
                <a:gd name="T89" fmla="*/ 62 h 76"/>
                <a:gd name="T90" fmla="*/ 46 w 78"/>
                <a:gd name="T91" fmla="*/ 64 h 76"/>
                <a:gd name="T92" fmla="*/ 50 w 78"/>
                <a:gd name="T93" fmla="*/ 65 h 76"/>
                <a:gd name="T94" fmla="*/ 59 w 78"/>
                <a:gd name="T95" fmla="*/ 6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8" h="76">
                  <a:moveTo>
                    <a:pt x="71" y="76"/>
                  </a:moveTo>
                  <a:cubicBezTo>
                    <a:pt x="70" y="75"/>
                    <a:pt x="70" y="75"/>
                    <a:pt x="70" y="75"/>
                  </a:cubicBezTo>
                  <a:cubicBezTo>
                    <a:pt x="67" y="75"/>
                    <a:pt x="65" y="73"/>
                    <a:pt x="64" y="72"/>
                  </a:cubicBezTo>
                  <a:cubicBezTo>
                    <a:pt x="62" y="70"/>
                    <a:pt x="60" y="69"/>
                    <a:pt x="59" y="69"/>
                  </a:cubicBezTo>
                  <a:cubicBezTo>
                    <a:pt x="58" y="69"/>
                    <a:pt x="57" y="69"/>
                    <a:pt x="56" y="69"/>
                  </a:cubicBezTo>
                  <a:cubicBezTo>
                    <a:pt x="54" y="69"/>
                    <a:pt x="53" y="69"/>
                    <a:pt x="51" y="67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51" y="67"/>
                    <a:pt x="50" y="68"/>
                    <a:pt x="49" y="67"/>
                  </a:cubicBezTo>
                  <a:cubicBezTo>
                    <a:pt x="48" y="67"/>
                    <a:pt x="48" y="66"/>
                    <a:pt x="48" y="66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6"/>
                    <a:pt x="47" y="66"/>
                    <a:pt x="46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3" y="66"/>
                    <a:pt x="42" y="66"/>
                    <a:pt x="42" y="66"/>
                  </a:cubicBezTo>
                  <a:cubicBezTo>
                    <a:pt x="41" y="67"/>
                    <a:pt x="41" y="67"/>
                    <a:pt x="40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9" y="66"/>
                    <a:pt x="39" y="65"/>
                    <a:pt x="39" y="64"/>
                  </a:cubicBezTo>
                  <a:cubicBezTo>
                    <a:pt x="39" y="63"/>
                    <a:pt x="39" y="62"/>
                    <a:pt x="39" y="62"/>
                  </a:cubicBezTo>
                  <a:cubicBezTo>
                    <a:pt x="38" y="61"/>
                    <a:pt x="38" y="59"/>
                    <a:pt x="38" y="57"/>
                  </a:cubicBezTo>
                  <a:cubicBezTo>
                    <a:pt x="38" y="52"/>
                    <a:pt x="37" y="51"/>
                    <a:pt x="34" y="51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2" y="50"/>
                    <a:pt x="31" y="50"/>
                    <a:pt x="30" y="50"/>
                  </a:cubicBezTo>
                  <a:cubicBezTo>
                    <a:pt x="30" y="50"/>
                    <a:pt x="30" y="51"/>
                    <a:pt x="30" y="51"/>
                  </a:cubicBezTo>
                  <a:cubicBezTo>
                    <a:pt x="30" y="52"/>
                    <a:pt x="30" y="54"/>
                    <a:pt x="28" y="5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4"/>
                    <a:pt x="25" y="55"/>
                    <a:pt x="24" y="55"/>
                  </a:cubicBezTo>
                  <a:cubicBezTo>
                    <a:pt x="21" y="55"/>
                    <a:pt x="19" y="53"/>
                    <a:pt x="18" y="50"/>
                  </a:cubicBezTo>
                  <a:cubicBezTo>
                    <a:pt x="17" y="46"/>
                    <a:pt x="17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8" y="46"/>
                    <a:pt x="5" y="46"/>
                    <a:pt x="2" y="4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" y="41"/>
                    <a:pt x="3" y="40"/>
                    <a:pt x="7" y="39"/>
                  </a:cubicBezTo>
                  <a:cubicBezTo>
                    <a:pt x="7" y="39"/>
                    <a:pt x="8" y="38"/>
                    <a:pt x="9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40"/>
                    <a:pt x="15" y="36"/>
                    <a:pt x="15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6" y="31"/>
                    <a:pt x="16" y="28"/>
                    <a:pt x="18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4"/>
                    <a:pt x="21" y="24"/>
                    <a:pt x="22" y="22"/>
                  </a:cubicBezTo>
                  <a:cubicBezTo>
                    <a:pt x="22" y="21"/>
                    <a:pt x="22" y="20"/>
                    <a:pt x="22" y="19"/>
                  </a:cubicBezTo>
                  <a:cubicBezTo>
                    <a:pt x="22" y="17"/>
                    <a:pt x="22" y="15"/>
                    <a:pt x="23" y="13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5" y="7"/>
                    <a:pt x="26" y="7"/>
                    <a:pt x="26" y="7"/>
                  </a:cubicBezTo>
                  <a:cubicBezTo>
                    <a:pt x="26" y="6"/>
                    <a:pt x="26" y="6"/>
                    <a:pt x="26" y="5"/>
                  </a:cubicBezTo>
                  <a:cubicBezTo>
                    <a:pt x="27" y="4"/>
                    <a:pt x="27" y="1"/>
                    <a:pt x="29" y="1"/>
                  </a:cubicBezTo>
                  <a:cubicBezTo>
                    <a:pt x="31" y="0"/>
                    <a:pt x="32" y="1"/>
                    <a:pt x="33" y="2"/>
                  </a:cubicBezTo>
                  <a:cubicBezTo>
                    <a:pt x="33" y="3"/>
                    <a:pt x="34" y="3"/>
                    <a:pt x="34" y="3"/>
                  </a:cubicBezTo>
                  <a:cubicBezTo>
                    <a:pt x="36" y="3"/>
                    <a:pt x="37" y="3"/>
                    <a:pt x="38" y="4"/>
                  </a:cubicBezTo>
                  <a:cubicBezTo>
                    <a:pt x="39" y="4"/>
                    <a:pt x="40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3"/>
                    <a:pt x="42" y="2"/>
                    <a:pt x="44" y="2"/>
                  </a:cubicBezTo>
                  <a:cubicBezTo>
                    <a:pt x="45" y="3"/>
                    <a:pt x="46" y="2"/>
                    <a:pt x="47" y="2"/>
                  </a:cubicBezTo>
                  <a:cubicBezTo>
                    <a:pt x="47" y="2"/>
                    <a:pt x="47" y="2"/>
                    <a:pt x="48" y="2"/>
                  </a:cubicBezTo>
                  <a:cubicBezTo>
                    <a:pt x="49" y="1"/>
                    <a:pt x="51" y="1"/>
                    <a:pt x="52" y="1"/>
                  </a:cubicBezTo>
                  <a:cubicBezTo>
                    <a:pt x="53" y="1"/>
                    <a:pt x="56" y="1"/>
                    <a:pt x="57" y="1"/>
                  </a:cubicBezTo>
                  <a:cubicBezTo>
                    <a:pt x="58" y="1"/>
                    <a:pt x="59" y="1"/>
                    <a:pt x="59" y="1"/>
                  </a:cubicBezTo>
                  <a:cubicBezTo>
                    <a:pt x="60" y="1"/>
                    <a:pt x="62" y="1"/>
                    <a:pt x="62" y="2"/>
                  </a:cubicBezTo>
                  <a:cubicBezTo>
                    <a:pt x="64" y="4"/>
                    <a:pt x="64" y="4"/>
                    <a:pt x="65" y="4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7" y="4"/>
                    <a:pt x="67" y="4"/>
                    <a:pt x="68" y="4"/>
                  </a:cubicBezTo>
                  <a:cubicBezTo>
                    <a:pt x="68" y="4"/>
                    <a:pt x="68" y="4"/>
                    <a:pt x="68" y="3"/>
                  </a:cubicBezTo>
                  <a:cubicBezTo>
                    <a:pt x="69" y="3"/>
                    <a:pt x="70" y="3"/>
                    <a:pt x="70" y="3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3" y="5"/>
                    <a:pt x="74" y="6"/>
                    <a:pt x="75" y="7"/>
                  </a:cubicBezTo>
                  <a:cubicBezTo>
                    <a:pt x="76" y="8"/>
                    <a:pt x="76" y="9"/>
                    <a:pt x="75" y="10"/>
                  </a:cubicBezTo>
                  <a:cubicBezTo>
                    <a:pt x="75" y="11"/>
                    <a:pt x="75" y="12"/>
                    <a:pt x="76" y="12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5"/>
                    <a:pt x="76" y="15"/>
                  </a:cubicBezTo>
                  <a:cubicBezTo>
                    <a:pt x="75" y="16"/>
                    <a:pt x="74" y="16"/>
                    <a:pt x="74" y="17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2" y="20"/>
                    <a:pt x="72" y="21"/>
                    <a:pt x="72" y="23"/>
                  </a:cubicBezTo>
                  <a:cubicBezTo>
                    <a:pt x="71" y="24"/>
                    <a:pt x="71" y="26"/>
                    <a:pt x="71" y="27"/>
                  </a:cubicBezTo>
                  <a:cubicBezTo>
                    <a:pt x="70" y="28"/>
                    <a:pt x="70" y="29"/>
                    <a:pt x="69" y="30"/>
                  </a:cubicBezTo>
                  <a:cubicBezTo>
                    <a:pt x="69" y="30"/>
                    <a:pt x="68" y="31"/>
                    <a:pt x="68" y="31"/>
                  </a:cubicBezTo>
                  <a:cubicBezTo>
                    <a:pt x="68" y="32"/>
                    <a:pt x="68" y="32"/>
                    <a:pt x="68" y="33"/>
                  </a:cubicBezTo>
                  <a:cubicBezTo>
                    <a:pt x="69" y="34"/>
                    <a:pt x="69" y="34"/>
                    <a:pt x="69" y="35"/>
                  </a:cubicBezTo>
                  <a:cubicBezTo>
                    <a:pt x="69" y="39"/>
                    <a:pt x="69" y="42"/>
                    <a:pt x="69" y="4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69" y="48"/>
                    <a:pt x="70" y="48"/>
                    <a:pt x="71" y="49"/>
                  </a:cubicBezTo>
                  <a:cubicBezTo>
                    <a:pt x="72" y="50"/>
                    <a:pt x="74" y="52"/>
                    <a:pt x="74" y="54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3" y="55"/>
                    <a:pt x="72" y="55"/>
                    <a:pt x="71" y="55"/>
                  </a:cubicBezTo>
                  <a:cubicBezTo>
                    <a:pt x="70" y="55"/>
                    <a:pt x="68" y="56"/>
                    <a:pt x="67" y="57"/>
                  </a:cubicBezTo>
                  <a:cubicBezTo>
                    <a:pt x="67" y="58"/>
                    <a:pt x="67" y="59"/>
                    <a:pt x="67" y="60"/>
                  </a:cubicBezTo>
                  <a:cubicBezTo>
                    <a:pt x="67" y="61"/>
                    <a:pt x="68" y="62"/>
                    <a:pt x="67" y="64"/>
                  </a:cubicBezTo>
                  <a:cubicBezTo>
                    <a:pt x="67" y="64"/>
                    <a:pt x="67" y="65"/>
                    <a:pt x="67" y="65"/>
                  </a:cubicBezTo>
                  <a:cubicBezTo>
                    <a:pt x="66" y="67"/>
                    <a:pt x="66" y="68"/>
                    <a:pt x="67" y="69"/>
                  </a:cubicBezTo>
                  <a:cubicBezTo>
                    <a:pt x="67" y="69"/>
                    <a:pt x="68" y="69"/>
                    <a:pt x="68" y="69"/>
                  </a:cubicBezTo>
                  <a:cubicBezTo>
                    <a:pt x="68" y="69"/>
                    <a:pt x="69" y="69"/>
                    <a:pt x="69" y="69"/>
                  </a:cubicBezTo>
                  <a:cubicBezTo>
                    <a:pt x="70" y="69"/>
                    <a:pt x="70" y="70"/>
                    <a:pt x="71" y="70"/>
                  </a:cubicBezTo>
                  <a:lnTo>
                    <a:pt x="71" y="76"/>
                  </a:lnTo>
                  <a:close/>
                  <a:moveTo>
                    <a:pt x="59" y="67"/>
                  </a:moveTo>
                  <a:cubicBezTo>
                    <a:pt x="61" y="67"/>
                    <a:pt x="63" y="69"/>
                    <a:pt x="65" y="70"/>
                  </a:cubicBezTo>
                  <a:cubicBezTo>
                    <a:pt x="66" y="71"/>
                    <a:pt x="67" y="73"/>
                    <a:pt x="69" y="73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8" y="71"/>
                    <a:pt x="68" y="71"/>
                    <a:pt x="67" y="71"/>
                  </a:cubicBezTo>
                  <a:cubicBezTo>
                    <a:pt x="67" y="71"/>
                    <a:pt x="66" y="71"/>
                    <a:pt x="66" y="71"/>
                  </a:cubicBezTo>
                  <a:cubicBezTo>
                    <a:pt x="64" y="68"/>
                    <a:pt x="64" y="67"/>
                    <a:pt x="65" y="64"/>
                  </a:cubicBezTo>
                  <a:cubicBezTo>
                    <a:pt x="65" y="64"/>
                    <a:pt x="65" y="64"/>
                    <a:pt x="65" y="63"/>
                  </a:cubicBezTo>
                  <a:cubicBezTo>
                    <a:pt x="65" y="62"/>
                    <a:pt x="65" y="61"/>
                    <a:pt x="65" y="60"/>
                  </a:cubicBezTo>
                  <a:cubicBezTo>
                    <a:pt x="65" y="59"/>
                    <a:pt x="65" y="58"/>
                    <a:pt x="66" y="56"/>
                  </a:cubicBezTo>
                  <a:cubicBezTo>
                    <a:pt x="67" y="54"/>
                    <a:pt x="69" y="54"/>
                    <a:pt x="71" y="53"/>
                  </a:cubicBezTo>
                  <a:cubicBezTo>
                    <a:pt x="71" y="53"/>
                    <a:pt x="72" y="53"/>
                    <a:pt x="72" y="53"/>
                  </a:cubicBezTo>
                  <a:cubicBezTo>
                    <a:pt x="72" y="52"/>
                    <a:pt x="71" y="52"/>
                    <a:pt x="70" y="51"/>
                  </a:cubicBezTo>
                  <a:cubicBezTo>
                    <a:pt x="69" y="50"/>
                    <a:pt x="67" y="49"/>
                    <a:pt x="67" y="46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42"/>
                    <a:pt x="67" y="39"/>
                    <a:pt x="67" y="35"/>
                  </a:cubicBezTo>
                  <a:cubicBezTo>
                    <a:pt x="67" y="35"/>
                    <a:pt x="67" y="34"/>
                    <a:pt x="67" y="34"/>
                  </a:cubicBezTo>
                  <a:cubicBezTo>
                    <a:pt x="66" y="33"/>
                    <a:pt x="66" y="32"/>
                    <a:pt x="66" y="31"/>
                  </a:cubicBezTo>
                  <a:cubicBezTo>
                    <a:pt x="66" y="30"/>
                    <a:pt x="67" y="29"/>
                    <a:pt x="68" y="28"/>
                  </a:cubicBezTo>
                  <a:cubicBezTo>
                    <a:pt x="68" y="28"/>
                    <a:pt x="69" y="27"/>
                    <a:pt x="69" y="27"/>
                  </a:cubicBezTo>
                  <a:cubicBezTo>
                    <a:pt x="69" y="25"/>
                    <a:pt x="69" y="24"/>
                    <a:pt x="70" y="23"/>
                  </a:cubicBezTo>
                  <a:cubicBezTo>
                    <a:pt x="70" y="21"/>
                    <a:pt x="70" y="19"/>
                    <a:pt x="72" y="17"/>
                  </a:cubicBezTo>
                  <a:cubicBezTo>
                    <a:pt x="72" y="15"/>
                    <a:pt x="73" y="14"/>
                    <a:pt x="74" y="13"/>
                  </a:cubicBezTo>
                  <a:cubicBezTo>
                    <a:pt x="73" y="12"/>
                    <a:pt x="73" y="11"/>
                    <a:pt x="73" y="10"/>
                  </a:cubicBezTo>
                  <a:cubicBezTo>
                    <a:pt x="74" y="9"/>
                    <a:pt x="74" y="9"/>
                    <a:pt x="73" y="8"/>
                  </a:cubicBezTo>
                  <a:cubicBezTo>
                    <a:pt x="72" y="8"/>
                    <a:pt x="71" y="7"/>
                    <a:pt x="71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8" y="6"/>
                    <a:pt x="68" y="6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6"/>
                    <a:pt x="67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6"/>
                    <a:pt x="63" y="5"/>
                    <a:pt x="61" y="3"/>
                  </a:cubicBezTo>
                  <a:cubicBezTo>
                    <a:pt x="61" y="3"/>
                    <a:pt x="60" y="3"/>
                    <a:pt x="59" y="3"/>
                  </a:cubicBezTo>
                  <a:cubicBezTo>
                    <a:pt x="59" y="3"/>
                    <a:pt x="58" y="3"/>
                    <a:pt x="58" y="3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56" y="3"/>
                    <a:pt x="53" y="3"/>
                    <a:pt x="52" y="3"/>
                  </a:cubicBezTo>
                  <a:cubicBezTo>
                    <a:pt x="51" y="3"/>
                    <a:pt x="49" y="3"/>
                    <a:pt x="48" y="4"/>
                  </a:cubicBezTo>
                  <a:cubicBezTo>
                    <a:pt x="48" y="4"/>
                    <a:pt x="48" y="4"/>
                    <a:pt x="47" y="4"/>
                  </a:cubicBezTo>
                  <a:cubicBezTo>
                    <a:pt x="46" y="4"/>
                    <a:pt x="45" y="5"/>
                    <a:pt x="44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5"/>
                  </a:cubicBezTo>
                  <a:cubicBezTo>
                    <a:pt x="43" y="5"/>
                    <a:pt x="42" y="6"/>
                    <a:pt x="41" y="6"/>
                  </a:cubicBezTo>
                  <a:cubicBezTo>
                    <a:pt x="40" y="6"/>
                    <a:pt x="39" y="6"/>
                    <a:pt x="37" y="6"/>
                  </a:cubicBezTo>
                  <a:cubicBezTo>
                    <a:pt x="36" y="5"/>
                    <a:pt x="35" y="5"/>
                    <a:pt x="35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4"/>
                    <a:pt x="32" y="4"/>
                  </a:cubicBezTo>
                  <a:cubicBezTo>
                    <a:pt x="31" y="3"/>
                    <a:pt x="30" y="2"/>
                    <a:pt x="30" y="3"/>
                  </a:cubicBezTo>
                  <a:cubicBezTo>
                    <a:pt x="29" y="3"/>
                    <a:pt x="28" y="4"/>
                    <a:pt x="28" y="5"/>
                  </a:cubicBezTo>
                  <a:cubicBezTo>
                    <a:pt x="28" y="7"/>
                    <a:pt x="28" y="8"/>
                    <a:pt x="27" y="8"/>
                  </a:cubicBezTo>
                  <a:cubicBezTo>
                    <a:pt x="27" y="9"/>
                    <a:pt x="26" y="11"/>
                    <a:pt x="26" y="12"/>
                  </a:cubicBezTo>
                  <a:cubicBezTo>
                    <a:pt x="25" y="13"/>
                    <a:pt x="25" y="14"/>
                    <a:pt x="25" y="14"/>
                  </a:cubicBezTo>
                  <a:cubicBezTo>
                    <a:pt x="24" y="16"/>
                    <a:pt x="24" y="18"/>
                    <a:pt x="24" y="19"/>
                  </a:cubicBezTo>
                  <a:cubicBezTo>
                    <a:pt x="24" y="20"/>
                    <a:pt x="24" y="21"/>
                    <a:pt x="24" y="22"/>
                  </a:cubicBezTo>
                  <a:cubicBezTo>
                    <a:pt x="23" y="25"/>
                    <a:pt x="23" y="26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29"/>
                    <a:pt x="18" y="31"/>
                    <a:pt x="18" y="33"/>
                  </a:cubicBezTo>
                  <a:cubicBezTo>
                    <a:pt x="18" y="34"/>
                    <a:pt x="17" y="34"/>
                    <a:pt x="17" y="34"/>
                  </a:cubicBezTo>
                  <a:cubicBezTo>
                    <a:pt x="17" y="37"/>
                    <a:pt x="13" y="42"/>
                    <a:pt x="10" y="42"/>
                  </a:cubicBezTo>
                  <a:cubicBezTo>
                    <a:pt x="9" y="42"/>
                    <a:pt x="9" y="41"/>
                    <a:pt x="9" y="41"/>
                  </a:cubicBezTo>
                  <a:cubicBezTo>
                    <a:pt x="8" y="41"/>
                    <a:pt x="8" y="41"/>
                    <a:pt x="8" y="40"/>
                  </a:cubicBezTo>
                  <a:cubicBezTo>
                    <a:pt x="8" y="40"/>
                    <a:pt x="8" y="40"/>
                    <a:pt x="8" y="41"/>
                  </a:cubicBezTo>
                  <a:cubicBezTo>
                    <a:pt x="4" y="42"/>
                    <a:pt x="3" y="42"/>
                    <a:pt x="2" y="45"/>
                  </a:cubicBezTo>
                  <a:cubicBezTo>
                    <a:pt x="6" y="44"/>
                    <a:pt x="8" y="44"/>
                    <a:pt x="12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8" y="44"/>
                    <a:pt x="19" y="45"/>
                    <a:pt x="20" y="50"/>
                  </a:cubicBezTo>
                  <a:cubicBezTo>
                    <a:pt x="21" y="52"/>
                    <a:pt x="22" y="53"/>
                    <a:pt x="24" y="53"/>
                  </a:cubicBezTo>
                  <a:cubicBezTo>
                    <a:pt x="25" y="53"/>
                    <a:pt x="26" y="52"/>
                    <a:pt x="27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1"/>
                    <a:pt x="28" y="51"/>
                  </a:cubicBezTo>
                  <a:cubicBezTo>
                    <a:pt x="28" y="50"/>
                    <a:pt x="28" y="49"/>
                    <a:pt x="29" y="49"/>
                  </a:cubicBezTo>
                  <a:cubicBezTo>
                    <a:pt x="30" y="48"/>
                    <a:pt x="31" y="48"/>
                    <a:pt x="33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0" y="49"/>
                    <a:pt x="40" y="54"/>
                    <a:pt x="40" y="57"/>
                  </a:cubicBezTo>
                  <a:cubicBezTo>
                    <a:pt x="40" y="59"/>
                    <a:pt x="40" y="60"/>
                    <a:pt x="41" y="62"/>
                  </a:cubicBezTo>
                  <a:cubicBezTo>
                    <a:pt x="41" y="62"/>
                    <a:pt x="41" y="63"/>
                    <a:pt x="41" y="64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4"/>
                    <a:pt x="43" y="64"/>
                    <a:pt x="44" y="64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7" y="64"/>
                    <a:pt x="47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9" y="64"/>
                    <a:pt x="49" y="65"/>
                    <a:pt x="50" y="65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51" y="65"/>
                    <a:pt x="52" y="65"/>
                    <a:pt x="53" y="66"/>
                  </a:cubicBezTo>
                  <a:cubicBezTo>
                    <a:pt x="54" y="67"/>
                    <a:pt x="56" y="68"/>
                    <a:pt x="58" y="67"/>
                  </a:cubicBezTo>
                  <a:cubicBezTo>
                    <a:pt x="59" y="67"/>
                    <a:pt x="59" y="67"/>
                    <a:pt x="59" y="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59" name="Freeform 328"/>
            <p:cNvSpPr>
              <a:spLocks/>
            </p:cNvSpPr>
            <p:nvPr/>
          </p:nvSpPr>
          <p:spPr bwMode="auto">
            <a:xfrm>
              <a:off x="3042" y="1812"/>
              <a:ext cx="46" cy="36"/>
            </a:xfrm>
            <a:custGeom>
              <a:avLst/>
              <a:gdLst>
                <a:gd name="T0" fmla="*/ 23 w 27"/>
                <a:gd name="T1" fmla="*/ 15 h 21"/>
                <a:gd name="T2" fmla="*/ 26 w 27"/>
                <a:gd name="T3" fmla="*/ 7 h 21"/>
                <a:gd name="T4" fmla="*/ 22 w 27"/>
                <a:gd name="T5" fmla="*/ 0 h 21"/>
                <a:gd name="T6" fmla="*/ 19 w 27"/>
                <a:gd name="T7" fmla="*/ 1 h 21"/>
                <a:gd name="T8" fmla="*/ 12 w 27"/>
                <a:gd name="T9" fmla="*/ 2 h 21"/>
                <a:gd name="T10" fmla="*/ 12 w 27"/>
                <a:gd name="T11" fmla="*/ 8 h 21"/>
                <a:gd name="T12" fmla="*/ 7 w 27"/>
                <a:gd name="T13" fmla="*/ 21 h 21"/>
                <a:gd name="T14" fmla="*/ 12 w 27"/>
                <a:gd name="T15" fmla="*/ 20 h 21"/>
                <a:gd name="T16" fmla="*/ 14 w 27"/>
                <a:gd name="T17" fmla="*/ 17 h 21"/>
                <a:gd name="T18" fmla="*/ 23 w 27"/>
                <a:gd name="T19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23" y="15"/>
                  </a:moveTo>
                  <a:cubicBezTo>
                    <a:pt x="24" y="13"/>
                    <a:pt x="27" y="10"/>
                    <a:pt x="26" y="7"/>
                  </a:cubicBezTo>
                  <a:cubicBezTo>
                    <a:pt x="26" y="5"/>
                    <a:pt x="24" y="1"/>
                    <a:pt x="22" y="0"/>
                  </a:cubicBezTo>
                  <a:cubicBezTo>
                    <a:pt x="22" y="0"/>
                    <a:pt x="20" y="1"/>
                    <a:pt x="19" y="1"/>
                  </a:cubicBezTo>
                  <a:cubicBezTo>
                    <a:pt x="17" y="2"/>
                    <a:pt x="15" y="2"/>
                    <a:pt x="12" y="2"/>
                  </a:cubicBezTo>
                  <a:cubicBezTo>
                    <a:pt x="7" y="2"/>
                    <a:pt x="12" y="6"/>
                    <a:pt x="12" y="8"/>
                  </a:cubicBezTo>
                  <a:cubicBezTo>
                    <a:pt x="12" y="10"/>
                    <a:pt x="0" y="19"/>
                    <a:pt x="7" y="21"/>
                  </a:cubicBezTo>
                  <a:cubicBezTo>
                    <a:pt x="7" y="21"/>
                    <a:pt x="12" y="20"/>
                    <a:pt x="12" y="20"/>
                  </a:cubicBezTo>
                  <a:cubicBezTo>
                    <a:pt x="14" y="20"/>
                    <a:pt x="14" y="19"/>
                    <a:pt x="14" y="17"/>
                  </a:cubicBezTo>
                  <a:cubicBezTo>
                    <a:pt x="14" y="15"/>
                    <a:pt x="21" y="14"/>
                    <a:pt x="23" y="15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0" name="Freeform 329"/>
            <p:cNvSpPr>
              <a:spLocks noEditPoints="1"/>
            </p:cNvSpPr>
            <p:nvPr/>
          </p:nvSpPr>
          <p:spPr bwMode="auto">
            <a:xfrm>
              <a:off x="3047" y="1810"/>
              <a:ext cx="43" cy="41"/>
            </a:xfrm>
            <a:custGeom>
              <a:avLst/>
              <a:gdLst>
                <a:gd name="T0" fmla="*/ 5 w 25"/>
                <a:gd name="T1" fmla="*/ 24 h 24"/>
                <a:gd name="T2" fmla="*/ 4 w 25"/>
                <a:gd name="T3" fmla="*/ 23 h 24"/>
                <a:gd name="T4" fmla="*/ 1 w 25"/>
                <a:gd name="T5" fmla="*/ 21 h 24"/>
                <a:gd name="T6" fmla="*/ 6 w 25"/>
                <a:gd name="T7" fmla="*/ 12 h 24"/>
                <a:gd name="T8" fmla="*/ 8 w 25"/>
                <a:gd name="T9" fmla="*/ 9 h 24"/>
                <a:gd name="T10" fmla="*/ 7 w 25"/>
                <a:gd name="T11" fmla="*/ 7 h 24"/>
                <a:gd name="T12" fmla="*/ 6 w 25"/>
                <a:gd name="T13" fmla="*/ 3 h 24"/>
                <a:gd name="T14" fmla="*/ 9 w 25"/>
                <a:gd name="T15" fmla="*/ 2 h 24"/>
                <a:gd name="T16" fmla="*/ 15 w 25"/>
                <a:gd name="T17" fmla="*/ 1 h 24"/>
                <a:gd name="T18" fmla="*/ 16 w 25"/>
                <a:gd name="T19" fmla="*/ 1 h 24"/>
                <a:gd name="T20" fmla="*/ 18 w 25"/>
                <a:gd name="T21" fmla="*/ 1 h 24"/>
                <a:gd name="T22" fmla="*/ 19 w 25"/>
                <a:gd name="T23" fmla="*/ 0 h 24"/>
                <a:gd name="T24" fmla="*/ 20 w 25"/>
                <a:gd name="T25" fmla="*/ 0 h 24"/>
                <a:gd name="T26" fmla="*/ 24 w 25"/>
                <a:gd name="T27" fmla="*/ 8 h 24"/>
                <a:gd name="T28" fmla="*/ 21 w 25"/>
                <a:gd name="T29" fmla="*/ 15 h 24"/>
                <a:gd name="T30" fmla="*/ 20 w 25"/>
                <a:gd name="T31" fmla="*/ 17 h 24"/>
                <a:gd name="T32" fmla="*/ 20 w 25"/>
                <a:gd name="T33" fmla="*/ 17 h 24"/>
                <a:gd name="T34" fmla="*/ 19 w 25"/>
                <a:gd name="T35" fmla="*/ 17 h 24"/>
                <a:gd name="T36" fmla="*/ 18 w 25"/>
                <a:gd name="T37" fmla="*/ 17 h 24"/>
                <a:gd name="T38" fmla="*/ 12 w 25"/>
                <a:gd name="T39" fmla="*/ 18 h 24"/>
                <a:gd name="T40" fmla="*/ 12 w 25"/>
                <a:gd name="T41" fmla="*/ 19 h 24"/>
                <a:gd name="T42" fmla="*/ 9 w 25"/>
                <a:gd name="T43" fmla="*/ 22 h 24"/>
                <a:gd name="T44" fmla="*/ 5 w 25"/>
                <a:gd name="T45" fmla="*/ 23 h 24"/>
                <a:gd name="T46" fmla="*/ 5 w 25"/>
                <a:gd name="T47" fmla="*/ 24 h 24"/>
                <a:gd name="T48" fmla="*/ 19 w 25"/>
                <a:gd name="T49" fmla="*/ 2 h 24"/>
                <a:gd name="T50" fmla="*/ 18 w 25"/>
                <a:gd name="T51" fmla="*/ 2 h 24"/>
                <a:gd name="T52" fmla="*/ 16 w 25"/>
                <a:gd name="T53" fmla="*/ 3 h 24"/>
                <a:gd name="T54" fmla="*/ 15 w 25"/>
                <a:gd name="T55" fmla="*/ 3 h 24"/>
                <a:gd name="T56" fmla="*/ 9 w 25"/>
                <a:gd name="T57" fmla="*/ 4 h 24"/>
                <a:gd name="T58" fmla="*/ 8 w 25"/>
                <a:gd name="T59" fmla="*/ 4 h 24"/>
                <a:gd name="T60" fmla="*/ 9 w 25"/>
                <a:gd name="T61" fmla="*/ 6 h 24"/>
                <a:gd name="T62" fmla="*/ 10 w 25"/>
                <a:gd name="T63" fmla="*/ 9 h 24"/>
                <a:gd name="T64" fmla="*/ 7 w 25"/>
                <a:gd name="T65" fmla="*/ 13 h 24"/>
                <a:gd name="T66" fmla="*/ 3 w 25"/>
                <a:gd name="T67" fmla="*/ 20 h 24"/>
                <a:gd name="T68" fmla="*/ 4 w 25"/>
                <a:gd name="T69" fmla="*/ 21 h 24"/>
                <a:gd name="T70" fmla="*/ 9 w 25"/>
                <a:gd name="T71" fmla="*/ 20 h 24"/>
                <a:gd name="T72" fmla="*/ 10 w 25"/>
                <a:gd name="T73" fmla="*/ 20 h 24"/>
                <a:gd name="T74" fmla="*/ 10 w 25"/>
                <a:gd name="T75" fmla="*/ 20 h 24"/>
                <a:gd name="T76" fmla="*/ 10 w 25"/>
                <a:gd name="T77" fmla="*/ 19 h 24"/>
                <a:gd name="T78" fmla="*/ 10 w 25"/>
                <a:gd name="T79" fmla="*/ 18 h 24"/>
                <a:gd name="T80" fmla="*/ 18 w 25"/>
                <a:gd name="T81" fmla="*/ 15 h 24"/>
                <a:gd name="T82" fmla="*/ 19 w 25"/>
                <a:gd name="T83" fmla="*/ 15 h 24"/>
                <a:gd name="T84" fmla="*/ 20 w 25"/>
                <a:gd name="T85" fmla="*/ 14 h 24"/>
                <a:gd name="T86" fmla="*/ 22 w 25"/>
                <a:gd name="T87" fmla="*/ 8 h 24"/>
                <a:gd name="T88" fmla="*/ 19 w 25"/>
                <a:gd name="T89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5" h="24">
                  <a:moveTo>
                    <a:pt x="5" y="24"/>
                  </a:moveTo>
                  <a:cubicBezTo>
                    <a:pt x="4" y="23"/>
                    <a:pt x="4" y="23"/>
                    <a:pt x="4" y="23"/>
                  </a:cubicBezTo>
                  <a:cubicBezTo>
                    <a:pt x="2" y="23"/>
                    <a:pt x="2" y="22"/>
                    <a:pt x="1" y="21"/>
                  </a:cubicBezTo>
                  <a:cubicBezTo>
                    <a:pt x="0" y="18"/>
                    <a:pt x="3" y="15"/>
                    <a:pt x="6" y="12"/>
                  </a:cubicBezTo>
                  <a:cubicBezTo>
                    <a:pt x="7" y="11"/>
                    <a:pt x="8" y="9"/>
                    <a:pt x="8" y="9"/>
                  </a:cubicBezTo>
                  <a:cubicBezTo>
                    <a:pt x="8" y="8"/>
                    <a:pt x="7" y="8"/>
                    <a:pt x="7" y="7"/>
                  </a:cubicBezTo>
                  <a:cubicBezTo>
                    <a:pt x="6" y="6"/>
                    <a:pt x="6" y="4"/>
                    <a:pt x="6" y="3"/>
                  </a:cubicBezTo>
                  <a:cubicBezTo>
                    <a:pt x="7" y="2"/>
                    <a:pt x="8" y="2"/>
                    <a:pt x="9" y="2"/>
                  </a:cubicBezTo>
                  <a:cubicBezTo>
                    <a:pt x="11" y="2"/>
                    <a:pt x="13" y="2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2" y="1"/>
                    <a:pt x="24" y="6"/>
                    <a:pt x="24" y="8"/>
                  </a:cubicBezTo>
                  <a:cubicBezTo>
                    <a:pt x="25" y="11"/>
                    <a:pt x="23" y="13"/>
                    <a:pt x="21" y="15"/>
                  </a:cubicBezTo>
                  <a:cubicBezTo>
                    <a:pt x="21" y="16"/>
                    <a:pt x="21" y="16"/>
                    <a:pt x="20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9" y="17"/>
                    <a:pt x="18" y="17"/>
                  </a:cubicBezTo>
                  <a:cubicBezTo>
                    <a:pt x="16" y="17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1"/>
                    <a:pt x="11" y="22"/>
                    <a:pt x="9" y="22"/>
                  </a:cubicBezTo>
                  <a:cubicBezTo>
                    <a:pt x="9" y="22"/>
                    <a:pt x="6" y="23"/>
                    <a:pt x="5" y="23"/>
                  </a:cubicBezTo>
                  <a:lnTo>
                    <a:pt x="5" y="24"/>
                  </a:lnTo>
                  <a:close/>
                  <a:moveTo>
                    <a:pt x="19" y="2"/>
                  </a:moveTo>
                  <a:cubicBezTo>
                    <a:pt x="19" y="2"/>
                    <a:pt x="19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4"/>
                    <a:pt x="11" y="4"/>
                    <a:pt x="9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6"/>
                    <a:pt x="9" y="6"/>
                  </a:cubicBezTo>
                  <a:cubicBezTo>
                    <a:pt x="9" y="7"/>
                    <a:pt x="10" y="8"/>
                    <a:pt x="10" y="9"/>
                  </a:cubicBezTo>
                  <a:cubicBezTo>
                    <a:pt x="10" y="10"/>
                    <a:pt x="9" y="11"/>
                    <a:pt x="7" y="13"/>
                  </a:cubicBezTo>
                  <a:cubicBezTo>
                    <a:pt x="6" y="15"/>
                    <a:pt x="3" y="19"/>
                    <a:pt x="3" y="20"/>
                  </a:cubicBezTo>
                  <a:cubicBezTo>
                    <a:pt x="3" y="20"/>
                    <a:pt x="3" y="21"/>
                    <a:pt x="4" y="21"/>
                  </a:cubicBezTo>
                  <a:cubicBezTo>
                    <a:pt x="6" y="20"/>
                    <a:pt x="9" y="20"/>
                    <a:pt x="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10" y="19"/>
                    <a:pt x="10" y="19"/>
                  </a:cubicBezTo>
                  <a:cubicBezTo>
                    <a:pt x="10" y="19"/>
                    <a:pt x="10" y="18"/>
                    <a:pt x="10" y="18"/>
                  </a:cubicBezTo>
                  <a:cubicBezTo>
                    <a:pt x="11" y="15"/>
                    <a:pt x="17" y="15"/>
                    <a:pt x="18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5"/>
                    <a:pt x="20" y="14"/>
                    <a:pt x="20" y="14"/>
                  </a:cubicBezTo>
                  <a:cubicBezTo>
                    <a:pt x="21" y="12"/>
                    <a:pt x="23" y="10"/>
                    <a:pt x="22" y="8"/>
                  </a:cubicBezTo>
                  <a:cubicBezTo>
                    <a:pt x="22" y="6"/>
                    <a:pt x="20" y="3"/>
                    <a:pt x="1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1" name="Freeform 330"/>
            <p:cNvSpPr>
              <a:spLocks/>
            </p:cNvSpPr>
            <p:nvPr/>
          </p:nvSpPr>
          <p:spPr bwMode="auto">
            <a:xfrm>
              <a:off x="3071" y="1903"/>
              <a:ext cx="22" cy="53"/>
            </a:xfrm>
            <a:custGeom>
              <a:avLst/>
              <a:gdLst>
                <a:gd name="T0" fmla="*/ 2 w 13"/>
                <a:gd name="T1" fmla="*/ 18 h 31"/>
                <a:gd name="T2" fmla="*/ 8 w 13"/>
                <a:gd name="T3" fmla="*/ 23 h 31"/>
                <a:gd name="T4" fmla="*/ 7 w 13"/>
                <a:gd name="T5" fmla="*/ 27 h 31"/>
                <a:gd name="T6" fmla="*/ 10 w 13"/>
                <a:gd name="T7" fmla="*/ 31 h 31"/>
                <a:gd name="T8" fmla="*/ 11 w 13"/>
                <a:gd name="T9" fmla="*/ 31 h 31"/>
                <a:gd name="T10" fmla="*/ 13 w 13"/>
                <a:gd name="T11" fmla="*/ 24 h 31"/>
                <a:gd name="T12" fmla="*/ 9 w 13"/>
                <a:gd name="T13" fmla="*/ 16 h 31"/>
                <a:gd name="T14" fmla="*/ 10 w 13"/>
                <a:gd name="T15" fmla="*/ 20 h 31"/>
                <a:gd name="T16" fmla="*/ 8 w 13"/>
                <a:gd name="T17" fmla="*/ 19 h 31"/>
                <a:gd name="T18" fmla="*/ 6 w 13"/>
                <a:gd name="T19" fmla="*/ 10 h 31"/>
                <a:gd name="T20" fmla="*/ 5 w 13"/>
                <a:gd name="T21" fmla="*/ 1 h 31"/>
                <a:gd name="T22" fmla="*/ 2 w 13"/>
                <a:gd name="T23" fmla="*/ 0 h 31"/>
                <a:gd name="T24" fmla="*/ 4 w 13"/>
                <a:gd name="T25" fmla="*/ 5 h 31"/>
                <a:gd name="T26" fmla="*/ 3 w 13"/>
                <a:gd name="T27" fmla="*/ 9 h 31"/>
                <a:gd name="T28" fmla="*/ 3 w 13"/>
                <a:gd name="T29" fmla="*/ 12 h 31"/>
                <a:gd name="T30" fmla="*/ 2 w 13"/>
                <a:gd name="T31" fmla="*/ 13 h 31"/>
                <a:gd name="T32" fmla="*/ 2 w 13"/>
                <a:gd name="T3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" h="31">
                  <a:moveTo>
                    <a:pt x="2" y="18"/>
                  </a:moveTo>
                  <a:cubicBezTo>
                    <a:pt x="4" y="23"/>
                    <a:pt x="7" y="18"/>
                    <a:pt x="8" y="23"/>
                  </a:cubicBezTo>
                  <a:cubicBezTo>
                    <a:pt x="8" y="25"/>
                    <a:pt x="7" y="26"/>
                    <a:pt x="7" y="27"/>
                  </a:cubicBezTo>
                  <a:cubicBezTo>
                    <a:pt x="8" y="29"/>
                    <a:pt x="10" y="29"/>
                    <a:pt x="10" y="31"/>
                  </a:cubicBezTo>
                  <a:cubicBezTo>
                    <a:pt x="10" y="31"/>
                    <a:pt x="10" y="31"/>
                    <a:pt x="11" y="31"/>
                  </a:cubicBezTo>
                  <a:cubicBezTo>
                    <a:pt x="10" y="27"/>
                    <a:pt x="12" y="27"/>
                    <a:pt x="13" y="24"/>
                  </a:cubicBezTo>
                  <a:cubicBezTo>
                    <a:pt x="13" y="21"/>
                    <a:pt x="11" y="19"/>
                    <a:pt x="9" y="16"/>
                  </a:cubicBezTo>
                  <a:cubicBezTo>
                    <a:pt x="9" y="17"/>
                    <a:pt x="10" y="19"/>
                    <a:pt x="10" y="20"/>
                  </a:cubicBezTo>
                  <a:cubicBezTo>
                    <a:pt x="9" y="19"/>
                    <a:pt x="9" y="19"/>
                    <a:pt x="8" y="19"/>
                  </a:cubicBezTo>
                  <a:cubicBezTo>
                    <a:pt x="7" y="15"/>
                    <a:pt x="5" y="13"/>
                    <a:pt x="6" y="10"/>
                  </a:cubicBezTo>
                  <a:cubicBezTo>
                    <a:pt x="8" y="6"/>
                    <a:pt x="5" y="4"/>
                    <a:pt x="5" y="1"/>
                  </a:cubicBezTo>
                  <a:cubicBezTo>
                    <a:pt x="4" y="1"/>
                    <a:pt x="3" y="1"/>
                    <a:pt x="2" y="0"/>
                  </a:cubicBezTo>
                  <a:cubicBezTo>
                    <a:pt x="2" y="1"/>
                    <a:pt x="4" y="3"/>
                    <a:pt x="4" y="5"/>
                  </a:cubicBezTo>
                  <a:cubicBezTo>
                    <a:pt x="4" y="6"/>
                    <a:pt x="3" y="8"/>
                    <a:pt x="3" y="9"/>
                  </a:cubicBezTo>
                  <a:cubicBezTo>
                    <a:pt x="3" y="10"/>
                    <a:pt x="2" y="11"/>
                    <a:pt x="3" y="12"/>
                  </a:cubicBezTo>
                  <a:cubicBezTo>
                    <a:pt x="4" y="13"/>
                    <a:pt x="2" y="12"/>
                    <a:pt x="2" y="13"/>
                  </a:cubicBezTo>
                  <a:cubicBezTo>
                    <a:pt x="1" y="15"/>
                    <a:pt x="0" y="17"/>
                    <a:pt x="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2" name="Freeform 331"/>
            <p:cNvSpPr>
              <a:spLocks noEditPoints="1"/>
            </p:cNvSpPr>
            <p:nvPr/>
          </p:nvSpPr>
          <p:spPr bwMode="auto">
            <a:xfrm>
              <a:off x="3069" y="1896"/>
              <a:ext cx="26" cy="62"/>
            </a:xfrm>
            <a:custGeom>
              <a:avLst/>
              <a:gdLst>
                <a:gd name="T0" fmla="*/ 10 w 15"/>
                <a:gd name="T1" fmla="*/ 36 h 36"/>
                <a:gd name="T2" fmla="*/ 9 w 15"/>
                <a:gd name="T3" fmla="*/ 34 h 36"/>
                <a:gd name="T4" fmla="*/ 8 w 15"/>
                <a:gd name="T5" fmla="*/ 29 h 36"/>
                <a:gd name="T6" fmla="*/ 7 w 15"/>
                <a:gd name="T7" fmla="*/ 25 h 36"/>
                <a:gd name="T8" fmla="*/ 2 w 15"/>
                <a:gd name="T9" fmla="*/ 23 h 36"/>
                <a:gd name="T10" fmla="*/ 2 w 15"/>
                <a:gd name="T11" fmla="*/ 17 h 36"/>
                <a:gd name="T12" fmla="*/ 3 w 15"/>
                <a:gd name="T13" fmla="*/ 14 h 36"/>
                <a:gd name="T14" fmla="*/ 4 w 15"/>
                <a:gd name="T15" fmla="*/ 10 h 36"/>
                <a:gd name="T16" fmla="*/ 3 w 15"/>
                <a:gd name="T17" fmla="*/ 6 h 36"/>
                <a:gd name="T18" fmla="*/ 0 w 15"/>
                <a:gd name="T19" fmla="*/ 0 h 36"/>
                <a:gd name="T20" fmla="*/ 6 w 15"/>
                <a:gd name="T21" fmla="*/ 4 h 36"/>
                <a:gd name="T22" fmla="*/ 7 w 15"/>
                <a:gd name="T23" fmla="*/ 5 h 36"/>
                <a:gd name="T24" fmla="*/ 8 w 15"/>
                <a:gd name="T25" fmla="*/ 14 h 36"/>
                <a:gd name="T26" fmla="*/ 9 w 15"/>
                <a:gd name="T27" fmla="*/ 21 h 36"/>
                <a:gd name="T28" fmla="*/ 12 w 15"/>
                <a:gd name="T29" fmla="*/ 21 h 36"/>
                <a:gd name="T30" fmla="*/ 13 w 15"/>
                <a:gd name="T31" fmla="*/ 32 h 36"/>
                <a:gd name="T32" fmla="*/ 13 w 15"/>
                <a:gd name="T33" fmla="*/ 36 h 36"/>
                <a:gd name="T34" fmla="*/ 10 w 15"/>
                <a:gd name="T35" fmla="*/ 27 h 36"/>
                <a:gd name="T36" fmla="*/ 9 w 15"/>
                <a:gd name="T37" fmla="*/ 31 h 36"/>
                <a:gd name="T38" fmla="*/ 11 w 15"/>
                <a:gd name="T39" fmla="*/ 32 h 36"/>
                <a:gd name="T40" fmla="*/ 13 w 15"/>
                <a:gd name="T41" fmla="*/ 28 h 36"/>
                <a:gd name="T42" fmla="*/ 11 w 15"/>
                <a:gd name="T43" fmla="*/ 25 h 36"/>
                <a:gd name="T44" fmla="*/ 8 w 15"/>
                <a:gd name="T45" fmla="*/ 24 h 36"/>
                <a:gd name="T46" fmla="*/ 8 w 15"/>
                <a:gd name="T47" fmla="*/ 24 h 36"/>
                <a:gd name="T48" fmla="*/ 7 w 15"/>
                <a:gd name="T49" fmla="*/ 20 h 36"/>
                <a:gd name="T50" fmla="*/ 6 w 15"/>
                <a:gd name="T51" fmla="*/ 8 h 36"/>
                <a:gd name="T52" fmla="*/ 5 w 15"/>
                <a:gd name="T53" fmla="*/ 11 h 36"/>
                <a:gd name="T54" fmla="*/ 5 w 15"/>
                <a:gd name="T55" fmla="*/ 14 h 36"/>
                <a:gd name="T56" fmla="*/ 5 w 15"/>
                <a:gd name="T57" fmla="*/ 17 h 36"/>
                <a:gd name="T58" fmla="*/ 3 w 15"/>
                <a:gd name="T59" fmla="*/ 19 h 36"/>
                <a:gd name="T60" fmla="*/ 4 w 15"/>
                <a:gd name="T61" fmla="*/ 22 h 36"/>
                <a:gd name="T62" fmla="*/ 6 w 15"/>
                <a:gd name="T6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" h="36">
                  <a:moveTo>
                    <a:pt x="13" y="36"/>
                  </a:moveTo>
                  <a:cubicBezTo>
                    <a:pt x="10" y="36"/>
                    <a:pt x="10" y="36"/>
                    <a:pt x="10" y="36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0" y="34"/>
                    <a:pt x="10" y="34"/>
                    <a:pt x="9" y="34"/>
                  </a:cubicBezTo>
                  <a:cubicBezTo>
                    <a:pt x="8" y="33"/>
                    <a:pt x="8" y="33"/>
                    <a:pt x="7" y="32"/>
                  </a:cubicBezTo>
                  <a:cubicBezTo>
                    <a:pt x="7" y="30"/>
                    <a:pt x="7" y="29"/>
                    <a:pt x="8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5"/>
                    <a:pt x="3" y="25"/>
                    <a:pt x="2" y="23"/>
                  </a:cubicBezTo>
                  <a:cubicBezTo>
                    <a:pt x="0" y="21"/>
                    <a:pt x="1" y="19"/>
                    <a:pt x="1" y="18"/>
                  </a:cubicBezTo>
                  <a:cubicBezTo>
                    <a:pt x="2" y="18"/>
                    <a:pt x="2" y="17"/>
                    <a:pt x="2" y="17"/>
                  </a:cubicBezTo>
                  <a:cubicBezTo>
                    <a:pt x="2" y="16"/>
                    <a:pt x="3" y="16"/>
                    <a:pt x="3" y="16"/>
                  </a:cubicBezTo>
                  <a:cubicBezTo>
                    <a:pt x="3" y="15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1"/>
                    <a:pt x="4" y="10"/>
                  </a:cubicBezTo>
                  <a:cubicBezTo>
                    <a:pt x="4" y="10"/>
                    <a:pt x="4" y="9"/>
                    <a:pt x="4" y="9"/>
                  </a:cubicBezTo>
                  <a:cubicBezTo>
                    <a:pt x="4" y="8"/>
                    <a:pt x="3" y="7"/>
                    <a:pt x="3" y="6"/>
                  </a:cubicBezTo>
                  <a:cubicBezTo>
                    <a:pt x="2" y="5"/>
                    <a:pt x="2" y="5"/>
                    <a:pt x="2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5" y="4"/>
                    <a:pt x="6" y="4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7" y="7"/>
                    <a:pt x="8" y="8"/>
                  </a:cubicBezTo>
                  <a:cubicBezTo>
                    <a:pt x="8" y="10"/>
                    <a:pt x="9" y="12"/>
                    <a:pt x="8" y="14"/>
                  </a:cubicBezTo>
                  <a:cubicBezTo>
                    <a:pt x="7" y="16"/>
                    <a:pt x="8" y="17"/>
                    <a:pt x="9" y="19"/>
                  </a:cubicBezTo>
                  <a:cubicBezTo>
                    <a:pt x="9" y="19"/>
                    <a:pt x="9" y="20"/>
                    <a:pt x="9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1"/>
                    <a:pt x="12" y="21"/>
                  </a:cubicBezTo>
                  <a:cubicBezTo>
                    <a:pt x="14" y="23"/>
                    <a:pt x="15" y="25"/>
                    <a:pt x="15" y="29"/>
                  </a:cubicBezTo>
                  <a:cubicBezTo>
                    <a:pt x="15" y="30"/>
                    <a:pt x="14" y="31"/>
                    <a:pt x="13" y="32"/>
                  </a:cubicBezTo>
                  <a:cubicBezTo>
                    <a:pt x="13" y="32"/>
                    <a:pt x="12" y="33"/>
                    <a:pt x="13" y="34"/>
                  </a:cubicBezTo>
                  <a:lnTo>
                    <a:pt x="13" y="36"/>
                  </a:lnTo>
                  <a:close/>
                  <a:moveTo>
                    <a:pt x="8" y="24"/>
                  </a:moveTo>
                  <a:cubicBezTo>
                    <a:pt x="9" y="24"/>
                    <a:pt x="9" y="25"/>
                    <a:pt x="10" y="27"/>
                  </a:cubicBezTo>
                  <a:cubicBezTo>
                    <a:pt x="10" y="28"/>
                    <a:pt x="10" y="29"/>
                    <a:pt x="9" y="29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1"/>
                    <a:pt x="10" y="32"/>
                    <a:pt x="10" y="32"/>
                  </a:cubicBezTo>
                  <a:cubicBezTo>
                    <a:pt x="10" y="32"/>
                    <a:pt x="10" y="32"/>
                    <a:pt x="11" y="32"/>
                  </a:cubicBezTo>
                  <a:cubicBezTo>
                    <a:pt x="11" y="31"/>
                    <a:pt x="11" y="31"/>
                    <a:pt x="12" y="30"/>
                  </a:cubicBezTo>
                  <a:cubicBezTo>
                    <a:pt x="12" y="30"/>
                    <a:pt x="13" y="29"/>
                    <a:pt x="13" y="28"/>
                  </a:cubicBezTo>
                  <a:cubicBezTo>
                    <a:pt x="13" y="27"/>
                    <a:pt x="13" y="26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4"/>
                    <a:pt x="9" y="24"/>
                    <a:pt x="8" y="24"/>
                  </a:cubicBezTo>
                  <a:close/>
                  <a:moveTo>
                    <a:pt x="7" y="23"/>
                  </a:moveTo>
                  <a:cubicBezTo>
                    <a:pt x="7" y="23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7" y="21"/>
                    <a:pt x="7" y="20"/>
                  </a:cubicBezTo>
                  <a:cubicBezTo>
                    <a:pt x="6" y="18"/>
                    <a:pt x="5" y="16"/>
                    <a:pt x="6" y="13"/>
                  </a:cubicBezTo>
                  <a:cubicBezTo>
                    <a:pt x="7" y="12"/>
                    <a:pt x="7" y="10"/>
                    <a:pt x="6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9"/>
                    <a:pt x="6" y="10"/>
                    <a:pt x="5" y="11"/>
                  </a:cubicBezTo>
                  <a:cubicBezTo>
                    <a:pt x="5" y="12"/>
                    <a:pt x="5" y="13"/>
                    <a:pt x="5" y="13"/>
                  </a:cubicBezTo>
                  <a:cubicBezTo>
                    <a:pt x="5" y="13"/>
                    <a:pt x="5" y="14"/>
                    <a:pt x="5" y="14"/>
                  </a:cubicBezTo>
                  <a:cubicBezTo>
                    <a:pt x="5" y="14"/>
                    <a:pt x="5" y="15"/>
                    <a:pt x="5" y="15"/>
                  </a:cubicBezTo>
                  <a:cubicBezTo>
                    <a:pt x="5" y="15"/>
                    <a:pt x="5" y="16"/>
                    <a:pt x="5" y="17"/>
                  </a:cubicBezTo>
                  <a:cubicBezTo>
                    <a:pt x="5" y="17"/>
                    <a:pt x="4" y="17"/>
                    <a:pt x="4" y="17"/>
                  </a:cubicBezTo>
                  <a:cubicBezTo>
                    <a:pt x="4" y="18"/>
                    <a:pt x="3" y="18"/>
                    <a:pt x="3" y="19"/>
                  </a:cubicBezTo>
                  <a:cubicBezTo>
                    <a:pt x="3" y="20"/>
                    <a:pt x="3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5" y="23"/>
                    <a:pt x="5" y="23"/>
                    <a:pt x="6" y="23"/>
                  </a:cubicBezTo>
                  <a:lnTo>
                    <a:pt x="7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3" name="Freeform 332"/>
            <p:cNvSpPr>
              <a:spLocks/>
            </p:cNvSpPr>
            <p:nvPr/>
          </p:nvSpPr>
          <p:spPr bwMode="auto">
            <a:xfrm>
              <a:off x="3054" y="1910"/>
              <a:ext cx="72" cy="117"/>
            </a:xfrm>
            <a:custGeom>
              <a:avLst/>
              <a:gdLst>
                <a:gd name="T0" fmla="*/ 41 w 42"/>
                <a:gd name="T1" fmla="*/ 0 h 68"/>
                <a:gd name="T2" fmla="*/ 40 w 42"/>
                <a:gd name="T3" fmla="*/ 10 h 68"/>
                <a:gd name="T4" fmla="*/ 41 w 42"/>
                <a:gd name="T5" fmla="*/ 19 h 68"/>
                <a:gd name="T6" fmla="*/ 25 w 42"/>
                <a:gd name="T7" fmla="*/ 32 h 68"/>
                <a:gd name="T8" fmla="*/ 24 w 42"/>
                <a:gd name="T9" fmla="*/ 34 h 68"/>
                <a:gd name="T10" fmla="*/ 23 w 42"/>
                <a:gd name="T11" fmla="*/ 33 h 68"/>
                <a:gd name="T12" fmla="*/ 18 w 42"/>
                <a:gd name="T13" fmla="*/ 41 h 68"/>
                <a:gd name="T14" fmla="*/ 21 w 42"/>
                <a:gd name="T15" fmla="*/ 48 h 68"/>
                <a:gd name="T16" fmla="*/ 20 w 42"/>
                <a:gd name="T17" fmla="*/ 56 h 68"/>
                <a:gd name="T18" fmla="*/ 21 w 42"/>
                <a:gd name="T19" fmla="*/ 55 h 68"/>
                <a:gd name="T20" fmla="*/ 10 w 42"/>
                <a:gd name="T21" fmla="*/ 66 h 68"/>
                <a:gd name="T22" fmla="*/ 11 w 42"/>
                <a:gd name="T23" fmla="*/ 65 h 68"/>
                <a:gd name="T24" fmla="*/ 8 w 42"/>
                <a:gd name="T25" fmla="*/ 67 h 68"/>
                <a:gd name="T26" fmla="*/ 7 w 42"/>
                <a:gd name="T27" fmla="*/ 57 h 68"/>
                <a:gd name="T28" fmla="*/ 6 w 42"/>
                <a:gd name="T29" fmla="*/ 49 h 68"/>
                <a:gd name="T30" fmla="*/ 10 w 42"/>
                <a:gd name="T31" fmla="*/ 41 h 68"/>
                <a:gd name="T32" fmla="*/ 10 w 42"/>
                <a:gd name="T33" fmla="*/ 34 h 68"/>
                <a:gd name="T34" fmla="*/ 11 w 42"/>
                <a:gd name="T35" fmla="*/ 26 h 68"/>
                <a:gd name="T36" fmla="*/ 4 w 42"/>
                <a:gd name="T37" fmla="*/ 22 h 68"/>
                <a:gd name="T38" fmla="*/ 0 w 42"/>
                <a:gd name="T39" fmla="*/ 19 h 68"/>
                <a:gd name="T40" fmla="*/ 8 w 42"/>
                <a:gd name="T41" fmla="*/ 16 h 68"/>
                <a:gd name="T42" fmla="*/ 12 w 42"/>
                <a:gd name="T43" fmla="*/ 14 h 68"/>
                <a:gd name="T44" fmla="*/ 15 w 42"/>
                <a:gd name="T45" fmla="*/ 16 h 68"/>
                <a:gd name="T46" fmla="*/ 17 w 42"/>
                <a:gd name="T47" fmla="*/ 21 h 68"/>
                <a:gd name="T48" fmla="*/ 20 w 42"/>
                <a:gd name="T49" fmla="*/ 27 h 68"/>
                <a:gd name="T50" fmla="*/ 21 w 42"/>
                <a:gd name="T51" fmla="*/ 27 h 68"/>
                <a:gd name="T52" fmla="*/ 23 w 42"/>
                <a:gd name="T53" fmla="*/ 17 h 68"/>
                <a:gd name="T54" fmla="*/ 19 w 42"/>
                <a:gd name="T55" fmla="*/ 5 h 68"/>
                <a:gd name="T56" fmla="*/ 32 w 42"/>
                <a:gd name="T57" fmla="*/ 3 h 68"/>
                <a:gd name="T58" fmla="*/ 41 w 42"/>
                <a:gd name="T5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2" h="68">
                  <a:moveTo>
                    <a:pt x="41" y="0"/>
                  </a:moveTo>
                  <a:cubicBezTo>
                    <a:pt x="42" y="2"/>
                    <a:pt x="40" y="7"/>
                    <a:pt x="40" y="10"/>
                  </a:cubicBezTo>
                  <a:cubicBezTo>
                    <a:pt x="40" y="13"/>
                    <a:pt x="42" y="17"/>
                    <a:pt x="41" y="19"/>
                  </a:cubicBezTo>
                  <a:cubicBezTo>
                    <a:pt x="38" y="26"/>
                    <a:pt x="31" y="27"/>
                    <a:pt x="25" y="32"/>
                  </a:cubicBezTo>
                  <a:cubicBezTo>
                    <a:pt x="25" y="33"/>
                    <a:pt x="25" y="33"/>
                    <a:pt x="24" y="34"/>
                  </a:cubicBezTo>
                  <a:cubicBezTo>
                    <a:pt x="24" y="34"/>
                    <a:pt x="23" y="34"/>
                    <a:pt x="23" y="33"/>
                  </a:cubicBezTo>
                  <a:cubicBezTo>
                    <a:pt x="22" y="37"/>
                    <a:pt x="18" y="37"/>
                    <a:pt x="18" y="41"/>
                  </a:cubicBezTo>
                  <a:cubicBezTo>
                    <a:pt x="18" y="42"/>
                    <a:pt x="21" y="48"/>
                    <a:pt x="21" y="48"/>
                  </a:cubicBezTo>
                  <a:cubicBezTo>
                    <a:pt x="21" y="51"/>
                    <a:pt x="20" y="54"/>
                    <a:pt x="20" y="56"/>
                  </a:cubicBezTo>
                  <a:cubicBezTo>
                    <a:pt x="20" y="56"/>
                    <a:pt x="21" y="55"/>
                    <a:pt x="21" y="55"/>
                  </a:cubicBezTo>
                  <a:cubicBezTo>
                    <a:pt x="20" y="59"/>
                    <a:pt x="7" y="63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2" y="68"/>
                    <a:pt x="8" y="68"/>
                    <a:pt x="8" y="67"/>
                  </a:cubicBezTo>
                  <a:cubicBezTo>
                    <a:pt x="7" y="63"/>
                    <a:pt x="7" y="60"/>
                    <a:pt x="7" y="57"/>
                  </a:cubicBezTo>
                  <a:cubicBezTo>
                    <a:pt x="7" y="54"/>
                    <a:pt x="5" y="51"/>
                    <a:pt x="6" y="49"/>
                  </a:cubicBezTo>
                  <a:cubicBezTo>
                    <a:pt x="6" y="46"/>
                    <a:pt x="9" y="43"/>
                    <a:pt x="10" y="41"/>
                  </a:cubicBezTo>
                  <a:cubicBezTo>
                    <a:pt x="11" y="38"/>
                    <a:pt x="9" y="36"/>
                    <a:pt x="10" y="34"/>
                  </a:cubicBezTo>
                  <a:cubicBezTo>
                    <a:pt x="11" y="31"/>
                    <a:pt x="12" y="29"/>
                    <a:pt x="11" y="26"/>
                  </a:cubicBezTo>
                  <a:cubicBezTo>
                    <a:pt x="10" y="24"/>
                    <a:pt x="7" y="23"/>
                    <a:pt x="4" y="22"/>
                  </a:cubicBezTo>
                  <a:cubicBezTo>
                    <a:pt x="1" y="22"/>
                    <a:pt x="1" y="22"/>
                    <a:pt x="0" y="19"/>
                  </a:cubicBezTo>
                  <a:cubicBezTo>
                    <a:pt x="2" y="18"/>
                    <a:pt x="5" y="17"/>
                    <a:pt x="8" y="16"/>
                  </a:cubicBezTo>
                  <a:cubicBezTo>
                    <a:pt x="9" y="15"/>
                    <a:pt x="11" y="15"/>
                    <a:pt x="12" y="14"/>
                  </a:cubicBezTo>
                  <a:cubicBezTo>
                    <a:pt x="13" y="14"/>
                    <a:pt x="13" y="17"/>
                    <a:pt x="15" y="16"/>
                  </a:cubicBezTo>
                  <a:cubicBezTo>
                    <a:pt x="18" y="16"/>
                    <a:pt x="18" y="18"/>
                    <a:pt x="17" y="21"/>
                  </a:cubicBezTo>
                  <a:cubicBezTo>
                    <a:pt x="16" y="24"/>
                    <a:pt x="20" y="24"/>
                    <a:pt x="20" y="27"/>
                  </a:cubicBezTo>
                  <a:cubicBezTo>
                    <a:pt x="20" y="27"/>
                    <a:pt x="20" y="27"/>
                    <a:pt x="21" y="27"/>
                  </a:cubicBezTo>
                  <a:cubicBezTo>
                    <a:pt x="20" y="23"/>
                    <a:pt x="25" y="21"/>
                    <a:pt x="23" y="17"/>
                  </a:cubicBezTo>
                  <a:cubicBezTo>
                    <a:pt x="19" y="13"/>
                    <a:pt x="17" y="10"/>
                    <a:pt x="19" y="5"/>
                  </a:cubicBezTo>
                  <a:cubicBezTo>
                    <a:pt x="19" y="4"/>
                    <a:pt x="30" y="5"/>
                    <a:pt x="32" y="3"/>
                  </a:cubicBezTo>
                  <a:cubicBezTo>
                    <a:pt x="35" y="2"/>
                    <a:pt x="39" y="4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4" name="Freeform 333"/>
            <p:cNvSpPr>
              <a:spLocks noEditPoints="1"/>
            </p:cNvSpPr>
            <p:nvPr/>
          </p:nvSpPr>
          <p:spPr bwMode="auto">
            <a:xfrm>
              <a:off x="3050" y="1906"/>
              <a:ext cx="78" cy="123"/>
            </a:xfrm>
            <a:custGeom>
              <a:avLst/>
              <a:gdLst>
                <a:gd name="T0" fmla="*/ 9 w 45"/>
                <a:gd name="T1" fmla="*/ 69 h 71"/>
                <a:gd name="T2" fmla="*/ 7 w 45"/>
                <a:gd name="T3" fmla="*/ 56 h 71"/>
                <a:gd name="T4" fmla="*/ 9 w 45"/>
                <a:gd name="T5" fmla="*/ 46 h 71"/>
                <a:gd name="T6" fmla="*/ 11 w 45"/>
                <a:gd name="T7" fmla="*/ 39 h 71"/>
                <a:gd name="T8" fmla="*/ 12 w 45"/>
                <a:gd name="T9" fmla="*/ 29 h 71"/>
                <a:gd name="T10" fmla="*/ 1 w 45"/>
                <a:gd name="T11" fmla="*/ 22 h 71"/>
                <a:gd name="T12" fmla="*/ 14 w 45"/>
                <a:gd name="T13" fmla="*/ 15 h 71"/>
                <a:gd name="T14" fmla="*/ 16 w 45"/>
                <a:gd name="T15" fmla="*/ 17 h 71"/>
                <a:gd name="T16" fmla="*/ 20 w 45"/>
                <a:gd name="T17" fmla="*/ 24 h 71"/>
                <a:gd name="T18" fmla="*/ 22 w 45"/>
                <a:gd name="T19" fmla="*/ 26 h 71"/>
                <a:gd name="T20" fmla="*/ 24 w 45"/>
                <a:gd name="T21" fmla="*/ 20 h 71"/>
                <a:gd name="T22" fmla="*/ 20 w 45"/>
                <a:gd name="T23" fmla="*/ 7 h 71"/>
                <a:gd name="T24" fmla="*/ 33 w 45"/>
                <a:gd name="T25" fmla="*/ 5 h 71"/>
                <a:gd name="T26" fmla="*/ 42 w 45"/>
                <a:gd name="T27" fmla="*/ 1 h 71"/>
                <a:gd name="T28" fmla="*/ 44 w 45"/>
                <a:gd name="T29" fmla="*/ 1 h 71"/>
                <a:gd name="T30" fmla="*/ 43 w 45"/>
                <a:gd name="T31" fmla="*/ 12 h 71"/>
                <a:gd name="T32" fmla="*/ 44 w 45"/>
                <a:gd name="T33" fmla="*/ 22 h 71"/>
                <a:gd name="T34" fmla="*/ 28 w 45"/>
                <a:gd name="T35" fmla="*/ 34 h 71"/>
                <a:gd name="T36" fmla="*/ 26 w 45"/>
                <a:gd name="T37" fmla="*/ 38 h 71"/>
                <a:gd name="T38" fmla="*/ 23 w 45"/>
                <a:gd name="T39" fmla="*/ 39 h 71"/>
                <a:gd name="T40" fmla="*/ 24 w 45"/>
                <a:gd name="T41" fmla="*/ 49 h 71"/>
                <a:gd name="T42" fmla="*/ 24 w 45"/>
                <a:gd name="T43" fmla="*/ 50 h 71"/>
                <a:gd name="T44" fmla="*/ 23 w 45"/>
                <a:gd name="T45" fmla="*/ 54 h 71"/>
                <a:gd name="T46" fmla="*/ 24 w 45"/>
                <a:gd name="T47" fmla="*/ 57 h 71"/>
                <a:gd name="T48" fmla="*/ 21 w 45"/>
                <a:gd name="T49" fmla="*/ 63 h 71"/>
                <a:gd name="T50" fmla="*/ 17 w 45"/>
                <a:gd name="T51" fmla="*/ 63 h 71"/>
                <a:gd name="T52" fmla="*/ 14 w 45"/>
                <a:gd name="T53" fmla="*/ 66 h 71"/>
                <a:gd name="T54" fmla="*/ 11 w 45"/>
                <a:gd name="T55" fmla="*/ 71 h 71"/>
                <a:gd name="T56" fmla="*/ 7 w 45"/>
                <a:gd name="T57" fmla="*/ 23 h 71"/>
                <a:gd name="T58" fmla="*/ 13 w 45"/>
                <a:gd name="T59" fmla="*/ 36 h 71"/>
                <a:gd name="T60" fmla="*/ 13 w 45"/>
                <a:gd name="T61" fmla="*/ 43 h 71"/>
                <a:gd name="T62" fmla="*/ 9 w 45"/>
                <a:gd name="T63" fmla="*/ 51 h 71"/>
                <a:gd name="T64" fmla="*/ 10 w 45"/>
                <a:gd name="T65" fmla="*/ 59 h 71"/>
                <a:gd name="T66" fmla="*/ 11 w 45"/>
                <a:gd name="T67" fmla="*/ 69 h 71"/>
                <a:gd name="T68" fmla="*/ 12 w 45"/>
                <a:gd name="T69" fmla="*/ 68 h 71"/>
                <a:gd name="T70" fmla="*/ 13 w 45"/>
                <a:gd name="T71" fmla="*/ 64 h 71"/>
                <a:gd name="T72" fmla="*/ 13 w 45"/>
                <a:gd name="T73" fmla="*/ 64 h 71"/>
                <a:gd name="T74" fmla="*/ 21 w 45"/>
                <a:gd name="T75" fmla="*/ 58 h 71"/>
                <a:gd name="T76" fmla="*/ 22 w 45"/>
                <a:gd name="T77" fmla="*/ 50 h 71"/>
                <a:gd name="T78" fmla="*/ 22 w 45"/>
                <a:gd name="T79" fmla="*/ 38 h 71"/>
                <a:gd name="T80" fmla="*/ 25 w 45"/>
                <a:gd name="T81" fmla="*/ 33 h 71"/>
                <a:gd name="T82" fmla="*/ 26 w 45"/>
                <a:gd name="T83" fmla="*/ 34 h 71"/>
                <a:gd name="T84" fmla="*/ 26 w 45"/>
                <a:gd name="T85" fmla="*/ 33 h 71"/>
                <a:gd name="T86" fmla="*/ 42 w 45"/>
                <a:gd name="T87" fmla="*/ 21 h 71"/>
                <a:gd name="T88" fmla="*/ 41 w 45"/>
                <a:gd name="T89" fmla="*/ 12 h 71"/>
                <a:gd name="T90" fmla="*/ 42 w 45"/>
                <a:gd name="T91" fmla="*/ 4 h 71"/>
                <a:gd name="T92" fmla="*/ 34 w 45"/>
                <a:gd name="T93" fmla="*/ 6 h 71"/>
                <a:gd name="T94" fmla="*/ 22 w 45"/>
                <a:gd name="T95" fmla="*/ 8 h 71"/>
                <a:gd name="T96" fmla="*/ 26 w 45"/>
                <a:gd name="T97" fmla="*/ 19 h 71"/>
                <a:gd name="T98" fmla="*/ 24 w 45"/>
                <a:gd name="T99" fmla="*/ 28 h 71"/>
                <a:gd name="T100" fmla="*/ 21 w 45"/>
                <a:gd name="T101" fmla="*/ 30 h 71"/>
                <a:gd name="T102" fmla="*/ 20 w 45"/>
                <a:gd name="T103" fmla="*/ 27 h 71"/>
                <a:gd name="T104" fmla="*/ 19 w 45"/>
                <a:gd name="T105" fmla="*/ 20 h 71"/>
                <a:gd name="T106" fmla="*/ 16 w 45"/>
                <a:gd name="T107" fmla="*/ 19 h 71"/>
                <a:gd name="T108" fmla="*/ 14 w 45"/>
                <a:gd name="T109" fmla="*/ 1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" h="71">
                  <a:moveTo>
                    <a:pt x="11" y="71"/>
                  </a:moveTo>
                  <a:cubicBezTo>
                    <a:pt x="10" y="71"/>
                    <a:pt x="9" y="70"/>
                    <a:pt x="9" y="69"/>
                  </a:cubicBezTo>
                  <a:cubicBezTo>
                    <a:pt x="8" y="66"/>
                    <a:pt x="8" y="62"/>
                    <a:pt x="8" y="59"/>
                  </a:cubicBezTo>
                  <a:cubicBezTo>
                    <a:pt x="8" y="58"/>
                    <a:pt x="8" y="57"/>
                    <a:pt x="7" y="56"/>
                  </a:cubicBezTo>
                  <a:cubicBezTo>
                    <a:pt x="7" y="54"/>
                    <a:pt x="7" y="52"/>
                    <a:pt x="7" y="50"/>
                  </a:cubicBezTo>
                  <a:cubicBezTo>
                    <a:pt x="7" y="49"/>
                    <a:pt x="8" y="47"/>
                    <a:pt x="9" y="46"/>
                  </a:cubicBezTo>
                  <a:cubicBezTo>
                    <a:pt x="10" y="45"/>
                    <a:pt x="11" y="43"/>
                    <a:pt x="11" y="43"/>
                  </a:cubicBezTo>
                  <a:cubicBezTo>
                    <a:pt x="11" y="42"/>
                    <a:pt x="11" y="40"/>
                    <a:pt x="11" y="39"/>
                  </a:cubicBezTo>
                  <a:cubicBezTo>
                    <a:pt x="11" y="38"/>
                    <a:pt x="11" y="37"/>
                    <a:pt x="11" y="36"/>
                  </a:cubicBezTo>
                  <a:cubicBezTo>
                    <a:pt x="12" y="33"/>
                    <a:pt x="12" y="31"/>
                    <a:pt x="12" y="29"/>
                  </a:cubicBezTo>
                  <a:cubicBezTo>
                    <a:pt x="11" y="26"/>
                    <a:pt x="8" y="25"/>
                    <a:pt x="6" y="25"/>
                  </a:cubicBezTo>
                  <a:cubicBezTo>
                    <a:pt x="3" y="25"/>
                    <a:pt x="2" y="25"/>
                    <a:pt x="1" y="2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" y="15"/>
                    <a:pt x="15" y="16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9" y="17"/>
                    <a:pt x="20" y="18"/>
                    <a:pt x="20" y="19"/>
                  </a:cubicBezTo>
                  <a:cubicBezTo>
                    <a:pt x="21" y="20"/>
                    <a:pt x="21" y="22"/>
                    <a:pt x="20" y="24"/>
                  </a:cubicBezTo>
                  <a:cubicBezTo>
                    <a:pt x="20" y="24"/>
                    <a:pt x="20" y="25"/>
                    <a:pt x="21" y="26"/>
                  </a:cubicBezTo>
                  <a:cubicBezTo>
                    <a:pt x="21" y="26"/>
                    <a:pt x="21" y="26"/>
                    <a:pt x="22" y="26"/>
                  </a:cubicBezTo>
                  <a:cubicBezTo>
                    <a:pt x="22" y="25"/>
                    <a:pt x="23" y="25"/>
                    <a:pt x="23" y="24"/>
                  </a:cubicBezTo>
                  <a:cubicBezTo>
                    <a:pt x="24" y="22"/>
                    <a:pt x="25" y="21"/>
                    <a:pt x="24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1" y="16"/>
                    <a:pt x="18" y="12"/>
                    <a:pt x="20" y="7"/>
                  </a:cubicBezTo>
                  <a:cubicBezTo>
                    <a:pt x="21" y="5"/>
                    <a:pt x="22" y="5"/>
                    <a:pt x="27" y="5"/>
                  </a:cubicBezTo>
                  <a:cubicBezTo>
                    <a:pt x="29" y="5"/>
                    <a:pt x="32" y="5"/>
                    <a:pt x="33" y="5"/>
                  </a:cubicBezTo>
                  <a:cubicBezTo>
                    <a:pt x="35" y="4"/>
                    <a:pt x="36" y="4"/>
                    <a:pt x="37" y="4"/>
                  </a:cubicBezTo>
                  <a:cubicBezTo>
                    <a:pt x="40" y="4"/>
                    <a:pt x="41" y="3"/>
                    <a:pt x="42" y="1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5" y="3"/>
                    <a:pt x="44" y="6"/>
                    <a:pt x="44" y="8"/>
                  </a:cubicBezTo>
                  <a:cubicBezTo>
                    <a:pt x="44" y="10"/>
                    <a:pt x="43" y="11"/>
                    <a:pt x="43" y="12"/>
                  </a:cubicBezTo>
                  <a:cubicBezTo>
                    <a:pt x="43" y="13"/>
                    <a:pt x="44" y="14"/>
                    <a:pt x="44" y="16"/>
                  </a:cubicBezTo>
                  <a:cubicBezTo>
                    <a:pt x="44" y="18"/>
                    <a:pt x="44" y="20"/>
                    <a:pt x="44" y="22"/>
                  </a:cubicBezTo>
                  <a:cubicBezTo>
                    <a:pt x="42" y="27"/>
                    <a:pt x="38" y="29"/>
                    <a:pt x="34" y="31"/>
                  </a:cubicBezTo>
                  <a:cubicBezTo>
                    <a:pt x="32" y="32"/>
                    <a:pt x="30" y="33"/>
                    <a:pt x="28" y="34"/>
                  </a:cubicBezTo>
                  <a:cubicBezTo>
                    <a:pt x="28" y="35"/>
                    <a:pt x="28" y="36"/>
                    <a:pt x="27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4" y="39"/>
                    <a:pt x="23" y="39"/>
                  </a:cubicBezTo>
                  <a:cubicBezTo>
                    <a:pt x="22" y="40"/>
                    <a:pt x="21" y="41"/>
                    <a:pt x="21" y="43"/>
                  </a:cubicBezTo>
                  <a:cubicBezTo>
                    <a:pt x="21" y="43"/>
                    <a:pt x="23" y="48"/>
                    <a:pt x="24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1"/>
                    <a:pt x="24" y="51"/>
                    <a:pt x="24" y="52"/>
                  </a:cubicBezTo>
                  <a:cubicBezTo>
                    <a:pt x="24" y="53"/>
                    <a:pt x="23" y="53"/>
                    <a:pt x="23" y="54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8"/>
                    <a:pt x="23" y="59"/>
                    <a:pt x="23" y="59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2"/>
                    <a:pt x="19" y="62"/>
                    <a:pt x="17" y="63"/>
                  </a:cubicBezTo>
                  <a:cubicBezTo>
                    <a:pt x="16" y="64"/>
                    <a:pt x="15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8"/>
                    <a:pt x="14" y="69"/>
                    <a:pt x="13" y="69"/>
                  </a:cubicBezTo>
                  <a:cubicBezTo>
                    <a:pt x="13" y="70"/>
                    <a:pt x="12" y="71"/>
                    <a:pt x="11" y="71"/>
                  </a:cubicBezTo>
                  <a:close/>
                  <a:moveTo>
                    <a:pt x="3" y="21"/>
                  </a:moveTo>
                  <a:cubicBezTo>
                    <a:pt x="4" y="23"/>
                    <a:pt x="4" y="23"/>
                    <a:pt x="7" y="23"/>
                  </a:cubicBezTo>
                  <a:cubicBezTo>
                    <a:pt x="10" y="24"/>
                    <a:pt x="13" y="25"/>
                    <a:pt x="14" y="28"/>
                  </a:cubicBezTo>
                  <a:cubicBezTo>
                    <a:pt x="14" y="31"/>
                    <a:pt x="14" y="33"/>
                    <a:pt x="13" y="36"/>
                  </a:cubicBezTo>
                  <a:cubicBezTo>
                    <a:pt x="13" y="37"/>
                    <a:pt x="13" y="38"/>
                    <a:pt x="13" y="39"/>
                  </a:cubicBezTo>
                  <a:cubicBezTo>
                    <a:pt x="13" y="40"/>
                    <a:pt x="13" y="42"/>
                    <a:pt x="13" y="43"/>
                  </a:cubicBezTo>
                  <a:cubicBezTo>
                    <a:pt x="12" y="44"/>
                    <a:pt x="12" y="45"/>
                    <a:pt x="11" y="47"/>
                  </a:cubicBezTo>
                  <a:cubicBezTo>
                    <a:pt x="10" y="48"/>
                    <a:pt x="9" y="50"/>
                    <a:pt x="9" y="51"/>
                  </a:cubicBezTo>
                  <a:cubicBezTo>
                    <a:pt x="9" y="52"/>
                    <a:pt x="9" y="54"/>
                    <a:pt x="9" y="55"/>
                  </a:cubicBezTo>
                  <a:cubicBezTo>
                    <a:pt x="10" y="56"/>
                    <a:pt x="10" y="58"/>
                    <a:pt x="10" y="59"/>
                  </a:cubicBezTo>
                  <a:cubicBezTo>
                    <a:pt x="10" y="62"/>
                    <a:pt x="10" y="65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2" y="69"/>
                    <a:pt x="12" y="68"/>
                  </a:cubicBezTo>
                  <a:cubicBezTo>
                    <a:pt x="11" y="68"/>
                    <a:pt x="11" y="67"/>
                    <a:pt x="11" y="67"/>
                  </a:cubicBezTo>
                  <a:cubicBezTo>
                    <a:pt x="11" y="66"/>
                    <a:pt x="12" y="65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3"/>
                    <a:pt x="15" y="62"/>
                    <a:pt x="16" y="62"/>
                  </a:cubicBezTo>
                  <a:cubicBezTo>
                    <a:pt x="18" y="61"/>
                    <a:pt x="20" y="59"/>
                    <a:pt x="21" y="58"/>
                  </a:cubicBezTo>
                  <a:cubicBezTo>
                    <a:pt x="21" y="56"/>
                    <a:pt x="21" y="54"/>
                    <a:pt x="22" y="52"/>
                  </a:cubicBezTo>
                  <a:cubicBezTo>
                    <a:pt x="22" y="51"/>
                    <a:pt x="22" y="51"/>
                    <a:pt x="22" y="50"/>
                  </a:cubicBezTo>
                  <a:cubicBezTo>
                    <a:pt x="21" y="48"/>
                    <a:pt x="19" y="43"/>
                    <a:pt x="19" y="43"/>
                  </a:cubicBezTo>
                  <a:cubicBezTo>
                    <a:pt x="19" y="40"/>
                    <a:pt x="21" y="39"/>
                    <a:pt x="22" y="38"/>
                  </a:cubicBezTo>
                  <a:cubicBezTo>
                    <a:pt x="23" y="37"/>
                    <a:pt x="24" y="36"/>
                    <a:pt x="24" y="35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1"/>
                    <a:pt x="31" y="30"/>
                    <a:pt x="33" y="29"/>
                  </a:cubicBezTo>
                  <a:cubicBezTo>
                    <a:pt x="37" y="27"/>
                    <a:pt x="40" y="25"/>
                    <a:pt x="42" y="21"/>
                  </a:cubicBezTo>
                  <a:cubicBezTo>
                    <a:pt x="42" y="20"/>
                    <a:pt x="42" y="18"/>
                    <a:pt x="42" y="16"/>
                  </a:cubicBezTo>
                  <a:cubicBezTo>
                    <a:pt x="42" y="15"/>
                    <a:pt x="41" y="13"/>
                    <a:pt x="41" y="12"/>
                  </a:cubicBezTo>
                  <a:cubicBezTo>
                    <a:pt x="41" y="11"/>
                    <a:pt x="42" y="9"/>
                    <a:pt x="42" y="8"/>
                  </a:cubicBezTo>
                  <a:cubicBezTo>
                    <a:pt x="42" y="7"/>
                    <a:pt x="42" y="5"/>
                    <a:pt x="42" y="4"/>
                  </a:cubicBezTo>
                  <a:cubicBezTo>
                    <a:pt x="41" y="6"/>
                    <a:pt x="39" y="6"/>
                    <a:pt x="37" y="6"/>
                  </a:cubicBezTo>
                  <a:cubicBezTo>
                    <a:pt x="36" y="6"/>
                    <a:pt x="35" y="6"/>
                    <a:pt x="34" y="6"/>
                  </a:cubicBezTo>
                  <a:cubicBezTo>
                    <a:pt x="33" y="7"/>
                    <a:pt x="31" y="7"/>
                    <a:pt x="27" y="7"/>
                  </a:cubicBezTo>
                  <a:cubicBezTo>
                    <a:pt x="25" y="7"/>
                    <a:pt x="23" y="7"/>
                    <a:pt x="22" y="8"/>
                  </a:cubicBezTo>
                  <a:cubicBezTo>
                    <a:pt x="20" y="12"/>
                    <a:pt x="22" y="15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6" y="23"/>
                    <a:pt x="25" y="25"/>
                  </a:cubicBezTo>
                  <a:cubicBezTo>
                    <a:pt x="24" y="26"/>
                    <a:pt x="23" y="27"/>
                    <a:pt x="24" y="28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8"/>
                    <a:pt x="20" y="28"/>
                    <a:pt x="20" y="27"/>
                  </a:cubicBezTo>
                  <a:cubicBezTo>
                    <a:pt x="19" y="26"/>
                    <a:pt x="17" y="25"/>
                    <a:pt x="18" y="23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8" y="20"/>
                    <a:pt x="18" y="19"/>
                    <a:pt x="17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19"/>
                    <a:pt x="15" y="18"/>
                    <a:pt x="14" y="18"/>
                  </a:cubicBezTo>
                  <a:cubicBezTo>
                    <a:pt x="14" y="18"/>
                    <a:pt x="14" y="18"/>
                    <a:pt x="14" y="17"/>
                  </a:cubicBezTo>
                  <a:lnTo>
                    <a:pt x="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5" name="Freeform 334"/>
            <p:cNvSpPr>
              <a:spLocks/>
            </p:cNvSpPr>
            <p:nvPr/>
          </p:nvSpPr>
          <p:spPr bwMode="auto">
            <a:xfrm>
              <a:off x="3050" y="1844"/>
              <a:ext cx="78" cy="74"/>
            </a:xfrm>
            <a:custGeom>
              <a:avLst/>
              <a:gdLst>
                <a:gd name="T0" fmla="*/ 21 w 45"/>
                <a:gd name="T1" fmla="*/ 42 h 43"/>
                <a:gd name="T2" fmla="*/ 40 w 45"/>
                <a:gd name="T3" fmla="*/ 40 h 43"/>
                <a:gd name="T4" fmla="*/ 40 w 45"/>
                <a:gd name="T5" fmla="*/ 35 h 43"/>
                <a:gd name="T6" fmla="*/ 39 w 45"/>
                <a:gd name="T7" fmla="*/ 30 h 43"/>
                <a:gd name="T8" fmla="*/ 40 w 45"/>
                <a:gd name="T9" fmla="*/ 25 h 43"/>
                <a:gd name="T10" fmla="*/ 37 w 45"/>
                <a:gd name="T11" fmla="*/ 21 h 43"/>
                <a:gd name="T12" fmla="*/ 39 w 45"/>
                <a:gd name="T13" fmla="*/ 15 h 43"/>
                <a:gd name="T14" fmla="*/ 34 w 45"/>
                <a:gd name="T15" fmla="*/ 12 h 43"/>
                <a:gd name="T16" fmla="*/ 32 w 45"/>
                <a:gd name="T17" fmla="*/ 9 h 43"/>
                <a:gd name="T18" fmla="*/ 22 w 45"/>
                <a:gd name="T19" fmla="*/ 3 h 43"/>
                <a:gd name="T20" fmla="*/ 15 w 45"/>
                <a:gd name="T21" fmla="*/ 5 h 43"/>
                <a:gd name="T22" fmla="*/ 17 w 45"/>
                <a:gd name="T23" fmla="*/ 6 h 43"/>
                <a:gd name="T24" fmla="*/ 13 w 45"/>
                <a:gd name="T25" fmla="*/ 8 h 43"/>
                <a:gd name="T26" fmla="*/ 11 w 45"/>
                <a:gd name="T27" fmla="*/ 6 h 43"/>
                <a:gd name="T28" fmla="*/ 9 w 45"/>
                <a:gd name="T29" fmla="*/ 8 h 43"/>
                <a:gd name="T30" fmla="*/ 9 w 45"/>
                <a:gd name="T31" fmla="*/ 1 h 43"/>
                <a:gd name="T32" fmla="*/ 4 w 45"/>
                <a:gd name="T33" fmla="*/ 1 h 43"/>
                <a:gd name="T34" fmla="*/ 3 w 45"/>
                <a:gd name="T35" fmla="*/ 13 h 43"/>
                <a:gd name="T36" fmla="*/ 1 w 45"/>
                <a:gd name="T37" fmla="*/ 14 h 43"/>
                <a:gd name="T38" fmla="*/ 1 w 45"/>
                <a:gd name="T39" fmla="*/ 19 h 43"/>
                <a:gd name="T40" fmla="*/ 1 w 45"/>
                <a:gd name="T41" fmla="*/ 22 h 43"/>
                <a:gd name="T42" fmla="*/ 4 w 45"/>
                <a:gd name="T43" fmla="*/ 24 h 43"/>
                <a:gd name="T44" fmla="*/ 6 w 45"/>
                <a:gd name="T45" fmla="*/ 31 h 43"/>
                <a:gd name="T46" fmla="*/ 14 w 45"/>
                <a:gd name="T47" fmla="*/ 34 h 43"/>
                <a:gd name="T48" fmla="*/ 19 w 45"/>
                <a:gd name="T49" fmla="*/ 36 h 43"/>
                <a:gd name="T50" fmla="*/ 21 w 45"/>
                <a:gd name="T51" fmla="*/ 4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" h="43">
                  <a:moveTo>
                    <a:pt x="21" y="42"/>
                  </a:moveTo>
                  <a:cubicBezTo>
                    <a:pt x="28" y="42"/>
                    <a:pt x="34" y="43"/>
                    <a:pt x="40" y="40"/>
                  </a:cubicBezTo>
                  <a:cubicBezTo>
                    <a:pt x="45" y="38"/>
                    <a:pt x="41" y="37"/>
                    <a:pt x="40" y="35"/>
                  </a:cubicBezTo>
                  <a:cubicBezTo>
                    <a:pt x="39" y="33"/>
                    <a:pt x="39" y="32"/>
                    <a:pt x="39" y="30"/>
                  </a:cubicBezTo>
                  <a:cubicBezTo>
                    <a:pt x="38" y="28"/>
                    <a:pt x="40" y="26"/>
                    <a:pt x="40" y="25"/>
                  </a:cubicBezTo>
                  <a:cubicBezTo>
                    <a:pt x="39" y="24"/>
                    <a:pt x="36" y="23"/>
                    <a:pt x="37" y="21"/>
                  </a:cubicBezTo>
                  <a:cubicBezTo>
                    <a:pt x="37" y="20"/>
                    <a:pt x="39" y="16"/>
                    <a:pt x="39" y="15"/>
                  </a:cubicBezTo>
                  <a:cubicBezTo>
                    <a:pt x="38" y="14"/>
                    <a:pt x="35" y="13"/>
                    <a:pt x="34" y="12"/>
                  </a:cubicBezTo>
                  <a:cubicBezTo>
                    <a:pt x="32" y="11"/>
                    <a:pt x="33" y="10"/>
                    <a:pt x="32" y="9"/>
                  </a:cubicBezTo>
                  <a:cubicBezTo>
                    <a:pt x="29" y="6"/>
                    <a:pt x="25" y="5"/>
                    <a:pt x="22" y="3"/>
                  </a:cubicBezTo>
                  <a:cubicBezTo>
                    <a:pt x="18" y="0"/>
                    <a:pt x="18" y="1"/>
                    <a:pt x="15" y="5"/>
                  </a:cubicBezTo>
                  <a:cubicBezTo>
                    <a:pt x="15" y="5"/>
                    <a:pt x="16" y="6"/>
                    <a:pt x="17" y="6"/>
                  </a:cubicBezTo>
                  <a:cubicBezTo>
                    <a:pt x="15" y="6"/>
                    <a:pt x="14" y="7"/>
                    <a:pt x="13" y="8"/>
                  </a:cubicBezTo>
                  <a:cubicBezTo>
                    <a:pt x="13" y="7"/>
                    <a:pt x="12" y="7"/>
                    <a:pt x="11" y="6"/>
                  </a:cubicBezTo>
                  <a:cubicBezTo>
                    <a:pt x="10" y="7"/>
                    <a:pt x="10" y="7"/>
                    <a:pt x="9" y="8"/>
                  </a:cubicBezTo>
                  <a:cubicBezTo>
                    <a:pt x="9" y="5"/>
                    <a:pt x="9" y="3"/>
                    <a:pt x="9" y="1"/>
                  </a:cubicBezTo>
                  <a:cubicBezTo>
                    <a:pt x="7" y="1"/>
                    <a:pt x="5" y="1"/>
                    <a:pt x="4" y="1"/>
                  </a:cubicBezTo>
                  <a:cubicBezTo>
                    <a:pt x="6" y="5"/>
                    <a:pt x="5" y="9"/>
                    <a:pt x="3" y="13"/>
                  </a:cubicBezTo>
                  <a:cubicBezTo>
                    <a:pt x="2" y="14"/>
                    <a:pt x="1" y="14"/>
                    <a:pt x="1" y="14"/>
                  </a:cubicBezTo>
                  <a:cubicBezTo>
                    <a:pt x="0" y="15"/>
                    <a:pt x="1" y="18"/>
                    <a:pt x="1" y="19"/>
                  </a:cubicBezTo>
                  <a:cubicBezTo>
                    <a:pt x="2" y="19"/>
                    <a:pt x="1" y="22"/>
                    <a:pt x="1" y="22"/>
                  </a:cubicBezTo>
                  <a:cubicBezTo>
                    <a:pt x="1" y="23"/>
                    <a:pt x="3" y="23"/>
                    <a:pt x="4" y="24"/>
                  </a:cubicBezTo>
                  <a:cubicBezTo>
                    <a:pt x="5" y="26"/>
                    <a:pt x="4" y="29"/>
                    <a:pt x="6" y="31"/>
                  </a:cubicBezTo>
                  <a:cubicBezTo>
                    <a:pt x="8" y="32"/>
                    <a:pt x="12" y="33"/>
                    <a:pt x="14" y="34"/>
                  </a:cubicBezTo>
                  <a:cubicBezTo>
                    <a:pt x="15" y="34"/>
                    <a:pt x="17" y="35"/>
                    <a:pt x="19" y="36"/>
                  </a:cubicBezTo>
                  <a:cubicBezTo>
                    <a:pt x="20" y="37"/>
                    <a:pt x="20" y="41"/>
                    <a:pt x="21" y="42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6" name="Freeform 335"/>
            <p:cNvSpPr>
              <a:spLocks noEditPoints="1"/>
            </p:cNvSpPr>
            <p:nvPr/>
          </p:nvSpPr>
          <p:spPr bwMode="auto">
            <a:xfrm>
              <a:off x="3048" y="1844"/>
              <a:ext cx="78" cy="74"/>
            </a:xfrm>
            <a:custGeom>
              <a:avLst/>
              <a:gdLst>
                <a:gd name="T0" fmla="*/ 21 w 45"/>
                <a:gd name="T1" fmla="*/ 43 h 43"/>
                <a:gd name="T2" fmla="*/ 19 w 45"/>
                <a:gd name="T3" fmla="*/ 37 h 43"/>
                <a:gd name="T4" fmla="*/ 14 w 45"/>
                <a:gd name="T5" fmla="*/ 35 h 43"/>
                <a:gd name="T6" fmla="*/ 6 w 45"/>
                <a:gd name="T7" fmla="*/ 31 h 43"/>
                <a:gd name="T8" fmla="*/ 4 w 45"/>
                <a:gd name="T9" fmla="*/ 25 h 43"/>
                <a:gd name="T10" fmla="*/ 1 w 45"/>
                <a:gd name="T11" fmla="*/ 22 h 43"/>
                <a:gd name="T12" fmla="*/ 1 w 45"/>
                <a:gd name="T13" fmla="*/ 19 h 43"/>
                <a:gd name="T14" fmla="*/ 1 w 45"/>
                <a:gd name="T15" fmla="*/ 14 h 43"/>
                <a:gd name="T16" fmla="*/ 3 w 45"/>
                <a:gd name="T17" fmla="*/ 13 h 43"/>
                <a:gd name="T18" fmla="*/ 3 w 45"/>
                <a:gd name="T19" fmla="*/ 0 h 43"/>
                <a:gd name="T20" fmla="*/ 11 w 45"/>
                <a:gd name="T21" fmla="*/ 2 h 43"/>
                <a:gd name="T22" fmla="*/ 11 w 45"/>
                <a:gd name="T23" fmla="*/ 4 h 43"/>
                <a:gd name="T24" fmla="*/ 14 w 45"/>
                <a:gd name="T25" fmla="*/ 6 h 43"/>
                <a:gd name="T26" fmla="*/ 14 w 45"/>
                <a:gd name="T27" fmla="*/ 5 h 43"/>
                <a:gd name="T28" fmla="*/ 16 w 45"/>
                <a:gd name="T29" fmla="*/ 3 h 43"/>
                <a:gd name="T30" fmla="*/ 23 w 45"/>
                <a:gd name="T31" fmla="*/ 2 h 43"/>
                <a:gd name="T32" fmla="*/ 34 w 45"/>
                <a:gd name="T33" fmla="*/ 8 h 43"/>
                <a:gd name="T34" fmla="*/ 36 w 45"/>
                <a:gd name="T35" fmla="*/ 12 h 43"/>
                <a:gd name="T36" fmla="*/ 40 w 45"/>
                <a:gd name="T37" fmla="*/ 15 h 43"/>
                <a:gd name="T38" fmla="*/ 39 w 45"/>
                <a:gd name="T39" fmla="*/ 22 h 43"/>
                <a:gd name="T40" fmla="*/ 41 w 45"/>
                <a:gd name="T41" fmla="*/ 24 h 43"/>
                <a:gd name="T42" fmla="*/ 40 w 45"/>
                <a:gd name="T43" fmla="*/ 30 h 43"/>
                <a:gd name="T44" fmla="*/ 43 w 45"/>
                <a:gd name="T45" fmla="*/ 36 h 43"/>
                <a:gd name="T46" fmla="*/ 42 w 45"/>
                <a:gd name="T47" fmla="*/ 41 h 43"/>
                <a:gd name="T48" fmla="*/ 22 w 45"/>
                <a:gd name="T49" fmla="*/ 43 h 43"/>
                <a:gd name="T50" fmla="*/ 4 w 45"/>
                <a:gd name="T51" fmla="*/ 22 h 43"/>
                <a:gd name="T52" fmla="*/ 7 w 45"/>
                <a:gd name="T53" fmla="*/ 27 h 43"/>
                <a:gd name="T54" fmla="*/ 14 w 45"/>
                <a:gd name="T55" fmla="*/ 33 h 43"/>
                <a:gd name="T56" fmla="*/ 16 w 45"/>
                <a:gd name="T57" fmla="*/ 33 h 43"/>
                <a:gd name="T58" fmla="*/ 22 w 45"/>
                <a:gd name="T59" fmla="*/ 39 h 43"/>
                <a:gd name="T60" fmla="*/ 28 w 45"/>
                <a:gd name="T61" fmla="*/ 41 h 43"/>
                <a:gd name="T62" fmla="*/ 43 w 45"/>
                <a:gd name="T63" fmla="*/ 38 h 43"/>
                <a:gd name="T64" fmla="*/ 40 w 45"/>
                <a:gd name="T65" fmla="*/ 35 h 43"/>
                <a:gd name="T66" fmla="*/ 39 w 45"/>
                <a:gd name="T67" fmla="*/ 27 h 43"/>
                <a:gd name="T68" fmla="*/ 39 w 45"/>
                <a:gd name="T69" fmla="*/ 24 h 43"/>
                <a:gd name="T70" fmla="*/ 37 w 45"/>
                <a:gd name="T71" fmla="*/ 19 h 43"/>
                <a:gd name="T72" fmla="*/ 36 w 45"/>
                <a:gd name="T73" fmla="*/ 14 h 43"/>
                <a:gd name="T74" fmla="*/ 33 w 45"/>
                <a:gd name="T75" fmla="*/ 11 h 43"/>
                <a:gd name="T76" fmla="*/ 26 w 45"/>
                <a:gd name="T77" fmla="*/ 5 h 43"/>
                <a:gd name="T78" fmla="*/ 20 w 45"/>
                <a:gd name="T79" fmla="*/ 2 h 43"/>
                <a:gd name="T80" fmla="*/ 17 w 45"/>
                <a:gd name="T81" fmla="*/ 5 h 43"/>
                <a:gd name="T82" fmla="*/ 18 w 45"/>
                <a:gd name="T83" fmla="*/ 7 h 43"/>
                <a:gd name="T84" fmla="*/ 14 w 45"/>
                <a:gd name="T85" fmla="*/ 11 h 43"/>
                <a:gd name="T86" fmla="*/ 12 w 45"/>
                <a:gd name="T87" fmla="*/ 7 h 43"/>
                <a:gd name="T88" fmla="*/ 11 w 45"/>
                <a:gd name="T89" fmla="*/ 8 h 43"/>
                <a:gd name="T90" fmla="*/ 9 w 45"/>
                <a:gd name="T91" fmla="*/ 8 h 43"/>
                <a:gd name="T92" fmla="*/ 9 w 45"/>
                <a:gd name="T93" fmla="*/ 2 h 43"/>
                <a:gd name="T94" fmla="*/ 5 w 45"/>
                <a:gd name="T95" fmla="*/ 14 h 43"/>
                <a:gd name="T96" fmla="*/ 2 w 45"/>
                <a:gd name="T97" fmla="*/ 15 h 43"/>
                <a:gd name="T98" fmla="*/ 3 w 45"/>
                <a:gd name="T99" fmla="*/ 18 h 43"/>
                <a:gd name="T100" fmla="*/ 3 w 45"/>
                <a:gd name="T101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" h="43">
                  <a:moveTo>
                    <a:pt x="22" y="43"/>
                  </a:moveTo>
                  <a:cubicBezTo>
                    <a:pt x="21" y="43"/>
                    <a:pt x="21" y="43"/>
                    <a:pt x="21" y="43"/>
                  </a:cubicBezTo>
                  <a:cubicBezTo>
                    <a:pt x="20" y="42"/>
                    <a:pt x="20" y="40"/>
                    <a:pt x="20" y="39"/>
                  </a:cubicBezTo>
                  <a:cubicBezTo>
                    <a:pt x="20" y="38"/>
                    <a:pt x="20" y="37"/>
                    <a:pt x="19" y="37"/>
                  </a:cubicBezTo>
                  <a:cubicBezTo>
                    <a:pt x="18" y="36"/>
                    <a:pt x="17" y="36"/>
                    <a:pt x="16" y="35"/>
                  </a:cubicBezTo>
                  <a:cubicBezTo>
                    <a:pt x="15" y="35"/>
                    <a:pt x="15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1" y="34"/>
                    <a:pt x="8" y="33"/>
                    <a:pt x="6" y="31"/>
                  </a:cubicBezTo>
                  <a:cubicBezTo>
                    <a:pt x="5" y="30"/>
                    <a:pt x="5" y="28"/>
                    <a:pt x="5" y="27"/>
                  </a:cubicBezTo>
                  <a:cubicBezTo>
                    <a:pt x="4" y="26"/>
                    <a:pt x="4" y="25"/>
                    <a:pt x="4" y="25"/>
                  </a:cubicBezTo>
                  <a:cubicBezTo>
                    <a:pt x="4" y="24"/>
                    <a:pt x="3" y="24"/>
                    <a:pt x="3" y="24"/>
                  </a:cubicBezTo>
                  <a:cubicBezTo>
                    <a:pt x="2" y="24"/>
                    <a:pt x="2" y="23"/>
                    <a:pt x="1" y="22"/>
                  </a:cubicBezTo>
                  <a:cubicBezTo>
                    <a:pt x="1" y="22"/>
                    <a:pt x="1" y="21"/>
                    <a:pt x="1" y="20"/>
                  </a:cubicBezTo>
                  <a:cubicBezTo>
                    <a:pt x="1" y="20"/>
                    <a:pt x="1" y="19"/>
                    <a:pt x="1" y="19"/>
                  </a:cubicBezTo>
                  <a:cubicBezTo>
                    <a:pt x="1" y="19"/>
                    <a:pt x="1" y="18"/>
                    <a:pt x="1" y="18"/>
                  </a:cubicBezTo>
                  <a:cubicBezTo>
                    <a:pt x="1" y="16"/>
                    <a:pt x="0" y="15"/>
                    <a:pt x="1" y="14"/>
                  </a:cubicBezTo>
                  <a:cubicBezTo>
                    <a:pt x="1" y="13"/>
                    <a:pt x="1" y="13"/>
                    <a:pt x="2" y="13"/>
                  </a:cubicBezTo>
                  <a:cubicBezTo>
                    <a:pt x="2" y="13"/>
                    <a:pt x="3" y="13"/>
                    <a:pt x="3" y="13"/>
                  </a:cubicBezTo>
                  <a:cubicBezTo>
                    <a:pt x="5" y="9"/>
                    <a:pt x="5" y="5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3"/>
                    <a:pt x="11" y="4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4" y="6"/>
                    <a:pt x="14" y="6"/>
                  </a:cubicBezTo>
                  <a:cubicBezTo>
                    <a:pt x="14" y="6"/>
                    <a:pt x="15" y="6"/>
                    <a:pt x="15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3"/>
                    <a:pt x="16" y="3"/>
                  </a:cubicBezTo>
                  <a:cubicBezTo>
                    <a:pt x="17" y="1"/>
                    <a:pt x="18" y="0"/>
                    <a:pt x="20" y="0"/>
                  </a:cubicBezTo>
                  <a:cubicBezTo>
                    <a:pt x="21" y="0"/>
                    <a:pt x="22" y="1"/>
                    <a:pt x="23" y="2"/>
                  </a:cubicBezTo>
                  <a:cubicBezTo>
                    <a:pt x="24" y="2"/>
                    <a:pt x="25" y="3"/>
                    <a:pt x="26" y="4"/>
                  </a:cubicBezTo>
                  <a:cubicBezTo>
                    <a:pt x="29" y="5"/>
                    <a:pt x="32" y="6"/>
                    <a:pt x="34" y="8"/>
                  </a:cubicBezTo>
                  <a:cubicBezTo>
                    <a:pt x="34" y="9"/>
                    <a:pt x="35" y="10"/>
                    <a:pt x="35" y="10"/>
                  </a:cubicBezTo>
                  <a:cubicBezTo>
                    <a:pt x="35" y="11"/>
                    <a:pt x="35" y="11"/>
                    <a:pt x="36" y="12"/>
                  </a:cubicBezTo>
                  <a:cubicBezTo>
                    <a:pt x="36" y="12"/>
                    <a:pt x="36" y="12"/>
                    <a:pt x="37" y="12"/>
                  </a:cubicBezTo>
                  <a:cubicBezTo>
                    <a:pt x="39" y="13"/>
                    <a:pt x="40" y="14"/>
                    <a:pt x="40" y="15"/>
                  </a:cubicBezTo>
                  <a:cubicBezTo>
                    <a:pt x="41" y="16"/>
                    <a:pt x="40" y="18"/>
                    <a:pt x="39" y="20"/>
                  </a:cubicBezTo>
                  <a:cubicBezTo>
                    <a:pt x="39" y="21"/>
                    <a:pt x="39" y="21"/>
                    <a:pt x="39" y="22"/>
                  </a:cubicBezTo>
                  <a:cubicBezTo>
                    <a:pt x="39" y="22"/>
                    <a:pt x="39" y="22"/>
                    <a:pt x="40" y="23"/>
                  </a:cubicBezTo>
                  <a:cubicBezTo>
                    <a:pt x="41" y="23"/>
                    <a:pt x="41" y="24"/>
                    <a:pt x="41" y="24"/>
                  </a:cubicBezTo>
                  <a:cubicBezTo>
                    <a:pt x="42" y="26"/>
                    <a:pt x="41" y="27"/>
                    <a:pt x="41" y="28"/>
                  </a:cubicBezTo>
                  <a:cubicBezTo>
                    <a:pt x="41" y="29"/>
                    <a:pt x="40" y="29"/>
                    <a:pt x="40" y="30"/>
                  </a:cubicBezTo>
                  <a:cubicBezTo>
                    <a:pt x="41" y="32"/>
                    <a:pt x="41" y="33"/>
                    <a:pt x="42" y="35"/>
                  </a:cubicBezTo>
                  <a:cubicBezTo>
                    <a:pt x="42" y="35"/>
                    <a:pt x="43" y="36"/>
                    <a:pt x="43" y="36"/>
                  </a:cubicBezTo>
                  <a:cubicBezTo>
                    <a:pt x="44" y="37"/>
                    <a:pt x="45" y="38"/>
                    <a:pt x="45" y="39"/>
                  </a:cubicBezTo>
                  <a:cubicBezTo>
                    <a:pt x="44" y="40"/>
                    <a:pt x="44" y="40"/>
                    <a:pt x="42" y="41"/>
                  </a:cubicBezTo>
                  <a:cubicBezTo>
                    <a:pt x="37" y="43"/>
                    <a:pt x="33" y="43"/>
                    <a:pt x="28" y="43"/>
                  </a:cubicBezTo>
                  <a:cubicBezTo>
                    <a:pt x="26" y="43"/>
                    <a:pt x="24" y="43"/>
                    <a:pt x="22" y="43"/>
                  </a:cubicBezTo>
                  <a:close/>
                  <a:moveTo>
                    <a:pt x="3" y="22"/>
                  </a:moveTo>
                  <a:cubicBezTo>
                    <a:pt x="3" y="22"/>
                    <a:pt x="4" y="22"/>
                    <a:pt x="4" y="22"/>
                  </a:cubicBezTo>
                  <a:cubicBezTo>
                    <a:pt x="5" y="23"/>
                    <a:pt x="5" y="23"/>
                    <a:pt x="6" y="24"/>
                  </a:cubicBezTo>
                  <a:cubicBezTo>
                    <a:pt x="6" y="25"/>
                    <a:pt x="6" y="26"/>
                    <a:pt x="7" y="27"/>
                  </a:cubicBezTo>
                  <a:cubicBezTo>
                    <a:pt x="7" y="28"/>
                    <a:pt x="7" y="29"/>
                    <a:pt x="8" y="30"/>
                  </a:cubicBezTo>
                  <a:cubicBezTo>
                    <a:pt x="9" y="31"/>
                    <a:pt x="12" y="32"/>
                    <a:pt x="14" y="3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5" y="33"/>
                    <a:pt x="16" y="33"/>
                    <a:pt x="16" y="33"/>
                  </a:cubicBezTo>
                  <a:cubicBezTo>
                    <a:pt x="18" y="34"/>
                    <a:pt x="19" y="34"/>
                    <a:pt x="20" y="35"/>
                  </a:cubicBezTo>
                  <a:cubicBezTo>
                    <a:pt x="21" y="36"/>
                    <a:pt x="22" y="37"/>
                    <a:pt x="22" y="39"/>
                  </a:cubicBezTo>
                  <a:cubicBezTo>
                    <a:pt x="22" y="40"/>
                    <a:pt x="22" y="41"/>
                    <a:pt x="23" y="41"/>
                  </a:cubicBezTo>
                  <a:cubicBezTo>
                    <a:pt x="25" y="41"/>
                    <a:pt x="27" y="41"/>
                    <a:pt x="28" y="41"/>
                  </a:cubicBezTo>
                  <a:cubicBezTo>
                    <a:pt x="33" y="41"/>
                    <a:pt x="37" y="41"/>
                    <a:pt x="41" y="39"/>
                  </a:cubicBezTo>
                  <a:cubicBezTo>
                    <a:pt x="43" y="39"/>
                    <a:pt x="43" y="38"/>
                    <a:pt x="43" y="38"/>
                  </a:cubicBezTo>
                  <a:cubicBezTo>
                    <a:pt x="43" y="38"/>
                    <a:pt x="42" y="38"/>
                    <a:pt x="42" y="38"/>
                  </a:cubicBezTo>
                  <a:cubicBezTo>
                    <a:pt x="41" y="37"/>
                    <a:pt x="41" y="36"/>
                    <a:pt x="40" y="35"/>
                  </a:cubicBezTo>
                  <a:cubicBezTo>
                    <a:pt x="40" y="34"/>
                    <a:pt x="39" y="32"/>
                    <a:pt x="39" y="31"/>
                  </a:cubicBezTo>
                  <a:cubicBezTo>
                    <a:pt x="38" y="29"/>
                    <a:pt x="39" y="28"/>
                    <a:pt x="39" y="27"/>
                  </a:cubicBezTo>
                  <a:cubicBezTo>
                    <a:pt x="39" y="26"/>
                    <a:pt x="40" y="25"/>
                    <a:pt x="40" y="25"/>
                  </a:cubicBezTo>
                  <a:cubicBezTo>
                    <a:pt x="40" y="25"/>
                    <a:pt x="39" y="24"/>
                    <a:pt x="39" y="24"/>
                  </a:cubicBezTo>
                  <a:cubicBezTo>
                    <a:pt x="38" y="23"/>
                    <a:pt x="37" y="22"/>
                    <a:pt x="37" y="21"/>
                  </a:cubicBezTo>
                  <a:cubicBezTo>
                    <a:pt x="37" y="21"/>
                    <a:pt x="37" y="20"/>
                    <a:pt x="37" y="19"/>
                  </a:cubicBezTo>
                  <a:cubicBezTo>
                    <a:pt x="38" y="18"/>
                    <a:pt x="39" y="16"/>
                    <a:pt x="39" y="16"/>
                  </a:cubicBezTo>
                  <a:cubicBezTo>
                    <a:pt x="38" y="15"/>
                    <a:pt x="37" y="14"/>
                    <a:pt x="36" y="14"/>
                  </a:cubicBezTo>
                  <a:cubicBezTo>
                    <a:pt x="35" y="14"/>
                    <a:pt x="35" y="13"/>
                    <a:pt x="35" y="13"/>
                  </a:cubicBezTo>
                  <a:cubicBezTo>
                    <a:pt x="33" y="13"/>
                    <a:pt x="33" y="11"/>
                    <a:pt x="33" y="11"/>
                  </a:cubicBezTo>
                  <a:cubicBezTo>
                    <a:pt x="33" y="10"/>
                    <a:pt x="33" y="10"/>
                    <a:pt x="32" y="9"/>
                  </a:cubicBezTo>
                  <a:cubicBezTo>
                    <a:pt x="31" y="8"/>
                    <a:pt x="28" y="7"/>
                    <a:pt x="26" y="5"/>
                  </a:cubicBezTo>
                  <a:cubicBezTo>
                    <a:pt x="24" y="5"/>
                    <a:pt x="23" y="4"/>
                    <a:pt x="22" y="4"/>
                  </a:cubicBezTo>
                  <a:cubicBezTo>
                    <a:pt x="21" y="3"/>
                    <a:pt x="20" y="2"/>
                    <a:pt x="20" y="2"/>
                  </a:cubicBezTo>
                  <a:cubicBezTo>
                    <a:pt x="19" y="2"/>
                    <a:pt x="19" y="3"/>
                    <a:pt x="18" y="4"/>
                  </a:cubicBezTo>
                  <a:cubicBezTo>
                    <a:pt x="18" y="4"/>
                    <a:pt x="18" y="4"/>
                    <a:pt x="17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5" y="7"/>
                    <a:pt x="15" y="9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2" y="7"/>
                  </a:cubicBezTo>
                  <a:cubicBezTo>
                    <a:pt x="12" y="7"/>
                    <a:pt x="12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6"/>
                    <a:pt x="9" y="4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6"/>
                    <a:pt x="7" y="10"/>
                    <a:pt x="5" y="14"/>
                  </a:cubicBezTo>
                  <a:cubicBezTo>
                    <a:pt x="4" y="14"/>
                    <a:pt x="3" y="15"/>
                    <a:pt x="3" y="15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2" y="15"/>
                    <a:pt x="3" y="17"/>
                    <a:pt x="3" y="17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7" name="Freeform 336"/>
            <p:cNvSpPr>
              <a:spLocks/>
            </p:cNvSpPr>
            <p:nvPr/>
          </p:nvSpPr>
          <p:spPr bwMode="auto">
            <a:xfrm>
              <a:off x="3116" y="1879"/>
              <a:ext cx="3" cy="3"/>
            </a:xfrm>
            <a:custGeom>
              <a:avLst/>
              <a:gdLst>
                <a:gd name="T0" fmla="*/ 1 w 2"/>
                <a:gd name="T1" fmla="*/ 0 h 2"/>
                <a:gd name="T2" fmla="*/ 2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0" y="2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8" name="Freeform 337"/>
            <p:cNvSpPr>
              <a:spLocks/>
            </p:cNvSpPr>
            <p:nvPr/>
          </p:nvSpPr>
          <p:spPr bwMode="auto">
            <a:xfrm>
              <a:off x="3114" y="1870"/>
              <a:ext cx="7" cy="16"/>
            </a:xfrm>
            <a:custGeom>
              <a:avLst/>
              <a:gdLst>
                <a:gd name="T0" fmla="*/ 4 w 4"/>
                <a:gd name="T1" fmla="*/ 9 h 9"/>
                <a:gd name="T2" fmla="*/ 2 w 4"/>
                <a:gd name="T3" fmla="*/ 8 h 9"/>
                <a:gd name="T4" fmla="*/ 1 w 4"/>
                <a:gd name="T5" fmla="*/ 5 h 9"/>
                <a:gd name="T6" fmla="*/ 1 w 4"/>
                <a:gd name="T7" fmla="*/ 5 h 9"/>
                <a:gd name="T8" fmla="*/ 0 w 4"/>
                <a:gd name="T9" fmla="*/ 0 h 9"/>
                <a:gd name="T10" fmla="*/ 2 w 4"/>
                <a:gd name="T11" fmla="*/ 4 h 9"/>
                <a:gd name="T12" fmla="*/ 3 w 4"/>
                <a:gd name="T13" fmla="*/ 6 h 9"/>
                <a:gd name="T14" fmla="*/ 3 w 4"/>
                <a:gd name="T15" fmla="*/ 7 h 9"/>
                <a:gd name="T16" fmla="*/ 4 w 4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9">
                  <a:moveTo>
                    <a:pt x="4" y="9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0" y="7"/>
                    <a:pt x="1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lnTo>
                    <a:pt x="4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69" name="Freeform 338"/>
            <p:cNvSpPr>
              <a:spLocks/>
            </p:cNvSpPr>
            <p:nvPr/>
          </p:nvSpPr>
          <p:spPr bwMode="auto">
            <a:xfrm>
              <a:off x="3119" y="1872"/>
              <a:ext cx="2" cy="3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0" name="Freeform 339"/>
            <p:cNvSpPr>
              <a:spLocks/>
            </p:cNvSpPr>
            <p:nvPr/>
          </p:nvSpPr>
          <p:spPr bwMode="auto">
            <a:xfrm>
              <a:off x="3117" y="1872"/>
              <a:ext cx="6" cy="14"/>
            </a:xfrm>
            <a:custGeom>
              <a:avLst/>
              <a:gdLst>
                <a:gd name="T0" fmla="*/ 2 w 3"/>
                <a:gd name="T1" fmla="*/ 8 h 8"/>
                <a:gd name="T2" fmla="*/ 1 w 3"/>
                <a:gd name="T3" fmla="*/ 2 h 8"/>
                <a:gd name="T4" fmla="*/ 1 w 3"/>
                <a:gd name="T5" fmla="*/ 0 h 8"/>
                <a:gd name="T6" fmla="*/ 1 w 3"/>
                <a:gd name="T7" fmla="*/ 0 h 8"/>
                <a:gd name="T8" fmla="*/ 2 w 3"/>
                <a:gd name="T9" fmla="*/ 0 h 8"/>
                <a:gd name="T10" fmla="*/ 3 w 3"/>
                <a:gd name="T11" fmla="*/ 0 h 8"/>
                <a:gd name="T12" fmla="*/ 3 w 3"/>
                <a:gd name="T13" fmla="*/ 1 h 8"/>
                <a:gd name="T14" fmla="*/ 3 w 3"/>
                <a:gd name="T15" fmla="*/ 1 h 8"/>
                <a:gd name="T16" fmla="*/ 3 w 3"/>
                <a:gd name="T17" fmla="*/ 2 h 8"/>
                <a:gd name="T18" fmla="*/ 2 w 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2" y="8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1" name="Freeform 340"/>
            <p:cNvSpPr>
              <a:spLocks/>
            </p:cNvSpPr>
            <p:nvPr/>
          </p:nvSpPr>
          <p:spPr bwMode="auto">
            <a:xfrm>
              <a:off x="2999" y="1894"/>
              <a:ext cx="79" cy="69"/>
            </a:xfrm>
            <a:custGeom>
              <a:avLst/>
              <a:gdLst>
                <a:gd name="T0" fmla="*/ 8 w 46"/>
                <a:gd name="T1" fmla="*/ 11 h 40"/>
                <a:gd name="T2" fmla="*/ 9 w 46"/>
                <a:gd name="T3" fmla="*/ 19 h 40"/>
                <a:gd name="T4" fmla="*/ 1 w 46"/>
                <a:gd name="T5" fmla="*/ 19 h 40"/>
                <a:gd name="T6" fmla="*/ 0 w 46"/>
                <a:gd name="T7" fmla="*/ 26 h 40"/>
                <a:gd name="T8" fmla="*/ 8 w 46"/>
                <a:gd name="T9" fmla="*/ 37 h 40"/>
                <a:gd name="T10" fmla="*/ 14 w 46"/>
                <a:gd name="T11" fmla="*/ 39 h 40"/>
                <a:gd name="T12" fmla="*/ 22 w 46"/>
                <a:gd name="T13" fmla="*/ 36 h 40"/>
                <a:gd name="T14" fmla="*/ 26 w 46"/>
                <a:gd name="T15" fmla="*/ 32 h 40"/>
                <a:gd name="T16" fmla="*/ 33 w 46"/>
                <a:gd name="T17" fmla="*/ 30 h 40"/>
                <a:gd name="T18" fmla="*/ 32 w 46"/>
                <a:gd name="T19" fmla="*/ 28 h 40"/>
                <a:gd name="T20" fmla="*/ 44 w 46"/>
                <a:gd name="T21" fmla="*/ 23 h 40"/>
                <a:gd name="T22" fmla="*/ 45 w 46"/>
                <a:gd name="T23" fmla="*/ 17 h 40"/>
                <a:gd name="T24" fmla="*/ 45 w 46"/>
                <a:gd name="T25" fmla="*/ 13 h 40"/>
                <a:gd name="T26" fmla="*/ 46 w 46"/>
                <a:gd name="T27" fmla="*/ 10 h 40"/>
                <a:gd name="T28" fmla="*/ 40 w 46"/>
                <a:gd name="T29" fmla="*/ 3 h 40"/>
                <a:gd name="T30" fmla="*/ 34 w 46"/>
                <a:gd name="T31" fmla="*/ 0 h 40"/>
                <a:gd name="T32" fmla="*/ 28 w 46"/>
                <a:gd name="T33" fmla="*/ 2 h 40"/>
                <a:gd name="T34" fmla="*/ 27 w 46"/>
                <a:gd name="T35" fmla="*/ 9 h 40"/>
                <a:gd name="T36" fmla="*/ 28 w 46"/>
                <a:gd name="T37" fmla="*/ 16 h 40"/>
                <a:gd name="T38" fmla="*/ 31 w 46"/>
                <a:gd name="T39" fmla="*/ 16 h 40"/>
                <a:gd name="T40" fmla="*/ 31 w 46"/>
                <a:gd name="T41" fmla="*/ 20 h 40"/>
                <a:gd name="T42" fmla="*/ 20 w 46"/>
                <a:gd name="T43" fmla="*/ 14 h 40"/>
                <a:gd name="T44" fmla="*/ 13 w 46"/>
                <a:gd name="T45" fmla="*/ 12 h 40"/>
                <a:gd name="T46" fmla="*/ 10 w 46"/>
                <a:gd name="T47" fmla="*/ 12 h 40"/>
                <a:gd name="T48" fmla="*/ 8 w 46"/>
                <a:gd name="T49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40">
                  <a:moveTo>
                    <a:pt x="8" y="11"/>
                  </a:moveTo>
                  <a:cubicBezTo>
                    <a:pt x="8" y="13"/>
                    <a:pt x="7" y="17"/>
                    <a:pt x="9" y="19"/>
                  </a:cubicBezTo>
                  <a:cubicBezTo>
                    <a:pt x="6" y="19"/>
                    <a:pt x="3" y="19"/>
                    <a:pt x="1" y="19"/>
                  </a:cubicBezTo>
                  <a:cubicBezTo>
                    <a:pt x="0" y="19"/>
                    <a:pt x="0" y="25"/>
                    <a:pt x="0" y="26"/>
                  </a:cubicBezTo>
                  <a:cubicBezTo>
                    <a:pt x="0" y="32"/>
                    <a:pt x="1" y="39"/>
                    <a:pt x="8" y="37"/>
                  </a:cubicBezTo>
                  <a:cubicBezTo>
                    <a:pt x="10" y="37"/>
                    <a:pt x="12" y="38"/>
                    <a:pt x="14" y="39"/>
                  </a:cubicBezTo>
                  <a:cubicBezTo>
                    <a:pt x="18" y="39"/>
                    <a:pt x="19" y="40"/>
                    <a:pt x="22" y="36"/>
                  </a:cubicBezTo>
                  <a:cubicBezTo>
                    <a:pt x="24" y="34"/>
                    <a:pt x="26" y="35"/>
                    <a:pt x="26" y="32"/>
                  </a:cubicBezTo>
                  <a:cubicBezTo>
                    <a:pt x="27" y="30"/>
                    <a:pt x="31" y="29"/>
                    <a:pt x="33" y="30"/>
                  </a:cubicBezTo>
                  <a:cubicBezTo>
                    <a:pt x="32" y="29"/>
                    <a:pt x="32" y="28"/>
                    <a:pt x="32" y="28"/>
                  </a:cubicBezTo>
                  <a:cubicBezTo>
                    <a:pt x="36" y="26"/>
                    <a:pt x="40" y="25"/>
                    <a:pt x="44" y="23"/>
                  </a:cubicBezTo>
                  <a:cubicBezTo>
                    <a:pt x="41" y="21"/>
                    <a:pt x="45" y="19"/>
                    <a:pt x="45" y="17"/>
                  </a:cubicBezTo>
                  <a:cubicBezTo>
                    <a:pt x="45" y="16"/>
                    <a:pt x="44" y="15"/>
                    <a:pt x="45" y="13"/>
                  </a:cubicBezTo>
                  <a:cubicBezTo>
                    <a:pt x="45" y="13"/>
                    <a:pt x="46" y="10"/>
                    <a:pt x="46" y="10"/>
                  </a:cubicBezTo>
                  <a:cubicBezTo>
                    <a:pt x="46" y="6"/>
                    <a:pt x="43" y="5"/>
                    <a:pt x="40" y="3"/>
                  </a:cubicBezTo>
                  <a:cubicBezTo>
                    <a:pt x="37" y="2"/>
                    <a:pt x="34" y="3"/>
                    <a:pt x="34" y="0"/>
                  </a:cubicBezTo>
                  <a:cubicBezTo>
                    <a:pt x="31" y="0"/>
                    <a:pt x="29" y="0"/>
                    <a:pt x="28" y="2"/>
                  </a:cubicBezTo>
                  <a:cubicBezTo>
                    <a:pt x="26" y="5"/>
                    <a:pt x="28" y="7"/>
                    <a:pt x="27" y="9"/>
                  </a:cubicBezTo>
                  <a:cubicBezTo>
                    <a:pt x="26" y="13"/>
                    <a:pt x="25" y="13"/>
                    <a:pt x="28" y="16"/>
                  </a:cubicBezTo>
                  <a:cubicBezTo>
                    <a:pt x="28" y="17"/>
                    <a:pt x="30" y="15"/>
                    <a:pt x="31" y="16"/>
                  </a:cubicBezTo>
                  <a:cubicBezTo>
                    <a:pt x="31" y="18"/>
                    <a:pt x="31" y="19"/>
                    <a:pt x="31" y="20"/>
                  </a:cubicBezTo>
                  <a:cubicBezTo>
                    <a:pt x="27" y="20"/>
                    <a:pt x="23" y="13"/>
                    <a:pt x="20" y="14"/>
                  </a:cubicBezTo>
                  <a:cubicBezTo>
                    <a:pt x="17" y="15"/>
                    <a:pt x="15" y="15"/>
                    <a:pt x="13" y="12"/>
                  </a:cubicBezTo>
                  <a:cubicBezTo>
                    <a:pt x="12" y="11"/>
                    <a:pt x="12" y="13"/>
                    <a:pt x="10" y="12"/>
                  </a:cubicBezTo>
                  <a:cubicBezTo>
                    <a:pt x="9" y="12"/>
                    <a:pt x="9" y="11"/>
                    <a:pt x="8" y="11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2" name="Freeform 341"/>
            <p:cNvSpPr>
              <a:spLocks noEditPoints="1"/>
            </p:cNvSpPr>
            <p:nvPr/>
          </p:nvSpPr>
          <p:spPr bwMode="auto">
            <a:xfrm>
              <a:off x="2997" y="1893"/>
              <a:ext cx="82" cy="70"/>
            </a:xfrm>
            <a:custGeom>
              <a:avLst/>
              <a:gdLst>
                <a:gd name="T0" fmla="*/ 16 w 48"/>
                <a:gd name="T1" fmla="*/ 41 h 41"/>
                <a:gd name="T2" fmla="*/ 12 w 48"/>
                <a:gd name="T3" fmla="*/ 40 h 41"/>
                <a:gd name="T4" fmla="*/ 7 w 48"/>
                <a:gd name="T5" fmla="*/ 39 h 41"/>
                <a:gd name="T6" fmla="*/ 0 w 48"/>
                <a:gd name="T7" fmla="*/ 26 h 41"/>
                <a:gd name="T8" fmla="*/ 1 w 48"/>
                <a:gd name="T9" fmla="*/ 19 h 41"/>
                <a:gd name="T10" fmla="*/ 8 w 48"/>
                <a:gd name="T11" fmla="*/ 19 h 41"/>
                <a:gd name="T12" fmla="*/ 8 w 48"/>
                <a:gd name="T13" fmla="*/ 12 h 41"/>
                <a:gd name="T14" fmla="*/ 9 w 48"/>
                <a:gd name="T15" fmla="*/ 11 h 41"/>
                <a:gd name="T16" fmla="*/ 12 w 48"/>
                <a:gd name="T17" fmla="*/ 13 h 41"/>
                <a:gd name="T18" fmla="*/ 15 w 48"/>
                <a:gd name="T19" fmla="*/ 13 h 41"/>
                <a:gd name="T20" fmla="*/ 27 w 48"/>
                <a:gd name="T21" fmla="*/ 17 h 41"/>
                <a:gd name="T22" fmla="*/ 31 w 48"/>
                <a:gd name="T23" fmla="*/ 18 h 41"/>
                <a:gd name="T24" fmla="*/ 29 w 48"/>
                <a:gd name="T25" fmla="*/ 18 h 41"/>
                <a:gd name="T26" fmla="*/ 27 w 48"/>
                <a:gd name="T27" fmla="*/ 11 h 41"/>
                <a:gd name="T28" fmla="*/ 27 w 48"/>
                <a:gd name="T29" fmla="*/ 7 h 41"/>
                <a:gd name="T30" fmla="*/ 33 w 48"/>
                <a:gd name="T31" fmla="*/ 0 h 41"/>
                <a:gd name="T32" fmla="*/ 36 w 48"/>
                <a:gd name="T33" fmla="*/ 0 h 41"/>
                <a:gd name="T34" fmla="*/ 39 w 48"/>
                <a:gd name="T35" fmla="*/ 3 h 41"/>
                <a:gd name="T36" fmla="*/ 48 w 48"/>
                <a:gd name="T37" fmla="*/ 11 h 41"/>
                <a:gd name="T38" fmla="*/ 47 w 48"/>
                <a:gd name="T39" fmla="*/ 15 h 41"/>
                <a:gd name="T40" fmla="*/ 47 w 48"/>
                <a:gd name="T41" fmla="*/ 18 h 41"/>
                <a:gd name="T42" fmla="*/ 45 w 48"/>
                <a:gd name="T43" fmla="*/ 23 h 41"/>
                <a:gd name="T44" fmla="*/ 47 w 48"/>
                <a:gd name="T45" fmla="*/ 25 h 41"/>
                <a:gd name="T46" fmla="*/ 34 w 48"/>
                <a:gd name="T47" fmla="*/ 29 h 41"/>
                <a:gd name="T48" fmla="*/ 36 w 48"/>
                <a:gd name="T49" fmla="*/ 32 h 41"/>
                <a:gd name="T50" fmla="*/ 32 w 48"/>
                <a:gd name="T51" fmla="*/ 32 h 41"/>
                <a:gd name="T52" fmla="*/ 26 w 48"/>
                <a:gd name="T53" fmla="*/ 37 h 41"/>
                <a:gd name="T54" fmla="*/ 18 w 48"/>
                <a:gd name="T55" fmla="*/ 41 h 41"/>
                <a:gd name="T56" fmla="*/ 13 w 48"/>
                <a:gd name="T57" fmla="*/ 38 h 41"/>
                <a:gd name="T58" fmla="*/ 16 w 48"/>
                <a:gd name="T59" fmla="*/ 39 h 41"/>
                <a:gd name="T60" fmla="*/ 22 w 48"/>
                <a:gd name="T61" fmla="*/ 37 h 41"/>
                <a:gd name="T62" fmla="*/ 26 w 48"/>
                <a:gd name="T63" fmla="*/ 33 h 41"/>
                <a:gd name="T64" fmla="*/ 32 w 48"/>
                <a:gd name="T65" fmla="*/ 29 h 41"/>
                <a:gd name="T66" fmla="*/ 43 w 48"/>
                <a:gd name="T67" fmla="*/ 24 h 41"/>
                <a:gd name="T68" fmla="*/ 44 w 48"/>
                <a:gd name="T69" fmla="*/ 19 h 41"/>
                <a:gd name="T70" fmla="*/ 45 w 48"/>
                <a:gd name="T71" fmla="*/ 17 h 41"/>
                <a:gd name="T72" fmla="*/ 45 w 48"/>
                <a:gd name="T73" fmla="*/ 12 h 41"/>
                <a:gd name="T74" fmla="*/ 40 w 48"/>
                <a:gd name="T75" fmla="*/ 5 h 41"/>
                <a:gd name="T76" fmla="*/ 34 w 48"/>
                <a:gd name="T77" fmla="*/ 2 h 41"/>
                <a:gd name="T78" fmla="*/ 29 w 48"/>
                <a:gd name="T79" fmla="*/ 4 h 41"/>
                <a:gd name="T80" fmla="*/ 29 w 48"/>
                <a:gd name="T81" fmla="*/ 11 h 41"/>
                <a:gd name="T82" fmla="*/ 29 w 48"/>
                <a:gd name="T83" fmla="*/ 16 h 41"/>
                <a:gd name="T84" fmla="*/ 31 w 48"/>
                <a:gd name="T85" fmla="*/ 16 h 41"/>
                <a:gd name="T86" fmla="*/ 33 w 48"/>
                <a:gd name="T87" fmla="*/ 23 h 41"/>
                <a:gd name="T88" fmla="*/ 26 w 48"/>
                <a:gd name="T89" fmla="*/ 19 h 41"/>
                <a:gd name="T90" fmla="*/ 18 w 48"/>
                <a:gd name="T91" fmla="*/ 16 h 41"/>
                <a:gd name="T92" fmla="*/ 13 w 48"/>
                <a:gd name="T93" fmla="*/ 14 h 41"/>
                <a:gd name="T94" fmla="*/ 11 w 48"/>
                <a:gd name="T95" fmla="*/ 14 h 41"/>
                <a:gd name="T96" fmla="*/ 10 w 48"/>
                <a:gd name="T97" fmla="*/ 14 h 41"/>
                <a:gd name="T98" fmla="*/ 13 w 48"/>
                <a:gd name="T99" fmla="*/ 21 h 41"/>
                <a:gd name="T100" fmla="*/ 2 w 48"/>
                <a:gd name="T101" fmla="*/ 26 h 41"/>
                <a:gd name="T102" fmla="*/ 7 w 48"/>
                <a:gd name="T103" fmla="*/ 37 h 41"/>
                <a:gd name="T104" fmla="*/ 10 w 48"/>
                <a:gd name="T105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" h="41">
                  <a:moveTo>
                    <a:pt x="18" y="41"/>
                  </a:moveTo>
                  <a:cubicBezTo>
                    <a:pt x="18" y="41"/>
                    <a:pt x="17" y="41"/>
                    <a:pt x="16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4" y="41"/>
                    <a:pt x="13" y="40"/>
                    <a:pt x="12" y="40"/>
                  </a:cubicBezTo>
                  <a:cubicBezTo>
                    <a:pt x="11" y="39"/>
                    <a:pt x="10" y="39"/>
                    <a:pt x="9" y="39"/>
                  </a:cubicBezTo>
                  <a:cubicBezTo>
                    <a:pt x="8" y="39"/>
                    <a:pt x="8" y="39"/>
                    <a:pt x="7" y="39"/>
                  </a:cubicBezTo>
                  <a:cubicBezTo>
                    <a:pt x="0" y="39"/>
                    <a:pt x="0" y="31"/>
                    <a:pt x="0" y="27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0" y="21"/>
                    <a:pt x="0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7"/>
                    <a:pt x="8" y="15"/>
                    <a:pt x="8" y="14"/>
                  </a:cubicBezTo>
                  <a:cubicBezTo>
                    <a:pt x="8" y="13"/>
                    <a:pt x="8" y="12"/>
                    <a:pt x="8" y="12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0" y="11"/>
                    <a:pt x="11" y="12"/>
                    <a:pt x="11" y="12"/>
                  </a:cubicBezTo>
                  <a:cubicBezTo>
                    <a:pt x="11" y="12"/>
                    <a:pt x="11" y="12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3" y="12"/>
                    <a:pt x="14" y="12"/>
                    <a:pt x="15" y="13"/>
                  </a:cubicBezTo>
                  <a:cubicBezTo>
                    <a:pt x="16" y="14"/>
                    <a:pt x="18" y="15"/>
                    <a:pt x="20" y="14"/>
                  </a:cubicBezTo>
                  <a:cubicBezTo>
                    <a:pt x="23" y="14"/>
                    <a:pt x="25" y="16"/>
                    <a:pt x="27" y="17"/>
                  </a:cubicBezTo>
                  <a:cubicBezTo>
                    <a:pt x="28" y="18"/>
                    <a:pt x="29" y="20"/>
                    <a:pt x="31" y="20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29" y="18"/>
                  </a:cubicBezTo>
                  <a:cubicBezTo>
                    <a:pt x="29" y="18"/>
                    <a:pt x="28" y="18"/>
                    <a:pt x="28" y="18"/>
                  </a:cubicBezTo>
                  <a:cubicBezTo>
                    <a:pt x="26" y="15"/>
                    <a:pt x="26" y="14"/>
                    <a:pt x="27" y="11"/>
                  </a:cubicBezTo>
                  <a:cubicBezTo>
                    <a:pt x="27" y="11"/>
                    <a:pt x="27" y="11"/>
                    <a:pt x="27" y="10"/>
                  </a:cubicBezTo>
                  <a:cubicBezTo>
                    <a:pt x="27" y="9"/>
                    <a:pt x="27" y="8"/>
                    <a:pt x="27" y="7"/>
                  </a:cubicBezTo>
                  <a:cubicBezTo>
                    <a:pt x="27" y="6"/>
                    <a:pt x="27" y="5"/>
                    <a:pt x="28" y="3"/>
                  </a:cubicBezTo>
                  <a:cubicBezTo>
                    <a:pt x="29" y="1"/>
                    <a:pt x="31" y="1"/>
                    <a:pt x="33" y="0"/>
                  </a:cubicBezTo>
                  <a:cubicBezTo>
                    <a:pt x="34" y="0"/>
                    <a:pt x="34" y="0"/>
                    <a:pt x="3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2"/>
                    <a:pt x="36" y="2"/>
                    <a:pt x="39" y="3"/>
                  </a:cubicBezTo>
                  <a:cubicBezTo>
                    <a:pt x="39" y="3"/>
                    <a:pt x="40" y="3"/>
                    <a:pt x="41" y="3"/>
                  </a:cubicBezTo>
                  <a:cubicBezTo>
                    <a:pt x="44" y="4"/>
                    <a:pt x="48" y="6"/>
                    <a:pt x="48" y="11"/>
                  </a:cubicBezTo>
                  <a:cubicBezTo>
                    <a:pt x="48" y="11"/>
                    <a:pt x="48" y="11"/>
                    <a:pt x="47" y="13"/>
                  </a:cubicBezTo>
                  <a:cubicBezTo>
                    <a:pt x="47" y="13"/>
                    <a:pt x="47" y="14"/>
                    <a:pt x="47" y="15"/>
                  </a:cubicBezTo>
                  <a:cubicBezTo>
                    <a:pt x="47" y="15"/>
                    <a:pt x="47" y="16"/>
                    <a:pt x="47" y="16"/>
                  </a:cubicBezTo>
                  <a:cubicBezTo>
                    <a:pt x="47" y="17"/>
                    <a:pt x="47" y="18"/>
                    <a:pt x="47" y="18"/>
                  </a:cubicBezTo>
                  <a:cubicBezTo>
                    <a:pt x="47" y="19"/>
                    <a:pt x="46" y="20"/>
                    <a:pt x="46" y="21"/>
                  </a:cubicBezTo>
                  <a:cubicBezTo>
                    <a:pt x="45" y="21"/>
                    <a:pt x="45" y="22"/>
                    <a:pt x="45" y="23"/>
                  </a:cubicBezTo>
                  <a:cubicBezTo>
                    <a:pt x="45" y="23"/>
                    <a:pt x="45" y="23"/>
                    <a:pt x="46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2" y="32"/>
                  </a:cubicBezTo>
                  <a:cubicBezTo>
                    <a:pt x="30" y="32"/>
                    <a:pt x="28" y="32"/>
                    <a:pt x="28" y="33"/>
                  </a:cubicBezTo>
                  <a:cubicBezTo>
                    <a:pt x="28" y="35"/>
                    <a:pt x="27" y="36"/>
                    <a:pt x="26" y="37"/>
                  </a:cubicBezTo>
                  <a:cubicBezTo>
                    <a:pt x="25" y="37"/>
                    <a:pt x="24" y="37"/>
                    <a:pt x="24" y="38"/>
                  </a:cubicBezTo>
                  <a:cubicBezTo>
                    <a:pt x="22" y="40"/>
                    <a:pt x="20" y="41"/>
                    <a:pt x="18" y="41"/>
                  </a:cubicBezTo>
                  <a:close/>
                  <a:moveTo>
                    <a:pt x="10" y="37"/>
                  </a:moveTo>
                  <a:cubicBezTo>
                    <a:pt x="11" y="37"/>
                    <a:pt x="12" y="37"/>
                    <a:pt x="13" y="38"/>
                  </a:cubicBezTo>
                  <a:cubicBezTo>
                    <a:pt x="14" y="38"/>
                    <a:pt x="14" y="39"/>
                    <a:pt x="15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7" y="39"/>
                    <a:pt x="18" y="39"/>
                    <a:pt x="18" y="39"/>
                  </a:cubicBezTo>
                  <a:cubicBezTo>
                    <a:pt x="20" y="39"/>
                    <a:pt x="20" y="39"/>
                    <a:pt x="22" y="37"/>
                  </a:cubicBezTo>
                  <a:cubicBezTo>
                    <a:pt x="23" y="36"/>
                    <a:pt x="24" y="35"/>
                    <a:pt x="25" y="35"/>
                  </a:cubicBezTo>
                  <a:cubicBezTo>
                    <a:pt x="26" y="34"/>
                    <a:pt x="26" y="34"/>
                    <a:pt x="26" y="33"/>
                  </a:cubicBezTo>
                  <a:cubicBezTo>
                    <a:pt x="27" y="30"/>
                    <a:pt x="30" y="30"/>
                    <a:pt x="32" y="30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4"/>
                    <a:pt x="43" y="23"/>
                    <a:pt x="43" y="23"/>
                  </a:cubicBezTo>
                  <a:cubicBezTo>
                    <a:pt x="43" y="21"/>
                    <a:pt x="43" y="20"/>
                    <a:pt x="44" y="19"/>
                  </a:cubicBezTo>
                  <a:cubicBezTo>
                    <a:pt x="45" y="19"/>
                    <a:pt x="45" y="18"/>
                    <a:pt x="45" y="18"/>
                  </a:cubicBezTo>
                  <a:cubicBezTo>
                    <a:pt x="45" y="18"/>
                    <a:pt x="45" y="17"/>
                    <a:pt x="45" y="17"/>
                  </a:cubicBezTo>
                  <a:cubicBezTo>
                    <a:pt x="45" y="16"/>
                    <a:pt x="44" y="15"/>
                    <a:pt x="45" y="14"/>
                  </a:cubicBezTo>
                  <a:cubicBezTo>
                    <a:pt x="45" y="14"/>
                    <a:pt x="45" y="13"/>
                    <a:pt x="45" y="12"/>
                  </a:cubicBezTo>
                  <a:cubicBezTo>
                    <a:pt x="46" y="12"/>
                    <a:pt x="46" y="11"/>
                    <a:pt x="46" y="11"/>
                  </a:cubicBezTo>
                  <a:cubicBezTo>
                    <a:pt x="46" y="8"/>
                    <a:pt x="43" y="6"/>
                    <a:pt x="40" y="5"/>
                  </a:cubicBezTo>
                  <a:cubicBezTo>
                    <a:pt x="40" y="5"/>
                    <a:pt x="39" y="5"/>
                    <a:pt x="38" y="5"/>
                  </a:cubicBezTo>
                  <a:cubicBezTo>
                    <a:pt x="37" y="4"/>
                    <a:pt x="35" y="4"/>
                    <a:pt x="34" y="2"/>
                  </a:cubicBezTo>
                  <a:cubicBezTo>
                    <a:pt x="34" y="2"/>
                    <a:pt x="34" y="2"/>
                    <a:pt x="33" y="2"/>
                  </a:cubicBezTo>
                  <a:cubicBezTo>
                    <a:pt x="32" y="2"/>
                    <a:pt x="30" y="3"/>
                    <a:pt x="29" y="4"/>
                  </a:cubicBezTo>
                  <a:cubicBezTo>
                    <a:pt x="29" y="5"/>
                    <a:pt x="29" y="6"/>
                    <a:pt x="29" y="7"/>
                  </a:cubicBezTo>
                  <a:cubicBezTo>
                    <a:pt x="29" y="8"/>
                    <a:pt x="30" y="9"/>
                    <a:pt x="29" y="11"/>
                  </a:cubicBezTo>
                  <a:cubicBezTo>
                    <a:pt x="29" y="11"/>
                    <a:pt x="29" y="12"/>
                    <a:pt x="29" y="12"/>
                  </a:cubicBezTo>
                  <a:cubicBezTo>
                    <a:pt x="28" y="14"/>
                    <a:pt x="28" y="15"/>
                    <a:pt x="29" y="16"/>
                  </a:cubicBezTo>
                  <a:cubicBezTo>
                    <a:pt x="29" y="16"/>
                    <a:pt x="30" y="16"/>
                    <a:pt x="30" y="16"/>
                  </a:cubicBezTo>
                  <a:cubicBezTo>
                    <a:pt x="30" y="16"/>
                    <a:pt x="31" y="16"/>
                    <a:pt x="31" y="16"/>
                  </a:cubicBezTo>
                  <a:cubicBezTo>
                    <a:pt x="32" y="16"/>
                    <a:pt x="32" y="17"/>
                    <a:pt x="33" y="17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9" y="22"/>
                    <a:pt x="27" y="20"/>
                    <a:pt x="26" y="19"/>
                  </a:cubicBezTo>
                  <a:cubicBezTo>
                    <a:pt x="24" y="17"/>
                    <a:pt x="22" y="16"/>
                    <a:pt x="21" y="16"/>
                  </a:cubicBezTo>
                  <a:cubicBezTo>
                    <a:pt x="20" y="16"/>
                    <a:pt x="19" y="16"/>
                    <a:pt x="18" y="16"/>
                  </a:cubicBezTo>
                  <a:cubicBezTo>
                    <a:pt x="16" y="16"/>
                    <a:pt x="15" y="16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2" y="15"/>
                    <a:pt x="11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6"/>
                    <a:pt x="9" y="18"/>
                    <a:pt x="10" y="19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2"/>
                    <a:pt x="2" y="24"/>
                    <a:pt x="2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33"/>
                    <a:pt x="3" y="37"/>
                    <a:pt x="7" y="37"/>
                  </a:cubicBezTo>
                  <a:cubicBezTo>
                    <a:pt x="8" y="37"/>
                    <a:pt x="8" y="37"/>
                    <a:pt x="9" y="37"/>
                  </a:cubicBezTo>
                  <a:cubicBezTo>
                    <a:pt x="9" y="37"/>
                    <a:pt x="10" y="37"/>
                    <a:pt x="10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3" name="Freeform 342"/>
            <p:cNvSpPr>
              <a:spLocks/>
            </p:cNvSpPr>
            <p:nvPr/>
          </p:nvSpPr>
          <p:spPr bwMode="auto">
            <a:xfrm>
              <a:off x="2912" y="1458"/>
              <a:ext cx="54" cy="28"/>
            </a:xfrm>
            <a:custGeom>
              <a:avLst/>
              <a:gdLst>
                <a:gd name="T0" fmla="*/ 18 w 31"/>
                <a:gd name="T1" fmla="*/ 2 h 16"/>
                <a:gd name="T2" fmla="*/ 14 w 31"/>
                <a:gd name="T3" fmla="*/ 5 h 16"/>
                <a:gd name="T4" fmla="*/ 14 w 31"/>
                <a:gd name="T5" fmla="*/ 9 h 16"/>
                <a:gd name="T6" fmla="*/ 10 w 31"/>
                <a:gd name="T7" fmla="*/ 9 h 16"/>
                <a:gd name="T8" fmla="*/ 5 w 31"/>
                <a:gd name="T9" fmla="*/ 9 h 16"/>
                <a:gd name="T10" fmla="*/ 2 w 31"/>
                <a:gd name="T11" fmla="*/ 9 h 16"/>
                <a:gd name="T12" fmla="*/ 2 w 31"/>
                <a:gd name="T13" fmla="*/ 12 h 16"/>
                <a:gd name="T14" fmla="*/ 12 w 31"/>
                <a:gd name="T15" fmla="*/ 13 h 16"/>
                <a:gd name="T16" fmla="*/ 21 w 31"/>
                <a:gd name="T17" fmla="*/ 15 h 16"/>
                <a:gd name="T18" fmla="*/ 29 w 31"/>
                <a:gd name="T19" fmla="*/ 8 h 16"/>
                <a:gd name="T20" fmla="*/ 31 w 31"/>
                <a:gd name="T21" fmla="*/ 6 h 16"/>
                <a:gd name="T22" fmla="*/ 29 w 31"/>
                <a:gd name="T23" fmla="*/ 2 h 16"/>
                <a:gd name="T24" fmla="*/ 23 w 31"/>
                <a:gd name="T25" fmla="*/ 0 h 16"/>
                <a:gd name="T26" fmla="*/ 18 w 31"/>
                <a:gd name="T27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" h="16">
                  <a:moveTo>
                    <a:pt x="18" y="2"/>
                  </a:moveTo>
                  <a:cubicBezTo>
                    <a:pt x="17" y="3"/>
                    <a:pt x="15" y="4"/>
                    <a:pt x="14" y="5"/>
                  </a:cubicBezTo>
                  <a:cubicBezTo>
                    <a:pt x="14" y="6"/>
                    <a:pt x="16" y="8"/>
                    <a:pt x="14" y="9"/>
                  </a:cubicBezTo>
                  <a:cubicBezTo>
                    <a:pt x="14" y="9"/>
                    <a:pt x="11" y="8"/>
                    <a:pt x="10" y="9"/>
                  </a:cubicBezTo>
                  <a:cubicBezTo>
                    <a:pt x="8" y="10"/>
                    <a:pt x="8" y="9"/>
                    <a:pt x="5" y="9"/>
                  </a:cubicBezTo>
                  <a:cubicBezTo>
                    <a:pt x="6" y="9"/>
                    <a:pt x="1" y="10"/>
                    <a:pt x="2" y="9"/>
                  </a:cubicBezTo>
                  <a:cubicBezTo>
                    <a:pt x="1" y="10"/>
                    <a:pt x="0" y="11"/>
                    <a:pt x="2" y="12"/>
                  </a:cubicBezTo>
                  <a:cubicBezTo>
                    <a:pt x="6" y="13"/>
                    <a:pt x="10" y="10"/>
                    <a:pt x="12" y="13"/>
                  </a:cubicBezTo>
                  <a:cubicBezTo>
                    <a:pt x="13" y="15"/>
                    <a:pt x="19" y="16"/>
                    <a:pt x="21" y="15"/>
                  </a:cubicBezTo>
                  <a:cubicBezTo>
                    <a:pt x="26" y="13"/>
                    <a:pt x="28" y="13"/>
                    <a:pt x="29" y="8"/>
                  </a:cubicBezTo>
                  <a:cubicBezTo>
                    <a:pt x="29" y="7"/>
                    <a:pt x="31" y="8"/>
                    <a:pt x="31" y="6"/>
                  </a:cubicBezTo>
                  <a:cubicBezTo>
                    <a:pt x="31" y="5"/>
                    <a:pt x="30" y="2"/>
                    <a:pt x="29" y="2"/>
                  </a:cubicBezTo>
                  <a:cubicBezTo>
                    <a:pt x="27" y="1"/>
                    <a:pt x="25" y="0"/>
                    <a:pt x="23" y="0"/>
                  </a:cubicBezTo>
                  <a:cubicBezTo>
                    <a:pt x="21" y="0"/>
                    <a:pt x="22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4" name="Freeform 343"/>
            <p:cNvSpPr>
              <a:spLocks noEditPoints="1"/>
            </p:cNvSpPr>
            <p:nvPr/>
          </p:nvSpPr>
          <p:spPr bwMode="auto">
            <a:xfrm>
              <a:off x="2912" y="1457"/>
              <a:ext cx="56" cy="29"/>
            </a:xfrm>
            <a:custGeom>
              <a:avLst/>
              <a:gdLst>
                <a:gd name="T0" fmla="*/ 12 w 32"/>
                <a:gd name="T1" fmla="*/ 15 h 17"/>
                <a:gd name="T2" fmla="*/ 7 w 32"/>
                <a:gd name="T3" fmla="*/ 14 h 17"/>
                <a:gd name="T4" fmla="*/ 0 w 32"/>
                <a:gd name="T5" fmla="*/ 12 h 17"/>
                <a:gd name="T6" fmla="*/ 3 w 32"/>
                <a:gd name="T7" fmla="*/ 11 h 17"/>
                <a:gd name="T8" fmla="*/ 2 w 32"/>
                <a:gd name="T9" fmla="*/ 9 h 17"/>
                <a:gd name="T10" fmla="*/ 5 w 32"/>
                <a:gd name="T11" fmla="*/ 10 h 17"/>
                <a:gd name="T12" fmla="*/ 5 w 32"/>
                <a:gd name="T13" fmla="*/ 9 h 17"/>
                <a:gd name="T14" fmla="*/ 5 w 32"/>
                <a:gd name="T15" fmla="*/ 10 h 17"/>
                <a:gd name="T16" fmla="*/ 5 w 32"/>
                <a:gd name="T17" fmla="*/ 9 h 17"/>
                <a:gd name="T18" fmla="*/ 7 w 32"/>
                <a:gd name="T19" fmla="*/ 9 h 17"/>
                <a:gd name="T20" fmla="*/ 11 w 32"/>
                <a:gd name="T21" fmla="*/ 9 h 17"/>
                <a:gd name="T22" fmla="*/ 13 w 32"/>
                <a:gd name="T23" fmla="*/ 8 h 17"/>
                <a:gd name="T24" fmla="*/ 16 w 32"/>
                <a:gd name="T25" fmla="*/ 3 h 17"/>
                <a:gd name="T26" fmla="*/ 18 w 32"/>
                <a:gd name="T27" fmla="*/ 2 h 17"/>
                <a:gd name="T28" fmla="*/ 20 w 32"/>
                <a:gd name="T29" fmla="*/ 2 h 17"/>
                <a:gd name="T30" fmla="*/ 23 w 32"/>
                <a:gd name="T31" fmla="*/ 0 h 17"/>
                <a:gd name="T32" fmla="*/ 27 w 32"/>
                <a:gd name="T33" fmla="*/ 1 h 17"/>
                <a:gd name="T34" fmla="*/ 32 w 32"/>
                <a:gd name="T35" fmla="*/ 7 h 17"/>
                <a:gd name="T36" fmla="*/ 30 w 32"/>
                <a:gd name="T37" fmla="*/ 10 h 17"/>
                <a:gd name="T38" fmla="*/ 21 w 32"/>
                <a:gd name="T39" fmla="*/ 17 h 17"/>
                <a:gd name="T40" fmla="*/ 9 w 32"/>
                <a:gd name="T41" fmla="*/ 12 h 17"/>
                <a:gd name="T42" fmla="*/ 19 w 32"/>
                <a:gd name="T43" fmla="*/ 15 h 17"/>
                <a:gd name="T44" fmla="*/ 23 w 32"/>
                <a:gd name="T45" fmla="*/ 14 h 17"/>
                <a:gd name="T46" fmla="*/ 29 w 32"/>
                <a:gd name="T47" fmla="*/ 8 h 17"/>
                <a:gd name="T48" fmla="*/ 29 w 32"/>
                <a:gd name="T49" fmla="*/ 3 h 17"/>
                <a:gd name="T50" fmla="*/ 23 w 32"/>
                <a:gd name="T51" fmla="*/ 2 h 17"/>
                <a:gd name="T52" fmla="*/ 18 w 32"/>
                <a:gd name="T53" fmla="*/ 4 h 17"/>
                <a:gd name="T54" fmla="*/ 15 w 32"/>
                <a:gd name="T55" fmla="*/ 6 h 17"/>
                <a:gd name="T56" fmla="*/ 15 w 32"/>
                <a:gd name="T57" fmla="*/ 10 h 17"/>
                <a:gd name="T58" fmla="*/ 15 w 32"/>
                <a:gd name="T59" fmla="*/ 10 h 17"/>
                <a:gd name="T60" fmla="*/ 14 w 32"/>
                <a:gd name="T61" fmla="*/ 10 h 17"/>
                <a:gd name="T62" fmla="*/ 11 w 32"/>
                <a:gd name="T63" fmla="*/ 10 h 17"/>
                <a:gd name="T64" fmla="*/ 7 w 32"/>
                <a:gd name="T65" fmla="*/ 11 h 17"/>
                <a:gd name="T66" fmla="*/ 3 w 32"/>
                <a:gd name="T67" fmla="*/ 11 h 17"/>
                <a:gd name="T68" fmla="*/ 2 w 32"/>
                <a:gd name="T69" fmla="*/ 12 h 17"/>
                <a:gd name="T70" fmla="*/ 7 w 32"/>
                <a:gd name="T71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" h="17">
                  <a:moveTo>
                    <a:pt x="19" y="17"/>
                  </a:moveTo>
                  <a:cubicBezTo>
                    <a:pt x="17" y="17"/>
                    <a:pt x="13" y="16"/>
                    <a:pt x="12" y="15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9" y="14"/>
                    <a:pt x="8" y="14"/>
                    <a:pt x="7" y="14"/>
                  </a:cubicBezTo>
                  <a:cubicBezTo>
                    <a:pt x="5" y="14"/>
                    <a:pt x="4" y="15"/>
                    <a:pt x="2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2" y="9"/>
                  </a:cubicBezTo>
                  <a:cubicBezTo>
                    <a:pt x="3" y="9"/>
                    <a:pt x="5" y="9"/>
                    <a:pt x="5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8" y="9"/>
                    <a:pt x="8" y="9"/>
                    <a:pt x="10" y="9"/>
                  </a:cubicBezTo>
                  <a:cubicBezTo>
                    <a:pt x="10" y="9"/>
                    <a:pt x="11" y="9"/>
                    <a:pt x="11" y="9"/>
                  </a:cubicBezTo>
                  <a:cubicBezTo>
                    <a:pt x="12" y="9"/>
                    <a:pt x="13" y="9"/>
                    <a:pt x="14" y="9"/>
                  </a:cubicBezTo>
                  <a:cubicBezTo>
                    <a:pt x="14" y="9"/>
                    <a:pt x="14" y="8"/>
                    <a:pt x="13" y="8"/>
                  </a:cubicBezTo>
                  <a:cubicBezTo>
                    <a:pt x="13" y="7"/>
                    <a:pt x="13" y="6"/>
                    <a:pt x="14" y="5"/>
                  </a:cubicBezTo>
                  <a:cubicBezTo>
                    <a:pt x="14" y="4"/>
                    <a:pt x="15" y="4"/>
                    <a:pt x="16" y="3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9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1" y="1"/>
                    <a:pt x="21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6" y="1"/>
                    <a:pt x="27" y="1"/>
                  </a:cubicBezTo>
                  <a:cubicBezTo>
                    <a:pt x="28" y="1"/>
                    <a:pt x="29" y="1"/>
                    <a:pt x="29" y="2"/>
                  </a:cubicBezTo>
                  <a:cubicBezTo>
                    <a:pt x="31" y="2"/>
                    <a:pt x="32" y="6"/>
                    <a:pt x="32" y="7"/>
                  </a:cubicBezTo>
                  <a:cubicBezTo>
                    <a:pt x="32" y="9"/>
                    <a:pt x="30" y="9"/>
                    <a:pt x="30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14"/>
                    <a:pt x="27" y="15"/>
                    <a:pt x="23" y="16"/>
                  </a:cubicBezTo>
                  <a:cubicBezTo>
                    <a:pt x="23" y="16"/>
                    <a:pt x="22" y="17"/>
                    <a:pt x="21" y="17"/>
                  </a:cubicBezTo>
                  <a:cubicBezTo>
                    <a:pt x="21" y="17"/>
                    <a:pt x="20" y="17"/>
                    <a:pt x="19" y="17"/>
                  </a:cubicBezTo>
                  <a:close/>
                  <a:moveTo>
                    <a:pt x="9" y="12"/>
                  </a:moveTo>
                  <a:cubicBezTo>
                    <a:pt x="11" y="12"/>
                    <a:pt x="12" y="12"/>
                    <a:pt x="13" y="14"/>
                  </a:cubicBezTo>
                  <a:cubicBezTo>
                    <a:pt x="14" y="14"/>
                    <a:pt x="17" y="15"/>
                    <a:pt x="19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21" y="15"/>
                    <a:pt x="22" y="15"/>
                    <a:pt x="23" y="14"/>
                  </a:cubicBezTo>
                  <a:cubicBezTo>
                    <a:pt x="26" y="13"/>
                    <a:pt x="27" y="13"/>
                    <a:pt x="28" y="9"/>
                  </a:cubicBezTo>
                  <a:cubicBezTo>
                    <a:pt x="28" y="8"/>
                    <a:pt x="29" y="8"/>
                    <a:pt x="29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0" y="6"/>
                    <a:pt x="29" y="4"/>
                    <a:pt x="29" y="3"/>
                  </a:cubicBezTo>
                  <a:cubicBezTo>
                    <a:pt x="28" y="3"/>
                    <a:pt x="27" y="3"/>
                    <a:pt x="27" y="3"/>
                  </a:cubicBezTo>
                  <a:cubicBezTo>
                    <a:pt x="26" y="3"/>
                    <a:pt x="24" y="2"/>
                    <a:pt x="23" y="2"/>
                  </a:cubicBezTo>
                  <a:cubicBezTo>
                    <a:pt x="23" y="2"/>
                    <a:pt x="22" y="2"/>
                    <a:pt x="22" y="3"/>
                  </a:cubicBezTo>
                  <a:cubicBezTo>
                    <a:pt x="21" y="4"/>
                    <a:pt x="20" y="5"/>
                    <a:pt x="18" y="4"/>
                  </a:cubicBezTo>
                  <a:cubicBezTo>
                    <a:pt x="18" y="4"/>
                    <a:pt x="18" y="4"/>
                    <a:pt x="17" y="4"/>
                  </a:cubicBezTo>
                  <a:cubicBezTo>
                    <a:pt x="17" y="5"/>
                    <a:pt x="16" y="6"/>
                    <a:pt x="15" y="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6" y="8"/>
                    <a:pt x="16" y="9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5" y="10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" y="11"/>
                    <a:pt x="8" y="11"/>
                    <a:pt x="7" y="11"/>
                  </a:cubicBezTo>
                  <a:cubicBezTo>
                    <a:pt x="7" y="11"/>
                    <a:pt x="6" y="11"/>
                    <a:pt x="5" y="11"/>
                  </a:cubicBezTo>
                  <a:cubicBezTo>
                    <a:pt x="5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2"/>
                    <a:pt x="2" y="12"/>
                  </a:cubicBezTo>
                  <a:cubicBezTo>
                    <a:pt x="2" y="12"/>
                    <a:pt x="2" y="12"/>
                    <a:pt x="3" y="12"/>
                  </a:cubicBezTo>
                  <a:cubicBezTo>
                    <a:pt x="4" y="13"/>
                    <a:pt x="5" y="12"/>
                    <a:pt x="7" y="12"/>
                  </a:cubicBezTo>
                  <a:cubicBezTo>
                    <a:pt x="8" y="12"/>
                    <a:pt x="9" y="12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5" name="Freeform 344"/>
            <p:cNvSpPr>
              <a:spLocks/>
            </p:cNvSpPr>
            <p:nvPr/>
          </p:nvSpPr>
          <p:spPr bwMode="auto">
            <a:xfrm>
              <a:off x="2868" y="1434"/>
              <a:ext cx="25" cy="19"/>
            </a:xfrm>
            <a:custGeom>
              <a:avLst/>
              <a:gdLst>
                <a:gd name="T0" fmla="*/ 10 w 15"/>
                <a:gd name="T1" fmla="*/ 0 h 11"/>
                <a:gd name="T2" fmla="*/ 1 w 15"/>
                <a:gd name="T3" fmla="*/ 3 h 11"/>
                <a:gd name="T4" fmla="*/ 6 w 15"/>
                <a:gd name="T5" fmla="*/ 6 h 11"/>
                <a:gd name="T6" fmla="*/ 9 w 15"/>
                <a:gd name="T7" fmla="*/ 8 h 11"/>
                <a:gd name="T8" fmla="*/ 12 w 15"/>
                <a:gd name="T9" fmla="*/ 11 h 11"/>
                <a:gd name="T10" fmla="*/ 14 w 15"/>
                <a:gd name="T11" fmla="*/ 5 h 11"/>
                <a:gd name="T12" fmla="*/ 10 w 1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1">
                  <a:moveTo>
                    <a:pt x="10" y="0"/>
                  </a:moveTo>
                  <a:cubicBezTo>
                    <a:pt x="7" y="0"/>
                    <a:pt x="0" y="0"/>
                    <a:pt x="1" y="3"/>
                  </a:cubicBezTo>
                  <a:cubicBezTo>
                    <a:pt x="1" y="4"/>
                    <a:pt x="5" y="6"/>
                    <a:pt x="6" y="6"/>
                  </a:cubicBezTo>
                  <a:cubicBezTo>
                    <a:pt x="7" y="7"/>
                    <a:pt x="6" y="9"/>
                    <a:pt x="9" y="8"/>
                  </a:cubicBezTo>
                  <a:cubicBezTo>
                    <a:pt x="9" y="10"/>
                    <a:pt x="10" y="11"/>
                    <a:pt x="12" y="11"/>
                  </a:cubicBezTo>
                  <a:cubicBezTo>
                    <a:pt x="10" y="8"/>
                    <a:pt x="15" y="8"/>
                    <a:pt x="14" y="5"/>
                  </a:cubicBezTo>
                  <a:cubicBezTo>
                    <a:pt x="13" y="3"/>
                    <a:pt x="11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6" name="Freeform 345"/>
            <p:cNvSpPr>
              <a:spLocks noEditPoints="1"/>
            </p:cNvSpPr>
            <p:nvPr/>
          </p:nvSpPr>
          <p:spPr bwMode="auto">
            <a:xfrm>
              <a:off x="2868" y="1432"/>
              <a:ext cx="27" cy="23"/>
            </a:xfrm>
            <a:custGeom>
              <a:avLst/>
              <a:gdLst>
                <a:gd name="T0" fmla="*/ 14 w 16"/>
                <a:gd name="T1" fmla="*/ 13 h 13"/>
                <a:gd name="T2" fmla="*/ 12 w 16"/>
                <a:gd name="T3" fmla="*/ 13 h 13"/>
                <a:gd name="T4" fmla="*/ 9 w 16"/>
                <a:gd name="T5" fmla="*/ 11 h 13"/>
                <a:gd name="T6" fmla="*/ 8 w 16"/>
                <a:gd name="T7" fmla="*/ 10 h 13"/>
                <a:gd name="T8" fmla="*/ 6 w 16"/>
                <a:gd name="T9" fmla="*/ 9 h 13"/>
                <a:gd name="T10" fmla="*/ 5 w 16"/>
                <a:gd name="T11" fmla="*/ 8 h 13"/>
                <a:gd name="T12" fmla="*/ 4 w 16"/>
                <a:gd name="T13" fmla="*/ 8 h 13"/>
                <a:gd name="T14" fmla="*/ 0 w 16"/>
                <a:gd name="T15" fmla="*/ 4 h 13"/>
                <a:gd name="T16" fmla="*/ 0 w 16"/>
                <a:gd name="T17" fmla="*/ 2 h 13"/>
                <a:gd name="T18" fmla="*/ 7 w 16"/>
                <a:gd name="T19" fmla="*/ 0 h 13"/>
                <a:gd name="T20" fmla="*/ 10 w 16"/>
                <a:gd name="T21" fmla="*/ 0 h 13"/>
                <a:gd name="T22" fmla="*/ 10 w 16"/>
                <a:gd name="T23" fmla="*/ 0 h 13"/>
                <a:gd name="T24" fmla="*/ 10 w 16"/>
                <a:gd name="T25" fmla="*/ 0 h 13"/>
                <a:gd name="T26" fmla="*/ 15 w 16"/>
                <a:gd name="T27" fmla="*/ 5 h 13"/>
                <a:gd name="T28" fmla="*/ 15 w 16"/>
                <a:gd name="T29" fmla="*/ 5 h 13"/>
                <a:gd name="T30" fmla="*/ 14 w 16"/>
                <a:gd name="T31" fmla="*/ 9 h 13"/>
                <a:gd name="T32" fmla="*/ 13 w 16"/>
                <a:gd name="T33" fmla="*/ 11 h 13"/>
                <a:gd name="T34" fmla="*/ 14 w 16"/>
                <a:gd name="T35" fmla="*/ 13 h 13"/>
                <a:gd name="T36" fmla="*/ 11 w 16"/>
                <a:gd name="T37" fmla="*/ 7 h 13"/>
                <a:gd name="T38" fmla="*/ 10 w 16"/>
                <a:gd name="T39" fmla="*/ 9 h 13"/>
                <a:gd name="T40" fmla="*/ 10 w 16"/>
                <a:gd name="T41" fmla="*/ 10 h 13"/>
                <a:gd name="T42" fmla="*/ 11 w 16"/>
                <a:gd name="T43" fmla="*/ 11 h 13"/>
                <a:gd name="T44" fmla="*/ 12 w 16"/>
                <a:gd name="T45" fmla="*/ 8 h 13"/>
                <a:gd name="T46" fmla="*/ 13 w 16"/>
                <a:gd name="T47" fmla="*/ 6 h 13"/>
                <a:gd name="T48" fmla="*/ 13 w 16"/>
                <a:gd name="T49" fmla="*/ 6 h 13"/>
                <a:gd name="T50" fmla="*/ 10 w 16"/>
                <a:gd name="T51" fmla="*/ 2 h 13"/>
                <a:gd name="T52" fmla="*/ 7 w 16"/>
                <a:gd name="T53" fmla="*/ 2 h 13"/>
                <a:gd name="T54" fmla="*/ 2 w 16"/>
                <a:gd name="T55" fmla="*/ 3 h 13"/>
                <a:gd name="T56" fmla="*/ 2 w 16"/>
                <a:gd name="T57" fmla="*/ 4 h 13"/>
                <a:gd name="T58" fmla="*/ 5 w 16"/>
                <a:gd name="T59" fmla="*/ 6 h 13"/>
                <a:gd name="T60" fmla="*/ 6 w 16"/>
                <a:gd name="T61" fmla="*/ 6 h 13"/>
                <a:gd name="T62" fmla="*/ 8 w 16"/>
                <a:gd name="T63" fmla="*/ 8 h 13"/>
                <a:gd name="T64" fmla="*/ 8 w 16"/>
                <a:gd name="T65" fmla="*/ 8 h 13"/>
                <a:gd name="T66" fmla="*/ 9 w 16"/>
                <a:gd name="T67" fmla="*/ 8 h 13"/>
                <a:gd name="T68" fmla="*/ 11 w 16"/>
                <a:gd name="T69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" h="13">
                  <a:moveTo>
                    <a:pt x="14" y="13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11" y="13"/>
                    <a:pt x="9" y="12"/>
                    <a:pt x="9" y="11"/>
                  </a:cubicBezTo>
                  <a:cubicBezTo>
                    <a:pt x="9" y="11"/>
                    <a:pt x="8" y="11"/>
                    <a:pt x="8" y="10"/>
                  </a:cubicBezTo>
                  <a:cubicBezTo>
                    <a:pt x="7" y="11"/>
                    <a:pt x="6" y="9"/>
                    <a:pt x="6" y="9"/>
                  </a:cubicBezTo>
                  <a:cubicBezTo>
                    <a:pt x="6" y="8"/>
                    <a:pt x="5" y="8"/>
                    <a:pt x="5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2" y="0"/>
                    <a:pt x="5" y="0"/>
                    <a:pt x="7" y="0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1"/>
                    <a:pt x="14" y="3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7"/>
                    <a:pt x="14" y="9"/>
                    <a:pt x="14" y="9"/>
                  </a:cubicBezTo>
                  <a:cubicBezTo>
                    <a:pt x="13" y="10"/>
                    <a:pt x="13" y="10"/>
                    <a:pt x="13" y="11"/>
                  </a:cubicBezTo>
                  <a:lnTo>
                    <a:pt x="14" y="13"/>
                  </a:lnTo>
                  <a:close/>
                  <a:moveTo>
                    <a:pt x="11" y="7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10"/>
                    <a:pt x="10" y="10"/>
                  </a:cubicBezTo>
                  <a:cubicBezTo>
                    <a:pt x="10" y="10"/>
                    <a:pt x="11" y="10"/>
                    <a:pt x="11" y="11"/>
                  </a:cubicBezTo>
                  <a:cubicBezTo>
                    <a:pt x="11" y="9"/>
                    <a:pt x="12" y="9"/>
                    <a:pt x="12" y="8"/>
                  </a:cubicBezTo>
                  <a:cubicBezTo>
                    <a:pt x="13" y="7"/>
                    <a:pt x="13" y="7"/>
                    <a:pt x="13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5"/>
                    <a:pt x="11" y="2"/>
                    <a:pt x="10" y="2"/>
                  </a:cubicBezTo>
                  <a:cubicBezTo>
                    <a:pt x="9" y="2"/>
                    <a:pt x="8" y="2"/>
                    <a:pt x="7" y="2"/>
                  </a:cubicBezTo>
                  <a:cubicBezTo>
                    <a:pt x="6" y="2"/>
                    <a:pt x="3" y="2"/>
                    <a:pt x="2" y="3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4"/>
                    <a:pt x="4" y="5"/>
                    <a:pt x="5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7"/>
                    <a:pt x="7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9" y="8"/>
                  </a:cubicBez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7" name="Freeform 346"/>
            <p:cNvSpPr>
              <a:spLocks/>
            </p:cNvSpPr>
            <p:nvPr/>
          </p:nvSpPr>
          <p:spPr bwMode="auto">
            <a:xfrm>
              <a:off x="3069" y="1581"/>
              <a:ext cx="16" cy="15"/>
            </a:xfrm>
            <a:custGeom>
              <a:avLst/>
              <a:gdLst>
                <a:gd name="T0" fmla="*/ 7 w 9"/>
                <a:gd name="T1" fmla="*/ 2 h 9"/>
                <a:gd name="T2" fmla="*/ 9 w 9"/>
                <a:gd name="T3" fmla="*/ 0 h 9"/>
                <a:gd name="T4" fmla="*/ 0 w 9"/>
                <a:gd name="T5" fmla="*/ 3 h 9"/>
                <a:gd name="T6" fmla="*/ 7 w 9"/>
                <a:gd name="T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7" y="2"/>
                  </a:moveTo>
                  <a:cubicBezTo>
                    <a:pt x="7" y="1"/>
                    <a:pt x="8" y="1"/>
                    <a:pt x="9" y="0"/>
                  </a:cubicBezTo>
                  <a:cubicBezTo>
                    <a:pt x="7" y="3"/>
                    <a:pt x="2" y="9"/>
                    <a:pt x="0" y="3"/>
                  </a:cubicBezTo>
                  <a:cubicBezTo>
                    <a:pt x="2" y="2"/>
                    <a:pt x="4" y="2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8" name="Freeform 347"/>
            <p:cNvSpPr>
              <a:spLocks noEditPoints="1"/>
            </p:cNvSpPr>
            <p:nvPr/>
          </p:nvSpPr>
          <p:spPr bwMode="auto">
            <a:xfrm>
              <a:off x="3067" y="1577"/>
              <a:ext cx="23" cy="16"/>
            </a:xfrm>
            <a:custGeom>
              <a:avLst/>
              <a:gdLst>
                <a:gd name="T0" fmla="*/ 4 w 13"/>
                <a:gd name="T1" fmla="*/ 9 h 9"/>
                <a:gd name="T2" fmla="*/ 0 w 13"/>
                <a:gd name="T3" fmla="*/ 6 h 9"/>
                <a:gd name="T4" fmla="*/ 0 w 13"/>
                <a:gd name="T5" fmla="*/ 5 h 9"/>
                <a:gd name="T6" fmla="*/ 0 w 13"/>
                <a:gd name="T7" fmla="*/ 5 h 9"/>
                <a:gd name="T8" fmla="*/ 7 w 13"/>
                <a:gd name="T9" fmla="*/ 3 h 9"/>
                <a:gd name="T10" fmla="*/ 7 w 13"/>
                <a:gd name="T11" fmla="*/ 3 h 9"/>
                <a:gd name="T12" fmla="*/ 9 w 13"/>
                <a:gd name="T13" fmla="*/ 2 h 9"/>
                <a:gd name="T14" fmla="*/ 9 w 13"/>
                <a:gd name="T15" fmla="*/ 1 h 9"/>
                <a:gd name="T16" fmla="*/ 13 w 13"/>
                <a:gd name="T17" fmla="*/ 0 h 9"/>
                <a:gd name="T18" fmla="*/ 11 w 13"/>
                <a:gd name="T19" fmla="*/ 3 h 9"/>
                <a:gd name="T20" fmla="*/ 4 w 13"/>
                <a:gd name="T21" fmla="*/ 9 h 9"/>
                <a:gd name="T22" fmla="*/ 2 w 13"/>
                <a:gd name="T23" fmla="*/ 6 h 9"/>
                <a:gd name="T24" fmla="*/ 4 w 13"/>
                <a:gd name="T25" fmla="*/ 7 h 9"/>
                <a:gd name="T26" fmla="*/ 7 w 13"/>
                <a:gd name="T27" fmla="*/ 5 h 9"/>
                <a:gd name="T28" fmla="*/ 2 w 13"/>
                <a:gd name="T2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" h="9">
                  <a:moveTo>
                    <a:pt x="4" y="9"/>
                  </a:moveTo>
                  <a:cubicBezTo>
                    <a:pt x="2" y="9"/>
                    <a:pt x="1" y="8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9" y="2"/>
                    <a:pt x="9" y="2"/>
                    <a:pt x="9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7" y="9"/>
                    <a:pt x="4" y="9"/>
                  </a:cubicBezTo>
                  <a:close/>
                  <a:moveTo>
                    <a:pt x="2" y="6"/>
                  </a:moveTo>
                  <a:cubicBezTo>
                    <a:pt x="3" y="7"/>
                    <a:pt x="3" y="7"/>
                    <a:pt x="4" y="7"/>
                  </a:cubicBezTo>
                  <a:cubicBezTo>
                    <a:pt x="4" y="7"/>
                    <a:pt x="6" y="6"/>
                    <a:pt x="7" y="5"/>
                  </a:cubicBezTo>
                  <a:cubicBezTo>
                    <a:pt x="5" y="5"/>
                    <a:pt x="4" y="5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79" name="Freeform 348"/>
            <p:cNvSpPr>
              <a:spLocks/>
            </p:cNvSpPr>
            <p:nvPr/>
          </p:nvSpPr>
          <p:spPr bwMode="auto">
            <a:xfrm>
              <a:off x="2931" y="1436"/>
              <a:ext cx="71" cy="36"/>
            </a:xfrm>
            <a:custGeom>
              <a:avLst/>
              <a:gdLst>
                <a:gd name="T0" fmla="*/ 0 w 41"/>
                <a:gd name="T1" fmla="*/ 5 h 21"/>
                <a:gd name="T2" fmla="*/ 6 w 41"/>
                <a:gd name="T3" fmla="*/ 14 h 21"/>
                <a:gd name="T4" fmla="*/ 14 w 41"/>
                <a:gd name="T5" fmla="*/ 14 h 21"/>
                <a:gd name="T6" fmla="*/ 19 w 41"/>
                <a:gd name="T7" fmla="*/ 15 h 21"/>
                <a:gd name="T8" fmla="*/ 21 w 41"/>
                <a:gd name="T9" fmla="*/ 20 h 21"/>
                <a:gd name="T10" fmla="*/ 26 w 41"/>
                <a:gd name="T11" fmla="*/ 20 h 21"/>
                <a:gd name="T12" fmla="*/ 31 w 41"/>
                <a:gd name="T13" fmla="*/ 18 h 21"/>
                <a:gd name="T14" fmla="*/ 34 w 41"/>
                <a:gd name="T15" fmla="*/ 16 h 21"/>
                <a:gd name="T16" fmla="*/ 40 w 41"/>
                <a:gd name="T17" fmla="*/ 16 h 21"/>
                <a:gd name="T18" fmla="*/ 35 w 41"/>
                <a:gd name="T19" fmla="*/ 11 h 21"/>
                <a:gd name="T20" fmla="*/ 30 w 41"/>
                <a:gd name="T21" fmla="*/ 11 h 21"/>
                <a:gd name="T22" fmla="*/ 26 w 41"/>
                <a:gd name="T23" fmla="*/ 10 h 21"/>
                <a:gd name="T24" fmla="*/ 18 w 41"/>
                <a:gd name="T25" fmla="*/ 6 h 21"/>
                <a:gd name="T26" fmla="*/ 14 w 41"/>
                <a:gd name="T27" fmla="*/ 2 h 21"/>
                <a:gd name="T28" fmla="*/ 8 w 41"/>
                <a:gd name="T29" fmla="*/ 0 h 21"/>
                <a:gd name="T30" fmla="*/ 0 w 41"/>
                <a:gd name="T31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1" h="21">
                  <a:moveTo>
                    <a:pt x="0" y="5"/>
                  </a:moveTo>
                  <a:cubicBezTo>
                    <a:pt x="2" y="9"/>
                    <a:pt x="3" y="11"/>
                    <a:pt x="6" y="14"/>
                  </a:cubicBezTo>
                  <a:cubicBezTo>
                    <a:pt x="9" y="17"/>
                    <a:pt x="11" y="13"/>
                    <a:pt x="14" y="14"/>
                  </a:cubicBezTo>
                  <a:cubicBezTo>
                    <a:pt x="15" y="14"/>
                    <a:pt x="18" y="14"/>
                    <a:pt x="19" y="15"/>
                  </a:cubicBezTo>
                  <a:cubicBezTo>
                    <a:pt x="19" y="17"/>
                    <a:pt x="19" y="18"/>
                    <a:pt x="21" y="20"/>
                  </a:cubicBezTo>
                  <a:cubicBezTo>
                    <a:pt x="23" y="21"/>
                    <a:pt x="25" y="21"/>
                    <a:pt x="26" y="20"/>
                  </a:cubicBezTo>
                  <a:cubicBezTo>
                    <a:pt x="27" y="18"/>
                    <a:pt x="29" y="19"/>
                    <a:pt x="31" y="18"/>
                  </a:cubicBezTo>
                  <a:cubicBezTo>
                    <a:pt x="32" y="18"/>
                    <a:pt x="33" y="16"/>
                    <a:pt x="34" y="16"/>
                  </a:cubicBezTo>
                  <a:cubicBezTo>
                    <a:pt x="35" y="16"/>
                    <a:pt x="39" y="17"/>
                    <a:pt x="40" y="16"/>
                  </a:cubicBezTo>
                  <a:cubicBezTo>
                    <a:pt x="41" y="13"/>
                    <a:pt x="40" y="10"/>
                    <a:pt x="35" y="11"/>
                  </a:cubicBezTo>
                  <a:cubicBezTo>
                    <a:pt x="34" y="11"/>
                    <a:pt x="31" y="12"/>
                    <a:pt x="30" y="11"/>
                  </a:cubicBezTo>
                  <a:cubicBezTo>
                    <a:pt x="29" y="10"/>
                    <a:pt x="28" y="11"/>
                    <a:pt x="26" y="10"/>
                  </a:cubicBezTo>
                  <a:cubicBezTo>
                    <a:pt x="24" y="9"/>
                    <a:pt x="20" y="2"/>
                    <a:pt x="18" y="6"/>
                  </a:cubicBezTo>
                  <a:cubicBezTo>
                    <a:pt x="17" y="4"/>
                    <a:pt x="16" y="3"/>
                    <a:pt x="14" y="2"/>
                  </a:cubicBezTo>
                  <a:cubicBezTo>
                    <a:pt x="11" y="1"/>
                    <a:pt x="10" y="3"/>
                    <a:pt x="8" y="0"/>
                  </a:cubicBezTo>
                  <a:cubicBezTo>
                    <a:pt x="9" y="3"/>
                    <a:pt x="2" y="7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0" name="Freeform 349"/>
            <p:cNvSpPr>
              <a:spLocks noEditPoints="1"/>
            </p:cNvSpPr>
            <p:nvPr/>
          </p:nvSpPr>
          <p:spPr bwMode="auto">
            <a:xfrm>
              <a:off x="2926" y="1431"/>
              <a:ext cx="76" cy="43"/>
            </a:xfrm>
            <a:custGeom>
              <a:avLst/>
              <a:gdLst>
                <a:gd name="T0" fmla="*/ 24 w 44"/>
                <a:gd name="T1" fmla="*/ 24 h 25"/>
                <a:gd name="T2" fmla="*/ 21 w 44"/>
                <a:gd name="T3" fmla="*/ 18 h 25"/>
                <a:gd name="T4" fmla="*/ 17 w 44"/>
                <a:gd name="T5" fmla="*/ 18 h 25"/>
                <a:gd name="T6" fmla="*/ 12 w 44"/>
                <a:gd name="T7" fmla="*/ 19 h 25"/>
                <a:gd name="T8" fmla="*/ 2 w 44"/>
                <a:gd name="T9" fmla="*/ 9 h 25"/>
                <a:gd name="T10" fmla="*/ 3 w 44"/>
                <a:gd name="T11" fmla="*/ 8 h 25"/>
                <a:gd name="T12" fmla="*/ 9 w 44"/>
                <a:gd name="T13" fmla="*/ 5 h 25"/>
                <a:gd name="T14" fmla="*/ 10 w 44"/>
                <a:gd name="T15" fmla="*/ 0 h 25"/>
                <a:gd name="T16" fmla="*/ 13 w 44"/>
                <a:gd name="T17" fmla="*/ 4 h 25"/>
                <a:gd name="T18" fmla="*/ 17 w 44"/>
                <a:gd name="T19" fmla="*/ 4 h 25"/>
                <a:gd name="T20" fmla="*/ 23 w 44"/>
                <a:gd name="T21" fmla="*/ 7 h 25"/>
                <a:gd name="T22" fmla="*/ 29 w 44"/>
                <a:gd name="T23" fmla="*/ 12 h 25"/>
                <a:gd name="T24" fmla="*/ 34 w 44"/>
                <a:gd name="T25" fmla="*/ 14 h 25"/>
                <a:gd name="T26" fmla="*/ 37 w 44"/>
                <a:gd name="T27" fmla="*/ 13 h 25"/>
                <a:gd name="T28" fmla="*/ 43 w 44"/>
                <a:gd name="T29" fmla="*/ 14 h 25"/>
                <a:gd name="T30" fmla="*/ 42 w 44"/>
                <a:gd name="T31" fmla="*/ 21 h 25"/>
                <a:gd name="T32" fmla="*/ 37 w 44"/>
                <a:gd name="T33" fmla="*/ 20 h 25"/>
                <a:gd name="T34" fmla="*/ 36 w 44"/>
                <a:gd name="T35" fmla="*/ 21 h 25"/>
                <a:gd name="T36" fmla="*/ 32 w 44"/>
                <a:gd name="T37" fmla="*/ 23 h 25"/>
                <a:gd name="T38" fmla="*/ 27 w 44"/>
                <a:gd name="T39" fmla="*/ 25 h 25"/>
                <a:gd name="T40" fmla="*/ 18 w 44"/>
                <a:gd name="T41" fmla="*/ 16 h 25"/>
                <a:gd name="T42" fmla="*/ 22 w 44"/>
                <a:gd name="T43" fmla="*/ 18 h 25"/>
                <a:gd name="T44" fmla="*/ 25 w 44"/>
                <a:gd name="T45" fmla="*/ 22 h 25"/>
                <a:gd name="T46" fmla="*/ 32 w 44"/>
                <a:gd name="T47" fmla="*/ 21 h 25"/>
                <a:gd name="T48" fmla="*/ 35 w 44"/>
                <a:gd name="T49" fmla="*/ 19 h 25"/>
                <a:gd name="T50" fmla="*/ 38 w 44"/>
                <a:gd name="T51" fmla="*/ 18 h 25"/>
                <a:gd name="T52" fmla="*/ 42 w 44"/>
                <a:gd name="T53" fmla="*/ 19 h 25"/>
                <a:gd name="T54" fmla="*/ 42 w 44"/>
                <a:gd name="T55" fmla="*/ 15 h 25"/>
                <a:gd name="T56" fmla="*/ 37 w 44"/>
                <a:gd name="T57" fmla="*/ 15 h 25"/>
                <a:gd name="T58" fmla="*/ 31 w 44"/>
                <a:gd name="T59" fmla="*/ 14 h 25"/>
                <a:gd name="T60" fmla="*/ 26 w 44"/>
                <a:gd name="T61" fmla="*/ 11 h 25"/>
                <a:gd name="T62" fmla="*/ 22 w 44"/>
                <a:gd name="T63" fmla="*/ 10 h 25"/>
                <a:gd name="T64" fmla="*/ 20 w 44"/>
                <a:gd name="T65" fmla="*/ 9 h 25"/>
                <a:gd name="T66" fmla="*/ 14 w 44"/>
                <a:gd name="T67" fmla="*/ 6 h 25"/>
                <a:gd name="T68" fmla="*/ 11 w 44"/>
                <a:gd name="T69" fmla="*/ 6 h 25"/>
                <a:gd name="T70" fmla="*/ 10 w 44"/>
                <a:gd name="T71" fmla="*/ 16 h 25"/>
                <a:gd name="T72" fmla="*/ 13 w 44"/>
                <a:gd name="T73" fmla="*/ 1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4" h="25">
                  <a:moveTo>
                    <a:pt x="27" y="25"/>
                  </a:moveTo>
                  <a:cubicBezTo>
                    <a:pt x="26" y="25"/>
                    <a:pt x="24" y="24"/>
                    <a:pt x="24" y="24"/>
                  </a:cubicBezTo>
                  <a:cubicBezTo>
                    <a:pt x="22" y="22"/>
                    <a:pt x="21" y="21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19" y="18"/>
                    <a:pt x="18" y="18"/>
                  </a:cubicBezTo>
                  <a:cubicBezTo>
                    <a:pt x="18" y="18"/>
                    <a:pt x="18" y="18"/>
                    <a:pt x="17" y="18"/>
                  </a:cubicBezTo>
                  <a:cubicBezTo>
                    <a:pt x="16" y="17"/>
                    <a:pt x="15" y="18"/>
                    <a:pt x="14" y="18"/>
                  </a:cubicBezTo>
                  <a:cubicBezTo>
                    <a:pt x="13" y="19"/>
                    <a:pt x="13" y="19"/>
                    <a:pt x="12" y="19"/>
                  </a:cubicBezTo>
                  <a:cubicBezTo>
                    <a:pt x="10" y="19"/>
                    <a:pt x="9" y="19"/>
                    <a:pt x="8" y="18"/>
                  </a:cubicBezTo>
                  <a:cubicBezTo>
                    <a:pt x="5" y="15"/>
                    <a:pt x="4" y="13"/>
                    <a:pt x="2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8" y="6"/>
                    <a:pt x="9" y="5"/>
                  </a:cubicBezTo>
                  <a:cubicBezTo>
                    <a:pt x="10" y="4"/>
                    <a:pt x="10" y="4"/>
                    <a:pt x="10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3"/>
                    <a:pt x="16" y="3"/>
                    <a:pt x="17" y="4"/>
                  </a:cubicBezTo>
                  <a:cubicBezTo>
                    <a:pt x="19" y="5"/>
                    <a:pt x="20" y="6"/>
                    <a:pt x="21" y="8"/>
                  </a:cubicBezTo>
                  <a:cubicBezTo>
                    <a:pt x="22" y="7"/>
                    <a:pt x="22" y="7"/>
                    <a:pt x="23" y="7"/>
                  </a:cubicBezTo>
                  <a:cubicBezTo>
                    <a:pt x="25" y="7"/>
                    <a:pt x="26" y="9"/>
                    <a:pt x="27" y="10"/>
                  </a:cubicBezTo>
                  <a:cubicBezTo>
                    <a:pt x="28" y="11"/>
                    <a:pt x="29" y="12"/>
                    <a:pt x="29" y="12"/>
                  </a:cubicBezTo>
                  <a:cubicBezTo>
                    <a:pt x="30" y="12"/>
                    <a:pt x="30" y="12"/>
                    <a:pt x="31" y="12"/>
                  </a:cubicBezTo>
                  <a:cubicBezTo>
                    <a:pt x="32" y="12"/>
                    <a:pt x="33" y="12"/>
                    <a:pt x="34" y="14"/>
                  </a:cubicBezTo>
                  <a:cubicBezTo>
                    <a:pt x="34" y="14"/>
                    <a:pt x="34" y="14"/>
                    <a:pt x="35" y="14"/>
                  </a:cubicBezTo>
                  <a:cubicBezTo>
                    <a:pt x="35" y="14"/>
                    <a:pt x="36" y="14"/>
                    <a:pt x="37" y="13"/>
                  </a:cubicBezTo>
                  <a:cubicBezTo>
                    <a:pt x="37" y="13"/>
                    <a:pt x="38" y="13"/>
                    <a:pt x="38" y="13"/>
                  </a:cubicBezTo>
                  <a:cubicBezTo>
                    <a:pt x="41" y="12"/>
                    <a:pt x="42" y="13"/>
                    <a:pt x="43" y="14"/>
                  </a:cubicBezTo>
                  <a:cubicBezTo>
                    <a:pt x="44" y="15"/>
                    <a:pt x="44" y="17"/>
                    <a:pt x="44" y="20"/>
                  </a:cubicBezTo>
                  <a:cubicBezTo>
                    <a:pt x="44" y="20"/>
                    <a:pt x="43" y="21"/>
                    <a:pt x="42" y="21"/>
                  </a:cubicBezTo>
                  <a:cubicBezTo>
                    <a:pt x="41" y="21"/>
                    <a:pt x="39" y="20"/>
                    <a:pt x="38" y="20"/>
                  </a:cubicBezTo>
                  <a:cubicBezTo>
                    <a:pt x="38" y="20"/>
                    <a:pt x="38" y="20"/>
                    <a:pt x="37" y="20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6" y="21"/>
                    <a:pt x="36" y="21"/>
                  </a:cubicBezTo>
                  <a:cubicBezTo>
                    <a:pt x="35" y="21"/>
                    <a:pt x="35" y="22"/>
                    <a:pt x="34" y="22"/>
                  </a:cubicBezTo>
                  <a:cubicBezTo>
                    <a:pt x="33" y="22"/>
                    <a:pt x="33" y="23"/>
                    <a:pt x="32" y="23"/>
                  </a:cubicBezTo>
                  <a:cubicBezTo>
                    <a:pt x="31" y="23"/>
                    <a:pt x="30" y="23"/>
                    <a:pt x="29" y="23"/>
                  </a:cubicBezTo>
                  <a:cubicBezTo>
                    <a:pt x="29" y="24"/>
                    <a:pt x="28" y="25"/>
                    <a:pt x="27" y="25"/>
                  </a:cubicBezTo>
                  <a:close/>
                  <a:moveTo>
                    <a:pt x="17" y="16"/>
                  </a:moveTo>
                  <a:cubicBezTo>
                    <a:pt x="17" y="16"/>
                    <a:pt x="17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6"/>
                    <a:pt x="22" y="16"/>
                    <a:pt x="22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20"/>
                    <a:pt x="24" y="21"/>
                    <a:pt x="25" y="22"/>
                  </a:cubicBezTo>
                  <a:cubicBezTo>
                    <a:pt x="26" y="23"/>
                    <a:pt x="27" y="23"/>
                    <a:pt x="28" y="22"/>
                  </a:cubicBezTo>
                  <a:cubicBezTo>
                    <a:pt x="29" y="21"/>
                    <a:pt x="30" y="21"/>
                    <a:pt x="32" y="21"/>
                  </a:cubicBezTo>
                  <a:cubicBezTo>
                    <a:pt x="32" y="21"/>
                    <a:pt x="33" y="21"/>
                    <a:pt x="33" y="20"/>
                  </a:cubicBezTo>
                  <a:cubicBezTo>
                    <a:pt x="34" y="20"/>
                    <a:pt x="34" y="20"/>
                    <a:pt x="35" y="19"/>
                  </a:cubicBezTo>
                  <a:cubicBezTo>
                    <a:pt x="35" y="19"/>
                    <a:pt x="36" y="18"/>
                    <a:pt x="37" y="1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8" y="18"/>
                    <a:pt x="38" y="18"/>
                    <a:pt x="39" y="18"/>
                  </a:cubicBezTo>
                  <a:cubicBezTo>
                    <a:pt x="39" y="18"/>
                    <a:pt x="41" y="19"/>
                    <a:pt x="42" y="19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2" y="17"/>
                    <a:pt x="42" y="16"/>
                    <a:pt x="42" y="15"/>
                  </a:cubicBezTo>
                  <a:cubicBezTo>
                    <a:pt x="41" y="15"/>
                    <a:pt x="40" y="15"/>
                    <a:pt x="39" y="15"/>
                  </a:cubicBezTo>
                  <a:cubicBezTo>
                    <a:pt x="38" y="15"/>
                    <a:pt x="38" y="15"/>
                    <a:pt x="37" y="15"/>
                  </a:cubicBezTo>
                  <a:cubicBezTo>
                    <a:pt x="36" y="16"/>
                    <a:pt x="34" y="16"/>
                    <a:pt x="33" y="15"/>
                  </a:cubicBezTo>
                  <a:cubicBezTo>
                    <a:pt x="32" y="14"/>
                    <a:pt x="32" y="14"/>
                    <a:pt x="31" y="14"/>
                  </a:cubicBezTo>
                  <a:cubicBezTo>
                    <a:pt x="30" y="14"/>
                    <a:pt x="29" y="14"/>
                    <a:pt x="28" y="14"/>
                  </a:cubicBezTo>
                  <a:cubicBezTo>
                    <a:pt x="28" y="13"/>
                    <a:pt x="27" y="12"/>
                    <a:pt x="26" y="11"/>
                  </a:cubicBezTo>
                  <a:cubicBezTo>
                    <a:pt x="25" y="10"/>
                    <a:pt x="24" y="9"/>
                    <a:pt x="23" y="9"/>
                  </a:cubicBezTo>
                  <a:cubicBezTo>
                    <a:pt x="23" y="9"/>
                    <a:pt x="22" y="9"/>
                    <a:pt x="22" y="1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8"/>
                    <a:pt x="18" y="7"/>
                    <a:pt x="16" y="6"/>
                  </a:cubicBezTo>
                  <a:cubicBezTo>
                    <a:pt x="16" y="5"/>
                    <a:pt x="15" y="5"/>
                    <a:pt x="14" y="6"/>
                  </a:cubicBezTo>
                  <a:cubicBezTo>
                    <a:pt x="13" y="6"/>
                    <a:pt x="13" y="6"/>
                    <a:pt x="12" y="5"/>
                  </a:cubicBezTo>
                  <a:cubicBezTo>
                    <a:pt x="12" y="6"/>
                    <a:pt x="11" y="6"/>
                    <a:pt x="11" y="6"/>
                  </a:cubicBezTo>
                  <a:cubicBezTo>
                    <a:pt x="9" y="8"/>
                    <a:pt x="7" y="9"/>
                    <a:pt x="5" y="10"/>
                  </a:cubicBezTo>
                  <a:cubicBezTo>
                    <a:pt x="6" y="12"/>
                    <a:pt x="7" y="14"/>
                    <a:pt x="10" y="16"/>
                  </a:cubicBezTo>
                  <a:cubicBezTo>
                    <a:pt x="11" y="17"/>
                    <a:pt x="11" y="17"/>
                    <a:pt x="12" y="17"/>
                  </a:cubicBezTo>
                  <a:cubicBezTo>
                    <a:pt x="12" y="17"/>
                    <a:pt x="13" y="17"/>
                    <a:pt x="13" y="17"/>
                  </a:cubicBezTo>
                  <a:cubicBezTo>
                    <a:pt x="14" y="16"/>
                    <a:pt x="15" y="16"/>
                    <a:pt x="17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1" name="Freeform 350"/>
            <p:cNvSpPr>
              <a:spLocks/>
            </p:cNvSpPr>
            <p:nvPr/>
          </p:nvSpPr>
          <p:spPr bwMode="auto">
            <a:xfrm>
              <a:off x="2959" y="1463"/>
              <a:ext cx="45" cy="28"/>
            </a:xfrm>
            <a:custGeom>
              <a:avLst/>
              <a:gdLst>
                <a:gd name="T0" fmla="*/ 1 w 26"/>
                <a:gd name="T1" fmla="*/ 11 h 16"/>
                <a:gd name="T2" fmla="*/ 7 w 26"/>
                <a:gd name="T3" fmla="*/ 16 h 16"/>
                <a:gd name="T4" fmla="*/ 14 w 26"/>
                <a:gd name="T5" fmla="*/ 14 h 16"/>
                <a:gd name="T6" fmla="*/ 26 w 26"/>
                <a:gd name="T7" fmla="*/ 3 h 16"/>
                <a:gd name="T8" fmla="*/ 21 w 26"/>
                <a:gd name="T9" fmla="*/ 0 h 16"/>
                <a:gd name="T10" fmla="*/ 15 w 26"/>
                <a:gd name="T11" fmla="*/ 2 h 16"/>
                <a:gd name="T12" fmla="*/ 12 w 26"/>
                <a:gd name="T13" fmla="*/ 3 h 16"/>
                <a:gd name="T14" fmla="*/ 9 w 26"/>
                <a:gd name="T15" fmla="*/ 5 h 16"/>
                <a:gd name="T16" fmla="*/ 4 w 26"/>
                <a:gd name="T17" fmla="*/ 3 h 16"/>
                <a:gd name="T18" fmla="*/ 2 w 26"/>
                <a:gd name="T19" fmla="*/ 5 h 16"/>
                <a:gd name="T20" fmla="*/ 0 w 26"/>
                <a:gd name="T21" fmla="*/ 10 h 16"/>
                <a:gd name="T22" fmla="*/ 1 w 26"/>
                <a:gd name="T23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16">
                  <a:moveTo>
                    <a:pt x="1" y="11"/>
                  </a:moveTo>
                  <a:cubicBezTo>
                    <a:pt x="2" y="12"/>
                    <a:pt x="5" y="16"/>
                    <a:pt x="7" y="16"/>
                  </a:cubicBezTo>
                  <a:cubicBezTo>
                    <a:pt x="9" y="16"/>
                    <a:pt x="12" y="14"/>
                    <a:pt x="14" y="14"/>
                  </a:cubicBezTo>
                  <a:cubicBezTo>
                    <a:pt x="22" y="14"/>
                    <a:pt x="21" y="6"/>
                    <a:pt x="26" y="3"/>
                  </a:cubicBezTo>
                  <a:cubicBezTo>
                    <a:pt x="24" y="1"/>
                    <a:pt x="23" y="1"/>
                    <a:pt x="21" y="0"/>
                  </a:cubicBezTo>
                  <a:cubicBezTo>
                    <a:pt x="17" y="0"/>
                    <a:pt x="18" y="1"/>
                    <a:pt x="15" y="2"/>
                  </a:cubicBezTo>
                  <a:cubicBezTo>
                    <a:pt x="14" y="3"/>
                    <a:pt x="13" y="3"/>
                    <a:pt x="12" y="3"/>
                  </a:cubicBezTo>
                  <a:cubicBezTo>
                    <a:pt x="11" y="3"/>
                    <a:pt x="10" y="5"/>
                    <a:pt x="9" y="5"/>
                  </a:cubicBezTo>
                  <a:cubicBezTo>
                    <a:pt x="7" y="5"/>
                    <a:pt x="5" y="4"/>
                    <a:pt x="4" y="3"/>
                  </a:cubicBezTo>
                  <a:cubicBezTo>
                    <a:pt x="4" y="6"/>
                    <a:pt x="2" y="4"/>
                    <a:pt x="2" y="5"/>
                  </a:cubicBezTo>
                  <a:cubicBezTo>
                    <a:pt x="1" y="7"/>
                    <a:pt x="2" y="9"/>
                    <a:pt x="0" y="10"/>
                  </a:cubicBezTo>
                  <a:cubicBezTo>
                    <a:pt x="0" y="10"/>
                    <a:pt x="1" y="10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2" name="Freeform 351"/>
            <p:cNvSpPr>
              <a:spLocks noEditPoints="1"/>
            </p:cNvSpPr>
            <p:nvPr/>
          </p:nvSpPr>
          <p:spPr bwMode="auto">
            <a:xfrm>
              <a:off x="2955" y="1462"/>
              <a:ext cx="52" cy="31"/>
            </a:xfrm>
            <a:custGeom>
              <a:avLst/>
              <a:gdLst>
                <a:gd name="T0" fmla="*/ 10 w 30"/>
                <a:gd name="T1" fmla="*/ 18 h 18"/>
                <a:gd name="T2" fmla="*/ 10 w 30"/>
                <a:gd name="T3" fmla="*/ 18 h 18"/>
                <a:gd name="T4" fmla="*/ 9 w 30"/>
                <a:gd name="T5" fmla="*/ 18 h 18"/>
                <a:gd name="T6" fmla="*/ 4 w 30"/>
                <a:gd name="T7" fmla="*/ 14 h 18"/>
                <a:gd name="T8" fmla="*/ 2 w 30"/>
                <a:gd name="T9" fmla="*/ 12 h 18"/>
                <a:gd name="T10" fmla="*/ 1 w 30"/>
                <a:gd name="T11" fmla="*/ 11 h 18"/>
                <a:gd name="T12" fmla="*/ 0 w 30"/>
                <a:gd name="T13" fmla="*/ 11 h 18"/>
                <a:gd name="T14" fmla="*/ 1 w 30"/>
                <a:gd name="T15" fmla="*/ 10 h 18"/>
                <a:gd name="T16" fmla="*/ 3 w 30"/>
                <a:gd name="T17" fmla="*/ 7 h 18"/>
                <a:gd name="T18" fmla="*/ 3 w 30"/>
                <a:gd name="T19" fmla="*/ 6 h 18"/>
                <a:gd name="T20" fmla="*/ 5 w 30"/>
                <a:gd name="T21" fmla="*/ 5 h 18"/>
                <a:gd name="T22" fmla="*/ 5 w 30"/>
                <a:gd name="T23" fmla="*/ 5 h 18"/>
                <a:gd name="T24" fmla="*/ 5 w 30"/>
                <a:gd name="T25" fmla="*/ 4 h 18"/>
                <a:gd name="T26" fmla="*/ 5 w 30"/>
                <a:gd name="T27" fmla="*/ 1 h 18"/>
                <a:gd name="T28" fmla="*/ 7 w 30"/>
                <a:gd name="T29" fmla="*/ 3 h 18"/>
                <a:gd name="T30" fmla="*/ 11 w 30"/>
                <a:gd name="T31" fmla="*/ 5 h 18"/>
                <a:gd name="T32" fmla="*/ 11 w 30"/>
                <a:gd name="T33" fmla="*/ 4 h 18"/>
                <a:gd name="T34" fmla="*/ 14 w 30"/>
                <a:gd name="T35" fmla="*/ 3 h 18"/>
                <a:gd name="T36" fmla="*/ 15 w 30"/>
                <a:gd name="T37" fmla="*/ 3 h 18"/>
                <a:gd name="T38" fmla="*/ 16 w 30"/>
                <a:gd name="T39" fmla="*/ 2 h 18"/>
                <a:gd name="T40" fmla="*/ 18 w 30"/>
                <a:gd name="T41" fmla="*/ 1 h 18"/>
                <a:gd name="T42" fmla="*/ 23 w 30"/>
                <a:gd name="T43" fmla="*/ 0 h 18"/>
                <a:gd name="T44" fmla="*/ 29 w 30"/>
                <a:gd name="T45" fmla="*/ 4 h 18"/>
                <a:gd name="T46" fmla="*/ 30 w 30"/>
                <a:gd name="T47" fmla="*/ 5 h 18"/>
                <a:gd name="T48" fmla="*/ 29 w 30"/>
                <a:gd name="T49" fmla="*/ 5 h 18"/>
                <a:gd name="T50" fmla="*/ 24 w 30"/>
                <a:gd name="T51" fmla="*/ 10 h 18"/>
                <a:gd name="T52" fmla="*/ 16 w 30"/>
                <a:gd name="T53" fmla="*/ 16 h 18"/>
                <a:gd name="T54" fmla="*/ 13 w 30"/>
                <a:gd name="T55" fmla="*/ 17 h 18"/>
                <a:gd name="T56" fmla="*/ 10 w 30"/>
                <a:gd name="T57" fmla="*/ 18 h 18"/>
                <a:gd name="T58" fmla="*/ 3 w 30"/>
                <a:gd name="T59" fmla="*/ 11 h 18"/>
                <a:gd name="T60" fmla="*/ 5 w 30"/>
                <a:gd name="T61" fmla="*/ 12 h 18"/>
                <a:gd name="T62" fmla="*/ 9 w 30"/>
                <a:gd name="T63" fmla="*/ 16 h 18"/>
                <a:gd name="T64" fmla="*/ 10 w 30"/>
                <a:gd name="T65" fmla="*/ 16 h 18"/>
                <a:gd name="T66" fmla="*/ 12 w 30"/>
                <a:gd name="T67" fmla="*/ 15 h 18"/>
                <a:gd name="T68" fmla="*/ 17 w 30"/>
                <a:gd name="T69" fmla="*/ 14 h 18"/>
                <a:gd name="T70" fmla="*/ 23 w 30"/>
                <a:gd name="T71" fmla="*/ 9 h 18"/>
                <a:gd name="T72" fmla="*/ 27 w 30"/>
                <a:gd name="T73" fmla="*/ 4 h 18"/>
                <a:gd name="T74" fmla="*/ 23 w 30"/>
                <a:gd name="T75" fmla="*/ 2 h 18"/>
                <a:gd name="T76" fmla="*/ 20 w 30"/>
                <a:gd name="T77" fmla="*/ 3 h 18"/>
                <a:gd name="T78" fmla="*/ 17 w 30"/>
                <a:gd name="T79" fmla="*/ 4 h 18"/>
                <a:gd name="T80" fmla="*/ 15 w 30"/>
                <a:gd name="T81" fmla="*/ 5 h 18"/>
                <a:gd name="T82" fmla="*/ 14 w 30"/>
                <a:gd name="T83" fmla="*/ 5 h 18"/>
                <a:gd name="T84" fmla="*/ 13 w 30"/>
                <a:gd name="T85" fmla="*/ 6 h 18"/>
                <a:gd name="T86" fmla="*/ 11 w 30"/>
                <a:gd name="T87" fmla="*/ 7 h 18"/>
                <a:gd name="T88" fmla="*/ 7 w 30"/>
                <a:gd name="T89" fmla="*/ 6 h 18"/>
                <a:gd name="T90" fmla="*/ 7 w 30"/>
                <a:gd name="T91" fmla="*/ 6 h 18"/>
                <a:gd name="T92" fmla="*/ 5 w 30"/>
                <a:gd name="T93" fmla="*/ 7 h 18"/>
                <a:gd name="T94" fmla="*/ 5 w 30"/>
                <a:gd name="T95" fmla="*/ 7 h 18"/>
                <a:gd name="T96" fmla="*/ 5 w 30"/>
                <a:gd name="T97" fmla="*/ 8 h 18"/>
                <a:gd name="T98" fmla="*/ 3 w 30"/>
                <a:gd name="T99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" h="18"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7" y="18"/>
                    <a:pt x="6" y="16"/>
                    <a:pt x="4" y="14"/>
                  </a:cubicBezTo>
                  <a:cubicBezTo>
                    <a:pt x="3" y="13"/>
                    <a:pt x="3" y="13"/>
                    <a:pt x="2" y="12"/>
                  </a:cubicBezTo>
                  <a:cubicBezTo>
                    <a:pt x="2" y="12"/>
                    <a:pt x="2" y="12"/>
                    <a:pt x="1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9"/>
                    <a:pt x="3" y="9"/>
                    <a:pt x="3" y="7"/>
                  </a:cubicBezTo>
                  <a:cubicBezTo>
                    <a:pt x="3" y="7"/>
                    <a:pt x="3" y="7"/>
                    <a:pt x="3" y="6"/>
                  </a:cubicBezTo>
                  <a:cubicBezTo>
                    <a:pt x="3" y="5"/>
                    <a:pt x="4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4"/>
                    <a:pt x="9" y="5"/>
                    <a:pt x="11" y="5"/>
                  </a:cubicBezTo>
                  <a:cubicBezTo>
                    <a:pt x="11" y="5"/>
                    <a:pt x="11" y="4"/>
                    <a:pt x="11" y="4"/>
                  </a:cubicBezTo>
                  <a:cubicBezTo>
                    <a:pt x="12" y="4"/>
                    <a:pt x="13" y="3"/>
                    <a:pt x="14" y="3"/>
                  </a:cubicBezTo>
                  <a:cubicBezTo>
                    <a:pt x="14" y="3"/>
                    <a:pt x="14" y="3"/>
                    <a:pt x="15" y="3"/>
                  </a:cubicBezTo>
                  <a:cubicBezTo>
                    <a:pt x="15" y="3"/>
                    <a:pt x="16" y="2"/>
                    <a:pt x="16" y="2"/>
                  </a:cubicBezTo>
                  <a:cubicBezTo>
                    <a:pt x="17" y="2"/>
                    <a:pt x="18" y="2"/>
                    <a:pt x="18" y="1"/>
                  </a:cubicBezTo>
                  <a:cubicBezTo>
                    <a:pt x="20" y="1"/>
                    <a:pt x="20" y="0"/>
                    <a:pt x="23" y="0"/>
                  </a:cubicBezTo>
                  <a:cubicBezTo>
                    <a:pt x="26" y="1"/>
                    <a:pt x="27" y="1"/>
                    <a:pt x="29" y="4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7" y="6"/>
                    <a:pt x="26" y="8"/>
                    <a:pt x="24" y="10"/>
                  </a:cubicBezTo>
                  <a:cubicBezTo>
                    <a:pt x="23" y="13"/>
                    <a:pt x="21" y="16"/>
                    <a:pt x="16" y="16"/>
                  </a:cubicBezTo>
                  <a:cubicBezTo>
                    <a:pt x="15" y="16"/>
                    <a:pt x="14" y="16"/>
                    <a:pt x="13" y="17"/>
                  </a:cubicBezTo>
                  <a:cubicBezTo>
                    <a:pt x="12" y="17"/>
                    <a:pt x="11" y="18"/>
                    <a:pt x="10" y="18"/>
                  </a:cubicBezTo>
                  <a:close/>
                  <a:moveTo>
                    <a:pt x="3" y="11"/>
                  </a:moveTo>
                  <a:cubicBezTo>
                    <a:pt x="4" y="11"/>
                    <a:pt x="5" y="12"/>
                    <a:pt x="5" y="12"/>
                  </a:cubicBezTo>
                  <a:cubicBezTo>
                    <a:pt x="6" y="14"/>
                    <a:pt x="8" y="16"/>
                    <a:pt x="9" y="16"/>
                  </a:cubicBezTo>
                  <a:cubicBezTo>
                    <a:pt x="9" y="16"/>
                    <a:pt x="10" y="16"/>
                    <a:pt x="10" y="16"/>
                  </a:cubicBezTo>
                  <a:cubicBezTo>
                    <a:pt x="10" y="16"/>
                    <a:pt x="11" y="15"/>
                    <a:pt x="12" y="15"/>
                  </a:cubicBezTo>
                  <a:cubicBezTo>
                    <a:pt x="14" y="14"/>
                    <a:pt x="15" y="14"/>
                    <a:pt x="17" y="14"/>
                  </a:cubicBezTo>
                  <a:cubicBezTo>
                    <a:pt x="20" y="14"/>
                    <a:pt x="21" y="12"/>
                    <a:pt x="23" y="9"/>
                  </a:cubicBezTo>
                  <a:cubicBezTo>
                    <a:pt x="24" y="8"/>
                    <a:pt x="25" y="6"/>
                    <a:pt x="27" y="4"/>
                  </a:cubicBezTo>
                  <a:cubicBezTo>
                    <a:pt x="26" y="3"/>
                    <a:pt x="25" y="3"/>
                    <a:pt x="23" y="2"/>
                  </a:cubicBezTo>
                  <a:cubicBezTo>
                    <a:pt x="21" y="2"/>
                    <a:pt x="21" y="2"/>
                    <a:pt x="20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7" y="4"/>
                    <a:pt x="16" y="4"/>
                    <a:pt x="15" y="5"/>
                  </a:cubicBezTo>
                  <a:cubicBezTo>
                    <a:pt x="15" y="5"/>
                    <a:pt x="14" y="5"/>
                    <a:pt x="14" y="5"/>
                  </a:cubicBezTo>
                  <a:cubicBezTo>
                    <a:pt x="14" y="5"/>
                    <a:pt x="13" y="5"/>
                    <a:pt x="13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9" y="7"/>
                    <a:pt x="8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8"/>
                  </a:cubicBezTo>
                  <a:cubicBezTo>
                    <a:pt x="5" y="9"/>
                    <a:pt x="4" y="10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3" name="Freeform 352"/>
            <p:cNvSpPr>
              <a:spLocks/>
            </p:cNvSpPr>
            <p:nvPr/>
          </p:nvSpPr>
          <p:spPr bwMode="auto">
            <a:xfrm>
              <a:off x="2904" y="1360"/>
              <a:ext cx="19" cy="36"/>
            </a:xfrm>
            <a:custGeom>
              <a:avLst/>
              <a:gdLst>
                <a:gd name="T0" fmla="*/ 6 w 11"/>
                <a:gd name="T1" fmla="*/ 20 h 21"/>
                <a:gd name="T2" fmla="*/ 3 w 11"/>
                <a:gd name="T3" fmla="*/ 17 h 21"/>
                <a:gd name="T4" fmla="*/ 0 w 11"/>
                <a:gd name="T5" fmla="*/ 15 h 21"/>
                <a:gd name="T6" fmla="*/ 0 w 11"/>
                <a:gd name="T7" fmla="*/ 10 h 21"/>
                <a:gd name="T8" fmla="*/ 9 w 11"/>
                <a:gd name="T9" fmla="*/ 0 h 21"/>
                <a:gd name="T10" fmla="*/ 8 w 11"/>
                <a:gd name="T11" fmla="*/ 8 h 21"/>
                <a:gd name="T12" fmla="*/ 9 w 11"/>
                <a:gd name="T13" fmla="*/ 8 h 21"/>
                <a:gd name="T14" fmla="*/ 8 w 11"/>
                <a:gd name="T15" fmla="*/ 9 h 21"/>
                <a:gd name="T16" fmla="*/ 11 w 11"/>
                <a:gd name="T17" fmla="*/ 9 h 21"/>
                <a:gd name="T18" fmla="*/ 9 w 11"/>
                <a:gd name="T19" fmla="*/ 11 h 21"/>
                <a:gd name="T20" fmla="*/ 7 w 11"/>
                <a:gd name="T21" fmla="*/ 14 h 21"/>
                <a:gd name="T22" fmla="*/ 6 w 11"/>
                <a:gd name="T23" fmla="*/ 14 h 21"/>
                <a:gd name="T24" fmla="*/ 6 w 11"/>
                <a:gd name="T25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21">
                  <a:moveTo>
                    <a:pt x="6" y="20"/>
                  </a:moveTo>
                  <a:cubicBezTo>
                    <a:pt x="2" y="21"/>
                    <a:pt x="4" y="19"/>
                    <a:pt x="3" y="17"/>
                  </a:cubicBezTo>
                  <a:cubicBezTo>
                    <a:pt x="2" y="16"/>
                    <a:pt x="0" y="16"/>
                    <a:pt x="0" y="15"/>
                  </a:cubicBezTo>
                  <a:cubicBezTo>
                    <a:pt x="0" y="13"/>
                    <a:pt x="0" y="12"/>
                    <a:pt x="0" y="10"/>
                  </a:cubicBezTo>
                  <a:cubicBezTo>
                    <a:pt x="0" y="5"/>
                    <a:pt x="6" y="2"/>
                    <a:pt x="9" y="0"/>
                  </a:cubicBezTo>
                  <a:cubicBezTo>
                    <a:pt x="10" y="3"/>
                    <a:pt x="9" y="5"/>
                    <a:pt x="8" y="8"/>
                  </a:cubicBezTo>
                  <a:cubicBezTo>
                    <a:pt x="8" y="8"/>
                    <a:pt x="9" y="8"/>
                    <a:pt x="9" y="8"/>
                  </a:cubicBezTo>
                  <a:cubicBezTo>
                    <a:pt x="9" y="8"/>
                    <a:pt x="9" y="9"/>
                    <a:pt x="8" y="9"/>
                  </a:cubicBezTo>
                  <a:cubicBezTo>
                    <a:pt x="9" y="9"/>
                    <a:pt x="10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9" y="13"/>
                    <a:pt x="8" y="12"/>
                    <a:pt x="7" y="14"/>
                  </a:cubicBezTo>
                  <a:cubicBezTo>
                    <a:pt x="7" y="14"/>
                    <a:pt x="7" y="14"/>
                    <a:pt x="6" y="14"/>
                  </a:cubicBezTo>
                  <a:cubicBezTo>
                    <a:pt x="7" y="16"/>
                    <a:pt x="6" y="20"/>
                    <a:pt x="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4" name="Freeform 353"/>
            <p:cNvSpPr>
              <a:spLocks noEditPoints="1"/>
            </p:cNvSpPr>
            <p:nvPr/>
          </p:nvSpPr>
          <p:spPr bwMode="auto">
            <a:xfrm>
              <a:off x="2902" y="1357"/>
              <a:ext cx="22" cy="39"/>
            </a:xfrm>
            <a:custGeom>
              <a:avLst/>
              <a:gdLst>
                <a:gd name="T0" fmla="*/ 6 w 13"/>
                <a:gd name="T1" fmla="*/ 23 h 23"/>
                <a:gd name="T2" fmla="*/ 3 w 13"/>
                <a:gd name="T3" fmla="*/ 21 h 23"/>
                <a:gd name="T4" fmla="*/ 3 w 13"/>
                <a:gd name="T5" fmla="*/ 19 h 23"/>
                <a:gd name="T6" fmla="*/ 2 w 13"/>
                <a:gd name="T7" fmla="*/ 19 h 23"/>
                <a:gd name="T8" fmla="*/ 0 w 13"/>
                <a:gd name="T9" fmla="*/ 17 h 23"/>
                <a:gd name="T10" fmla="*/ 0 w 13"/>
                <a:gd name="T11" fmla="*/ 12 h 23"/>
                <a:gd name="T12" fmla="*/ 8 w 13"/>
                <a:gd name="T13" fmla="*/ 2 h 23"/>
                <a:gd name="T14" fmla="*/ 10 w 13"/>
                <a:gd name="T15" fmla="*/ 1 h 23"/>
                <a:gd name="T16" fmla="*/ 11 w 13"/>
                <a:gd name="T17" fmla="*/ 0 h 23"/>
                <a:gd name="T18" fmla="*/ 11 w 13"/>
                <a:gd name="T19" fmla="*/ 1 h 23"/>
                <a:gd name="T20" fmla="*/ 11 w 13"/>
                <a:gd name="T21" fmla="*/ 9 h 23"/>
                <a:gd name="T22" fmla="*/ 12 w 13"/>
                <a:gd name="T23" fmla="*/ 9 h 23"/>
                <a:gd name="T24" fmla="*/ 11 w 13"/>
                <a:gd name="T25" fmla="*/ 10 h 23"/>
                <a:gd name="T26" fmla="*/ 11 w 13"/>
                <a:gd name="T27" fmla="*/ 10 h 23"/>
                <a:gd name="T28" fmla="*/ 12 w 13"/>
                <a:gd name="T29" fmla="*/ 10 h 23"/>
                <a:gd name="T30" fmla="*/ 13 w 13"/>
                <a:gd name="T31" fmla="*/ 10 h 23"/>
                <a:gd name="T32" fmla="*/ 13 w 13"/>
                <a:gd name="T33" fmla="*/ 11 h 23"/>
                <a:gd name="T34" fmla="*/ 12 w 13"/>
                <a:gd name="T35" fmla="*/ 13 h 23"/>
                <a:gd name="T36" fmla="*/ 11 w 13"/>
                <a:gd name="T37" fmla="*/ 14 h 23"/>
                <a:gd name="T38" fmla="*/ 10 w 13"/>
                <a:gd name="T39" fmla="*/ 15 h 23"/>
                <a:gd name="T40" fmla="*/ 9 w 13"/>
                <a:gd name="T41" fmla="*/ 16 h 23"/>
                <a:gd name="T42" fmla="*/ 9 w 13"/>
                <a:gd name="T43" fmla="*/ 17 h 23"/>
                <a:gd name="T44" fmla="*/ 8 w 13"/>
                <a:gd name="T45" fmla="*/ 17 h 23"/>
                <a:gd name="T46" fmla="*/ 8 w 13"/>
                <a:gd name="T47" fmla="*/ 22 h 23"/>
                <a:gd name="T48" fmla="*/ 8 w 13"/>
                <a:gd name="T49" fmla="*/ 23 h 23"/>
                <a:gd name="T50" fmla="*/ 7 w 13"/>
                <a:gd name="T51" fmla="*/ 23 h 23"/>
                <a:gd name="T52" fmla="*/ 6 w 13"/>
                <a:gd name="T53" fmla="*/ 23 h 23"/>
                <a:gd name="T54" fmla="*/ 5 w 13"/>
                <a:gd name="T55" fmla="*/ 21 h 23"/>
                <a:gd name="T56" fmla="*/ 6 w 13"/>
                <a:gd name="T57" fmla="*/ 21 h 23"/>
                <a:gd name="T58" fmla="*/ 6 w 13"/>
                <a:gd name="T59" fmla="*/ 17 h 23"/>
                <a:gd name="T60" fmla="*/ 6 w 13"/>
                <a:gd name="T61" fmla="*/ 15 h 23"/>
                <a:gd name="T62" fmla="*/ 8 w 13"/>
                <a:gd name="T63" fmla="*/ 15 h 23"/>
                <a:gd name="T64" fmla="*/ 9 w 13"/>
                <a:gd name="T65" fmla="*/ 14 h 23"/>
                <a:gd name="T66" fmla="*/ 9 w 13"/>
                <a:gd name="T67" fmla="*/ 13 h 23"/>
                <a:gd name="T68" fmla="*/ 9 w 13"/>
                <a:gd name="T69" fmla="*/ 12 h 23"/>
                <a:gd name="T70" fmla="*/ 8 w 13"/>
                <a:gd name="T71" fmla="*/ 13 h 23"/>
                <a:gd name="T72" fmla="*/ 9 w 13"/>
                <a:gd name="T73" fmla="*/ 11 h 23"/>
                <a:gd name="T74" fmla="*/ 8 w 13"/>
                <a:gd name="T75" fmla="*/ 11 h 23"/>
                <a:gd name="T76" fmla="*/ 8 w 13"/>
                <a:gd name="T77" fmla="*/ 9 h 23"/>
                <a:gd name="T78" fmla="*/ 10 w 13"/>
                <a:gd name="T79" fmla="*/ 3 h 23"/>
                <a:gd name="T80" fmla="*/ 9 w 13"/>
                <a:gd name="T81" fmla="*/ 4 h 23"/>
                <a:gd name="T82" fmla="*/ 2 w 13"/>
                <a:gd name="T83" fmla="*/ 12 h 23"/>
                <a:gd name="T84" fmla="*/ 2 w 13"/>
                <a:gd name="T85" fmla="*/ 17 h 23"/>
                <a:gd name="T86" fmla="*/ 3 w 13"/>
                <a:gd name="T87" fmla="*/ 17 h 23"/>
                <a:gd name="T88" fmla="*/ 4 w 13"/>
                <a:gd name="T89" fmla="*/ 18 h 23"/>
                <a:gd name="T90" fmla="*/ 5 w 13"/>
                <a:gd name="T91" fmla="*/ 21 h 23"/>
                <a:gd name="T92" fmla="*/ 5 w 13"/>
                <a:gd name="T93" fmla="*/ 21 h 23"/>
                <a:gd name="T94" fmla="*/ 5 w 13"/>
                <a:gd name="T95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" h="23">
                  <a:moveTo>
                    <a:pt x="6" y="23"/>
                  </a:moveTo>
                  <a:cubicBezTo>
                    <a:pt x="3" y="23"/>
                    <a:pt x="3" y="22"/>
                    <a:pt x="3" y="21"/>
                  </a:cubicBezTo>
                  <a:cubicBezTo>
                    <a:pt x="3" y="20"/>
                    <a:pt x="3" y="20"/>
                    <a:pt x="3" y="19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19"/>
                    <a:pt x="1" y="18"/>
                    <a:pt x="0" y="1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7"/>
                    <a:pt x="4" y="5"/>
                    <a:pt x="8" y="2"/>
                  </a:cubicBezTo>
                  <a:cubicBezTo>
                    <a:pt x="8" y="2"/>
                    <a:pt x="9" y="1"/>
                    <a:pt x="10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4"/>
                    <a:pt x="11" y="6"/>
                    <a:pt x="11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2"/>
                    <a:pt x="13" y="13"/>
                    <a:pt x="12" y="13"/>
                  </a:cubicBezTo>
                  <a:cubicBezTo>
                    <a:pt x="12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5"/>
                  </a:cubicBezTo>
                  <a:cubicBezTo>
                    <a:pt x="10" y="16"/>
                    <a:pt x="9" y="16"/>
                    <a:pt x="9" y="1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8"/>
                    <a:pt x="8" y="20"/>
                    <a:pt x="8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6" y="23"/>
                    <a:pt x="6" y="23"/>
                  </a:cubicBezTo>
                  <a:close/>
                  <a:moveTo>
                    <a:pt x="5" y="21"/>
                  </a:moveTo>
                  <a:cubicBezTo>
                    <a:pt x="5" y="21"/>
                    <a:pt x="6" y="21"/>
                    <a:pt x="6" y="21"/>
                  </a:cubicBezTo>
                  <a:cubicBezTo>
                    <a:pt x="7" y="19"/>
                    <a:pt x="7" y="17"/>
                    <a:pt x="6" y="17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4"/>
                    <a:pt x="9" y="14"/>
                  </a:cubicBezTo>
                  <a:cubicBezTo>
                    <a:pt x="9" y="14"/>
                    <a:pt x="9" y="14"/>
                    <a:pt x="9" y="13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7"/>
                    <a:pt x="10" y="5"/>
                    <a:pt x="10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5" y="6"/>
                    <a:pt x="2" y="8"/>
                    <a:pt x="2" y="12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3" y="17"/>
                    <a:pt x="3" y="17"/>
                  </a:cubicBezTo>
                  <a:cubicBezTo>
                    <a:pt x="4" y="17"/>
                    <a:pt x="4" y="18"/>
                    <a:pt x="4" y="18"/>
                  </a:cubicBezTo>
                  <a:cubicBezTo>
                    <a:pt x="5" y="19"/>
                    <a:pt x="5" y="20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5" name="Freeform 354"/>
            <p:cNvSpPr>
              <a:spLocks/>
            </p:cNvSpPr>
            <p:nvPr/>
          </p:nvSpPr>
          <p:spPr bwMode="auto">
            <a:xfrm>
              <a:off x="2924" y="1379"/>
              <a:ext cx="14" cy="14"/>
            </a:xfrm>
            <a:custGeom>
              <a:avLst/>
              <a:gdLst>
                <a:gd name="T0" fmla="*/ 2 w 8"/>
                <a:gd name="T1" fmla="*/ 1 h 8"/>
                <a:gd name="T2" fmla="*/ 0 w 8"/>
                <a:gd name="T3" fmla="*/ 3 h 8"/>
                <a:gd name="T4" fmla="*/ 1 w 8"/>
                <a:gd name="T5" fmla="*/ 7 h 8"/>
                <a:gd name="T6" fmla="*/ 5 w 8"/>
                <a:gd name="T7" fmla="*/ 8 h 8"/>
                <a:gd name="T8" fmla="*/ 6 w 8"/>
                <a:gd name="T9" fmla="*/ 6 h 8"/>
                <a:gd name="T10" fmla="*/ 5 w 8"/>
                <a:gd name="T11" fmla="*/ 0 h 8"/>
                <a:gd name="T12" fmla="*/ 3 w 8"/>
                <a:gd name="T13" fmla="*/ 3 h 8"/>
                <a:gd name="T14" fmla="*/ 2 w 8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2" y="1"/>
                  </a:moveTo>
                  <a:cubicBezTo>
                    <a:pt x="2" y="2"/>
                    <a:pt x="2" y="3"/>
                    <a:pt x="0" y="3"/>
                  </a:cubicBezTo>
                  <a:cubicBezTo>
                    <a:pt x="1" y="4"/>
                    <a:pt x="0" y="6"/>
                    <a:pt x="1" y="7"/>
                  </a:cubicBezTo>
                  <a:cubicBezTo>
                    <a:pt x="2" y="7"/>
                    <a:pt x="4" y="8"/>
                    <a:pt x="5" y="8"/>
                  </a:cubicBezTo>
                  <a:cubicBezTo>
                    <a:pt x="5" y="6"/>
                    <a:pt x="5" y="7"/>
                    <a:pt x="6" y="6"/>
                  </a:cubicBezTo>
                  <a:cubicBezTo>
                    <a:pt x="4" y="4"/>
                    <a:pt x="8" y="3"/>
                    <a:pt x="5" y="0"/>
                  </a:cubicBezTo>
                  <a:cubicBezTo>
                    <a:pt x="4" y="1"/>
                    <a:pt x="3" y="2"/>
                    <a:pt x="3" y="3"/>
                  </a:cubicBezTo>
                  <a:cubicBezTo>
                    <a:pt x="4" y="1"/>
                    <a:pt x="3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6" name="Freeform 355"/>
            <p:cNvSpPr>
              <a:spLocks noEditPoints="1"/>
            </p:cNvSpPr>
            <p:nvPr/>
          </p:nvSpPr>
          <p:spPr bwMode="auto">
            <a:xfrm>
              <a:off x="2921" y="1377"/>
              <a:ext cx="17" cy="19"/>
            </a:xfrm>
            <a:custGeom>
              <a:avLst/>
              <a:gdLst>
                <a:gd name="T0" fmla="*/ 7 w 10"/>
                <a:gd name="T1" fmla="*/ 11 h 11"/>
                <a:gd name="T2" fmla="*/ 6 w 10"/>
                <a:gd name="T3" fmla="*/ 10 h 11"/>
                <a:gd name="T4" fmla="*/ 5 w 10"/>
                <a:gd name="T5" fmla="*/ 10 h 11"/>
                <a:gd name="T6" fmla="*/ 2 w 10"/>
                <a:gd name="T7" fmla="*/ 8 h 11"/>
                <a:gd name="T8" fmla="*/ 2 w 10"/>
                <a:gd name="T9" fmla="*/ 6 h 11"/>
                <a:gd name="T10" fmla="*/ 1 w 10"/>
                <a:gd name="T11" fmla="*/ 5 h 11"/>
                <a:gd name="T12" fmla="*/ 0 w 10"/>
                <a:gd name="T13" fmla="*/ 4 h 11"/>
                <a:gd name="T14" fmla="*/ 2 w 10"/>
                <a:gd name="T15" fmla="*/ 3 h 11"/>
                <a:gd name="T16" fmla="*/ 3 w 10"/>
                <a:gd name="T17" fmla="*/ 2 h 11"/>
                <a:gd name="T18" fmla="*/ 3 w 10"/>
                <a:gd name="T19" fmla="*/ 2 h 11"/>
                <a:gd name="T20" fmla="*/ 3 w 10"/>
                <a:gd name="T21" fmla="*/ 1 h 11"/>
                <a:gd name="T22" fmla="*/ 4 w 10"/>
                <a:gd name="T23" fmla="*/ 1 h 11"/>
                <a:gd name="T24" fmla="*/ 5 w 10"/>
                <a:gd name="T25" fmla="*/ 2 h 11"/>
                <a:gd name="T26" fmla="*/ 5 w 10"/>
                <a:gd name="T27" fmla="*/ 2 h 11"/>
                <a:gd name="T28" fmla="*/ 7 w 10"/>
                <a:gd name="T29" fmla="*/ 0 h 11"/>
                <a:gd name="T30" fmla="*/ 8 w 10"/>
                <a:gd name="T31" fmla="*/ 0 h 11"/>
                <a:gd name="T32" fmla="*/ 8 w 10"/>
                <a:gd name="T33" fmla="*/ 1 h 11"/>
                <a:gd name="T34" fmla="*/ 9 w 10"/>
                <a:gd name="T35" fmla="*/ 5 h 11"/>
                <a:gd name="T36" fmla="*/ 9 w 10"/>
                <a:gd name="T37" fmla="*/ 7 h 11"/>
                <a:gd name="T38" fmla="*/ 9 w 10"/>
                <a:gd name="T39" fmla="*/ 7 h 11"/>
                <a:gd name="T40" fmla="*/ 9 w 10"/>
                <a:gd name="T41" fmla="*/ 8 h 11"/>
                <a:gd name="T42" fmla="*/ 8 w 10"/>
                <a:gd name="T43" fmla="*/ 9 h 11"/>
                <a:gd name="T44" fmla="*/ 8 w 10"/>
                <a:gd name="T45" fmla="*/ 9 h 11"/>
                <a:gd name="T46" fmla="*/ 7 w 10"/>
                <a:gd name="T47" fmla="*/ 11 h 11"/>
                <a:gd name="T48" fmla="*/ 3 w 10"/>
                <a:gd name="T49" fmla="*/ 5 h 11"/>
                <a:gd name="T50" fmla="*/ 4 w 10"/>
                <a:gd name="T51" fmla="*/ 6 h 11"/>
                <a:gd name="T52" fmla="*/ 4 w 10"/>
                <a:gd name="T53" fmla="*/ 7 h 11"/>
                <a:gd name="T54" fmla="*/ 5 w 10"/>
                <a:gd name="T55" fmla="*/ 8 h 11"/>
                <a:gd name="T56" fmla="*/ 6 w 10"/>
                <a:gd name="T57" fmla="*/ 8 h 11"/>
                <a:gd name="T58" fmla="*/ 7 w 10"/>
                <a:gd name="T59" fmla="*/ 7 h 11"/>
                <a:gd name="T60" fmla="*/ 7 w 10"/>
                <a:gd name="T61" fmla="*/ 4 h 11"/>
                <a:gd name="T62" fmla="*/ 7 w 10"/>
                <a:gd name="T63" fmla="*/ 3 h 11"/>
                <a:gd name="T64" fmla="*/ 6 w 10"/>
                <a:gd name="T65" fmla="*/ 4 h 11"/>
                <a:gd name="T66" fmla="*/ 6 w 10"/>
                <a:gd name="T67" fmla="*/ 5 h 11"/>
                <a:gd name="T68" fmla="*/ 4 w 10"/>
                <a:gd name="T69" fmla="*/ 4 h 11"/>
                <a:gd name="T70" fmla="*/ 4 w 10"/>
                <a:gd name="T71" fmla="*/ 4 h 11"/>
                <a:gd name="T72" fmla="*/ 3 w 10"/>
                <a:gd name="T73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11">
                  <a:moveTo>
                    <a:pt x="7" y="11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9"/>
                    <a:pt x="3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cubicBezTo>
                    <a:pt x="2" y="6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3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6" y="1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3"/>
                    <a:pt x="9" y="4"/>
                    <a:pt x="9" y="5"/>
                  </a:cubicBezTo>
                  <a:cubicBezTo>
                    <a:pt x="8" y="6"/>
                    <a:pt x="8" y="6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11"/>
                  </a:lnTo>
                  <a:close/>
                  <a:moveTo>
                    <a:pt x="3" y="5"/>
                  </a:moveTo>
                  <a:cubicBezTo>
                    <a:pt x="3" y="5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7"/>
                    <a:pt x="7" y="7"/>
                  </a:cubicBezTo>
                  <a:cubicBezTo>
                    <a:pt x="6" y="6"/>
                    <a:pt x="6" y="5"/>
                    <a:pt x="7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7" y="3"/>
                    <a:pt x="7" y="3"/>
                    <a:pt x="6" y="4"/>
                  </a:cubicBezTo>
                  <a:cubicBezTo>
                    <a:pt x="6" y="4"/>
                    <a:pt x="6" y="4"/>
                    <a:pt x="6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7" name="Freeform 356"/>
            <p:cNvSpPr>
              <a:spLocks/>
            </p:cNvSpPr>
            <p:nvPr/>
          </p:nvSpPr>
          <p:spPr bwMode="auto">
            <a:xfrm>
              <a:off x="2890" y="1395"/>
              <a:ext cx="62" cy="81"/>
            </a:xfrm>
            <a:custGeom>
              <a:avLst/>
              <a:gdLst>
                <a:gd name="T0" fmla="*/ 34 w 36"/>
                <a:gd name="T1" fmla="*/ 26 h 47"/>
                <a:gd name="T2" fmla="*/ 34 w 36"/>
                <a:gd name="T3" fmla="*/ 20 h 47"/>
                <a:gd name="T4" fmla="*/ 32 w 36"/>
                <a:gd name="T5" fmla="*/ 13 h 47"/>
                <a:gd name="T6" fmla="*/ 25 w 36"/>
                <a:gd name="T7" fmla="*/ 4 h 47"/>
                <a:gd name="T8" fmla="*/ 26 w 36"/>
                <a:gd name="T9" fmla="*/ 3 h 47"/>
                <a:gd name="T10" fmla="*/ 19 w 36"/>
                <a:gd name="T11" fmla="*/ 6 h 47"/>
                <a:gd name="T12" fmla="*/ 20 w 36"/>
                <a:gd name="T13" fmla="*/ 4 h 47"/>
                <a:gd name="T14" fmla="*/ 11 w 36"/>
                <a:gd name="T15" fmla="*/ 0 h 47"/>
                <a:gd name="T16" fmla="*/ 12 w 36"/>
                <a:gd name="T17" fmla="*/ 7 h 47"/>
                <a:gd name="T18" fmla="*/ 11 w 36"/>
                <a:gd name="T19" fmla="*/ 10 h 47"/>
                <a:gd name="T20" fmla="*/ 10 w 36"/>
                <a:gd name="T21" fmla="*/ 9 h 47"/>
                <a:gd name="T22" fmla="*/ 9 w 36"/>
                <a:gd name="T23" fmla="*/ 10 h 47"/>
                <a:gd name="T24" fmla="*/ 6 w 36"/>
                <a:gd name="T25" fmla="*/ 11 h 47"/>
                <a:gd name="T26" fmla="*/ 3 w 36"/>
                <a:gd name="T27" fmla="*/ 15 h 47"/>
                <a:gd name="T28" fmla="*/ 0 w 36"/>
                <a:gd name="T29" fmla="*/ 19 h 47"/>
                <a:gd name="T30" fmla="*/ 0 w 36"/>
                <a:gd name="T31" fmla="*/ 26 h 47"/>
                <a:gd name="T32" fmla="*/ 1 w 36"/>
                <a:gd name="T33" fmla="*/ 31 h 47"/>
                <a:gd name="T34" fmla="*/ 8 w 36"/>
                <a:gd name="T35" fmla="*/ 37 h 47"/>
                <a:gd name="T36" fmla="*/ 6 w 36"/>
                <a:gd name="T37" fmla="*/ 45 h 47"/>
                <a:gd name="T38" fmla="*/ 15 w 36"/>
                <a:gd name="T39" fmla="*/ 46 h 47"/>
                <a:gd name="T40" fmla="*/ 21 w 36"/>
                <a:gd name="T41" fmla="*/ 47 h 47"/>
                <a:gd name="T42" fmla="*/ 25 w 36"/>
                <a:gd name="T43" fmla="*/ 45 h 47"/>
                <a:gd name="T44" fmla="*/ 27 w 36"/>
                <a:gd name="T45" fmla="*/ 46 h 47"/>
                <a:gd name="T46" fmla="*/ 27 w 36"/>
                <a:gd name="T47" fmla="*/ 42 h 47"/>
                <a:gd name="T48" fmla="*/ 31 w 36"/>
                <a:gd name="T49" fmla="*/ 39 h 47"/>
                <a:gd name="T50" fmla="*/ 24 w 36"/>
                <a:gd name="T51" fmla="*/ 29 h 47"/>
                <a:gd name="T52" fmla="*/ 32 w 36"/>
                <a:gd name="T53" fmla="*/ 24 h 47"/>
                <a:gd name="T54" fmla="*/ 34 w 36"/>
                <a:gd name="T55" fmla="*/ 2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6" h="47">
                  <a:moveTo>
                    <a:pt x="34" y="26"/>
                  </a:moveTo>
                  <a:cubicBezTo>
                    <a:pt x="36" y="23"/>
                    <a:pt x="34" y="22"/>
                    <a:pt x="34" y="20"/>
                  </a:cubicBezTo>
                  <a:cubicBezTo>
                    <a:pt x="34" y="18"/>
                    <a:pt x="32" y="14"/>
                    <a:pt x="32" y="13"/>
                  </a:cubicBezTo>
                  <a:cubicBezTo>
                    <a:pt x="33" y="10"/>
                    <a:pt x="30" y="1"/>
                    <a:pt x="25" y="4"/>
                  </a:cubicBezTo>
                  <a:cubicBezTo>
                    <a:pt x="25" y="4"/>
                    <a:pt x="26" y="3"/>
                    <a:pt x="26" y="3"/>
                  </a:cubicBezTo>
                  <a:cubicBezTo>
                    <a:pt x="24" y="4"/>
                    <a:pt x="22" y="7"/>
                    <a:pt x="19" y="6"/>
                  </a:cubicBezTo>
                  <a:cubicBezTo>
                    <a:pt x="19" y="5"/>
                    <a:pt x="19" y="4"/>
                    <a:pt x="20" y="4"/>
                  </a:cubicBezTo>
                  <a:cubicBezTo>
                    <a:pt x="14" y="3"/>
                    <a:pt x="16" y="0"/>
                    <a:pt x="11" y="0"/>
                  </a:cubicBezTo>
                  <a:cubicBezTo>
                    <a:pt x="13" y="3"/>
                    <a:pt x="9" y="4"/>
                    <a:pt x="12" y="7"/>
                  </a:cubicBezTo>
                  <a:cubicBezTo>
                    <a:pt x="10" y="7"/>
                    <a:pt x="10" y="8"/>
                    <a:pt x="11" y="10"/>
                  </a:cubicBezTo>
                  <a:cubicBezTo>
                    <a:pt x="10" y="10"/>
                    <a:pt x="10" y="9"/>
                    <a:pt x="10" y="9"/>
                  </a:cubicBezTo>
                  <a:cubicBezTo>
                    <a:pt x="10" y="9"/>
                    <a:pt x="9" y="9"/>
                    <a:pt x="9" y="10"/>
                  </a:cubicBezTo>
                  <a:cubicBezTo>
                    <a:pt x="8" y="6"/>
                    <a:pt x="2" y="9"/>
                    <a:pt x="6" y="11"/>
                  </a:cubicBezTo>
                  <a:cubicBezTo>
                    <a:pt x="3" y="10"/>
                    <a:pt x="5" y="14"/>
                    <a:pt x="3" y="15"/>
                  </a:cubicBezTo>
                  <a:cubicBezTo>
                    <a:pt x="5" y="17"/>
                    <a:pt x="3" y="20"/>
                    <a:pt x="0" y="19"/>
                  </a:cubicBezTo>
                  <a:cubicBezTo>
                    <a:pt x="0" y="21"/>
                    <a:pt x="0" y="24"/>
                    <a:pt x="0" y="26"/>
                  </a:cubicBezTo>
                  <a:cubicBezTo>
                    <a:pt x="0" y="27"/>
                    <a:pt x="0" y="30"/>
                    <a:pt x="1" y="31"/>
                  </a:cubicBezTo>
                  <a:cubicBezTo>
                    <a:pt x="3" y="36"/>
                    <a:pt x="3" y="36"/>
                    <a:pt x="8" y="37"/>
                  </a:cubicBezTo>
                  <a:cubicBezTo>
                    <a:pt x="7" y="40"/>
                    <a:pt x="6" y="43"/>
                    <a:pt x="6" y="45"/>
                  </a:cubicBezTo>
                  <a:cubicBezTo>
                    <a:pt x="8" y="45"/>
                    <a:pt x="13" y="46"/>
                    <a:pt x="15" y="46"/>
                  </a:cubicBezTo>
                  <a:cubicBezTo>
                    <a:pt x="16" y="45"/>
                    <a:pt x="18" y="47"/>
                    <a:pt x="21" y="47"/>
                  </a:cubicBezTo>
                  <a:cubicBezTo>
                    <a:pt x="22" y="46"/>
                    <a:pt x="23" y="46"/>
                    <a:pt x="25" y="45"/>
                  </a:cubicBezTo>
                  <a:cubicBezTo>
                    <a:pt x="26" y="45"/>
                    <a:pt x="26" y="46"/>
                    <a:pt x="27" y="46"/>
                  </a:cubicBezTo>
                  <a:cubicBezTo>
                    <a:pt x="29" y="45"/>
                    <a:pt x="27" y="43"/>
                    <a:pt x="27" y="42"/>
                  </a:cubicBezTo>
                  <a:cubicBezTo>
                    <a:pt x="28" y="41"/>
                    <a:pt x="30" y="40"/>
                    <a:pt x="31" y="39"/>
                  </a:cubicBezTo>
                  <a:cubicBezTo>
                    <a:pt x="27" y="36"/>
                    <a:pt x="26" y="34"/>
                    <a:pt x="24" y="29"/>
                  </a:cubicBezTo>
                  <a:cubicBezTo>
                    <a:pt x="26" y="31"/>
                    <a:pt x="33" y="27"/>
                    <a:pt x="32" y="24"/>
                  </a:cubicBezTo>
                  <a:cubicBezTo>
                    <a:pt x="33" y="25"/>
                    <a:pt x="34" y="25"/>
                    <a:pt x="34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8" name="Freeform 357"/>
            <p:cNvSpPr>
              <a:spLocks noEditPoints="1"/>
            </p:cNvSpPr>
            <p:nvPr/>
          </p:nvSpPr>
          <p:spPr bwMode="auto">
            <a:xfrm>
              <a:off x="2888" y="1391"/>
              <a:ext cx="64" cy="86"/>
            </a:xfrm>
            <a:custGeom>
              <a:avLst/>
              <a:gdLst>
                <a:gd name="T0" fmla="*/ 16 w 37"/>
                <a:gd name="T1" fmla="*/ 49 h 50"/>
                <a:gd name="T2" fmla="*/ 7 w 37"/>
                <a:gd name="T3" fmla="*/ 48 h 50"/>
                <a:gd name="T4" fmla="*/ 8 w 37"/>
                <a:gd name="T5" fmla="*/ 40 h 50"/>
                <a:gd name="T6" fmla="*/ 0 w 37"/>
                <a:gd name="T7" fmla="*/ 20 h 50"/>
                <a:gd name="T8" fmla="*/ 3 w 37"/>
                <a:gd name="T9" fmla="*/ 18 h 50"/>
                <a:gd name="T10" fmla="*/ 4 w 37"/>
                <a:gd name="T11" fmla="*/ 14 h 50"/>
                <a:gd name="T12" fmla="*/ 8 w 37"/>
                <a:gd name="T13" fmla="*/ 9 h 50"/>
                <a:gd name="T14" fmla="*/ 10 w 37"/>
                <a:gd name="T15" fmla="*/ 10 h 50"/>
                <a:gd name="T16" fmla="*/ 11 w 37"/>
                <a:gd name="T17" fmla="*/ 5 h 50"/>
                <a:gd name="T18" fmla="*/ 12 w 37"/>
                <a:gd name="T19" fmla="*/ 1 h 50"/>
                <a:gd name="T20" fmla="*/ 23 w 37"/>
                <a:gd name="T21" fmla="*/ 5 h 50"/>
                <a:gd name="T22" fmla="*/ 21 w 37"/>
                <a:gd name="T23" fmla="*/ 7 h 50"/>
                <a:gd name="T24" fmla="*/ 31 w 37"/>
                <a:gd name="T25" fmla="*/ 0 h 50"/>
                <a:gd name="T26" fmla="*/ 34 w 37"/>
                <a:gd name="T27" fmla="*/ 15 h 50"/>
                <a:gd name="T28" fmla="*/ 36 w 37"/>
                <a:gd name="T29" fmla="*/ 24 h 50"/>
                <a:gd name="T30" fmla="*/ 35 w 37"/>
                <a:gd name="T31" fmla="*/ 29 h 50"/>
                <a:gd name="T32" fmla="*/ 27 w 37"/>
                <a:gd name="T33" fmla="*/ 33 h 50"/>
                <a:gd name="T34" fmla="*/ 33 w 37"/>
                <a:gd name="T35" fmla="*/ 42 h 50"/>
                <a:gd name="T36" fmla="*/ 30 w 37"/>
                <a:gd name="T37" fmla="*/ 45 h 50"/>
                <a:gd name="T38" fmla="*/ 26 w 37"/>
                <a:gd name="T39" fmla="*/ 48 h 50"/>
                <a:gd name="T40" fmla="*/ 21 w 37"/>
                <a:gd name="T41" fmla="*/ 50 h 50"/>
                <a:gd name="T42" fmla="*/ 21 w 37"/>
                <a:gd name="T43" fmla="*/ 48 h 50"/>
                <a:gd name="T44" fmla="*/ 27 w 37"/>
                <a:gd name="T45" fmla="*/ 46 h 50"/>
                <a:gd name="T46" fmla="*/ 28 w 37"/>
                <a:gd name="T47" fmla="*/ 43 h 50"/>
                <a:gd name="T48" fmla="*/ 24 w 37"/>
                <a:gd name="T49" fmla="*/ 32 h 50"/>
                <a:gd name="T50" fmla="*/ 26 w 37"/>
                <a:gd name="T51" fmla="*/ 31 h 50"/>
                <a:gd name="T52" fmla="*/ 32 w 37"/>
                <a:gd name="T53" fmla="*/ 24 h 50"/>
                <a:gd name="T54" fmla="*/ 35 w 37"/>
                <a:gd name="T55" fmla="*/ 26 h 50"/>
                <a:gd name="T56" fmla="*/ 33 w 37"/>
                <a:gd name="T57" fmla="*/ 19 h 50"/>
                <a:gd name="T58" fmla="*/ 27 w 37"/>
                <a:gd name="T59" fmla="*/ 7 h 50"/>
                <a:gd name="T60" fmla="*/ 19 w 37"/>
                <a:gd name="T61" fmla="*/ 9 h 50"/>
                <a:gd name="T62" fmla="*/ 19 w 37"/>
                <a:gd name="T63" fmla="*/ 7 h 50"/>
                <a:gd name="T64" fmla="*/ 14 w 37"/>
                <a:gd name="T65" fmla="*/ 3 h 50"/>
                <a:gd name="T66" fmla="*/ 16 w 37"/>
                <a:gd name="T67" fmla="*/ 10 h 50"/>
                <a:gd name="T68" fmla="*/ 13 w 37"/>
                <a:gd name="T69" fmla="*/ 12 h 50"/>
                <a:gd name="T70" fmla="*/ 10 w 37"/>
                <a:gd name="T71" fmla="*/ 12 h 50"/>
                <a:gd name="T72" fmla="*/ 8 w 37"/>
                <a:gd name="T73" fmla="*/ 11 h 50"/>
                <a:gd name="T74" fmla="*/ 7 w 37"/>
                <a:gd name="T75" fmla="*/ 14 h 50"/>
                <a:gd name="T76" fmla="*/ 5 w 37"/>
                <a:gd name="T77" fmla="*/ 17 h 50"/>
                <a:gd name="T78" fmla="*/ 2 w 37"/>
                <a:gd name="T79" fmla="*/ 28 h 50"/>
                <a:gd name="T80" fmla="*/ 11 w 37"/>
                <a:gd name="T81" fmla="*/ 39 h 50"/>
                <a:gd name="T82" fmla="*/ 8 w 37"/>
                <a:gd name="T83" fmla="*/ 46 h 50"/>
                <a:gd name="T84" fmla="*/ 16 w 37"/>
                <a:gd name="T85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" h="50">
                  <a:moveTo>
                    <a:pt x="21" y="50"/>
                  </a:moveTo>
                  <a:cubicBezTo>
                    <a:pt x="20" y="50"/>
                    <a:pt x="19" y="49"/>
                    <a:pt x="18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5" y="49"/>
                    <a:pt x="13" y="49"/>
                    <a:pt x="11" y="49"/>
                  </a:cubicBezTo>
                  <a:cubicBezTo>
                    <a:pt x="10" y="49"/>
                    <a:pt x="8" y="48"/>
                    <a:pt x="8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5"/>
                    <a:pt x="7" y="43"/>
                    <a:pt x="8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3" y="39"/>
                    <a:pt x="3" y="38"/>
                    <a:pt x="1" y="33"/>
                  </a:cubicBezTo>
                  <a:cubicBezTo>
                    <a:pt x="0" y="32"/>
                    <a:pt x="0" y="28"/>
                    <a:pt x="0" y="2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1"/>
                    <a:pt x="4" y="20"/>
                    <a:pt x="4" y="19"/>
                  </a:cubicBezTo>
                  <a:cubicBezTo>
                    <a:pt x="4" y="19"/>
                    <a:pt x="4" y="18"/>
                    <a:pt x="3" y="18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5"/>
                    <a:pt x="4" y="14"/>
                  </a:cubicBezTo>
                  <a:cubicBezTo>
                    <a:pt x="4" y="14"/>
                    <a:pt x="4" y="13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5" y="10"/>
                    <a:pt x="6" y="9"/>
                    <a:pt x="8" y="9"/>
                  </a:cubicBezTo>
                  <a:cubicBezTo>
                    <a:pt x="9" y="9"/>
                    <a:pt x="10" y="9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1" y="9"/>
                    <a:pt x="11" y="9"/>
                  </a:cubicBezTo>
                  <a:cubicBezTo>
                    <a:pt x="11" y="9"/>
                    <a:pt x="11" y="8"/>
                    <a:pt x="12" y="8"/>
                  </a:cubicBezTo>
                  <a:cubicBezTo>
                    <a:pt x="11" y="7"/>
                    <a:pt x="11" y="6"/>
                    <a:pt x="11" y="5"/>
                  </a:cubicBezTo>
                  <a:cubicBezTo>
                    <a:pt x="12" y="4"/>
                    <a:pt x="12" y="3"/>
                    <a:pt x="11" y="2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5" y="1"/>
                    <a:pt x="16" y="2"/>
                    <a:pt x="17" y="3"/>
                  </a:cubicBezTo>
                  <a:cubicBezTo>
                    <a:pt x="18" y="4"/>
                    <a:pt x="18" y="4"/>
                    <a:pt x="21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6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3" y="7"/>
                    <a:pt x="24" y="6"/>
                    <a:pt x="25" y="5"/>
                  </a:cubicBezTo>
                  <a:cubicBezTo>
                    <a:pt x="26" y="5"/>
                    <a:pt x="26" y="4"/>
                    <a:pt x="26" y="4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0" y="4"/>
                    <a:pt x="31" y="5"/>
                    <a:pt x="32" y="6"/>
                  </a:cubicBezTo>
                  <a:cubicBezTo>
                    <a:pt x="34" y="9"/>
                    <a:pt x="35" y="13"/>
                    <a:pt x="34" y="15"/>
                  </a:cubicBezTo>
                  <a:cubicBezTo>
                    <a:pt x="34" y="16"/>
                    <a:pt x="35" y="17"/>
                    <a:pt x="35" y="18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6" y="22"/>
                    <a:pt x="36" y="23"/>
                    <a:pt x="36" y="24"/>
                  </a:cubicBezTo>
                  <a:cubicBezTo>
                    <a:pt x="37" y="25"/>
                    <a:pt x="37" y="26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8"/>
                    <a:pt x="33" y="29"/>
                    <a:pt x="33" y="29"/>
                  </a:cubicBezTo>
                  <a:cubicBezTo>
                    <a:pt x="31" y="31"/>
                    <a:pt x="29" y="32"/>
                    <a:pt x="27" y="33"/>
                  </a:cubicBezTo>
                  <a:cubicBezTo>
                    <a:pt x="28" y="36"/>
                    <a:pt x="30" y="37"/>
                    <a:pt x="33" y="4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2" y="42"/>
                    <a:pt x="32" y="42"/>
                    <a:pt x="31" y="42"/>
                  </a:cubicBezTo>
                  <a:cubicBezTo>
                    <a:pt x="31" y="43"/>
                    <a:pt x="30" y="44"/>
                    <a:pt x="29" y="44"/>
                  </a:cubicBezTo>
                  <a:cubicBezTo>
                    <a:pt x="29" y="44"/>
                    <a:pt x="29" y="45"/>
                    <a:pt x="30" y="45"/>
                  </a:cubicBezTo>
                  <a:cubicBezTo>
                    <a:pt x="30" y="46"/>
                    <a:pt x="30" y="48"/>
                    <a:pt x="29" y="48"/>
                  </a:cubicBezTo>
                  <a:cubicBezTo>
                    <a:pt x="28" y="49"/>
                    <a:pt x="27" y="49"/>
                    <a:pt x="27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5" y="49"/>
                  </a:cubicBezTo>
                  <a:cubicBezTo>
                    <a:pt x="24" y="49"/>
                    <a:pt x="23" y="49"/>
                    <a:pt x="22" y="50"/>
                  </a:cubicBezTo>
                  <a:cubicBezTo>
                    <a:pt x="21" y="50"/>
                    <a:pt x="21" y="50"/>
                    <a:pt x="21" y="50"/>
                  </a:cubicBezTo>
                  <a:close/>
                  <a:moveTo>
                    <a:pt x="16" y="47"/>
                  </a:moveTo>
                  <a:cubicBezTo>
                    <a:pt x="17" y="47"/>
                    <a:pt x="18" y="47"/>
                    <a:pt x="19" y="47"/>
                  </a:cubicBezTo>
                  <a:cubicBezTo>
                    <a:pt x="20" y="48"/>
                    <a:pt x="21" y="48"/>
                    <a:pt x="21" y="48"/>
                  </a:cubicBezTo>
                  <a:cubicBezTo>
                    <a:pt x="22" y="47"/>
                    <a:pt x="23" y="47"/>
                    <a:pt x="24" y="47"/>
                  </a:cubicBezTo>
                  <a:cubicBezTo>
                    <a:pt x="24" y="47"/>
                    <a:pt x="25" y="46"/>
                    <a:pt x="25" y="46"/>
                  </a:cubicBezTo>
                  <a:cubicBezTo>
                    <a:pt x="26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6"/>
                    <a:pt x="28" y="46"/>
                  </a:cubicBezTo>
                  <a:cubicBezTo>
                    <a:pt x="27" y="45"/>
                    <a:pt x="27" y="44"/>
                    <a:pt x="28" y="43"/>
                  </a:cubicBezTo>
                  <a:cubicBezTo>
                    <a:pt x="28" y="42"/>
                    <a:pt x="29" y="42"/>
                    <a:pt x="30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8" y="38"/>
                    <a:pt x="26" y="36"/>
                    <a:pt x="24" y="32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8" y="31"/>
                    <a:pt x="30" y="29"/>
                    <a:pt x="31" y="28"/>
                  </a:cubicBezTo>
                  <a:cubicBezTo>
                    <a:pt x="32" y="27"/>
                    <a:pt x="32" y="27"/>
                    <a:pt x="32" y="26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6"/>
                    <a:pt x="34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5"/>
                    <a:pt x="35" y="24"/>
                  </a:cubicBezTo>
                  <a:cubicBezTo>
                    <a:pt x="34" y="24"/>
                    <a:pt x="34" y="23"/>
                    <a:pt x="34" y="22"/>
                  </a:cubicBezTo>
                  <a:cubicBezTo>
                    <a:pt x="34" y="21"/>
                    <a:pt x="33" y="20"/>
                    <a:pt x="33" y="19"/>
                  </a:cubicBezTo>
                  <a:cubicBezTo>
                    <a:pt x="32" y="16"/>
                    <a:pt x="32" y="15"/>
                    <a:pt x="32" y="15"/>
                  </a:cubicBezTo>
                  <a:cubicBezTo>
                    <a:pt x="33" y="13"/>
                    <a:pt x="32" y="10"/>
                    <a:pt x="30" y="8"/>
                  </a:cubicBezTo>
                  <a:cubicBezTo>
                    <a:pt x="30" y="7"/>
                    <a:pt x="28" y="6"/>
                    <a:pt x="27" y="7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2" y="9"/>
                    <a:pt x="21" y="9"/>
                    <a:pt x="19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7" y="6"/>
                    <a:pt x="16" y="5"/>
                    <a:pt x="16" y="4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4" y="4"/>
                    <a:pt x="14" y="5"/>
                    <a:pt x="13" y="5"/>
                  </a:cubicBezTo>
                  <a:cubicBezTo>
                    <a:pt x="13" y="6"/>
                    <a:pt x="13" y="7"/>
                    <a:pt x="14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0"/>
                  </a:cubicBezTo>
                  <a:cubicBezTo>
                    <a:pt x="12" y="10"/>
                    <a:pt x="12" y="11"/>
                    <a:pt x="13" y="12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8" y="11"/>
                    <a:pt x="8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8" y="12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4"/>
                    <a:pt x="7" y="14"/>
                    <a:pt x="6" y="14"/>
                  </a:cubicBezTo>
                  <a:cubicBezTo>
                    <a:pt x="6" y="14"/>
                    <a:pt x="6" y="15"/>
                    <a:pt x="6" y="15"/>
                  </a:cubicBezTo>
                  <a:cubicBezTo>
                    <a:pt x="6" y="15"/>
                    <a:pt x="6" y="16"/>
                    <a:pt x="5" y="17"/>
                  </a:cubicBezTo>
                  <a:cubicBezTo>
                    <a:pt x="6" y="18"/>
                    <a:pt x="6" y="19"/>
                    <a:pt x="6" y="20"/>
                  </a:cubicBezTo>
                  <a:cubicBezTo>
                    <a:pt x="5" y="21"/>
                    <a:pt x="4" y="23"/>
                    <a:pt x="2" y="22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2"/>
                    <a:pt x="3" y="33"/>
                  </a:cubicBezTo>
                  <a:cubicBezTo>
                    <a:pt x="4" y="37"/>
                    <a:pt x="5" y="37"/>
                    <a:pt x="10" y="38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1"/>
                    <a:pt x="10" y="41"/>
                  </a:cubicBezTo>
                  <a:cubicBezTo>
                    <a:pt x="9" y="43"/>
                    <a:pt x="8" y="45"/>
                    <a:pt x="8" y="46"/>
                  </a:cubicBezTo>
                  <a:cubicBezTo>
                    <a:pt x="9" y="46"/>
                    <a:pt x="10" y="47"/>
                    <a:pt x="11" y="47"/>
                  </a:cubicBezTo>
                  <a:cubicBezTo>
                    <a:pt x="13" y="47"/>
                    <a:pt x="15" y="47"/>
                    <a:pt x="15" y="47"/>
                  </a:cubicBezTo>
                  <a:cubicBezTo>
                    <a:pt x="16" y="47"/>
                    <a:pt x="16" y="47"/>
                    <a:pt x="16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89" name="Freeform 358"/>
            <p:cNvSpPr>
              <a:spLocks/>
            </p:cNvSpPr>
            <p:nvPr/>
          </p:nvSpPr>
          <p:spPr bwMode="auto">
            <a:xfrm>
              <a:off x="2945" y="1389"/>
              <a:ext cx="67" cy="69"/>
            </a:xfrm>
            <a:custGeom>
              <a:avLst/>
              <a:gdLst>
                <a:gd name="T0" fmla="*/ 37 w 39"/>
                <a:gd name="T1" fmla="*/ 9 h 40"/>
                <a:gd name="T2" fmla="*/ 38 w 39"/>
                <a:gd name="T3" fmla="*/ 17 h 40"/>
                <a:gd name="T4" fmla="*/ 36 w 39"/>
                <a:gd name="T5" fmla="*/ 20 h 40"/>
                <a:gd name="T6" fmla="*/ 37 w 39"/>
                <a:gd name="T7" fmla="*/ 24 h 40"/>
                <a:gd name="T8" fmla="*/ 39 w 39"/>
                <a:gd name="T9" fmla="*/ 30 h 40"/>
                <a:gd name="T10" fmla="*/ 34 w 39"/>
                <a:gd name="T11" fmla="*/ 38 h 40"/>
                <a:gd name="T12" fmla="*/ 33 w 39"/>
                <a:gd name="T13" fmla="*/ 40 h 40"/>
                <a:gd name="T14" fmla="*/ 29 w 39"/>
                <a:gd name="T15" fmla="*/ 38 h 40"/>
                <a:gd name="T16" fmla="*/ 22 w 39"/>
                <a:gd name="T17" fmla="*/ 37 h 40"/>
                <a:gd name="T18" fmla="*/ 16 w 39"/>
                <a:gd name="T19" fmla="*/ 35 h 40"/>
                <a:gd name="T20" fmla="*/ 10 w 39"/>
                <a:gd name="T21" fmla="*/ 33 h 40"/>
                <a:gd name="T22" fmla="*/ 2 w 39"/>
                <a:gd name="T23" fmla="*/ 29 h 40"/>
                <a:gd name="T24" fmla="*/ 1 w 39"/>
                <a:gd name="T25" fmla="*/ 19 h 40"/>
                <a:gd name="T26" fmla="*/ 0 w 39"/>
                <a:gd name="T27" fmla="*/ 16 h 40"/>
                <a:gd name="T28" fmla="*/ 0 w 39"/>
                <a:gd name="T29" fmla="*/ 10 h 40"/>
                <a:gd name="T30" fmla="*/ 1 w 39"/>
                <a:gd name="T31" fmla="*/ 11 h 40"/>
                <a:gd name="T32" fmla="*/ 2 w 39"/>
                <a:gd name="T33" fmla="*/ 10 h 40"/>
                <a:gd name="T34" fmla="*/ 1 w 39"/>
                <a:gd name="T35" fmla="*/ 10 h 40"/>
                <a:gd name="T36" fmla="*/ 18 w 39"/>
                <a:gd name="T37" fmla="*/ 5 h 40"/>
                <a:gd name="T38" fmla="*/ 17 w 39"/>
                <a:gd name="T39" fmla="*/ 4 h 40"/>
                <a:gd name="T40" fmla="*/ 21 w 39"/>
                <a:gd name="T41" fmla="*/ 6 h 40"/>
                <a:gd name="T42" fmla="*/ 27 w 39"/>
                <a:gd name="T43" fmla="*/ 7 h 40"/>
                <a:gd name="T44" fmla="*/ 37 w 39"/>
                <a:gd name="T45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40">
                  <a:moveTo>
                    <a:pt x="37" y="9"/>
                  </a:moveTo>
                  <a:cubicBezTo>
                    <a:pt x="37" y="12"/>
                    <a:pt x="39" y="15"/>
                    <a:pt x="38" y="17"/>
                  </a:cubicBezTo>
                  <a:cubicBezTo>
                    <a:pt x="38" y="18"/>
                    <a:pt x="36" y="19"/>
                    <a:pt x="36" y="20"/>
                  </a:cubicBezTo>
                  <a:cubicBezTo>
                    <a:pt x="36" y="20"/>
                    <a:pt x="37" y="23"/>
                    <a:pt x="37" y="24"/>
                  </a:cubicBezTo>
                  <a:cubicBezTo>
                    <a:pt x="37" y="26"/>
                    <a:pt x="39" y="28"/>
                    <a:pt x="39" y="30"/>
                  </a:cubicBezTo>
                  <a:cubicBezTo>
                    <a:pt x="39" y="31"/>
                    <a:pt x="35" y="37"/>
                    <a:pt x="34" y="38"/>
                  </a:cubicBezTo>
                  <a:cubicBezTo>
                    <a:pt x="33" y="39"/>
                    <a:pt x="35" y="39"/>
                    <a:pt x="33" y="40"/>
                  </a:cubicBezTo>
                  <a:cubicBezTo>
                    <a:pt x="32" y="40"/>
                    <a:pt x="30" y="38"/>
                    <a:pt x="29" y="38"/>
                  </a:cubicBezTo>
                  <a:cubicBezTo>
                    <a:pt x="27" y="36"/>
                    <a:pt x="24" y="40"/>
                    <a:pt x="22" y="37"/>
                  </a:cubicBezTo>
                  <a:cubicBezTo>
                    <a:pt x="21" y="37"/>
                    <a:pt x="17" y="37"/>
                    <a:pt x="16" y="35"/>
                  </a:cubicBezTo>
                  <a:cubicBezTo>
                    <a:pt x="14" y="34"/>
                    <a:pt x="12" y="30"/>
                    <a:pt x="10" y="33"/>
                  </a:cubicBezTo>
                  <a:cubicBezTo>
                    <a:pt x="8" y="31"/>
                    <a:pt x="5" y="27"/>
                    <a:pt x="2" y="29"/>
                  </a:cubicBezTo>
                  <a:cubicBezTo>
                    <a:pt x="4" y="26"/>
                    <a:pt x="2" y="22"/>
                    <a:pt x="1" y="19"/>
                  </a:cubicBezTo>
                  <a:cubicBezTo>
                    <a:pt x="1" y="18"/>
                    <a:pt x="0" y="17"/>
                    <a:pt x="0" y="16"/>
                  </a:cubicBezTo>
                  <a:cubicBezTo>
                    <a:pt x="1" y="14"/>
                    <a:pt x="1" y="12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2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8"/>
                    <a:pt x="17" y="0"/>
                    <a:pt x="18" y="5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7" y="7"/>
                    <a:pt x="19" y="7"/>
                    <a:pt x="21" y="6"/>
                  </a:cubicBezTo>
                  <a:cubicBezTo>
                    <a:pt x="23" y="5"/>
                    <a:pt x="25" y="6"/>
                    <a:pt x="27" y="7"/>
                  </a:cubicBezTo>
                  <a:cubicBezTo>
                    <a:pt x="30" y="7"/>
                    <a:pt x="36" y="5"/>
                    <a:pt x="3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0" name="Freeform 359"/>
            <p:cNvSpPr>
              <a:spLocks noEditPoints="1"/>
            </p:cNvSpPr>
            <p:nvPr/>
          </p:nvSpPr>
          <p:spPr bwMode="auto">
            <a:xfrm>
              <a:off x="2942" y="1393"/>
              <a:ext cx="72" cy="67"/>
            </a:xfrm>
            <a:custGeom>
              <a:avLst/>
              <a:gdLst>
                <a:gd name="T0" fmla="*/ 32 w 42"/>
                <a:gd name="T1" fmla="*/ 37 h 39"/>
                <a:gd name="T2" fmla="*/ 28 w 42"/>
                <a:gd name="T3" fmla="*/ 37 h 39"/>
                <a:gd name="T4" fmla="*/ 21 w 42"/>
                <a:gd name="T5" fmla="*/ 36 h 39"/>
                <a:gd name="T6" fmla="*/ 16 w 42"/>
                <a:gd name="T7" fmla="*/ 33 h 39"/>
                <a:gd name="T8" fmla="*/ 13 w 42"/>
                <a:gd name="T9" fmla="*/ 32 h 39"/>
                <a:gd name="T10" fmla="*/ 12 w 42"/>
                <a:gd name="T11" fmla="*/ 32 h 39"/>
                <a:gd name="T12" fmla="*/ 5 w 42"/>
                <a:gd name="T13" fmla="*/ 28 h 39"/>
                <a:gd name="T14" fmla="*/ 3 w 42"/>
                <a:gd name="T15" fmla="*/ 27 h 39"/>
                <a:gd name="T16" fmla="*/ 2 w 42"/>
                <a:gd name="T17" fmla="*/ 17 h 39"/>
                <a:gd name="T18" fmla="*/ 1 w 42"/>
                <a:gd name="T19" fmla="*/ 14 h 39"/>
                <a:gd name="T20" fmla="*/ 1 w 42"/>
                <a:gd name="T21" fmla="*/ 9 h 39"/>
                <a:gd name="T22" fmla="*/ 1 w 42"/>
                <a:gd name="T23" fmla="*/ 8 h 39"/>
                <a:gd name="T24" fmla="*/ 2 w 42"/>
                <a:gd name="T25" fmla="*/ 7 h 39"/>
                <a:gd name="T26" fmla="*/ 18 w 42"/>
                <a:gd name="T27" fmla="*/ 0 h 39"/>
                <a:gd name="T28" fmla="*/ 22 w 42"/>
                <a:gd name="T29" fmla="*/ 3 h 39"/>
                <a:gd name="T30" fmla="*/ 23 w 42"/>
                <a:gd name="T31" fmla="*/ 3 h 39"/>
                <a:gd name="T32" fmla="*/ 29 w 42"/>
                <a:gd name="T33" fmla="*/ 4 h 39"/>
                <a:gd name="T34" fmla="*/ 29 w 42"/>
                <a:gd name="T35" fmla="*/ 4 h 39"/>
                <a:gd name="T36" fmla="*/ 34 w 42"/>
                <a:gd name="T37" fmla="*/ 3 h 39"/>
                <a:gd name="T38" fmla="*/ 41 w 42"/>
                <a:gd name="T39" fmla="*/ 10 h 39"/>
                <a:gd name="T40" fmla="*/ 40 w 42"/>
                <a:gd name="T41" fmla="*/ 17 h 39"/>
                <a:gd name="T42" fmla="*/ 39 w 42"/>
                <a:gd name="T43" fmla="*/ 19 h 39"/>
                <a:gd name="T44" fmla="*/ 41 w 42"/>
                <a:gd name="T45" fmla="*/ 25 h 39"/>
                <a:gd name="T46" fmla="*/ 37 w 42"/>
                <a:gd name="T47" fmla="*/ 36 h 39"/>
                <a:gd name="T48" fmla="*/ 35 w 42"/>
                <a:gd name="T49" fmla="*/ 39 h 39"/>
                <a:gd name="T50" fmla="*/ 32 w 42"/>
                <a:gd name="T51" fmla="*/ 35 h 39"/>
                <a:gd name="T52" fmla="*/ 35 w 42"/>
                <a:gd name="T53" fmla="*/ 37 h 39"/>
                <a:gd name="T54" fmla="*/ 40 w 42"/>
                <a:gd name="T55" fmla="*/ 28 h 39"/>
                <a:gd name="T56" fmla="*/ 38 w 42"/>
                <a:gd name="T57" fmla="*/ 22 h 39"/>
                <a:gd name="T58" fmla="*/ 37 w 42"/>
                <a:gd name="T59" fmla="*/ 18 h 39"/>
                <a:gd name="T60" fmla="*/ 39 w 42"/>
                <a:gd name="T61" fmla="*/ 15 h 39"/>
                <a:gd name="T62" fmla="*/ 38 w 42"/>
                <a:gd name="T63" fmla="*/ 7 h 39"/>
                <a:gd name="T64" fmla="*/ 32 w 42"/>
                <a:gd name="T65" fmla="*/ 5 h 39"/>
                <a:gd name="T66" fmla="*/ 29 w 42"/>
                <a:gd name="T67" fmla="*/ 6 h 39"/>
                <a:gd name="T68" fmla="*/ 27 w 42"/>
                <a:gd name="T69" fmla="*/ 5 h 39"/>
                <a:gd name="T70" fmla="*/ 23 w 42"/>
                <a:gd name="T71" fmla="*/ 5 h 39"/>
                <a:gd name="T72" fmla="*/ 18 w 42"/>
                <a:gd name="T73" fmla="*/ 2 h 39"/>
                <a:gd name="T74" fmla="*/ 18 w 42"/>
                <a:gd name="T75" fmla="*/ 2 h 39"/>
                <a:gd name="T76" fmla="*/ 5 w 42"/>
                <a:gd name="T77" fmla="*/ 7 h 39"/>
                <a:gd name="T78" fmla="*/ 4 w 42"/>
                <a:gd name="T79" fmla="*/ 9 h 39"/>
                <a:gd name="T80" fmla="*/ 4 w 42"/>
                <a:gd name="T81" fmla="*/ 10 h 39"/>
                <a:gd name="T82" fmla="*/ 4 w 42"/>
                <a:gd name="T83" fmla="*/ 15 h 39"/>
                <a:gd name="T84" fmla="*/ 5 w 42"/>
                <a:gd name="T85" fmla="*/ 20 h 39"/>
                <a:gd name="T86" fmla="*/ 12 w 42"/>
                <a:gd name="T87" fmla="*/ 29 h 39"/>
                <a:gd name="T88" fmla="*/ 14 w 42"/>
                <a:gd name="T89" fmla="*/ 29 h 39"/>
                <a:gd name="T90" fmla="*/ 18 w 42"/>
                <a:gd name="T91" fmla="*/ 32 h 39"/>
                <a:gd name="T92" fmla="*/ 24 w 42"/>
                <a:gd name="T93" fmla="*/ 35 h 39"/>
                <a:gd name="T94" fmla="*/ 27 w 42"/>
                <a:gd name="T95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39">
                  <a:moveTo>
                    <a:pt x="35" y="39"/>
                  </a:moveTo>
                  <a:cubicBezTo>
                    <a:pt x="34" y="39"/>
                    <a:pt x="33" y="38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6"/>
                    <a:pt x="29" y="37"/>
                    <a:pt x="28" y="37"/>
                  </a:cubicBezTo>
                  <a:cubicBezTo>
                    <a:pt x="26" y="38"/>
                    <a:pt x="24" y="38"/>
                    <a:pt x="23" y="36"/>
                  </a:cubicBezTo>
                  <a:cubicBezTo>
                    <a:pt x="23" y="36"/>
                    <a:pt x="22" y="36"/>
                    <a:pt x="21" y="36"/>
                  </a:cubicBezTo>
                  <a:cubicBezTo>
                    <a:pt x="20" y="35"/>
                    <a:pt x="18" y="35"/>
                    <a:pt x="17" y="34"/>
                  </a:cubicBezTo>
                  <a:cubicBezTo>
                    <a:pt x="17" y="34"/>
                    <a:pt x="16" y="33"/>
                    <a:pt x="16" y="33"/>
                  </a:cubicBezTo>
                  <a:cubicBezTo>
                    <a:pt x="15" y="32"/>
                    <a:pt x="14" y="31"/>
                    <a:pt x="14" y="31"/>
                  </a:cubicBezTo>
                  <a:cubicBezTo>
                    <a:pt x="14" y="31"/>
                    <a:pt x="14" y="31"/>
                    <a:pt x="13" y="32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9" y="29"/>
                    <a:pt x="7" y="26"/>
                    <a:pt x="5" y="28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5"/>
                    <a:pt x="4" y="23"/>
                    <a:pt x="3" y="20"/>
                  </a:cubicBezTo>
                  <a:cubicBezTo>
                    <a:pt x="3" y="19"/>
                    <a:pt x="2" y="18"/>
                    <a:pt x="2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1" y="15"/>
                    <a:pt x="1" y="14"/>
                  </a:cubicBezTo>
                  <a:cubicBezTo>
                    <a:pt x="2" y="12"/>
                    <a:pt x="2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4" y="6"/>
                    <a:pt x="13" y="0"/>
                    <a:pt x="18" y="0"/>
                  </a:cubicBezTo>
                  <a:cubicBezTo>
                    <a:pt x="20" y="0"/>
                    <a:pt x="21" y="2"/>
                    <a:pt x="21" y="2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6" y="3"/>
                    <a:pt x="27" y="3"/>
                  </a:cubicBezTo>
                  <a:cubicBezTo>
                    <a:pt x="28" y="3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30" y="4"/>
                    <a:pt x="31" y="4"/>
                    <a:pt x="32" y="3"/>
                  </a:cubicBezTo>
                  <a:cubicBezTo>
                    <a:pt x="33" y="3"/>
                    <a:pt x="34" y="3"/>
                    <a:pt x="34" y="3"/>
                  </a:cubicBezTo>
                  <a:cubicBezTo>
                    <a:pt x="36" y="3"/>
                    <a:pt x="39" y="3"/>
                    <a:pt x="40" y="7"/>
                  </a:cubicBezTo>
                  <a:cubicBezTo>
                    <a:pt x="40" y="8"/>
                    <a:pt x="40" y="9"/>
                    <a:pt x="41" y="10"/>
                  </a:cubicBezTo>
                  <a:cubicBezTo>
                    <a:pt x="41" y="11"/>
                    <a:pt x="42" y="14"/>
                    <a:pt x="41" y="15"/>
                  </a:cubicBezTo>
                  <a:cubicBezTo>
                    <a:pt x="41" y="16"/>
                    <a:pt x="40" y="17"/>
                    <a:pt x="40" y="17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9"/>
                    <a:pt x="39" y="19"/>
                  </a:cubicBezTo>
                  <a:cubicBezTo>
                    <a:pt x="39" y="20"/>
                    <a:pt x="40" y="21"/>
                    <a:pt x="40" y="22"/>
                  </a:cubicBezTo>
                  <a:cubicBezTo>
                    <a:pt x="40" y="23"/>
                    <a:pt x="40" y="24"/>
                    <a:pt x="41" y="25"/>
                  </a:cubicBezTo>
                  <a:cubicBezTo>
                    <a:pt x="42" y="26"/>
                    <a:pt x="42" y="27"/>
                    <a:pt x="42" y="29"/>
                  </a:cubicBezTo>
                  <a:cubicBezTo>
                    <a:pt x="42" y="30"/>
                    <a:pt x="37" y="36"/>
                    <a:pt x="37" y="36"/>
                  </a:cubicBezTo>
                  <a:cubicBezTo>
                    <a:pt x="37" y="37"/>
                    <a:pt x="37" y="37"/>
                    <a:pt x="37" y="38"/>
                  </a:cubicBezTo>
                  <a:cubicBezTo>
                    <a:pt x="36" y="38"/>
                    <a:pt x="36" y="38"/>
                    <a:pt x="35" y="39"/>
                  </a:cubicBezTo>
                  <a:close/>
                  <a:moveTo>
                    <a:pt x="30" y="35"/>
                  </a:moveTo>
                  <a:cubicBezTo>
                    <a:pt x="31" y="35"/>
                    <a:pt x="31" y="35"/>
                    <a:pt x="32" y="35"/>
                  </a:cubicBezTo>
                  <a:cubicBezTo>
                    <a:pt x="32" y="35"/>
                    <a:pt x="32" y="35"/>
                    <a:pt x="33" y="35"/>
                  </a:cubicBezTo>
                  <a:cubicBezTo>
                    <a:pt x="33" y="36"/>
                    <a:pt x="34" y="36"/>
                    <a:pt x="35" y="37"/>
                  </a:cubicBezTo>
                  <a:cubicBezTo>
                    <a:pt x="34" y="36"/>
                    <a:pt x="35" y="36"/>
                    <a:pt x="35" y="35"/>
                  </a:cubicBezTo>
                  <a:cubicBezTo>
                    <a:pt x="36" y="34"/>
                    <a:pt x="40" y="29"/>
                    <a:pt x="40" y="28"/>
                  </a:cubicBezTo>
                  <a:cubicBezTo>
                    <a:pt x="40" y="28"/>
                    <a:pt x="40" y="26"/>
                    <a:pt x="39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8" y="21"/>
                    <a:pt x="38" y="20"/>
                    <a:pt x="37" y="20"/>
                  </a:cubicBezTo>
                  <a:cubicBezTo>
                    <a:pt x="37" y="19"/>
                    <a:pt x="37" y="18"/>
                    <a:pt x="37" y="18"/>
                  </a:cubicBezTo>
                  <a:cubicBezTo>
                    <a:pt x="37" y="17"/>
                    <a:pt x="38" y="16"/>
                    <a:pt x="38" y="16"/>
                  </a:cubicBezTo>
                  <a:cubicBezTo>
                    <a:pt x="39" y="16"/>
                    <a:pt x="39" y="15"/>
                    <a:pt x="39" y="15"/>
                  </a:cubicBezTo>
                  <a:cubicBezTo>
                    <a:pt x="39" y="14"/>
                    <a:pt x="39" y="12"/>
                    <a:pt x="39" y="10"/>
                  </a:cubicBezTo>
                  <a:cubicBezTo>
                    <a:pt x="39" y="9"/>
                    <a:pt x="38" y="8"/>
                    <a:pt x="38" y="7"/>
                  </a:cubicBezTo>
                  <a:cubicBezTo>
                    <a:pt x="38" y="6"/>
                    <a:pt x="37" y="5"/>
                    <a:pt x="34" y="5"/>
                  </a:cubicBezTo>
                  <a:cubicBezTo>
                    <a:pt x="34" y="5"/>
                    <a:pt x="33" y="5"/>
                    <a:pt x="32" y="5"/>
                  </a:cubicBezTo>
                  <a:cubicBezTo>
                    <a:pt x="31" y="5"/>
                    <a:pt x="30" y="6"/>
                    <a:pt x="29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8" y="6"/>
                    <a:pt x="27" y="5"/>
                    <a:pt x="27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5"/>
                    <a:pt x="21" y="6"/>
                    <a:pt x="21" y="6"/>
                  </a:cubicBezTo>
                  <a:cubicBezTo>
                    <a:pt x="18" y="6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5" y="2"/>
                    <a:pt x="8" y="5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9"/>
                    <a:pt x="4" y="9"/>
                    <a:pt x="4" y="9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2"/>
                    <a:pt x="4" y="13"/>
                    <a:pt x="3" y="14"/>
                  </a:cubicBezTo>
                  <a:cubicBezTo>
                    <a:pt x="3" y="14"/>
                    <a:pt x="3" y="15"/>
                    <a:pt x="4" y="15"/>
                  </a:cubicBezTo>
                  <a:cubicBezTo>
                    <a:pt x="4" y="15"/>
                    <a:pt x="4" y="16"/>
                    <a:pt x="4" y="17"/>
                  </a:cubicBezTo>
                  <a:cubicBezTo>
                    <a:pt x="4" y="17"/>
                    <a:pt x="5" y="19"/>
                    <a:pt x="5" y="20"/>
                  </a:cubicBezTo>
                  <a:cubicBezTo>
                    <a:pt x="5" y="22"/>
                    <a:pt x="6" y="24"/>
                    <a:pt x="6" y="25"/>
                  </a:cubicBezTo>
                  <a:cubicBezTo>
                    <a:pt x="8" y="25"/>
                    <a:pt x="11" y="28"/>
                    <a:pt x="12" y="29"/>
                  </a:cubicBezTo>
                  <a:cubicBezTo>
                    <a:pt x="12" y="29"/>
                    <a:pt x="12" y="30"/>
                    <a:pt x="12" y="30"/>
                  </a:cubicBezTo>
                  <a:cubicBezTo>
                    <a:pt x="13" y="29"/>
                    <a:pt x="13" y="29"/>
                    <a:pt x="14" y="29"/>
                  </a:cubicBezTo>
                  <a:cubicBezTo>
                    <a:pt x="15" y="29"/>
                    <a:pt x="16" y="30"/>
                    <a:pt x="17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9" y="33"/>
                    <a:pt x="21" y="33"/>
                    <a:pt x="22" y="34"/>
                  </a:cubicBezTo>
                  <a:cubicBezTo>
                    <a:pt x="23" y="34"/>
                    <a:pt x="24" y="34"/>
                    <a:pt x="24" y="35"/>
                  </a:cubicBezTo>
                  <a:cubicBezTo>
                    <a:pt x="25" y="35"/>
                    <a:pt x="25" y="35"/>
                    <a:pt x="26" y="35"/>
                  </a:cubicBezTo>
                  <a:cubicBezTo>
                    <a:pt x="26" y="35"/>
                    <a:pt x="27" y="35"/>
                    <a:pt x="27" y="35"/>
                  </a:cubicBezTo>
                  <a:cubicBezTo>
                    <a:pt x="28" y="35"/>
                    <a:pt x="29" y="35"/>
                    <a:pt x="30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1" name="Freeform 360"/>
            <p:cNvSpPr>
              <a:spLocks/>
            </p:cNvSpPr>
            <p:nvPr/>
          </p:nvSpPr>
          <p:spPr bwMode="auto">
            <a:xfrm>
              <a:off x="2985" y="1529"/>
              <a:ext cx="46" cy="36"/>
            </a:xfrm>
            <a:custGeom>
              <a:avLst/>
              <a:gdLst>
                <a:gd name="T0" fmla="*/ 3 w 27"/>
                <a:gd name="T1" fmla="*/ 14 h 21"/>
                <a:gd name="T2" fmla="*/ 5 w 27"/>
                <a:gd name="T3" fmla="*/ 15 h 21"/>
                <a:gd name="T4" fmla="*/ 3 w 27"/>
                <a:gd name="T5" fmla="*/ 15 h 21"/>
                <a:gd name="T6" fmla="*/ 13 w 27"/>
                <a:gd name="T7" fmla="*/ 18 h 21"/>
                <a:gd name="T8" fmla="*/ 12 w 27"/>
                <a:gd name="T9" fmla="*/ 19 h 21"/>
                <a:gd name="T10" fmla="*/ 16 w 27"/>
                <a:gd name="T11" fmla="*/ 21 h 21"/>
                <a:gd name="T12" fmla="*/ 10 w 27"/>
                <a:gd name="T13" fmla="*/ 14 h 21"/>
                <a:gd name="T14" fmla="*/ 12 w 27"/>
                <a:gd name="T15" fmla="*/ 12 h 21"/>
                <a:gd name="T16" fmla="*/ 13 w 27"/>
                <a:gd name="T17" fmla="*/ 13 h 21"/>
                <a:gd name="T18" fmla="*/ 12 w 27"/>
                <a:gd name="T19" fmla="*/ 6 h 21"/>
                <a:gd name="T20" fmla="*/ 14 w 27"/>
                <a:gd name="T21" fmla="*/ 9 h 21"/>
                <a:gd name="T22" fmla="*/ 14 w 27"/>
                <a:gd name="T23" fmla="*/ 8 h 21"/>
                <a:gd name="T24" fmla="*/ 16 w 27"/>
                <a:gd name="T25" fmla="*/ 9 h 21"/>
                <a:gd name="T26" fmla="*/ 15 w 27"/>
                <a:gd name="T27" fmla="*/ 7 h 21"/>
                <a:gd name="T28" fmla="*/ 17 w 27"/>
                <a:gd name="T29" fmla="*/ 8 h 21"/>
                <a:gd name="T30" fmla="*/ 15 w 27"/>
                <a:gd name="T31" fmla="*/ 6 h 21"/>
                <a:gd name="T32" fmla="*/ 23 w 27"/>
                <a:gd name="T33" fmla="*/ 5 h 21"/>
                <a:gd name="T34" fmla="*/ 25 w 27"/>
                <a:gd name="T35" fmla="*/ 0 h 21"/>
                <a:gd name="T36" fmla="*/ 19 w 27"/>
                <a:gd name="T37" fmla="*/ 1 h 21"/>
                <a:gd name="T38" fmla="*/ 12 w 27"/>
                <a:gd name="T39" fmla="*/ 2 h 21"/>
                <a:gd name="T40" fmla="*/ 7 w 27"/>
                <a:gd name="T41" fmla="*/ 4 h 21"/>
                <a:gd name="T42" fmla="*/ 5 w 27"/>
                <a:gd name="T43" fmla="*/ 6 h 21"/>
                <a:gd name="T44" fmla="*/ 3 w 27"/>
                <a:gd name="T45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7" h="21">
                  <a:moveTo>
                    <a:pt x="3" y="14"/>
                  </a:moveTo>
                  <a:cubicBezTo>
                    <a:pt x="4" y="14"/>
                    <a:pt x="5" y="14"/>
                    <a:pt x="5" y="15"/>
                  </a:cubicBezTo>
                  <a:cubicBezTo>
                    <a:pt x="4" y="15"/>
                    <a:pt x="4" y="15"/>
                    <a:pt x="3" y="15"/>
                  </a:cubicBezTo>
                  <a:cubicBezTo>
                    <a:pt x="4" y="19"/>
                    <a:pt x="10" y="16"/>
                    <a:pt x="13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4" y="18"/>
                    <a:pt x="15" y="19"/>
                    <a:pt x="16" y="21"/>
                  </a:cubicBezTo>
                  <a:cubicBezTo>
                    <a:pt x="17" y="17"/>
                    <a:pt x="13" y="16"/>
                    <a:pt x="10" y="14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13"/>
                    <a:pt x="13" y="13"/>
                    <a:pt x="13" y="13"/>
                  </a:cubicBezTo>
                  <a:cubicBezTo>
                    <a:pt x="12" y="11"/>
                    <a:pt x="9" y="7"/>
                    <a:pt x="12" y="6"/>
                  </a:cubicBezTo>
                  <a:cubicBezTo>
                    <a:pt x="11" y="7"/>
                    <a:pt x="13" y="8"/>
                    <a:pt x="14" y="9"/>
                  </a:cubicBezTo>
                  <a:cubicBezTo>
                    <a:pt x="14" y="9"/>
                    <a:pt x="14" y="8"/>
                    <a:pt x="14" y="8"/>
                  </a:cubicBezTo>
                  <a:cubicBezTo>
                    <a:pt x="15" y="8"/>
                    <a:pt x="15" y="8"/>
                    <a:pt x="16" y="9"/>
                  </a:cubicBezTo>
                  <a:cubicBezTo>
                    <a:pt x="16" y="8"/>
                    <a:pt x="16" y="8"/>
                    <a:pt x="15" y="7"/>
                  </a:cubicBezTo>
                  <a:cubicBezTo>
                    <a:pt x="16" y="7"/>
                    <a:pt x="17" y="7"/>
                    <a:pt x="17" y="8"/>
                  </a:cubicBezTo>
                  <a:cubicBezTo>
                    <a:pt x="16" y="7"/>
                    <a:pt x="16" y="6"/>
                    <a:pt x="15" y="6"/>
                  </a:cubicBezTo>
                  <a:cubicBezTo>
                    <a:pt x="18" y="4"/>
                    <a:pt x="20" y="4"/>
                    <a:pt x="23" y="5"/>
                  </a:cubicBezTo>
                  <a:cubicBezTo>
                    <a:pt x="25" y="5"/>
                    <a:pt x="27" y="1"/>
                    <a:pt x="25" y="0"/>
                  </a:cubicBezTo>
                  <a:cubicBezTo>
                    <a:pt x="25" y="3"/>
                    <a:pt x="21" y="2"/>
                    <a:pt x="19" y="1"/>
                  </a:cubicBezTo>
                  <a:cubicBezTo>
                    <a:pt x="17" y="0"/>
                    <a:pt x="14" y="1"/>
                    <a:pt x="12" y="2"/>
                  </a:cubicBezTo>
                  <a:cubicBezTo>
                    <a:pt x="10" y="2"/>
                    <a:pt x="8" y="3"/>
                    <a:pt x="7" y="4"/>
                  </a:cubicBezTo>
                  <a:cubicBezTo>
                    <a:pt x="3" y="5"/>
                    <a:pt x="6" y="4"/>
                    <a:pt x="5" y="6"/>
                  </a:cubicBezTo>
                  <a:cubicBezTo>
                    <a:pt x="2" y="9"/>
                    <a:pt x="0" y="10"/>
                    <a:pt x="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2" name="Freeform 361"/>
            <p:cNvSpPr>
              <a:spLocks noEditPoints="1"/>
            </p:cNvSpPr>
            <p:nvPr/>
          </p:nvSpPr>
          <p:spPr bwMode="auto">
            <a:xfrm>
              <a:off x="2983" y="1526"/>
              <a:ext cx="48" cy="43"/>
            </a:xfrm>
            <a:custGeom>
              <a:avLst/>
              <a:gdLst>
                <a:gd name="T0" fmla="*/ 16 w 28"/>
                <a:gd name="T1" fmla="*/ 23 h 25"/>
                <a:gd name="T2" fmla="*/ 9 w 28"/>
                <a:gd name="T3" fmla="*/ 22 h 25"/>
                <a:gd name="T4" fmla="*/ 9 w 28"/>
                <a:gd name="T5" fmla="*/ 20 h 25"/>
                <a:gd name="T6" fmla="*/ 3 w 28"/>
                <a:gd name="T7" fmla="*/ 17 h 25"/>
                <a:gd name="T8" fmla="*/ 4 w 28"/>
                <a:gd name="T9" fmla="*/ 9 h 25"/>
                <a:gd name="T10" fmla="*/ 5 w 28"/>
                <a:gd name="T11" fmla="*/ 7 h 25"/>
                <a:gd name="T12" fmla="*/ 7 w 28"/>
                <a:gd name="T13" fmla="*/ 5 h 25"/>
                <a:gd name="T14" fmla="*/ 12 w 28"/>
                <a:gd name="T15" fmla="*/ 3 h 25"/>
                <a:gd name="T16" fmla="*/ 24 w 28"/>
                <a:gd name="T17" fmla="*/ 3 h 25"/>
                <a:gd name="T18" fmla="*/ 25 w 28"/>
                <a:gd name="T19" fmla="*/ 0 h 25"/>
                <a:gd name="T20" fmla="*/ 28 w 28"/>
                <a:gd name="T21" fmla="*/ 4 h 25"/>
                <a:gd name="T22" fmla="*/ 17 w 28"/>
                <a:gd name="T23" fmla="*/ 8 h 25"/>
                <a:gd name="T24" fmla="*/ 18 w 28"/>
                <a:gd name="T25" fmla="*/ 9 h 25"/>
                <a:gd name="T26" fmla="*/ 18 w 28"/>
                <a:gd name="T27" fmla="*/ 11 h 25"/>
                <a:gd name="T28" fmla="*/ 16 w 28"/>
                <a:gd name="T29" fmla="*/ 12 h 25"/>
                <a:gd name="T30" fmla="*/ 16 w 28"/>
                <a:gd name="T31" fmla="*/ 14 h 25"/>
                <a:gd name="T32" fmla="*/ 14 w 28"/>
                <a:gd name="T33" fmla="*/ 11 h 25"/>
                <a:gd name="T34" fmla="*/ 14 w 28"/>
                <a:gd name="T35" fmla="*/ 14 h 25"/>
                <a:gd name="T36" fmla="*/ 14 w 28"/>
                <a:gd name="T37" fmla="*/ 16 h 25"/>
                <a:gd name="T38" fmla="*/ 18 w 28"/>
                <a:gd name="T39" fmla="*/ 23 h 25"/>
                <a:gd name="T40" fmla="*/ 11 w 28"/>
                <a:gd name="T41" fmla="*/ 18 h 25"/>
                <a:gd name="T42" fmla="*/ 12 w 28"/>
                <a:gd name="T43" fmla="*/ 18 h 25"/>
                <a:gd name="T44" fmla="*/ 9 w 28"/>
                <a:gd name="T45" fmla="*/ 16 h 25"/>
                <a:gd name="T46" fmla="*/ 12 w 28"/>
                <a:gd name="T47" fmla="*/ 15 h 25"/>
                <a:gd name="T48" fmla="*/ 12 w 28"/>
                <a:gd name="T49" fmla="*/ 15 h 25"/>
                <a:gd name="T50" fmla="*/ 12 w 28"/>
                <a:gd name="T51" fmla="*/ 13 h 25"/>
                <a:gd name="T52" fmla="*/ 13 w 28"/>
                <a:gd name="T53" fmla="*/ 7 h 25"/>
                <a:gd name="T54" fmla="*/ 14 w 28"/>
                <a:gd name="T55" fmla="*/ 7 h 25"/>
                <a:gd name="T56" fmla="*/ 15 w 28"/>
                <a:gd name="T57" fmla="*/ 7 h 25"/>
                <a:gd name="T58" fmla="*/ 24 w 28"/>
                <a:gd name="T59" fmla="*/ 6 h 25"/>
                <a:gd name="T60" fmla="*/ 23 w 28"/>
                <a:gd name="T61" fmla="*/ 5 h 25"/>
                <a:gd name="T62" fmla="*/ 13 w 28"/>
                <a:gd name="T63" fmla="*/ 5 h 25"/>
                <a:gd name="T64" fmla="*/ 8 w 28"/>
                <a:gd name="T65" fmla="*/ 7 h 25"/>
                <a:gd name="T66" fmla="*/ 6 w 28"/>
                <a:gd name="T67" fmla="*/ 9 h 25"/>
                <a:gd name="T68" fmla="*/ 5 w 28"/>
                <a:gd name="T69" fmla="*/ 15 h 25"/>
                <a:gd name="T70" fmla="*/ 7 w 28"/>
                <a:gd name="T71" fmla="*/ 16 h 25"/>
                <a:gd name="T72" fmla="*/ 6 w 28"/>
                <a:gd name="T73" fmla="*/ 18 h 25"/>
                <a:gd name="T74" fmla="*/ 11 w 28"/>
                <a:gd name="T75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" h="25">
                  <a:moveTo>
                    <a:pt x="18" y="25"/>
                  </a:move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4" y="21"/>
                    <a:pt x="13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0" y="20"/>
                    <a:pt x="9" y="20"/>
                  </a:cubicBezTo>
                  <a:cubicBezTo>
                    <a:pt x="9" y="20"/>
                    <a:pt x="8" y="20"/>
                    <a:pt x="8" y="20"/>
                  </a:cubicBezTo>
                  <a:cubicBezTo>
                    <a:pt x="6" y="20"/>
                    <a:pt x="4" y="20"/>
                    <a:pt x="3" y="17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3"/>
                    <a:pt x="2" y="11"/>
                    <a:pt x="4" y="9"/>
                  </a:cubicBezTo>
                  <a:cubicBezTo>
                    <a:pt x="4" y="8"/>
                    <a:pt x="5" y="8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6"/>
                  </a:cubicBezTo>
                  <a:cubicBezTo>
                    <a:pt x="5" y="5"/>
                    <a:pt x="6" y="5"/>
                    <a:pt x="7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1" y="3"/>
                    <a:pt x="12" y="3"/>
                  </a:cubicBezTo>
                  <a:cubicBezTo>
                    <a:pt x="15" y="2"/>
                    <a:pt x="18" y="1"/>
                    <a:pt x="21" y="2"/>
                  </a:cubicBezTo>
                  <a:cubicBezTo>
                    <a:pt x="22" y="3"/>
                    <a:pt x="24" y="3"/>
                    <a:pt x="24" y="3"/>
                  </a:cubicBezTo>
                  <a:cubicBezTo>
                    <a:pt x="25" y="3"/>
                    <a:pt x="25" y="2"/>
                    <a:pt x="25" y="2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1"/>
                    <a:pt x="28" y="3"/>
                    <a:pt x="28" y="4"/>
                  </a:cubicBezTo>
                  <a:cubicBezTo>
                    <a:pt x="27" y="6"/>
                    <a:pt x="26" y="8"/>
                    <a:pt x="23" y="8"/>
                  </a:cubicBezTo>
                  <a:cubicBezTo>
                    <a:pt x="20" y="7"/>
                    <a:pt x="19" y="7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8" y="8"/>
                    <a:pt x="18" y="9"/>
                    <a:pt x="18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4" y="12"/>
                    <a:pt x="14" y="11"/>
                    <a:pt x="14" y="11"/>
                  </a:cubicBezTo>
                  <a:cubicBezTo>
                    <a:pt x="13" y="11"/>
                    <a:pt x="13" y="11"/>
                    <a:pt x="13" y="10"/>
                  </a:cubicBezTo>
                  <a:cubicBezTo>
                    <a:pt x="13" y="12"/>
                    <a:pt x="14" y="13"/>
                    <a:pt x="14" y="14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6" y="18"/>
                    <a:pt x="19" y="19"/>
                    <a:pt x="18" y="23"/>
                  </a:cubicBezTo>
                  <a:lnTo>
                    <a:pt x="18" y="25"/>
                  </a:lnTo>
                  <a:close/>
                  <a:moveTo>
                    <a:pt x="11" y="18"/>
                  </a:moveTo>
                  <a:cubicBezTo>
                    <a:pt x="11" y="18"/>
                    <a:pt x="12" y="18"/>
                    <a:pt x="13" y="18"/>
                  </a:cubicBezTo>
                  <a:cubicBezTo>
                    <a:pt x="13" y="18"/>
                    <a:pt x="13" y="18"/>
                    <a:pt x="12" y="18"/>
                  </a:cubicBezTo>
                  <a:cubicBezTo>
                    <a:pt x="12" y="18"/>
                    <a:pt x="11" y="18"/>
                    <a:pt x="11" y="1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1"/>
                    <a:pt x="10" y="10"/>
                    <a:pt x="11" y="8"/>
                  </a:cubicBezTo>
                  <a:cubicBezTo>
                    <a:pt x="11" y="8"/>
                    <a:pt x="11" y="7"/>
                    <a:pt x="13" y="7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6"/>
                    <a:pt x="19" y="5"/>
                    <a:pt x="20" y="5"/>
                  </a:cubicBezTo>
                  <a:cubicBezTo>
                    <a:pt x="21" y="5"/>
                    <a:pt x="22" y="5"/>
                    <a:pt x="24" y="6"/>
                  </a:cubicBezTo>
                  <a:cubicBezTo>
                    <a:pt x="25" y="6"/>
                    <a:pt x="25" y="5"/>
                    <a:pt x="26" y="4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2" y="5"/>
                    <a:pt x="21" y="5"/>
                    <a:pt x="20" y="4"/>
                  </a:cubicBezTo>
                  <a:cubicBezTo>
                    <a:pt x="18" y="3"/>
                    <a:pt x="15" y="4"/>
                    <a:pt x="13" y="5"/>
                  </a:cubicBezTo>
                  <a:cubicBezTo>
                    <a:pt x="12" y="5"/>
                    <a:pt x="11" y="6"/>
                    <a:pt x="9" y="6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7" y="7"/>
                    <a:pt x="7" y="7"/>
                  </a:cubicBezTo>
                  <a:cubicBezTo>
                    <a:pt x="7" y="7"/>
                    <a:pt x="7" y="8"/>
                    <a:pt x="6" y="9"/>
                  </a:cubicBezTo>
                  <a:cubicBezTo>
                    <a:pt x="6" y="9"/>
                    <a:pt x="6" y="10"/>
                    <a:pt x="5" y="10"/>
                  </a:cubicBezTo>
                  <a:cubicBezTo>
                    <a:pt x="3" y="12"/>
                    <a:pt x="3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7" y="16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8" y="18"/>
                    <a:pt x="9" y="18"/>
                  </a:cubicBezTo>
                  <a:cubicBezTo>
                    <a:pt x="10" y="18"/>
                    <a:pt x="10" y="18"/>
                    <a:pt x="1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3" name="Freeform 362"/>
            <p:cNvSpPr>
              <a:spLocks/>
            </p:cNvSpPr>
            <p:nvPr/>
          </p:nvSpPr>
          <p:spPr bwMode="auto">
            <a:xfrm>
              <a:off x="2988" y="1558"/>
              <a:ext cx="23" cy="17"/>
            </a:xfrm>
            <a:custGeom>
              <a:avLst/>
              <a:gdLst>
                <a:gd name="T0" fmla="*/ 6 w 13"/>
                <a:gd name="T1" fmla="*/ 1 h 10"/>
                <a:gd name="T2" fmla="*/ 5 w 13"/>
                <a:gd name="T3" fmla="*/ 8 h 10"/>
                <a:gd name="T4" fmla="*/ 6 w 13"/>
                <a:gd name="T5" fmla="*/ 7 h 10"/>
                <a:gd name="T6" fmla="*/ 7 w 13"/>
                <a:gd name="T7" fmla="*/ 10 h 10"/>
                <a:gd name="T8" fmla="*/ 9 w 13"/>
                <a:gd name="T9" fmla="*/ 8 h 10"/>
                <a:gd name="T10" fmla="*/ 11 w 13"/>
                <a:gd name="T11" fmla="*/ 10 h 10"/>
                <a:gd name="T12" fmla="*/ 9 w 13"/>
                <a:gd name="T13" fmla="*/ 4 h 10"/>
                <a:gd name="T14" fmla="*/ 12 w 13"/>
                <a:gd name="T15" fmla="*/ 4 h 10"/>
                <a:gd name="T16" fmla="*/ 6 w 13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0">
                  <a:moveTo>
                    <a:pt x="6" y="1"/>
                  </a:moveTo>
                  <a:cubicBezTo>
                    <a:pt x="0" y="0"/>
                    <a:pt x="5" y="6"/>
                    <a:pt x="5" y="8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6" y="8"/>
                    <a:pt x="7" y="9"/>
                    <a:pt x="7" y="10"/>
                  </a:cubicBezTo>
                  <a:cubicBezTo>
                    <a:pt x="8" y="9"/>
                    <a:pt x="9" y="9"/>
                    <a:pt x="9" y="8"/>
                  </a:cubicBezTo>
                  <a:cubicBezTo>
                    <a:pt x="9" y="9"/>
                    <a:pt x="10" y="9"/>
                    <a:pt x="11" y="10"/>
                  </a:cubicBezTo>
                  <a:cubicBezTo>
                    <a:pt x="10" y="8"/>
                    <a:pt x="10" y="6"/>
                    <a:pt x="9" y="4"/>
                  </a:cubicBezTo>
                  <a:cubicBezTo>
                    <a:pt x="10" y="5"/>
                    <a:pt x="13" y="6"/>
                    <a:pt x="12" y="4"/>
                  </a:cubicBezTo>
                  <a:cubicBezTo>
                    <a:pt x="10" y="2"/>
                    <a:pt x="9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4" name="Freeform 363"/>
            <p:cNvSpPr>
              <a:spLocks noEditPoints="1"/>
            </p:cNvSpPr>
            <p:nvPr/>
          </p:nvSpPr>
          <p:spPr bwMode="auto">
            <a:xfrm>
              <a:off x="2992" y="1557"/>
              <a:ext cx="20" cy="32"/>
            </a:xfrm>
            <a:custGeom>
              <a:avLst/>
              <a:gdLst>
                <a:gd name="T0" fmla="*/ 12 w 12"/>
                <a:gd name="T1" fmla="*/ 19 h 19"/>
                <a:gd name="T2" fmla="*/ 8 w 12"/>
                <a:gd name="T3" fmla="*/ 11 h 19"/>
                <a:gd name="T4" fmla="*/ 7 w 12"/>
                <a:gd name="T5" fmla="*/ 10 h 19"/>
                <a:gd name="T6" fmla="*/ 7 w 12"/>
                <a:gd name="T7" fmla="*/ 10 h 19"/>
                <a:gd name="T8" fmla="*/ 7 w 12"/>
                <a:gd name="T9" fmla="*/ 10 h 19"/>
                <a:gd name="T10" fmla="*/ 6 w 12"/>
                <a:gd name="T11" fmla="*/ 11 h 19"/>
                <a:gd name="T12" fmla="*/ 5 w 12"/>
                <a:gd name="T13" fmla="*/ 14 h 19"/>
                <a:gd name="T14" fmla="*/ 4 w 12"/>
                <a:gd name="T15" fmla="*/ 11 h 19"/>
                <a:gd name="T16" fmla="*/ 4 w 12"/>
                <a:gd name="T17" fmla="*/ 10 h 19"/>
                <a:gd name="T18" fmla="*/ 3 w 12"/>
                <a:gd name="T19" fmla="*/ 12 h 19"/>
                <a:gd name="T20" fmla="*/ 2 w 12"/>
                <a:gd name="T21" fmla="*/ 9 h 19"/>
                <a:gd name="T22" fmla="*/ 2 w 12"/>
                <a:gd name="T23" fmla="*/ 8 h 19"/>
                <a:gd name="T24" fmla="*/ 1 w 12"/>
                <a:gd name="T25" fmla="*/ 2 h 19"/>
                <a:gd name="T26" fmla="*/ 4 w 12"/>
                <a:gd name="T27" fmla="*/ 1 h 19"/>
                <a:gd name="T28" fmla="*/ 6 w 12"/>
                <a:gd name="T29" fmla="*/ 1 h 19"/>
                <a:gd name="T30" fmla="*/ 10 w 12"/>
                <a:gd name="T31" fmla="*/ 4 h 19"/>
                <a:gd name="T32" fmla="*/ 11 w 12"/>
                <a:gd name="T33" fmla="*/ 6 h 19"/>
                <a:gd name="T34" fmla="*/ 9 w 12"/>
                <a:gd name="T35" fmla="*/ 7 h 19"/>
                <a:gd name="T36" fmla="*/ 10 w 12"/>
                <a:gd name="T37" fmla="*/ 10 h 19"/>
                <a:gd name="T38" fmla="*/ 12 w 12"/>
                <a:gd name="T39" fmla="*/ 19 h 19"/>
                <a:gd name="T40" fmla="*/ 5 w 12"/>
                <a:gd name="T41" fmla="*/ 5 h 19"/>
                <a:gd name="T42" fmla="*/ 5 w 12"/>
                <a:gd name="T43" fmla="*/ 8 h 19"/>
                <a:gd name="T44" fmla="*/ 6 w 12"/>
                <a:gd name="T45" fmla="*/ 9 h 19"/>
                <a:gd name="T46" fmla="*/ 6 w 12"/>
                <a:gd name="T47" fmla="*/ 9 h 19"/>
                <a:gd name="T48" fmla="*/ 6 w 12"/>
                <a:gd name="T49" fmla="*/ 8 h 19"/>
                <a:gd name="T50" fmla="*/ 7 w 12"/>
                <a:gd name="T51" fmla="*/ 7 h 19"/>
                <a:gd name="T52" fmla="*/ 6 w 12"/>
                <a:gd name="T53" fmla="*/ 5 h 19"/>
                <a:gd name="T54" fmla="*/ 5 w 12"/>
                <a:gd name="T55" fmla="*/ 3 h 19"/>
                <a:gd name="T56" fmla="*/ 5 w 12"/>
                <a:gd name="T57" fmla="*/ 3 h 19"/>
                <a:gd name="T58" fmla="*/ 4 w 12"/>
                <a:gd name="T59" fmla="*/ 2 h 19"/>
                <a:gd name="T60" fmla="*/ 3 w 12"/>
                <a:gd name="T61" fmla="*/ 2 h 19"/>
                <a:gd name="T62" fmla="*/ 2 w 12"/>
                <a:gd name="T63" fmla="*/ 3 h 19"/>
                <a:gd name="T64" fmla="*/ 4 w 12"/>
                <a:gd name="T65" fmla="*/ 7 h 19"/>
                <a:gd name="T66" fmla="*/ 4 w 12"/>
                <a:gd name="T67" fmla="*/ 7 h 19"/>
                <a:gd name="T68" fmla="*/ 5 w 12"/>
                <a:gd name="T69" fmla="*/ 5 h 19"/>
                <a:gd name="T70" fmla="*/ 7 w 12"/>
                <a:gd name="T71" fmla="*/ 4 h 19"/>
                <a:gd name="T72" fmla="*/ 8 w 12"/>
                <a:gd name="T73" fmla="*/ 4 h 19"/>
                <a:gd name="T74" fmla="*/ 8 w 12"/>
                <a:gd name="T75" fmla="*/ 5 h 19"/>
                <a:gd name="T76" fmla="*/ 7 w 12"/>
                <a:gd name="T77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" h="19">
                  <a:moveTo>
                    <a:pt x="12" y="19"/>
                  </a:move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7" y="11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6" y="11"/>
                    <a:pt x="6" y="11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0"/>
                    <a:pt x="4" y="10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1" y="1"/>
                    <a:pt x="2" y="0"/>
                    <a:pt x="4" y="1"/>
                  </a:cubicBezTo>
                  <a:cubicBezTo>
                    <a:pt x="5" y="1"/>
                    <a:pt x="5" y="1"/>
                    <a:pt x="6" y="1"/>
                  </a:cubicBezTo>
                  <a:cubicBezTo>
                    <a:pt x="8" y="2"/>
                    <a:pt x="9" y="2"/>
                    <a:pt x="10" y="4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8"/>
                    <a:pt x="9" y="9"/>
                    <a:pt x="10" y="10"/>
                  </a:cubicBezTo>
                  <a:lnTo>
                    <a:pt x="12" y="19"/>
                  </a:lnTo>
                  <a:close/>
                  <a:moveTo>
                    <a:pt x="5" y="5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6" y="9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9"/>
                    <a:pt x="6" y="9"/>
                    <a:pt x="6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6"/>
                    <a:pt x="6" y="5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4" y="2"/>
                    <a:pt x="3" y="2"/>
                  </a:cubicBezTo>
                  <a:cubicBezTo>
                    <a:pt x="3" y="2"/>
                    <a:pt x="2" y="3"/>
                    <a:pt x="2" y="3"/>
                  </a:cubicBezTo>
                  <a:cubicBezTo>
                    <a:pt x="2" y="3"/>
                    <a:pt x="3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lnTo>
                    <a:pt x="5" y="5"/>
                  </a:lnTo>
                  <a:close/>
                  <a:moveTo>
                    <a:pt x="7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7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5" name="Freeform 364"/>
            <p:cNvSpPr>
              <a:spLocks/>
            </p:cNvSpPr>
            <p:nvPr/>
          </p:nvSpPr>
          <p:spPr bwMode="auto">
            <a:xfrm>
              <a:off x="3016" y="1538"/>
              <a:ext cx="1" cy="1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6" name="Freeform 365"/>
            <p:cNvSpPr>
              <a:spLocks/>
            </p:cNvSpPr>
            <p:nvPr/>
          </p:nvSpPr>
          <p:spPr bwMode="auto">
            <a:xfrm>
              <a:off x="3012" y="1534"/>
              <a:ext cx="7" cy="7"/>
            </a:xfrm>
            <a:custGeom>
              <a:avLst/>
              <a:gdLst>
                <a:gd name="T0" fmla="*/ 4 w 4"/>
                <a:gd name="T1" fmla="*/ 4 h 4"/>
                <a:gd name="T2" fmla="*/ 2 w 4"/>
                <a:gd name="T3" fmla="*/ 4 h 4"/>
                <a:gd name="T4" fmla="*/ 1 w 4"/>
                <a:gd name="T5" fmla="*/ 3 h 4"/>
                <a:gd name="T6" fmla="*/ 0 w 4"/>
                <a:gd name="T7" fmla="*/ 2 h 4"/>
                <a:gd name="T8" fmla="*/ 2 w 4"/>
                <a:gd name="T9" fmla="*/ 1 h 4"/>
                <a:gd name="T10" fmla="*/ 3 w 4"/>
                <a:gd name="T11" fmla="*/ 1 h 4"/>
                <a:gd name="T12" fmla="*/ 4 w 4"/>
                <a:gd name="T13" fmla="*/ 0 h 4"/>
                <a:gd name="T14" fmla="*/ 4 w 4"/>
                <a:gd name="T15" fmla="*/ 2 h 4"/>
                <a:gd name="T16" fmla="*/ 4 w 4"/>
                <a:gd name="T17" fmla="*/ 3 h 4"/>
                <a:gd name="T18" fmla="*/ 4 w 4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4">
                  <a:moveTo>
                    <a:pt x="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7" name="Freeform 366"/>
            <p:cNvSpPr>
              <a:spLocks/>
            </p:cNvSpPr>
            <p:nvPr/>
          </p:nvSpPr>
          <p:spPr bwMode="auto">
            <a:xfrm>
              <a:off x="3005" y="1551"/>
              <a:ext cx="12" cy="11"/>
            </a:xfrm>
            <a:custGeom>
              <a:avLst/>
              <a:gdLst>
                <a:gd name="T0" fmla="*/ 7 w 7"/>
                <a:gd name="T1" fmla="*/ 6 h 6"/>
                <a:gd name="T2" fmla="*/ 0 w 7"/>
                <a:gd name="T3" fmla="*/ 2 h 6"/>
                <a:gd name="T4" fmla="*/ 7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7" y="6"/>
                  </a:moveTo>
                  <a:cubicBezTo>
                    <a:pt x="6" y="3"/>
                    <a:pt x="3" y="0"/>
                    <a:pt x="0" y="2"/>
                  </a:cubicBezTo>
                  <a:cubicBezTo>
                    <a:pt x="2" y="3"/>
                    <a:pt x="6" y="6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8" name="Freeform 367"/>
            <p:cNvSpPr>
              <a:spLocks/>
            </p:cNvSpPr>
            <p:nvPr/>
          </p:nvSpPr>
          <p:spPr bwMode="auto">
            <a:xfrm>
              <a:off x="3004" y="1551"/>
              <a:ext cx="15" cy="12"/>
            </a:xfrm>
            <a:custGeom>
              <a:avLst/>
              <a:gdLst>
                <a:gd name="T0" fmla="*/ 7 w 9"/>
                <a:gd name="T1" fmla="*/ 7 h 7"/>
                <a:gd name="T2" fmla="*/ 7 w 9"/>
                <a:gd name="T3" fmla="*/ 7 h 7"/>
                <a:gd name="T4" fmla="*/ 3 w 9"/>
                <a:gd name="T5" fmla="*/ 4 h 7"/>
                <a:gd name="T6" fmla="*/ 1 w 9"/>
                <a:gd name="T7" fmla="*/ 3 h 7"/>
                <a:gd name="T8" fmla="*/ 0 w 9"/>
                <a:gd name="T9" fmla="*/ 2 h 7"/>
                <a:gd name="T10" fmla="*/ 1 w 9"/>
                <a:gd name="T11" fmla="*/ 1 h 7"/>
                <a:gd name="T12" fmla="*/ 3 w 9"/>
                <a:gd name="T13" fmla="*/ 0 h 7"/>
                <a:gd name="T14" fmla="*/ 8 w 9"/>
                <a:gd name="T15" fmla="*/ 5 h 7"/>
                <a:gd name="T16" fmla="*/ 9 w 9"/>
                <a:gd name="T17" fmla="*/ 6 h 7"/>
                <a:gd name="T18" fmla="*/ 8 w 9"/>
                <a:gd name="T19" fmla="*/ 6 h 7"/>
                <a:gd name="T20" fmla="*/ 7 w 9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5" y="6"/>
                    <a:pt x="3" y="4"/>
                  </a:cubicBezTo>
                  <a:cubicBezTo>
                    <a:pt x="2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6" y="0"/>
                    <a:pt x="8" y="3"/>
                    <a:pt x="8" y="5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7"/>
                    <a:pt x="8" y="7"/>
                    <a:pt x="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99" name="Freeform 368"/>
            <p:cNvSpPr>
              <a:spLocks/>
            </p:cNvSpPr>
            <p:nvPr/>
          </p:nvSpPr>
          <p:spPr bwMode="auto">
            <a:xfrm>
              <a:off x="2893" y="1479"/>
              <a:ext cx="83" cy="86"/>
            </a:xfrm>
            <a:custGeom>
              <a:avLst/>
              <a:gdLst>
                <a:gd name="T0" fmla="*/ 28 w 48"/>
                <a:gd name="T1" fmla="*/ 8 h 50"/>
                <a:gd name="T2" fmla="*/ 29 w 48"/>
                <a:gd name="T3" fmla="*/ 8 h 50"/>
                <a:gd name="T4" fmla="*/ 27 w 48"/>
                <a:gd name="T5" fmla="*/ 4 h 50"/>
                <a:gd name="T6" fmla="*/ 28 w 48"/>
                <a:gd name="T7" fmla="*/ 3 h 50"/>
                <a:gd name="T8" fmla="*/ 21 w 48"/>
                <a:gd name="T9" fmla="*/ 0 h 50"/>
                <a:gd name="T10" fmla="*/ 14 w 48"/>
                <a:gd name="T11" fmla="*/ 4 h 50"/>
                <a:gd name="T12" fmla="*/ 10 w 48"/>
                <a:gd name="T13" fmla="*/ 6 h 50"/>
                <a:gd name="T14" fmla="*/ 8 w 48"/>
                <a:gd name="T15" fmla="*/ 4 h 50"/>
                <a:gd name="T16" fmla="*/ 2 w 48"/>
                <a:gd name="T17" fmla="*/ 9 h 50"/>
                <a:gd name="T18" fmla="*/ 2 w 48"/>
                <a:gd name="T19" fmla="*/ 13 h 50"/>
                <a:gd name="T20" fmla="*/ 4 w 48"/>
                <a:gd name="T21" fmla="*/ 18 h 50"/>
                <a:gd name="T22" fmla="*/ 9 w 48"/>
                <a:gd name="T23" fmla="*/ 15 h 50"/>
                <a:gd name="T24" fmla="*/ 14 w 48"/>
                <a:gd name="T25" fmla="*/ 17 h 50"/>
                <a:gd name="T26" fmla="*/ 20 w 48"/>
                <a:gd name="T27" fmla="*/ 26 h 50"/>
                <a:gd name="T28" fmla="*/ 24 w 48"/>
                <a:gd name="T29" fmla="*/ 30 h 50"/>
                <a:gd name="T30" fmla="*/ 29 w 48"/>
                <a:gd name="T31" fmla="*/ 31 h 50"/>
                <a:gd name="T32" fmla="*/ 36 w 48"/>
                <a:gd name="T33" fmla="*/ 37 h 50"/>
                <a:gd name="T34" fmla="*/ 38 w 48"/>
                <a:gd name="T35" fmla="*/ 43 h 50"/>
                <a:gd name="T36" fmla="*/ 37 w 48"/>
                <a:gd name="T37" fmla="*/ 45 h 50"/>
                <a:gd name="T38" fmla="*/ 40 w 48"/>
                <a:gd name="T39" fmla="*/ 44 h 50"/>
                <a:gd name="T40" fmla="*/ 42 w 48"/>
                <a:gd name="T41" fmla="*/ 41 h 50"/>
                <a:gd name="T42" fmla="*/ 40 w 48"/>
                <a:gd name="T43" fmla="*/ 38 h 50"/>
                <a:gd name="T44" fmla="*/ 47 w 48"/>
                <a:gd name="T45" fmla="*/ 39 h 50"/>
                <a:gd name="T46" fmla="*/ 37 w 48"/>
                <a:gd name="T47" fmla="*/ 30 h 50"/>
                <a:gd name="T48" fmla="*/ 36 w 48"/>
                <a:gd name="T49" fmla="*/ 28 h 50"/>
                <a:gd name="T50" fmla="*/ 31 w 48"/>
                <a:gd name="T51" fmla="*/ 25 h 50"/>
                <a:gd name="T52" fmla="*/ 28 w 48"/>
                <a:gd name="T53" fmla="*/ 19 h 50"/>
                <a:gd name="T54" fmla="*/ 23 w 48"/>
                <a:gd name="T55" fmla="*/ 13 h 50"/>
                <a:gd name="T56" fmla="*/ 28 w 48"/>
                <a:gd name="T57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8" h="50">
                  <a:moveTo>
                    <a:pt x="28" y="8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29" y="6"/>
                    <a:pt x="28" y="5"/>
                    <a:pt x="27" y="4"/>
                  </a:cubicBezTo>
                  <a:cubicBezTo>
                    <a:pt x="28" y="4"/>
                    <a:pt x="28" y="3"/>
                    <a:pt x="28" y="3"/>
                  </a:cubicBezTo>
                  <a:cubicBezTo>
                    <a:pt x="26" y="2"/>
                    <a:pt x="22" y="0"/>
                    <a:pt x="21" y="0"/>
                  </a:cubicBezTo>
                  <a:cubicBezTo>
                    <a:pt x="17" y="1"/>
                    <a:pt x="15" y="0"/>
                    <a:pt x="14" y="4"/>
                  </a:cubicBezTo>
                  <a:cubicBezTo>
                    <a:pt x="12" y="2"/>
                    <a:pt x="11" y="3"/>
                    <a:pt x="10" y="6"/>
                  </a:cubicBezTo>
                  <a:cubicBezTo>
                    <a:pt x="10" y="5"/>
                    <a:pt x="8" y="4"/>
                    <a:pt x="8" y="4"/>
                  </a:cubicBezTo>
                  <a:cubicBezTo>
                    <a:pt x="5" y="7"/>
                    <a:pt x="0" y="5"/>
                    <a:pt x="2" y="9"/>
                  </a:cubicBezTo>
                  <a:cubicBezTo>
                    <a:pt x="3" y="10"/>
                    <a:pt x="2" y="12"/>
                    <a:pt x="2" y="13"/>
                  </a:cubicBezTo>
                  <a:cubicBezTo>
                    <a:pt x="3" y="16"/>
                    <a:pt x="4" y="15"/>
                    <a:pt x="4" y="18"/>
                  </a:cubicBezTo>
                  <a:cubicBezTo>
                    <a:pt x="6" y="17"/>
                    <a:pt x="7" y="16"/>
                    <a:pt x="9" y="15"/>
                  </a:cubicBezTo>
                  <a:cubicBezTo>
                    <a:pt x="10" y="14"/>
                    <a:pt x="13" y="16"/>
                    <a:pt x="14" y="17"/>
                  </a:cubicBezTo>
                  <a:cubicBezTo>
                    <a:pt x="17" y="18"/>
                    <a:pt x="15" y="25"/>
                    <a:pt x="20" y="26"/>
                  </a:cubicBezTo>
                  <a:cubicBezTo>
                    <a:pt x="21" y="26"/>
                    <a:pt x="23" y="28"/>
                    <a:pt x="24" y="30"/>
                  </a:cubicBezTo>
                  <a:cubicBezTo>
                    <a:pt x="26" y="32"/>
                    <a:pt x="27" y="30"/>
                    <a:pt x="29" y="31"/>
                  </a:cubicBezTo>
                  <a:cubicBezTo>
                    <a:pt x="31" y="33"/>
                    <a:pt x="34" y="38"/>
                    <a:pt x="36" y="37"/>
                  </a:cubicBezTo>
                  <a:cubicBezTo>
                    <a:pt x="37" y="39"/>
                    <a:pt x="37" y="41"/>
                    <a:pt x="38" y="43"/>
                  </a:cubicBezTo>
                  <a:cubicBezTo>
                    <a:pt x="39" y="45"/>
                    <a:pt x="37" y="43"/>
                    <a:pt x="37" y="45"/>
                  </a:cubicBezTo>
                  <a:cubicBezTo>
                    <a:pt x="35" y="50"/>
                    <a:pt x="39" y="48"/>
                    <a:pt x="40" y="44"/>
                  </a:cubicBezTo>
                  <a:cubicBezTo>
                    <a:pt x="40" y="42"/>
                    <a:pt x="42" y="43"/>
                    <a:pt x="42" y="41"/>
                  </a:cubicBezTo>
                  <a:cubicBezTo>
                    <a:pt x="42" y="40"/>
                    <a:pt x="39" y="40"/>
                    <a:pt x="40" y="38"/>
                  </a:cubicBezTo>
                  <a:cubicBezTo>
                    <a:pt x="41" y="34"/>
                    <a:pt x="45" y="35"/>
                    <a:pt x="47" y="39"/>
                  </a:cubicBezTo>
                  <a:cubicBezTo>
                    <a:pt x="48" y="33"/>
                    <a:pt x="40" y="32"/>
                    <a:pt x="37" y="30"/>
                  </a:cubicBezTo>
                  <a:cubicBezTo>
                    <a:pt x="36" y="29"/>
                    <a:pt x="40" y="27"/>
                    <a:pt x="36" y="28"/>
                  </a:cubicBezTo>
                  <a:cubicBezTo>
                    <a:pt x="33" y="28"/>
                    <a:pt x="32" y="27"/>
                    <a:pt x="31" y="25"/>
                  </a:cubicBezTo>
                  <a:cubicBezTo>
                    <a:pt x="29" y="23"/>
                    <a:pt x="29" y="20"/>
                    <a:pt x="28" y="19"/>
                  </a:cubicBezTo>
                  <a:cubicBezTo>
                    <a:pt x="26" y="16"/>
                    <a:pt x="24" y="17"/>
                    <a:pt x="23" y="13"/>
                  </a:cubicBezTo>
                  <a:cubicBezTo>
                    <a:pt x="22" y="11"/>
                    <a:pt x="26" y="4"/>
                    <a:pt x="28" y="8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0" name="Freeform 369"/>
            <p:cNvSpPr>
              <a:spLocks noEditPoints="1"/>
            </p:cNvSpPr>
            <p:nvPr/>
          </p:nvSpPr>
          <p:spPr bwMode="auto">
            <a:xfrm>
              <a:off x="2895" y="1477"/>
              <a:ext cx="83" cy="86"/>
            </a:xfrm>
            <a:custGeom>
              <a:avLst/>
              <a:gdLst>
                <a:gd name="T0" fmla="*/ 35 w 48"/>
                <a:gd name="T1" fmla="*/ 46 h 50"/>
                <a:gd name="T2" fmla="*/ 34 w 48"/>
                <a:gd name="T3" fmla="*/ 39 h 50"/>
                <a:gd name="T4" fmla="*/ 26 w 48"/>
                <a:gd name="T5" fmla="*/ 33 h 50"/>
                <a:gd name="T6" fmla="*/ 18 w 48"/>
                <a:gd name="T7" fmla="*/ 28 h 50"/>
                <a:gd name="T8" fmla="*/ 12 w 48"/>
                <a:gd name="T9" fmla="*/ 18 h 50"/>
                <a:gd name="T10" fmla="*/ 4 w 48"/>
                <a:gd name="T11" fmla="*/ 20 h 50"/>
                <a:gd name="T12" fmla="*/ 2 w 48"/>
                <a:gd name="T13" fmla="*/ 17 h 50"/>
                <a:gd name="T14" fmla="*/ 0 w 48"/>
                <a:gd name="T15" fmla="*/ 11 h 50"/>
                <a:gd name="T16" fmla="*/ 6 w 48"/>
                <a:gd name="T17" fmla="*/ 4 h 50"/>
                <a:gd name="T18" fmla="*/ 9 w 48"/>
                <a:gd name="T19" fmla="*/ 5 h 50"/>
                <a:gd name="T20" fmla="*/ 20 w 48"/>
                <a:gd name="T21" fmla="*/ 0 h 50"/>
                <a:gd name="T22" fmla="*/ 29 w 48"/>
                <a:gd name="T23" fmla="*/ 3 h 50"/>
                <a:gd name="T24" fmla="*/ 29 w 48"/>
                <a:gd name="T25" fmla="*/ 8 h 50"/>
                <a:gd name="T26" fmla="*/ 27 w 48"/>
                <a:gd name="T27" fmla="*/ 10 h 50"/>
                <a:gd name="T28" fmla="*/ 25 w 48"/>
                <a:gd name="T29" fmla="*/ 17 h 50"/>
                <a:gd name="T30" fmla="*/ 30 w 48"/>
                <a:gd name="T31" fmla="*/ 25 h 50"/>
                <a:gd name="T32" fmla="*/ 37 w 48"/>
                <a:gd name="T33" fmla="*/ 28 h 50"/>
                <a:gd name="T34" fmla="*/ 37 w 48"/>
                <a:gd name="T35" fmla="*/ 31 h 50"/>
                <a:gd name="T36" fmla="*/ 46 w 48"/>
                <a:gd name="T37" fmla="*/ 42 h 50"/>
                <a:gd name="T38" fmla="*/ 40 w 48"/>
                <a:gd name="T39" fmla="*/ 39 h 50"/>
                <a:gd name="T40" fmla="*/ 40 w 48"/>
                <a:gd name="T41" fmla="*/ 45 h 50"/>
                <a:gd name="T42" fmla="*/ 36 w 48"/>
                <a:gd name="T43" fmla="*/ 37 h 50"/>
                <a:gd name="T44" fmla="*/ 37 w 48"/>
                <a:gd name="T45" fmla="*/ 46 h 50"/>
                <a:gd name="T46" fmla="*/ 38 w 48"/>
                <a:gd name="T47" fmla="*/ 45 h 50"/>
                <a:gd name="T48" fmla="*/ 39 w 48"/>
                <a:gd name="T49" fmla="*/ 42 h 50"/>
                <a:gd name="T50" fmla="*/ 44 w 48"/>
                <a:gd name="T51" fmla="*/ 36 h 50"/>
                <a:gd name="T52" fmla="*/ 35 w 48"/>
                <a:gd name="T53" fmla="*/ 31 h 50"/>
                <a:gd name="T54" fmla="*/ 29 w 48"/>
                <a:gd name="T55" fmla="*/ 27 h 50"/>
                <a:gd name="T56" fmla="*/ 26 w 48"/>
                <a:gd name="T57" fmla="*/ 20 h 50"/>
                <a:gd name="T58" fmla="*/ 23 w 48"/>
                <a:gd name="T59" fmla="*/ 9 h 50"/>
                <a:gd name="T60" fmla="*/ 26 w 48"/>
                <a:gd name="T61" fmla="*/ 6 h 50"/>
                <a:gd name="T62" fmla="*/ 26 w 48"/>
                <a:gd name="T63" fmla="*/ 4 h 50"/>
                <a:gd name="T64" fmla="*/ 19 w 48"/>
                <a:gd name="T65" fmla="*/ 2 h 50"/>
                <a:gd name="T66" fmla="*/ 13 w 48"/>
                <a:gd name="T67" fmla="*/ 6 h 50"/>
                <a:gd name="T68" fmla="*/ 10 w 48"/>
                <a:gd name="T69" fmla="*/ 10 h 50"/>
                <a:gd name="T70" fmla="*/ 7 w 48"/>
                <a:gd name="T71" fmla="*/ 6 h 50"/>
                <a:gd name="T72" fmla="*/ 2 w 48"/>
                <a:gd name="T73" fmla="*/ 10 h 50"/>
                <a:gd name="T74" fmla="*/ 3 w 48"/>
                <a:gd name="T75" fmla="*/ 16 h 50"/>
                <a:gd name="T76" fmla="*/ 7 w 48"/>
                <a:gd name="T77" fmla="*/ 15 h 50"/>
                <a:gd name="T78" fmla="*/ 16 w 48"/>
                <a:gd name="T79" fmla="*/ 21 h 50"/>
                <a:gd name="T80" fmla="*/ 24 w 48"/>
                <a:gd name="T81" fmla="*/ 30 h 50"/>
                <a:gd name="T82" fmla="*/ 31 w 48"/>
                <a:gd name="T83" fmla="*/ 3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8" h="50">
                  <a:moveTo>
                    <a:pt x="36" y="50"/>
                  </a:moveTo>
                  <a:cubicBezTo>
                    <a:pt x="36" y="50"/>
                    <a:pt x="35" y="50"/>
                    <a:pt x="35" y="49"/>
                  </a:cubicBezTo>
                  <a:cubicBezTo>
                    <a:pt x="34" y="49"/>
                    <a:pt x="34" y="48"/>
                    <a:pt x="35" y="46"/>
                  </a:cubicBezTo>
                  <a:cubicBezTo>
                    <a:pt x="35" y="45"/>
                    <a:pt x="36" y="44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5" y="42"/>
                    <a:pt x="35" y="41"/>
                    <a:pt x="34" y="39"/>
                  </a:cubicBezTo>
                  <a:cubicBezTo>
                    <a:pt x="33" y="39"/>
                    <a:pt x="31" y="37"/>
                    <a:pt x="29" y="36"/>
                  </a:cubicBezTo>
                  <a:cubicBezTo>
                    <a:pt x="29" y="35"/>
                    <a:pt x="28" y="34"/>
                    <a:pt x="27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3"/>
                    <a:pt x="24" y="33"/>
                    <a:pt x="23" y="31"/>
                  </a:cubicBezTo>
                  <a:cubicBezTo>
                    <a:pt x="22" y="31"/>
                    <a:pt x="22" y="31"/>
                    <a:pt x="21" y="30"/>
                  </a:cubicBezTo>
                  <a:cubicBezTo>
                    <a:pt x="21" y="29"/>
                    <a:pt x="19" y="28"/>
                    <a:pt x="18" y="28"/>
                  </a:cubicBezTo>
                  <a:cubicBezTo>
                    <a:pt x="15" y="27"/>
                    <a:pt x="15" y="24"/>
                    <a:pt x="14" y="22"/>
                  </a:cubicBezTo>
                  <a:cubicBezTo>
                    <a:pt x="14" y="20"/>
                    <a:pt x="14" y="19"/>
                    <a:pt x="13" y="19"/>
                  </a:cubicBezTo>
                  <a:cubicBezTo>
                    <a:pt x="13" y="19"/>
                    <a:pt x="12" y="18"/>
                    <a:pt x="12" y="18"/>
                  </a:cubicBezTo>
                  <a:cubicBezTo>
                    <a:pt x="11" y="18"/>
                    <a:pt x="9" y="17"/>
                    <a:pt x="9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6" y="19"/>
                    <a:pt x="4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8"/>
                    <a:pt x="2" y="18"/>
                    <a:pt x="2" y="17"/>
                  </a:cubicBezTo>
                  <a:cubicBezTo>
                    <a:pt x="1" y="17"/>
                    <a:pt x="0" y="16"/>
                    <a:pt x="0" y="14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9"/>
                    <a:pt x="0" y="8"/>
                    <a:pt x="0" y="8"/>
                  </a:cubicBezTo>
                  <a:cubicBezTo>
                    <a:pt x="1" y="7"/>
                    <a:pt x="2" y="6"/>
                    <a:pt x="3" y="6"/>
                  </a:cubicBezTo>
                  <a:cubicBezTo>
                    <a:pt x="4" y="6"/>
                    <a:pt x="5" y="5"/>
                    <a:pt x="6" y="4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5"/>
                    <a:pt x="9" y="5"/>
                  </a:cubicBezTo>
                  <a:cubicBezTo>
                    <a:pt x="9" y="4"/>
                    <a:pt x="10" y="3"/>
                    <a:pt x="13" y="3"/>
                  </a:cubicBezTo>
                  <a:cubicBezTo>
                    <a:pt x="13" y="1"/>
                    <a:pt x="16" y="1"/>
                    <a:pt x="1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3" y="1"/>
                    <a:pt x="24" y="1"/>
                  </a:cubicBezTo>
                  <a:cubicBezTo>
                    <a:pt x="26" y="2"/>
                    <a:pt x="27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6"/>
                    <a:pt x="29" y="7"/>
                    <a:pt x="29" y="8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9"/>
                    <a:pt x="26" y="8"/>
                    <a:pt x="24" y="10"/>
                  </a:cubicBezTo>
                  <a:cubicBezTo>
                    <a:pt x="23" y="12"/>
                    <a:pt x="23" y="13"/>
                    <a:pt x="23" y="14"/>
                  </a:cubicBezTo>
                  <a:cubicBezTo>
                    <a:pt x="23" y="16"/>
                    <a:pt x="24" y="16"/>
                    <a:pt x="25" y="17"/>
                  </a:cubicBezTo>
                  <a:cubicBezTo>
                    <a:pt x="26" y="18"/>
                    <a:pt x="27" y="18"/>
                    <a:pt x="28" y="19"/>
                  </a:cubicBezTo>
                  <a:cubicBezTo>
                    <a:pt x="28" y="20"/>
                    <a:pt x="29" y="21"/>
                    <a:pt x="29" y="22"/>
                  </a:cubicBezTo>
                  <a:cubicBezTo>
                    <a:pt x="29" y="23"/>
                    <a:pt x="30" y="24"/>
                    <a:pt x="30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2" y="27"/>
                    <a:pt x="33" y="28"/>
                    <a:pt x="35" y="28"/>
                  </a:cubicBezTo>
                  <a:cubicBezTo>
                    <a:pt x="36" y="28"/>
                    <a:pt x="36" y="28"/>
                    <a:pt x="37" y="28"/>
                  </a:cubicBezTo>
                  <a:cubicBezTo>
                    <a:pt x="37" y="28"/>
                    <a:pt x="38" y="28"/>
                    <a:pt x="38" y="28"/>
                  </a:cubicBezTo>
                  <a:cubicBezTo>
                    <a:pt x="38" y="29"/>
                    <a:pt x="38" y="30"/>
                    <a:pt x="37" y="30"/>
                  </a:cubicBezTo>
                  <a:cubicBezTo>
                    <a:pt x="37" y="30"/>
                    <a:pt x="37" y="30"/>
                    <a:pt x="37" y="31"/>
                  </a:cubicBezTo>
                  <a:cubicBezTo>
                    <a:pt x="38" y="31"/>
                    <a:pt x="39" y="32"/>
                    <a:pt x="40" y="32"/>
                  </a:cubicBezTo>
                  <a:cubicBezTo>
                    <a:pt x="44" y="33"/>
                    <a:pt x="48" y="35"/>
                    <a:pt x="47" y="40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4" y="39"/>
                    <a:pt x="43" y="37"/>
                    <a:pt x="42" y="37"/>
                  </a:cubicBezTo>
                  <a:cubicBezTo>
                    <a:pt x="41" y="37"/>
                    <a:pt x="40" y="38"/>
                    <a:pt x="40" y="39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1" y="40"/>
                    <a:pt x="42" y="41"/>
                    <a:pt x="42" y="42"/>
                  </a:cubicBezTo>
                  <a:cubicBezTo>
                    <a:pt x="42" y="44"/>
                    <a:pt x="41" y="44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8"/>
                    <a:pt x="38" y="50"/>
                    <a:pt x="36" y="50"/>
                  </a:cubicBezTo>
                  <a:close/>
                  <a:moveTo>
                    <a:pt x="36" y="37"/>
                  </a:moveTo>
                  <a:cubicBezTo>
                    <a:pt x="36" y="38"/>
                    <a:pt x="36" y="38"/>
                    <a:pt x="36" y="38"/>
                  </a:cubicBezTo>
                  <a:cubicBezTo>
                    <a:pt x="37" y="40"/>
                    <a:pt x="37" y="41"/>
                    <a:pt x="38" y="43"/>
                  </a:cubicBezTo>
                  <a:cubicBezTo>
                    <a:pt x="38" y="44"/>
                    <a:pt x="38" y="45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7" y="47"/>
                    <a:pt x="37" y="48"/>
                    <a:pt x="36" y="48"/>
                  </a:cubicBezTo>
                  <a:cubicBezTo>
                    <a:pt x="37" y="47"/>
                    <a:pt x="38" y="46"/>
                    <a:pt x="38" y="45"/>
                  </a:cubicBezTo>
                  <a:cubicBezTo>
                    <a:pt x="38" y="44"/>
                    <a:pt x="39" y="43"/>
                    <a:pt x="39" y="43"/>
                  </a:cubicBezTo>
                  <a:cubicBezTo>
                    <a:pt x="40" y="43"/>
                    <a:pt x="40" y="43"/>
                    <a:pt x="40" y="42"/>
                  </a:cubicBezTo>
                  <a:cubicBezTo>
                    <a:pt x="40" y="42"/>
                    <a:pt x="40" y="42"/>
                    <a:pt x="39" y="42"/>
                  </a:cubicBezTo>
                  <a:cubicBezTo>
                    <a:pt x="39" y="41"/>
                    <a:pt x="38" y="41"/>
                    <a:pt x="38" y="39"/>
                  </a:cubicBezTo>
                  <a:cubicBezTo>
                    <a:pt x="39" y="36"/>
                    <a:pt x="41" y="35"/>
                    <a:pt x="42" y="35"/>
                  </a:cubicBezTo>
                  <a:cubicBezTo>
                    <a:pt x="42" y="35"/>
                    <a:pt x="43" y="36"/>
                    <a:pt x="44" y="36"/>
                  </a:cubicBezTo>
                  <a:cubicBezTo>
                    <a:pt x="43" y="35"/>
                    <a:pt x="41" y="35"/>
                    <a:pt x="39" y="34"/>
                  </a:cubicBezTo>
                  <a:cubicBezTo>
                    <a:pt x="38" y="33"/>
                    <a:pt x="37" y="33"/>
                    <a:pt x="36" y="32"/>
                  </a:cubicBezTo>
                  <a:cubicBezTo>
                    <a:pt x="35" y="32"/>
                    <a:pt x="35" y="31"/>
                    <a:pt x="35" y="31"/>
                  </a:cubicBezTo>
                  <a:cubicBezTo>
                    <a:pt x="35" y="31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2" y="30"/>
                    <a:pt x="31" y="29"/>
                    <a:pt x="29" y="27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8" y="25"/>
                    <a:pt x="28" y="24"/>
                    <a:pt x="27" y="23"/>
                  </a:cubicBezTo>
                  <a:cubicBezTo>
                    <a:pt x="27" y="22"/>
                    <a:pt x="27" y="21"/>
                    <a:pt x="26" y="20"/>
                  </a:cubicBezTo>
                  <a:cubicBezTo>
                    <a:pt x="26" y="20"/>
                    <a:pt x="25" y="19"/>
                    <a:pt x="24" y="19"/>
                  </a:cubicBezTo>
                  <a:cubicBezTo>
                    <a:pt x="23" y="18"/>
                    <a:pt x="22" y="17"/>
                    <a:pt x="21" y="15"/>
                  </a:cubicBezTo>
                  <a:cubicBezTo>
                    <a:pt x="21" y="13"/>
                    <a:pt x="22" y="11"/>
                    <a:pt x="23" y="9"/>
                  </a:cubicBezTo>
                  <a:cubicBezTo>
                    <a:pt x="24" y="8"/>
                    <a:pt x="25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6"/>
                    <a:pt x="26" y="6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4"/>
                  </a:cubicBezTo>
                  <a:cubicBezTo>
                    <a:pt x="25" y="4"/>
                    <a:pt x="24" y="4"/>
                    <a:pt x="23" y="3"/>
                  </a:cubicBezTo>
                  <a:cubicBezTo>
                    <a:pt x="22" y="3"/>
                    <a:pt x="21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5" y="3"/>
                    <a:pt x="15" y="3"/>
                    <a:pt x="14" y="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5"/>
                    <a:pt x="11" y="5"/>
                    <a:pt x="11" y="5"/>
                  </a:cubicBezTo>
                  <a:cubicBezTo>
                    <a:pt x="11" y="5"/>
                    <a:pt x="10" y="5"/>
                    <a:pt x="10" y="7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7"/>
                    <a:pt x="4" y="7"/>
                    <a:pt x="3" y="8"/>
                  </a:cubicBezTo>
                  <a:cubicBezTo>
                    <a:pt x="3" y="8"/>
                    <a:pt x="2" y="8"/>
                    <a:pt x="2" y="8"/>
                  </a:cubicBezTo>
                  <a:cubicBezTo>
                    <a:pt x="2" y="8"/>
                    <a:pt x="2" y="9"/>
                    <a:pt x="2" y="10"/>
                  </a:cubicBezTo>
                  <a:cubicBezTo>
                    <a:pt x="3" y="11"/>
                    <a:pt x="2" y="12"/>
                    <a:pt x="2" y="12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5"/>
                    <a:pt x="3" y="15"/>
                    <a:pt x="3" y="16"/>
                  </a:cubicBezTo>
                  <a:cubicBezTo>
                    <a:pt x="4" y="16"/>
                    <a:pt x="4" y="17"/>
                    <a:pt x="4" y="18"/>
                  </a:cubicBezTo>
                  <a:cubicBezTo>
                    <a:pt x="5" y="17"/>
                    <a:pt x="6" y="17"/>
                    <a:pt x="7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4"/>
                    <a:pt x="11" y="15"/>
                    <a:pt x="13" y="16"/>
                  </a:cubicBezTo>
                  <a:cubicBezTo>
                    <a:pt x="13" y="17"/>
                    <a:pt x="13" y="17"/>
                    <a:pt x="14" y="17"/>
                  </a:cubicBezTo>
                  <a:cubicBezTo>
                    <a:pt x="15" y="17"/>
                    <a:pt x="16" y="19"/>
                    <a:pt x="16" y="21"/>
                  </a:cubicBezTo>
                  <a:cubicBezTo>
                    <a:pt x="17" y="24"/>
                    <a:pt x="17" y="25"/>
                    <a:pt x="19" y="26"/>
                  </a:cubicBezTo>
                  <a:cubicBezTo>
                    <a:pt x="20" y="26"/>
                    <a:pt x="22" y="27"/>
                    <a:pt x="23" y="29"/>
                  </a:cubicBezTo>
                  <a:cubicBezTo>
                    <a:pt x="23" y="29"/>
                    <a:pt x="24" y="30"/>
                    <a:pt x="24" y="30"/>
                  </a:cubicBezTo>
                  <a:cubicBezTo>
                    <a:pt x="25" y="31"/>
                    <a:pt x="25" y="31"/>
                    <a:pt x="26" y="31"/>
                  </a:cubicBezTo>
                  <a:cubicBezTo>
                    <a:pt x="26" y="31"/>
                    <a:pt x="27" y="31"/>
                    <a:pt x="28" y="32"/>
                  </a:cubicBezTo>
                  <a:cubicBezTo>
                    <a:pt x="29" y="32"/>
                    <a:pt x="30" y="33"/>
                    <a:pt x="31" y="34"/>
                  </a:cubicBezTo>
                  <a:cubicBezTo>
                    <a:pt x="32" y="36"/>
                    <a:pt x="34" y="38"/>
                    <a:pt x="35" y="38"/>
                  </a:cubicBezTo>
                  <a:lnTo>
                    <a:pt x="36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1" name="Freeform 370"/>
            <p:cNvSpPr>
              <a:spLocks/>
            </p:cNvSpPr>
            <p:nvPr/>
          </p:nvSpPr>
          <p:spPr bwMode="auto">
            <a:xfrm>
              <a:off x="2905" y="1532"/>
              <a:ext cx="11" cy="23"/>
            </a:xfrm>
            <a:custGeom>
              <a:avLst/>
              <a:gdLst>
                <a:gd name="T0" fmla="*/ 4 w 6"/>
                <a:gd name="T1" fmla="*/ 0 h 13"/>
                <a:gd name="T2" fmla="*/ 6 w 6"/>
                <a:gd name="T3" fmla="*/ 7 h 13"/>
                <a:gd name="T4" fmla="*/ 2 w 6"/>
                <a:gd name="T5" fmla="*/ 13 h 13"/>
                <a:gd name="T6" fmla="*/ 0 w 6"/>
                <a:gd name="T7" fmla="*/ 2 h 13"/>
                <a:gd name="T8" fmla="*/ 4 w 6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3">
                  <a:moveTo>
                    <a:pt x="4" y="0"/>
                  </a:moveTo>
                  <a:cubicBezTo>
                    <a:pt x="6" y="1"/>
                    <a:pt x="6" y="5"/>
                    <a:pt x="6" y="7"/>
                  </a:cubicBezTo>
                  <a:cubicBezTo>
                    <a:pt x="6" y="11"/>
                    <a:pt x="5" y="10"/>
                    <a:pt x="2" y="13"/>
                  </a:cubicBezTo>
                  <a:cubicBezTo>
                    <a:pt x="0" y="11"/>
                    <a:pt x="1" y="5"/>
                    <a:pt x="0" y="2"/>
                  </a:cubicBezTo>
                  <a:cubicBezTo>
                    <a:pt x="2" y="3"/>
                    <a:pt x="3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2" name="Freeform 371"/>
            <p:cNvSpPr>
              <a:spLocks noEditPoints="1"/>
            </p:cNvSpPr>
            <p:nvPr/>
          </p:nvSpPr>
          <p:spPr bwMode="auto">
            <a:xfrm>
              <a:off x="2904" y="1531"/>
              <a:ext cx="14" cy="26"/>
            </a:xfrm>
            <a:custGeom>
              <a:avLst/>
              <a:gdLst>
                <a:gd name="T0" fmla="*/ 3 w 8"/>
                <a:gd name="T1" fmla="*/ 15 h 15"/>
                <a:gd name="T2" fmla="*/ 3 w 8"/>
                <a:gd name="T3" fmla="*/ 14 h 15"/>
                <a:gd name="T4" fmla="*/ 1 w 8"/>
                <a:gd name="T5" fmla="*/ 7 h 15"/>
                <a:gd name="T6" fmla="*/ 0 w 8"/>
                <a:gd name="T7" fmla="*/ 3 h 15"/>
                <a:gd name="T8" fmla="*/ 0 w 8"/>
                <a:gd name="T9" fmla="*/ 1 h 15"/>
                <a:gd name="T10" fmla="*/ 1 w 8"/>
                <a:gd name="T11" fmla="*/ 2 h 15"/>
                <a:gd name="T12" fmla="*/ 4 w 8"/>
                <a:gd name="T13" fmla="*/ 1 h 15"/>
                <a:gd name="T14" fmla="*/ 4 w 8"/>
                <a:gd name="T15" fmla="*/ 0 h 15"/>
                <a:gd name="T16" fmla="*/ 5 w 8"/>
                <a:gd name="T17" fmla="*/ 0 h 15"/>
                <a:gd name="T18" fmla="*/ 8 w 8"/>
                <a:gd name="T19" fmla="*/ 7 h 15"/>
                <a:gd name="T20" fmla="*/ 8 w 8"/>
                <a:gd name="T21" fmla="*/ 8 h 15"/>
                <a:gd name="T22" fmla="*/ 6 w 8"/>
                <a:gd name="T23" fmla="*/ 13 h 15"/>
                <a:gd name="T24" fmla="*/ 4 w 8"/>
                <a:gd name="T25" fmla="*/ 14 h 15"/>
                <a:gd name="T26" fmla="*/ 3 w 8"/>
                <a:gd name="T27" fmla="*/ 15 h 15"/>
                <a:gd name="T28" fmla="*/ 2 w 8"/>
                <a:gd name="T29" fmla="*/ 4 h 15"/>
                <a:gd name="T30" fmla="*/ 2 w 8"/>
                <a:gd name="T31" fmla="*/ 6 h 15"/>
                <a:gd name="T32" fmla="*/ 3 w 8"/>
                <a:gd name="T33" fmla="*/ 12 h 15"/>
                <a:gd name="T34" fmla="*/ 5 w 8"/>
                <a:gd name="T35" fmla="*/ 11 h 15"/>
                <a:gd name="T36" fmla="*/ 6 w 8"/>
                <a:gd name="T37" fmla="*/ 8 h 15"/>
                <a:gd name="T38" fmla="*/ 6 w 8"/>
                <a:gd name="T39" fmla="*/ 7 h 15"/>
                <a:gd name="T40" fmla="*/ 5 w 8"/>
                <a:gd name="T41" fmla="*/ 2 h 15"/>
                <a:gd name="T42" fmla="*/ 2 w 8"/>
                <a:gd name="T43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5">
                  <a:moveTo>
                    <a:pt x="3" y="15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3"/>
                    <a:pt x="1" y="9"/>
                    <a:pt x="1" y="7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3" y="2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2"/>
                    <a:pt x="8" y="5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11"/>
                    <a:pt x="7" y="12"/>
                    <a:pt x="6" y="13"/>
                  </a:cubicBezTo>
                  <a:cubicBezTo>
                    <a:pt x="5" y="13"/>
                    <a:pt x="5" y="13"/>
                    <a:pt x="4" y="14"/>
                  </a:cubicBezTo>
                  <a:lnTo>
                    <a:pt x="3" y="15"/>
                  </a:lnTo>
                  <a:close/>
                  <a:moveTo>
                    <a:pt x="2" y="4"/>
                  </a:moveTo>
                  <a:cubicBezTo>
                    <a:pt x="2" y="5"/>
                    <a:pt x="2" y="6"/>
                    <a:pt x="2" y="6"/>
                  </a:cubicBezTo>
                  <a:cubicBezTo>
                    <a:pt x="3" y="8"/>
                    <a:pt x="3" y="11"/>
                    <a:pt x="3" y="12"/>
                  </a:cubicBezTo>
                  <a:cubicBezTo>
                    <a:pt x="4" y="12"/>
                    <a:pt x="4" y="11"/>
                    <a:pt x="5" y="11"/>
                  </a:cubicBezTo>
                  <a:cubicBezTo>
                    <a:pt x="5" y="11"/>
                    <a:pt x="6" y="10"/>
                    <a:pt x="6" y="8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4" y="3"/>
                    <a:pt x="3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3" name="Freeform 372"/>
            <p:cNvSpPr>
              <a:spLocks/>
            </p:cNvSpPr>
            <p:nvPr/>
          </p:nvSpPr>
          <p:spPr bwMode="auto">
            <a:xfrm>
              <a:off x="2933" y="1558"/>
              <a:ext cx="22" cy="16"/>
            </a:xfrm>
            <a:custGeom>
              <a:avLst/>
              <a:gdLst>
                <a:gd name="T0" fmla="*/ 13 w 13"/>
                <a:gd name="T1" fmla="*/ 1 h 9"/>
                <a:gd name="T2" fmla="*/ 11 w 13"/>
                <a:gd name="T3" fmla="*/ 8 h 9"/>
                <a:gd name="T4" fmla="*/ 2 w 13"/>
                <a:gd name="T5" fmla="*/ 4 h 9"/>
                <a:gd name="T6" fmla="*/ 4 w 13"/>
                <a:gd name="T7" fmla="*/ 1 h 9"/>
                <a:gd name="T8" fmla="*/ 13 w 13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3" y="1"/>
                  </a:moveTo>
                  <a:cubicBezTo>
                    <a:pt x="13" y="1"/>
                    <a:pt x="11" y="8"/>
                    <a:pt x="11" y="8"/>
                  </a:cubicBezTo>
                  <a:cubicBezTo>
                    <a:pt x="10" y="9"/>
                    <a:pt x="3" y="5"/>
                    <a:pt x="2" y="4"/>
                  </a:cubicBezTo>
                  <a:cubicBezTo>
                    <a:pt x="0" y="3"/>
                    <a:pt x="2" y="0"/>
                    <a:pt x="4" y="1"/>
                  </a:cubicBezTo>
                  <a:cubicBezTo>
                    <a:pt x="7" y="3"/>
                    <a:pt x="10" y="1"/>
                    <a:pt x="1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4" name="Freeform 373"/>
            <p:cNvSpPr>
              <a:spLocks noEditPoints="1"/>
            </p:cNvSpPr>
            <p:nvPr/>
          </p:nvSpPr>
          <p:spPr bwMode="auto">
            <a:xfrm>
              <a:off x="2933" y="1557"/>
              <a:ext cx="26" cy="17"/>
            </a:xfrm>
            <a:custGeom>
              <a:avLst/>
              <a:gdLst>
                <a:gd name="T0" fmla="*/ 11 w 15"/>
                <a:gd name="T1" fmla="*/ 10 h 10"/>
                <a:gd name="T2" fmla="*/ 3 w 15"/>
                <a:gd name="T3" fmla="*/ 7 h 10"/>
                <a:gd name="T4" fmla="*/ 1 w 15"/>
                <a:gd name="T5" fmla="*/ 6 h 10"/>
                <a:gd name="T6" fmla="*/ 0 w 15"/>
                <a:gd name="T7" fmla="*/ 3 h 10"/>
                <a:gd name="T8" fmla="*/ 5 w 15"/>
                <a:gd name="T9" fmla="*/ 1 h 10"/>
                <a:gd name="T10" fmla="*/ 11 w 15"/>
                <a:gd name="T11" fmla="*/ 1 h 10"/>
                <a:gd name="T12" fmla="*/ 13 w 15"/>
                <a:gd name="T13" fmla="*/ 1 h 10"/>
                <a:gd name="T14" fmla="*/ 15 w 15"/>
                <a:gd name="T15" fmla="*/ 0 h 10"/>
                <a:gd name="T16" fmla="*/ 14 w 15"/>
                <a:gd name="T17" fmla="*/ 2 h 10"/>
                <a:gd name="T18" fmla="*/ 13 w 15"/>
                <a:gd name="T19" fmla="*/ 6 h 10"/>
                <a:gd name="T20" fmla="*/ 12 w 15"/>
                <a:gd name="T21" fmla="*/ 10 h 10"/>
                <a:gd name="T22" fmla="*/ 11 w 15"/>
                <a:gd name="T23" fmla="*/ 10 h 10"/>
                <a:gd name="T24" fmla="*/ 3 w 15"/>
                <a:gd name="T25" fmla="*/ 3 h 10"/>
                <a:gd name="T26" fmla="*/ 2 w 15"/>
                <a:gd name="T27" fmla="*/ 4 h 10"/>
                <a:gd name="T28" fmla="*/ 2 w 15"/>
                <a:gd name="T29" fmla="*/ 4 h 10"/>
                <a:gd name="T30" fmla="*/ 4 w 15"/>
                <a:gd name="T31" fmla="*/ 5 h 10"/>
                <a:gd name="T32" fmla="*/ 10 w 15"/>
                <a:gd name="T33" fmla="*/ 8 h 10"/>
                <a:gd name="T34" fmla="*/ 11 w 15"/>
                <a:gd name="T35" fmla="*/ 6 h 10"/>
                <a:gd name="T36" fmla="*/ 12 w 15"/>
                <a:gd name="T37" fmla="*/ 3 h 10"/>
                <a:gd name="T38" fmla="*/ 11 w 15"/>
                <a:gd name="T39" fmla="*/ 3 h 10"/>
                <a:gd name="T40" fmla="*/ 4 w 15"/>
                <a:gd name="T41" fmla="*/ 3 h 10"/>
                <a:gd name="T42" fmla="*/ 3 w 15"/>
                <a:gd name="T43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" h="10">
                  <a:moveTo>
                    <a:pt x="11" y="10"/>
                  </a:moveTo>
                  <a:cubicBezTo>
                    <a:pt x="9" y="10"/>
                    <a:pt x="6" y="9"/>
                    <a:pt x="3" y="7"/>
                  </a:cubicBezTo>
                  <a:cubicBezTo>
                    <a:pt x="2" y="6"/>
                    <a:pt x="2" y="6"/>
                    <a:pt x="1" y="6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1"/>
                    <a:pt x="3" y="0"/>
                    <a:pt x="5" y="1"/>
                  </a:cubicBezTo>
                  <a:cubicBezTo>
                    <a:pt x="6" y="2"/>
                    <a:pt x="9" y="2"/>
                    <a:pt x="11" y="1"/>
                  </a:cubicBezTo>
                  <a:cubicBezTo>
                    <a:pt x="12" y="1"/>
                    <a:pt x="12" y="1"/>
                    <a:pt x="13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5"/>
                    <a:pt x="13" y="6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lose/>
                  <a:moveTo>
                    <a:pt x="3" y="3"/>
                  </a:move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5"/>
                    <a:pt x="4" y="5"/>
                  </a:cubicBezTo>
                  <a:cubicBezTo>
                    <a:pt x="6" y="6"/>
                    <a:pt x="9" y="8"/>
                    <a:pt x="10" y="8"/>
                  </a:cubicBezTo>
                  <a:cubicBezTo>
                    <a:pt x="11" y="8"/>
                    <a:pt x="11" y="7"/>
                    <a:pt x="11" y="6"/>
                  </a:cubicBezTo>
                  <a:cubicBezTo>
                    <a:pt x="11" y="5"/>
                    <a:pt x="12" y="4"/>
                    <a:pt x="12" y="3"/>
                  </a:cubicBezTo>
                  <a:cubicBezTo>
                    <a:pt x="12" y="3"/>
                    <a:pt x="11" y="3"/>
                    <a:pt x="11" y="3"/>
                  </a:cubicBezTo>
                  <a:cubicBezTo>
                    <a:pt x="9" y="4"/>
                    <a:pt x="6" y="4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5" name="Freeform 374"/>
            <p:cNvSpPr>
              <a:spLocks/>
            </p:cNvSpPr>
            <p:nvPr/>
          </p:nvSpPr>
          <p:spPr bwMode="auto">
            <a:xfrm>
              <a:off x="2887" y="1446"/>
              <a:ext cx="6" cy="9"/>
            </a:xfrm>
            <a:custGeom>
              <a:avLst/>
              <a:gdLst>
                <a:gd name="T0" fmla="*/ 1 w 4"/>
                <a:gd name="T1" fmla="*/ 4 h 5"/>
                <a:gd name="T2" fmla="*/ 3 w 4"/>
                <a:gd name="T3" fmla="*/ 0 h 5"/>
                <a:gd name="T4" fmla="*/ 1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4"/>
                  </a:moveTo>
                  <a:cubicBezTo>
                    <a:pt x="4" y="5"/>
                    <a:pt x="4" y="2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6" name="Freeform 375"/>
            <p:cNvSpPr>
              <a:spLocks/>
            </p:cNvSpPr>
            <p:nvPr/>
          </p:nvSpPr>
          <p:spPr bwMode="auto">
            <a:xfrm>
              <a:off x="2887" y="1445"/>
              <a:ext cx="8" cy="10"/>
            </a:xfrm>
            <a:custGeom>
              <a:avLst/>
              <a:gdLst>
                <a:gd name="T0" fmla="*/ 2 w 5"/>
                <a:gd name="T1" fmla="*/ 6 h 6"/>
                <a:gd name="T2" fmla="*/ 2 w 5"/>
                <a:gd name="T3" fmla="*/ 6 h 6"/>
                <a:gd name="T4" fmla="*/ 1 w 5"/>
                <a:gd name="T5" fmla="*/ 6 h 6"/>
                <a:gd name="T6" fmla="*/ 1 w 5"/>
                <a:gd name="T7" fmla="*/ 6 h 6"/>
                <a:gd name="T8" fmla="*/ 0 w 5"/>
                <a:gd name="T9" fmla="*/ 5 h 6"/>
                <a:gd name="T10" fmla="*/ 0 w 5"/>
                <a:gd name="T11" fmla="*/ 3 h 6"/>
                <a:gd name="T12" fmla="*/ 2 w 5"/>
                <a:gd name="T13" fmla="*/ 0 h 6"/>
                <a:gd name="T14" fmla="*/ 3 w 5"/>
                <a:gd name="T15" fmla="*/ 0 h 6"/>
                <a:gd name="T16" fmla="*/ 3 w 5"/>
                <a:gd name="T17" fmla="*/ 1 h 6"/>
                <a:gd name="T18" fmla="*/ 4 w 5"/>
                <a:gd name="T19" fmla="*/ 5 h 6"/>
                <a:gd name="T20" fmla="*/ 2 w 5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0" y="2"/>
                    <a:pt x="1" y="1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2"/>
                    <a:pt x="5" y="4"/>
                    <a:pt x="4" y="5"/>
                  </a:cubicBezTo>
                  <a:cubicBezTo>
                    <a:pt x="4" y="5"/>
                    <a:pt x="3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7" name="Freeform 376"/>
            <p:cNvSpPr>
              <a:spLocks/>
            </p:cNvSpPr>
            <p:nvPr/>
          </p:nvSpPr>
          <p:spPr bwMode="auto">
            <a:xfrm>
              <a:off x="2883" y="1414"/>
              <a:ext cx="2" cy="3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8" name="Freeform 377"/>
            <p:cNvSpPr>
              <a:spLocks/>
            </p:cNvSpPr>
            <p:nvPr/>
          </p:nvSpPr>
          <p:spPr bwMode="auto">
            <a:xfrm>
              <a:off x="2880" y="1412"/>
              <a:ext cx="7" cy="10"/>
            </a:xfrm>
            <a:custGeom>
              <a:avLst/>
              <a:gdLst>
                <a:gd name="T0" fmla="*/ 0 w 4"/>
                <a:gd name="T1" fmla="*/ 6 h 6"/>
                <a:gd name="T2" fmla="*/ 1 w 4"/>
                <a:gd name="T3" fmla="*/ 3 h 6"/>
                <a:gd name="T4" fmla="*/ 2 w 4"/>
                <a:gd name="T5" fmla="*/ 1 h 6"/>
                <a:gd name="T6" fmla="*/ 3 w 4"/>
                <a:gd name="T7" fmla="*/ 0 h 6"/>
                <a:gd name="T8" fmla="*/ 4 w 4"/>
                <a:gd name="T9" fmla="*/ 2 h 6"/>
                <a:gd name="T10" fmla="*/ 3 w 4"/>
                <a:gd name="T11" fmla="*/ 3 h 6"/>
                <a:gd name="T12" fmla="*/ 2 w 4"/>
                <a:gd name="T13" fmla="*/ 4 h 6"/>
                <a:gd name="T14" fmla="*/ 0 w 4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6">
                  <a:moveTo>
                    <a:pt x="0" y="6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3" y="3"/>
                    <a:pt x="2" y="3"/>
                    <a:pt x="2" y="4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09" name="Freeform 378"/>
            <p:cNvSpPr>
              <a:spLocks/>
            </p:cNvSpPr>
            <p:nvPr/>
          </p:nvSpPr>
          <p:spPr bwMode="auto">
            <a:xfrm>
              <a:off x="2874" y="1408"/>
              <a:ext cx="25" cy="33"/>
            </a:xfrm>
            <a:custGeom>
              <a:avLst/>
              <a:gdLst>
                <a:gd name="T0" fmla="*/ 6 w 14"/>
                <a:gd name="T1" fmla="*/ 5 h 19"/>
                <a:gd name="T2" fmla="*/ 7 w 14"/>
                <a:gd name="T3" fmla="*/ 9 h 19"/>
                <a:gd name="T4" fmla="*/ 8 w 14"/>
                <a:gd name="T5" fmla="*/ 3 h 19"/>
                <a:gd name="T6" fmla="*/ 13 w 14"/>
                <a:gd name="T7" fmla="*/ 3 h 19"/>
                <a:gd name="T8" fmla="*/ 12 w 14"/>
                <a:gd name="T9" fmla="*/ 7 h 19"/>
                <a:gd name="T10" fmla="*/ 9 w 14"/>
                <a:gd name="T11" fmla="*/ 11 h 19"/>
                <a:gd name="T12" fmla="*/ 9 w 14"/>
                <a:gd name="T13" fmla="*/ 19 h 19"/>
                <a:gd name="T14" fmla="*/ 6 w 14"/>
                <a:gd name="T15" fmla="*/ 15 h 19"/>
                <a:gd name="T16" fmla="*/ 0 w 14"/>
                <a:gd name="T17" fmla="*/ 15 h 19"/>
                <a:gd name="T18" fmla="*/ 3 w 14"/>
                <a:gd name="T19" fmla="*/ 15 h 19"/>
                <a:gd name="T20" fmla="*/ 1 w 14"/>
                <a:gd name="T21" fmla="*/ 14 h 19"/>
                <a:gd name="T22" fmla="*/ 5 w 14"/>
                <a:gd name="T23" fmla="*/ 13 h 19"/>
                <a:gd name="T24" fmla="*/ 6 w 14"/>
                <a:gd name="T25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9">
                  <a:moveTo>
                    <a:pt x="6" y="5"/>
                  </a:moveTo>
                  <a:cubicBezTo>
                    <a:pt x="7" y="7"/>
                    <a:pt x="4" y="8"/>
                    <a:pt x="7" y="9"/>
                  </a:cubicBezTo>
                  <a:cubicBezTo>
                    <a:pt x="7" y="8"/>
                    <a:pt x="7" y="3"/>
                    <a:pt x="8" y="3"/>
                  </a:cubicBezTo>
                  <a:cubicBezTo>
                    <a:pt x="10" y="2"/>
                    <a:pt x="13" y="0"/>
                    <a:pt x="13" y="3"/>
                  </a:cubicBezTo>
                  <a:cubicBezTo>
                    <a:pt x="14" y="4"/>
                    <a:pt x="13" y="6"/>
                    <a:pt x="12" y="7"/>
                  </a:cubicBezTo>
                  <a:cubicBezTo>
                    <a:pt x="14" y="9"/>
                    <a:pt x="12" y="12"/>
                    <a:pt x="9" y="11"/>
                  </a:cubicBezTo>
                  <a:cubicBezTo>
                    <a:pt x="9" y="14"/>
                    <a:pt x="9" y="16"/>
                    <a:pt x="9" y="19"/>
                  </a:cubicBezTo>
                  <a:cubicBezTo>
                    <a:pt x="8" y="18"/>
                    <a:pt x="8" y="16"/>
                    <a:pt x="6" y="15"/>
                  </a:cubicBezTo>
                  <a:cubicBezTo>
                    <a:pt x="4" y="14"/>
                    <a:pt x="2" y="17"/>
                    <a:pt x="0" y="15"/>
                  </a:cubicBezTo>
                  <a:cubicBezTo>
                    <a:pt x="1" y="15"/>
                    <a:pt x="2" y="15"/>
                    <a:pt x="3" y="15"/>
                  </a:cubicBezTo>
                  <a:cubicBezTo>
                    <a:pt x="2" y="15"/>
                    <a:pt x="2" y="14"/>
                    <a:pt x="1" y="14"/>
                  </a:cubicBezTo>
                  <a:cubicBezTo>
                    <a:pt x="3" y="14"/>
                    <a:pt x="4" y="13"/>
                    <a:pt x="5" y="13"/>
                  </a:cubicBezTo>
                  <a:cubicBezTo>
                    <a:pt x="0" y="14"/>
                    <a:pt x="5" y="7"/>
                    <a:pt x="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0" name="Freeform 379"/>
            <p:cNvSpPr>
              <a:spLocks noEditPoints="1"/>
            </p:cNvSpPr>
            <p:nvPr/>
          </p:nvSpPr>
          <p:spPr bwMode="auto">
            <a:xfrm>
              <a:off x="2868" y="1410"/>
              <a:ext cx="32" cy="35"/>
            </a:xfrm>
            <a:custGeom>
              <a:avLst/>
              <a:gdLst>
                <a:gd name="T0" fmla="*/ 14 w 19"/>
                <a:gd name="T1" fmla="*/ 20 h 20"/>
                <a:gd name="T2" fmla="*/ 13 w 19"/>
                <a:gd name="T3" fmla="*/ 19 h 20"/>
                <a:gd name="T4" fmla="*/ 11 w 19"/>
                <a:gd name="T5" fmla="*/ 17 h 20"/>
                <a:gd name="T6" fmla="*/ 10 w 19"/>
                <a:gd name="T7" fmla="*/ 15 h 20"/>
                <a:gd name="T8" fmla="*/ 10 w 19"/>
                <a:gd name="T9" fmla="*/ 15 h 20"/>
                <a:gd name="T10" fmla="*/ 8 w 19"/>
                <a:gd name="T11" fmla="*/ 15 h 20"/>
                <a:gd name="T12" fmla="*/ 7 w 19"/>
                <a:gd name="T13" fmla="*/ 15 h 20"/>
                <a:gd name="T14" fmla="*/ 3 w 19"/>
                <a:gd name="T15" fmla="*/ 15 h 20"/>
                <a:gd name="T16" fmla="*/ 0 w 19"/>
                <a:gd name="T17" fmla="*/ 13 h 20"/>
                <a:gd name="T18" fmla="*/ 3 w 19"/>
                <a:gd name="T19" fmla="*/ 13 h 20"/>
                <a:gd name="T20" fmla="*/ 3 w 19"/>
                <a:gd name="T21" fmla="*/ 13 h 20"/>
                <a:gd name="T22" fmla="*/ 5 w 19"/>
                <a:gd name="T23" fmla="*/ 12 h 20"/>
                <a:gd name="T24" fmla="*/ 6 w 19"/>
                <a:gd name="T25" fmla="*/ 12 h 20"/>
                <a:gd name="T26" fmla="*/ 6 w 19"/>
                <a:gd name="T27" fmla="*/ 12 h 20"/>
                <a:gd name="T28" fmla="*/ 8 w 19"/>
                <a:gd name="T29" fmla="*/ 5 h 20"/>
                <a:gd name="T30" fmla="*/ 9 w 19"/>
                <a:gd name="T31" fmla="*/ 4 h 20"/>
                <a:gd name="T32" fmla="*/ 9 w 19"/>
                <a:gd name="T33" fmla="*/ 2 h 20"/>
                <a:gd name="T34" fmla="*/ 10 w 19"/>
                <a:gd name="T35" fmla="*/ 3 h 20"/>
                <a:gd name="T36" fmla="*/ 12 w 19"/>
                <a:gd name="T37" fmla="*/ 1 h 20"/>
                <a:gd name="T38" fmla="*/ 13 w 19"/>
                <a:gd name="T39" fmla="*/ 0 h 20"/>
                <a:gd name="T40" fmla="*/ 16 w 19"/>
                <a:gd name="T41" fmla="*/ 0 h 20"/>
                <a:gd name="T42" fmla="*/ 18 w 19"/>
                <a:gd name="T43" fmla="*/ 2 h 20"/>
                <a:gd name="T44" fmla="*/ 17 w 19"/>
                <a:gd name="T45" fmla="*/ 6 h 20"/>
                <a:gd name="T46" fmla="*/ 18 w 19"/>
                <a:gd name="T47" fmla="*/ 9 h 20"/>
                <a:gd name="T48" fmla="*/ 14 w 19"/>
                <a:gd name="T49" fmla="*/ 11 h 20"/>
                <a:gd name="T50" fmla="*/ 14 w 19"/>
                <a:gd name="T51" fmla="*/ 20 h 20"/>
                <a:gd name="T52" fmla="*/ 9 w 19"/>
                <a:gd name="T53" fmla="*/ 13 h 20"/>
                <a:gd name="T54" fmla="*/ 11 w 19"/>
                <a:gd name="T55" fmla="*/ 13 h 20"/>
                <a:gd name="T56" fmla="*/ 12 w 19"/>
                <a:gd name="T57" fmla="*/ 15 h 20"/>
                <a:gd name="T58" fmla="*/ 12 w 19"/>
                <a:gd name="T59" fmla="*/ 10 h 20"/>
                <a:gd name="T60" fmla="*/ 11 w 19"/>
                <a:gd name="T61" fmla="*/ 9 h 20"/>
                <a:gd name="T62" fmla="*/ 9 w 19"/>
                <a:gd name="T63" fmla="*/ 7 h 20"/>
                <a:gd name="T64" fmla="*/ 8 w 19"/>
                <a:gd name="T65" fmla="*/ 11 h 20"/>
                <a:gd name="T66" fmla="*/ 9 w 19"/>
                <a:gd name="T67" fmla="*/ 11 h 20"/>
                <a:gd name="T68" fmla="*/ 9 w 19"/>
                <a:gd name="T69" fmla="*/ 13 h 20"/>
                <a:gd name="T70" fmla="*/ 12 w 19"/>
                <a:gd name="T71" fmla="*/ 9 h 20"/>
                <a:gd name="T72" fmla="*/ 14 w 19"/>
                <a:gd name="T73" fmla="*/ 9 h 20"/>
                <a:gd name="T74" fmla="*/ 16 w 19"/>
                <a:gd name="T75" fmla="*/ 8 h 20"/>
                <a:gd name="T76" fmla="*/ 15 w 19"/>
                <a:gd name="T77" fmla="*/ 7 h 20"/>
                <a:gd name="T78" fmla="*/ 14 w 19"/>
                <a:gd name="T79" fmla="*/ 6 h 20"/>
                <a:gd name="T80" fmla="*/ 15 w 19"/>
                <a:gd name="T81" fmla="*/ 5 h 20"/>
                <a:gd name="T82" fmla="*/ 17 w 19"/>
                <a:gd name="T83" fmla="*/ 2 h 20"/>
                <a:gd name="T84" fmla="*/ 16 w 19"/>
                <a:gd name="T85" fmla="*/ 2 h 20"/>
                <a:gd name="T86" fmla="*/ 13 w 19"/>
                <a:gd name="T87" fmla="*/ 2 h 20"/>
                <a:gd name="T88" fmla="*/ 12 w 19"/>
                <a:gd name="T89" fmla="*/ 3 h 20"/>
                <a:gd name="T90" fmla="*/ 12 w 19"/>
                <a:gd name="T91" fmla="*/ 8 h 20"/>
                <a:gd name="T92" fmla="*/ 12 w 19"/>
                <a:gd name="T93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" h="20">
                  <a:moveTo>
                    <a:pt x="14" y="20"/>
                  </a:moveTo>
                  <a:cubicBezTo>
                    <a:pt x="13" y="19"/>
                    <a:pt x="13" y="19"/>
                    <a:pt x="13" y="19"/>
                  </a:cubicBezTo>
                  <a:cubicBezTo>
                    <a:pt x="12" y="18"/>
                    <a:pt x="11" y="17"/>
                    <a:pt x="11" y="17"/>
                  </a:cubicBezTo>
                  <a:cubicBezTo>
                    <a:pt x="11" y="16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7" y="15"/>
                  </a:cubicBezTo>
                  <a:cubicBezTo>
                    <a:pt x="6" y="16"/>
                    <a:pt x="4" y="16"/>
                    <a:pt x="3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0"/>
                    <a:pt x="6" y="8"/>
                    <a:pt x="8" y="5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1" y="1"/>
                    <a:pt x="12" y="1"/>
                  </a:cubicBezTo>
                  <a:cubicBezTo>
                    <a:pt x="12" y="1"/>
                    <a:pt x="12" y="1"/>
                    <a:pt x="13" y="0"/>
                  </a:cubicBezTo>
                  <a:cubicBezTo>
                    <a:pt x="14" y="0"/>
                    <a:pt x="15" y="0"/>
                    <a:pt x="16" y="0"/>
                  </a:cubicBezTo>
                  <a:cubicBezTo>
                    <a:pt x="17" y="0"/>
                    <a:pt x="18" y="0"/>
                    <a:pt x="18" y="2"/>
                  </a:cubicBezTo>
                  <a:cubicBezTo>
                    <a:pt x="19" y="3"/>
                    <a:pt x="18" y="5"/>
                    <a:pt x="17" y="6"/>
                  </a:cubicBezTo>
                  <a:cubicBezTo>
                    <a:pt x="18" y="7"/>
                    <a:pt x="18" y="8"/>
                    <a:pt x="18" y="9"/>
                  </a:cubicBezTo>
                  <a:cubicBezTo>
                    <a:pt x="17" y="11"/>
                    <a:pt x="16" y="12"/>
                    <a:pt x="14" y="11"/>
                  </a:cubicBezTo>
                  <a:lnTo>
                    <a:pt x="14" y="20"/>
                  </a:lnTo>
                  <a:close/>
                  <a:moveTo>
                    <a:pt x="9" y="13"/>
                  </a:moveTo>
                  <a:cubicBezTo>
                    <a:pt x="10" y="13"/>
                    <a:pt x="10" y="13"/>
                    <a:pt x="11" y="13"/>
                  </a:cubicBezTo>
                  <a:cubicBezTo>
                    <a:pt x="12" y="14"/>
                    <a:pt x="12" y="14"/>
                    <a:pt x="12" y="1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9" y="8"/>
                    <a:pt x="9" y="7"/>
                  </a:cubicBezTo>
                  <a:cubicBezTo>
                    <a:pt x="8" y="9"/>
                    <a:pt x="7" y="10"/>
                    <a:pt x="8" y="11"/>
                  </a:cubicBezTo>
                  <a:cubicBezTo>
                    <a:pt x="8" y="11"/>
                    <a:pt x="8" y="11"/>
                    <a:pt x="9" y="11"/>
                  </a:cubicBezTo>
                  <a:cubicBezTo>
                    <a:pt x="9" y="13"/>
                    <a:pt x="9" y="13"/>
                    <a:pt x="9" y="13"/>
                  </a:cubicBezTo>
                  <a:close/>
                  <a:moveTo>
                    <a:pt x="12" y="9"/>
                  </a:moveTo>
                  <a:cubicBezTo>
                    <a:pt x="14" y="9"/>
                    <a:pt x="14" y="9"/>
                    <a:pt x="14" y="9"/>
                  </a:cubicBezTo>
                  <a:cubicBezTo>
                    <a:pt x="15" y="10"/>
                    <a:pt x="16" y="9"/>
                    <a:pt x="16" y="8"/>
                  </a:cubicBezTo>
                  <a:cubicBezTo>
                    <a:pt x="16" y="8"/>
                    <a:pt x="16" y="7"/>
                    <a:pt x="15" y="7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7" y="3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3" y="3"/>
                    <a:pt x="12" y="3"/>
                  </a:cubicBezTo>
                  <a:cubicBezTo>
                    <a:pt x="12" y="4"/>
                    <a:pt x="12" y="7"/>
                    <a:pt x="12" y="8"/>
                  </a:cubicBezTo>
                  <a:cubicBezTo>
                    <a:pt x="12" y="9"/>
                    <a:pt x="12" y="9"/>
                    <a:pt x="1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1" name="Freeform 380"/>
            <p:cNvSpPr>
              <a:spLocks/>
            </p:cNvSpPr>
            <p:nvPr/>
          </p:nvSpPr>
          <p:spPr bwMode="auto">
            <a:xfrm>
              <a:off x="2783" y="1526"/>
              <a:ext cx="29" cy="44"/>
            </a:xfrm>
            <a:custGeom>
              <a:avLst/>
              <a:gdLst>
                <a:gd name="T0" fmla="*/ 5 w 17"/>
                <a:gd name="T1" fmla="*/ 2 h 26"/>
                <a:gd name="T2" fmla="*/ 4 w 17"/>
                <a:gd name="T3" fmla="*/ 10 h 26"/>
                <a:gd name="T4" fmla="*/ 5 w 17"/>
                <a:gd name="T5" fmla="*/ 18 h 26"/>
                <a:gd name="T6" fmla="*/ 5 w 17"/>
                <a:gd name="T7" fmla="*/ 26 h 26"/>
                <a:gd name="T8" fmla="*/ 10 w 17"/>
                <a:gd name="T9" fmla="*/ 25 h 26"/>
                <a:gd name="T10" fmla="*/ 12 w 17"/>
                <a:gd name="T11" fmla="*/ 21 h 26"/>
                <a:gd name="T12" fmla="*/ 11 w 17"/>
                <a:gd name="T13" fmla="*/ 12 h 26"/>
                <a:gd name="T14" fmla="*/ 15 w 17"/>
                <a:gd name="T15" fmla="*/ 3 h 26"/>
                <a:gd name="T16" fmla="*/ 8 w 17"/>
                <a:gd name="T17" fmla="*/ 0 h 26"/>
                <a:gd name="T18" fmla="*/ 5 w 17"/>
                <a:gd name="T19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26">
                  <a:moveTo>
                    <a:pt x="5" y="2"/>
                  </a:moveTo>
                  <a:cubicBezTo>
                    <a:pt x="5" y="5"/>
                    <a:pt x="5" y="7"/>
                    <a:pt x="4" y="10"/>
                  </a:cubicBezTo>
                  <a:cubicBezTo>
                    <a:pt x="4" y="12"/>
                    <a:pt x="0" y="21"/>
                    <a:pt x="5" y="18"/>
                  </a:cubicBezTo>
                  <a:cubicBezTo>
                    <a:pt x="5" y="21"/>
                    <a:pt x="5" y="23"/>
                    <a:pt x="5" y="26"/>
                  </a:cubicBezTo>
                  <a:cubicBezTo>
                    <a:pt x="6" y="25"/>
                    <a:pt x="8" y="25"/>
                    <a:pt x="10" y="25"/>
                  </a:cubicBezTo>
                  <a:cubicBezTo>
                    <a:pt x="9" y="25"/>
                    <a:pt x="12" y="21"/>
                    <a:pt x="12" y="21"/>
                  </a:cubicBezTo>
                  <a:cubicBezTo>
                    <a:pt x="12" y="19"/>
                    <a:pt x="10" y="13"/>
                    <a:pt x="11" y="12"/>
                  </a:cubicBezTo>
                  <a:cubicBezTo>
                    <a:pt x="13" y="10"/>
                    <a:pt x="12" y="6"/>
                    <a:pt x="15" y="3"/>
                  </a:cubicBezTo>
                  <a:cubicBezTo>
                    <a:pt x="17" y="0"/>
                    <a:pt x="8" y="2"/>
                    <a:pt x="8" y="0"/>
                  </a:cubicBezTo>
                  <a:cubicBezTo>
                    <a:pt x="7" y="1"/>
                    <a:pt x="5" y="1"/>
                    <a:pt x="5" y="2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2" name="Freeform 381"/>
            <p:cNvSpPr>
              <a:spLocks noEditPoints="1"/>
            </p:cNvSpPr>
            <p:nvPr/>
          </p:nvSpPr>
          <p:spPr bwMode="auto">
            <a:xfrm>
              <a:off x="2785" y="1524"/>
              <a:ext cx="26" cy="48"/>
            </a:xfrm>
            <a:custGeom>
              <a:avLst/>
              <a:gdLst>
                <a:gd name="T0" fmla="*/ 2 w 15"/>
                <a:gd name="T1" fmla="*/ 28 h 28"/>
                <a:gd name="T2" fmla="*/ 3 w 15"/>
                <a:gd name="T3" fmla="*/ 26 h 28"/>
                <a:gd name="T4" fmla="*/ 3 w 15"/>
                <a:gd name="T5" fmla="*/ 21 h 28"/>
                <a:gd name="T6" fmla="*/ 3 w 15"/>
                <a:gd name="T7" fmla="*/ 21 h 28"/>
                <a:gd name="T8" fmla="*/ 3 w 15"/>
                <a:gd name="T9" fmla="*/ 21 h 28"/>
                <a:gd name="T10" fmla="*/ 1 w 15"/>
                <a:gd name="T11" fmla="*/ 20 h 28"/>
                <a:gd name="T12" fmla="*/ 2 w 15"/>
                <a:gd name="T13" fmla="*/ 12 h 28"/>
                <a:gd name="T14" fmla="*/ 2 w 15"/>
                <a:gd name="T15" fmla="*/ 11 h 28"/>
                <a:gd name="T16" fmla="*/ 3 w 15"/>
                <a:gd name="T17" fmla="*/ 3 h 28"/>
                <a:gd name="T18" fmla="*/ 3 w 15"/>
                <a:gd name="T19" fmla="*/ 2 h 28"/>
                <a:gd name="T20" fmla="*/ 3 w 15"/>
                <a:gd name="T21" fmla="*/ 2 h 28"/>
                <a:gd name="T22" fmla="*/ 5 w 15"/>
                <a:gd name="T23" fmla="*/ 1 h 28"/>
                <a:gd name="T24" fmla="*/ 6 w 15"/>
                <a:gd name="T25" fmla="*/ 0 h 28"/>
                <a:gd name="T26" fmla="*/ 7 w 15"/>
                <a:gd name="T27" fmla="*/ 0 h 28"/>
                <a:gd name="T28" fmla="*/ 7 w 15"/>
                <a:gd name="T29" fmla="*/ 1 h 28"/>
                <a:gd name="T30" fmla="*/ 10 w 15"/>
                <a:gd name="T31" fmla="*/ 1 h 28"/>
                <a:gd name="T32" fmla="*/ 15 w 15"/>
                <a:gd name="T33" fmla="*/ 3 h 28"/>
                <a:gd name="T34" fmla="*/ 14 w 15"/>
                <a:gd name="T35" fmla="*/ 5 h 28"/>
                <a:gd name="T36" fmla="*/ 13 w 15"/>
                <a:gd name="T37" fmla="*/ 9 h 28"/>
                <a:gd name="T38" fmla="*/ 11 w 15"/>
                <a:gd name="T39" fmla="*/ 14 h 28"/>
                <a:gd name="T40" fmla="*/ 11 w 15"/>
                <a:gd name="T41" fmla="*/ 18 h 28"/>
                <a:gd name="T42" fmla="*/ 12 w 15"/>
                <a:gd name="T43" fmla="*/ 22 h 28"/>
                <a:gd name="T44" fmla="*/ 12 w 15"/>
                <a:gd name="T45" fmla="*/ 23 h 28"/>
                <a:gd name="T46" fmla="*/ 10 w 15"/>
                <a:gd name="T47" fmla="*/ 26 h 28"/>
                <a:gd name="T48" fmla="*/ 9 w 15"/>
                <a:gd name="T49" fmla="*/ 26 h 28"/>
                <a:gd name="T50" fmla="*/ 9 w 15"/>
                <a:gd name="T51" fmla="*/ 27 h 28"/>
                <a:gd name="T52" fmla="*/ 9 w 15"/>
                <a:gd name="T53" fmla="*/ 27 h 28"/>
                <a:gd name="T54" fmla="*/ 2 w 15"/>
                <a:gd name="T55" fmla="*/ 28 h 28"/>
                <a:gd name="T56" fmla="*/ 6 w 15"/>
                <a:gd name="T57" fmla="*/ 18 h 28"/>
                <a:gd name="T58" fmla="*/ 5 w 15"/>
                <a:gd name="T59" fmla="*/ 19 h 28"/>
                <a:gd name="T60" fmla="*/ 5 w 15"/>
                <a:gd name="T61" fmla="*/ 25 h 28"/>
                <a:gd name="T62" fmla="*/ 8 w 15"/>
                <a:gd name="T63" fmla="*/ 25 h 28"/>
                <a:gd name="T64" fmla="*/ 10 w 15"/>
                <a:gd name="T65" fmla="*/ 21 h 28"/>
                <a:gd name="T66" fmla="*/ 10 w 15"/>
                <a:gd name="T67" fmla="*/ 21 h 28"/>
                <a:gd name="T68" fmla="*/ 10 w 15"/>
                <a:gd name="T69" fmla="*/ 19 h 28"/>
                <a:gd name="T70" fmla="*/ 9 w 15"/>
                <a:gd name="T71" fmla="*/ 13 h 28"/>
                <a:gd name="T72" fmla="*/ 11 w 15"/>
                <a:gd name="T73" fmla="*/ 9 h 28"/>
                <a:gd name="T74" fmla="*/ 13 w 15"/>
                <a:gd name="T75" fmla="*/ 4 h 28"/>
                <a:gd name="T76" fmla="*/ 13 w 15"/>
                <a:gd name="T77" fmla="*/ 4 h 28"/>
                <a:gd name="T78" fmla="*/ 10 w 15"/>
                <a:gd name="T79" fmla="*/ 3 h 28"/>
                <a:gd name="T80" fmla="*/ 6 w 15"/>
                <a:gd name="T81" fmla="*/ 2 h 28"/>
                <a:gd name="T82" fmla="*/ 6 w 15"/>
                <a:gd name="T83" fmla="*/ 2 h 28"/>
                <a:gd name="T84" fmla="*/ 5 w 15"/>
                <a:gd name="T85" fmla="*/ 3 h 28"/>
                <a:gd name="T86" fmla="*/ 4 w 15"/>
                <a:gd name="T87" fmla="*/ 11 h 28"/>
                <a:gd name="T88" fmla="*/ 4 w 15"/>
                <a:gd name="T89" fmla="*/ 12 h 28"/>
                <a:gd name="T90" fmla="*/ 3 w 15"/>
                <a:gd name="T91" fmla="*/ 19 h 28"/>
                <a:gd name="T92" fmla="*/ 4 w 15"/>
                <a:gd name="T93" fmla="*/ 18 h 28"/>
                <a:gd name="T94" fmla="*/ 6 w 15"/>
                <a:gd name="T95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28">
                  <a:moveTo>
                    <a:pt x="2" y="28"/>
                  </a:moveTo>
                  <a:cubicBezTo>
                    <a:pt x="3" y="26"/>
                    <a:pt x="3" y="26"/>
                    <a:pt x="3" y="26"/>
                  </a:cubicBezTo>
                  <a:cubicBezTo>
                    <a:pt x="3" y="25"/>
                    <a:pt x="3" y="23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21"/>
                    <a:pt x="2" y="20"/>
                    <a:pt x="1" y="20"/>
                  </a:cubicBezTo>
                  <a:cubicBezTo>
                    <a:pt x="0" y="18"/>
                    <a:pt x="1" y="15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3" y="8"/>
                    <a:pt x="3" y="6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1"/>
                    <a:pt x="9" y="1"/>
                    <a:pt x="10" y="1"/>
                  </a:cubicBezTo>
                  <a:cubicBezTo>
                    <a:pt x="12" y="1"/>
                    <a:pt x="14" y="2"/>
                    <a:pt x="15" y="3"/>
                  </a:cubicBezTo>
                  <a:cubicBezTo>
                    <a:pt x="15" y="3"/>
                    <a:pt x="15" y="4"/>
                    <a:pt x="14" y="5"/>
                  </a:cubicBezTo>
                  <a:cubicBezTo>
                    <a:pt x="13" y="6"/>
                    <a:pt x="13" y="7"/>
                    <a:pt x="13" y="9"/>
                  </a:cubicBezTo>
                  <a:cubicBezTo>
                    <a:pt x="13" y="11"/>
                    <a:pt x="12" y="13"/>
                    <a:pt x="11" y="14"/>
                  </a:cubicBezTo>
                  <a:cubicBezTo>
                    <a:pt x="11" y="15"/>
                    <a:pt x="11" y="17"/>
                    <a:pt x="11" y="18"/>
                  </a:cubicBezTo>
                  <a:cubicBezTo>
                    <a:pt x="12" y="20"/>
                    <a:pt x="12" y="21"/>
                    <a:pt x="12" y="22"/>
                  </a:cubicBezTo>
                  <a:cubicBezTo>
                    <a:pt x="12" y="22"/>
                    <a:pt x="12" y="22"/>
                    <a:pt x="12" y="23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lnTo>
                    <a:pt x="2" y="28"/>
                  </a:lnTo>
                  <a:close/>
                  <a:moveTo>
                    <a:pt x="6" y="18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5" y="21"/>
                    <a:pt x="5" y="23"/>
                    <a:pt x="5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4"/>
                    <a:pt x="9" y="23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0"/>
                    <a:pt x="10" y="19"/>
                  </a:cubicBezTo>
                  <a:cubicBezTo>
                    <a:pt x="9" y="16"/>
                    <a:pt x="8" y="14"/>
                    <a:pt x="9" y="13"/>
                  </a:cubicBezTo>
                  <a:cubicBezTo>
                    <a:pt x="10" y="12"/>
                    <a:pt x="11" y="10"/>
                    <a:pt x="11" y="9"/>
                  </a:cubicBezTo>
                  <a:cubicBezTo>
                    <a:pt x="11" y="7"/>
                    <a:pt x="12" y="5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1" y="3"/>
                    <a:pt x="10" y="3"/>
                  </a:cubicBezTo>
                  <a:cubicBezTo>
                    <a:pt x="9" y="3"/>
                    <a:pt x="7" y="3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5" y="6"/>
                    <a:pt x="5" y="8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2" y="18"/>
                    <a:pt x="3" y="19"/>
                    <a:pt x="3" y="19"/>
                  </a:cubicBezTo>
                  <a:cubicBezTo>
                    <a:pt x="3" y="19"/>
                    <a:pt x="3" y="19"/>
                    <a:pt x="4" y="18"/>
                  </a:cubicBezTo>
                  <a:lnTo>
                    <a:pt x="6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3" name="Freeform 382"/>
            <p:cNvSpPr>
              <a:spLocks/>
            </p:cNvSpPr>
            <p:nvPr/>
          </p:nvSpPr>
          <p:spPr bwMode="auto">
            <a:xfrm>
              <a:off x="2986" y="1465"/>
              <a:ext cx="64" cy="47"/>
            </a:xfrm>
            <a:custGeom>
              <a:avLst/>
              <a:gdLst>
                <a:gd name="T0" fmla="*/ 0 w 37"/>
                <a:gd name="T1" fmla="*/ 13 h 27"/>
                <a:gd name="T2" fmla="*/ 5 w 37"/>
                <a:gd name="T3" fmla="*/ 9 h 27"/>
                <a:gd name="T4" fmla="*/ 9 w 37"/>
                <a:gd name="T5" fmla="*/ 3 h 27"/>
                <a:gd name="T6" fmla="*/ 22 w 37"/>
                <a:gd name="T7" fmla="*/ 2 h 27"/>
                <a:gd name="T8" fmla="*/ 31 w 37"/>
                <a:gd name="T9" fmla="*/ 9 h 27"/>
                <a:gd name="T10" fmla="*/ 37 w 37"/>
                <a:gd name="T11" fmla="*/ 17 h 27"/>
                <a:gd name="T12" fmla="*/ 35 w 37"/>
                <a:gd name="T13" fmla="*/ 22 h 27"/>
                <a:gd name="T14" fmla="*/ 34 w 37"/>
                <a:gd name="T15" fmla="*/ 20 h 27"/>
                <a:gd name="T16" fmla="*/ 34 w 37"/>
                <a:gd name="T17" fmla="*/ 26 h 27"/>
                <a:gd name="T18" fmla="*/ 27 w 37"/>
                <a:gd name="T19" fmla="*/ 24 h 27"/>
                <a:gd name="T20" fmla="*/ 21 w 37"/>
                <a:gd name="T21" fmla="*/ 27 h 27"/>
                <a:gd name="T22" fmla="*/ 11 w 37"/>
                <a:gd name="T23" fmla="*/ 24 h 27"/>
                <a:gd name="T24" fmla="*/ 9 w 37"/>
                <a:gd name="T25" fmla="*/ 22 h 27"/>
                <a:gd name="T26" fmla="*/ 9 w 37"/>
                <a:gd name="T27" fmla="*/ 21 h 27"/>
                <a:gd name="T28" fmla="*/ 0 w 37"/>
                <a:gd name="T29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27">
                  <a:moveTo>
                    <a:pt x="0" y="13"/>
                  </a:moveTo>
                  <a:cubicBezTo>
                    <a:pt x="3" y="12"/>
                    <a:pt x="4" y="12"/>
                    <a:pt x="5" y="9"/>
                  </a:cubicBezTo>
                  <a:cubicBezTo>
                    <a:pt x="6" y="7"/>
                    <a:pt x="6" y="5"/>
                    <a:pt x="9" y="3"/>
                  </a:cubicBezTo>
                  <a:cubicBezTo>
                    <a:pt x="13" y="1"/>
                    <a:pt x="18" y="4"/>
                    <a:pt x="22" y="2"/>
                  </a:cubicBezTo>
                  <a:cubicBezTo>
                    <a:pt x="28" y="0"/>
                    <a:pt x="29" y="4"/>
                    <a:pt x="31" y="9"/>
                  </a:cubicBezTo>
                  <a:cubicBezTo>
                    <a:pt x="33" y="14"/>
                    <a:pt x="29" y="19"/>
                    <a:pt x="37" y="17"/>
                  </a:cubicBezTo>
                  <a:cubicBezTo>
                    <a:pt x="37" y="19"/>
                    <a:pt x="37" y="21"/>
                    <a:pt x="35" y="22"/>
                  </a:cubicBezTo>
                  <a:cubicBezTo>
                    <a:pt x="35" y="21"/>
                    <a:pt x="34" y="20"/>
                    <a:pt x="34" y="20"/>
                  </a:cubicBezTo>
                  <a:cubicBezTo>
                    <a:pt x="34" y="22"/>
                    <a:pt x="34" y="24"/>
                    <a:pt x="34" y="26"/>
                  </a:cubicBezTo>
                  <a:cubicBezTo>
                    <a:pt x="32" y="25"/>
                    <a:pt x="29" y="24"/>
                    <a:pt x="27" y="24"/>
                  </a:cubicBezTo>
                  <a:cubicBezTo>
                    <a:pt x="25" y="24"/>
                    <a:pt x="23" y="26"/>
                    <a:pt x="21" y="27"/>
                  </a:cubicBezTo>
                  <a:cubicBezTo>
                    <a:pt x="19" y="27"/>
                    <a:pt x="10" y="27"/>
                    <a:pt x="11" y="24"/>
                  </a:cubicBezTo>
                  <a:cubicBezTo>
                    <a:pt x="10" y="24"/>
                    <a:pt x="10" y="23"/>
                    <a:pt x="9" y="22"/>
                  </a:cubicBezTo>
                  <a:cubicBezTo>
                    <a:pt x="10" y="21"/>
                    <a:pt x="9" y="22"/>
                    <a:pt x="9" y="21"/>
                  </a:cubicBezTo>
                  <a:cubicBezTo>
                    <a:pt x="6" y="24"/>
                    <a:pt x="3" y="14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4" name="Freeform 383"/>
            <p:cNvSpPr>
              <a:spLocks noEditPoints="1"/>
            </p:cNvSpPr>
            <p:nvPr/>
          </p:nvSpPr>
          <p:spPr bwMode="auto">
            <a:xfrm>
              <a:off x="2981" y="1467"/>
              <a:ext cx="71" cy="46"/>
            </a:xfrm>
            <a:custGeom>
              <a:avLst/>
              <a:gdLst>
                <a:gd name="T0" fmla="*/ 13 w 41"/>
                <a:gd name="T1" fmla="*/ 25 h 27"/>
                <a:gd name="T2" fmla="*/ 12 w 41"/>
                <a:gd name="T3" fmla="*/ 23 h 27"/>
                <a:gd name="T4" fmla="*/ 10 w 41"/>
                <a:gd name="T5" fmla="*/ 21 h 27"/>
                <a:gd name="T6" fmla="*/ 5 w 41"/>
                <a:gd name="T7" fmla="*/ 16 h 27"/>
                <a:gd name="T8" fmla="*/ 0 w 41"/>
                <a:gd name="T9" fmla="*/ 12 h 27"/>
                <a:gd name="T10" fmla="*/ 7 w 41"/>
                <a:gd name="T11" fmla="*/ 8 h 27"/>
                <a:gd name="T12" fmla="*/ 11 w 41"/>
                <a:gd name="T13" fmla="*/ 2 h 27"/>
                <a:gd name="T14" fmla="*/ 19 w 41"/>
                <a:gd name="T15" fmla="*/ 0 h 27"/>
                <a:gd name="T16" fmla="*/ 28 w 41"/>
                <a:gd name="T17" fmla="*/ 0 h 27"/>
                <a:gd name="T18" fmla="*/ 35 w 41"/>
                <a:gd name="T19" fmla="*/ 7 h 27"/>
                <a:gd name="T20" fmla="*/ 36 w 41"/>
                <a:gd name="T21" fmla="*/ 15 h 27"/>
                <a:gd name="T22" fmla="*/ 37 w 41"/>
                <a:gd name="T23" fmla="*/ 10 h 27"/>
                <a:gd name="T24" fmla="*/ 40 w 41"/>
                <a:gd name="T25" fmla="*/ 15 h 27"/>
                <a:gd name="T26" fmla="*/ 41 w 41"/>
                <a:gd name="T27" fmla="*/ 16 h 27"/>
                <a:gd name="T28" fmla="*/ 38 w 41"/>
                <a:gd name="T29" fmla="*/ 22 h 27"/>
                <a:gd name="T30" fmla="*/ 37 w 41"/>
                <a:gd name="T31" fmla="*/ 26 h 27"/>
                <a:gd name="T32" fmla="*/ 34 w 41"/>
                <a:gd name="T33" fmla="*/ 25 h 27"/>
                <a:gd name="T34" fmla="*/ 30 w 41"/>
                <a:gd name="T35" fmla="*/ 24 h 27"/>
                <a:gd name="T36" fmla="*/ 24 w 41"/>
                <a:gd name="T37" fmla="*/ 27 h 27"/>
                <a:gd name="T38" fmla="*/ 13 w 41"/>
                <a:gd name="T39" fmla="*/ 21 h 27"/>
                <a:gd name="T40" fmla="*/ 14 w 41"/>
                <a:gd name="T41" fmla="*/ 22 h 27"/>
                <a:gd name="T42" fmla="*/ 15 w 41"/>
                <a:gd name="T43" fmla="*/ 23 h 27"/>
                <a:gd name="T44" fmla="*/ 24 w 41"/>
                <a:gd name="T45" fmla="*/ 25 h 27"/>
                <a:gd name="T46" fmla="*/ 30 w 41"/>
                <a:gd name="T47" fmla="*/ 22 h 27"/>
                <a:gd name="T48" fmla="*/ 36 w 41"/>
                <a:gd name="T49" fmla="*/ 24 h 27"/>
                <a:gd name="T50" fmla="*/ 36 w 41"/>
                <a:gd name="T51" fmla="*/ 17 h 27"/>
                <a:gd name="T52" fmla="*/ 34 w 41"/>
                <a:gd name="T53" fmla="*/ 13 h 27"/>
                <a:gd name="T54" fmla="*/ 32 w 41"/>
                <a:gd name="T55" fmla="*/ 6 h 27"/>
                <a:gd name="T56" fmla="*/ 19 w 41"/>
                <a:gd name="T57" fmla="*/ 2 h 27"/>
                <a:gd name="T58" fmla="*/ 12 w 41"/>
                <a:gd name="T59" fmla="*/ 3 h 27"/>
                <a:gd name="T60" fmla="*/ 9 w 41"/>
                <a:gd name="T61" fmla="*/ 9 h 27"/>
                <a:gd name="T62" fmla="*/ 7 w 41"/>
                <a:gd name="T63" fmla="*/ 15 h 27"/>
                <a:gd name="T64" fmla="*/ 11 w 41"/>
                <a:gd name="T65" fmla="*/ 19 h 27"/>
                <a:gd name="T66" fmla="*/ 13 w 41"/>
                <a:gd name="T67" fmla="*/ 20 h 27"/>
                <a:gd name="T68" fmla="*/ 13 w 41"/>
                <a:gd name="T69" fmla="*/ 20 h 27"/>
                <a:gd name="T70" fmla="*/ 13 w 41"/>
                <a:gd name="T71" fmla="*/ 21 h 27"/>
                <a:gd name="T72" fmla="*/ 38 w 41"/>
                <a:gd name="T73" fmla="*/ 18 h 27"/>
                <a:gd name="T74" fmla="*/ 38 w 41"/>
                <a:gd name="T75" fmla="*/ 19 h 27"/>
                <a:gd name="T76" fmla="*/ 38 w 41"/>
                <a:gd name="T77" fmla="*/ 1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1" h="27">
                  <a:moveTo>
                    <a:pt x="21" y="27"/>
                  </a:moveTo>
                  <a:cubicBezTo>
                    <a:pt x="19" y="27"/>
                    <a:pt x="14" y="27"/>
                    <a:pt x="13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1"/>
                    <a:pt x="7" y="19"/>
                    <a:pt x="5" y="16"/>
                  </a:cubicBezTo>
                  <a:cubicBezTo>
                    <a:pt x="4" y="15"/>
                    <a:pt x="3" y="13"/>
                    <a:pt x="3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6" y="10"/>
                    <a:pt x="6" y="10"/>
                    <a:pt x="7" y="8"/>
                  </a:cubicBezTo>
                  <a:cubicBezTo>
                    <a:pt x="7" y="8"/>
                    <a:pt x="7" y="7"/>
                    <a:pt x="7" y="7"/>
                  </a:cubicBezTo>
                  <a:cubicBezTo>
                    <a:pt x="8" y="5"/>
                    <a:pt x="9" y="3"/>
                    <a:pt x="11" y="2"/>
                  </a:cubicBezTo>
                  <a:cubicBezTo>
                    <a:pt x="13" y="0"/>
                    <a:pt x="15" y="0"/>
                    <a:pt x="16" y="0"/>
                  </a:cubicBezTo>
                  <a:cubicBezTo>
                    <a:pt x="17" y="0"/>
                    <a:pt x="18" y="0"/>
                    <a:pt x="19" y="0"/>
                  </a:cubicBezTo>
                  <a:cubicBezTo>
                    <a:pt x="21" y="1"/>
                    <a:pt x="23" y="1"/>
                    <a:pt x="25" y="0"/>
                  </a:cubicBezTo>
                  <a:cubicBezTo>
                    <a:pt x="26" y="0"/>
                    <a:pt x="27" y="0"/>
                    <a:pt x="28" y="0"/>
                  </a:cubicBezTo>
                  <a:cubicBezTo>
                    <a:pt x="31" y="0"/>
                    <a:pt x="32" y="2"/>
                    <a:pt x="34" y="5"/>
                  </a:cubicBezTo>
                  <a:cubicBezTo>
                    <a:pt x="34" y="6"/>
                    <a:pt x="34" y="7"/>
                    <a:pt x="35" y="7"/>
                  </a:cubicBezTo>
                  <a:cubicBezTo>
                    <a:pt x="36" y="9"/>
                    <a:pt x="36" y="11"/>
                    <a:pt x="36" y="13"/>
                  </a:cubicBezTo>
                  <a:cubicBezTo>
                    <a:pt x="36" y="14"/>
                    <a:pt x="36" y="15"/>
                    <a:pt x="36" y="15"/>
                  </a:cubicBezTo>
                  <a:cubicBezTo>
                    <a:pt x="36" y="15"/>
                    <a:pt x="36" y="15"/>
                    <a:pt x="37" y="15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9" y="15"/>
                    <a:pt x="40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9"/>
                    <a:pt x="40" y="21"/>
                    <a:pt x="38" y="22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3"/>
                    <a:pt x="38" y="24"/>
                    <a:pt x="38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5" y="25"/>
                    <a:pt x="34" y="25"/>
                  </a:cubicBezTo>
                  <a:cubicBezTo>
                    <a:pt x="33" y="25"/>
                    <a:pt x="31" y="24"/>
                    <a:pt x="30" y="24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9" y="24"/>
                    <a:pt x="28" y="25"/>
                    <a:pt x="27" y="25"/>
                  </a:cubicBezTo>
                  <a:cubicBezTo>
                    <a:pt x="26" y="26"/>
                    <a:pt x="25" y="26"/>
                    <a:pt x="24" y="27"/>
                  </a:cubicBezTo>
                  <a:cubicBezTo>
                    <a:pt x="23" y="27"/>
                    <a:pt x="22" y="27"/>
                    <a:pt x="21" y="27"/>
                  </a:cubicBezTo>
                  <a:close/>
                  <a:moveTo>
                    <a:pt x="13" y="21"/>
                  </a:moveTo>
                  <a:cubicBezTo>
                    <a:pt x="13" y="21"/>
                    <a:pt x="13" y="21"/>
                    <a:pt x="13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4"/>
                    <a:pt x="18" y="25"/>
                    <a:pt x="21" y="25"/>
                  </a:cubicBezTo>
                  <a:cubicBezTo>
                    <a:pt x="22" y="25"/>
                    <a:pt x="23" y="25"/>
                    <a:pt x="24" y="25"/>
                  </a:cubicBezTo>
                  <a:cubicBezTo>
                    <a:pt x="24" y="25"/>
                    <a:pt x="25" y="24"/>
                    <a:pt x="26" y="24"/>
                  </a:cubicBezTo>
                  <a:cubicBezTo>
                    <a:pt x="27" y="23"/>
                    <a:pt x="28" y="22"/>
                    <a:pt x="30" y="22"/>
                  </a:cubicBezTo>
                  <a:cubicBezTo>
                    <a:pt x="31" y="22"/>
                    <a:pt x="33" y="23"/>
                    <a:pt x="35" y="23"/>
                  </a:cubicBezTo>
                  <a:cubicBezTo>
                    <a:pt x="35" y="23"/>
                    <a:pt x="35" y="23"/>
                    <a:pt x="36" y="24"/>
                  </a:cubicBezTo>
                  <a:cubicBezTo>
                    <a:pt x="36" y="22"/>
                    <a:pt x="36" y="20"/>
                    <a:pt x="36" y="18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5" y="17"/>
                    <a:pt x="35" y="16"/>
                  </a:cubicBezTo>
                  <a:cubicBezTo>
                    <a:pt x="34" y="16"/>
                    <a:pt x="34" y="14"/>
                    <a:pt x="34" y="13"/>
                  </a:cubicBezTo>
                  <a:cubicBezTo>
                    <a:pt x="34" y="11"/>
                    <a:pt x="34" y="10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2"/>
                    <a:pt x="29" y="1"/>
                    <a:pt x="26" y="2"/>
                  </a:cubicBezTo>
                  <a:cubicBezTo>
                    <a:pt x="24" y="3"/>
                    <a:pt x="22" y="2"/>
                    <a:pt x="19" y="2"/>
                  </a:cubicBezTo>
                  <a:cubicBezTo>
                    <a:pt x="18" y="2"/>
                    <a:pt x="17" y="2"/>
                    <a:pt x="16" y="2"/>
                  </a:cubicBezTo>
                  <a:cubicBezTo>
                    <a:pt x="15" y="2"/>
                    <a:pt x="13" y="2"/>
                    <a:pt x="12" y="3"/>
                  </a:cubicBezTo>
                  <a:cubicBezTo>
                    <a:pt x="11" y="4"/>
                    <a:pt x="10" y="6"/>
                    <a:pt x="9" y="7"/>
                  </a:cubicBezTo>
                  <a:cubicBezTo>
                    <a:pt x="9" y="8"/>
                    <a:pt x="9" y="8"/>
                    <a:pt x="9" y="9"/>
                  </a:cubicBezTo>
                  <a:cubicBezTo>
                    <a:pt x="8" y="11"/>
                    <a:pt x="7" y="12"/>
                    <a:pt x="5" y="12"/>
                  </a:cubicBezTo>
                  <a:cubicBezTo>
                    <a:pt x="6" y="13"/>
                    <a:pt x="6" y="14"/>
                    <a:pt x="7" y="15"/>
                  </a:cubicBezTo>
                  <a:cubicBezTo>
                    <a:pt x="8" y="17"/>
                    <a:pt x="10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lose/>
                  <a:moveTo>
                    <a:pt x="38" y="17"/>
                  </a:moveTo>
                  <a:cubicBezTo>
                    <a:pt x="38" y="18"/>
                    <a:pt x="38" y="18"/>
                    <a:pt x="38" y="18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8"/>
                    <a:pt x="39" y="17"/>
                  </a:cubicBezTo>
                  <a:cubicBezTo>
                    <a:pt x="39" y="17"/>
                    <a:pt x="38" y="17"/>
                    <a:pt x="3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5" name="Freeform 384"/>
            <p:cNvSpPr>
              <a:spLocks/>
            </p:cNvSpPr>
            <p:nvPr/>
          </p:nvSpPr>
          <p:spPr bwMode="auto">
            <a:xfrm>
              <a:off x="2940" y="1481"/>
              <a:ext cx="21" cy="12"/>
            </a:xfrm>
            <a:custGeom>
              <a:avLst/>
              <a:gdLst>
                <a:gd name="T0" fmla="*/ 12 w 12"/>
                <a:gd name="T1" fmla="*/ 1 h 7"/>
                <a:gd name="T2" fmla="*/ 9 w 12"/>
                <a:gd name="T3" fmla="*/ 3 h 7"/>
                <a:gd name="T4" fmla="*/ 7 w 12"/>
                <a:gd name="T5" fmla="*/ 6 h 7"/>
                <a:gd name="T6" fmla="*/ 2 w 12"/>
                <a:gd name="T7" fmla="*/ 7 h 7"/>
                <a:gd name="T8" fmla="*/ 0 w 12"/>
                <a:gd name="T9" fmla="*/ 3 h 7"/>
                <a:gd name="T10" fmla="*/ 12 w 12"/>
                <a:gd name="T11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7">
                  <a:moveTo>
                    <a:pt x="12" y="1"/>
                  </a:moveTo>
                  <a:cubicBezTo>
                    <a:pt x="11" y="2"/>
                    <a:pt x="9" y="2"/>
                    <a:pt x="9" y="3"/>
                  </a:cubicBezTo>
                  <a:cubicBezTo>
                    <a:pt x="8" y="4"/>
                    <a:pt x="8" y="7"/>
                    <a:pt x="7" y="6"/>
                  </a:cubicBezTo>
                  <a:cubicBezTo>
                    <a:pt x="6" y="6"/>
                    <a:pt x="2" y="7"/>
                    <a:pt x="2" y="7"/>
                  </a:cubicBezTo>
                  <a:cubicBezTo>
                    <a:pt x="1" y="6"/>
                    <a:pt x="1" y="4"/>
                    <a:pt x="0" y="3"/>
                  </a:cubicBezTo>
                  <a:cubicBezTo>
                    <a:pt x="1" y="2"/>
                    <a:pt x="11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6" name="Freeform 385"/>
            <p:cNvSpPr>
              <a:spLocks noEditPoints="1"/>
            </p:cNvSpPr>
            <p:nvPr/>
          </p:nvSpPr>
          <p:spPr bwMode="auto">
            <a:xfrm>
              <a:off x="2938" y="1479"/>
              <a:ext cx="24" cy="16"/>
            </a:xfrm>
            <a:custGeom>
              <a:avLst/>
              <a:gdLst>
                <a:gd name="T0" fmla="*/ 4 w 14"/>
                <a:gd name="T1" fmla="*/ 9 h 9"/>
                <a:gd name="T2" fmla="*/ 3 w 14"/>
                <a:gd name="T3" fmla="*/ 8 h 9"/>
                <a:gd name="T4" fmla="*/ 3 w 14"/>
                <a:gd name="T5" fmla="*/ 9 h 9"/>
                <a:gd name="T6" fmla="*/ 3 w 14"/>
                <a:gd name="T7" fmla="*/ 8 h 9"/>
                <a:gd name="T8" fmla="*/ 2 w 14"/>
                <a:gd name="T9" fmla="*/ 8 h 9"/>
                <a:gd name="T10" fmla="*/ 2 w 14"/>
                <a:gd name="T11" fmla="*/ 8 h 9"/>
                <a:gd name="T12" fmla="*/ 1 w 14"/>
                <a:gd name="T13" fmla="*/ 6 h 9"/>
                <a:gd name="T14" fmla="*/ 1 w 14"/>
                <a:gd name="T15" fmla="*/ 5 h 9"/>
                <a:gd name="T16" fmla="*/ 0 w 14"/>
                <a:gd name="T17" fmla="*/ 5 h 9"/>
                <a:gd name="T18" fmla="*/ 1 w 14"/>
                <a:gd name="T19" fmla="*/ 4 h 9"/>
                <a:gd name="T20" fmla="*/ 12 w 14"/>
                <a:gd name="T21" fmla="*/ 0 h 9"/>
                <a:gd name="T22" fmla="*/ 14 w 14"/>
                <a:gd name="T23" fmla="*/ 1 h 9"/>
                <a:gd name="T24" fmla="*/ 14 w 14"/>
                <a:gd name="T25" fmla="*/ 1 h 9"/>
                <a:gd name="T26" fmla="*/ 14 w 14"/>
                <a:gd name="T27" fmla="*/ 2 h 9"/>
                <a:gd name="T28" fmla="*/ 11 w 14"/>
                <a:gd name="T29" fmla="*/ 4 h 9"/>
                <a:gd name="T30" fmla="*/ 10 w 14"/>
                <a:gd name="T31" fmla="*/ 4 h 9"/>
                <a:gd name="T32" fmla="*/ 10 w 14"/>
                <a:gd name="T33" fmla="*/ 6 h 9"/>
                <a:gd name="T34" fmla="*/ 8 w 14"/>
                <a:gd name="T35" fmla="*/ 8 h 9"/>
                <a:gd name="T36" fmla="*/ 7 w 14"/>
                <a:gd name="T37" fmla="*/ 8 h 9"/>
                <a:gd name="T38" fmla="*/ 4 w 14"/>
                <a:gd name="T39" fmla="*/ 9 h 9"/>
                <a:gd name="T40" fmla="*/ 3 w 14"/>
                <a:gd name="T41" fmla="*/ 5 h 9"/>
                <a:gd name="T42" fmla="*/ 3 w 14"/>
                <a:gd name="T43" fmla="*/ 5 h 9"/>
                <a:gd name="T44" fmla="*/ 4 w 14"/>
                <a:gd name="T45" fmla="*/ 7 h 9"/>
                <a:gd name="T46" fmla="*/ 7 w 14"/>
                <a:gd name="T47" fmla="*/ 6 h 9"/>
                <a:gd name="T48" fmla="*/ 8 w 14"/>
                <a:gd name="T49" fmla="*/ 6 h 9"/>
                <a:gd name="T50" fmla="*/ 8 w 14"/>
                <a:gd name="T51" fmla="*/ 5 h 9"/>
                <a:gd name="T52" fmla="*/ 9 w 14"/>
                <a:gd name="T53" fmla="*/ 3 h 9"/>
                <a:gd name="T54" fmla="*/ 9 w 14"/>
                <a:gd name="T55" fmla="*/ 3 h 9"/>
                <a:gd name="T56" fmla="*/ 3 w 14"/>
                <a:gd name="T5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" h="9">
                  <a:moveTo>
                    <a:pt x="4" y="9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1" y="7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9" y="0"/>
                    <a:pt x="12" y="0"/>
                  </a:cubicBezTo>
                  <a:cubicBezTo>
                    <a:pt x="13" y="0"/>
                    <a:pt x="13" y="0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2" y="3"/>
                    <a:pt x="11" y="4"/>
                  </a:cubicBezTo>
                  <a:cubicBezTo>
                    <a:pt x="11" y="4"/>
                    <a:pt x="11" y="4"/>
                    <a:pt x="10" y="4"/>
                  </a:cubicBezTo>
                  <a:cubicBezTo>
                    <a:pt x="10" y="5"/>
                    <a:pt x="10" y="5"/>
                    <a:pt x="10" y="6"/>
                  </a:cubicBezTo>
                  <a:cubicBezTo>
                    <a:pt x="10" y="7"/>
                    <a:pt x="10" y="8"/>
                    <a:pt x="8" y="8"/>
                  </a:cubicBezTo>
                  <a:cubicBezTo>
                    <a:pt x="8" y="8"/>
                    <a:pt x="8" y="8"/>
                    <a:pt x="7" y="8"/>
                  </a:cubicBezTo>
                  <a:cubicBezTo>
                    <a:pt x="6" y="8"/>
                    <a:pt x="4" y="9"/>
                    <a:pt x="4" y="9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6"/>
                    <a:pt x="3" y="6"/>
                    <a:pt x="4" y="7"/>
                  </a:cubicBezTo>
                  <a:cubicBezTo>
                    <a:pt x="4" y="7"/>
                    <a:pt x="5" y="6"/>
                    <a:pt x="7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5"/>
                  </a:cubicBezTo>
                  <a:cubicBezTo>
                    <a:pt x="8" y="5"/>
                    <a:pt x="8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3"/>
                    <a:pt x="4" y="4"/>
                    <a:pt x="3" y="5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7" name="Freeform 386"/>
            <p:cNvSpPr>
              <a:spLocks/>
            </p:cNvSpPr>
            <p:nvPr/>
          </p:nvSpPr>
          <p:spPr bwMode="auto">
            <a:xfrm>
              <a:off x="2942" y="1482"/>
              <a:ext cx="41" cy="38"/>
            </a:xfrm>
            <a:custGeom>
              <a:avLst/>
              <a:gdLst>
                <a:gd name="T0" fmla="*/ 14 w 24"/>
                <a:gd name="T1" fmla="*/ 18 h 22"/>
                <a:gd name="T2" fmla="*/ 19 w 24"/>
                <a:gd name="T3" fmla="*/ 22 h 22"/>
                <a:gd name="T4" fmla="*/ 14 w 24"/>
                <a:gd name="T5" fmla="*/ 20 h 22"/>
                <a:gd name="T6" fmla="*/ 16 w 24"/>
                <a:gd name="T7" fmla="*/ 20 h 22"/>
                <a:gd name="T8" fmla="*/ 7 w 24"/>
                <a:gd name="T9" fmla="*/ 13 h 22"/>
                <a:gd name="T10" fmla="*/ 4 w 24"/>
                <a:gd name="T11" fmla="*/ 8 h 22"/>
                <a:gd name="T12" fmla="*/ 0 w 24"/>
                <a:gd name="T13" fmla="*/ 7 h 22"/>
                <a:gd name="T14" fmla="*/ 6 w 24"/>
                <a:gd name="T15" fmla="*/ 6 h 22"/>
                <a:gd name="T16" fmla="*/ 8 w 24"/>
                <a:gd name="T17" fmla="*/ 2 h 22"/>
                <a:gd name="T18" fmla="*/ 11 w 24"/>
                <a:gd name="T19" fmla="*/ 0 h 22"/>
                <a:gd name="T20" fmla="*/ 17 w 24"/>
                <a:gd name="T21" fmla="*/ 5 h 22"/>
                <a:gd name="T22" fmla="*/ 20 w 24"/>
                <a:gd name="T23" fmla="*/ 5 h 22"/>
                <a:gd name="T24" fmla="*/ 24 w 24"/>
                <a:gd name="T25" fmla="*/ 8 h 22"/>
                <a:gd name="T26" fmla="*/ 19 w 24"/>
                <a:gd name="T27" fmla="*/ 8 h 22"/>
                <a:gd name="T28" fmla="*/ 9 w 24"/>
                <a:gd name="T29" fmla="*/ 7 h 22"/>
                <a:gd name="T30" fmla="*/ 14 w 24"/>
                <a:gd name="T31" fmla="*/ 1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" h="22">
                  <a:moveTo>
                    <a:pt x="14" y="18"/>
                  </a:moveTo>
                  <a:cubicBezTo>
                    <a:pt x="16" y="19"/>
                    <a:pt x="18" y="20"/>
                    <a:pt x="19" y="22"/>
                  </a:cubicBezTo>
                  <a:cubicBezTo>
                    <a:pt x="18" y="22"/>
                    <a:pt x="16" y="20"/>
                    <a:pt x="14" y="20"/>
                  </a:cubicBezTo>
                  <a:cubicBezTo>
                    <a:pt x="15" y="20"/>
                    <a:pt x="15" y="20"/>
                    <a:pt x="16" y="20"/>
                  </a:cubicBezTo>
                  <a:cubicBezTo>
                    <a:pt x="14" y="18"/>
                    <a:pt x="4" y="16"/>
                    <a:pt x="7" y="13"/>
                  </a:cubicBezTo>
                  <a:cubicBezTo>
                    <a:pt x="5" y="12"/>
                    <a:pt x="6" y="8"/>
                    <a:pt x="4" y="8"/>
                  </a:cubicBezTo>
                  <a:cubicBezTo>
                    <a:pt x="3" y="8"/>
                    <a:pt x="0" y="13"/>
                    <a:pt x="0" y="7"/>
                  </a:cubicBezTo>
                  <a:cubicBezTo>
                    <a:pt x="1" y="3"/>
                    <a:pt x="5" y="7"/>
                    <a:pt x="6" y="6"/>
                  </a:cubicBezTo>
                  <a:cubicBezTo>
                    <a:pt x="7" y="5"/>
                    <a:pt x="7" y="3"/>
                    <a:pt x="8" y="2"/>
                  </a:cubicBezTo>
                  <a:cubicBezTo>
                    <a:pt x="8" y="1"/>
                    <a:pt x="10" y="1"/>
                    <a:pt x="11" y="0"/>
                  </a:cubicBezTo>
                  <a:cubicBezTo>
                    <a:pt x="12" y="1"/>
                    <a:pt x="15" y="4"/>
                    <a:pt x="17" y="5"/>
                  </a:cubicBezTo>
                  <a:cubicBezTo>
                    <a:pt x="18" y="5"/>
                    <a:pt x="20" y="3"/>
                    <a:pt x="20" y="5"/>
                  </a:cubicBezTo>
                  <a:cubicBezTo>
                    <a:pt x="21" y="7"/>
                    <a:pt x="21" y="8"/>
                    <a:pt x="24" y="8"/>
                  </a:cubicBezTo>
                  <a:cubicBezTo>
                    <a:pt x="21" y="10"/>
                    <a:pt x="21" y="9"/>
                    <a:pt x="19" y="8"/>
                  </a:cubicBezTo>
                  <a:cubicBezTo>
                    <a:pt x="16" y="7"/>
                    <a:pt x="10" y="8"/>
                    <a:pt x="9" y="7"/>
                  </a:cubicBezTo>
                  <a:cubicBezTo>
                    <a:pt x="7" y="9"/>
                    <a:pt x="13" y="15"/>
                    <a:pt x="14" y="18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8" name="Freeform 387"/>
            <p:cNvSpPr>
              <a:spLocks noEditPoints="1"/>
            </p:cNvSpPr>
            <p:nvPr/>
          </p:nvSpPr>
          <p:spPr bwMode="auto">
            <a:xfrm>
              <a:off x="2940" y="1479"/>
              <a:ext cx="45" cy="43"/>
            </a:xfrm>
            <a:custGeom>
              <a:avLst/>
              <a:gdLst>
                <a:gd name="T0" fmla="*/ 17 w 26"/>
                <a:gd name="T1" fmla="*/ 24 h 25"/>
                <a:gd name="T2" fmla="*/ 15 w 26"/>
                <a:gd name="T3" fmla="*/ 22 h 25"/>
                <a:gd name="T4" fmla="*/ 7 w 26"/>
                <a:gd name="T5" fmla="*/ 16 h 25"/>
                <a:gd name="T6" fmla="*/ 6 w 26"/>
                <a:gd name="T7" fmla="*/ 13 h 25"/>
                <a:gd name="T8" fmla="*/ 5 w 26"/>
                <a:gd name="T9" fmla="*/ 11 h 25"/>
                <a:gd name="T10" fmla="*/ 1 w 26"/>
                <a:gd name="T11" fmla="*/ 12 h 25"/>
                <a:gd name="T12" fmla="*/ 3 w 26"/>
                <a:gd name="T13" fmla="*/ 6 h 25"/>
                <a:gd name="T14" fmla="*/ 7 w 26"/>
                <a:gd name="T15" fmla="*/ 7 h 25"/>
                <a:gd name="T16" fmla="*/ 8 w 26"/>
                <a:gd name="T17" fmla="*/ 3 h 25"/>
                <a:gd name="T18" fmla="*/ 11 w 26"/>
                <a:gd name="T19" fmla="*/ 1 h 25"/>
                <a:gd name="T20" fmla="*/ 13 w 26"/>
                <a:gd name="T21" fmla="*/ 1 h 25"/>
                <a:gd name="T22" fmla="*/ 18 w 26"/>
                <a:gd name="T23" fmla="*/ 6 h 25"/>
                <a:gd name="T24" fmla="*/ 21 w 26"/>
                <a:gd name="T25" fmla="*/ 5 h 25"/>
                <a:gd name="T26" fmla="*/ 25 w 26"/>
                <a:gd name="T27" fmla="*/ 9 h 25"/>
                <a:gd name="T28" fmla="*/ 25 w 26"/>
                <a:gd name="T29" fmla="*/ 11 h 25"/>
                <a:gd name="T30" fmla="*/ 19 w 26"/>
                <a:gd name="T31" fmla="*/ 11 h 25"/>
                <a:gd name="T32" fmla="*/ 11 w 26"/>
                <a:gd name="T33" fmla="*/ 10 h 25"/>
                <a:gd name="T34" fmla="*/ 16 w 26"/>
                <a:gd name="T35" fmla="*/ 19 h 25"/>
                <a:gd name="T36" fmla="*/ 21 w 26"/>
                <a:gd name="T37" fmla="*/ 23 h 25"/>
                <a:gd name="T38" fmla="*/ 21 w 26"/>
                <a:gd name="T39" fmla="*/ 24 h 25"/>
                <a:gd name="T40" fmla="*/ 5 w 26"/>
                <a:gd name="T41" fmla="*/ 9 h 25"/>
                <a:gd name="T42" fmla="*/ 8 w 26"/>
                <a:gd name="T43" fmla="*/ 12 h 25"/>
                <a:gd name="T44" fmla="*/ 10 w 26"/>
                <a:gd name="T45" fmla="*/ 15 h 25"/>
                <a:gd name="T46" fmla="*/ 9 w 26"/>
                <a:gd name="T47" fmla="*/ 16 h 25"/>
                <a:gd name="T48" fmla="*/ 14 w 26"/>
                <a:gd name="T49" fmla="*/ 19 h 25"/>
                <a:gd name="T50" fmla="*/ 10 w 26"/>
                <a:gd name="T51" fmla="*/ 8 h 25"/>
                <a:gd name="T52" fmla="*/ 11 w 26"/>
                <a:gd name="T53" fmla="*/ 8 h 25"/>
                <a:gd name="T54" fmla="*/ 20 w 26"/>
                <a:gd name="T55" fmla="*/ 9 h 25"/>
                <a:gd name="T56" fmla="*/ 21 w 26"/>
                <a:gd name="T57" fmla="*/ 7 h 25"/>
                <a:gd name="T58" fmla="*/ 18 w 26"/>
                <a:gd name="T59" fmla="*/ 8 h 25"/>
                <a:gd name="T60" fmla="*/ 12 w 26"/>
                <a:gd name="T61" fmla="*/ 3 h 25"/>
                <a:gd name="T62" fmla="*/ 9 w 26"/>
                <a:gd name="T63" fmla="*/ 4 h 25"/>
                <a:gd name="T64" fmla="*/ 8 w 26"/>
                <a:gd name="T65" fmla="*/ 8 h 25"/>
                <a:gd name="T66" fmla="*/ 3 w 26"/>
                <a:gd name="T67" fmla="*/ 8 h 25"/>
                <a:gd name="T68" fmla="*/ 2 w 26"/>
                <a:gd name="T69" fmla="*/ 11 h 25"/>
                <a:gd name="T70" fmla="*/ 5 w 26"/>
                <a:gd name="T71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" h="25">
                  <a:moveTo>
                    <a:pt x="20" y="25"/>
                  </a:moveTo>
                  <a:cubicBezTo>
                    <a:pt x="19" y="25"/>
                    <a:pt x="18" y="24"/>
                    <a:pt x="17" y="24"/>
                  </a:cubicBezTo>
                  <a:cubicBezTo>
                    <a:pt x="16" y="24"/>
                    <a:pt x="16" y="23"/>
                    <a:pt x="15" y="23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1"/>
                    <a:pt x="13" y="21"/>
                  </a:cubicBezTo>
                  <a:cubicBezTo>
                    <a:pt x="10" y="20"/>
                    <a:pt x="7" y="18"/>
                    <a:pt x="7" y="16"/>
                  </a:cubicBezTo>
                  <a:cubicBezTo>
                    <a:pt x="7" y="16"/>
                    <a:pt x="7" y="16"/>
                    <a:pt x="7" y="15"/>
                  </a:cubicBezTo>
                  <a:cubicBezTo>
                    <a:pt x="6" y="14"/>
                    <a:pt x="6" y="13"/>
                    <a:pt x="6" y="13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4" y="12"/>
                    <a:pt x="3" y="13"/>
                    <a:pt x="2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0" y="12"/>
                    <a:pt x="0" y="11"/>
                    <a:pt x="0" y="9"/>
                  </a:cubicBezTo>
                  <a:cubicBezTo>
                    <a:pt x="0" y="7"/>
                    <a:pt x="2" y="6"/>
                    <a:pt x="3" y="6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6" y="7"/>
                    <a:pt x="6" y="7"/>
                    <a:pt x="7" y="7"/>
                  </a:cubicBezTo>
                  <a:cubicBezTo>
                    <a:pt x="7" y="7"/>
                    <a:pt x="7" y="6"/>
                    <a:pt x="7" y="5"/>
                  </a:cubicBezTo>
                  <a:cubicBezTo>
                    <a:pt x="7" y="5"/>
                    <a:pt x="7" y="4"/>
                    <a:pt x="8" y="3"/>
                  </a:cubicBezTo>
                  <a:cubicBezTo>
                    <a:pt x="8" y="2"/>
                    <a:pt x="9" y="2"/>
                    <a:pt x="10" y="2"/>
                  </a:cubicBezTo>
                  <a:cubicBezTo>
                    <a:pt x="10" y="2"/>
                    <a:pt x="11" y="1"/>
                    <a:pt x="11" y="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4" y="2"/>
                  </a:cubicBezTo>
                  <a:cubicBezTo>
                    <a:pt x="15" y="3"/>
                    <a:pt x="17" y="5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2" y="5"/>
                    <a:pt x="22" y="6"/>
                  </a:cubicBezTo>
                  <a:cubicBezTo>
                    <a:pt x="23" y="8"/>
                    <a:pt x="23" y="9"/>
                    <a:pt x="25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3" y="13"/>
                    <a:pt x="22" y="12"/>
                    <a:pt x="21" y="12"/>
                  </a:cubicBezTo>
                  <a:cubicBezTo>
                    <a:pt x="21" y="11"/>
                    <a:pt x="20" y="11"/>
                    <a:pt x="19" y="11"/>
                  </a:cubicBezTo>
                  <a:cubicBezTo>
                    <a:pt x="19" y="11"/>
                    <a:pt x="17" y="11"/>
                    <a:pt x="16" y="11"/>
                  </a:cubicBezTo>
                  <a:cubicBezTo>
                    <a:pt x="14" y="11"/>
                    <a:pt x="12" y="11"/>
                    <a:pt x="11" y="10"/>
                  </a:cubicBezTo>
                  <a:cubicBezTo>
                    <a:pt x="11" y="12"/>
                    <a:pt x="13" y="15"/>
                    <a:pt x="15" y="17"/>
                  </a:cubicBezTo>
                  <a:cubicBezTo>
                    <a:pt x="15" y="18"/>
                    <a:pt x="16" y="18"/>
                    <a:pt x="16" y="19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21"/>
                    <a:pt x="20" y="22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lose/>
                  <a:moveTo>
                    <a:pt x="5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7" y="9"/>
                    <a:pt x="7" y="11"/>
                    <a:pt x="8" y="12"/>
                  </a:cubicBezTo>
                  <a:cubicBezTo>
                    <a:pt x="8" y="13"/>
                    <a:pt x="8" y="14"/>
                    <a:pt x="9" y="14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7"/>
                    <a:pt x="12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1" y="15"/>
                    <a:pt x="7" y="11"/>
                    <a:pt x="10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9"/>
                    <a:pt x="14" y="9"/>
                    <a:pt x="16" y="9"/>
                  </a:cubicBezTo>
                  <a:cubicBezTo>
                    <a:pt x="17" y="9"/>
                    <a:pt x="19" y="9"/>
                    <a:pt x="20" y="9"/>
                  </a:cubicBezTo>
                  <a:cubicBezTo>
                    <a:pt x="21" y="9"/>
                    <a:pt x="22" y="10"/>
                    <a:pt x="22" y="10"/>
                  </a:cubicBezTo>
                  <a:cubicBezTo>
                    <a:pt x="21" y="9"/>
                    <a:pt x="21" y="8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6" y="7"/>
                    <a:pt x="14" y="5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4"/>
                    <a:pt x="10" y="4"/>
                  </a:cubicBezTo>
                  <a:cubicBezTo>
                    <a:pt x="10" y="4"/>
                    <a:pt x="10" y="4"/>
                    <a:pt x="9" y="4"/>
                  </a:cubicBezTo>
                  <a:cubicBezTo>
                    <a:pt x="9" y="5"/>
                    <a:pt x="9" y="5"/>
                    <a:pt x="9" y="6"/>
                  </a:cubicBezTo>
                  <a:cubicBezTo>
                    <a:pt x="9" y="7"/>
                    <a:pt x="9" y="8"/>
                    <a:pt x="8" y="8"/>
                  </a:cubicBezTo>
                  <a:cubicBezTo>
                    <a:pt x="7" y="9"/>
                    <a:pt x="6" y="9"/>
                    <a:pt x="5" y="9"/>
                  </a:cubicBezTo>
                  <a:cubicBezTo>
                    <a:pt x="4" y="8"/>
                    <a:pt x="4" y="8"/>
                    <a:pt x="3" y="8"/>
                  </a:cubicBezTo>
                  <a:cubicBezTo>
                    <a:pt x="3" y="8"/>
                    <a:pt x="2" y="8"/>
                    <a:pt x="2" y="9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4" y="9"/>
                    <a:pt x="4" y="9"/>
                    <a:pt x="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19" name="Freeform 388"/>
            <p:cNvSpPr>
              <a:spLocks/>
            </p:cNvSpPr>
            <p:nvPr/>
          </p:nvSpPr>
          <p:spPr bwMode="auto">
            <a:xfrm>
              <a:off x="2954" y="1495"/>
              <a:ext cx="31" cy="25"/>
            </a:xfrm>
            <a:custGeom>
              <a:avLst/>
              <a:gdLst>
                <a:gd name="T0" fmla="*/ 7 w 18"/>
                <a:gd name="T1" fmla="*/ 11 h 15"/>
                <a:gd name="T2" fmla="*/ 2 w 18"/>
                <a:gd name="T3" fmla="*/ 0 h 15"/>
                <a:gd name="T4" fmla="*/ 9 w 18"/>
                <a:gd name="T5" fmla="*/ 0 h 15"/>
                <a:gd name="T6" fmla="*/ 16 w 18"/>
                <a:gd name="T7" fmla="*/ 3 h 15"/>
                <a:gd name="T8" fmla="*/ 15 w 18"/>
                <a:gd name="T9" fmla="*/ 8 h 15"/>
                <a:gd name="T10" fmla="*/ 14 w 18"/>
                <a:gd name="T11" fmla="*/ 10 h 15"/>
                <a:gd name="T12" fmla="*/ 14 w 18"/>
                <a:gd name="T13" fmla="*/ 11 h 15"/>
                <a:gd name="T14" fmla="*/ 13 w 18"/>
                <a:gd name="T15" fmla="*/ 10 h 15"/>
                <a:gd name="T16" fmla="*/ 12 w 18"/>
                <a:gd name="T17" fmla="*/ 15 h 15"/>
                <a:gd name="T18" fmla="*/ 7 w 18"/>
                <a:gd name="T19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5">
                  <a:moveTo>
                    <a:pt x="7" y="11"/>
                  </a:moveTo>
                  <a:cubicBezTo>
                    <a:pt x="6" y="8"/>
                    <a:pt x="0" y="2"/>
                    <a:pt x="2" y="0"/>
                  </a:cubicBezTo>
                  <a:cubicBezTo>
                    <a:pt x="3" y="2"/>
                    <a:pt x="6" y="0"/>
                    <a:pt x="9" y="0"/>
                  </a:cubicBezTo>
                  <a:cubicBezTo>
                    <a:pt x="11" y="1"/>
                    <a:pt x="14" y="3"/>
                    <a:pt x="16" y="3"/>
                  </a:cubicBezTo>
                  <a:cubicBezTo>
                    <a:pt x="14" y="6"/>
                    <a:pt x="18" y="7"/>
                    <a:pt x="15" y="8"/>
                  </a:cubicBezTo>
                  <a:cubicBezTo>
                    <a:pt x="16" y="9"/>
                    <a:pt x="16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3" y="10"/>
                    <a:pt x="13" y="10"/>
                  </a:cubicBezTo>
                  <a:cubicBezTo>
                    <a:pt x="13" y="12"/>
                    <a:pt x="12" y="12"/>
                    <a:pt x="12" y="15"/>
                  </a:cubicBezTo>
                  <a:cubicBezTo>
                    <a:pt x="11" y="13"/>
                    <a:pt x="9" y="12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0" name="Freeform 389"/>
            <p:cNvSpPr>
              <a:spLocks noEditPoints="1"/>
            </p:cNvSpPr>
            <p:nvPr/>
          </p:nvSpPr>
          <p:spPr bwMode="auto">
            <a:xfrm>
              <a:off x="2952" y="1491"/>
              <a:ext cx="34" cy="33"/>
            </a:xfrm>
            <a:custGeom>
              <a:avLst/>
              <a:gdLst>
                <a:gd name="T0" fmla="*/ 14 w 20"/>
                <a:gd name="T1" fmla="*/ 19 h 19"/>
                <a:gd name="T2" fmla="*/ 13 w 20"/>
                <a:gd name="T3" fmla="*/ 17 h 19"/>
                <a:gd name="T4" fmla="*/ 10 w 20"/>
                <a:gd name="T5" fmla="*/ 15 h 19"/>
                <a:gd name="T6" fmla="*/ 8 w 20"/>
                <a:gd name="T7" fmla="*/ 13 h 19"/>
                <a:gd name="T8" fmla="*/ 6 w 20"/>
                <a:gd name="T9" fmla="*/ 11 h 19"/>
                <a:gd name="T10" fmla="*/ 3 w 20"/>
                <a:gd name="T11" fmla="*/ 1 h 19"/>
                <a:gd name="T12" fmla="*/ 4 w 20"/>
                <a:gd name="T13" fmla="*/ 0 h 19"/>
                <a:gd name="T14" fmla="*/ 4 w 20"/>
                <a:gd name="T15" fmla="*/ 1 h 19"/>
                <a:gd name="T16" fmla="*/ 7 w 20"/>
                <a:gd name="T17" fmla="*/ 2 h 19"/>
                <a:gd name="T18" fmla="*/ 10 w 20"/>
                <a:gd name="T19" fmla="*/ 1 h 19"/>
                <a:gd name="T20" fmla="*/ 13 w 20"/>
                <a:gd name="T21" fmla="*/ 3 h 19"/>
                <a:gd name="T22" fmla="*/ 17 w 20"/>
                <a:gd name="T23" fmla="*/ 4 h 19"/>
                <a:gd name="T24" fmla="*/ 20 w 20"/>
                <a:gd name="T25" fmla="*/ 3 h 19"/>
                <a:gd name="T26" fmla="*/ 18 w 20"/>
                <a:gd name="T27" fmla="*/ 5 h 19"/>
                <a:gd name="T28" fmla="*/ 18 w 20"/>
                <a:gd name="T29" fmla="*/ 8 h 19"/>
                <a:gd name="T30" fmla="*/ 18 w 20"/>
                <a:gd name="T31" fmla="*/ 10 h 19"/>
                <a:gd name="T32" fmla="*/ 18 w 20"/>
                <a:gd name="T33" fmla="*/ 10 h 19"/>
                <a:gd name="T34" fmla="*/ 18 w 20"/>
                <a:gd name="T35" fmla="*/ 12 h 19"/>
                <a:gd name="T36" fmla="*/ 16 w 20"/>
                <a:gd name="T37" fmla="*/ 13 h 19"/>
                <a:gd name="T38" fmla="*/ 18 w 20"/>
                <a:gd name="T39" fmla="*/ 16 h 19"/>
                <a:gd name="T40" fmla="*/ 15 w 20"/>
                <a:gd name="T41" fmla="*/ 14 h 19"/>
                <a:gd name="T42" fmla="*/ 15 w 20"/>
                <a:gd name="T43" fmla="*/ 14 h 19"/>
                <a:gd name="T44" fmla="*/ 14 w 20"/>
                <a:gd name="T45" fmla="*/ 16 h 19"/>
                <a:gd name="T46" fmla="*/ 14 w 20"/>
                <a:gd name="T47" fmla="*/ 19 h 19"/>
                <a:gd name="T48" fmla="*/ 9 w 20"/>
                <a:gd name="T49" fmla="*/ 12 h 19"/>
                <a:gd name="T50" fmla="*/ 11 w 20"/>
                <a:gd name="T51" fmla="*/ 13 h 19"/>
                <a:gd name="T52" fmla="*/ 12 w 20"/>
                <a:gd name="T53" fmla="*/ 15 h 19"/>
                <a:gd name="T54" fmla="*/ 13 w 20"/>
                <a:gd name="T55" fmla="*/ 14 h 19"/>
                <a:gd name="T56" fmla="*/ 13 w 20"/>
                <a:gd name="T57" fmla="*/ 12 h 19"/>
                <a:gd name="T58" fmla="*/ 12 w 20"/>
                <a:gd name="T59" fmla="*/ 10 h 19"/>
                <a:gd name="T60" fmla="*/ 14 w 20"/>
                <a:gd name="T61" fmla="*/ 11 h 19"/>
                <a:gd name="T62" fmla="*/ 15 w 20"/>
                <a:gd name="T63" fmla="*/ 11 h 19"/>
                <a:gd name="T64" fmla="*/ 16 w 20"/>
                <a:gd name="T65" fmla="*/ 11 h 19"/>
                <a:gd name="T66" fmla="*/ 16 w 20"/>
                <a:gd name="T67" fmla="*/ 10 h 19"/>
                <a:gd name="T68" fmla="*/ 15 w 20"/>
                <a:gd name="T69" fmla="*/ 9 h 19"/>
                <a:gd name="T70" fmla="*/ 16 w 20"/>
                <a:gd name="T71" fmla="*/ 9 h 19"/>
                <a:gd name="T72" fmla="*/ 15 w 20"/>
                <a:gd name="T73" fmla="*/ 6 h 19"/>
                <a:gd name="T74" fmla="*/ 13 w 20"/>
                <a:gd name="T75" fmla="*/ 5 h 19"/>
                <a:gd name="T76" fmla="*/ 10 w 20"/>
                <a:gd name="T77" fmla="*/ 3 h 19"/>
                <a:gd name="T78" fmla="*/ 7 w 20"/>
                <a:gd name="T79" fmla="*/ 4 h 19"/>
                <a:gd name="T80" fmla="*/ 4 w 20"/>
                <a:gd name="T81" fmla="*/ 4 h 19"/>
                <a:gd name="T82" fmla="*/ 8 w 20"/>
                <a:gd name="T83" fmla="*/ 10 h 19"/>
                <a:gd name="T84" fmla="*/ 9 w 20"/>
                <a:gd name="T85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" h="19">
                  <a:moveTo>
                    <a:pt x="14" y="19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1" y="16"/>
                    <a:pt x="10" y="15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7" y="12"/>
                    <a:pt x="6" y="11"/>
                  </a:cubicBezTo>
                  <a:cubicBezTo>
                    <a:pt x="4" y="8"/>
                    <a:pt x="0" y="4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7" y="2"/>
                  </a:cubicBezTo>
                  <a:cubicBezTo>
                    <a:pt x="8" y="1"/>
                    <a:pt x="9" y="1"/>
                    <a:pt x="10" y="1"/>
                  </a:cubicBezTo>
                  <a:cubicBezTo>
                    <a:pt x="11" y="2"/>
                    <a:pt x="12" y="2"/>
                    <a:pt x="13" y="3"/>
                  </a:cubicBezTo>
                  <a:cubicBezTo>
                    <a:pt x="15" y="3"/>
                    <a:pt x="16" y="4"/>
                    <a:pt x="17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6"/>
                    <a:pt x="17" y="7"/>
                    <a:pt x="18" y="8"/>
                  </a:cubicBezTo>
                  <a:cubicBezTo>
                    <a:pt x="18" y="8"/>
                    <a:pt x="18" y="9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8" y="11"/>
                    <a:pt x="18" y="12"/>
                  </a:cubicBezTo>
                  <a:cubicBezTo>
                    <a:pt x="17" y="12"/>
                    <a:pt x="17" y="13"/>
                    <a:pt x="16" y="13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5"/>
                    <a:pt x="14" y="16"/>
                    <a:pt x="14" y="16"/>
                  </a:cubicBezTo>
                  <a:lnTo>
                    <a:pt x="14" y="19"/>
                  </a:lnTo>
                  <a:close/>
                  <a:moveTo>
                    <a:pt x="9" y="12"/>
                  </a:move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2" y="14"/>
                    <a:pt x="12" y="15"/>
                  </a:cubicBezTo>
                  <a:cubicBezTo>
                    <a:pt x="12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6" y="11"/>
                    <a:pt x="16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5" y="7"/>
                    <a:pt x="15" y="6"/>
                  </a:cubicBezTo>
                  <a:cubicBezTo>
                    <a:pt x="14" y="5"/>
                    <a:pt x="14" y="5"/>
                    <a:pt x="13" y="5"/>
                  </a:cubicBezTo>
                  <a:cubicBezTo>
                    <a:pt x="12" y="4"/>
                    <a:pt x="11" y="4"/>
                    <a:pt x="10" y="3"/>
                  </a:cubicBezTo>
                  <a:cubicBezTo>
                    <a:pt x="9" y="3"/>
                    <a:pt x="8" y="3"/>
                    <a:pt x="7" y="4"/>
                  </a:cubicBezTo>
                  <a:cubicBezTo>
                    <a:pt x="6" y="4"/>
                    <a:pt x="5" y="4"/>
                    <a:pt x="4" y="4"/>
                  </a:cubicBezTo>
                  <a:cubicBezTo>
                    <a:pt x="4" y="5"/>
                    <a:pt x="6" y="8"/>
                    <a:pt x="8" y="10"/>
                  </a:cubicBezTo>
                  <a:cubicBezTo>
                    <a:pt x="8" y="11"/>
                    <a:pt x="9" y="11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1" name="Freeform 390"/>
            <p:cNvSpPr>
              <a:spLocks/>
            </p:cNvSpPr>
            <p:nvPr/>
          </p:nvSpPr>
          <p:spPr bwMode="auto">
            <a:xfrm>
              <a:off x="2976" y="1486"/>
              <a:ext cx="33" cy="40"/>
            </a:xfrm>
            <a:custGeom>
              <a:avLst/>
              <a:gdLst>
                <a:gd name="T0" fmla="*/ 2 w 19"/>
                <a:gd name="T1" fmla="*/ 7 h 23"/>
                <a:gd name="T2" fmla="*/ 4 w 19"/>
                <a:gd name="T3" fmla="*/ 6 h 23"/>
                <a:gd name="T4" fmla="*/ 0 w 19"/>
                <a:gd name="T5" fmla="*/ 2 h 23"/>
                <a:gd name="T6" fmla="*/ 9 w 19"/>
                <a:gd name="T7" fmla="*/ 4 h 23"/>
                <a:gd name="T8" fmla="*/ 15 w 19"/>
                <a:gd name="T9" fmla="*/ 9 h 23"/>
                <a:gd name="T10" fmla="*/ 15 w 19"/>
                <a:gd name="T11" fmla="*/ 10 h 23"/>
                <a:gd name="T12" fmla="*/ 16 w 19"/>
                <a:gd name="T13" fmla="*/ 12 h 23"/>
                <a:gd name="T14" fmla="*/ 15 w 19"/>
                <a:gd name="T15" fmla="*/ 21 h 23"/>
                <a:gd name="T16" fmla="*/ 8 w 19"/>
                <a:gd name="T17" fmla="*/ 23 h 23"/>
                <a:gd name="T18" fmla="*/ 5 w 19"/>
                <a:gd name="T19" fmla="*/ 19 h 23"/>
                <a:gd name="T20" fmla="*/ 6 w 19"/>
                <a:gd name="T21" fmla="*/ 19 h 23"/>
                <a:gd name="T22" fmla="*/ 2 w 19"/>
                <a:gd name="T23" fmla="*/ 16 h 23"/>
                <a:gd name="T24" fmla="*/ 2 w 19"/>
                <a:gd name="T25" fmla="*/ 13 h 23"/>
                <a:gd name="T26" fmla="*/ 3 w 19"/>
                <a:gd name="T27" fmla="*/ 8 h 23"/>
                <a:gd name="T28" fmla="*/ 2 w 19"/>
                <a:gd name="T2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" h="23">
                  <a:moveTo>
                    <a:pt x="2" y="7"/>
                  </a:moveTo>
                  <a:cubicBezTo>
                    <a:pt x="3" y="7"/>
                    <a:pt x="2" y="6"/>
                    <a:pt x="4" y="6"/>
                  </a:cubicBezTo>
                  <a:cubicBezTo>
                    <a:pt x="1" y="6"/>
                    <a:pt x="0" y="4"/>
                    <a:pt x="0" y="2"/>
                  </a:cubicBezTo>
                  <a:cubicBezTo>
                    <a:pt x="4" y="1"/>
                    <a:pt x="7" y="0"/>
                    <a:pt x="9" y="4"/>
                  </a:cubicBezTo>
                  <a:cubicBezTo>
                    <a:pt x="10" y="6"/>
                    <a:pt x="13" y="11"/>
                    <a:pt x="15" y="9"/>
                  </a:cubicBezTo>
                  <a:cubicBezTo>
                    <a:pt x="15" y="10"/>
                    <a:pt x="16" y="9"/>
                    <a:pt x="15" y="10"/>
                  </a:cubicBezTo>
                  <a:cubicBezTo>
                    <a:pt x="15" y="11"/>
                    <a:pt x="16" y="11"/>
                    <a:pt x="16" y="12"/>
                  </a:cubicBezTo>
                  <a:cubicBezTo>
                    <a:pt x="12" y="13"/>
                    <a:pt x="19" y="19"/>
                    <a:pt x="15" y="21"/>
                  </a:cubicBezTo>
                  <a:cubicBezTo>
                    <a:pt x="13" y="22"/>
                    <a:pt x="11" y="21"/>
                    <a:pt x="8" y="23"/>
                  </a:cubicBezTo>
                  <a:cubicBezTo>
                    <a:pt x="7" y="23"/>
                    <a:pt x="5" y="20"/>
                    <a:pt x="5" y="19"/>
                  </a:cubicBezTo>
                  <a:cubicBezTo>
                    <a:pt x="5" y="19"/>
                    <a:pt x="5" y="19"/>
                    <a:pt x="6" y="19"/>
                  </a:cubicBezTo>
                  <a:cubicBezTo>
                    <a:pt x="6" y="18"/>
                    <a:pt x="4" y="17"/>
                    <a:pt x="2" y="16"/>
                  </a:cubicBezTo>
                  <a:cubicBezTo>
                    <a:pt x="2" y="15"/>
                    <a:pt x="3" y="14"/>
                    <a:pt x="2" y="13"/>
                  </a:cubicBezTo>
                  <a:cubicBezTo>
                    <a:pt x="5" y="12"/>
                    <a:pt x="1" y="11"/>
                    <a:pt x="3" y="8"/>
                  </a:cubicBezTo>
                  <a:cubicBezTo>
                    <a:pt x="3" y="8"/>
                    <a:pt x="2" y="8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2" name="Freeform 391"/>
            <p:cNvSpPr>
              <a:spLocks noEditPoints="1"/>
            </p:cNvSpPr>
            <p:nvPr/>
          </p:nvSpPr>
          <p:spPr bwMode="auto">
            <a:xfrm>
              <a:off x="2974" y="1486"/>
              <a:ext cx="33" cy="41"/>
            </a:xfrm>
            <a:custGeom>
              <a:avLst/>
              <a:gdLst>
                <a:gd name="T0" fmla="*/ 9 w 19"/>
                <a:gd name="T1" fmla="*/ 24 h 24"/>
                <a:gd name="T2" fmla="*/ 5 w 19"/>
                <a:gd name="T3" fmla="*/ 19 h 24"/>
                <a:gd name="T4" fmla="*/ 4 w 19"/>
                <a:gd name="T5" fmla="*/ 18 h 24"/>
                <a:gd name="T6" fmla="*/ 4 w 19"/>
                <a:gd name="T7" fmla="*/ 17 h 24"/>
                <a:gd name="T8" fmla="*/ 3 w 19"/>
                <a:gd name="T9" fmla="*/ 17 h 24"/>
                <a:gd name="T10" fmla="*/ 2 w 19"/>
                <a:gd name="T11" fmla="*/ 14 h 24"/>
                <a:gd name="T12" fmla="*/ 2 w 19"/>
                <a:gd name="T13" fmla="*/ 13 h 24"/>
                <a:gd name="T14" fmla="*/ 2 w 19"/>
                <a:gd name="T15" fmla="*/ 12 h 24"/>
                <a:gd name="T16" fmla="*/ 3 w 19"/>
                <a:gd name="T17" fmla="*/ 12 h 24"/>
                <a:gd name="T18" fmla="*/ 3 w 19"/>
                <a:gd name="T19" fmla="*/ 8 h 24"/>
                <a:gd name="T20" fmla="*/ 0 w 19"/>
                <a:gd name="T21" fmla="*/ 8 h 24"/>
                <a:gd name="T22" fmla="*/ 2 w 19"/>
                <a:gd name="T23" fmla="*/ 7 h 24"/>
                <a:gd name="T24" fmla="*/ 2 w 19"/>
                <a:gd name="T25" fmla="*/ 6 h 24"/>
                <a:gd name="T26" fmla="*/ 2 w 19"/>
                <a:gd name="T27" fmla="*/ 6 h 24"/>
                <a:gd name="T28" fmla="*/ 0 w 19"/>
                <a:gd name="T29" fmla="*/ 2 h 24"/>
                <a:gd name="T30" fmla="*/ 0 w 19"/>
                <a:gd name="T31" fmla="*/ 1 h 24"/>
                <a:gd name="T32" fmla="*/ 1 w 19"/>
                <a:gd name="T33" fmla="*/ 1 h 24"/>
                <a:gd name="T34" fmla="*/ 6 w 19"/>
                <a:gd name="T35" fmla="*/ 0 h 24"/>
                <a:gd name="T36" fmla="*/ 11 w 19"/>
                <a:gd name="T37" fmla="*/ 4 h 24"/>
                <a:gd name="T38" fmla="*/ 15 w 19"/>
                <a:gd name="T39" fmla="*/ 8 h 24"/>
                <a:gd name="T40" fmla="*/ 15 w 19"/>
                <a:gd name="T41" fmla="*/ 8 h 24"/>
                <a:gd name="T42" fmla="*/ 17 w 19"/>
                <a:gd name="T43" fmla="*/ 7 h 24"/>
                <a:gd name="T44" fmla="*/ 17 w 19"/>
                <a:gd name="T45" fmla="*/ 9 h 24"/>
                <a:gd name="T46" fmla="*/ 17 w 19"/>
                <a:gd name="T47" fmla="*/ 9 h 24"/>
                <a:gd name="T48" fmla="*/ 17 w 19"/>
                <a:gd name="T49" fmla="*/ 9 h 24"/>
                <a:gd name="T50" fmla="*/ 17 w 19"/>
                <a:gd name="T51" fmla="*/ 10 h 24"/>
                <a:gd name="T52" fmla="*/ 17 w 19"/>
                <a:gd name="T53" fmla="*/ 10 h 24"/>
                <a:gd name="T54" fmla="*/ 18 w 19"/>
                <a:gd name="T55" fmla="*/ 11 h 24"/>
                <a:gd name="T56" fmla="*/ 19 w 19"/>
                <a:gd name="T57" fmla="*/ 12 h 24"/>
                <a:gd name="T58" fmla="*/ 17 w 19"/>
                <a:gd name="T59" fmla="*/ 13 h 24"/>
                <a:gd name="T60" fmla="*/ 17 w 19"/>
                <a:gd name="T61" fmla="*/ 13 h 24"/>
                <a:gd name="T62" fmla="*/ 17 w 19"/>
                <a:gd name="T63" fmla="*/ 16 h 24"/>
                <a:gd name="T64" fmla="*/ 16 w 19"/>
                <a:gd name="T65" fmla="*/ 22 h 24"/>
                <a:gd name="T66" fmla="*/ 13 w 19"/>
                <a:gd name="T67" fmla="*/ 23 h 24"/>
                <a:gd name="T68" fmla="*/ 10 w 19"/>
                <a:gd name="T69" fmla="*/ 23 h 24"/>
                <a:gd name="T70" fmla="*/ 9 w 19"/>
                <a:gd name="T71" fmla="*/ 24 h 24"/>
                <a:gd name="T72" fmla="*/ 7 w 19"/>
                <a:gd name="T73" fmla="*/ 20 h 24"/>
                <a:gd name="T74" fmla="*/ 9 w 19"/>
                <a:gd name="T75" fmla="*/ 22 h 24"/>
                <a:gd name="T76" fmla="*/ 13 w 19"/>
                <a:gd name="T77" fmla="*/ 21 h 24"/>
                <a:gd name="T78" fmla="*/ 15 w 19"/>
                <a:gd name="T79" fmla="*/ 20 h 24"/>
                <a:gd name="T80" fmla="*/ 15 w 19"/>
                <a:gd name="T81" fmla="*/ 17 h 24"/>
                <a:gd name="T82" fmla="*/ 15 w 19"/>
                <a:gd name="T83" fmla="*/ 13 h 24"/>
                <a:gd name="T84" fmla="*/ 16 w 19"/>
                <a:gd name="T85" fmla="*/ 12 h 24"/>
                <a:gd name="T86" fmla="*/ 15 w 19"/>
                <a:gd name="T87" fmla="*/ 11 h 24"/>
                <a:gd name="T88" fmla="*/ 15 w 19"/>
                <a:gd name="T89" fmla="*/ 10 h 24"/>
                <a:gd name="T90" fmla="*/ 11 w 19"/>
                <a:gd name="T91" fmla="*/ 7 h 24"/>
                <a:gd name="T92" fmla="*/ 6 w 19"/>
                <a:gd name="T93" fmla="*/ 7 h 24"/>
                <a:gd name="T94" fmla="*/ 5 w 19"/>
                <a:gd name="T95" fmla="*/ 8 h 24"/>
                <a:gd name="T96" fmla="*/ 5 w 19"/>
                <a:gd name="T97" fmla="*/ 11 h 24"/>
                <a:gd name="T98" fmla="*/ 5 w 19"/>
                <a:gd name="T99" fmla="*/ 13 h 24"/>
                <a:gd name="T100" fmla="*/ 4 w 19"/>
                <a:gd name="T101" fmla="*/ 13 h 24"/>
                <a:gd name="T102" fmla="*/ 4 w 19"/>
                <a:gd name="T103" fmla="*/ 14 h 24"/>
                <a:gd name="T104" fmla="*/ 4 w 19"/>
                <a:gd name="T105" fmla="*/ 15 h 24"/>
                <a:gd name="T106" fmla="*/ 5 w 19"/>
                <a:gd name="T107" fmla="*/ 16 h 24"/>
                <a:gd name="T108" fmla="*/ 8 w 19"/>
                <a:gd name="T109" fmla="*/ 20 h 24"/>
                <a:gd name="T110" fmla="*/ 7 w 19"/>
                <a:gd name="T111" fmla="*/ 20 h 24"/>
                <a:gd name="T112" fmla="*/ 2 w 19"/>
                <a:gd name="T113" fmla="*/ 3 h 24"/>
                <a:gd name="T114" fmla="*/ 5 w 19"/>
                <a:gd name="T115" fmla="*/ 5 h 24"/>
                <a:gd name="T116" fmla="*/ 10 w 19"/>
                <a:gd name="T117" fmla="*/ 7 h 24"/>
                <a:gd name="T118" fmla="*/ 9 w 19"/>
                <a:gd name="T119" fmla="*/ 4 h 24"/>
                <a:gd name="T120" fmla="*/ 6 w 19"/>
                <a:gd name="T121" fmla="*/ 2 h 24"/>
                <a:gd name="T122" fmla="*/ 2 w 19"/>
                <a:gd name="T123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" h="24">
                  <a:moveTo>
                    <a:pt x="9" y="24"/>
                  </a:moveTo>
                  <a:cubicBezTo>
                    <a:pt x="7" y="24"/>
                    <a:pt x="5" y="20"/>
                    <a:pt x="5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2" y="16"/>
                    <a:pt x="2" y="15"/>
                    <a:pt x="2" y="14"/>
                  </a:cubicBezTo>
                  <a:cubicBezTo>
                    <a:pt x="2" y="14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1"/>
                    <a:pt x="2" y="10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3" y="0"/>
                    <a:pt x="4" y="0"/>
                    <a:pt x="6" y="0"/>
                  </a:cubicBezTo>
                  <a:cubicBezTo>
                    <a:pt x="8" y="0"/>
                    <a:pt x="10" y="1"/>
                    <a:pt x="11" y="4"/>
                  </a:cubicBezTo>
                  <a:cubicBezTo>
                    <a:pt x="12" y="6"/>
                    <a:pt x="14" y="8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8" y="11"/>
                    <a:pt x="18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4"/>
                    <a:pt x="17" y="15"/>
                    <a:pt x="17" y="16"/>
                  </a:cubicBezTo>
                  <a:cubicBezTo>
                    <a:pt x="18" y="18"/>
                    <a:pt x="19" y="20"/>
                    <a:pt x="16" y="22"/>
                  </a:cubicBezTo>
                  <a:cubicBezTo>
                    <a:pt x="15" y="23"/>
                    <a:pt x="14" y="23"/>
                    <a:pt x="13" y="23"/>
                  </a:cubicBezTo>
                  <a:cubicBezTo>
                    <a:pt x="12" y="23"/>
                    <a:pt x="11" y="23"/>
                    <a:pt x="10" y="23"/>
                  </a:cubicBezTo>
                  <a:cubicBezTo>
                    <a:pt x="10" y="24"/>
                    <a:pt x="9" y="24"/>
                    <a:pt x="9" y="24"/>
                  </a:cubicBezTo>
                  <a:close/>
                  <a:moveTo>
                    <a:pt x="7" y="20"/>
                  </a:moveTo>
                  <a:cubicBezTo>
                    <a:pt x="8" y="21"/>
                    <a:pt x="9" y="21"/>
                    <a:pt x="9" y="22"/>
                  </a:cubicBezTo>
                  <a:cubicBezTo>
                    <a:pt x="10" y="21"/>
                    <a:pt x="12" y="21"/>
                    <a:pt x="13" y="21"/>
                  </a:cubicBezTo>
                  <a:cubicBezTo>
                    <a:pt x="14" y="21"/>
                    <a:pt x="15" y="21"/>
                    <a:pt x="15" y="20"/>
                  </a:cubicBezTo>
                  <a:cubicBezTo>
                    <a:pt x="16" y="20"/>
                    <a:pt x="16" y="19"/>
                    <a:pt x="15" y="17"/>
                  </a:cubicBezTo>
                  <a:cubicBezTo>
                    <a:pt x="15" y="15"/>
                    <a:pt x="14" y="14"/>
                    <a:pt x="15" y="13"/>
                  </a:cubicBezTo>
                  <a:cubicBezTo>
                    <a:pt x="15" y="12"/>
                    <a:pt x="15" y="12"/>
                    <a:pt x="16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3" y="10"/>
                    <a:pt x="12" y="9"/>
                    <a:pt x="11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9"/>
                    <a:pt x="4" y="10"/>
                    <a:pt x="5" y="11"/>
                  </a:cubicBezTo>
                  <a:cubicBezTo>
                    <a:pt x="5" y="11"/>
                    <a:pt x="5" y="12"/>
                    <a:pt x="5" y="13"/>
                  </a:cubicBezTo>
                  <a:cubicBezTo>
                    <a:pt x="5" y="13"/>
                    <a:pt x="5" y="13"/>
                    <a:pt x="4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6"/>
                  </a:cubicBezTo>
                  <a:cubicBezTo>
                    <a:pt x="6" y="16"/>
                    <a:pt x="8" y="18"/>
                    <a:pt x="8" y="20"/>
                  </a:cubicBezTo>
                  <a:lnTo>
                    <a:pt x="7" y="20"/>
                  </a:lnTo>
                  <a:close/>
                  <a:moveTo>
                    <a:pt x="2" y="3"/>
                  </a:moveTo>
                  <a:cubicBezTo>
                    <a:pt x="3" y="4"/>
                    <a:pt x="3" y="5"/>
                    <a:pt x="5" y="5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6"/>
                    <a:pt x="9" y="5"/>
                    <a:pt x="9" y="4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4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3" name="Freeform 392"/>
            <p:cNvSpPr>
              <a:spLocks/>
            </p:cNvSpPr>
            <p:nvPr/>
          </p:nvSpPr>
          <p:spPr bwMode="auto">
            <a:xfrm>
              <a:off x="2973" y="1512"/>
              <a:ext cx="13" cy="15"/>
            </a:xfrm>
            <a:custGeom>
              <a:avLst/>
              <a:gdLst>
                <a:gd name="T0" fmla="*/ 0 w 8"/>
                <a:gd name="T1" fmla="*/ 5 h 9"/>
                <a:gd name="T2" fmla="*/ 4 w 8"/>
                <a:gd name="T3" fmla="*/ 9 h 9"/>
                <a:gd name="T4" fmla="*/ 7 w 8"/>
                <a:gd name="T5" fmla="*/ 5 h 9"/>
                <a:gd name="T6" fmla="*/ 7 w 8"/>
                <a:gd name="T7" fmla="*/ 4 h 9"/>
                <a:gd name="T8" fmla="*/ 8 w 8"/>
                <a:gd name="T9" fmla="*/ 4 h 9"/>
                <a:gd name="T10" fmla="*/ 4 w 8"/>
                <a:gd name="T11" fmla="*/ 0 h 9"/>
                <a:gd name="T12" fmla="*/ 3 w 8"/>
                <a:gd name="T13" fmla="*/ 0 h 9"/>
                <a:gd name="T14" fmla="*/ 3 w 8"/>
                <a:gd name="T15" fmla="*/ 1 h 9"/>
                <a:gd name="T16" fmla="*/ 2 w 8"/>
                <a:gd name="T17" fmla="*/ 0 h 9"/>
                <a:gd name="T18" fmla="*/ 0 w 8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9">
                  <a:moveTo>
                    <a:pt x="0" y="5"/>
                  </a:moveTo>
                  <a:cubicBezTo>
                    <a:pt x="2" y="7"/>
                    <a:pt x="3" y="8"/>
                    <a:pt x="4" y="9"/>
                  </a:cubicBezTo>
                  <a:cubicBezTo>
                    <a:pt x="4" y="7"/>
                    <a:pt x="5" y="5"/>
                    <a:pt x="7" y="5"/>
                  </a:cubicBez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7" y="4"/>
                    <a:pt x="8" y="4"/>
                  </a:cubicBezTo>
                  <a:cubicBezTo>
                    <a:pt x="8" y="2"/>
                    <a:pt x="4" y="2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2" y="2"/>
                    <a:pt x="1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4" name="Freeform 393"/>
            <p:cNvSpPr>
              <a:spLocks noEditPoints="1"/>
            </p:cNvSpPr>
            <p:nvPr/>
          </p:nvSpPr>
          <p:spPr bwMode="auto">
            <a:xfrm>
              <a:off x="2971" y="1508"/>
              <a:ext cx="17" cy="23"/>
            </a:xfrm>
            <a:custGeom>
              <a:avLst/>
              <a:gdLst>
                <a:gd name="T0" fmla="*/ 6 w 10"/>
                <a:gd name="T1" fmla="*/ 13 h 13"/>
                <a:gd name="T2" fmla="*/ 3 w 10"/>
                <a:gd name="T3" fmla="*/ 10 h 13"/>
                <a:gd name="T4" fmla="*/ 1 w 10"/>
                <a:gd name="T5" fmla="*/ 8 h 13"/>
                <a:gd name="T6" fmla="*/ 0 w 10"/>
                <a:gd name="T7" fmla="*/ 8 h 13"/>
                <a:gd name="T8" fmla="*/ 0 w 10"/>
                <a:gd name="T9" fmla="*/ 7 h 13"/>
                <a:gd name="T10" fmla="*/ 1 w 10"/>
                <a:gd name="T11" fmla="*/ 5 h 13"/>
                <a:gd name="T12" fmla="*/ 2 w 10"/>
                <a:gd name="T13" fmla="*/ 2 h 13"/>
                <a:gd name="T14" fmla="*/ 1 w 10"/>
                <a:gd name="T15" fmla="*/ 0 h 13"/>
                <a:gd name="T16" fmla="*/ 3 w 10"/>
                <a:gd name="T17" fmla="*/ 1 h 13"/>
                <a:gd name="T18" fmla="*/ 6 w 10"/>
                <a:gd name="T19" fmla="*/ 1 h 13"/>
                <a:gd name="T20" fmla="*/ 6 w 10"/>
                <a:gd name="T21" fmla="*/ 2 h 13"/>
                <a:gd name="T22" fmla="*/ 8 w 10"/>
                <a:gd name="T23" fmla="*/ 3 h 13"/>
                <a:gd name="T24" fmla="*/ 10 w 10"/>
                <a:gd name="T25" fmla="*/ 7 h 13"/>
                <a:gd name="T26" fmla="*/ 9 w 10"/>
                <a:gd name="T27" fmla="*/ 8 h 13"/>
                <a:gd name="T28" fmla="*/ 9 w 10"/>
                <a:gd name="T29" fmla="*/ 8 h 13"/>
                <a:gd name="T30" fmla="*/ 9 w 10"/>
                <a:gd name="T31" fmla="*/ 8 h 13"/>
                <a:gd name="T32" fmla="*/ 8 w 10"/>
                <a:gd name="T33" fmla="*/ 8 h 13"/>
                <a:gd name="T34" fmla="*/ 6 w 10"/>
                <a:gd name="T35" fmla="*/ 11 h 13"/>
                <a:gd name="T36" fmla="*/ 6 w 10"/>
                <a:gd name="T37" fmla="*/ 13 h 13"/>
                <a:gd name="T38" fmla="*/ 2 w 10"/>
                <a:gd name="T39" fmla="*/ 7 h 13"/>
                <a:gd name="T40" fmla="*/ 5 w 10"/>
                <a:gd name="T41" fmla="*/ 9 h 13"/>
                <a:gd name="T42" fmla="*/ 5 w 10"/>
                <a:gd name="T43" fmla="*/ 9 h 13"/>
                <a:gd name="T44" fmla="*/ 7 w 10"/>
                <a:gd name="T45" fmla="*/ 6 h 13"/>
                <a:gd name="T46" fmla="*/ 7 w 10"/>
                <a:gd name="T47" fmla="*/ 6 h 13"/>
                <a:gd name="T48" fmla="*/ 4 w 10"/>
                <a:gd name="T49" fmla="*/ 4 h 13"/>
                <a:gd name="T50" fmla="*/ 3 w 10"/>
                <a:gd name="T51" fmla="*/ 5 h 13"/>
                <a:gd name="T52" fmla="*/ 2 w 10"/>
                <a:gd name="T5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" h="13">
                  <a:moveTo>
                    <a:pt x="6" y="13"/>
                  </a:move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9"/>
                    <a:pt x="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2" y="4"/>
                    <a:pt x="2" y="3"/>
                    <a:pt x="2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7" y="3"/>
                    <a:pt x="8" y="3"/>
                  </a:cubicBezTo>
                  <a:cubicBezTo>
                    <a:pt x="9" y="4"/>
                    <a:pt x="10" y="5"/>
                    <a:pt x="10" y="7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8"/>
                    <a:pt x="6" y="10"/>
                    <a:pt x="6" y="11"/>
                  </a:cubicBezTo>
                  <a:lnTo>
                    <a:pt x="6" y="13"/>
                  </a:lnTo>
                  <a:close/>
                  <a:moveTo>
                    <a:pt x="2" y="7"/>
                  </a:moveTo>
                  <a:cubicBezTo>
                    <a:pt x="3" y="8"/>
                    <a:pt x="4" y="8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6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5"/>
                    <a:pt x="3" y="5"/>
                  </a:cubicBezTo>
                  <a:cubicBezTo>
                    <a:pt x="3" y="6"/>
                    <a:pt x="3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5" name="Freeform 394"/>
            <p:cNvSpPr>
              <a:spLocks/>
            </p:cNvSpPr>
            <p:nvPr/>
          </p:nvSpPr>
          <p:spPr bwMode="auto">
            <a:xfrm>
              <a:off x="2754" y="1638"/>
              <a:ext cx="3" cy="5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3 h 3"/>
                <a:gd name="T4" fmla="*/ 2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1"/>
                    <a:pt x="0" y="2"/>
                    <a:pt x="0" y="3"/>
                  </a:cubicBezTo>
                  <a:cubicBezTo>
                    <a:pt x="1" y="2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6" name="Freeform 395"/>
            <p:cNvSpPr>
              <a:spLocks/>
            </p:cNvSpPr>
            <p:nvPr/>
          </p:nvSpPr>
          <p:spPr bwMode="auto">
            <a:xfrm>
              <a:off x="2749" y="1634"/>
              <a:ext cx="10" cy="10"/>
            </a:xfrm>
            <a:custGeom>
              <a:avLst/>
              <a:gdLst>
                <a:gd name="T0" fmla="*/ 0 w 6"/>
                <a:gd name="T1" fmla="*/ 6 h 6"/>
                <a:gd name="T2" fmla="*/ 2 w 6"/>
                <a:gd name="T3" fmla="*/ 4 h 6"/>
                <a:gd name="T4" fmla="*/ 2 w 6"/>
                <a:gd name="T5" fmla="*/ 3 h 6"/>
                <a:gd name="T6" fmla="*/ 4 w 6"/>
                <a:gd name="T7" fmla="*/ 1 h 6"/>
                <a:gd name="T8" fmla="*/ 5 w 6"/>
                <a:gd name="T9" fmla="*/ 0 h 6"/>
                <a:gd name="T10" fmla="*/ 6 w 6"/>
                <a:gd name="T11" fmla="*/ 2 h 6"/>
                <a:gd name="T12" fmla="*/ 3 w 6"/>
                <a:gd name="T13" fmla="*/ 6 h 6"/>
                <a:gd name="T14" fmla="*/ 0 w 6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3"/>
                    <a:pt x="3" y="2"/>
                    <a:pt x="4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4"/>
                    <a:pt x="5" y="5"/>
                    <a:pt x="3" y="6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7" name="Freeform 396"/>
            <p:cNvSpPr>
              <a:spLocks/>
            </p:cNvSpPr>
            <p:nvPr/>
          </p:nvSpPr>
          <p:spPr bwMode="auto">
            <a:xfrm>
              <a:off x="2788" y="1512"/>
              <a:ext cx="88" cy="67"/>
            </a:xfrm>
            <a:custGeom>
              <a:avLst/>
              <a:gdLst>
                <a:gd name="T0" fmla="*/ 29 w 51"/>
                <a:gd name="T1" fmla="*/ 1 h 39"/>
                <a:gd name="T2" fmla="*/ 35 w 51"/>
                <a:gd name="T3" fmla="*/ 5 h 39"/>
                <a:gd name="T4" fmla="*/ 42 w 51"/>
                <a:gd name="T5" fmla="*/ 6 h 39"/>
                <a:gd name="T6" fmla="*/ 48 w 51"/>
                <a:gd name="T7" fmla="*/ 10 h 39"/>
                <a:gd name="T8" fmla="*/ 41 w 51"/>
                <a:gd name="T9" fmla="*/ 14 h 39"/>
                <a:gd name="T10" fmla="*/ 37 w 51"/>
                <a:gd name="T11" fmla="*/ 19 h 39"/>
                <a:gd name="T12" fmla="*/ 36 w 51"/>
                <a:gd name="T13" fmla="*/ 24 h 39"/>
                <a:gd name="T14" fmla="*/ 34 w 51"/>
                <a:gd name="T15" fmla="*/ 29 h 39"/>
                <a:gd name="T16" fmla="*/ 30 w 51"/>
                <a:gd name="T17" fmla="*/ 32 h 39"/>
                <a:gd name="T18" fmla="*/ 23 w 51"/>
                <a:gd name="T19" fmla="*/ 35 h 39"/>
                <a:gd name="T20" fmla="*/ 17 w 51"/>
                <a:gd name="T21" fmla="*/ 37 h 39"/>
                <a:gd name="T22" fmla="*/ 12 w 51"/>
                <a:gd name="T23" fmla="*/ 36 h 39"/>
                <a:gd name="T24" fmla="*/ 11 w 51"/>
                <a:gd name="T25" fmla="*/ 34 h 39"/>
                <a:gd name="T26" fmla="*/ 7 w 51"/>
                <a:gd name="T27" fmla="*/ 33 h 39"/>
                <a:gd name="T28" fmla="*/ 9 w 51"/>
                <a:gd name="T29" fmla="*/ 29 h 39"/>
                <a:gd name="T30" fmla="*/ 8 w 51"/>
                <a:gd name="T31" fmla="*/ 26 h 39"/>
                <a:gd name="T32" fmla="*/ 9 w 51"/>
                <a:gd name="T33" fmla="*/ 24 h 39"/>
                <a:gd name="T34" fmla="*/ 8 w 51"/>
                <a:gd name="T35" fmla="*/ 21 h 39"/>
                <a:gd name="T36" fmla="*/ 9 w 51"/>
                <a:gd name="T37" fmla="*/ 18 h 39"/>
                <a:gd name="T38" fmla="*/ 10 w 51"/>
                <a:gd name="T39" fmla="*/ 14 h 39"/>
                <a:gd name="T40" fmla="*/ 11 w 51"/>
                <a:gd name="T41" fmla="*/ 9 h 39"/>
                <a:gd name="T42" fmla="*/ 5 w 51"/>
                <a:gd name="T43" fmla="*/ 8 h 39"/>
                <a:gd name="T44" fmla="*/ 2 w 51"/>
                <a:gd name="T45" fmla="*/ 10 h 39"/>
                <a:gd name="T46" fmla="*/ 2 w 51"/>
                <a:gd name="T47" fmla="*/ 7 h 39"/>
                <a:gd name="T48" fmla="*/ 1 w 51"/>
                <a:gd name="T49" fmla="*/ 3 h 39"/>
                <a:gd name="T50" fmla="*/ 4 w 51"/>
                <a:gd name="T51" fmla="*/ 1 h 39"/>
                <a:gd name="T52" fmla="*/ 5 w 51"/>
                <a:gd name="T53" fmla="*/ 0 h 39"/>
                <a:gd name="T54" fmla="*/ 29 w 51"/>
                <a:gd name="T5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1" h="39">
                  <a:moveTo>
                    <a:pt x="29" y="1"/>
                  </a:moveTo>
                  <a:cubicBezTo>
                    <a:pt x="31" y="3"/>
                    <a:pt x="33" y="4"/>
                    <a:pt x="35" y="5"/>
                  </a:cubicBezTo>
                  <a:cubicBezTo>
                    <a:pt x="37" y="5"/>
                    <a:pt x="41" y="4"/>
                    <a:pt x="42" y="6"/>
                  </a:cubicBezTo>
                  <a:cubicBezTo>
                    <a:pt x="44" y="6"/>
                    <a:pt x="51" y="5"/>
                    <a:pt x="48" y="10"/>
                  </a:cubicBezTo>
                  <a:cubicBezTo>
                    <a:pt x="47" y="11"/>
                    <a:pt x="43" y="13"/>
                    <a:pt x="41" y="14"/>
                  </a:cubicBezTo>
                  <a:cubicBezTo>
                    <a:pt x="39" y="15"/>
                    <a:pt x="38" y="17"/>
                    <a:pt x="37" y="19"/>
                  </a:cubicBezTo>
                  <a:cubicBezTo>
                    <a:pt x="36" y="21"/>
                    <a:pt x="34" y="23"/>
                    <a:pt x="36" y="24"/>
                  </a:cubicBezTo>
                  <a:cubicBezTo>
                    <a:pt x="38" y="25"/>
                    <a:pt x="35" y="28"/>
                    <a:pt x="34" y="29"/>
                  </a:cubicBezTo>
                  <a:cubicBezTo>
                    <a:pt x="33" y="32"/>
                    <a:pt x="32" y="30"/>
                    <a:pt x="30" y="32"/>
                  </a:cubicBezTo>
                  <a:cubicBezTo>
                    <a:pt x="28" y="36"/>
                    <a:pt x="27" y="35"/>
                    <a:pt x="23" y="35"/>
                  </a:cubicBezTo>
                  <a:cubicBezTo>
                    <a:pt x="20" y="35"/>
                    <a:pt x="19" y="35"/>
                    <a:pt x="17" y="37"/>
                  </a:cubicBezTo>
                  <a:cubicBezTo>
                    <a:pt x="15" y="39"/>
                    <a:pt x="13" y="39"/>
                    <a:pt x="12" y="36"/>
                  </a:cubicBezTo>
                  <a:cubicBezTo>
                    <a:pt x="12" y="35"/>
                    <a:pt x="11" y="34"/>
                    <a:pt x="11" y="34"/>
                  </a:cubicBezTo>
                  <a:cubicBezTo>
                    <a:pt x="10" y="33"/>
                    <a:pt x="8" y="33"/>
                    <a:pt x="7" y="33"/>
                  </a:cubicBezTo>
                  <a:cubicBezTo>
                    <a:pt x="6" y="31"/>
                    <a:pt x="8" y="30"/>
                    <a:pt x="9" y="29"/>
                  </a:cubicBezTo>
                  <a:cubicBezTo>
                    <a:pt x="10" y="28"/>
                    <a:pt x="8" y="28"/>
                    <a:pt x="8" y="26"/>
                  </a:cubicBezTo>
                  <a:cubicBezTo>
                    <a:pt x="8" y="26"/>
                    <a:pt x="9" y="25"/>
                    <a:pt x="9" y="24"/>
                  </a:cubicBezTo>
                  <a:cubicBezTo>
                    <a:pt x="9" y="23"/>
                    <a:pt x="7" y="22"/>
                    <a:pt x="8" y="21"/>
                  </a:cubicBezTo>
                  <a:cubicBezTo>
                    <a:pt x="8" y="20"/>
                    <a:pt x="10" y="20"/>
                    <a:pt x="9" y="18"/>
                  </a:cubicBezTo>
                  <a:cubicBezTo>
                    <a:pt x="9" y="17"/>
                    <a:pt x="10" y="16"/>
                    <a:pt x="10" y="14"/>
                  </a:cubicBezTo>
                  <a:cubicBezTo>
                    <a:pt x="10" y="12"/>
                    <a:pt x="13" y="11"/>
                    <a:pt x="11" y="9"/>
                  </a:cubicBezTo>
                  <a:cubicBezTo>
                    <a:pt x="9" y="7"/>
                    <a:pt x="6" y="11"/>
                    <a:pt x="5" y="8"/>
                  </a:cubicBezTo>
                  <a:cubicBezTo>
                    <a:pt x="4" y="9"/>
                    <a:pt x="3" y="9"/>
                    <a:pt x="2" y="10"/>
                  </a:cubicBezTo>
                  <a:cubicBezTo>
                    <a:pt x="2" y="9"/>
                    <a:pt x="2" y="8"/>
                    <a:pt x="2" y="7"/>
                  </a:cubicBezTo>
                  <a:cubicBezTo>
                    <a:pt x="2" y="6"/>
                    <a:pt x="0" y="3"/>
                    <a:pt x="1" y="3"/>
                  </a:cubicBezTo>
                  <a:cubicBezTo>
                    <a:pt x="1" y="1"/>
                    <a:pt x="3" y="2"/>
                    <a:pt x="4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13" y="0"/>
                    <a:pt x="21" y="1"/>
                    <a:pt x="29" y="1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8" name="Freeform 397"/>
            <p:cNvSpPr>
              <a:spLocks noEditPoints="1"/>
            </p:cNvSpPr>
            <p:nvPr/>
          </p:nvSpPr>
          <p:spPr bwMode="auto">
            <a:xfrm>
              <a:off x="2787" y="1510"/>
              <a:ext cx="87" cy="69"/>
            </a:xfrm>
            <a:custGeom>
              <a:avLst/>
              <a:gdLst>
                <a:gd name="T0" fmla="*/ 12 w 51"/>
                <a:gd name="T1" fmla="*/ 38 h 40"/>
                <a:gd name="T2" fmla="*/ 11 w 51"/>
                <a:gd name="T3" fmla="*/ 35 h 40"/>
                <a:gd name="T4" fmla="*/ 7 w 51"/>
                <a:gd name="T5" fmla="*/ 34 h 40"/>
                <a:gd name="T6" fmla="*/ 9 w 51"/>
                <a:gd name="T7" fmla="*/ 30 h 40"/>
                <a:gd name="T8" fmla="*/ 9 w 51"/>
                <a:gd name="T9" fmla="*/ 29 h 40"/>
                <a:gd name="T10" fmla="*/ 8 w 51"/>
                <a:gd name="T11" fmla="*/ 26 h 40"/>
                <a:gd name="T12" fmla="*/ 8 w 51"/>
                <a:gd name="T13" fmla="*/ 24 h 40"/>
                <a:gd name="T14" fmla="*/ 9 w 51"/>
                <a:gd name="T15" fmla="*/ 20 h 40"/>
                <a:gd name="T16" fmla="*/ 10 w 51"/>
                <a:gd name="T17" fmla="*/ 16 h 40"/>
                <a:gd name="T18" fmla="*/ 11 w 51"/>
                <a:gd name="T19" fmla="*/ 13 h 40"/>
                <a:gd name="T20" fmla="*/ 9 w 51"/>
                <a:gd name="T21" fmla="*/ 11 h 40"/>
                <a:gd name="T22" fmla="*/ 5 w 51"/>
                <a:gd name="T23" fmla="*/ 11 h 40"/>
                <a:gd name="T24" fmla="*/ 0 w 51"/>
                <a:gd name="T25" fmla="*/ 15 h 40"/>
                <a:gd name="T26" fmla="*/ 2 w 51"/>
                <a:gd name="T27" fmla="*/ 9 h 40"/>
                <a:gd name="T28" fmla="*/ 1 w 51"/>
                <a:gd name="T29" fmla="*/ 3 h 40"/>
                <a:gd name="T30" fmla="*/ 4 w 51"/>
                <a:gd name="T31" fmla="*/ 2 h 40"/>
                <a:gd name="T32" fmla="*/ 6 w 51"/>
                <a:gd name="T33" fmla="*/ 0 h 40"/>
                <a:gd name="T34" fmla="*/ 30 w 51"/>
                <a:gd name="T35" fmla="*/ 1 h 40"/>
                <a:gd name="T36" fmla="*/ 31 w 51"/>
                <a:gd name="T37" fmla="*/ 1 h 40"/>
                <a:gd name="T38" fmla="*/ 36 w 51"/>
                <a:gd name="T39" fmla="*/ 5 h 40"/>
                <a:gd name="T40" fmla="*/ 39 w 51"/>
                <a:gd name="T41" fmla="*/ 5 h 40"/>
                <a:gd name="T42" fmla="*/ 46 w 51"/>
                <a:gd name="T43" fmla="*/ 6 h 40"/>
                <a:gd name="T44" fmla="*/ 50 w 51"/>
                <a:gd name="T45" fmla="*/ 11 h 40"/>
                <a:gd name="T46" fmla="*/ 43 w 51"/>
                <a:gd name="T47" fmla="*/ 16 h 40"/>
                <a:gd name="T48" fmla="*/ 39 w 51"/>
                <a:gd name="T49" fmla="*/ 21 h 40"/>
                <a:gd name="T50" fmla="*/ 37 w 51"/>
                <a:gd name="T51" fmla="*/ 24 h 40"/>
                <a:gd name="T52" fmla="*/ 39 w 51"/>
                <a:gd name="T53" fmla="*/ 26 h 40"/>
                <a:gd name="T54" fmla="*/ 36 w 51"/>
                <a:gd name="T55" fmla="*/ 31 h 40"/>
                <a:gd name="T56" fmla="*/ 32 w 51"/>
                <a:gd name="T57" fmla="*/ 34 h 40"/>
                <a:gd name="T58" fmla="*/ 25 w 51"/>
                <a:gd name="T59" fmla="*/ 37 h 40"/>
                <a:gd name="T60" fmla="*/ 19 w 51"/>
                <a:gd name="T61" fmla="*/ 39 h 40"/>
                <a:gd name="T62" fmla="*/ 9 w 51"/>
                <a:gd name="T63" fmla="*/ 33 h 40"/>
                <a:gd name="T64" fmla="*/ 12 w 51"/>
                <a:gd name="T65" fmla="*/ 34 h 40"/>
                <a:gd name="T66" fmla="*/ 14 w 51"/>
                <a:gd name="T67" fmla="*/ 37 h 40"/>
                <a:gd name="T68" fmla="*/ 18 w 51"/>
                <a:gd name="T69" fmla="*/ 37 h 40"/>
                <a:gd name="T70" fmla="*/ 25 w 51"/>
                <a:gd name="T71" fmla="*/ 35 h 40"/>
                <a:gd name="T72" fmla="*/ 30 w 51"/>
                <a:gd name="T73" fmla="*/ 33 h 40"/>
                <a:gd name="T74" fmla="*/ 34 w 51"/>
                <a:gd name="T75" fmla="*/ 30 h 40"/>
                <a:gd name="T76" fmla="*/ 37 w 51"/>
                <a:gd name="T77" fmla="*/ 26 h 40"/>
                <a:gd name="T78" fmla="*/ 37 w 51"/>
                <a:gd name="T79" fmla="*/ 20 h 40"/>
                <a:gd name="T80" fmla="*/ 38 w 51"/>
                <a:gd name="T81" fmla="*/ 18 h 40"/>
                <a:gd name="T82" fmla="*/ 44 w 51"/>
                <a:gd name="T83" fmla="*/ 13 h 40"/>
                <a:gd name="T84" fmla="*/ 49 w 51"/>
                <a:gd name="T85" fmla="*/ 9 h 40"/>
                <a:gd name="T86" fmla="*/ 43 w 51"/>
                <a:gd name="T87" fmla="*/ 8 h 40"/>
                <a:gd name="T88" fmla="*/ 42 w 51"/>
                <a:gd name="T89" fmla="*/ 8 h 40"/>
                <a:gd name="T90" fmla="*/ 38 w 51"/>
                <a:gd name="T91" fmla="*/ 7 h 40"/>
                <a:gd name="T92" fmla="*/ 37 w 51"/>
                <a:gd name="T93" fmla="*/ 7 h 40"/>
                <a:gd name="T94" fmla="*/ 31 w 51"/>
                <a:gd name="T95" fmla="*/ 4 h 40"/>
                <a:gd name="T96" fmla="*/ 6 w 51"/>
                <a:gd name="T97" fmla="*/ 2 h 40"/>
                <a:gd name="T98" fmla="*/ 6 w 51"/>
                <a:gd name="T99" fmla="*/ 2 h 40"/>
                <a:gd name="T100" fmla="*/ 3 w 51"/>
                <a:gd name="T101" fmla="*/ 4 h 40"/>
                <a:gd name="T102" fmla="*/ 4 w 51"/>
                <a:gd name="T103" fmla="*/ 7 h 40"/>
                <a:gd name="T104" fmla="*/ 4 w 51"/>
                <a:gd name="T105" fmla="*/ 8 h 40"/>
                <a:gd name="T106" fmla="*/ 5 w 51"/>
                <a:gd name="T107" fmla="*/ 8 h 40"/>
                <a:gd name="T108" fmla="*/ 6 w 51"/>
                <a:gd name="T109" fmla="*/ 9 h 40"/>
                <a:gd name="T110" fmla="*/ 13 w 51"/>
                <a:gd name="T111" fmla="*/ 9 h 40"/>
                <a:gd name="T112" fmla="*/ 12 w 51"/>
                <a:gd name="T113" fmla="*/ 15 h 40"/>
                <a:gd name="T114" fmla="*/ 11 w 51"/>
                <a:gd name="T115" fmla="*/ 19 h 40"/>
                <a:gd name="T116" fmla="*/ 9 w 51"/>
                <a:gd name="T117" fmla="*/ 22 h 40"/>
                <a:gd name="T118" fmla="*/ 11 w 51"/>
                <a:gd name="T119" fmla="*/ 25 h 40"/>
                <a:gd name="T120" fmla="*/ 10 w 51"/>
                <a:gd name="T121" fmla="*/ 27 h 40"/>
                <a:gd name="T122" fmla="*/ 10 w 51"/>
                <a:gd name="T123" fmla="*/ 31 h 40"/>
                <a:gd name="T124" fmla="*/ 9 w 51"/>
                <a:gd name="T125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1" h="40">
                  <a:moveTo>
                    <a:pt x="15" y="40"/>
                  </a:moveTo>
                  <a:cubicBezTo>
                    <a:pt x="14" y="40"/>
                    <a:pt x="13" y="39"/>
                    <a:pt x="12" y="38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5"/>
                  </a:cubicBezTo>
                  <a:cubicBezTo>
                    <a:pt x="11" y="35"/>
                    <a:pt x="10" y="35"/>
                    <a:pt x="10" y="35"/>
                  </a:cubicBezTo>
                  <a:cubicBezTo>
                    <a:pt x="9" y="35"/>
                    <a:pt x="8" y="35"/>
                    <a:pt x="7" y="34"/>
                  </a:cubicBezTo>
                  <a:cubicBezTo>
                    <a:pt x="6" y="32"/>
                    <a:pt x="8" y="31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29"/>
                    <a:pt x="9" y="29"/>
                  </a:cubicBezTo>
                  <a:cubicBezTo>
                    <a:pt x="8" y="29"/>
                    <a:pt x="8" y="28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8" y="24"/>
                    <a:pt x="8" y="24"/>
                  </a:cubicBezTo>
                  <a:cubicBezTo>
                    <a:pt x="8" y="23"/>
                    <a:pt x="7" y="23"/>
                    <a:pt x="8" y="22"/>
                  </a:cubicBezTo>
                  <a:cubicBezTo>
                    <a:pt x="8" y="21"/>
                    <a:pt x="8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18"/>
                    <a:pt x="9" y="17"/>
                    <a:pt x="10" y="16"/>
                  </a:cubicBezTo>
                  <a:cubicBezTo>
                    <a:pt x="10" y="16"/>
                    <a:pt x="10" y="15"/>
                    <a:pt x="10" y="15"/>
                  </a:cubicBezTo>
                  <a:cubicBezTo>
                    <a:pt x="10" y="14"/>
                    <a:pt x="10" y="13"/>
                    <a:pt x="11" y="13"/>
                  </a:cubicBezTo>
                  <a:cubicBezTo>
                    <a:pt x="12" y="11"/>
                    <a:pt x="12" y="11"/>
                    <a:pt x="11" y="11"/>
                  </a:cubicBezTo>
                  <a:cubicBezTo>
                    <a:pt x="11" y="11"/>
                    <a:pt x="10" y="11"/>
                    <a:pt x="9" y="11"/>
                  </a:cubicBezTo>
                  <a:cubicBezTo>
                    <a:pt x="8" y="11"/>
                    <a:pt x="6" y="11"/>
                    <a:pt x="5" y="10"/>
                  </a:cubicBezTo>
                  <a:cubicBezTo>
                    <a:pt x="5" y="10"/>
                    <a:pt x="5" y="11"/>
                    <a:pt x="5" y="11"/>
                  </a:cubicBezTo>
                  <a:cubicBezTo>
                    <a:pt x="4" y="11"/>
                    <a:pt x="4" y="11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1" y="7"/>
                    <a:pt x="0" y="4"/>
                    <a:pt x="1" y="3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4" y="0"/>
                    <a:pt x="22" y="1"/>
                    <a:pt x="30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2"/>
                    <a:pt x="32" y="2"/>
                    <a:pt x="32" y="2"/>
                  </a:cubicBezTo>
                  <a:cubicBezTo>
                    <a:pt x="33" y="4"/>
                    <a:pt x="35" y="4"/>
                    <a:pt x="36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2" y="5"/>
                    <a:pt x="44" y="6"/>
                  </a:cubicBezTo>
                  <a:cubicBezTo>
                    <a:pt x="44" y="6"/>
                    <a:pt x="45" y="6"/>
                    <a:pt x="46" y="6"/>
                  </a:cubicBezTo>
                  <a:cubicBezTo>
                    <a:pt x="49" y="6"/>
                    <a:pt x="50" y="7"/>
                    <a:pt x="50" y="8"/>
                  </a:cubicBezTo>
                  <a:cubicBezTo>
                    <a:pt x="51" y="9"/>
                    <a:pt x="51" y="10"/>
                    <a:pt x="50" y="11"/>
                  </a:cubicBezTo>
                  <a:cubicBezTo>
                    <a:pt x="49" y="13"/>
                    <a:pt x="47" y="14"/>
                    <a:pt x="45" y="15"/>
                  </a:cubicBezTo>
                  <a:cubicBezTo>
                    <a:pt x="44" y="15"/>
                    <a:pt x="43" y="15"/>
                    <a:pt x="43" y="16"/>
                  </a:cubicBezTo>
                  <a:cubicBezTo>
                    <a:pt x="41" y="17"/>
                    <a:pt x="40" y="18"/>
                    <a:pt x="39" y="20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38" y="21"/>
                    <a:pt x="38" y="21"/>
                  </a:cubicBezTo>
                  <a:cubicBezTo>
                    <a:pt x="38" y="22"/>
                    <a:pt x="37" y="23"/>
                    <a:pt x="37" y="24"/>
                  </a:cubicBezTo>
                  <a:cubicBezTo>
                    <a:pt x="37" y="24"/>
                    <a:pt x="37" y="24"/>
                    <a:pt x="38" y="25"/>
                  </a:cubicBezTo>
                  <a:cubicBezTo>
                    <a:pt x="38" y="25"/>
                    <a:pt x="39" y="26"/>
                    <a:pt x="39" y="26"/>
                  </a:cubicBezTo>
                  <a:cubicBezTo>
                    <a:pt x="39" y="27"/>
                    <a:pt x="38" y="28"/>
                    <a:pt x="37" y="29"/>
                  </a:cubicBezTo>
                  <a:cubicBezTo>
                    <a:pt x="37" y="30"/>
                    <a:pt x="36" y="30"/>
                    <a:pt x="36" y="31"/>
                  </a:cubicBezTo>
                  <a:cubicBezTo>
                    <a:pt x="35" y="32"/>
                    <a:pt x="34" y="33"/>
                    <a:pt x="34" y="33"/>
                  </a:cubicBezTo>
                  <a:cubicBezTo>
                    <a:pt x="33" y="33"/>
                    <a:pt x="33" y="33"/>
                    <a:pt x="32" y="34"/>
                  </a:cubicBezTo>
                  <a:cubicBezTo>
                    <a:pt x="30" y="37"/>
                    <a:pt x="29" y="37"/>
                    <a:pt x="26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1" y="37"/>
                    <a:pt x="21" y="37"/>
                    <a:pt x="19" y="39"/>
                  </a:cubicBezTo>
                  <a:cubicBezTo>
                    <a:pt x="17" y="40"/>
                    <a:pt x="16" y="40"/>
                    <a:pt x="15" y="40"/>
                  </a:cubicBezTo>
                  <a:close/>
                  <a:moveTo>
                    <a:pt x="9" y="33"/>
                  </a:moveTo>
                  <a:cubicBezTo>
                    <a:pt x="9" y="33"/>
                    <a:pt x="10" y="33"/>
                    <a:pt x="10" y="33"/>
                  </a:cubicBezTo>
                  <a:cubicBezTo>
                    <a:pt x="11" y="33"/>
                    <a:pt x="12" y="33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4" y="36"/>
                    <a:pt x="14" y="36"/>
                    <a:pt x="14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7" y="38"/>
                    <a:pt x="18" y="37"/>
                  </a:cubicBezTo>
                  <a:cubicBezTo>
                    <a:pt x="20" y="35"/>
                    <a:pt x="21" y="35"/>
                    <a:pt x="24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8" y="35"/>
                    <a:pt x="29" y="35"/>
                    <a:pt x="30" y="33"/>
                  </a:cubicBezTo>
                  <a:cubicBezTo>
                    <a:pt x="31" y="32"/>
                    <a:pt x="32" y="31"/>
                    <a:pt x="33" y="31"/>
                  </a:cubicBezTo>
                  <a:cubicBezTo>
                    <a:pt x="33" y="31"/>
                    <a:pt x="34" y="31"/>
                    <a:pt x="34" y="30"/>
                  </a:cubicBezTo>
                  <a:cubicBezTo>
                    <a:pt x="34" y="29"/>
                    <a:pt x="35" y="28"/>
                    <a:pt x="36" y="28"/>
                  </a:cubicBezTo>
                  <a:cubicBezTo>
                    <a:pt x="36" y="27"/>
                    <a:pt x="37" y="26"/>
                    <a:pt x="37" y="26"/>
                  </a:cubicBezTo>
                  <a:cubicBezTo>
                    <a:pt x="36" y="26"/>
                    <a:pt x="35" y="25"/>
                    <a:pt x="35" y="24"/>
                  </a:cubicBezTo>
                  <a:cubicBezTo>
                    <a:pt x="35" y="23"/>
                    <a:pt x="36" y="21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9" y="17"/>
                    <a:pt x="40" y="15"/>
                    <a:pt x="42" y="14"/>
                  </a:cubicBezTo>
                  <a:cubicBezTo>
                    <a:pt x="42" y="14"/>
                    <a:pt x="43" y="13"/>
                    <a:pt x="44" y="13"/>
                  </a:cubicBezTo>
                  <a:cubicBezTo>
                    <a:pt x="45" y="12"/>
                    <a:pt x="48" y="11"/>
                    <a:pt x="48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8" y="8"/>
                    <a:pt x="46" y="8"/>
                  </a:cubicBezTo>
                  <a:cubicBezTo>
                    <a:pt x="45" y="8"/>
                    <a:pt x="44" y="8"/>
                    <a:pt x="43" y="8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7"/>
                    <a:pt x="41" y="7"/>
                    <a:pt x="39" y="7"/>
                  </a:cubicBezTo>
                  <a:cubicBezTo>
                    <a:pt x="39" y="7"/>
                    <a:pt x="39" y="7"/>
                    <a:pt x="38" y="7"/>
                  </a:cubicBezTo>
                  <a:cubicBezTo>
                    <a:pt x="38" y="7"/>
                    <a:pt x="38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7"/>
                    <a:pt x="36" y="7"/>
                  </a:cubicBezTo>
                  <a:cubicBezTo>
                    <a:pt x="34" y="6"/>
                    <a:pt x="32" y="5"/>
                    <a:pt x="31" y="4"/>
                  </a:cubicBezTo>
                  <a:cubicBezTo>
                    <a:pt x="30" y="4"/>
                    <a:pt x="30" y="3"/>
                    <a:pt x="30" y="3"/>
                  </a:cubicBezTo>
                  <a:cubicBezTo>
                    <a:pt x="22" y="3"/>
                    <a:pt x="14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4"/>
                    <a:pt x="4" y="4"/>
                    <a:pt x="3" y="4"/>
                  </a:cubicBezTo>
                  <a:cubicBezTo>
                    <a:pt x="3" y="4"/>
                    <a:pt x="3" y="4"/>
                    <a:pt x="2" y="4"/>
                  </a:cubicBezTo>
                  <a:cubicBezTo>
                    <a:pt x="2" y="5"/>
                    <a:pt x="4" y="7"/>
                    <a:pt x="4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9"/>
                    <a:pt x="4" y="9"/>
                  </a:cubicBezTo>
                  <a:cubicBezTo>
                    <a:pt x="4" y="9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9"/>
                    <a:pt x="9" y="9"/>
                  </a:cubicBezTo>
                  <a:cubicBezTo>
                    <a:pt x="10" y="9"/>
                    <a:pt x="12" y="8"/>
                    <a:pt x="13" y="9"/>
                  </a:cubicBezTo>
                  <a:cubicBezTo>
                    <a:pt x="15" y="11"/>
                    <a:pt x="13" y="13"/>
                    <a:pt x="13" y="14"/>
                  </a:cubicBezTo>
                  <a:cubicBezTo>
                    <a:pt x="12" y="14"/>
                    <a:pt x="12" y="15"/>
                    <a:pt x="12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7"/>
                    <a:pt x="11" y="18"/>
                    <a:pt x="11" y="19"/>
                  </a:cubicBezTo>
                  <a:cubicBezTo>
                    <a:pt x="12" y="21"/>
                    <a:pt x="10" y="21"/>
                    <a:pt x="10" y="22"/>
                  </a:cubicBezTo>
                  <a:cubicBezTo>
                    <a:pt x="10" y="22"/>
                    <a:pt x="10" y="22"/>
                    <a:pt x="9" y="22"/>
                  </a:cubicBezTo>
                  <a:cubicBezTo>
                    <a:pt x="10" y="22"/>
                    <a:pt x="10" y="23"/>
                    <a:pt x="10" y="23"/>
                  </a:cubicBezTo>
                  <a:cubicBezTo>
                    <a:pt x="10" y="23"/>
                    <a:pt x="11" y="24"/>
                    <a:pt x="11" y="25"/>
                  </a:cubicBezTo>
                  <a:cubicBezTo>
                    <a:pt x="11" y="25"/>
                    <a:pt x="10" y="26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9"/>
                    <a:pt x="12" y="30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2"/>
                    <a:pt x="9" y="33"/>
                    <a:pt x="9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29" name="Freeform 398"/>
            <p:cNvSpPr>
              <a:spLocks/>
            </p:cNvSpPr>
            <p:nvPr/>
          </p:nvSpPr>
          <p:spPr bwMode="auto">
            <a:xfrm>
              <a:off x="2881" y="1146"/>
              <a:ext cx="180" cy="209"/>
            </a:xfrm>
            <a:custGeom>
              <a:avLst/>
              <a:gdLst>
                <a:gd name="T0" fmla="*/ 7 w 104"/>
                <a:gd name="T1" fmla="*/ 86 h 121"/>
                <a:gd name="T2" fmla="*/ 6 w 104"/>
                <a:gd name="T3" fmla="*/ 90 h 121"/>
                <a:gd name="T4" fmla="*/ 2 w 104"/>
                <a:gd name="T5" fmla="*/ 93 h 121"/>
                <a:gd name="T6" fmla="*/ 11 w 104"/>
                <a:gd name="T7" fmla="*/ 94 h 121"/>
                <a:gd name="T8" fmla="*/ 9 w 104"/>
                <a:gd name="T9" fmla="*/ 100 h 121"/>
                <a:gd name="T10" fmla="*/ 1 w 104"/>
                <a:gd name="T11" fmla="*/ 100 h 121"/>
                <a:gd name="T12" fmla="*/ 4 w 104"/>
                <a:gd name="T13" fmla="*/ 104 h 121"/>
                <a:gd name="T14" fmla="*/ 8 w 104"/>
                <a:gd name="T15" fmla="*/ 104 h 121"/>
                <a:gd name="T16" fmla="*/ 7 w 104"/>
                <a:gd name="T17" fmla="*/ 108 h 121"/>
                <a:gd name="T18" fmla="*/ 5 w 104"/>
                <a:gd name="T19" fmla="*/ 115 h 121"/>
                <a:gd name="T20" fmla="*/ 8 w 104"/>
                <a:gd name="T21" fmla="*/ 121 h 121"/>
                <a:gd name="T22" fmla="*/ 21 w 104"/>
                <a:gd name="T23" fmla="*/ 114 h 121"/>
                <a:gd name="T24" fmla="*/ 23 w 104"/>
                <a:gd name="T25" fmla="*/ 107 h 121"/>
                <a:gd name="T26" fmla="*/ 27 w 104"/>
                <a:gd name="T27" fmla="*/ 111 h 121"/>
                <a:gd name="T28" fmla="*/ 31 w 104"/>
                <a:gd name="T29" fmla="*/ 95 h 121"/>
                <a:gd name="T30" fmla="*/ 37 w 104"/>
                <a:gd name="T31" fmla="*/ 65 h 121"/>
                <a:gd name="T32" fmla="*/ 41 w 104"/>
                <a:gd name="T33" fmla="*/ 53 h 121"/>
                <a:gd name="T34" fmla="*/ 54 w 104"/>
                <a:gd name="T35" fmla="*/ 29 h 121"/>
                <a:gd name="T36" fmla="*/ 64 w 104"/>
                <a:gd name="T37" fmla="*/ 22 h 121"/>
                <a:gd name="T38" fmla="*/ 76 w 104"/>
                <a:gd name="T39" fmla="*/ 26 h 121"/>
                <a:gd name="T40" fmla="*/ 91 w 104"/>
                <a:gd name="T41" fmla="*/ 12 h 121"/>
                <a:gd name="T42" fmla="*/ 100 w 104"/>
                <a:gd name="T43" fmla="*/ 17 h 121"/>
                <a:gd name="T44" fmla="*/ 98 w 104"/>
                <a:gd name="T45" fmla="*/ 17 h 121"/>
                <a:gd name="T46" fmla="*/ 97 w 104"/>
                <a:gd name="T47" fmla="*/ 5 h 121"/>
                <a:gd name="T48" fmla="*/ 93 w 104"/>
                <a:gd name="T49" fmla="*/ 5 h 121"/>
                <a:gd name="T50" fmla="*/ 91 w 104"/>
                <a:gd name="T51" fmla="*/ 4 h 121"/>
                <a:gd name="T52" fmla="*/ 86 w 104"/>
                <a:gd name="T53" fmla="*/ 2 h 121"/>
                <a:gd name="T54" fmla="*/ 80 w 104"/>
                <a:gd name="T55" fmla="*/ 1 h 121"/>
                <a:gd name="T56" fmla="*/ 72 w 104"/>
                <a:gd name="T57" fmla="*/ 11 h 121"/>
                <a:gd name="T58" fmla="*/ 66 w 104"/>
                <a:gd name="T59" fmla="*/ 9 h 121"/>
                <a:gd name="T60" fmla="*/ 65 w 104"/>
                <a:gd name="T61" fmla="*/ 13 h 121"/>
                <a:gd name="T62" fmla="*/ 61 w 104"/>
                <a:gd name="T63" fmla="*/ 14 h 121"/>
                <a:gd name="T64" fmla="*/ 58 w 104"/>
                <a:gd name="T65" fmla="*/ 22 h 121"/>
                <a:gd name="T66" fmla="*/ 52 w 104"/>
                <a:gd name="T67" fmla="*/ 26 h 121"/>
                <a:gd name="T68" fmla="*/ 51 w 104"/>
                <a:gd name="T69" fmla="*/ 30 h 121"/>
                <a:gd name="T70" fmla="*/ 44 w 104"/>
                <a:gd name="T71" fmla="*/ 33 h 121"/>
                <a:gd name="T72" fmla="*/ 38 w 104"/>
                <a:gd name="T73" fmla="*/ 44 h 121"/>
                <a:gd name="T74" fmla="*/ 31 w 104"/>
                <a:gd name="T75" fmla="*/ 55 h 121"/>
                <a:gd name="T76" fmla="*/ 32 w 104"/>
                <a:gd name="T77" fmla="*/ 55 h 121"/>
                <a:gd name="T78" fmla="*/ 29 w 104"/>
                <a:gd name="T79" fmla="*/ 61 h 121"/>
                <a:gd name="T80" fmla="*/ 26 w 104"/>
                <a:gd name="T81" fmla="*/ 68 h 121"/>
                <a:gd name="T82" fmla="*/ 18 w 104"/>
                <a:gd name="T83" fmla="*/ 7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4" h="121">
                  <a:moveTo>
                    <a:pt x="11" y="82"/>
                  </a:moveTo>
                  <a:cubicBezTo>
                    <a:pt x="11" y="82"/>
                    <a:pt x="10" y="83"/>
                    <a:pt x="9" y="83"/>
                  </a:cubicBezTo>
                  <a:cubicBezTo>
                    <a:pt x="15" y="85"/>
                    <a:pt x="9" y="86"/>
                    <a:pt x="7" y="86"/>
                  </a:cubicBezTo>
                  <a:cubicBezTo>
                    <a:pt x="7" y="87"/>
                    <a:pt x="7" y="87"/>
                    <a:pt x="7" y="89"/>
                  </a:cubicBezTo>
                  <a:cubicBezTo>
                    <a:pt x="7" y="88"/>
                    <a:pt x="7" y="88"/>
                    <a:pt x="7" y="87"/>
                  </a:cubicBezTo>
                  <a:cubicBezTo>
                    <a:pt x="6" y="89"/>
                    <a:pt x="5" y="89"/>
                    <a:pt x="6" y="90"/>
                  </a:cubicBezTo>
                  <a:cubicBezTo>
                    <a:pt x="5" y="90"/>
                    <a:pt x="3" y="90"/>
                    <a:pt x="2" y="89"/>
                  </a:cubicBezTo>
                  <a:cubicBezTo>
                    <a:pt x="2" y="92"/>
                    <a:pt x="5" y="91"/>
                    <a:pt x="7" y="91"/>
                  </a:cubicBezTo>
                  <a:cubicBezTo>
                    <a:pt x="5" y="92"/>
                    <a:pt x="3" y="92"/>
                    <a:pt x="2" y="93"/>
                  </a:cubicBezTo>
                  <a:cubicBezTo>
                    <a:pt x="3" y="94"/>
                    <a:pt x="0" y="96"/>
                    <a:pt x="2" y="98"/>
                  </a:cubicBezTo>
                  <a:cubicBezTo>
                    <a:pt x="3" y="99"/>
                    <a:pt x="7" y="97"/>
                    <a:pt x="7" y="95"/>
                  </a:cubicBezTo>
                  <a:cubicBezTo>
                    <a:pt x="7" y="99"/>
                    <a:pt x="11" y="96"/>
                    <a:pt x="11" y="94"/>
                  </a:cubicBezTo>
                  <a:cubicBezTo>
                    <a:pt x="11" y="95"/>
                    <a:pt x="11" y="96"/>
                    <a:pt x="10" y="97"/>
                  </a:cubicBezTo>
                  <a:cubicBezTo>
                    <a:pt x="11" y="97"/>
                    <a:pt x="11" y="97"/>
                    <a:pt x="12" y="97"/>
                  </a:cubicBezTo>
                  <a:cubicBezTo>
                    <a:pt x="10" y="97"/>
                    <a:pt x="9" y="99"/>
                    <a:pt x="9" y="100"/>
                  </a:cubicBezTo>
                  <a:cubicBezTo>
                    <a:pt x="8" y="96"/>
                    <a:pt x="4" y="99"/>
                    <a:pt x="2" y="99"/>
                  </a:cubicBezTo>
                  <a:cubicBezTo>
                    <a:pt x="2" y="100"/>
                    <a:pt x="2" y="100"/>
                    <a:pt x="3" y="101"/>
                  </a:cubicBezTo>
                  <a:cubicBezTo>
                    <a:pt x="2" y="101"/>
                    <a:pt x="2" y="101"/>
                    <a:pt x="1" y="100"/>
                  </a:cubicBezTo>
                  <a:cubicBezTo>
                    <a:pt x="3" y="102"/>
                    <a:pt x="2" y="102"/>
                    <a:pt x="4" y="101"/>
                  </a:cubicBezTo>
                  <a:cubicBezTo>
                    <a:pt x="3" y="102"/>
                    <a:pt x="2" y="104"/>
                    <a:pt x="3" y="105"/>
                  </a:cubicBezTo>
                  <a:cubicBezTo>
                    <a:pt x="3" y="105"/>
                    <a:pt x="3" y="105"/>
                    <a:pt x="4" y="104"/>
                  </a:cubicBezTo>
                  <a:cubicBezTo>
                    <a:pt x="3" y="105"/>
                    <a:pt x="4" y="106"/>
                    <a:pt x="3" y="107"/>
                  </a:cubicBezTo>
                  <a:cubicBezTo>
                    <a:pt x="5" y="105"/>
                    <a:pt x="6" y="101"/>
                    <a:pt x="9" y="102"/>
                  </a:cubicBezTo>
                  <a:cubicBezTo>
                    <a:pt x="9" y="103"/>
                    <a:pt x="8" y="104"/>
                    <a:pt x="8" y="104"/>
                  </a:cubicBezTo>
                  <a:cubicBezTo>
                    <a:pt x="8" y="104"/>
                    <a:pt x="7" y="104"/>
                    <a:pt x="7" y="103"/>
                  </a:cubicBezTo>
                  <a:cubicBezTo>
                    <a:pt x="6" y="105"/>
                    <a:pt x="5" y="106"/>
                    <a:pt x="4" y="108"/>
                  </a:cubicBezTo>
                  <a:cubicBezTo>
                    <a:pt x="5" y="108"/>
                    <a:pt x="6" y="108"/>
                    <a:pt x="7" y="108"/>
                  </a:cubicBezTo>
                  <a:cubicBezTo>
                    <a:pt x="5" y="109"/>
                    <a:pt x="3" y="110"/>
                    <a:pt x="3" y="112"/>
                  </a:cubicBezTo>
                  <a:cubicBezTo>
                    <a:pt x="4" y="111"/>
                    <a:pt x="5" y="111"/>
                    <a:pt x="7" y="110"/>
                  </a:cubicBezTo>
                  <a:cubicBezTo>
                    <a:pt x="6" y="112"/>
                    <a:pt x="6" y="113"/>
                    <a:pt x="5" y="115"/>
                  </a:cubicBezTo>
                  <a:cubicBezTo>
                    <a:pt x="5" y="115"/>
                    <a:pt x="4" y="115"/>
                    <a:pt x="4" y="114"/>
                  </a:cubicBezTo>
                  <a:cubicBezTo>
                    <a:pt x="2" y="117"/>
                    <a:pt x="6" y="120"/>
                    <a:pt x="8" y="119"/>
                  </a:cubicBezTo>
                  <a:cubicBezTo>
                    <a:pt x="8" y="120"/>
                    <a:pt x="8" y="121"/>
                    <a:pt x="8" y="121"/>
                  </a:cubicBezTo>
                  <a:cubicBezTo>
                    <a:pt x="11" y="121"/>
                    <a:pt x="16" y="120"/>
                    <a:pt x="18" y="117"/>
                  </a:cubicBezTo>
                  <a:cubicBezTo>
                    <a:pt x="18" y="116"/>
                    <a:pt x="19" y="114"/>
                    <a:pt x="19" y="114"/>
                  </a:cubicBezTo>
                  <a:cubicBezTo>
                    <a:pt x="20" y="113"/>
                    <a:pt x="21" y="114"/>
                    <a:pt x="21" y="114"/>
                  </a:cubicBezTo>
                  <a:cubicBezTo>
                    <a:pt x="23" y="112"/>
                    <a:pt x="22" y="111"/>
                    <a:pt x="22" y="109"/>
                  </a:cubicBezTo>
                  <a:cubicBezTo>
                    <a:pt x="22" y="109"/>
                    <a:pt x="22" y="110"/>
                    <a:pt x="23" y="110"/>
                  </a:cubicBezTo>
                  <a:cubicBezTo>
                    <a:pt x="22" y="108"/>
                    <a:pt x="23" y="108"/>
                    <a:pt x="23" y="107"/>
                  </a:cubicBezTo>
                  <a:cubicBezTo>
                    <a:pt x="23" y="109"/>
                    <a:pt x="23" y="110"/>
                    <a:pt x="24" y="112"/>
                  </a:cubicBezTo>
                  <a:cubicBezTo>
                    <a:pt x="24" y="114"/>
                    <a:pt x="26" y="113"/>
                    <a:pt x="26" y="116"/>
                  </a:cubicBezTo>
                  <a:cubicBezTo>
                    <a:pt x="27" y="115"/>
                    <a:pt x="28" y="113"/>
                    <a:pt x="27" y="111"/>
                  </a:cubicBezTo>
                  <a:cubicBezTo>
                    <a:pt x="27" y="108"/>
                    <a:pt x="29" y="108"/>
                    <a:pt x="30" y="106"/>
                  </a:cubicBezTo>
                  <a:cubicBezTo>
                    <a:pt x="31" y="103"/>
                    <a:pt x="31" y="102"/>
                    <a:pt x="29" y="99"/>
                  </a:cubicBezTo>
                  <a:cubicBezTo>
                    <a:pt x="29" y="98"/>
                    <a:pt x="32" y="97"/>
                    <a:pt x="31" y="95"/>
                  </a:cubicBezTo>
                  <a:cubicBezTo>
                    <a:pt x="29" y="91"/>
                    <a:pt x="29" y="87"/>
                    <a:pt x="30" y="83"/>
                  </a:cubicBezTo>
                  <a:cubicBezTo>
                    <a:pt x="31" y="79"/>
                    <a:pt x="27" y="75"/>
                    <a:pt x="33" y="73"/>
                  </a:cubicBezTo>
                  <a:cubicBezTo>
                    <a:pt x="40" y="71"/>
                    <a:pt x="34" y="69"/>
                    <a:pt x="37" y="65"/>
                  </a:cubicBezTo>
                  <a:cubicBezTo>
                    <a:pt x="38" y="62"/>
                    <a:pt x="38" y="61"/>
                    <a:pt x="39" y="58"/>
                  </a:cubicBezTo>
                  <a:cubicBezTo>
                    <a:pt x="39" y="57"/>
                    <a:pt x="39" y="55"/>
                    <a:pt x="39" y="54"/>
                  </a:cubicBezTo>
                  <a:cubicBezTo>
                    <a:pt x="39" y="53"/>
                    <a:pt x="41" y="53"/>
                    <a:pt x="41" y="53"/>
                  </a:cubicBezTo>
                  <a:cubicBezTo>
                    <a:pt x="43" y="49"/>
                    <a:pt x="46" y="45"/>
                    <a:pt x="45" y="41"/>
                  </a:cubicBezTo>
                  <a:cubicBezTo>
                    <a:pt x="45" y="39"/>
                    <a:pt x="49" y="31"/>
                    <a:pt x="52" y="35"/>
                  </a:cubicBezTo>
                  <a:cubicBezTo>
                    <a:pt x="52" y="34"/>
                    <a:pt x="53" y="29"/>
                    <a:pt x="54" y="29"/>
                  </a:cubicBezTo>
                  <a:cubicBezTo>
                    <a:pt x="56" y="29"/>
                    <a:pt x="59" y="30"/>
                    <a:pt x="61" y="29"/>
                  </a:cubicBezTo>
                  <a:cubicBezTo>
                    <a:pt x="59" y="27"/>
                    <a:pt x="62" y="26"/>
                    <a:pt x="61" y="23"/>
                  </a:cubicBezTo>
                  <a:cubicBezTo>
                    <a:pt x="62" y="23"/>
                    <a:pt x="63" y="23"/>
                    <a:pt x="64" y="22"/>
                  </a:cubicBezTo>
                  <a:cubicBezTo>
                    <a:pt x="65" y="22"/>
                    <a:pt x="64" y="21"/>
                    <a:pt x="65" y="20"/>
                  </a:cubicBezTo>
                  <a:cubicBezTo>
                    <a:pt x="66" y="20"/>
                    <a:pt x="69" y="26"/>
                    <a:pt x="70" y="27"/>
                  </a:cubicBezTo>
                  <a:cubicBezTo>
                    <a:pt x="72" y="28"/>
                    <a:pt x="76" y="25"/>
                    <a:pt x="76" y="26"/>
                  </a:cubicBezTo>
                  <a:cubicBezTo>
                    <a:pt x="79" y="28"/>
                    <a:pt x="81" y="27"/>
                    <a:pt x="83" y="24"/>
                  </a:cubicBezTo>
                  <a:cubicBezTo>
                    <a:pt x="84" y="22"/>
                    <a:pt x="83" y="19"/>
                    <a:pt x="83" y="17"/>
                  </a:cubicBezTo>
                  <a:cubicBezTo>
                    <a:pt x="84" y="14"/>
                    <a:pt x="88" y="13"/>
                    <a:pt x="91" y="12"/>
                  </a:cubicBezTo>
                  <a:cubicBezTo>
                    <a:pt x="92" y="12"/>
                    <a:pt x="96" y="14"/>
                    <a:pt x="97" y="16"/>
                  </a:cubicBezTo>
                  <a:cubicBezTo>
                    <a:pt x="98" y="19"/>
                    <a:pt x="94" y="21"/>
                    <a:pt x="96" y="23"/>
                  </a:cubicBezTo>
                  <a:cubicBezTo>
                    <a:pt x="98" y="21"/>
                    <a:pt x="100" y="20"/>
                    <a:pt x="100" y="17"/>
                  </a:cubicBezTo>
                  <a:cubicBezTo>
                    <a:pt x="101" y="17"/>
                    <a:pt x="102" y="17"/>
                    <a:pt x="103" y="18"/>
                  </a:cubicBezTo>
                  <a:cubicBezTo>
                    <a:pt x="103" y="17"/>
                    <a:pt x="103" y="16"/>
                    <a:pt x="103" y="16"/>
                  </a:cubicBezTo>
                  <a:cubicBezTo>
                    <a:pt x="101" y="16"/>
                    <a:pt x="100" y="16"/>
                    <a:pt x="98" y="17"/>
                  </a:cubicBezTo>
                  <a:cubicBezTo>
                    <a:pt x="101" y="14"/>
                    <a:pt x="96" y="12"/>
                    <a:pt x="94" y="11"/>
                  </a:cubicBezTo>
                  <a:cubicBezTo>
                    <a:pt x="99" y="12"/>
                    <a:pt x="99" y="12"/>
                    <a:pt x="102" y="9"/>
                  </a:cubicBezTo>
                  <a:cubicBezTo>
                    <a:pt x="104" y="7"/>
                    <a:pt x="99" y="3"/>
                    <a:pt x="97" y="5"/>
                  </a:cubicBezTo>
                  <a:cubicBezTo>
                    <a:pt x="97" y="4"/>
                    <a:pt x="96" y="3"/>
                    <a:pt x="97" y="3"/>
                  </a:cubicBezTo>
                  <a:cubicBezTo>
                    <a:pt x="92" y="3"/>
                    <a:pt x="96" y="8"/>
                    <a:pt x="92" y="7"/>
                  </a:cubicBezTo>
                  <a:cubicBezTo>
                    <a:pt x="92" y="7"/>
                    <a:pt x="92" y="6"/>
                    <a:pt x="93" y="5"/>
                  </a:cubicBezTo>
                  <a:cubicBezTo>
                    <a:pt x="92" y="6"/>
                    <a:pt x="91" y="5"/>
                    <a:pt x="91" y="6"/>
                  </a:cubicBezTo>
                  <a:cubicBezTo>
                    <a:pt x="91" y="5"/>
                    <a:pt x="92" y="5"/>
                    <a:pt x="92" y="5"/>
                  </a:cubicBezTo>
                  <a:cubicBezTo>
                    <a:pt x="92" y="4"/>
                    <a:pt x="91" y="4"/>
                    <a:pt x="91" y="4"/>
                  </a:cubicBezTo>
                  <a:cubicBezTo>
                    <a:pt x="95" y="4"/>
                    <a:pt x="93" y="0"/>
                    <a:pt x="90" y="0"/>
                  </a:cubicBezTo>
                  <a:cubicBezTo>
                    <a:pt x="89" y="2"/>
                    <a:pt x="89" y="7"/>
                    <a:pt x="86" y="8"/>
                  </a:cubicBezTo>
                  <a:cubicBezTo>
                    <a:pt x="86" y="6"/>
                    <a:pt x="86" y="4"/>
                    <a:pt x="86" y="2"/>
                  </a:cubicBezTo>
                  <a:cubicBezTo>
                    <a:pt x="84" y="5"/>
                    <a:pt x="82" y="9"/>
                    <a:pt x="80" y="12"/>
                  </a:cubicBezTo>
                  <a:cubicBezTo>
                    <a:pt x="78" y="10"/>
                    <a:pt x="82" y="5"/>
                    <a:pt x="83" y="3"/>
                  </a:cubicBezTo>
                  <a:cubicBezTo>
                    <a:pt x="81" y="4"/>
                    <a:pt x="80" y="4"/>
                    <a:pt x="80" y="1"/>
                  </a:cubicBezTo>
                  <a:cubicBezTo>
                    <a:pt x="79" y="2"/>
                    <a:pt x="78" y="2"/>
                    <a:pt x="77" y="3"/>
                  </a:cubicBezTo>
                  <a:cubicBezTo>
                    <a:pt x="81" y="6"/>
                    <a:pt x="72" y="9"/>
                    <a:pt x="73" y="13"/>
                  </a:cubicBezTo>
                  <a:cubicBezTo>
                    <a:pt x="72" y="12"/>
                    <a:pt x="72" y="12"/>
                    <a:pt x="72" y="11"/>
                  </a:cubicBezTo>
                  <a:cubicBezTo>
                    <a:pt x="70" y="12"/>
                    <a:pt x="69" y="11"/>
                    <a:pt x="68" y="9"/>
                  </a:cubicBezTo>
                  <a:cubicBezTo>
                    <a:pt x="68" y="10"/>
                    <a:pt x="67" y="10"/>
                    <a:pt x="67" y="11"/>
                  </a:cubicBezTo>
                  <a:cubicBezTo>
                    <a:pt x="67" y="10"/>
                    <a:pt x="67" y="10"/>
                    <a:pt x="66" y="9"/>
                  </a:cubicBezTo>
                  <a:cubicBezTo>
                    <a:pt x="66" y="12"/>
                    <a:pt x="68" y="11"/>
                    <a:pt x="68" y="12"/>
                  </a:cubicBezTo>
                  <a:cubicBezTo>
                    <a:pt x="68" y="13"/>
                    <a:pt x="68" y="15"/>
                    <a:pt x="68" y="16"/>
                  </a:cubicBezTo>
                  <a:cubicBezTo>
                    <a:pt x="67" y="15"/>
                    <a:pt x="66" y="14"/>
                    <a:pt x="65" y="13"/>
                  </a:cubicBezTo>
                  <a:cubicBezTo>
                    <a:pt x="65" y="15"/>
                    <a:pt x="64" y="13"/>
                    <a:pt x="63" y="15"/>
                  </a:cubicBezTo>
                  <a:cubicBezTo>
                    <a:pt x="62" y="17"/>
                    <a:pt x="63" y="18"/>
                    <a:pt x="61" y="20"/>
                  </a:cubicBezTo>
                  <a:cubicBezTo>
                    <a:pt x="62" y="18"/>
                    <a:pt x="61" y="16"/>
                    <a:pt x="61" y="14"/>
                  </a:cubicBezTo>
                  <a:cubicBezTo>
                    <a:pt x="60" y="15"/>
                    <a:pt x="59" y="17"/>
                    <a:pt x="59" y="19"/>
                  </a:cubicBezTo>
                  <a:cubicBezTo>
                    <a:pt x="59" y="18"/>
                    <a:pt x="59" y="16"/>
                    <a:pt x="59" y="15"/>
                  </a:cubicBezTo>
                  <a:cubicBezTo>
                    <a:pt x="55" y="15"/>
                    <a:pt x="57" y="20"/>
                    <a:pt x="58" y="22"/>
                  </a:cubicBezTo>
                  <a:cubicBezTo>
                    <a:pt x="57" y="20"/>
                    <a:pt x="56" y="18"/>
                    <a:pt x="54" y="18"/>
                  </a:cubicBezTo>
                  <a:cubicBezTo>
                    <a:pt x="58" y="21"/>
                    <a:pt x="53" y="22"/>
                    <a:pt x="53" y="19"/>
                  </a:cubicBezTo>
                  <a:cubicBezTo>
                    <a:pt x="53" y="21"/>
                    <a:pt x="50" y="24"/>
                    <a:pt x="52" y="26"/>
                  </a:cubicBezTo>
                  <a:cubicBezTo>
                    <a:pt x="52" y="25"/>
                    <a:pt x="51" y="25"/>
                    <a:pt x="51" y="25"/>
                  </a:cubicBezTo>
                  <a:cubicBezTo>
                    <a:pt x="51" y="27"/>
                    <a:pt x="49" y="28"/>
                    <a:pt x="47" y="29"/>
                  </a:cubicBezTo>
                  <a:cubicBezTo>
                    <a:pt x="48" y="29"/>
                    <a:pt x="50" y="29"/>
                    <a:pt x="51" y="30"/>
                  </a:cubicBezTo>
                  <a:cubicBezTo>
                    <a:pt x="50" y="32"/>
                    <a:pt x="48" y="31"/>
                    <a:pt x="46" y="31"/>
                  </a:cubicBezTo>
                  <a:cubicBezTo>
                    <a:pt x="46" y="33"/>
                    <a:pt x="47" y="34"/>
                    <a:pt x="45" y="35"/>
                  </a:cubicBezTo>
                  <a:cubicBezTo>
                    <a:pt x="45" y="35"/>
                    <a:pt x="44" y="34"/>
                    <a:pt x="44" y="33"/>
                  </a:cubicBezTo>
                  <a:cubicBezTo>
                    <a:pt x="42" y="35"/>
                    <a:pt x="44" y="37"/>
                    <a:pt x="42" y="39"/>
                  </a:cubicBezTo>
                  <a:cubicBezTo>
                    <a:pt x="42" y="39"/>
                    <a:pt x="43" y="39"/>
                    <a:pt x="44" y="39"/>
                  </a:cubicBezTo>
                  <a:cubicBezTo>
                    <a:pt x="39" y="40"/>
                    <a:pt x="39" y="40"/>
                    <a:pt x="38" y="44"/>
                  </a:cubicBezTo>
                  <a:cubicBezTo>
                    <a:pt x="37" y="46"/>
                    <a:pt x="33" y="47"/>
                    <a:pt x="35" y="49"/>
                  </a:cubicBezTo>
                  <a:cubicBezTo>
                    <a:pt x="34" y="49"/>
                    <a:pt x="34" y="50"/>
                    <a:pt x="33" y="50"/>
                  </a:cubicBezTo>
                  <a:cubicBezTo>
                    <a:pt x="36" y="52"/>
                    <a:pt x="33" y="54"/>
                    <a:pt x="31" y="55"/>
                  </a:cubicBezTo>
                  <a:cubicBezTo>
                    <a:pt x="32" y="55"/>
                    <a:pt x="32" y="54"/>
                    <a:pt x="33" y="54"/>
                  </a:cubicBezTo>
                  <a:cubicBezTo>
                    <a:pt x="33" y="55"/>
                    <a:pt x="33" y="55"/>
                    <a:pt x="33" y="56"/>
                  </a:cubicBezTo>
                  <a:cubicBezTo>
                    <a:pt x="33" y="56"/>
                    <a:pt x="32" y="55"/>
                    <a:pt x="32" y="55"/>
                  </a:cubicBezTo>
                  <a:cubicBezTo>
                    <a:pt x="32" y="57"/>
                    <a:pt x="30" y="58"/>
                    <a:pt x="31" y="60"/>
                  </a:cubicBezTo>
                  <a:cubicBezTo>
                    <a:pt x="31" y="60"/>
                    <a:pt x="30" y="59"/>
                    <a:pt x="30" y="59"/>
                  </a:cubicBezTo>
                  <a:cubicBezTo>
                    <a:pt x="30" y="59"/>
                    <a:pt x="29" y="60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1" y="63"/>
                    <a:pt x="29" y="63"/>
                    <a:pt x="27" y="64"/>
                  </a:cubicBezTo>
                  <a:cubicBezTo>
                    <a:pt x="26" y="65"/>
                    <a:pt x="27" y="67"/>
                    <a:pt x="26" y="68"/>
                  </a:cubicBezTo>
                  <a:cubicBezTo>
                    <a:pt x="24" y="67"/>
                    <a:pt x="14" y="81"/>
                    <a:pt x="26" y="75"/>
                  </a:cubicBezTo>
                  <a:cubicBezTo>
                    <a:pt x="25" y="76"/>
                    <a:pt x="23" y="77"/>
                    <a:pt x="21" y="78"/>
                  </a:cubicBezTo>
                  <a:cubicBezTo>
                    <a:pt x="20" y="75"/>
                    <a:pt x="18" y="77"/>
                    <a:pt x="18" y="79"/>
                  </a:cubicBezTo>
                  <a:cubicBezTo>
                    <a:pt x="18" y="79"/>
                    <a:pt x="18" y="78"/>
                    <a:pt x="17" y="77"/>
                  </a:cubicBezTo>
                  <a:cubicBezTo>
                    <a:pt x="15" y="78"/>
                    <a:pt x="13" y="80"/>
                    <a:pt x="11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0" name="Freeform 399"/>
            <p:cNvSpPr>
              <a:spLocks noEditPoints="1"/>
            </p:cNvSpPr>
            <p:nvPr/>
          </p:nvSpPr>
          <p:spPr bwMode="auto">
            <a:xfrm>
              <a:off x="2878" y="1143"/>
              <a:ext cx="183" cy="214"/>
            </a:xfrm>
            <a:custGeom>
              <a:avLst/>
              <a:gdLst>
                <a:gd name="T0" fmla="*/ 6 w 106"/>
                <a:gd name="T1" fmla="*/ 116 h 124"/>
                <a:gd name="T2" fmla="*/ 4 w 106"/>
                <a:gd name="T3" fmla="*/ 109 h 124"/>
                <a:gd name="T4" fmla="*/ 3 w 106"/>
                <a:gd name="T5" fmla="*/ 100 h 124"/>
                <a:gd name="T6" fmla="*/ 6 w 106"/>
                <a:gd name="T7" fmla="*/ 91 h 124"/>
                <a:gd name="T8" fmla="*/ 11 w 106"/>
                <a:gd name="T9" fmla="*/ 86 h 124"/>
                <a:gd name="T10" fmla="*/ 20 w 106"/>
                <a:gd name="T11" fmla="*/ 79 h 124"/>
                <a:gd name="T12" fmla="*/ 30 w 106"/>
                <a:gd name="T13" fmla="*/ 63 h 124"/>
                <a:gd name="T14" fmla="*/ 33 w 106"/>
                <a:gd name="T15" fmla="*/ 55 h 124"/>
                <a:gd name="T16" fmla="*/ 39 w 106"/>
                <a:gd name="T17" fmla="*/ 45 h 124"/>
                <a:gd name="T18" fmla="*/ 47 w 106"/>
                <a:gd name="T19" fmla="*/ 32 h 124"/>
                <a:gd name="T20" fmla="*/ 53 w 106"/>
                <a:gd name="T21" fmla="*/ 23 h 124"/>
                <a:gd name="T22" fmla="*/ 61 w 106"/>
                <a:gd name="T23" fmla="*/ 16 h 124"/>
                <a:gd name="T24" fmla="*/ 67 w 106"/>
                <a:gd name="T25" fmla="*/ 13 h 124"/>
                <a:gd name="T26" fmla="*/ 75 w 106"/>
                <a:gd name="T27" fmla="*/ 12 h 124"/>
                <a:gd name="T28" fmla="*/ 83 w 106"/>
                <a:gd name="T29" fmla="*/ 3 h 124"/>
                <a:gd name="T30" fmla="*/ 89 w 106"/>
                <a:gd name="T31" fmla="*/ 0 h 124"/>
                <a:gd name="T32" fmla="*/ 100 w 106"/>
                <a:gd name="T33" fmla="*/ 3 h 124"/>
                <a:gd name="T34" fmla="*/ 102 w 106"/>
                <a:gd name="T35" fmla="*/ 17 h 124"/>
                <a:gd name="T36" fmla="*/ 100 w 106"/>
                <a:gd name="T37" fmla="*/ 25 h 124"/>
                <a:gd name="T38" fmla="*/ 98 w 106"/>
                <a:gd name="T39" fmla="*/ 18 h 124"/>
                <a:gd name="T40" fmla="*/ 78 w 106"/>
                <a:gd name="T41" fmla="*/ 29 h 124"/>
                <a:gd name="T42" fmla="*/ 64 w 106"/>
                <a:gd name="T43" fmla="*/ 31 h 124"/>
                <a:gd name="T44" fmla="*/ 53 w 106"/>
                <a:gd name="T45" fmla="*/ 37 h 124"/>
                <a:gd name="T46" fmla="*/ 42 w 106"/>
                <a:gd name="T47" fmla="*/ 56 h 124"/>
                <a:gd name="T48" fmla="*/ 34 w 106"/>
                <a:gd name="T49" fmla="*/ 96 h 124"/>
                <a:gd name="T50" fmla="*/ 27 w 106"/>
                <a:gd name="T51" fmla="*/ 117 h 124"/>
                <a:gd name="T52" fmla="*/ 21 w 106"/>
                <a:gd name="T53" fmla="*/ 118 h 124"/>
                <a:gd name="T54" fmla="*/ 21 w 106"/>
                <a:gd name="T55" fmla="*/ 115 h 124"/>
                <a:gd name="T56" fmla="*/ 24 w 106"/>
                <a:gd name="T57" fmla="*/ 109 h 124"/>
                <a:gd name="T58" fmla="*/ 31 w 106"/>
                <a:gd name="T59" fmla="*/ 107 h 124"/>
                <a:gd name="T60" fmla="*/ 38 w 106"/>
                <a:gd name="T61" fmla="*/ 66 h 124"/>
                <a:gd name="T62" fmla="*/ 41 w 106"/>
                <a:gd name="T63" fmla="*/ 46 h 124"/>
                <a:gd name="T64" fmla="*/ 37 w 106"/>
                <a:gd name="T65" fmla="*/ 52 h 124"/>
                <a:gd name="T66" fmla="*/ 34 w 106"/>
                <a:gd name="T67" fmla="*/ 62 h 124"/>
                <a:gd name="T68" fmla="*/ 24 w 106"/>
                <a:gd name="T69" fmla="*/ 75 h 124"/>
                <a:gd name="T70" fmla="*/ 21 w 106"/>
                <a:gd name="T71" fmla="*/ 81 h 124"/>
                <a:gd name="T72" fmla="*/ 10 w 106"/>
                <a:gd name="T73" fmla="*/ 89 h 124"/>
                <a:gd name="T74" fmla="*/ 5 w 106"/>
                <a:gd name="T75" fmla="*/ 98 h 124"/>
                <a:gd name="T76" fmla="*/ 14 w 106"/>
                <a:gd name="T77" fmla="*/ 97 h 124"/>
                <a:gd name="T78" fmla="*/ 12 w 106"/>
                <a:gd name="T79" fmla="*/ 103 h 124"/>
                <a:gd name="T80" fmla="*/ 12 w 106"/>
                <a:gd name="T81" fmla="*/ 109 h 124"/>
                <a:gd name="T82" fmla="*/ 12 w 106"/>
                <a:gd name="T83" fmla="*/ 119 h 124"/>
                <a:gd name="T84" fmla="*/ 10 w 106"/>
                <a:gd name="T85" fmla="*/ 101 h 124"/>
                <a:gd name="T86" fmla="*/ 6 w 106"/>
                <a:gd name="T87" fmla="*/ 102 h 124"/>
                <a:gd name="T88" fmla="*/ 46 w 106"/>
                <a:gd name="T89" fmla="*/ 38 h 124"/>
                <a:gd name="T90" fmla="*/ 61 w 106"/>
                <a:gd name="T91" fmla="*/ 31 h 124"/>
                <a:gd name="T92" fmla="*/ 58 w 106"/>
                <a:gd name="T93" fmla="*/ 23 h 124"/>
                <a:gd name="T94" fmla="*/ 54 w 106"/>
                <a:gd name="T95" fmla="*/ 32 h 124"/>
                <a:gd name="T96" fmla="*/ 77 w 106"/>
                <a:gd name="T97" fmla="*/ 27 h 124"/>
                <a:gd name="T98" fmla="*/ 91 w 106"/>
                <a:gd name="T99" fmla="*/ 14 h 124"/>
                <a:gd name="T100" fmla="*/ 98 w 106"/>
                <a:gd name="T101" fmla="*/ 12 h 124"/>
                <a:gd name="T102" fmla="*/ 98 w 106"/>
                <a:gd name="T103" fmla="*/ 6 h 124"/>
                <a:gd name="T104" fmla="*/ 91 w 106"/>
                <a:gd name="T105" fmla="*/ 9 h 124"/>
                <a:gd name="T106" fmla="*/ 81 w 106"/>
                <a:gd name="T107" fmla="*/ 5 h 124"/>
                <a:gd name="T108" fmla="*/ 73 w 106"/>
                <a:gd name="T109" fmla="*/ 14 h 124"/>
                <a:gd name="T110" fmla="*/ 65 w 106"/>
                <a:gd name="T111" fmla="*/ 19 h 124"/>
                <a:gd name="T112" fmla="*/ 62 w 106"/>
                <a:gd name="T113" fmla="*/ 20 h 124"/>
                <a:gd name="T114" fmla="*/ 99 w 106"/>
                <a:gd name="T115" fmla="*/ 23 h 124"/>
                <a:gd name="T116" fmla="*/ 60 w 106"/>
                <a:gd name="T117" fmla="*/ 19 h 124"/>
                <a:gd name="T118" fmla="*/ 93 w 106"/>
                <a:gd name="T119" fmla="*/ 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6" h="124">
                  <a:moveTo>
                    <a:pt x="10" y="124"/>
                  </a:moveTo>
                  <a:cubicBezTo>
                    <a:pt x="8" y="124"/>
                    <a:pt x="8" y="124"/>
                    <a:pt x="8" y="124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3"/>
                    <a:pt x="9" y="123"/>
                    <a:pt x="9" y="122"/>
                  </a:cubicBezTo>
                  <a:cubicBezTo>
                    <a:pt x="8" y="122"/>
                    <a:pt x="6" y="121"/>
                    <a:pt x="5" y="120"/>
                  </a:cubicBezTo>
                  <a:cubicBezTo>
                    <a:pt x="4" y="119"/>
                    <a:pt x="4" y="117"/>
                    <a:pt x="5" y="116"/>
                  </a:cubicBezTo>
                  <a:cubicBezTo>
                    <a:pt x="5" y="115"/>
                    <a:pt x="5" y="115"/>
                    <a:pt x="5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6" y="114"/>
                    <a:pt x="6" y="114"/>
                  </a:cubicBezTo>
                  <a:cubicBezTo>
                    <a:pt x="4" y="115"/>
                    <a:pt x="4" y="115"/>
                    <a:pt x="4" y="115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4" y="109"/>
                    <a:pt x="4" y="109"/>
                    <a:pt x="4" y="109"/>
                  </a:cubicBezTo>
                  <a:cubicBezTo>
                    <a:pt x="4" y="109"/>
                    <a:pt x="4" y="109"/>
                    <a:pt x="4" y="109"/>
                  </a:cubicBezTo>
                  <a:cubicBezTo>
                    <a:pt x="4" y="109"/>
                    <a:pt x="4" y="109"/>
                    <a:pt x="4" y="109"/>
                  </a:cubicBezTo>
                  <a:cubicBezTo>
                    <a:pt x="4" y="108"/>
                    <a:pt x="4" y="108"/>
                    <a:pt x="4" y="108"/>
                  </a:cubicBezTo>
                  <a:cubicBezTo>
                    <a:pt x="3" y="107"/>
                    <a:pt x="3" y="106"/>
                    <a:pt x="4" y="104"/>
                  </a:cubicBezTo>
                  <a:cubicBezTo>
                    <a:pt x="3" y="104"/>
                    <a:pt x="3" y="104"/>
                    <a:pt x="3" y="103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2" y="101"/>
                    <a:pt x="2" y="101"/>
                    <a:pt x="2" y="101"/>
                  </a:cubicBezTo>
                  <a:cubicBezTo>
                    <a:pt x="2" y="101"/>
                    <a:pt x="2" y="101"/>
                    <a:pt x="2" y="101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2" y="99"/>
                    <a:pt x="2" y="98"/>
                    <a:pt x="3" y="97"/>
                  </a:cubicBezTo>
                  <a:cubicBezTo>
                    <a:pt x="3" y="96"/>
                    <a:pt x="3" y="96"/>
                    <a:pt x="3" y="95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4" y="94"/>
                    <a:pt x="4" y="94"/>
                    <a:pt x="4" y="94"/>
                  </a:cubicBezTo>
                  <a:cubicBezTo>
                    <a:pt x="3" y="93"/>
                    <a:pt x="3" y="92"/>
                    <a:pt x="3" y="91"/>
                  </a:cubicBezTo>
                  <a:cubicBezTo>
                    <a:pt x="3" y="90"/>
                    <a:pt x="3" y="90"/>
                    <a:pt x="3" y="90"/>
                  </a:cubicBezTo>
                  <a:cubicBezTo>
                    <a:pt x="4" y="90"/>
                    <a:pt x="4" y="90"/>
                    <a:pt x="4" y="90"/>
                  </a:cubicBezTo>
                  <a:cubicBezTo>
                    <a:pt x="5" y="91"/>
                    <a:pt x="5" y="91"/>
                    <a:pt x="6" y="91"/>
                  </a:cubicBezTo>
                  <a:cubicBezTo>
                    <a:pt x="6" y="91"/>
                    <a:pt x="6" y="91"/>
                    <a:pt x="7" y="91"/>
                  </a:cubicBezTo>
                  <a:cubicBezTo>
                    <a:pt x="7" y="91"/>
                    <a:pt x="7" y="90"/>
                    <a:pt x="7" y="90"/>
                  </a:cubicBezTo>
                  <a:cubicBezTo>
                    <a:pt x="7" y="90"/>
                    <a:pt x="7" y="89"/>
                    <a:pt x="8" y="89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87"/>
                    <a:pt x="11" y="87"/>
                    <a:pt x="12" y="86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8" y="86"/>
                    <a:pt x="8" y="86"/>
                    <a:pt x="8" y="86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2" y="84"/>
                    <a:pt x="12" y="83"/>
                    <a:pt x="13" y="83"/>
                  </a:cubicBezTo>
                  <a:cubicBezTo>
                    <a:pt x="13" y="83"/>
                    <a:pt x="14" y="82"/>
                    <a:pt x="14" y="82"/>
                  </a:cubicBezTo>
                  <a:cubicBezTo>
                    <a:pt x="15" y="81"/>
                    <a:pt x="17" y="79"/>
                    <a:pt x="19" y="79"/>
                  </a:cubicBezTo>
                  <a:cubicBezTo>
                    <a:pt x="20" y="78"/>
                    <a:pt x="20" y="78"/>
                    <a:pt x="20" y="78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21" y="78"/>
                    <a:pt x="21" y="78"/>
                    <a:pt x="21" y="78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5"/>
                    <a:pt x="25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8"/>
                    <a:pt x="27" y="66"/>
                    <a:pt x="28" y="65"/>
                  </a:cubicBezTo>
                  <a:cubicBezTo>
                    <a:pt x="29" y="65"/>
                    <a:pt x="29" y="65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0" y="62"/>
                    <a:pt x="31" y="61"/>
                    <a:pt x="31" y="60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2" y="59"/>
                    <a:pt x="32" y="59"/>
                    <a:pt x="33" y="59"/>
                  </a:cubicBezTo>
                  <a:cubicBezTo>
                    <a:pt x="33" y="58"/>
                    <a:pt x="33" y="58"/>
                    <a:pt x="33" y="57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3" y="56"/>
                    <a:pt x="33" y="56"/>
                    <a:pt x="33" y="55"/>
                  </a:cubicBezTo>
                  <a:cubicBezTo>
                    <a:pt x="34" y="55"/>
                    <a:pt x="35" y="54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49"/>
                    <a:pt x="36" y="48"/>
                    <a:pt x="37" y="48"/>
                  </a:cubicBezTo>
                  <a:cubicBezTo>
                    <a:pt x="38" y="47"/>
                    <a:pt x="39" y="47"/>
                    <a:pt x="39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2"/>
                    <a:pt x="41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41"/>
                    <a:pt x="42" y="41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44" y="39"/>
                    <a:pt x="44" y="39"/>
                    <a:pt x="44" y="38"/>
                  </a:cubicBezTo>
                  <a:cubicBezTo>
                    <a:pt x="44" y="37"/>
                    <a:pt x="44" y="35"/>
                    <a:pt x="45" y="34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9" y="30"/>
                    <a:pt x="49" y="30"/>
                    <a:pt x="50" y="29"/>
                  </a:cubicBezTo>
                  <a:cubicBezTo>
                    <a:pt x="52" y="29"/>
                    <a:pt x="52" y="28"/>
                    <a:pt x="52" y="27"/>
                  </a:cubicBezTo>
                  <a:cubicBezTo>
                    <a:pt x="52" y="26"/>
                    <a:pt x="52" y="26"/>
                    <a:pt x="52" y="26"/>
                  </a:cubicBezTo>
                  <a:cubicBezTo>
                    <a:pt x="52" y="26"/>
                    <a:pt x="52" y="26"/>
                    <a:pt x="52" y="26"/>
                  </a:cubicBezTo>
                  <a:cubicBezTo>
                    <a:pt x="52" y="25"/>
                    <a:pt x="53" y="24"/>
                    <a:pt x="53" y="23"/>
                  </a:cubicBezTo>
                  <a:cubicBezTo>
                    <a:pt x="54" y="22"/>
                    <a:pt x="54" y="21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8" y="19"/>
                  </a:cubicBezTo>
                  <a:cubicBezTo>
                    <a:pt x="58" y="19"/>
                    <a:pt x="58" y="18"/>
                    <a:pt x="58" y="18"/>
                  </a:cubicBezTo>
                  <a:cubicBezTo>
                    <a:pt x="58" y="17"/>
                    <a:pt x="59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2" y="16"/>
                    <a:pt x="62" y="15"/>
                    <a:pt x="63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5" y="15"/>
                    <a:pt x="66" y="15"/>
                    <a:pt x="66" y="15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2"/>
                    <a:pt x="66" y="12"/>
                    <a:pt x="66" y="12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7" y="12"/>
                    <a:pt x="67" y="12"/>
                    <a:pt x="67" y="11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12"/>
                    <a:pt x="72" y="13"/>
                    <a:pt x="73" y="12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1"/>
                    <a:pt x="76" y="10"/>
                    <a:pt x="77" y="9"/>
                  </a:cubicBezTo>
                  <a:cubicBezTo>
                    <a:pt x="78" y="8"/>
                    <a:pt x="79" y="7"/>
                    <a:pt x="79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1" y="3"/>
                    <a:pt x="82" y="2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4" y="4"/>
                    <a:pt x="84" y="4"/>
                    <a:pt x="85" y="4"/>
                  </a:cubicBezTo>
                  <a:cubicBezTo>
                    <a:pt x="88" y="2"/>
                    <a:pt x="88" y="2"/>
                    <a:pt x="88" y="2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5" y="7"/>
                  </a:cubicBezTo>
                  <a:cubicBezTo>
                    <a:pt x="85" y="7"/>
                    <a:pt x="84" y="9"/>
                    <a:pt x="83" y="10"/>
                  </a:cubicBezTo>
                  <a:cubicBezTo>
                    <a:pt x="85" y="8"/>
                    <a:pt x="86" y="6"/>
                    <a:pt x="87" y="3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90" y="7"/>
                    <a:pt x="90" y="5"/>
                    <a:pt x="91" y="4"/>
                  </a:cubicBezTo>
                  <a:cubicBezTo>
                    <a:pt x="91" y="3"/>
                    <a:pt x="91" y="2"/>
                    <a:pt x="91" y="2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2" y="1"/>
                    <a:pt x="92" y="1"/>
                    <a:pt x="92" y="1"/>
                  </a:cubicBezTo>
                  <a:cubicBezTo>
                    <a:pt x="94" y="1"/>
                    <a:pt x="96" y="3"/>
                    <a:pt x="96" y="5"/>
                  </a:cubicBezTo>
                  <a:cubicBezTo>
                    <a:pt x="97" y="4"/>
                    <a:pt x="97" y="4"/>
                    <a:pt x="98" y="4"/>
                  </a:cubicBezTo>
                  <a:cubicBezTo>
                    <a:pt x="100" y="3"/>
                    <a:pt x="100" y="3"/>
                    <a:pt x="100" y="3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9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6"/>
                  </a:cubicBezTo>
                  <a:cubicBezTo>
                    <a:pt x="102" y="5"/>
                    <a:pt x="105" y="7"/>
                    <a:pt x="106" y="9"/>
                  </a:cubicBezTo>
                  <a:cubicBezTo>
                    <a:pt x="106" y="10"/>
                    <a:pt x="106" y="11"/>
                    <a:pt x="105" y="11"/>
                  </a:cubicBezTo>
                  <a:cubicBezTo>
                    <a:pt x="103" y="13"/>
                    <a:pt x="102" y="14"/>
                    <a:pt x="101" y="14"/>
                  </a:cubicBezTo>
                  <a:cubicBezTo>
                    <a:pt x="101" y="15"/>
                    <a:pt x="102" y="16"/>
                    <a:pt x="102" y="16"/>
                  </a:cubicBezTo>
                  <a:cubicBezTo>
                    <a:pt x="102" y="17"/>
                    <a:pt x="102" y="17"/>
                    <a:pt x="102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8"/>
                    <a:pt x="106" y="19"/>
                    <a:pt x="106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0"/>
                    <a:pt x="104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2"/>
                    <a:pt x="101" y="24"/>
                    <a:pt x="100" y="25"/>
                  </a:cubicBezTo>
                  <a:cubicBezTo>
                    <a:pt x="99" y="25"/>
                    <a:pt x="99" y="26"/>
                    <a:pt x="99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6" y="24"/>
                    <a:pt x="97" y="23"/>
                    <a:pt x="97" y="22"/>
                  </a:cubicBezTo>
                  <a:cubicBezTo>
                    <a:pt x="97" y="21"/>
                    <a:pt x="98" y="21"/>
                    <a:pt x="98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8" y="19"/>
                    <a:pt x="98" y="19"/>
                    <a:pt x="98" y="18"/>
                  </a:cubicBezTo>
                  <a:cubicBezTo>
                    <a:pt x="97" y="17"/>
                    <a:pt x="95" y="15"/>
                    <a:pt x="93" y="15"/>
                  </a:cubicBezTo>
                  <a:cubicBezTo>
                    <a:pt x="93" y="16"/>
                    <a:pt x="92" y="16"/>
                    <a:pt x="91" y="16"/>
                  </a:cubicBezTo>
                  <a:cubicBezTo>
                    <a:pt x="89" y="17"/>
                    <a:pt x="87" y="17"/>
                    <a:pt x="86" y="19"/>
                  </a:cubicBezTo>
                  <a:cubicBezTo>
                    <a:pt x="86" y="20"/>
                    <a:pt x="86" y="21"/>
                    <a:pt x="86" y="22"/>
                  </a:cubicBezTo>
                  <a:cubicBezTo>
                    <a:pt x="86" y="24"/>
                    <a:pt x="86" y="25"/>
                    <a:pt x="86" y="26"/>
                  </a:cubicBezTo>
                  <a:cubicBezTo>
                    <a:pt x="84" y="29"/>
                    <a:pt x="82" y="30"/>
                    <a:pt x="81" y="30"/>
                  </a:cubicBezTo>
                  <a:cubicBezTo>
                    <a:pt x="80" y="30"/>
                    <a:pt x="79" y="29"/>
                    <a:pt x="78" y="29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6" y="30"/>
                    <a:pt x="73" y="30"/>
                    <a:pt x="72" y="29"/>
                  </a:cubicBezTo>
                  <a:cubicBezTo>
                    <a:pt x="71" y="29"/>
                    <a:pt x="70" y="28"/>
                    <a:pt x="69" y="26"/>
                  </a:cubicBezTo>
                  <a:cubicBezTo>
                    <a:pt x="69" y="26"/>
                    <a:pt x="68" y="25"/>
                    <a:pt x="68" y="24"/>
                  </a:cubicBezTo>
                  <a:cubicBezTo>
                    <a:pt x="68" y="24"/>
                    <a:pt x="68" y="24"/>
                    <a:pt x="67" y="24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6" y="26"/>
                    <a:pt x="65" y="26"/>
                    <a:pt x="64" y="26"/>
                  </a:cubicBezTo>
                  <a:cubicBezTo>
                    <a:pt x="64" y="27"/>
                    <a:pt x="64" y="28"/>
                    <a:pt x="63" y="28"/>
                  </a:cubicBezTo>
                  <a:cubicBezTo>
                    <a:pt x="63" y="30"/>
                    <a:pt x="63" y="30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2" y="33"/>
                    <a:pt x="59" y="33"/>
                    <a:pt x="57" y="32"/>
                  </a:cubicBezTo>
                  <a:cubicBezTo>
                    <a:pt x="57" y="32"/>
                    <a:pt x="57" y="32"/>
                    <a:pt x="56" y="32"/>
                  </a:cubicBezTo>
                  <a:cubicBezTo>
                    <a:pt x="56" y="33"/>
                    <a:pt x="55" y="35"/>
                    <a:pt x="55" y="36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2" y="37"/>
                    <a:pt x="52" y="37"/>
                  </a:cubicBezTo>
                  <a:cubicBezTo>
                    <a:pt x="52" y="37"/>
                    <a:pt x="51" y="37"/>
                    <a:pt x="50" y="38"/>
                  </a:cubicBezTo>
                  <a:cubicBezTo>
                    <a:pt x="50" y="39"/>
                    <a:pt x="49" y="39"/>
                    <a:pt x="49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2"/>
                    <a:pt x="48" y="43"/>
                    <a:pt x="48" y="43"/>
                  </a:cubicBezTo>
                  <a:cubicBezTo>
                    <a:pt x="49" y="47"/>
                    <a:pt x="46" y="52"/>
                    <a:pt x="44" y="55"/>
                  </a:cubicBezTo>
                  <a:cubicBezTo>
                    <a:pt x="44" y="56"/>
                    <a:pt x="43" y="56"/>
                    <a:pt x="42" y="56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1" y="63"/>
                    <a:pt x="41" y="64"/>
                    <a:pt x="40" y="67"/>
                  </a:cubicBezTo>
                  <a:cubicBezTo>
                    <a:pt x="39" y="69"/>
                    <a:pt x="39" y="70"/>
                    <a:pt x="40" y="71"/>
                  </a:cubicBezTo>
                  <a:cubicBezTo>
                    <a:pt x="40" y="73"/>
                    <a:pt x="40" y="75"/>
                    <a:pt x="36" y="76"/>
                  </a:cubicBezTo>
                  <a:cubicBezTo>
                    <a:pt x="32" y="77"/>
                    <a:pt x="32" y="78"/>
                    <a:pt x="33" y="81"/>
                  </a:cubicBezTo>
                  <a:cubicBezTo>
                    <a:pt x="33" y="82"/>
                    <a:pt x="33" y="84"/>
                    <a:pt x="33" y="85"/>
                  </a:cubicBezTo>
                  <a:cubicBezTo>
                    <a:pt x="32" y="89"/>
                    <a:pt x="32" y="93"/>
                    <a:pt x="34" y="96"/>
                  </a:cubicBezTo>
                  <a:cubicBezTo>
                    <a:pt x="35" y="98"/>
                    <a:pt x="34" y="99"/>
                    <a:pt x="33" y="100"/>
                  </a:cubicBezTo>
                  <a:cubicBezTo>
                    <a:pt x="32" y="101"/>
                    <a:pt x="32" y="101"/>
                    <a:pt x="32" y="101"/>
                  </a:cubicBezTo>
                  <a:cubicBezTo>
                    <a:pt x="34" y="103"/>
                    <a:pt x="34" y="105"/>
                    <a:pt x="33" y="108"/>
                  </a:cubicBezTo>
                  <a:cubicBezTo>
                    <a:pt x="33" y="109"/>
                    <a:pt x="32" y="110"/>
                    <a:pt x="31" y="110"/>
                  </a:cubicBezTo>
                  <a:cubicBezTo>
                    <a:pt x="30" y="111"/>
                    <a:pt x="30" y="111"/>
                    <a:pt x="30" y="113"/>
                  </a:cubicBezTo>
                  <a:cubicBezTo>
                    <a:pt x="31" y="116"/>
                    <a:pt x="30" y="118"/>
                    <a:pt x="28" y="118"/>
                  </a:cubicBezTo>
                  <a:cubicBezTo>
                    <a:pt x="26" y="119"/>
                    <a:pt x="26" y="119"/>
                    <a:pt x="26" y="119"/>
                  </a:cubicBezTo>
                  <a:cubicBezTo>
                    <a:pt x="27" y="117"/>
                    <a:pt x="27" y="117"/>
                    <a:pt x="27" y="117"/>
                  </a:cubicBezTo>
                  <a:cubicBezTo>
                    <a:pt x="27" y="117"/>
                    <a:pt x="27" y="116"/>
                    <a:pt x="26" y="116"/>
                  </a:cubicBezTo>
                  <a:cubicBezTo>
                    <a:pt x="26" y="116"/>
                    <a:pt x="25" y="116"/>
                    <a:pt x="25" y="115"/>
                  </a:cubicBezTo>
                  <a:cubicBezTo>
                    <a:pt x="25" y="116"/>
                    <a:pt x="25" y="116"/>
                    <a:pt x="24" y="117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23" y="117"/>
                    <a:pt x="23" y="117"/>
                    <a:pt x="22" y="117"/>
                  </a:cubicBezTo>
                  <a:cubicBezTo>
                    <a:pt x="22" y="117"/>
                    <a:pt x="22" y="117"/>
                    <a:pt x="22" y="117"/>
                  </a:cubicBezTo>
                  <a:cubicBezTo>
                    <a:pt x="21" y="117"/>
                    <a:pt x="21" y="118"/>
                    <a:pt x="21" y="118"/>
                  </a:cubicBezTo>
                  <a:cubicBezTo>
                    <a:pt x="21" y="118"/>
                    <a:pt x="21" y="119"/>
                    <a:pt x="20" y="119"/>
                  </a:cubicBezTo>
                  <a:cubicBezTo>
                    <a:pt x="18" y="124"/>
                    <a:pt x="13" y="124"/>
                    <a:pt x="10" y="124"/>
                  </a:cubicBezTo>
                  <a:close/>
                  <a:moveTo>
                    <a:pt x="12" y="119"/>
                  </a:moveTo>
                  <a:cubicBezTo>
                    <a:pt x="11" y="121"/>
                    <a:pt x="11" y="121"/>
                    <a:pt x="11" y="121"/>
                  </a:cubicBezTo>
                  <a:cubicBezTo>
                    <a:pt x="11" y="122"/>
                    <a:pt x="11" y="122"/>
                    <a:pt x="11" y="122"/>
                  </a:cubicBezTo>
                  <a:cubicBezTo>
                    <a:pt x="13" y="122"/>
                    <a:pt x="17" y="121"/>
                    <a:pt x="19" y="118"/>
                  </a:cubicBezTo>
                  <a:cubicBezTo>
                    <a:pt x="19" y="118"/>
                    <a:pt x="19" y="117"/>
                    <a:pt x="19" y="117"/>
                  </a:cubicBezTo>
                  <a:cubicBezTo>
                    <a:pt x="20" y="116"/>
                    <a:pt x="20" y="115"/>
                    <a:pt x="21" y="115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2" y="114"/>
                    <a:pt x="22" y="115"/>
                    <a:pt x="23" y="115"/>
                  </a:cubicBezTo>
                  <a:cubicBezTo>
                    <a:pt x="23" y="115"/>
                    <a:pt x="23" y="115"/>
                    <a:pt x="23" y="115"/>
                  </a:cubicBezTo>
                  <a:cubicBezTo>
                    <a:pt x="23" y="114"/>
                    <a:pt x="23" y="113"/>
                    <a:pt x="23" y="111"/>
                  </a:cubicBezTo>
                  <a:cubicBezTo>
                    <a:pt x="21" y="106"/>
                    <a:pt x="21" y="106"/>
                    <a:pt x="21" y="106"/>
                  </a:cubicBezTo>
                  <a:cubicBezTo>
                    <a:pt x="24" y="110"/>
                    <a:pt x="24" y="110"/>
                    <a:pt x="24" y="110"/>
                  </a:cubicBezTo>
                  <a:cubicBezTo>
                    <a:pt x="24" y="110"/>
                    <a:pt x="24" y="110"/>
                    <a:pt x="24" y="109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6" y="105"/>
                    <a:pt x="26" y="105"/>
                    <a:pt x="26" y="105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5"/>
                    <a:pt x="28" y="115"/>
                    <a:pt x="28" y="116"/>
                  </a:cubicBezTo>
                  <a:cubicBezTo>
                    <a:pt x="28" y="115"/>
                    <a:pt x="28" y="114"/>
                    <a:pt x="28" y="113"/>
                  </a:cubicBezTo>
                  <a:cubicBezTo>
                    <a:pt x="28" y="111"/>
                    <a:pt x="29" y="110"/>
                    <a:pt x="30" y="109"/>
                  </a:cubicBezTo>
                  <a:cubicBezTo>
                    <a:pt x="31" y="108"/>
                    <a:pt x="31" y="108"/>
                    <a:pt x="31" y="107"/>
                  </a:cubicBezTo>
                  <a:cubicBezTo>
                    <a:pt x="32" y="105"/>
                    <a:pt x="32" y="104"/>
                    <a:pt x="31" y="102"/>
                  </a:cubicBezTo>
                  <a:cubicBezTo>
                    <a:pt x="30" y="100"/>
                    <a:pt x="31" y="99"/>
                    <a:pt x="31" y="99"/>
                  </a:cubicBezTo>
                  <a:cubicBezTo>
                    <a:pt x="32" y="98"/>
                    <a:pt x="32" y="98"/>
                    <a:pt x="32" y="97"/>
                  </a:cubicBezTo>
                  <a:cubicBezTo>
                    <a:pt x="30" y="94"/>
                    <a:pt x="30" y="89"/>
                    <a:pt x="31" y="85"/>
                  </a:cubicBezTo>
                  <a:cubicBezTo>
                    <a:pt x="31" y="84"/>
                    <a:pt x="31" y="82"/>
                    <a:pt x="31" y="81"/>
                  </a:cubicBezTo>
                  <a:cubicBezTo>
                    <a:pt x="30" y="79"/>
                    <a:pt x="30" y="75"/>
                    <a:pt x="35" y="74"/>
                  </a:cubicBezTo>
                  <a:cubicBezTo>
                    <a:pt x="38" y="73"/>
                    <a:pt x="38" y="73"/>
                    <a:pt x="38" y="71"/>
                  </a:cubicBezTo>
                  <a:cubicBezTo>
                    <a:pt x="37" y="70"/>
                    <a:pt x="37" y="68"/>
                    <a:pt x="38" y="66"/>
                  </a:cubicBezTo>
                  <a:cubicBezTo>
                    <a:pt x="39" y="64"/>
                    <a:pt x="39" y="63"/>
                    <a:pt x="40" y="60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5"/>
                    <a:pt x="41" y="54"/>
                    <a:pt x="42" y="54"/>
                  </a:cubicBezTo>
                  <a:cubicBezTo>
                    <a:pt x="42" y="54"/>
                    <a:pt x="42" y="54"/>
                    <a:pt x="43" y="54"/>
                  </a:cubicBezTo>
                  <a:cubicBezTo>
                    <a:pt x="44" y="51"/>
                    <a:pt x="47" y="47"/>
                    <a:pt x="46" y="44"/>
                  </a:cubicBezTo>
                  <a:cubicBezTo>
                    <a:pt x="46" y="43"/>
                    <a:pt x="46" y="42"/>
                    <a:pt x="46" y="41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2" y="42"/>
                    <a:pt x="42" y="42"/>
                    <a:pt x="41" y="46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0" y="48"/>
                    <a:pt x="39" y="49"/>
                    <a:pt x="38" y="49"/>
                  </a:cubicBezTo>
                  <a:cubicBezTo>
                    <a:pt x="38" y="49"/>
                    <a:pt x="37" y="50"/>
                    <a:pt x="37" y="50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7" y="50"/>
                    <a:pt x="37" y="50"/>
                    <a:pt x="38" y="51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37" y="53"/>
                    <a:pt x="37" y="53"/>
                    <a:pt x="37" y="54"/>
                  </a:cubicBezTo>
                  <a:cubicBezTo>
                    <a:pt x="37" y="54"/>
                    <a:pt x="37" y="55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7"/>
                    <a:pt x="36" y="58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4" y="59"/>
                    <a:pt x="34" y="59"/>
                  </a:cubicBezTo>
                  <a:cubicBezTo>
                    <a:pt x="34" y="60"/>
                    <a:pt x="34" y="61"/>
                    <a:pt x="34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4" y="65"/>
                    <a:pt x="32" y="66"/>
                    <a:pt x="30" y="67"/>
                  </a:cubicBezTo>
                  <a:cubicBezTo>
                    <a:pt x="30" y="67"/>
                    <a:pt x="30" y="67"/>
                    <a:pt x="29" y="67"/>
                  </a:cubicBezTo>
                  <a:cubicBezTo>
                    <a:pt x="29" y="67"/>
                    <a:pt x="29" y="68"/>
                    <a:pt x="29" y="69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9" y="72"/>
                    <a:pt x="29" y="72"/>
                    <a:pt x="29" y="72"/>
                  </a:cubicBezTo>
                  <a:cubicBezTo>
                    <a:pt x="28" y="71"/>
                    <a:pt x="28" y="71"/>
                    <a:pt x="28" y="71"/>
                  </a:cubicBezTo>
                  <a:cubicBezTo>
                    <a:pt x="27" y="71"/>
                    <a:pt x="26" y="73"/>
                    <a:pt x="24" y="75"/>
                  </a:cubicBezTo>
                  <a:cubicBezTo>
                    <a:pt x="23" y="76"/>
                    <a:pt x="23" y="77"/>
                    <a:pt x="23" y="77"/>
                  </a:cubicBezTo>
                  <a:cubicBezTo>
                    <a:pt x="23" y="77"/>
                    <a:pt x="23" y="77"/>
                    <a:pt x="24" y="77"/>
                  </a:cubicBezTo>
                  <a:cubicBezTo>
                    <a:pt x="24" y="77"/>
                    <a:pt x="25" y="77"/>
                    <a:pt x="28" y="76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1" y="80"/>
                    <a:pt x="21" y="81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18" y="81"/>
                    <a:pt x="16" y="82"/>
                    <a:pt x="15" y="84"/>
                  </a:cubicBezTo>
                  <a:cubicBezTo>
                    <a:pt x="15" y="84"/>
                    <a:pt x="15" y="84"/>
                    <a:pt x="14" y="85"/>
                  </a:cubicBezTo>
                  <a:cubicBezTo>
                    <a:pt x="14" y="85"/>
                    <a:pt x="14" y="85"/>
                    <a:pt x="14" y="85"/>
                  </a:cubicBezTo>
                  <a:cubicBezTo>
                    <a:pt x="14" y="85"/>
                    <a:pt x="14" y="85"/>
                    <a:pt x="13" y="85"/>
                  </a:cubicBezTo>
                  <a:cubicBezTo>
                    <a:pt x="14" y="85"/>
                    <a:pt x="15" y="86"/>
                    <a:pt x="14" y="87"/>
                  </a:cubicBezTo>
                  <a:cubicBezTo>
                    <a:pt x="14" y="88"/>
                    <a:pt x="12" y="88"/>
                    <a:pt x="10" y="89"/>
                  </a:cubicBezTo>
                  <a:cubicBezTo>
                    <a:pt x="10" y="89"/>
                    <a:pt x="10" y="90"/>
                    <a:pt x="10" y="90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6" y="93"/>
                    <a:pt x="16" y="93"/>
                    <a:pt x="16" y="93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5" y="96"/>
                    <a:pt x="5" y="97"/>
                    <a:pt x="5" y="98"/>
                  </a:cubicBezTo>
                  <a:cubicBezTo>
                    <a:pt x="4" y="98"/>
                    <a:pt x="4" y="99"/>
                    <a:pt x="4" y="99"/>
                  </a:cubicBezTo>
                  <a:cubicBezTo>
                    <a:pt x="5" y="99"/>
                    <a:pt x="5" y="99"/>
                    <a:pt x="5" y="99"/>
                  </a:cubicBezTo>
                  <a:cubicBezTo>
                    <a:pt x="7" y="99"/>
                    <a:pt x="8" y="98"/>
                    <a:pt x="8" y="97"/>
                  </a:cubicBezTo>
                  <a:cubicBezTo>
                    <a:pt x="10" y="97"/>
                    <a:pt x="10" y="97"/>
                    <a:pt x="10" y="97"/>
                  </a:cubicBezTo>
                  <a:cubicBezTo>
                    <a:pt x="10" y="98"/>
                    <a:pt x="10" y="98"/>
                    <a:pt x="10" y="98"/>
                  </a:cubicBezTo>
                  <a:cubicBezTo>
                    <a:pt x="11" y="98"/>
                    <a:pt x="12" y="97"/>
                    <a:pt x="12" y="96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8"/>
                    <a:pt x="14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3" y="100"/>
                    <a:pt x="13" y="100"/>
                    <a:pt x="13" y="100"/>
                  </a:cubicBezTo>
                  <a:cubicBezTo>
                    <a:pt x="13" y="100"/>
                    <a:pt x="12" y="101"/>
                    <a:pt x="12" y="102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3"/>
                    <a:pt x="11" y="103"/>
                    <a:pt x="12" y="103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2" y="105"/>
                    <a:pt x="11" y="106"/>
                    <a:pt x="10" y="107"/>
                  </a:cubicBezTo>
                  <a:cubicBezTo>
                    <a:pt x="9" y="108"/>
                    <a:pt x="9" y="108"/>
                    <a:pt x="9" y="108"/>
                  </a:cubicBezTo>
                  <a:cubicBezTo>
                    <a:pt x="9" y="107"/>
                    <a:pt x="9" y="107"/>
                    <a:pt x="9" y="107"/>
                  </a:cubicBezTo>
                  <a:cubicBezTo>
                    <a:pt x="9" y="108"/>
                    <a:pt x="8" y="108"/>
                    <a:pt x="8" y="109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12" y="109"/>
                    <a:pt x="12" y="109"/>
                    <a:pt x="12" y="109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1"/>
                    <a:pt x="9" y="111"/>
                    <a:pt x="8" y="111"/>
                  </a:cubicBezTo>
                  <a:cubicBezTo>
                    <a:pt x="10" y="111"/>
                    <a:pt x="10" y="111"/>
                    <a:pt x="10" y="111"/>
                  </a:cubicBezTo>
                  <a:cubicBezTo>
                    <a:pt x="8" y="118"/>
                    <a:pt x="8" y="118"/>
                    <a:pt x="8" y="118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8"/>
                    <a:pt x="7" y="119"/>
                    <a:pt x="7" y="119"/>
                  </a:cubicBezTo>
                  <a:cubicBezTo>
                    <a:pt x="8" y="120"/>
                    <a:pt x="9" y="121"/>
                    <a:pt x="10" y="120"/>
                  </a:cubicBezTo>
                  <a:lnTo>
                    <a:pt x="12" y="119"/>
                  </a:lnTo>
                  <a:close/>
                  <a:moveTo>
                    <a:pt x="7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04"/>
                    <a:pt x="8" y="103"/>
                    <a:pt x="9" y="103"/>
                  </a:cubicBezTo>
                  <a:cubicBezTo>
                    <a:pt x="9" y="103"/>
                    <a:pt x="9" y="103"/>
                    <a:pt x="9" y="103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10" y="102"/>
                    <a:pt x="10" y="102"/>
                    <a:pt x="10" y="101"/>
                  </a:cubicBezTo>
                  <a:cubicBezTo>
                    <a:pt x="7" y="104"/>
                    <a:pt x="7" y="104"/>
                    <a:pt x="7" y="104"/>
                  </a:cubicBezTo>
                  <a:lnTo>
                    <a:pt x="7" y="105"/>
                  </a:lnTo>
                  <a:close/>
                  <a:moveTo>
                    <a:pt x="5" y="102"/>
                  </a:moveTo>
                  <a:cubicBezTo>
                    <a:pt x="5" y="102"/>
                    <a:pt x="5" y="102"/>
                    <a:pt x="5" y="102"/>
                  </a:cubicBezTo>
                  <a:cubicBezTo>
                    <a:pt x="5" y="102"/>
                    <a:pt x="5" y="102"/>
                    <a:pt x="5" y="102"/>
                  </a:cubicBezTo>
                  <a:cubicBezTo>
                    <a:pt x="5" y="102"/>
                    <a:pt x="6" y="102"/>
                    <a:pt x="6" y="102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9" y="100"/>
                    <a:pt x="7" y="101"/>
                    <a:pt x="6" y="102"/>
                  </a:cubicBezTo>
                  <a:cubicBezTo>
                    <a:pt x="6" y="102"/>
                    <a:pt x="5" y="102"/>
                    <a:pt x="5" y="102"/>
                  </a:cubicBezTo>
                  <a:close/>
                  <a:moveTo>
                    <a:pt x="45" y="40"/>
                  </a:moveTo>
                  <a:cubicBezTo>
                    <a:pt x="47" y="40"/>
                    <a:pt x="47" y="40"/>
                    <a:pt x="47" y="40"/>
                  </a:cubicBezTo>
                  <a:cubicBezTo>
                    <a:pt x="47" y="39"/>
                    <a:pt x="47" y="39"/>
                    <a:pt x="48" y="38"/>
                  </a:cubicBezTo>
                  <a:cubicBezTo>
                    <a:pt x="46" y="39"/>
                    <a:pt x="46" y="39"/>
                    <a:pt x="46" y="39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8"/>
                    <a:pt x="46" y="38"/>
                  </a:cubicBezTo>
                  <a:cubicBezTo>
                    <a:pt x="46" y="39"/>
                    <a:pt x="46" y="39"/>
                    <a:pt x="45" y="40"/>
                  </a:cubicBezTo>
                  <a:close/>
                  <a:moveTo>
                    <a:pt x="49" y="34"/>
                  </a:moveTo>
                  <a:cubicBezTo>
                    <a:pt x="49" y="35"/>
                    <a:pt x="49" y="36"/>
                    <a:pt x="49" y="37"/>
                  </a:cubicBezTo>
                  <a:cubicBezTo>
                    <a:pt x="50" y="36"/>
                    <a:pt x="51" y="35"/>
                    <a:pt x="52" y="35"/>
                  </a:cubicBezTo>
                  <a:cubicBezTo>
                    <a:pt x="53" y="35"/>
                    <a:pt x="53" y="35"/>
                    <a:pt x="53" y="35"/>
                  </a:cubicBezTo>
                  <a:cubicBezTo>
                    <a:pt x="54" y="31"/>
                    <a:pt x="55" y="30"/>
                    <a:pt x="56" y="30"/>
                  </a:cubicBezTo>
                  <a:cubicBezTo>
                    <a:pt x="57" y="30"/>
                    <a:pt x="57" y="30"/>
                    <a:pt x="58" y="30"/>
                  </a:cubicBezTo>
                  <a:cubicBezTo>
                    <a:pt x="59" y="31"/>
                    <a:pt x="60" y="31"/>
                    <a:pt x="61" y="31"/>
                  </a:cubicBezTo>
                  <a:cubicBezTo>
                    <a:pt x="61" y="30"/>
                    <a:pt x="61" y="29"/>
                    <a:pt x="62" y="28"/>
                  </a:cubicBezTo>
                  <a:cubicBezTo>
                    <a:pt x="62" y="27"/>
                    <a:pt x="62" y="26"/>
                    <a:pt x="62" y="26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60" y="29"/>
                    <a:pt x="60" y="29"/>
                    <a:pt x="60" y="29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59" y="24"/>
                    <a:pt x="59" y="23"/>
                    <a:pt x="59" y="23"/>
                  </a:cubicBezTo>
                  <a:cubicBezTo>
                    <a:pt x="59" y="23"/>
                    <a:pt x="58" y="23"/>
                    <a:pt x="58" y="23"/>
                  </a:cubicBezTo>
                  <a:cubicBezTo>
                    <a:pt x="58" y="24"/>
                    <a:pt x="56" y="24"/>
                    <a:pt x="55" y="23"/>
                  </a:cubicBezTo>
                  <a:cubicBezTo>
                    <a:pt x="55" y="23"/>
                    <a:pt x="55" y="24"/>
                    <a:pt x="55" y="24"/>
                  </a:cubicBezTo>
                  <a:cubicBezTo>
                    <a:pt x="54" y="26"/>
                    <a:pt x="54" y="26"/>
                    <a:pt x="55" y="27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29"/>
                    <a:pt x="53" y="30"/>
                    <a:pt x="52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3" y="34"/>
                    <a:pt x="51" y="35"/>
                    <a:pt x="49" y="34"/>
                  </a:cubicBezTo>
                  <a:close/>
                  <a:moveTo>
                    <a:pt x="49" y="32"/>
                  </a:moveTo>
                  <a:cubicBezTo>
                    <a:pt x="49" y="32"/>
                    <a:pt x="50" y="32"/>
                    <a:pt x="51" y="32"/>
                  </a:cubicBezTo>
                  <a:cubicBezTo>
                    <a:pt x="50" y="32"/>
                    <a:pt x="49" y="32"/>
                    <a:pt x="49" y="32"/>
                  </a:cubicBezTo>
                  <a:close/>
                  <a:moveTo>
                    <a:pt x="67" y="21"/>
                  </a:moveTo>
                  <a:cubicBezTo>
                    <a:pt x="68" y="21"/>
                    <a:pt x="69" y="23"/>
                    <a:pt x="71" y="25"/>
                  </a:cubicBezTo>
                  <a:cubicBezTo>
                    <a:pt x="71" y="26"/>
                    <a:pt x="72" y="27"/>
                    <a:pt x="73" y="28"/>
                  </a:cubicBezTo>
                  <a:cubicBezTo>
                    <a:pt x="74" y="28"/>
                    <a:pt x="76" y="28"/>
                    <a:pt x="77" y="27"/>
                  </a:cubicBezTo>
                  <a:cubicBezTo>
                    <a:pt x="78" y="27"/>
                    <a:pt x="78" y="27"/>
                    <a:pt x="78" y="27"/>
                  </a:cubicBezTo>
                  <a:cubicBezTo>
                    <a:pt x="79" y="27"/>
                    <a:pt x="79" y="27"/>
                    <a:pt x="79" y="27"/>
                  </a:cubicBezTo>
                  <a:cubicBezTo>
                    <a:pt x="79" y="27"/>
                    <a:pt x="79" y="27"/>
                    <a:pt x="79" y="27"/>
                  </a:cubicBezTo>
                  <a:cubicBezTo>
                    <a:pt x="80" y="28"/>
                    <a:pt x="81" y="28"/>
                    <a:pt x="81" y="28"/>
                  </a:cubicBezTo>
                  <a:cubicBezTo>
                    <a:pt x="82" y="28"/>
                    <a:pt x="83" y="27"/>
                    <a:pt x="84" y="25"/>
                  </a:cubicBezTo>
                  <a:cubicBezTo>
                    <a:pt x="84" y="25"/>
                    <a:pt x="84" y="23"/>
                    <a:pt x="84" y="22"/>
                  </a:cubicBezTo>
                  <a:cubicBezTo>
                    <a:pt x="84" y="21"/>
                    <a:pt x="84" y="20"/>
                    <a:pt x="84" y="19"/>
                  </a:cubicBezTo>
                  <a:cubicBezTo>
                    <a:pt x="85" y="16"/>
                    <a:pt x="88" y="15"/>
                    <a:pt x="91" y="14"/>
                  </a:cubicBezTo>
                  <a:cubicBezTo>
                    <a:pt x="91" y="14"/>
                    <a:pt x="92" y="14"/>
                    <a:pt x="93" y="13"/>
                  </a:cubicBezTo>
                  <a:cubicBezTo>
                    <a:pt x="95" y="13"/>
                    <a:pt x="99" y="16"/>
                    <a:pt x="99" y="18"/>
                  </a:cubicBezTo>
                  <a:cubicBezTo>
                    <a:pt x="99" y="18"/>
                    <a:pt x="99" y="18"/>
                    <a:pt x="99" y="18"/>
                  </a:cubicBezTo>
                  <a:cubicBezTo>
                    <a:pt x="100" y="17"/>
                    <a:pt x="100" y="17"/>
                    <a:pt x="100" y="17"/>
                  </a:cubicBezTo>
                  <a:cubicBezTo>
                    <a:pt x="100" y="16"/>
                    <a:pt x="98" y="15"/>
                    <a:pt x="97" y="15"/>
                  </a:cubicBezTo>
                  <a:cubicBezTo>
                    <a:pt x="97" y="14"/>
                    <a:pt x="96" y="14"/>
                    <a:pt x="96" y="14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100" y="12"/>
                  </a:cubicBezTo>
                  <a:cubicBezTo>
                    <a:pt x="101" y="12"/>
                    <a:pt x="102" y="12"/>
                    <a:pt x="104" y="10"/>
                  </a:cubicBezTo>
                  <a:cubicBezTo>
                    <a:pt x="104" y="10"/>
                    <a:pt x="104" y="10"/>
                    <a:pt x="104" y="9"/>
                  </a:cubicBezTo>
                  <a:cubicBezTo>
                    <a:pt x="103" y="9"/>
                    <a:pt x="102" y="7"/>
                    <a:pt x="100" y="7"/>
                  </a:cubicBezTo>
                  <a:cubicBezTo>
                    <a:pt x="100" y="7"/>
                    <a:pt x="100" y="7"/>
                    <a:pt x="99" y="8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7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6"/>
                    <a:pt x="97" y="7"/>
                    <a:pt x="97" y="8"/>
                  </a:cubicBezTo>
                  <a:cubicBezTo>
                    <a:pt x="97" y="9"/>
                    <a:pt x="96" y="11"/>
                    <a:pt x="93" y="10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1" y="9"/>
                    <a:pt x="91" y="9"/>
                    <a:pt x="91" y="9"/>
                  </a:cubicBezTo>
                  <a:cubicBezTo>
                    <a:pt x="90" y="10"/>
                    <a:pt x="90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9"/>
                    <a:pt x="85" y="11"/>
                    <a:pt x="84" y="13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3"/>
                    <a:pt x="81" y="9"/>
                    <a:pt x="83" y="6"/>
                  </a:cubicBezTo>
                  <a:cubicBezTo>
                    <a:pt x="82" y="6"/>
                    <a:pt x="82" y="6"/>
                    <a:pt x="81" y="5"/>
                  </a:cubicBezTo>
                  <a:cubicBezTo>
                    <a:pt x="81" y="5"/>
                    <a:pt x="81" y="5"/>
                    <a:pt x="81" y="5"/>
                  </a:cubicBezTo>
                  <a:cubicBezTo>
                    <a:pt x="81" y="6"/>
                    <a:pt x="81" y="6"/>
                    <a:pt x="81" y="7"/>
                  </a:cubicBezTo>
                  <a:cubicBezTo>
                    <a:pt x="81" y="8"/>
                    <a:pt x="80" y="9"/>
                    <a:pt x="79" y="11"/>
                  </a:cubicBezTo>
                  <a:cubicBezTo>
                    <a:pt x="77" y="12"/>
                    <a:pt x="76" y="13"/>
                    <a:pt x="76" y="15"/>
                  </a:cubicBezTo>
                  <a:cubicBezTo>
                    <a:pt x="77" y="18"/>
                    <a:pt x="77" y="18"/>
                    <a:pt x="77" y="18"/>
                  </a:cubicBezTo>
                  <a:cubicBezTo>
                    <a:pt x="74" y="16"/>
                    <a:pt x="74" y="16"/>
                    <a:pt x="74" y="16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73" y="15"/>
                    <a:pt x="73" y="14"/>
                    <a:pt x="73" y="14"/>
                  </a:cubicBezTo>
                  <a:cubicBezTo>
                    <a:pt x="72" y="14"/>
                    <a:pt x="72" y="14"/>
                    <a:pt x="71" y="14"/>
                  </a:cubicBezTo>
                  <a:cubicBezTo>
                    <a:pt x="71" y="15"/>
                    <a:pt x="71" y="16"/>
                    <a:pt x="71" y="17"/>
                  </a:cubicBezTo>
                  <a:cubicBezTo>
                    <a:pt x="71" y="17"/>
                    <a:pt x="71" y="18"/>
                    <a:pt x="71" y="18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8"/>
                    <a:pt x="66" y="18"/>
                    <a:pt x="65" y="19"/>
                  </a:cubicBezTo>
                  <a:cubicBezTo>
                    <a:pt x="65" y="20"/>
                    <a:pt x="65" y="21"/>
                    <a:pt x="64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4" y="24"/>
                    <a:pt x="65" y="24"/>
                    <a:pt x="65" y="24"/>
                  </a:cubicBezTo>
                  <a:cubicBezTo>
                    <a:pt x="65" y="22"/>
                    <a:pt x="66" y="22"/>
                    <a:pt x="66" y="22"/>
                  </a:cubicBezTo>
                  <a:cubicBezTo>
                    <a:pt x="67" y="21"/>
                    <a:pt x="67" y="21"/>
                    <a:pt x="67" y="21"/>
                  </a:cubicBezTo>
                  <a:close/>
                  <a:moveTo>
                    <a:pt x="62" y="18"/>
                  </a:moveTo>
                  <a:cubicBezTo>
                    <a:pt x="62" y="19"/>
                    <a:pt x="62" y="19"/>
                    <a:pt x="62" y="20"/>
                  </a:cubicBezTo>
                  <a:cubicBezTo>
                    <a:pt x="62" y="20"/>
                    <a:pt x="62" y="21"/>
                    <a:pt x="62" y="21"/>
                  </a:cubicBezTo>
                  <a:cubicBezTo>
                    <a:pt x="61" y="25"/>
                    <a:pt x="61" y="25"/>
                    <a:pt x="61" y="25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1"/>
                    <a:pt x="62" y="19"/>
                    <a:pt x="62" y="18"/>
                  </a:cubicBezTo>
                  <a:close/>
                  <a:moveTo>
                    <a:pt x="100" y="20"/>
                  </a:moveTo>
                  <a:cubicBezTo>
                    <a:pt x="100" y="21"/>
                    <a:pt x="99" y="22"/>
                    <a:pt x="99" y="22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100" y="22"/>
                    <a:pt x="101" y="21"/>
                    <a:pt x="101" y="19"/>
                  </a:cubicBezTo>
                  <a:lnTo>
                    <a:pt x="100" y="20"/>
                  </a:lnTo>
                  <a:close/>
                  <a:moveTo>
                    <a:pt x="60" y="18"/>
                  </a:moveTo>
                  <a:cubicBezTo>
                    <a:pt x="60" y="18"/>
                    <a:pt x="60" y="19"/>
                    <a:pt x="60" y="19"/>
                  </a:cubicBezTo>
                  <a:cubicBezTo>
                    <a:pt x="60" y="19"/>
                    <a:pt x="60" y="20"/>
                    <a:pt x="60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0" y="20"/>
                    <a:pt x="60" y="20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8"/>
                  </a:cubicBezTo>
                  <a:close/>
                  <a:moveTo>
                    <a:pt x="68" y="14"/>
                  </a:moveTo>
                  <a:cubicBezTo>
                    <a:pt x="69" y="15"/>
                    <a:pt x="69" y="15"/>
                    <a:pt x="69" y="15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69" y="14"/>
                    <a:pt x="68" y="14"/>
                    <a:pt x="68" y="14"/>
                  </a:cubicBezTo>
                  <a:close/>
                  <a:moveTo>
                    <a:pt x="92" y="5"/>
                  </a:move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4"/>
                    <a:pt x="94" y="4"/>
                    <a:pt x="93" y="3"/>
                  </a:cubicBezTo>
                  <a:cubicBezTo>
                    <a:pt x="93" y="3"/>
                    <a:pt x="93" y="4"/>
                    <a:pt x="93" y="4"/>
                  </a:cubicBezTo>
                  <a:cubicBezTo>
                    <a:pt x="93" y="4"/>
                    <a:pt x="93" y="5"/>
                    <a:pt x="9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1" name="Freeform 400"/>
            <p:cNvSpPr>
              <a:spLocks/>
            </p:cNvSpPr>
            <p:nvPr/>
          </p:nvSpPr>
          <p:spPr bwMode="auto">
            <a:xfrm>
              <a:off x="2924" y="1186"/>
              <a:ext cx="92" cy="203"/>
            </a:xfrm>
            <a:custGeom>
              <a:avLst/>
              <a:gdLst>
                <a:gd name="T0" fmla="*/ 38 w 53"/>
                <a:gd name="T1" fmla="*/ 0 h 118"/>
                <a:gd name="T2" fmla="*/ 36 w 53"/>
                <a:gd name="T3" fmla="*/ 0 h 118"/>
                <a:gd name="T4" fmla="*/ 36 w 53"/>
                <a:gd name="T5" fmla="*/ 6 h 118"/>
                <a:gd name="T6" fmla="*/ 30 w 53"/>
                <a:gd name="T7" fmla="*/ 6 h 118"/>
                <a:gd name="T8" fmla="*/ 27 w 53"/>
                <a:gd name="T9" fmla="*/ 12 h 118"/>
                <a:gd name="T10" fmla="*/ 20 w 53"/>
                <a:gd name="T11" fmla="*/ 18 h 118"/>
                <a:gd name="T12" fmla="*/ 20 w 53"/>
                <a:gd name="T13" fmla="*/ 23 h 118"/>
                <a:gd name="T14" fmla="*/ 17 w 53"/>
                <a:gd name="T15" fmla="*/ 29 h 118"/>
                <a:gd name="T16" fmla="*/ 14 w 53"/>
                <a:gd name="T17" fmla="*/ 32 h 118"/>
                <a:gd name="T18" fmla="*/ 13 w 53"/>
                <a:gd name="T19" fmla="*/ 39 h 118"/>
                <a:gd name="T20" fmla="*/ 12 w 53"/>
                <a:gd name="T21" fmla="*/ 46 h 118"/>
                <a:gd name="T22" fmla="*/ 9 w 53"/>
                <a:gd name="T23" fmla="*/ 50 h 118"/>
                <a:gd name="T24" fmla="*/ 5 w 53"/>
                <a:gd name="T25" fmla="*/ 53 h 118"/>
                <a:gd name="T26" fmla="*/ 5 w 53"/>
                <a:gd name="T27" fmla="*/ 58 h 118"/>
                <a:gd name="T28" fmla="*/ 5 w 53"/>
                <a:gd name="T29" fmla="*/ 70 h 118"/>
                <a:gd name="T30" fmla="*/ 4 w 53"/>
                <a:gd name="T31" fmla="*/ 76 h 118"/>
                <a:gd name="T32" fmla="*/ 5 w 53"/>
                <a:gd name="T33" fmla="*/ 82 h 118"/>
                <a:gd name="T34" fmla="*/ 2 w 53"/>
                <a:gd name="T35" fmla="*/ 87 h 118"/>
                <a:gd name="T36" fmla="*/ 1 w 53"/>
                <a:gd name="T37" fmla="*/ 93 h 118"/>
                <a:gd name="T38" fmla="*/ 0 w 53"/>
                <a:gd name="T39" fmla="*/ 91 h 118"/>
                <a:gd name="T40" fmla="*/ 1 w 53"/>
                <a:gd name="T41" fmla="*/ 97 h 118"/>
                <a:gd name="T42" fmla="*/ 2 w 53"/>
                <a:gd name="T43" fmla="*/ 96 h 118"/>
                <a:gd name="T44" fmla="*/ 1 w 53"/>
                <a:gd name="T45" fmla="*/ 98 h 118"/>
                <a:gd name="T46" fmla="*/ 3 w 53"/>
                <a:gd name="T47" fmla="*/ 104 h 118"/>
                <a:gd name="T48" fmla="*/ 5 w 53"/>
                <a:gd name="T49" fmla="*/ 112 h 118"/>
                <a:gd name="T50" fmla="*/ 7 w 53"/>
                <a:gd name="T51" fmla="*/ 117 h 118"/>
                <a:gd name="T52" fmla="*/ 13 w 53"/>
                <a:gd name="T53" fmla="*/ 113 h 118"/>
                <a:gd name="T54" fmla="*/ 19 w 53"/>
                <a:gd name="T55" fmla="*/ 111 h 118"/>
                <a:gd name="T56" fmla="*/ 21 w 53"/>
                <a:gd name="T57" fmla="*/ 95 h 118"/>
                <a:gd name="T58" fmla="*/ 22 w 53"/>
                <a:gd name="T59" fmla="*/ 95 h 118"/>
                <a:gd name="T60" fmla="*/ 20 w 53"/>
                <a:gd name="T61" fmla="*/ 94 h 118"/>
                <a:gd name="T62" fmla="*/ 25 w 53"/>
                <a:gd name="T63" fmla="*/ 91 h 118"/>
                <a:gd name="T64" fmla="*/ 29 w 53"/>
                <a:gd name="T65" fmla="*/ 89 h 118"/>
                <a:gd name="T66" fmla="*/ 20 w 53"/>
                <a:gd name="T67" fmla="*/ 88 h 118"/>
                <a:gd name="T68" fmla="*/ 27 w 53"/>
                <a:gd name="T69" fmla="*/ 88 h 118"/>
                <a:gd name="T70" fmla="*/ 28 w 53"/>
                <a:gd name="T71" fmla="*/ 81 h 118"/>
                <a:gd name="T72" fmla="*/ 29 w 53"/>
                <a:gd name="T73" fmla="*/ 81 h 118"/>
                <a:gd name="T74" fmla="*/ 25 w 53"/>
                <a:gd name="T75" fmla="*/ 78 h 118"/>
                <a:gd name="T76" fmla="*/ 20 w 53"/>
                <a:gd name="T77" fmla="*/ 82 h 118"/>
                <a:gd name="T78" fmla="*/ 24 w 53"/>
                <a:gd name="T79" fmla="*/ 78 h 118"/>
                <a:gd name="T80" fmla="*/ 24 w 53"/>
                <a:gd name="T81" fmla="*/ 70 h 118"/>
                <a:gd name="T82" fmla="*/ 25 w 53"/>
                <a:gd name="T83" fmla="*/ 70 h 118"/>
                <a:gd name="T84" fmla="*/ 24 w 53"/>
                <a:gd name="T85" fmla="*/ 63 h 118"/>
                <a:gd name="T86" fmla="*/ 26 w 53"/>
                <a:gd name="T87" fmla="*/ 59 h 118"/>
                <a:gd name="T88" fmla="*/ 27 w 53"/>
                <a:gd name="T89" fmla="*/ 61 h 118"/>
                <a:gd name="T90" fmla="*/ 39 w 53"/>
                <a:gd name="T91" fmla="*/ 50 h 118"/>
                <a:gd name="T92" fmla="*/ 41 w 53"/>
                <a:gd name="T93" fmla="*/ 47 h 118"/>
                <a:gd name="T94" fmla="*/ 40 w 53"/>
                <a:gd name="T95" fmla="*/ 42 h 118"/>
                <a:gd name="T96" fmla="*/ 41 w 53"/>
                <a:gd name="T97" fmla="*/ 38 h 118"/>
                <a:gd name="T98" fmla="*/ 42 w 53"/>
                <a:gd name="T99" fmla="*/ 34 h 118"/>
                <a:gd name="T100" fmla="*/ 44 w 53"/>
                <a:gd name="T101" fmla="*/ 35 h 118"/>
                <a:gd name="T102" fmla="*/ 51 w 53"/>
                <a:gd name="T103" fmla="*/ 32 h 118"/>
                <a:gd name="T104" fmla="*/ 51 w 53"/>
                <a:gd name="T105" fmla="*/ 25 h 118"/>
                <a:gd name="T106" fmla="*/ 49 w 53"/>
                <a:gd name="T107" fmla="*/ 20 h 118"/>
                <a:gd name="T108" fmla="*/ 47 w 53"/>
                <a:gd name="T109" fmla="*/ 8 h 118"/>
                <a:gd name="T110" fmla="*/ 38 w 53"/>
                <a:gd name="T111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118">
                  <a:moveTo>
                    <a:pt x="38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7" y="3"/>
                    <a:pt x="34" y="4"/>
                    <a:pt x="36" y="6"/>
                  </a:cubicBezTo>
                  <a:cubicBezTo>
                    <a:pt x="34" y="7"/>
                    <a:pt x="32" y="6"/>
                    <a:pt x="30" y="6"/>
                  </a:cubicBezTo>
                  <a:cubicBezTo>
                    <a:pt x="27" y="6"/>
                    <a:pt x="27" y="10"/>
                    <a:pt x="27" y="12"/>
                  </a:cubicBezTo>
                  <a:cubicBezTo>
                    <a:pt x="24" y="8"/>
                    <a:pt x="21" y="15"/>
                    <a:pt x="20" y="18"/>
                  </a:cubicBezTo>
                  <a:cubicBezTo>
                    <a:pt x="20" y="21"/>
                    <a:pt x="21" y="20"/>
                    <a:pt x="20" y="23"/>
                  </a:cubicBezTo>
                  <a:cubicBezTo>
                    <a:pt x="18" y="25"/>
                    <a:pt x="17" y="27"/>
                    <a:pt x="17" y="29"/>
                  </a:cubicBezTo>
                  <a:cubicBezTo>
                    <a:pt x="16" y="31"/>
                    <a:pt x="14" y="30"/>
                    <a:pt x="14" y="32"/>
                  </a:cubicBezTo>
                  <a:cubicBezTo>
                    <a:pt x="14" y="34"/>
                    <a:pt x="14" y="37"/>
                    <a:pt x="13" y="39"/>
                  </a:cubicBezTo>
                  <a:cubicBezTo>
                    <a:pt x="12" y="42"/>
                    <a:pt x="10" y="43"/>
                    <a:pt x="12" y="46"/>
                  </a:cubicBezTo>
                  <a:cubicBezTo>
                    <a:pt x="13" y="49"/>
                    <a:pt x="11" y="49"/>
                    <a:pt x="9" y="50"/>
                  </a:cubicBezTo>
                  <a:cubicBezTo>
                    <a:pt x="7" y="50"/>
                    <a:pt x="6" y="51"/>
                    <a:pt x="5" y="53"/>
                  </a:cubicBezTo>
                  <a:cubicBezTo>
                    <a:pt x="3" y="54"/>
                    <a:pt x="5" y="57"/>
                    <a:pt x="5" y="58"/>
                  </a:cubicBezTo>
                  <a:cubicBezTo>
                    <a:pt x="5" y="62"/>
                    <a:pt x="3" y="67"/>
                    <a:pt x="5" y="70"/>
                  </a:cubicBezTo>
                  <a:cubicBezTo>
                    <a:pt x="7" y="74"/>
                    <a:pt x="5" y="72"/>
                    <a:pt x="4" y="76"/>
                  </a:cubicBezTo>
                  <a:cubicBezTo>
                    <a:pt x="4" y="78"/>
                    <a:pt x="6" y="80"/>
                    <a:pt x="5" y="82"/>
                  </a:cubicBezTo>
                  <a:cubicBezTo>
                    <a:pt x="5" y="84"/>
                    <a:pt x="3" y="85"/>
                    <a:pt x="2" y="87"/>
                  </a:cubicBezTo>
                  <a:cubicBezTo>
                    <a:pt x="1" y="89"/>
                    <a:pt x="3" y="91"/>
                    <a:pt x="1" y="93"/>
                  </a:cubicBezTo>
                  <a:cubicBezTo>
                    <a:pt x="1" y="92"/>
                    <a:pt x="0" y="91"/>
                    <a:pt x="0" y="91"/>
                  </a:cubicBezTo>
                  <a:cubicBezTo>
                    <a:pt x="0" y="93"/>
                    <a:pt x="0" y="95"/>
                    <a:pt x="1" y="97"/>
                  </a:cubicBezTo>
                  <a:cubicBezTo>
                    <a:pt x="1" y="97"/>
                    <a:pt x="2" y="96"/>
                    <a:pt x="2" y="96"/>
                  </a:cubicBezTo>
                  <a:cubicBezTo>
                    <a:pt x="2" y="97"/>
                    <a:pt x="2" y="97"/>
                    <a:pt x="1" y="98"/>
                  </a:cubicBezTo>
                  <a:cubicBezTo>
                    <a:pt x="4" y="100"/>
                    <a:pt x="2" y="101"/>
                    <a:pt x="3" y="104"/>
                  </a:cubicBezTo>
                  <a:cubicBezTo>
                    <a:pt x="6" y="107"/>
                    <a:pt x="8" y="109"/>
                    <a:pt x="5" y="112"/>
                  </a:cubicBezTo>
                  <a:cubicBezTo>
                    <a:pt x="6" y="114"/>
                    <a:pt x="8" y="115"/>
                    <a:pt x="7" y="117"/>
                  </a:cubicBezTo>
                  <a:cubicBezTo>
                    <a:pt x="11" y="117"/>
                    <a:pt x="12" y="118"/>
                    <a:pt x="13" y="113"/>
                  </a:cubicBezTo>
                  <a:cubicBezTo>
                    <a:pt x="13" y="111"/>
                    <a:pt x="18" y="114"/>
                    <a:pt x="19" y="111"/>
                  </a:cubicBezTo>
                  <a:cubicBezTo>
                    <a:pt x="20" y="108"/>
                    <a:pt x="24" y="97"/>
                    <a:pt x="21" y="95"/>
                  </a:cubicBezTo>
                  <a:cubicBezTo>
                    <a:pt x="21" y="95"/>
                    <a:pt x="22" y="95"/>
                    <a:pt x="22" y="95"/>
                  </a:cubicBezTo>
                  <a:cubicBezTo>
                    <a:pt x="22" y="95"/>
                    <a:pt x="21" y="94"/>
                    <a:pt x="20" y="94"/>
                  </a:cubicBezTo>
                  <a:cubicBezTo>
                    <a:pt x="22" y="94"/>
                    <a:pt x="24" y="93"/>
                    <a:pt x="25" y="91"/>
                  </a:cubicBezTo>
                  <a:cubicBezTo>
                    <a:pt x="27" y="93"/>
                    <a:pt x="28" y="90"/>
                    <a:pt x="29" y="89"/>
                  </a:cubicBezTo>
                  <a:cubicBezTo>
                    <a:pt x="25" y="89"/>
                    <a:pt x="24" y="89"/>
                    <a:pt x="20" y="88"/>
                  </a:cubicBezTo>
                  <a:cubicBezTo>
                    <a:pt x="23" y="86"/>
                    <a:pt x="25" y="89"/>
                    <a:pt x="27" y="88"/>
                  </a:cubicBezTo>
                  <a:cubicBezTo>
                    <a:pt x="30" y="87"/>
                    <a:pt x="31" y="84"/>
                    <a:pt x="28" y="81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8" y="80"/>
                    <a:pt x="27" y="79"/>
                    <a:pt x="25" y="78"/>
                  </a:cubicBezTo>
                  <a:cubicBezTo>
                    <a:pt x="24" y="80"/>
                    <a:pt x="23" y="83"/>
                    <a:pt x="20" y="82"/>
                  </a:cubicBezTo>
                  <a:cubicBezTo>
                    <a:pt x="23" y="81"/>
                    <a:pt x="24" y="81"/>
                    <a:pt x="24" y="78"/>
                  </a:cubicBezTo>
                  <a:cubicBezTo>
                    <a:pt x="23" y="75"/>
                    <a:pt x="23" y="72"/>
                    <a:pt x="24" y="70"/>
                  </a:cubicBezTo>
                  <a:cubicBezTo>
                    <a:pt x="24" y="70"/>
                    <a:pt x="24" y="70"/>
                    <a:pt x="25" y="70"/>
                  </a:cubicBezTo>
                  <a:cubicBezTo>
                    <a:pt x="25" y="68"/>
                    <a:pt x="26" y="65"/>
                    <a:pt x="24" y="63"/>
                  </a:cubicBezTo>
                  <a:cubicBezTo>
                    <a:pt x="27" y="64"/>
                    <a:pt x="27" y="62"/>
                    <a:pt x="26" y="59"/>
                  </a:cubicBezTo>
                  <a:cubicBezTo>
                    <a:pt x="27" y="60"/>
                    <a:pt x="27" y="60"/>
                    <a:pt x="27" y="61"/>
                  </a:cubicBezTo>
                  <a:cubicBezTo>
                    <a:pt x="30" y="56"/>
                    <a:pt x="35" y="54"/>
                    <a:pt x="39" y="50"/>
                  </a:cubicBezTo>
                  <a:cubicBezTo>
                    <a:pt x="39" y="49"/>
                    <a:pt x="41" y="47"/>
                    <a:pt x="41" y="47"/>
                  </a:cubicBezTo>
                  <a:cubicBezTo>
                    <a:pt x="41" y="45"/>
                    <a:pt x="39" y="44"/>
                    <a:pt x="40" y="42"/>
                  </a:cubicBezTo>
                  <a:cubicBezTo>
                    <a:pt x="41" y="40"/>
                    <a:pt x="40" y="39"/>
                    <a:pt x="41" y="38"/>
                  </a:cubicBezTo>
                  <a:cubicBezTo>
                    <a:pt x="42" y="36"/>
                    <a:pt x="44" y="36"/>
                    <a:pt x="42" y="34"/>
                  </a:cubicBezTo>
                  <a:cubicBezTo>
                    <a:pt x="43" y="35"/>
                    <a:pt x="44" y="35"/>
                    <a:pt x="44" y="35"/>
                  </a:cubicBezTo>
                  <a:cubicBezTo>
                    <a:pt x="44" y="29"/>
                    <a:pt x="53" y="36"/>
                    <a:pt x="51" y="32"/>
                  </a:cubicBezTo>
                  <a:cubicBezTo>
                    <a:pt x="50" y="29"/>
                    <a:pt x="50" y="28"/>
                    <a:pt x="51" y="25"/>
                  </a:cubicBezTo>
                  <a:cubicBezTo>
                    <a:pt x="51" y="23"/>
                    <a:pt x="49" y="22"/>
                    <a:pt x="49" y="20"/>
                  </a:cubicBezTo>
                  <a:cubicBezTo>
                    <a:pt x="49" y="15"/>
                    <a:pt x="50" y="12"/>
                    <a:pt x="47" y="8"/>
                  </a:cubicBezTo>
                  <a:cubicBezTo>
                    <a:pt x="45" y="5"/>
                    <a:pt x="41" y="2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2" name="Freeform 401"/>
            <p:cNvSpPr>
              <a:spLocks noEditPoints="1"/>
            </p:cNvSpPr>
            <p:nvPr/>
          </p:nvSpPr>
          <p:spPr bwMode="auto">
            <a:xfrm>
              <a:off x="2923" y="1184"/>
              <a:ext cx="91" cy="205"/>
            </a:xfrm>
            <a:custGeom>
              <a:avLst/>
              <a:gdLst>
                <a:gd name="T0" fmla="*/ 6 w 53"/>
                <a:gd name="T1" fmla="*/ 115 h 119"/>
                <a:gd name="T2" fmla="*/ 5 w 53"/>
                <a:gd name="T3" fmla="*/ 107 h 119"/>
                <a:gd name="T4" fmla="*/ 1 w 53"/>
                <a:gd name="T5" fmla="*/ 99 h 119"/>
                <a:gd name="T6" fmla="*/ 2 w 53"/>
                <a:gd name="T7" fmla="*/ 85 h 119"/>
                <a:gd name="T8" fmla="*/ 5 w 53"/>
                <a:gd name="T9" fmla="*/ 83 h 119"/>
                <a:gd name="T10" fmla="*/ 6 w 53"/>
                <a:gd name="T11" fmla="*/ 74 h 119"/>
                <a:gd name="T12" fmla="*/ 5 w 53"/>
                <a:gd name="T13" fmla="*/ 59 h 119"/>
                <a:gd name="T14" fmla="*/ 10 w 53"/>
                <a:gd name="T15" fmla="*/ 50 h 119"/>
                <a:gd name="T16" fmla="*/ 13 w 53"/>
                <a:gd name="T17" fmla="*/ 40 h 119"/>
                <a:gd name="T18" fmla="*/ 17 w 53"/>
                <a:gd name="T19" fmla="*/ 30 h 119"/>
                <a:gd name="T20" fmla="*/ 26 w 53"/>
                <a:gd name="T21" fmla="*/ 11 h 119"/>
                <a:gd name="T22" fmla="*/ 32 w 53"/>
                <a:gd name="T23" fmla="*/ 6 h 119"/>
                <a:gd name="T24" fmla="*/ 35 w 53"/>
                <a:gd name="T25" fmla="*/ 1 h 119"/>
                <a:gd name="T26" fmla="*/ 49 w 53"/>
                <a:gd name="T27" fmla="*/ 9 h 119"/>
                <a:gd name="T28" fmla="*/ 53 w 53"/>
                <a:gd name="T29" fmla="*/ 26 h 119"/>
                <a:gd name="T30" fmla="*/ 51 w 53"/>
                <a:gd name="T31" fmla="*/ 35 h 119"/>
                <a:gd name="T32" fmla="*/ 46 w 53"/>
                <a:gd name="T33" fmla="*/ 38 h 119"/>
                <a:gd name="T34" fmla="*/ 43 w 53"/>
                <a:gd name="T35" fmla="*/ 41 h 119"/>
                <a:gd name="T36" fmla="*/ 41 w 53"/>
                <a:gd name="T37" fmla="*/ 51 h 119"/>
                <a:gd name="T38" fmla="*/ 28 w 53"/>
                <a:gd name="T39" fmla="*/ 63 h 119"/>
                <a:gd name="T40" fmla="*/ 26 w 53"/>
                <a:gd name="T41" fmla="*/ 71 h 119"/>
                <a:gd name="T42" fmla="*/ 26 w 53"/>
                <a:gd name="T43" fmla="*/ 79 h 119"/>
                <a:gd name="T44" fmla="*/ 31 w 53"/>
                <a:gd name="T45" fmla="*/ 83 h 119"/>
                <a:gd name="T46" fmla="*/ 31 w 53"/>
                <a:gd name="T47" fmla="*/ 90 h 119"/>
                <a:gd name="T48" fmla="*/ 25 w 53"/>
                <a:gd name="T49" fmla="*/ 95 h 119"/>
                <a:gd name="T50" fmla="*/ 21 w 53"/>
                <a:gd name="T51" fmla="*/ 112 h 119"/>
                <a:gd name="T52" fmla="*/ 15 w 53"/>
                <a:gd name="T53" fmla="*/ 114 h 119"/>
                <a:gd name="T54" fmla="*/ 10 w 53"/>
                <a:gd name="T55" fmla="*/ 117 h 119"/>
                <a:gd name="T56" fmla="*/ 18 w 53"/>
                <a:gd name="T57" fmla="*/ 112 h 119"/>
                <a:gd name="T58" fmla="*/ 18 w 53"/>
                <a:gd name="T59" fmla="*/ 96 h 119"/>
                <a:gd name="T60" fmla="*/ 25 w 53"/>
                <a:gd name="T61" fmla="*/ 91 h 119"/>
                <a:gd name="T62" fmla="*/ 21 w 53"/>
                <a:gd name="T63" fmla="*/ 88 h 119"/>
                <a:gd name="T64" fmla="*/ 29 w 53"/>
                <a:gd name="T65" fmla="*/ 83 h 119"/>
                <a:gd name="T66" fmla="*/ 26 w 53"/>
                <a:gd name="T67" fmla="*/ 81 h 119"/>
                <a:gd name="T68" fmla="*/ 22 w 53"/>
                <a:gd name="T69" fmla="*/ 82 h 119"/>
                <a:gd name="T70" fmla="*/ 24 w 53"/>
                <a:gd name="T71" fmla="*/ 69 h 119"/>
                <a:gd name="T72" fmla="*/ 26 w 53"/>
                <a:gd name="T73" fmla="*/ 63 h 119"/>
                <a:gd name="T74" fmla="*/ 28 w 53"/>
                <a:gd name="T75" fmla="*/ 60 h 119"/>
                <a:gd name="T76" fmla="*/ 41 w 53"/>
                <a:gd name="T77" fmla="*/ 47 h 119"/>
                <a:gd name="T78" fmla="*/ 41 w 53"/>
                <a:gd name="T79" fmla="*/ 38 h 119"/>
                <a:gd name="T80" fmla="*/ 38 w 53"/>
                <a:gd name="T81" fmla="*/ 30 h 119"/>
                <a:gd name="T82" fmla="*/ 50 w 53"/>
                <a:gd name="T83" fmla="*/ 33 h 119"/>
                <a:gd name="T84" fmla="*/ 50 w 53"/>
                <a:gd name="T85" fmla="*/ 24 h 119"/>
                <a:gd name="T86" fmla="*/ 41 w 53"/>
                <a:gd name="T87" fmla="*/ 4 h 119"/>
                <a:gd name="T88" fmla="*/ 38 w 53"/>
                <a:gd name="T89" fmla="*/ 7 h 119"/>
                <a:gd name="T90" fmla="*/ 31 w 53"/>
                <a:gd name="T91" fmla="*/ 8 h 119"/>
                <a:gd name="T92" fmla="*/ 28 w 53"/>
                <a:gd name="T93" fmla="*/ 15 h 119"/>
                <a:gd name="T94" fmla="*/ 22 w 53"/>
                <a:gd name="T95" fmla="*/ 21 h 119"/>
                <a:gd name="T96" fmla="*/ 16 w 53"/>
                <a:gd name="T97" fmla="*/ 33 h 119"/>
                <a:gd name="T98" fmla="*/ 14 w 53"/>
                <a:gd name="T99" fmla="*/ 47 h 119"/>
                <a:gd name="T100" fmla="*/ 6 w 53"/>
                <a:gd name="T101" fmla="*/ 54 h 119"/>
                <a:gd name="T102" fmla="*/ 7 w 53"/>
                <a:gd name="T103" fmla="*/ 71 h 119"/>
                <a:gd name="T104" fmla="*/ 7 w 53"/>
                <a:gd name="T105" fmla="*/ 83 h 119"/>
                <a:gd name="T106" fmla="*/ 2 w 53"/>
                <a:gd name="T107" fmla="*/ 94 h 119"/>
                <a:gd name="T108" fmla="*/ 4 w 53"/>
                <a:gd name="T109" fmla="*/ 98 h 119"/>
                <a:gd name="T110" fmla="*/ 6 w 53"/>
                <a:gd name="T111" fmla="*/ 10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119">
                  <a:moveTo>
                    <a:pt x="10" y="119"/>
                  </a:moveTo>
                  <a:cubicBezTo>
                    <a:pt x="6" y="119"/>
                    <a:pt x="6" y="119"/>
                    <a:pt x="6" y="119"/>
                  </a:cubicBezTo>
                  <a:cubicBezTo>
                    <a:pt x="7" y="118"/>
                    <a:pt x="7" y="118"/>
                    <a:pt x="7" y="118"/>
                  </a:cubicBezTo>
                  <a:cubicBezTo>
                    <a:pt x="7" y="117"/>
                    <a:pt x="7" y="116"/>
                    <a:pt x="6" y="115"/>
                  </a:cubicBezTo>
                  <a:cubicBezTo>
                    <a:pt x="6" y="114"/>
                    <a:pt x="6" y="114"/>
                    <a:pt x="6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2"/>
                    <a:pt x="6" y="112"/>
                    <a:pt x="6" y="112"/>
                  </a:cubicBezTo>
                  <a:cubicBezTo>
                    <a:pt x="7" y="110"/>
                    <a:pt x="7" y="110"/>
                    <a:pt x="5" y="107"/>
                  </a:cubicBezTo>
                  <a:cubicBezTo>
                    <a:pt x="4" y="106"/>
                    <a:pt x="4" y="106"/>
                    <a:pt x="3" y="105"/>
                  </a:cubicBezTo>
                  <a:cubicBezTo>
                    <a:pt x="2" y="104"/>
                    <a:pt x="2" y="103"/>
                    <a:pt x="2" y="102"/>
                  </a:cubicBezTo>
                  <a:cubicBezTo>
                    <a:pt x="2" y="101"/>
                    <a:pt x="2" y="100"/>
                    <a:pt x="2" y="100"/>
                  </a:cubicBezTo>
                  <a:cubicBezTo>
                    <a:pt x="1" y="99"/>
                    <a:pt x="1" y="99"/>
                    <a:pt x="1" y="99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0" y="96"/>
                    <a:pt x="0" y="94"/>
                    <a:pt x="0" y="91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2" y="87"/>
                    <a:pt x="3" y="86"/>
                    <a:pt x="4" y="85"/>
                  </a:cubicBezTo>
                  <a:cubicBezTo>
                    <a:pt x="5" y="84"/>
                    <a:pt x="5" y="83"/>
                    <a:pt x="5" y="83"/>
                  </a:cubicBezTo>
                  <a:cubicBezTo>
                    <a:pt x="6" y="82"/>
                    <a:pt x="5" y="81"/>
                    <a:pt x="5" y="80"/>
                  </a:cubicBezTo>
                  <a:cubicBezTo>
                    <a:pt x="4" y="79"/>
                    <a:pt x="4" y="78"/>
                    <a:pt x="4" y="77"/>
                  </a:cubicBezTo>
                  <a:cubicBezTo>
                    <a:pt x="5" y="75"/>
                    <a:pt x="5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3"/>
                    <a:pt x="5" y="72"/>
                  </a:cubicBezTo>
                  <a:cubicBezTo>
                    <a:pt x="3" y="69"/>
                    <a:pt x="4" y="66"/>
                    <a:pt x="5" y="63"/>
                  </a:cubicBezTo>
                  <a:cubicBezTo>
                    <a:pt x="5" y="61"/>
                    <a:pt x="5" y="60"/>
                    <a:pt x="5" y="59"/>
                  </a:cubicBezTo>
                  <a:cubicBezTo>
                    <a:pt x="5" y="59"/>
                    <a:pt x="5" y="58"/>
                    <a:pt x="5" y="58"/>
                  </a:cubicBezTo>
                  <a:cubicBezTo>
                    <a:pt x="4" y="56"/>
                    <a:pt x="3" y="54"/>
                    <a:pt x="5" y="53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1"/>
                    <a:pt x="8" y="50"/>
                    <a:pt x="10" y="50"/>
                  </a:cubicBezTo>
                  <a:cubicBezTo>
                    <a:pt x="11" y="49"/>
                    <a:pt x="12" y="49"/>
                    <a:pt x="12" y="49"/>
                  </a:cubicBezTo>
                  <a:cubicBezTo>
                    <a:pt x="12" y="49"/>
                    <a:pt x="12" y="48"/>
                    <a:pt x="12" y="48"/>
                  </a:cubicBezTo>
                  <a:cubicBezTo>
                    <a:pt x="10" y="45"/>
                    <a:pt x="11" y="43"/>
                    <a:pt x="12" y="41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4" y="39"/>
                    <a:pt x="14" y="37"/>
                    <a:pt x="14" y="35"/>
                  </a:cubicBezTo>
                  <a:cubicBezTo>
                    <a:pt x="14" y="34"/>
                    <a:pt x="14" y="34"/>
                    <a:pt x="14" y="33"/>
                  </a:cubicBezTo>
                  <a:cubicBezTo>
                    <a:pt x="14" y="31"/>
                    <a:pt x="15" y="31"/>
                    <a:pt x="16" y="30"/>
                  </a:cubicBezTo>
                  <a:cubicBezTo>
                    <a:pt x="16" y="30"/>
                    <a:pt x="16" y="30"/>
                    <a:pt x="17" y="30"/>
                  </a:cubicBezTo>
                  <a:cubicBezTo>
                    <a:pt x="17" y="27"/>
                    <a:pt x="18" y="26"/>
                    <a:pt x="20" y="23"/>
                  </a:cubicBezTo>
                  <a:cubicBezTo>
                    <a:pt x="21" y="22"/>
                    <a:pt x="20" y="22"/>
                    <a:pt x="20" y="21"/>
                  </a:cubicBezTo>
                  <a:cubicBezTo>
                    <a:pt x="20" y="21"/>
                    <a:pt x="20" y="20"/>
                    <a:pt x="20" y="19"/>
                  </a:cubicBezTo>
                  <a:cubicBezTo>
                    <a:pt x="20" y="17"/>
                    <a:pt x="23" y="11"/>
                    <a:pt x="26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8" y="9"/>
                    <a:pt x="28" y="6"/>
                    <a:pt x="31" y="6"/>
                  </a:cubicBezTo>
                  <a:cubicBezTo>
                    <a:pt x="31" y="6"/>
                    <a:pt x="32" y="6"/>
                    <a:pt x="32" y="6"/>
                  </a:cubicBezTo>
                  <a:cubicBezTo>
                    <a:pt x="33" y="7"/>
                    <a:pt x="34" y="7"/>
                    <a:pt x="35" y="7"/>
                  </a:cubicBezTo>
                  <a:cubicBezTo>
                    <a:pt x="35" y="6"/>
                    <a:pt x="35" y="5"/>
                    <a:pt x="36" y="4"/>
                  </a:cubicBezTo>
                  <a:cubicBezTo>
                    <a:pt x="36" y="3"/>
                    <a:pt x="36" y="2"/>
                    <a:pt x="36" y="2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0" y="1"/>
                    <a:pt x="41" y="2"/>
                    <a:pt x="42" y="2"/>
                  </a:cubicBezTo>
                  <a:cubicBezTo>
                    <a:pt x="45" y="4"/>
                    <a:pt x="47" y="6"/>
                    <a:pt x="49" y="9"/>
                  </a:cubicBezTo>
                  <a:cubicBezTo>
                    <a:pt x="51" y="13"/>
                    <a:pt x="51" y="15"/>
                    <a:pt x="51" y="19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2"/>
                    <a:pt x="51" y="22"/>
                    <a:pt x="52" y="23"/>
                  </a:cubicBezTo>
                  <a:cubicBezTo>
                    <a:pt x="52" y="24"/>
                    <a:pt x="53" y="25"/>
                    <a:pt x="53" y="26"/>
                  </a:cubicBezTo>
                  <a:cubicBezTo>
                    <a:pt x="52" y="29"/>
                    <a:pt x="52" y="30"/>
                    <a:pt x="53" y="32"/>
                  </a:cubicBezTo>
                  <a:cubicBezTo>
                    <a:pt x="53" y="33"/>
                    <a:pt x="53" y="34"/>
                    <a:pt x="53" y="35"/>
                  </a:cubicBezTo>
                  <a:cubicBezTo>
                    <a:pt x="53" y="35"/>
                    <a:pt x="52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0" y="35"/>
                    <a:pt x="49" y="35"/>
                  </a:cubicBezTo>
                  <a:cubicBezTo>
                    <a:pt x="48" y="35"/>
                    <a:pt x="47" y="35"/>
                    <a:pt x="46" y="35"/>
                  </a:cubicBezTo>
                  <a:cubicBezTo>
                    <a:pt x="46" y="35"/>
                    <a:pt x="46" y="36"/>
                    <a:pt x="46" y="36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40"/>
                    <a:pt x="43" y="40"/>
                    <a:pt x="43" y="41"/>
                  </a:cubicBezTo>
                  <a:cubicBezTo>
                    <a:pt x="42" y="41"/>
                    <a:pt x="42" y="43"/>
                    <a:pt x="42" y="44"/>
                  </a:cubicBezTo>
                  <a:cubicBezTo>
                    <a:pt x="42" y="44"/>
                    <a:pt x="42" y="44"/>
                    <a:pt x="42" y="45"/>
                  </a:cubicBezTo>
                  <a:cubicBezTo>
                    <a:pt x="43" y="46"/>
                    <a:pt x="43" y="47"/>
                    <a:pt x="43" y="48"/>
                  </a:cubicBezTo>
                  <a:cubicBezTo>
                    <a:pt x="43" y="49"/>
                    <a:pt x="42" y="49"/>
                    <a:pt x="41" y="51"/>
                  </a:cubicBezTo>
                  <a:cubicBezTo>
                    <a:pt x="41" y="51"/>
                    <a:pt x="41" y="51"/>
                    <a:pt x="40" y="51"/>
                  </a:cubicBezTo>
                  <a:cubicBezTo>
                    <a:pt x="39" y="54"/>
                    <a:pt x="37" y="55"/>
                    <a:pt x="35" y="57"/>
                  </a:cubicBezTo>
                  <a:cubicBezTo>
                    <a:pt x="33" y="58"/>
                    <a:pt x="31" y="60"/>
                    <a:pt x="29" y="62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5"/>
                    <a:pt x="27" y="65"/>
                    <a:pt x="27" y="65"/>
                  </a:cubicBezTo>
                  <a:cubicBezTo>
                    <a:pt x="27" y="67"/>
                    <a:pt x="27" y="68"/>
                    <a:pt x="27" y="70"/>
                  </a:cubicBezTo>
                  <a:cubicBezTo>
                    <a:pt x="27" y="70"/>
                    <a:pt x="27" y="71"/>
                    <a:pt x="26" y="71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74"/>
                    <a:pt x="25" y="75"/>
                    <a:pt x="25" y="77"/>
                  </a:cubicBezTo>
                  <a:cubicBezTo>
                    <a:pt x="26" y="77"/>
                    <a:pt x="26" y="78"/>
                    <a:pt x="2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31" y="83"/>
                    <a:pt x="31" y="83"/>
                    <a:pt x="31" y="83"/>
                  </a:cubicBezTo>
                  <a:cubicBezTo>
                    <a:pt x="32" y="84"/>
                    <a:pt x="32" y="85"/>
                    <a:pt x="32" y="86"/>
                  </a:cubicBezTo>
                  <a:cubicBezTo>
                    <a:pt x="32" y="87"/>
                    <a:pt x="31" y="88"/>
                    <a:pt x="31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1" y="90"/>
                    <a:pt x="31" y="90"/>
                    <a:pt x="31" y="90"/>
                  </a:cubicBezTo>
                  <a:cubicBezTo>
                    <a:pt x="31" y="91"/>
                    <a:pt x="30" y="91"/>
                    <a:pt x="30" y="91"/>
                  </a:cubicBezTo>
                  <a:cubicBezTo>
                    <a:pt x="29" y="92"/>
                    <a:pt x="29" y="94"/>
                    <a:pt x="27" y="94"/>
                  </a:cubicBezTo>
                  <a:cubicBezTo>
                    <a:pt x="27" y="94"/>
                    <a:pt x="27" y="93"/>
                    <a:pt x="26" y="93"/>
                  </a:cubicBezTo>
                  <a:cubicBezTo>
                    <a:pt x="26" y="94"/>
                    <a:pt x="25" y="95"/>
                    <a:pt x="25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3" y="97"/>
                    <a:pt x="23" y="97"/>
                    <a:pt x="23" y="97"/>
                  </a:cubicBezTo>
                  <a:cubicBezTo>
                    <a:pt x="25" y="99"/>
                    <a:pt x="23" y="105"/>
                    <a:pt x="22" y="111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4"/>
                    <a:pt x="18" y="114"/>
                    <a:pt x="18" y="114"/>
                  </a:cubicBezTo>
                  <a:cubicBezTo>
                    <a:pt x="17" y="114"/>
                    <a:pt x="17" y="114"/>
                    <a:pt x="17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4" y="118"/>
                    <a:pt x="13" y="119"/>
                    <a:pt x="10" y="119"/>
                  </a:cubicBezTo>
                  <a:close/>
                  <a:moveTo>
                    <a:pt x="9" y="117"/>
                  </a:moveTo>
                  <a:cubicBezTo>
                    <a:pt x="9" y="117"/>
                    <a:pt x="9" y="117"/>
                    <a:pt x="9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2" y="117"/>
                    <a:pt x="12" y="117"/>
                    <a:pt x="13" y="114"/>
                  </a:cubicBezTo>
                  <a:cubicBezTo>
                    <a:pt x="13" y="112"/>
                    <a:pt x="15" y="112"/>
                    <a:pt x="16" y="112"/>
                  </a:cubicBezTo>
                  <a:cubicBezTo>
                    <a:pt x="16" y="112"/>
                    <a:pt x="16" y="112"/>
                    <a:pt x="17" y="112"/>
                  </a:cubicBezTo>
                  <a:cubicBezTo>
                    <a:pt x="17" y="112"/>
                    <a:pt x="17" y="112"/>
                    <a:pt x="18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23" y="100"/>
                    <a:pt x="22" y="98"/>
                    <a:pt x="21" y="97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3" y="94"/>
                    <a:pt x="25" y="93"/>
                    <a:pt x="25" y="91"/>
                  </a:cubicBezTo>
                  <a:cubicBezTo>
                    <a:pt x="26" y="91"/>
                    <a:pt x="26" y="91"/>
                    <a:pt x="26" y="91"/>
                  </a:cubicBezTo>
                  <a:cubicBezTo>
                    <a:pt x="24" y="91"/>
                    <a:pt x="23" y="90"/>
                    <a:pt x="21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4" y="87"/>
                    <a:pt x="26" y="88"/>
                  </a:cubicBezTo>
                  <a:cubicBezTo>
                    <a:pt x="27" y="88"/>
                    <a:pt x="27" y="88"/>
                    <a:pt x="28" y="88"/>
                  </a:cubicBezTo>
                  <a:cubicBezTo>
                    <a:pt x="29" y="88"/>
                    <a:pt x="30" y="87"/>
                    <a:pt x="30" y="86"/>
                  </a:cubicBezTo>
                  <a:cubicBezTo>
                    <a:pt x="30" y="85"/>
                    <a:pt x="29" y="84"/>
                    <a:pt x="29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7" y="81"/>
                    <a:pt x="27" y="81"/>
                    <a:pt x="27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5" y="83"/>
                    <a:pt x="24" y="85"/>
                    <a:pt x="21" y="84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21" y="83"/>
                    <a:pt x="21" y="83"/>
                    <a:pt x="21" y="83"/>
                  </a:cubicBezTo>
                  <a:cubicBezTo>
                    <a:pt x="21" y="82"/>
                    <a:pt x="21" y="82"/>
                    <a:pt x="22" y="82"/>
                  </a:cubicBezTo>
                  <a:cubicBezTo>
                    <a:pt x="23" y="81"/>
                    <a:pt x="24" y="81"/>
                    <a:pt x="24" y="79"/>
                  </a:cubicBezTo>
                  <a:cubicBezTo>
                    <a:pt x="24" y="78"/>
                    <a:pt x="24" y="77"/>
                    <a:pt x="23" y="77"/>
                  </a:cubicBezTo>
                  <a:cubicBezTo>
                    <a:pt x="23" y="75"/>
                    <a:pt x="23" y="72"/>
                    <a:pt x="24" y="70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5" y="68"/>
                    <a:pt x="25" y="66"/>
                    <a:pt x="24" y="64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6" y="63"/>
                    <a:pt x="27" y="63"/>
                    <a:pt x="26" y="61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30" y="58"/>
                    <a:pt x="32" y="56"/>
                    <a:pt x="34" y="55"/>
                  </a:cubicBezTo>
                  <a:cubicBezTo>
                    <a:pt x="36" y="54"/>
                    <a:pt x="37" y="52"/>
                    <a:pt x="39" y="50"/>
                  </a:cubicBezTo>
                  <a:cubicBezTo>
                    <a:pt x="39" y="50"/>
                    <a:pt x="39" y="50"/>
                    <a:pt x="40" y="49"/>
                  </a:cubicBezTo>
                  <a:cubicBezTo>
                    <a:pt x="40" y="49"/>
                    <a:pt x="41" y="48"/>
                    <a:pt x="41" y="47"/>
                  </a:cubicBezTo>
                  <a:cubicBezTo>
                    <a:pt x="41" y="47"/>
                    <a:pt x="41" y="47"/>
                    <a:pt x="41" y="46"/>
                  </a:cubicBezTo>
                  <a:cubicBezTo>
                    <a:pt x="40" y="45"/>
                    <a:pt x="39" y="44"/>
                    <a:pt x="40" y="43"/>
                  </a:cubicBezTo>
                  <a:cubicBezTo>
                    <a:pt x="40" y="42"/>
                    <a:pt x="41" y="41"/>
                    <a:pt x="41" y="41"/>
                  </a:cubicBezTo>
                  <a:cubicBezTo>
                    <a:pt x="41" y="40"/>
                    <a:pt x="41" y="39"/>
                    <a:pt x="41" y="38"/>
                  </a:cubicBezTo>
                  <a:cubicBezTo>
                    <a:pt x="41" y="37"/>
                    <a:pt x="42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34"/>
                    <a:pt x="45" y="34"/>
                    <a:pt x="45" y="34"/>
                  </a:cubicBezTo>
                  <a:cubicBezTo>
                    <a:pt x="45" y="33"/>
                    <a:pt x="46" y="33"/>
                    <a:pt x="47" y="33"/>
                  </a:cubicBezTo>
                  <a:cubicBezTo>
                    <a:pt x="48" y="33"/>
                    <a:pt x="49" y="33"/>
                    <a:pt x="50" y="33"/>
                  </a:cubicBezTo>
                  <a:cubicBezTo>
                    <a:pt x="50" y="33"/>
                    <a:pt x="51" y="33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0" y="30"/>
                    <a:pt x="50" y="29"/>
                    <a:pt x="51" y="26"/>
                  </a:cubicBezTo>
                  <a:cubicBezTo>
                    <a:pt x="51" y="25"/>
                    <a:pt x="50" y="25"/>
                    <a:pt x="50" y="24"/>
                  </a:cubicBezTo>
                  <a:cubicBezTo>
                    <a:pt x="50" y="23"/>
                    <a:pt x="49" y="22"/>
                    <a:pt x="49" y="21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15"/>
                    <a:pt x="49" y="13"/>
                    <a:pt x="47" y="10"/>
                  </a:cubicBezTo>
                  <a:cubicBezTo>
                    <a:pt x="46" y="8"/>
                    <a:pt x="43" y="6"/>
                    <a:pt x="41" y="4"/>
                  </a:cubicBezTo>
                  <a:cubicBezTo>
                    <a:pt x="40" y="3"/>
                    <a:pt x="39" y="3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8" y="3"/>
                    <a:pt x="38" y="4"/>
                    <a:pt x="37" y="4"/>
                  </a:cubicBezTo>
                  <a:cubicBezTo>
                    <a:pt x="37" y="6"/>
                    <a:pt x="37" y="6"/>
                    <a:pt x="38" y="7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6" y="9"/>
                    <a:pt x="34" y="9"/>
                    <a:pt x="32" y="8"/>
                  </a:cubicBezTo>
                  <a:cubicBezTo>
                    <a:pt x="32" y="8"/>
                    <a:pt x="31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0" y="8"/>
                    <a:pt x="29" y="10"/>
                    <a:pt x="29" y="11"/>
                  </a:cubicBezTo>
                  <a:cubicBezTo>
                    <a:pt x="29" y="12"/>
                    <a:pt x="29" y="13"/>
                    <a:pt x="29" y="13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6" y="13"/>
                  </a:cubicBezTo>
                  <a:cubicBezTo>
                    <a:pt x="25" y="13"/>
                    <a:pt x="22" y="17"/>
                    <a:pt x="22" y="19"/>
                  </a:cubicBezTo>
                  <a:cubicBezTo>
                    <a:pt x="22" y="20"/>
                    <a:pt x="22" y="20"/>
                    <a:pt x="22" y="21"/>
                  </a:cubicBezTo>
                  <a:cubicBezTo>
                    <a:pt x="22" y="22"/>
                    <a:pt x="23" y="23"/>
                    <a:pt x="21" y="25"/>
                  </a:cubicBezTo>
                  <a:cubicBezTo>
                    <a:pt x="20" y="27"/>
                    <a:pt x="19" y="28"/>
                    <a:pt x="18" y="30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6" y="39"/>
                    <a:pt x="15" y="41"/>
                  </a:cubicBezTo>
                  <a:cubicBezTo>
                    <a:pt x="15" y="41"/>
                    <a:pt x="14" y="42"/>
                    <a:pt x="14" y="42"/>
                  </a:cubicBezTo>
                  <a:cubicBezTo>
                    <a:pt x="13" y="44"/>
                    <a:pt x="13" y="45"/>
                    <a:pt x="14" y="47"/>
                  </a:cubicBezTo>
                  <a:cubicBezTo>
                    <a:pt x="14" y="48"/>
                    <a:pt x="15" y="49"/>
                    <a:pt x="14" y="50"/>
                  </a:cubicBezTo>
                  <a:cubicBezTo>
                    <a:pt x="14" y="51"/>
                    <a:pt x="12" y="51"/>
                    <a:pt x="11" y="52"/>
                  </a:cubicBezTo>
                  <a:cubicBezTo>
                    <a:pt x="9" y="52"/>
                    <a:pt x="8" y="53"/>
                    <a:pt x="7" y="54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55"/>
                    <a:pt x="6" y="55"/>
                    <a:pt x="6" y="57"/>
                  </a:cubicBezTo>
                  <a:cubicBezTo>
                    <a:pt x="7" y="58"/>
                    <a:pt x="7" y="59"/>
                    <a:pt x="7" y="59"/>
                  </a:cubicBezTo>
                  <a:cubicBezTo>
                    <a:pt x="7" y="61"/>
                    <a:pt x="7" y="62"/>
                    <a:pt x="6" y="63"/>
                  </a:cubicBezTo>
                  <a:cubicBezTo>
                    <a:pt x="6" y="66"/>
                    <a:pt x="6" y="69"/>
                    <a:pt x="7" y="71"/>
                  </a:cubicBezTo>
                  <a:cubicBezTo>
                    <a:pt x="8" y="73"/>
                    <a:pt x="8" y="74"/>
                    <a:pt x="7" y="75"/>
                  </a:cubicBezTo>
                  <a:cubicBezTo>
                    <a:pt x="7" y="76"/>
                    <a:pt x="6" y="76"/>
                    <a:pt x="6" y="77"/>
                  </a:cubicBezTo>
                  <a:cubicBezTo>
                    <a:pt x="6" y="78"/>
                    <a:pt x="6" y="78"/>
                    <a:pt x="7" y="79"/>
                  </a:cubicBezTo>
                  <a:cubicBezTo>
                    <a:pt x="7" y="80"/>
                    <a:pt x="8" y="82"/>
                    <a:pt x="7" y="83"/>
                  </a:cubicBezTo>
                  <a:cubicBezTo>
                    <a:pt x="7" y="84"/>
                    <a:pt x="6" y="85"/>
                    <a:pt x="6" y="86"/>
                  </a:cubicBezTo>
                  <a:cubicBezTo>
                    <a:pt x="5" y="87"/>
                    <a:pt x="4" y="88"/>
                    <a:pt x="4" y="88"/>
                  </a:cubicBezTo>
                  <a:cubicBezTo>
                    <a:pt x="4" y="89"/>
                    <a:pt x="4" y="90"/>
                    <a:pt x="4" y="90"/>
                  </a:cubicBezTo>
                  <a:cubicBezTo>
                    <a:pt x="4" y="91"/>
                    <a:pt x="4" y="93"/>
                    <a:pt x="2" y="94"/>
                  </a:cubicBezTo>
                  <a:cubicBezTo>
                    <a:pt x="2" y="95"/>
                    <a:pt x="2" y="96"/>
                    <a:pt x="3" y="96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8"/>
                    <a:pt x="4" y="98"/>
                    <a:pt x="3" y="99"/>
                  </a:cubicBezTo>
                  <a:cubicBezTo>
                    <a:pt x="4" y="100"/>
                    <a:pt x="4" y="101"/>
                    <a:pt x="4" y="102"/>
                  </a:cubicBezTo>
                  <a:cubicBezTo>
                    <a:pt x="4" y="103"/>
                    <a:pt x="4" y="103"/>
                    <a:pt x="5" y="104"/>
                  </a:cubicBezTo>
                  <a:cubicBezTo>
                    <a:pt x="5" y="105"/>
                    <a:pt x="6" y="105"/>
                    <a:pt x="6" y="106"/>
                  </a:cubicBezTo>
                  <a:cubicBezTo>
                    <a:pt x="8" y="108"/>
                    <a:pt x="10" y="110"/>
                    <a:pt x="8" y="113"/>
                  </a:cubicBezTo>
                  <a:cubicBezTo>
                    <a:pt x="8" y="113"/>
                    <a:pt x="8" y="113"/>
                    <a:pt x="8" y="114"/>
                  </a:cubicBezTo>
                  <a:cubicBezTo>
                    <a:pt x="9" y="115"/>
                    <a:pt x="9" y="116"/>
                    <a:pt x="9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3" name="Freeform 402"/>
            <p:cNvSpPr>
              <a:spLocks/>
            </p:cNvSpPr>
            <p:nvPr/>
          </p:nvSpPr>
          <p:spPr bwMode="auto">
            <a:xfrm>
              <a:off x="2890" y="1470"/>
              <a:ext cx="29" cy="19"/>
            </a:xfrm>
            <a:custGeom>
              <a:avLst/>
              <a:gdLst>
                <a:gd name="T0" fmla="*/ 6 w 17"/>
                <a:gd name="T1" fmla="*/ 1 h 11"/>
                <a:gd name="T2" fmla="*/ 14 w 17"/>
                <a:gd name="T3" fmla="*/ 4 h 11"/>
                <a:gd name="T4" fmla="*/ 17 w 17"/>
                <a:gd name="T5" fmla="*/ 6 h 11"/>
                <a:gd name="T6" fmla="*/ 16 w 17"/>
                <a:gd name="T7" fmla="*/ 9 h 11"/>
                <a:gd name="T8" fmla="*/ 12 w 17"/>
                <a:gd name="T9" fmla="*/ 11 h 11"/>
                <a:gd name="T10" fmla="*/ 10 w 17"/>
                <a:gd name="T11" fmla="*/ 9 h 11"/>
                <a:gd name="T12" fmla="*/ 5 w 17"/>
                <a:gd name="T13" fmla="*/ 11 h 11"/>
                <a:gd name="T14" fmla="*/ 1 w 17"/>
                <a:gd name="T15" fmla="*/ 10 h 11"/>
                <a:gd name="T16" fmla="*/ 6 w 17"/>
                <a:gd name="T17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1">
                  <a:moveTo>
                    <a:pt x="6" y="1"/>
                  </a:moveTo>
                  <a:cubicBezTo>
                    <a:pt x="10" y="1"/>
                    <a:pt x="13" y="0"/>
                    <a:pt x="14" y="4"/>
                  </a:cubicBezTo>
                  <a:cubicBezTo>
                    <a:pt x="15" y="6"/>
                    <a:pt x="17" y="5"/>
                    <a:pt x="17" y="6"/>
                  </a:cubicBezTo>
                  <a:cubicBezTo>
                    <a:pt x="17" y="7"/>
                    <a:pt x="17" y="7"/>
                    <a:pt x="16" y="9"/>
                  </a:cubicBezTo>
                  <a:cubicBezTo>
                    <a:pt x="14" y="7"/>
                    <a:pt x="13" y="8"/>
                    <a:pt x="12" y="11"/>
                  </a:cubicBezTo>
                  <a:cubicBezTo>
                    <a:pt x="12" y="10"/>
                    <a:pt x="10" y="9"/>
                    <a:pt x="10" y="9"/>
                  </a:cubicBezTo>
                  <a:cubicBezTo>
                    <a:pt x="8" y="11"/>
                    <a:pt x="7" y="11"/>
                    <a:pt x="5" y="11"/>
                  </a:cubicBezTo>
                  <a:cubicBezTo>
                    <a:pt x="3" y="11"/>
                    <a:pt x="3" y="6"/>
                    <a:pt x="1" y="10"/>
                  </a:cubicBezTo>
                  <a:cubicBezTo>
                    <a:pt x="0" y="7"/>
                    <a:pt x="3" y="2"/>
                    <a:pt x="6" y="1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4" name="Freeform 403"/>
            <p:cNvSpPr>
              <a:spLocks noEditPoints="1"/>
            </p:cNvSpPr>
            <p:nvPr/>
          </p:nvSpPr>
          <p:spPr bwMode="auto">
            <a:xfrm>
              <a:off x="2888" y="1470"/>
              <a:ext cx="33" cy="25"/>
            </a:xfrm>
            <a:custGeom>
              <a:avLst/>
              <a:gdLst>
                <a:gd name="T0" fmla="*/ 14 w 19"/>
                <a:gd name="T1" fmla="*/ 14 h 14"/>
                <a:gd name="T2" fmla="*/ 12 w 19"/>
                <a:gd name="T3" fmla="*/ 12 h 14"/>
                <a:gd name="T4" fmla="*/ 11 w 19"/>
                <a:gd name="T5" fmla="*/ 10 h 14"/>
                <a:gd name="T6" fmla="*/ 11 w 19"/>
                <a:gd name="T7" fmla="*/ 10 h 14"/>
                <a:gd name="T8" fmla="*/ 6 w 19"/>
                <a:gd name="T9" fmla="*/ 12 h 14"/>
                <a:gd name="T10" fmla="*/ 6 w 19"/>
                <a:gd name="T11" fmla="*/ 12 h 14"/>
                <a:gd name="T12" fmla="*/ 4 w 19"/>
                <a:gd name="T13" fmla="*/ 10 h 14"/>
                <a:gd name="T14" fmla="*/ 3 w 19"/>
                <a:gd name="T15" fmla="*/ 9 h 14"/>
                <a:gd name="T16" fmla="*/ 2 w 19"/>
                <a:gd name="T17" fmla="*/ 11 h 14"/>
                <a:gd name="T18" fmla="*/ 1 w 19"/>
                <a:gd name="T19" fmla="*/ 12 h 14"/>
                <a:gd name="T20" fmla="*/ 1 w 19"/>
                <a:gd name="T21" fmla="*/ 10 h 14"/>
                <a:gd name="T22" fmla="*/ 2 w 19"/>
                <a:gd name="T23" fmla="*/ 4 h 14"/>
                <a:gd name="T24" fmla="*/ 7 w 19"/>
                <a:gd name="T25" fmla="*/ 0 h 14"/>
                <a:gd name="T26" fmla="*/ 9 w 19"/>
                <a:gd name="T27" fmla="*/ 0 h 14"/>
                <a:gd name="T28" fmla="*/ 11 w 19"/>
                <a:gd name="T29" fmla="*/ 0 h 14"/>
                <a:gd name="T30" fmla="*/ 16 w 19"/>
                <a:gd name="T31" fmla="*/ 4 h 14"/>
                <a:gd name="T32" fmla="*/ 17 w 19"/>
                <a:gd name="T33" fmla="*/ 4 h 14"/>
                <a:gd name="T34" fmla="*/ 19 w 19"/>
                <a:gd name="T35" fmla="*/ 6 h 14"/>
                <a:gd name="T36" fmla="*/ 19 w 19"/>
                <a:gd name="T37" fmla="*/ 8 h 14"/>
                <a:gd name="T38" fmla="*/ 18 w 19"/>
                <a:gd name="T39" fmla="*/ 9 h 14"/>
                <a:gd name="T40" fmla="*/ 18 w 19"/>
                <a:gd name="T41" fmla="*/ 11 h 14"/>
                <a:gd name="T42" fmla="*/ 17 w 19"/>
                <a:gd name="T43" fmla="*/ 10 h 14"/>
                <a:gd name="T44" fmla="*/ 15 w 19"/>
                <a:gd name="T45" fmla="*/ 9 h 14"/>
                <a:gd name="T46" fmla="*/ 14 w 19"/>
                <a:gd name="T47" fmla="*/ 11 h 14"/>
                <a:gd name="T48" fmla="*/ 14 w 19"/>
                <a:gd name="T49" fmla="*/ 14 h 14"/>
                <a:gd name="T50" fmla="*/ 3 w 19"/>
                <a:gd name="T51" fmla="*/ 7 h 14"/>
                <a:gd name="T52" fmla="*/ 5 w 19"/>
                <a:gd name="T53" fmla="*/ 9 h 14"/>
                <a:gd name="T54" fmla="*/ 6 w 19"/>
                <a:gd name="T55" fmla="*/ 10 h 14"/>
                <a:gd name="T56" fmla="*/ 10 w 19"/>
                <a:gd name="T57" fmla="*/ 8 h 14"/>
                <a:gd name="T58" fmla="*/ 11 w 19"/>
                <a:gd name="T59" fmla="*/ 7 h 14"/>
                <a:gd name="T60" fmla="*/ 12 w 19"/>
                <a:gd name="T61" fmla="*/ 8 h 14"/>
                <a:gd name="T62" fmla="*/ 13 w 19"/>
                <a:gd name="T63" fmla="*/ 9 h 14"/>
                <a:gd name="T64" fmla="*/ 17 w 19"/>
                <a:gd name="T65" fmla="*/ 8 h 14"/>
                <a:gd name="T66" fmla="*/ 17 w 19"/>
                <a:gd name="T67" fmla="*/ 7 h 14"/>
                <a:gd name="T68" fmla="*/ 17 w 19"/>
                <a:gd name="T69" fmla="*/ 6 h 14"/>
                <a:gd name="T70" fmla="*/ 17 w 19"/>
                <a:gd name="T71" fmla="*/ 6 h 14"/>
                <a:gd name="T72" fmla="*/ 14 w 19"/>
                <a:gd name="T73" fmla="*/ 5 h 14"/>
                <a:gd name="T74" fmla="*/ 11 w 19"/>
                <a:gd name="T75" fmla="*/ 2 h 14"/>
                <a:gd name="T76" fmla="*/ 9 w 19"/>
                <a:gd name="T77" fmla="*/ 2 h 14"/>
                <a:gd name="T78" fmla="*/ 7 w 19"/>
                <a:gd name="T79" fmla="*/ 2 h 14"/>
                <a:gd name="T80" fmla="*/ 4 w 19"/>
                <a:gd name="T81" fmla="*/ 5 h 14"/>
                <a:gd name="T82" fmla="*/ 3 w 19"/>
                <a:gd name="T83" fmla="*/ 8 h 14"/>
                <a:gd name="T84" fmla="*/ 3 w 19"/>
                <a:gd name="T85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" h="14">
                  <a:moveTo>
                    <a:pt x="14" y="14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" y="12"/>
                    <a:pt x="8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4" y="11"/>
                    <a:pt x="4" y="10"/>
                  </a:cubicBezTo>
                  <a:cubicBezTo>
                    <a:pt x="3" y="10"/>
                    <a:pt x="3" y="10"/>
                    <a:pt x="3" y="9"/>
                  </a:cubicBezTo>
                  <a:cubicBezTo>
                    <a:pt x="3" y="10"/>
                    <a:pt x="3" y="10"/>
                    <a:pt x="2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8"/>
                    <a:pt x="1" y="6"/>
                    <a:pt x="2" y="4"/>
                  </a:cubicBezTo>
                  <a:cubicBezTo>
                    <a:pt x="4" y="2"/>
                    <a:pt x="6" y="1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10" y="0"/>
                    <a:pt x="11" y="0"/>
                  </a:cubicBezTo>
                  <a:cubicBezTo>
                    <a:pt x="13" y="0"/>
                    <a:pt x="15" y="1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8" y="5"/>
                    <a:pt x="19" y="5"/>
                    <a:pt x="19" y="6"/>
                  </a:cubicBezTo>
                  <a:cubicBezTo>
                    <a:pt x="19" y="7"/>
                    <a:pt x="19" y="8"/>
                    <a:pt x="19" y="8"/>
                  </a:cubicBezTo>
                  <a:cubicBezTo>
                    <a:pt x="19" y="8"/>
                    <a:pt x="18" y="8"/>
                    <a:pt x="18" y="9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5" y="9"/>
                    <a:pt x="15" y="9"/>
                  </a:cubicBezTo>
                  <a:cubicBezTo>
                    <a:pt x="15" y="9"/>
                    <a:pt x="14" y="9"/>
                    <a:pt x="14" y="11"/>
                  </a:cubicBezTo>
                  <a:lnTo>
                    <a:pt x="14" y="14"/>
                  </a:lnTo>
                  <a:close/>
                  <a:moveTo>
                    <a:pt x="3" y="7"/>
                  </a:moveTo>
                  <a:cubicBezTo>
                    <a:pt x="4" y="7"/>
                    <a:pt x="5" y="9"/>
                    <a:pt x="5" y="9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10"/>
                    <a:pt x="9" y="10"/>
                    <a:pt x="10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3" y="8"/>
                    <a:pt x="14" y="7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6"/>
                    <a:pt x="15" y="6"/>
                    <a:pt x="14" y="5"/>
                  </a:cubicBezTo>
                  <a:cubicBezTo>
                    <a:pt x="14" y="3"/>
                    <a:pt x="13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5" name="Freeform 404"/>
            <p:cNvSpPr>
              <a:spLocks/>
            </p:cNvSpPr>
            <p:nvPr/>
          </p:nvSpPr>
          <p:spPr bwMode="auto">
            <a:xfrm>
              <a:off x="2947" y="1496"/>
              <a:ext cx="3" cy="4"/>
            </a:xfrm>
            <a:custGeom>
              <a:avLst/>
              <a:gdLst>
                <a:gd name="T0" fmla="*/ 1 w 2"/>
                <a:gd name="T1" fmla="*/ 0 h 2"/>
                <a:gd name="T2" fmla="*/ 2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6" name="Freeform 405"/>
            <p:cNvSpPr>
              <a:spLocks/>
            </p:cNvSpPr>
            <p:nvPr/>
          </p:nvSpPr>
          <p:spPr bwMode="auto">
            <a:xfrm>
              <a:off x="2943" y="1484"/>
              <a:ext cx="9" cy="17"/>
            </a:xfrm>
            <a:custGeom>
              <a:avLst/>
              <a:gdLst>
                <a:gd name="T0" fmla="*/ 5 w 5"/>
                <a:gd name="T1" fmla="*/ 10 h 10"/>
                <a:gd name="T2" fmla="*/ 3 w 5"/>
                <a:gd name="T3" fmla="*/ 9 h 10"/>
                <a:gd name="T4" fmla="*/ 2 w 5"/>
                <a:gd name="T5" fmla="*/ 9 h 10"/>
                <a:gd name="T6" fmla="*/ 2 w 5"/>
                <a:gd name="T7" fmla="*/ 7 h 10"/>
                <a:gd name="T8" fmla="*/ 2 w 5"/>
                <a:gd name="T9" fmla="*/ 7 h 10"/>
                <a:gd name="T10" fmla="*/ 0 w 5"/>
                <a:gd name="T11" fmla="*/ 0 h 10"/>
                <a:gd name="T12" fmla="*/ 5 w 5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0">
                  <a:moveTo>
                    <a:pt x="5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2" y="9"/>
                    <a:pt x="2" y="9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835" name="Group 607"/>
          <p:cNvGrpSpPr>
            <a:grpSpLocks/>
          </p:cNvGrpSpPr>
          <p:nvPr/>
        </p:nvGrpSpPr>
        <p:grpSpPr bwMode="auto">
          <a:xfrm>
            <a:off x="5376223" y="2098993"/>
            <a:ext cx="3999351" cy="3592987"/>
            <a:chOff x="2771" y="1000"/>
            <a:chExt cx="1229" cy="1167"/>
          </a:xfrm>
          <a:solidFill>
            <a:schemeClr val="bg1">
              <a:lumMod val="75000"/>
            </a:schemeClr>
          </a:solidFill>
        </p:grpSpPr>
        <p:sp>
          <p:nvSpPr>
            <p:cNvPr id="1037" name="Freeform 407"/>
            <p:cNvSpPr>
              <a:spLocks/>
            </p:cNvSpPr>
            <p:nvPr/>
          </p:nvSpPr>
          <p:spPr bwMode="auto">
            <a:xfrm>
              <a:off x="3142" y="1917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1"/>
                    <a:pt x="1" y="2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8" name="Freeform 408"/>
            <p:cNvSpPr>
              <a:spLocks/>
            </p:cNvSpPr>
            <p:nvPr/>
          </p:nvSpPr>
          <p:spPr bwMode="auto">
            <a:xfrm>
              <a:off x="3142" y="1917"/>
              <a:ext cx="5" cy="7"/>
            </a:xfrm>
            <a:custGeom>
              <a:avLst/>
              <a:gdLst>
                <a:gd name="T0" fmla="*/ 3 w 3"/>
                <a:gd name="T1" fmla="*/ 4 h 4"/>
                <a:gd name="T2" fmla="*/ 1 w 3"/>
                <a:gd name="T3" fmla="*/ 3 h 4"/>
                <a:gd name="T4" fmla="*/ 0 w 3"/>
                <a:gd name="T5" fmla="*/ 0 h 4"/>
                <a:gd name="T6" fmla="*/ 0 w 3"/>
                <a:gd name="T7" fmla="*/ 0 h 4"/>
                <a:gd name="T8" fmla="*/ 2 w 3"/>
                <a:gd name="T9" fmla="*/ 0 h 4"/>
                <a:gd name="T10" fmla="*/ 2 w 3"/>
                <a:gd name="T11" fmla="*/ 1 h 4"/>
                <a:gd name="T12" fmla="*/ 3 w 3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3" y="4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1"/>
                  </a:cubicBezTo>
                  <a:lnTo>
                    <a:pt x="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9" name="Freeform 409"/>
            <p:cNvSpPr>
              <a:spLocks/>
            </p:cNvSpPr>
            <p:nvPr/>
          </p:nvSpPr>
          <p:spPr bwMode="auto">
            <a:xfrm>
              <a:off x="3150" y="1922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0" name="Freeform 410"/>
            <p:cNvSpPr>
              <a:spLocks/>
            </p:cNvSpPr>
            <p:nvPr/>
          </p:nvSpPr>
          <p:spPr bwMode="auto">
            <a:xfrm>
              <a:off x="3147" y="1918"/>
              <a:ext cx="7" cy="9"/>
            </a:xfrm>
            <a:custGeom>
              <a:avLst/>
              <a:gdLst>
                <a:gd name="T0" fmla="*/ 4 w 4"/>
                <a:gd name="T1" fmla="*/ 5 h 5"/>
                <a:gd name="T2" fmla="*/ 0 w 4"/>
                <a:gd name="T3" fmla="*/ 2 h 5"/>
                <a:gd name="T4" fmla="*/ 1 w 4"/>
                <a:gd name="T5" fmla="*/ 1 h 5"/>
                <a:gd name="T6" fmla="*/ 2 w 4"/>
                <a:gd name="T7" fmla="*/ 1 h 5"/>
                <a:gd name="T8" fmla="*/ 4 w 4"/>
                <a:gd name="T9" fmla="*/ 0 h 5"/>
                <a:gd name="T10" fmla="*/ 4 w 4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5">
                  <a:moveTo>
                    <a:pt x="4" y="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1" name="Freeform 411"/>
            <p:cNvSpPr>
              <a:spLocks/>
            </p:cNvSpPr>
            <p:nvPr/>
          </p:nvSpPr>
          <p:spPr bwMode="auto">
            <a:xfrm>
              <a:off x="3155" y="1925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2" name="Freeform 412"/>
            <p:cNvSpPr>
              <a:spLocks/>
            </p:cNvSpPr>
            <p:nvPr/>
          </p:nvSpPr>
          <p:spPr bwMode="auto">
            <a:xfrm>
              <a:off x="3154" y="1924"/>
              <a:ext cx="3" cy="5"/>
            </a:xfrm>
            <a:custGeom>
              <a:avLst/>
              <a:gdLst>
                <a:gd name="T0" fmla="*/ 1 w 2"/>
                <a:gd name="T1" fmla="*/ 3 h 3"/>
                <a:gd name="T2" fmla="*/ 0 w 2"/>
                <a:gd name="T3" fmla="*/ 3 h 3"/>
                <a:gd name="T4" fmla="*/ 0 w 2"/>
                <a:gd name="T5" fmla="*/ 2 h 3"/>
                <a:gd name="T6" fmla="*/ 1 w 2"/>
                <a:gd name="T7" fmla="*/ 1 h 3"/>
                <a:gd name="T8" fmla="*/ 1 w 2"/>
                <a:gd name="T9" fmla="*/ 1 h 3"/>
                <a:gd name="T10" fmla="*/ 1 w 2"/>
                <a:gd name="T11" fmla="*/ 0 h 3"/>
                <a:gd name="T12" fmla="*/ 2 w 2"/>
                <a:gd name="T13" fmla="*/ 0 h 3"/>
                <a:gd name="T14" fmla="*/ 2 w 2"/>
                <a:gd name="T15" fmla="*/ 1 h 3"/>
                <a:gd name="T16" fmla="*/ 2 w 2"/>
                <a:gd name="T17" fmla="*/ 1 h 3"/>
                <a:gd name="T18" fmla="*/ 2 w 2"/>
                <a:gd name="T19" fmla="*/ 1 h 3"/>
                <a:gd name="T20" fmla="*/ 2 w 2"/>
                <a:gd name="T21" fmla="*/ 2 h 3"/>
                <a:gd name="T22" fmla="*/ 1 w 2"/>
                <a:gd name="T23" fmla="*/ 2 h 3"/>
                <a:gd name="T24" fmla="*/ 1 w 2"/>
                <a:gd name="T25" fmla="*/ 2 h 3"/>
                <a:gd name="T26" fmla="*/ 1 w 2"/>
                <a:gd name="T27" fmla="*/ 2 h 3"/>
                <a:gd name="T28" fmla="*/ 1 w 2"/>
                <a:gd name="T2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3" name="Freeform 413"/>
            <p:cNvSpPr>
              <a:spLocks/>
            </p:cNvSpPr>
            <p:nvPr/>
          </p:nvSpPr>
          <p:spPr bwMode="auto">
            <a:xfrm>
              <a:off x="2819" y="1438"/>
              <a:ext cx="85" cy="86"/>
            </a:xfrm>
            <a:custGeom>
              <a:avLst/>
              <a:gdLst>
                <a:gd name="T0" fmla="*/ 29 w 49"/>
                <a:gd name="T1" fmla="*/ 0 h 50"/>
                <a:gd name="T2" fmla="*/ 37 w 49"/>
                <a:gd name="T3" fmla="*/ 6 h 50"/>
                <a:gd name="T4" fmla="*/ 42 w 49"/>
                <a:gd name="T5" fmla="*/ 9 h 50"/>
                <a:gd name="T6" fmla="*/ 44 w 49"/>
                <a:gd name="T7" fmla="*/ 11 h 50"/>
                <a:gd name="T8" fmla="*/ 49 w 49"/>
                <a:gd name="T9" fmla="*/ 12 h 50"/>
                <a:gd name="T10" fmla="*/ 47 w 49"/>
                <a:gd name="T11" fmla="*/ 21 h 50"/>
                <a:gd name="T12" fmla="*/ 42 w 49"/>
                <a:gd name="T13" fmla="*/ 29 h 50"/>
                <a:gd name="T14" fmla="*/ 45 w 49"/>
                <a:gd name="T15" fmla="*/ 33 h 50"/>
                <a:gd name="T16" fmla="*/ 45 w 49"/>
                <a:gd name="T17" fmla="*/ 36 h 50"/>
                <a:gd name="T18" fmla="*/ 45 w 49"/>
                <a:gd name="T19" fmla="*/ 39 h 50"/>
                <a:gd name="T20" fmla="*/ 47 w 49"/>
                <a:gd name="T21" fmla="*/ 41 h 50"/>
                <a:gd name="T22" fmla="*/ 43 w 49"/>
                <a:gd name="T23" fmla="*/ 45 h 50"/>
                <a:gd name="T24" fmla="*/ 38 w 49"/>
                <a:gd name="T25" fmla="*/ 44 h 50"/>
                <a:gd name="T26" fmla="*/ 30 w 49"/>
                <a:gd name="T27" fmla="*/ 49 h 50"/>
                <a:gd name="T28" fmla="*/ 21 w 49"/>
                <a:gd name="T29" fmla="*/ 48 h 50"/>
                <a:gd name="T30" fmla="*/ 11 w 49"/>
                <a:gd name="T31" fmla="*/ 44 h 50"/>
                <a:gd name="T32" fmla="*/ 14 w 49"/>
                <a:gd name="T33" fmla="*/ 32 h 50"/>
                <a:gd name="T34" fmla="*/ 16 w 49"/>
                <a:gd name="T35" fmla="*/ 34 h 50"/>
                <a:gd name="T36" fmla="*/ 14 w 49"/>
                <a:gd name="T37" fmla="*/ 28 h 50"/>
                <a:gd name="T38" fmla="*/ 10 w 49"/>
                <a:gd name="T39" fmla="*/ 23 h 50"/>
                <a:gd name="T40" fmla="*/ 11 w 49"/>
                <a:gd name="T41" fmla="*/ 23 h 50"/>
                <a:gd name="T42" fmla="*/ 0 w 49"/>
                <a:gd name="T43" fmla="*/ 18 h 50"/>
                <a:gd name="T44" fmla="*/ 1 w 49"/>
                <a:gd name="T45" fmla="*/ 18 h 50"/>
                <a:gd name="T46" fmla="*/ 1 w 49"/>
                <a:gd name="T47" fmla="*/ 16 h 50"/>
                <a:gd name="T48" fmla="*/ 0 w 49"/>
                <a:gd name="T49" fmla="*/ 16 h 50"/>
                <a:gd name="T50" fmla="*/ 12 w 49"/>
                <a:gd name="T51" fmla="*/ 15 h 50"/>
                <a:gd name="T52" fmla="*/ 11 w 49"/>
                <a:gd name="T53" fmla="*/ 8 h 50"/>
                <a:gd name="T54" fmla="*/ 14 w 49"/>
                <a:gd name="T55" fmla="*/ 10 h 50"/>
                <a:gd name="T56" fmla="*/ 20 w 49"/>
                <a:gd name="T57" fmla="*/ 10 h 50"/>
                <a:gd name="T58" fmla="*/ 19 w 49"/>
                <a:gd name="T59" fmla="*/ 10 h 50"/>
                <a:gd name="T60" fmla="*/ 25 w 49"/>
                <a:gd name="T61" fmla="*/ 5 h 50"/>
                <a:gd name="T62" fmla="*/ 29 w 49"/>
                <a:gd name="T6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" h="50">
                  <a:moveTo>
                    <a:pt x="29" y="0"/>
                  </a:moveTo>
                  <a:cubicBezTo>
                    <a:pt x="29" y="2"/>
                    <a:pt x="35" y="7"/>
                    <a:pt x="37" y="6"/>
                  </a:cubicBezTo>
                  <a:cubicBezTo>
                    <a:pt x="36" y="9"/>
                    <a:pt x="40" y="8"/>
                    <a:pt x="42" y="9"/>
                  </a:cubicBezTo>
                  <a:cubicBezTo>
                    <a:pt x="43" y="9"/>
                    <a:pt x="43" y="11"/>
                    <a:pt x="44" y="11"/>
                  </a:cubicBezTo>
                  <a:cubicBezTo>
                    <a:pt x="46" y="12"/>
                    <a:pt x="48" y="12"/>
                    <a:pt x="49" y="12"/>
                  </a:cubicBezTo>
                  <a:cubicBezTo>
                    <a:pt x="49" y="13"/>
                    <a:pt x="47" y="20"/>
                    <a:pt x="47" y="21"/>
                  </a:cubicBezTo>
                  <a:cubicBezTo>
                    <a:pt x="44" y="21"/>
                    <a:pt x="41" y="26"/>
                    <a:pt x="42" y="29"/>
                  </a:cubicBezTo>
                  <a:cubicBezTo>
                    <a:pt x="45" y="24"/>
                    <a:pt x="45" y="32"/>
                    <a:pt x="45" y="33"/>
                  </a:cubicBezTo>
                  <a:cubicBezTo>
                    <a:pt x="46" y="34"/>
                    <a:pt x="45" y="35"/>
                    <a:pt x="45" y="36"/>
                  </a:cubicBezTo>
                  <a:cubicBezTo>
                    <a:pt x="45" y="37"/>
                    <a:pt x="45" y="38"/>
                    <a:pt x="45" y="39"/>
                  </a:cubicBezTo>
                  <a:cubicBezTo>
                    <a:pt x="46" y="41"/>
                    <a:pt x="47" y="39"/>
                    <a:pt x="47" y="41"/>
                  </a:cubicBezTo>
                  <a:cubicBezTo>
                    <a:pt x="48" y="43"/>
                    <a:pt x="45" y="44"/>
                    <a:pt x="43" y="45"/>
                  </a:cubicBezTo>
                  <a:cubicBezTo>
                    <a:pt x="41" y="47"/>
                    <a:pt x="40" y="45"/>
                    <a:pt x="38" y="44"/>
                  </a:cubicBezTo>
                  <a:cubicBezTo>
                    <a:pt x="34" y="43"/>
                    <a:pt x="29" y="44"/>
                    <a:pt x="30" y="49"/>
                  </a:cubicBezTo>
                  <a:cubicBezTo>
                    <a:pt x="28" y="50"/>
                    <a:pt x="23" y="47"/>
                    <a:pt x="21" y="48"/>
                  </a:cubicBezTo>
                  <a:cubicBezTo>
                    <a:pt x="17" y="49"/>
                    <a:pt x="14" y="46"/>
                    <a:pt x="11" y="44"/>
                  </a:cubicBezTo>
                  <a:cubicBezTo>
                    <a:pt x="15" y="42"/>
                    <a:pt x="14" y="36"/>
                    <a:pt x="14" y="32"/>
                  </a:cubicBezTo>
                  <a:cubicBezTo>
                    <a:pt x="15" y="33"/>
                    <a:pt x="15" y="33"/>
                    <a:pt x="16" y="34"/>
                  </a:cubicBezTo>
                  <a:cubicBezTo>
                    <a:pt x="14" y="32"/>
                    <a:pt x="15" y="30"/>
                    <a:pt x="14" y="28"/>
                  </a:cubicBezTo>
                  <a:cubicBezTo>
                    <a:pt x="12" y="26"/>
                    <a:pt x="10" y="27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0" y="23"/>
                    <a:pt x="1" y="19"/>
                    <a:pt x="0" y="18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" y="16"/>
                    <a:pt x="0" y="18"/>
                    <a:pt x="1" y="16"/>
                  </a:cubicBezTo>
                  <a:cubicBezTo>
                    <a:pt x="1" y="16"/>
                    <a:pt x="0" y="16"/>
                    <a:pt x="0" y="16"/>
                  </a:cubicBezTo>
                  <a:cubicBezTo>
                    <a:pt x="0" y="12"/>
                    <a:pt x="10" y="15"/>
                    <a:pt x="12" y="15"/>
                  </a:cubicBezTo>
                  <a:cubicBezTo>
                    <a:pt x="12" y="13"/>
                    <a:pt x="12" y="10"/>
                    <a:pt x="11" y="8"/>
                  </a:cubicBezTo>
                  <a:cubicBezTo>
                    <a:pt x="14" y="8"/>
                    <a:pt x="13" y="10"/>
                    <a:pt x="14" y="10"/>
                  </a:cubicBezTo>
                  <a:cubicBezTo>
                    <a:pt x="16" y="11"/>
                    <a:pt x="18" y="10"/>
                    <a:pt x="20" y="10"/>
                  </a:cubicBezTo>
                  <a:cubicBezTo>
                    <a:pt x="20" y="10"/>
                    <a:pt x="19" y="10"/>
                    <a:pt x="19" y="10"/>
                  </a:cubicBezTo>
                  <a:cubicBezTo>
                    <a:pt x="19" y="6"/>
                    <a:pt x="23" y="7"/>
                    <a:pt x="25" y="5"/>
                  </a:cubicBezTo>
                  <a:cubicBezTo>
                    <a:pt x="27" y="1"/>
                    <a:pt x="24" y="1"/>
                    <a:pt x="29" y="0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4" name="Freeform 414"/>
            <p:cNvSpPr>
              <a:spLocks noEditPoints="1"/>
            </p:cNvSpPr>
            <p:nvPr/>
          </p:nvSpPr>
          <p:spPr bwMode="auto">
            <a:xfrm>
              <a:off x="2816" y="1434"/>
              <a:ext cx="91" cy="90"/>
            </a:xfrm>
            <a:custGeom>
              <a:avLst/>
              <a:gdLst>
                <a:gd name="T0" fmla="*/ 23 w 53"/>
                <a:gd name="T1" fmla="*/ 51 h 52"/>
                <a:gd name="T2" fmla="*/ 11 w 53"/>
                <a:gd name="T3" fmla="*/ 46 h 52"/>
                <a:gd name="T4" fmla="*/ 15 w 53"/>
                <a:gd name="T5" fmla="*/ 34 h 52"/>
                <a:gd name="T6" fmla="*/ 15 w 53"/>
                <a:gd name="T7" fmla="*/ 31 h 52"/>
                <a:gd name="T8" fmla="*/ 1 w 53"/>
                <a:gd name="T9" fmla="*/ 20 h 52"/>
                <a:gd name="T10" fmla="*/ 0 w 53"/>
                <a:gd name="T11" fmla="*/ 19 h 52"/>
                <a:gd name="T12" fmla="*/ 1 w 53"/>
                <a:gd name="T13" fmla="*/ 18 h 52"/>
                <a:gd name="T14" fmla="*/ 13 w 53"/>
                <a:gd name="T15" fmla="*/ 16 h 52"/>
                <a:gd name="T16" fmla="*/ 12 w 53"/>
                <a:gd name="T17" fmla="*/ 9 h 52"/>
                <a:gd name="T18" fmla="*/ 16 w 53"/>
                <a:gd name="T19" fmla="*/ 11 h 52"/>
                <a:gd name="T20" fmla="*/ 26 w 53"/>
                <a:gd name="T21" fmla="*/ 7 h 52"/>
                <a:gd name="T22" fmla="*/ 32 w 53"/>
                <a:gd name="T23" fmla="*/ 0 h 52"/>
                <a:gd name="T24" fmla="*/ 39 w 53"/>
                <a:gd name="T25" fmla="*/ 7 h 52"/>
                <a:gd name="T26" fmla="*/ 40 w 53"/>
                <a:gd name="T27" fmla="*/ 8 h 52"/>
                <a:gd name="T28" fmla="*/ 45 w 53"/>
                <a:gd name="T29" fmla="*/ 10 h 52"/>
                <a:gd name="T30" fmla="*/ 53 w 53"/>
                <a:gd name="T31" fmla="*/ 14 h 52"/>
                <a:gd name="T32" fmla="*/ 49 w 53"/>
                <a:gd name="T33" fmla="*/ 23 h 52"/>
                <a:gd name="T34" fmla="*/ 48 w 53"/>
                <a:gd name="T35" fmla="*/ 33 h 52"/>
                <a:gd name="T36" fmla="*/ 48 w 53"/>
                <a:gd name="T37" fmla="*/ 38 h 52"/>
                <a:gd name="T38" fmla="*/ 49 w 53"/>
                <a:gd name="T39" fmla="*/ 41 h 52"/>
                <a:gd name="T40" fmla="*/ 46 w 53"/>
                <a:gd name="T41" fmla="*/ 48 h 52"/>
                <a:gd name="T42" fmla="*/ 34 w 53"/>
                <a:gd name="T43" fmla="*/ 48 h 52"/>
                <a:gd name="T44" fmla="*/ 32 w 53"/>
                <a:gd name="T45" fmla="*/ 52 h 52"/>
                <a:gd name="T46" fmla="*/ 31 w 53"/>
                <a:gd name="T47" fmla="*/ 50 h 52"/>
                <a:gd name="T48" fmla="*/ 42 w 53"/>
                <a:gd name="T49" fmla="*/ 46 h 52"/>
                <a:gd name="T50" fmla="*/ 46 w 53"/>
                <a:gd name="T51" fmla="*/ 45 h 52"/>
                <a:gd name="T52" fmla="*/ 48 w 53"/>
                <a:gd name="T53" fmla="*/ 43 h 52"/>
                <a:gd name="T54" fmla="*/ 46 w 53"/>
                <a:gd name="T55" fmla="*/ 38 h 52"/>
                <a:gd name="T56" fmla="*/ 46 w 53"/>
                <a:gd name="T57" fmla="*/ 34 h 52"/>
                <a:gd name="T58" fmla="*/ 43 w 53"/>
                <a:gd name="T59" fmla="*/ 33 h 52"/>
                <a:gd name="T60" fmla="*/ 49 w 53"/>
                <a:gd name="T61" fmla="*/ 17 h 52"/>
                <a:gd name="T62" fmla="*/ 44 w 53"/>
                <a:gd name="T63" fmla="*/ 13 h 52"/>
                <a:gd name="T64" fmla="*/ 39 w 53"/>
                <a:gd name="T65" fmla="*/ 10 h 52"/>
                <a:gd name="T66" fmla="*/ 30 w 53"/>
                <a:gd name="T67" fmla="*/ 3 h 52"/>
                <a:gd name="T68" fmla="*/ 24 w 53"/>
                <a:gd name="T69" fmla="*/ 10 h 52"/>
                <a:gd name="T70" fmla="*/ 22 w 53"/>
                <a:gd name="T71" fmla="*/ 13 h 52"/>
                <a:gd name="T72" fmla="*/ 14 w 53"/>
                <a:gd name="T73" fmla="*/ 12 h 52"/>
                <a:gd name="T74" fmla="*/ 14 w 53"/>
                <a:gd name="T75" fmla="*/ 18 h 52"/>
                <a:gd name="T76" fmla="*/ 4 w 53"/>
                <a:gd name="T77" fmla="*/ 19 h 52"/>
                <a:gd name="T78" fmla="*/ 4 w 53"/>
                <a:gd name="T79" fmla="*/ 20 h 52"/>
                <a:gd name="T80" fmla="*/ 13 w 53"/>
                <a:gd name="T81" fmla="*/ 26 h 52"/>
                <a:gd name="T82" fmla="*/ 17 w 53"/>
                <a:gd name="T83" fmla="*/ 32 h 52"/>
                <a:gd name="T84" fmla="*/ 17 w 53"/>
                <a:gd name="T85" fmla="*/ 36 h 52"/>
                <a:gd name="T86" fmla="*/ 22 w 53"/>
                <a:gd name="T87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3" h="52">
                  <a:moveTo>
                    <a:pt x="32" y="52"/>
                  </a:moveTo>
                  <a:cubicBezTo>
                    <a:pt x="31" y="52"/>
                    <a:pt x="29" y="52"/>
                    <a:pt x="28" y="52"/>
                  </a:cubicBezTo>
                  <a:cubicBezTo>
                    <a:pt x="26" y="51"/>
                    <a:pt x="24" y="51"/>
                    <a:pt x="23" y="51"/>
                  </a:cubicBezTo>
                  <a:cubicBezTo>
                    <a:pt x="22" y="51"/>
                    <a:pt x="22" y="51"/>
                    <a:pt x="21" y="51"/>
                  </a:cubicBezTo>
                  <a:cubicBezTo>
                    <a:pt x="18" y="51"/>
                    <a:pt x="16" y="49"/>
                    <a:pt x="13" y="48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5" y="44"/>
                    <a:pt x="15" y="41"/>
                    <a:pt x="15" y="38"/>
                  </a:cubicBezTo>
                  <a:cubicBezTo>
                    <a:pt x="15" y="36"/>
                    <a:pt x="15" y="35"/>
                    <a:pt x="15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5" y="33"/>
                    <a:pt x="15" y="33"/>
                  </a:cubicBezTo>
                  <a:cubicBezTo>
                    <a:pt x="15" y="32"/>
                    <a:pt x="15" y="31"/>
                    <a:pt x="15" y="31"/>
                  </a:cubicBezTo>
                  <a:cubicBezTo>
                    <a:pt x="15" y="30"/>
                    <a:pt x="14" y="30"/>
                    <a:pt x="13" y="29"/>
                  </a:cubicBezTo>
                  <a:cubicBezTo>
                    <a:pt x="12" y="29"/>
                    <a:pt x="11" y="28"/>
                    <a:pt x="11" y="25"/>
                  </a:cubicBezTo>
                  <a:cubicBezTo>
                    <a:pt x="7" y="24"/>
                    <a:pt x="2" y="22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6"/>
                    <a:pt x="3" y="15"/>
                    <a:pt x="6" y="15"/>
                  </a:cubicBezTo>
                  <a:cubicBezTo>
                    <a:pt x="8" y="15"/>
                    <a:pt x="10" y="15"/>
                    <a:pt x="11" y="16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2" y="12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9"/>
                    <a:pt x="16" y="10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7" y="11"/>
                    <a:pt x="19" y="11"/>
                    <a:pt x="20" y="11"/>
                  </a:cubicBezTo>
                  <a:cubicBezTo>
                    <a:pt x="21" y="9"/>
                    <a:pt x="22" y="8"/>
                    <a:pt x="24" y="8"/>
                  </a:cubicBezTo>
                  <a:cubicBezTo>
                    <a:pt x="25" y="8"/>
                    <a:pt x="25" y="7"/>
                    <a:pt x="26" y="7"/>
                  </a:cubicBezTo>
                  <a:cubicBezTo>
                    <a:pt x="27" y="5"/>
                    <a:pt x="27" y="5"/>
                    <a:pt x="27" y="4"/>
                  </a:cubicBezTo>
                  <a:cubicBezTo>
                    <a:pt x="27" y="2"/>
                    <a:pt x="27" y="2"/>
                    <a:pt x="31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2" y="2"/>
                    <a:pt x="32" y="3"/>
                    <a:pt x="33" y="4"/>
                  </a:cubicBezTo>
                  <a:cubicBezTo>
                    <a:pt x="34" y="5"/>
                    <a:pt x="37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9"/>
                    <a:pt x="40" y="9"/>
                  </a:cubicBezTo>
                  <a:cubicBezTo>
                    <a:pt x="40" y="9"/>
                    <a:pt x="41" y="10"/>
                    <a:pt x="42" y="10"/>
                  </a:cubicBezTo>
                  <a:cubicBezTo>
                    <a:pt x="43" y="10"/>
                    <a:pt x="44" y="10"/>
                    <a:pt x="45" y="10"/>
                  </a:cubicBezTo>
                  <a:cubicBezTo>
                    <a:pt x="45" y="10"/>
                    <a:pt x="46" y="11"/>
                    <a:pt x="46" y="11"/>
                  </a:cubicBezTo>
                  <a:cubicBezTo>
                    <a:pt x="46" y="12"/>
                    <a:pt x="47" y="12"/>
                    <a:pt x="47" y="12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6"/>
                    <a:pt x="51" y="18"/>
                  </a:cubicBezTo>
                  <a:cubicBezTo>
                    <a:pt x="50" y="23"/>
                    <a:pt x="50" y="23"/>
                    <a:pt x="49" y="23"/>
                  </a:cubicBezTo>
                  <a:cubicBezTo>
                    <a:pt x="47" y="24"/>
                    <a:pt x="45" y="26"/>
                    <a:pt x="45" y="29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7" y="28"/>
                    <a:pt x="48" y="31"/>
                    <a:pt x="48" y="33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9" y="36"/>
                    <a:pt x="48" y="37"/>
                    <a:pt x="48" y="37"/>
                  </a:cubicBezTo>
                  <a:cubicBezTo>
                    <a:pt x="48" y="37"/>
                    <a:pt x="48" y="38"/>
                    <a:pt x="48" y="38"/>
                  </a:cubicBezTo>
                  <a:cubicBezTo>
                    <a:pt x="48" y="39"/>
                    <a:pt x="48" y="39"/>
                    <a:pt x="48" y="40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0" y="41"/>
                    <a:pt x="50" y="41"/>
                    <a:pt x="50" y="43"/>
                  </a:cubicBezTo>
                  <a:cubicBezTo>
                    <a:pt x="51" y="45"/>
                    <a:pt x="48" y="46"/>
                    <a:pt x="47" y="47"/>
                  </a:cubicBezTo>
                  <a:cubicBezTo>
                    <a:pt x="46" y="47"/>
                    <a:pt x="46" y="48"/>
                    <a:pt x="46" y="48"/>
                  </a:cubicBezTo>
                  <a:cubicBezTo>
                    <a:pt x="44" y="49"/>
                    <a:pt x="43" y="48"/>
                    <a:pt x="41" y="48"/>
                  </a:cubicBezTo>
                  <a:cubicBezTo>
                    <a:pt x="41" y="47"/>
                    <a:pt x="40" y="47"/>
                    <a:pt x="39" y="47"/>
                  </a:cubicBezTo>
                  <a:cubicBezTo>
                    <a:pt x="37" y="46"/>
                    <a:pt x="35" y="47"/>
                    <a:pt x="34" y="48"/>
                  </a:cubicBezTo>
                  <a:cubicBezTo>
                    <a:pt x="33" y="49"/>
                    <a:pt x="33" y="50"/>
                    <a:pt x="33" y="51"/>
                  </a:cubicBezTo>
                  <a:cubicBezTo>
                    <a:pt x="34" y="52"/>
                    <a:pt x="34" y="52"/>
                    <a:pt x="34" y="52"/>
                  </a:cubicBezTo>
                  <a:lnTo>
                    <a:pt x="32" y="52"/>
                  </a:lnTo>
                  <a:close/>
                  <a:moveTo>
                    <a:pt x="24" y="49"/>
                  </a:moveTo>
                  <a:cubicBezTo>
                    <a:pt x="25" y="49"/>
                    <a:pt x="27" y="49"/>
                    <a:pt x="28" y="50"/>
                  </a:cubicBezTo>
                  <a:cubicBezTo>
                    <a:pt x="29" y="50"/>
                    <a:pt x="30" y="50"/>
                    <a:pt x="31" y="50"/>
                  </a:cubicBezTo>
                  <a:cubicBezTo>
                    <a:pt x="31" y="49"/>
                    <a:pt x="32" y="47"/>
                    <a:pt x="32" y="47"/>
                  </a:cubicBezTo>
                  <a:cubicBezTo>
                    <a:pt x="34" y="45"/>
                    <a:pt x="37" y="44"/>
                    <a:pt x="40" y="45"/>
                  </a:cubicBezTo>
                  <a:cubicBezTo>
                    <a:pt x="41" y="45"/>
                    <a:pt x="41" y="46"/>
                    <a:pt x="42" y="46"/>
                  </a:cubicBezTo>
                  <a:cubicBezTo>
                    <a:pt x="43" y="46"/>
                    <a:pt x="43" y="47"/>
                    <a:pt x="44" y="47"/>
                  </a:cubicBezTo>
                  <a:cubicBezTo>
                    <a:pt x="44" y="47"/>
                    <a:pt x="44" y="47"/>
                    <a:pt x="45" y="46"/>
                  </a:cubicBezTo>
                  <a:cubicBezTo>
                    <a:pt x="45" y="46"/>
                    <a:pt x="45" y="46"/>
                    <a:pt x="46" y="45"/>
                  </a:cubicBezTo>
                  <a:cubicBezTo>
                    <a:pt x="47" y="45"/>
                    <a:pt x="48" y="44"/>
                    <a:pt x="48" y="43"/>
                  </a:cubicBezTo>
                  <a:cubicBezTo>
                    <a:pt x="48" y="43"/>
                    <a:pt x="48" y="43"/>
                    <a:pt x="48" y="43"/>
                  </a:cubicBezTo>
                  <a:cubicBezTo>
                    <a:pt x="48" y="43"/>
                    <a:pt x="48" y="43"/>
                    <a:pt x="48" y="43"/>
                  </a:cubicBezTo>
                  <a:cubicBezTo>
                    <a:pt x="47" y="43"/>
                    <a:pt x="47" y="42"/>
                    <a:pt x="46" y="41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39"/>
                    <a:pt x="46" y="38"/>
                  </a:cubicBezTo>
                  <a:cubicBezTo>
                    <a:pt x="46" y="38"/>
                    <a:pt x="46" y="37"/>
                    <a:pt x="46" y="37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6" y="35"/>
                    <a:pt x="46" y="35"/>
                    <a:pt x="46" y="34"/>
                  </a:cubicBezTo>
                  <a:cubicBezTo>
                    <a:pt x="46" y="33"/>
                    <a:pt x="46" y="31"/>
                    <a:pt x="45" y="30"/>
                  </a:cubicBezTo>
                  <a:cubicBezTo>
                    <a:pt x="45" y="31"/>
                    <a:pt x="45" y="31"/>
                    <a:pt x="44" y="32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2" y="28"/>
                    <a:pt x="45" y="23"/>
                    <a:pt x="48" y="22"/>
                  </a:cubicBezTo>
                  <a:cubicBezTo>
                    <a:pt x="48" y="21"/>
                    <a:pt x="49" y="19"/>
                    <a:pt x="49" y="17"/>
                  </a:cubicBezTo>
                  <a:cubicBezTo>
                    <a:pt x="50" y="16"/>
                    <a:pt x="50" y="16"/>
                    <a:pt x="50" y="15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5" y="14"/>
                    <a:pt x="45" y="13"/>
                    <a:pt x="44" y="13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3" y="12"/>
                    <a:pt x="43" y="12"/>
                    <a:pt x="42" y="12"/>
                  </a:cubicBezTo>
                  <a:cubicBezTo>
                    <a:pt x="41" y="11"/>
                    <a:pt x="39" y="11"/>
                    <a:pt x="39" y="10"/>
                  </a:cubicBezTo>
                  <a:cubicBezTo>
                    <a:pt x="38" y="10"/>
                    <a:pt x="38" y="9"/>
                    <a:pt x="38" y="9"/>
                  </a:cubicBezTo>
                  <a:cubicBezTo>
                    <a:pt x="36" y="9"/>
                    <a:pt x="33" y="7"/>
                    <a:pt x="31" y="5"/>
                  </a:cubicBezTo>
                  <a:cubicBezTo>
                    <a:pt x="31" y="4"/>
                    <a:pt x="30" y="4"/>
                    <a:pt x="30" y="3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5"/>
                    <a:pt x="28" y="6"/>
                    <a:pt x="27" y="8"/>
                  </a:cubicBezTo>
                  <a:cubicBezTo>
                    <a:pt x="27" y="9"/>
                    <a:pt x="25" y="9"/>
                    <a:pt x="24" y="10"/>
                  </a:cubicBezTo>
                  <a:cubicBezTo>
                    <a:pt x="23" y="10"/>
                    <a:pt x="23" y="10"/>
                    <a:pt x="2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3"/>
                    <a:pt x="21" y="13"/>
                    <a:pt x="20" y="13"/>
                  </a:cubicBezTo>
                  <a:cubicBezTo>
                    <a:pt x="19" y="13"/>
                    <a:pt x="17" y="13"/>
                    <a:pt x="16" y="13"/>
                  </a:cubicBezTo>
                  <a:cubicBezTo>
                    <a:pt x="15" y="13"/>
                    <a:pt x="15" y="12"/>
                    <a:pt x="14" y="12"/>
                  </a:cubicBezTo>
                  <a:cubicBezTo>
                    <a:pt x="15" y="13"/>
                    <a:pt x="15" y="14"/>
                    <a:pt x="15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2" y="18"/>
                    <a:pt x="11" y="17"/>
                  </a:cubicBezTo>
                  <a:cubicBezTo>
                    <a:pt x="9" y="17"/>
                    <a:pt x="6" y="17"/>
                    <a:pt x="5" y="17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2"/>
                    <a:pt x="12" y="24"/>
                    <a:pt x="13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4" y="27"/>
                    <a:pt x="14" y="28"/>
                  </a:cubicBezTo>
                  <a:cubicBezTo>
                    <a:pt x="15" y="28"/>
                    <a:pt x="16" y="29"/>
                    <a:pt x="17" y="30"/>
                  </a:cubicBezTo>
                  <a:cubicBezTo>
                    <a:pt x="17" y="31"/>
                    <a:pt x="17" y="32"/>
                    <a:pt x="17" y="32"/>
                  </a:cubicBezTo>
                  <a:cubicBezTo>
                    <a:pt x="17" y="33"/>
                    <a:pt x="18" y="34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7"/>
                    <a:pt x="17" y="37"/>
                    <a:pt x="17" y="38"/>
                  </a:cubicBezTo>
                  <a:cubicBezTo>
                    <a:pt x="17" y="41"/>
                    <a:pt x="17" y="44"/>
                    <a:pt x="15" y="46"/>
                  </a:cubicBezTo>
                  <a:cubicBezTo>
                    <a:pt x="17" y="48"/>
                    <a:pt x="20" y="50"/>
                    <a:pt x="22" y="49"/>
                  </a:cubicBezTo>
                  <a:cubicBezTo>
                    <a:pt x="23" y="49"/>
                    <a:pt x="23" y="49"/>
                    <a:pt x="24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5" name="Freeform 415"/>
            <p:cNvSpPr>
              <a:spLocks/>
            </p:cNvSpPr>
            <p:nvPr/>
          </p:nvSpPr>
          <p:spPr bwMode="auto">
            <a:xfrm>
              <a:off x="2907" y="1517"/>
              <a:ext cx="7" cy="15"/>
            </a:xfrm>
            <a:custGeom>
              <a:avLst/>
              <a:gdLst>
                <a:gd name="T0" fmla="*/ 3 w 4"/>
                <a:gd name="T1" fmla="*/ 0 h 9"/>
                <a:gd name="T2" fmla="*/ 3 w 4"/>
                <a:gd name="T3" fmla="*/ 9 h 9"/>
                <a:gd name="T4" fmla="*/ 0 w 4"/>
                <a:gd name="T5" fmla="*/ 3 h 9"/>
                <a:gd name="T6" fmla="*/ 3 w 4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9">
                  <a:moveTo>
                    <a:pt x="3" y="0"/>
                  </a:moveTo>
                  <a:cubicBezTo>
                    <a:pt x="4" y="4"/>
                    <a:pt x="4" y="5"/>
                    <a:pt x="3" y="9"/>
                  </a:cubicBezTo>
                  <a:cubicBezTo>
                    <a:pt x="2" y="8"/>
                    <a:pt x="0" y="5"/>
                    <a:pt x="0" y="3"/>
                  </a:cubicBezTo>
                  <a:cubicBezTo>
                    <a:pt x="1" y="1"/>
                    <a:pt x="3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6" name="Freeform 416"/>
            <p:cNvSpPr>
              <a:spLocks noEditPoints="1"/>
            </p:cNvSpPr>
            <p:nvPr/>
          </p:nvSpPr>
          <p:spPr bwMode="auto">
            <a:xfrm>
              <a:off x="2905" y="1507"/>
              <a:ext cx="11" cy="27"/>
            </a:xfrm>
            <a:custGeom>
              <a:avLst/>
              <a:gdLst>
                <a:gd name="T0" fmla="*/ 5 w 6"/>
                <a:gd name="T1" fmla="*/ 16 h 16"/>
                <a:gd name="T2" fmla="*/ 4 w 6"/>
                <a:gd name="T3" fmla="*/ 16 h 16"/>
                <a:gd name="T4" fmla="*/ 1 w 6"/>
                <a:gd name="T5" fmla="*/ 9 h 16"/>
                <a:gd name="T6" fmla="*/ 3 w 6"/>
                <a:gd name="T7" fmla="*/ 7 h 16"/>
                <a:gd name="T8" fmla="*/ 3 w 6"/>
                <a:gd name="T9" fmla="*/ 6 h 16"/>
                <a:gd name="T10" fmla="*/ 4 w 6"/>
                <a:gd name="T11" fmla="*/ 0 h 16"/>
                <a:gd name="T12" fmla="*/ 5 w 6"/>
                <a:gd name="T13" fmla="*/ 6 h 16"/>
                <a:gd name="T14" fmla="*/ 5 w 6"/>
                <a:gd name="T15" fmla="*/ 15 h 16"/>
                <a:gd name="T16" fmla="*/ 5 w 6"/>
                <a:gd name="T17" fmla="*/ 16 h 16"/>
                <a:gd name="T18" fmla="*/ 4 w 6"/>
                <a:gd name="T19" fmla="*/ 8 h 16"/>
                <a:gd name="T20" fmla="*/ 3 w 6"/>
                <a:gd name="T21" fmla="*/ 9 h 16"/>
                <a:gd name="T22" fmla="*/ 2 w 6"/>
                <a:gd name="T23" fmla="*/ 9 h 16"/>
                <a:gd name="T24" fmla="*/ 4 w 6"/>
                <a:gd name="T25" fmla="*/ 13 h 16"/>
                <a:gd name="T26" fmla="*/ 4 w 6"/>
                <a:gd name="T27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16">
                  <a:moveTo>
                    <a:pt x="5" y="16"/>
                  </a:moveTo>
                  <a:cubicBezTo>
                    <a:pt x="4" y="16"/>
                    <a:pt x="4" y="16"/>
                    <a:pt x="4" y="16"/>
                  </a:cubicBezTo>
                  <a:cubicBezTo>
                    <a:pt x="2" y="14"/>
                    <a:pt x="0" y="11"/>
                    <a:pt x="1" y="9"/>
                  </a:cubicBezTo>
                  <a:cubicBezTo>
                    <a:pt x="1" y="7"/>
                    <a:pt x="2" y="7"/>
                    <a:pt x="3" y="7"/>
                  </a:cubicBezTo>
                  <a:cubicBezTo>
                    <a:pt x="3" y="7"/>
                    <a:pt x="3" y="7"/>
                    <a:pt x="3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10"/>
                    <a:pt x="6" y="11"/>
                    <a:pt x="5" y="15"/>
                  </a:cubicBezTo>
                  <a:lnTo>
                    <a:pt x="5" y="16"/>
                  </a:lnTo>
                  <a:close/>
                  <a:moveTo>
                    <a:pt x="4" y="8"/>
                  </a:moveTo>
                  <a:cubicBezTo>
                    <a:pt x="4" y="9"/>
                    <a:pt x="3" y="9"/>
                    <a:pt x="3" y="9"/>
                  </a:cubicBezTo>
                  <a:cubicBezTo>
                    <a:pt x="3" y="9"/>
                    <a:pt x="3" y="9"/>
                    <a:pt x="2" y="9"/>
                  </a:cubicBezTo>
                  <a:cubicBezTo>
                    <a:pt x="2" y="10"/>
                    <a:pt x="3" y="12"/>
                    <a:pt x="4" y="13"/>
                  </a:cubicBezTo>
                  <a:cubicBezTo>
                    <a:pt x="4" y="11"/>
                    <a:pt x="4" y="10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7" name="Freeform 417"/>
            <p:cNvSpPr>
              <a:spLocks/>
            </p:cNvSpPr>
            <p:nvPr/>
          </p:nvSpPr>
          <p:spPr bwMode="auto">
            <a:xfrm>
              <a:off x="3259" y="1555"/>
              <a:ext cx="98" cy="77"/>
            </a:xfrm>
            <a:custGeom>
              <a:avLst/>
              <a:gdLst>
                <a:gd name="T0" fmla="*/ 24 w 57"/>
                <a:gd name="T1" fmla="*/ 7 h 45"/>
                <a:gd name="T2" fmla="*/ 30 w 57"/>
                <a:gd name="T3" fmla="*/ 9 h 45"/>
                <a:gd name="T4" fmla="*/ 35 w 57"/>
                <a:gd name="T5" fmla="*/ 9 h 45"/>
                <a:gd name="T6" fmla="*/ 36 w 57"/>
                <a:gd name="T7" fmla="*/ 6 h 45"/>
                <a:gd name="T8" fmla="*/ 42 w 57"/>
                <a:gd name="T9" fmla="*/ 2 h 45"/>
                <a:gd name="T10" fmla="*/ 44 w 57"/>
                <a:gd name="T11" fmla="*/ 11 h 45"/>
                <a:gd name="T12" fmla="*/ 57 w 57"/>
                <a:gd name="T13" fmla="*/ 7 h 45"/>
                <a:gd name="T14" fmla="*/ 55 w 57"/>
                <a:gd name="T15" fmla="*/ 9 h 45"/>
                <a:gd name="T16" fmla="*/ 56 w 57"/>
                <a:gd name="T17" fmla="*/ 9 h 45"/>
                <a:gd name="T18" fmla="*/ 42 w 57"/>
                <a:gd name="T19" fmla="*/ 14 h 45"/>
                <a:gd name="T20" fmla="*/ 44 w 57"/>
                <a:gd name="T21" fmla="*/ 17 h 45"/>
                <a:gd name="T22" fmla="*/ 42 w 57"/>
                <a:gd name="T23" fmla="*/ 21 h 45"/>
                <a:gd name="T24" fmla="*/ 37 w 57"/>
                <a:gd name="T25" fmla="*/ 23 h 45"/>
                <a:gd name="T26" fmla="*/ 39 w 57"/>
                <a:gd name="T27" fmla="*/ 26 h 45"/>
                <a:gd name="T28" fmla="*/ 35 w 57"/>
                <a:gd name="T29" fmla="*/ 28 h 45"/>
                <a:gd name="T30" fmla="*/ 35 w 57"/>
                <a:gd name="T31" fmla="*/ 33 h 45"/>
                <a:gd name="T32" fmla="*/ 29 w 57"/>
                <a:gd name="T33" fmla="*/ 36 h 45"/>
                <a:gd name="T34" fmla="*/ 23 w 57"/>
                <a:gd name="T35" fmla="*/ 40 h 45"/>
                <a:gd name="T36" fmla="*/ 18 w 57"/>
                <a:gd name="T37" fmla="*/ 44 h 45"/>
                <a:gd name="T38" fmla="*/ 2 w 57"/>
                <a:gd name="T39" fmla="*/ 43 h 45"/>
                <a:gd name="T40" fmla="*/ 5 w 57"/>
                <a:gd name="T41" fmla="*/ 36 h 45"/>
                <a:gd name="T42" fmla="*/ 1 w 57"/>
                <a:gd name="T43" fmla="*/ 34 h 45"/>
                <a:gd name="T44" fmla="*/ 0 w 57"/>
                <a:gd name="T45" fmla="*/ 29 h 45"/>
                <a:gd name="T46" fmla="*/ 1 w 57"/>
                <a:gd name="T47" fmla="*/ 25 h 45"/>
                <a:gd name="T48" fmla="*/ 0 w 57"/>
                <a:gd name="T49" fmla="*/ 23 h 45"/>
                <a:gd name="T50" fmla="*/ 3 w 57"/>
                <a:gd name="T51" fmla="*/ 19 h 45"/>
                <a:gd name="T52" fmla="*/ 3 w 57"/>
                <a:gd name="T53" fmla="*/ 15 h 45"/>
                <a:gd name="T54" fmla="*/ 11 w 57"/>
                <a:gd name="T55" fmla="*/ 15 h 45"/>
                <a:gd name="T56" fmla="*/ 17 w 57"/>
                <a:gd name="T57" fmla="*/ 9 h 45"/>
                <a:gd name="T58" fmla="*/ 24 w 57"/>
                <a:gd name="T59" fmla="*/ 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45">
                  <a:moveTo>
                    <a:pt x="24" y="7"/>
                  </a:moveTo>
                  <a:cubicBezTo>
                    <a:pt x="26" y="7"/>
                    <a:pt x="28" y="7"/>
                    <a:pt x="30" y="9"/>
                  </a:cubicBezTo>
                  <a:cubicBezTo>
                    <a:pt x="31" y="10"/>
                    <a:pt x="33" y="6"/>
                    <a:pt x="35" y="9"/>
                  </a:cubicBezTo>
                  <a:cubicBezTo>
                    <a:pt x="35" y="8"/>
                    <a:pt x="36" y="7"/>
                    <a:pt x="36" y="6"/>
                  </a:cubicBezTo>
                  <a:cubicBezTo>
                    <a:pt x="40" y="8"/>
                    <a:pt x="39" y="0"/>
                    <a:pt x="42" y="2"/>
                  </a:cubicBezTo>
                  <a:cubicBezTo>
                    <a:pt x="44" y="4"/>
                    <a:pt x="42" y="8"/>
                    <a:pt x="44" y="11"/>
                  </a:cubicBezTo>
                  <a:cubicBezTo>
                    <a:pt x="50" y="8"/>
                    <a:pt x="51" y="7"/>
                    <a:pt x="57" y="7"/>
                  </a:cubicBezTo>
                  <a:cubicBezTo>
                    <a:pt x="56" y="8"/>
                    <a:pt x="56" y="8"/>
                    <a:pt x="55" y="9"/>
                  </a:cubicBezTo>
                  <a:cubicBezTo>
                    <a:pt x="55" y="9"/>
                    <a:pt x="56" y="9"/>
                    <a:pt x="56" y="9"/>
                  </a:cubicBezTo>
                  <a:cubicBezTo>
                    <a:pt x="53" y="10"/>
                    <a:pt x="43" y="10"/>
                    <a:pt x="42" y="14"/>
                  </a:cubicBezTo>
                  <a:cubicBezTo>
                    <a:pt x="42" y="14"/>
                    <a:pt x="44" y="16"/>
                    <a:pt x="44" y="17"/>
                  </a:cubicBezTo>
                  <a:cubicBezTo>
                    <a:pt x="44" y="18"/>
                    <a:pt x="43" y="19"/>
                    <a:pt x="42" y="21"/>
                  </a:cubicBezTo>
                  <a:cubicBezTo>
                    <a:pt x="40" y="23"/>
                    <a:pt x="42" y="23"/>
                    <a:pt x="37" y="23"/>
                  </a:cubicBezTo>
                  <a:cubicBezTo>
                    <a:pt x="38" y="24"/>
                    <a:pt x="38" y="26"/>
                    <a:pt x="39" y="26"/>
                  </a:cubicBezTo>
                  <a:cubicBezTo>
                    <a:pt x="38" y="27"/>
                    <a:pt x="36" y="27"/>
                    <a:pt x="35" y="28"/>
                  </a:cubicBezTo>
                  <a:cubicBezTo>
                    <a:pt x="35" y="29"/>
                    <a:pt x="35" y="33"/>
                    <a:pt x="35" y="33"/>
                  </a:cubicBezTo>
                  <a:cubicBezTo>
                    <a:pt x="34" y="35"/>
                    <a:pt x="28" y="33"/>
                    <a:pt x="29" y="36"/>
                  </a:cubicBezTo>
                  <a:cubicBezTo>
                    <a:pt x="26" y="36"/>
                    <a:pt x="24" y="36"/>
                    <a:pt x="23" y="40"/>
                  </a:cubicBezTo>
                  <a:cubicBezTo>
                    <a:pt x="23" y="43"/>
                    <a:pt x="22" y="43"/>
                    <a:pt x="18" y="44"/>
                  </a:cubicBezTo>
                  <a:cubicBezTo>
                    <a:pt x="13" y="45"/>
                    <a:pt x="7" y="45"/>
                    <a:pt x="2" y="43"/>
                  </a:cubicBezTo>
                  <a:cubicBezTo>
                    <a:pt x="3" y="41"/>
                    <a:pt x="6" y="38"/>
                    <a:pt x="5" y="36"/>
                  </a:cubicBezTo>
                  <a:cubicBezTo>
                    <a:pt x="4" y="35"/>
                    <a:pt x="2" y="35"/>
                    <a:pt x="1" y="34"/>
                  </a:cubicBezTo>
                  <a:cubicBezTo>
                    <a:pt x="0" y="33"/>
                    <a:pt x="1" y="30"/>
                    <a:pt x="0" y="29"/>
                  </a:cubicBezTo>
                  <a:cubicBezTo>
                    <a:pt x="0" y="27"/>
                    <a:pt x="2" y="26"/>
                    <a:pt x="1" y="25"/>
                  </a:cubicBezTo>
                  <a:cubicBezTo>
                    <a:pt x="0" y="25"/>
                    <a:pt x="0" y="24"/>
                    <a:pt x="0" y="23"/>
                  </a:cubicBezTo>
                  <a:cubicBezTo>
                    <a:pt x="0" y="23"/>
                    <a:pt x="2" y="20"/>
                    <a:pt x="3" y="19"/>
                  </a:cubicBezTo>
                  <a:cubicBezTo>
                    <a:pt x="3" y="18"/>
                    <a:pt x="3" y="16"/>
                    <a:pt x="3" y="15"/>
                  </a:cubicBezTo>
                  <a:cubicBezTo>
                    <a:pt x="3" y="18"/>
                    <a:pt x="13" y="18"/>
                    <a:pt x="11" y="15"/>
                  </a:cubicBezTo>
                  <a:cubicBezTo>
                    <a:pt x="14" y="13"/>
                    <a:pt x="16" y="13"/>
                    <a:pt x="17" y="9"/>
                  </a:cubicBezTo>
                  <a:cubicBezTo>
                    <a:pt x="18" y="7"/>
                    <a:pt x="22" y="6"/>
                    <a:pt x="24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8" name="Freeform 418"/>
            <p:cNvSpPr>
              <a:spLocks noEditPoints="1"/>
            </p:cNvSpPr>
            <p:nvPr/>
          </p:nvSpPr>
          <p:spPr bwMode="auto">
            <a:xfrm>
              <a:off x="3257" y="1557"/>
              <a:ext cx="103" cy="77"/>
            </a:xfrm>
            <a:custGeom>
              <a:avLst/>
              <a:gdLst>
                <a:gd name="T0" fmla="*/ 1 w 60"/>
                <a:gd name="T1" fmla="*/ 42 h 45"/>
                <a:gd name="T2" fmla="*/ 5 w 60"/>
                <a:gd name="T3" fmla="*/ 36 h 45"/>
                <a:gd name="T4" fmla="*/ 1 w 60"/>
                <a:gd name="T5" fmla="*/ 29 h 45"/>
                <a:gd name="T6" fmla="*/ 1 w 60"/>
                <a:gd name="T7" fmla="*/ 25 h 45"/>
                <a:gd name="T8" fmla="*/ 3 w 60"/>
                <a:gd name="T9" fmla="*/ 18 h 45"/>
                <a:gd name="T10" fmla="*/ 5 w 60"/>
                <a:gd name="T11" fmla="*/ 14 h 45"/>
                <a:gd name="T12" fmla="*/ 11 w 60"/>
                <a:gd name="T13" fmla="*/ 15 h 45"/>
                <a:gd name="T14" fmla="*/ 11 w 60"/>
                <a:gd name="T15" fmla="*/ 13 h 45"/>
                <a:gd name="T16" fmla="*/ 26 w 60"/>
                <a:gd name="T17" fmla="*/ 5 h 45"/>
                <a:gd name="T18" fmla="*/ 32 w 60"/>
                <a:gd name="T19" fmla="*/ 7 h 45"/>
                <a:gd name="T20" fmla="*/ 36 w 60"/>
                <a:gd name="T21" fmla="*/ 5 h 45"/>
                <a:gd name="T22" fmla="*/ 38 w 60"/>
                <a:gd name="T23" fmla="*/ 4 h 45"/>
                <a:gd name="T24" fmla="*/ 44 w 60"/>
                <a:gd name="T25" fmla="*/ 0 h 45"/>
                <a:gd name="T26" fmla="*/ 58 w 60"/>
                <a:gd name="T27" fmla="*/ 5 h 45"/>
                <a:gd name="T28" fmla="*/ 58 w 60"/>
                <a:gd name="T29" fmla="*/ 7 h 45"/>
                <a:gd name="T30" fmla="*/ 54 w 60"/>
                <a:gd name="T31" fmla="*/ 9 h 45"/>
                <a:gd name="T32" fmla="*/ 46 w 60"/>
                <a:gd name="T33" fmla="*/ 16 h 45"/>
                <a:gd name="T34" fmla="*/ 43 w 60"/>
                <a:gd name="T35" fmla="*/ 22 h 45"/>
                <a:gd name="T36" fmla="*/ 41 w 60"/>
                <a:gd name="T37" fmla="*/ 25 h 45"/>
                <a:gd name="T38" fmla="*/ 37 w 60"/>
                <a:gd name="T39" fmla="*/ 28 h 45"/>
                <a:gd name="T40" fmla="*/ 33 w 60"/>
                <a:gd name="T41" fmla="*/ 34 h 45"/>
                <a:gd name="T42" fmla="*/ 31 w 60"/>
                <a:gd name="T43" fmla="*/ 36 h 45"/>
                <a:gd name="T44" fmla="*/ 21 w 60"/>
                <a:gd name="T45" fmla="*/ 44 h 45"/>
                <a:gd name="T46" fmla="*/ 4 w 60"/>
                <a:gd name="T47" fmla="*/ 41 h 45"/>
                <a:gd name="T48" fmla="*/ 23 w 60"/>
                <a:gd name="T49" fmla="*/ 38 h 45"/>
                <a:gd name="T50" fmla="*/ 33 w 60"/>
                <a:gd name="T51" fmla="*/ 32 h 45"/>
                <a:gd name="T52" fmla="*/ 35 w 60"/>
                <a:gd name="T53" fmla="*/ 27 h 45"/>
                <a:gd name="T54" fmla="*/ 38 w 60"/>
                <a:gd name="T55" fmla="*/ 23 h 45"/>
                <a:gd name="T56" fmla="*/ 41 w 60"/>
                <a:gd name="T57" fmla="*/ 21 h 45"/>
                <a:gd name="T58" fmla="*/ 43 w 60"/>
                <a:gd name="T59" fmla="*/ 18 h 45"/>
                <a:gd name="T60" fmla="*/ 42 w 60"/>
                <a:gd name="T61" fmla="*/ 13 h 45"/>
                <a:gd name="T62" fmla="*/ 42 w 60"/>
                <a:gd name="T63" fmla="*/ 2 h 45"/>
                <a:gd name="T64" fmla="*/ 38 w 60"/>
                <a:gd name="T65" fmla="*/ 6 h 45"/>
                <a:gd name="T66" fmla="*/ 37 w 60"/>
                <a:gd name="T67" fmla="*/ 7 h 45"/>
                <a:gd name="T68" fmla="*/ 35 w 60"/>
                <a:gd name="T69" fmla="*/ 8 h 45"/>
                <a:gd name="T70" fmla="*/ 26 w 60"/>
                <a:gd name="T71" fmla="*/ 7 h 45"/>
                <a:gd name="T72" fmla="*/ 19 w 60"/>
                <a:gd name="T73" fmla="*/ 9 h 45"/>
                <a:gd name="T74" fmla="*/ 13 w 60"/>
                <a:gd name="T75" fmla="*/ 16 h 45"/>
                <a:gd name="T76" fmla="*/ 5 w 60"/>
                <a:gd name="T77" fmla="*/ 16 h 45"/>
                <a:gd name="T78" fmla="*/ 2 w 60"/>
                <a:gd name="T79" fmla="*/ 22 h 45"/>
                <a:gd name="T80" fmla="*/ 2 w 60"/>
                <a:gd name="T81" fmla="*/ 28 h 45"/>
                <a:gd name="T82" fmla="*/ 4 w 60"/>
                <a:gd name="T83" fmla="*/ 3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" h="45">
                  <a:moveTo>
                    <a:pt x="13" y="45"/>
                  </a:moveTo>
                  <a:cubicBezTo>
                    <a:pt x="10" y="45"/>
                    <a:pt x="6" y="44"/>
                    <a:pt x="2" y="43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2" y="41"/>
                    <a:pt x="2" y="41"/>
                    <a:pt x="3" y="40"/>
                  </a:cubicBezTo>
                  <a:cubicBezTo>
                    <a:pt x="4" y="39"/>
                    <a:pt x="5" y="37"/>
                    <a:pt x="5" y="36"/>
                  </a:cubicBezTo>
                  <a:cubicBezTo>
                    <a:pt x="4" y="35"/>
                    <a:pt x="4" y="35"/>
                    <a:pt x="3" y="35"/>
                  </a:cubicBezTo>
                  <a:cubicBezTo>
                    <a:pt x="2" y="34"/>
                    <a:pt x="2" y="34"/>
                    <a:pt x="1" y="33"/>
                  </a:cubicBezTo>
                  <a:cubicBezTo>
                    <a:pt x="1" y="32"/>
                    <a:pt x="1" y="31"/>
                    <a:pt x="1" y="29"/>
                  </a:cubicBezTo>
                  <a:cubicBezTo>
                    <a:pt x="1" y="29"/>
                    <a:pt x="1" y="28"/>
                    <a:pt x="0" y="28"/>
                  </a:cubicBezTo>
                  <a:cubicBezTo>
                    <a:pt x="0" y="27"/>
                    <a:pt x="1" y="26"/>
                    <a:pt x="1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0" y="24"/>
                    <a:pt x="0" y="23"/>
                    <a:pt x="0" y="21"/>
                  </a:cubicBezTo>
                  <a:cubicBezTo>
                    <a:pt x="0" y="21"/>
                    <a:pt x="0" y="21"/>
                    <a:pt x="1" y="20"/>
                  </a:cubicBezTo>
                  <a:cubicBezTo>
                    <a:pt x="2" y="20"/>
                    <a:pt x="3" y="18"/>
                    <a:pt x="3" y="18"/>
                  </a:cubicBezTo>
                  <a:cubicBezTo>
                    <a:pt x="3" y="17"/>
                    <a:pt x="3" y="16"/>
                    <a:pt x="3" y="15"/>
                  </a:cubicBezTo>
                  <a:cubicBezTo>
                    <a:pt x="3" y="15"/>
                    <a:pt x="3" y="14"/>
                    <a:pt x="3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5" y="14"/>
                    <a:pt x="6" y="14"/>
                  </a:cubicBezTo>
                  <a:cubicBezTo>
                    <a:pt x="6" y="15"/>
                    <a:pt x="7" y="15"/>
                    <a:pt x="9" y="15"/>
                  </a:cubicBezTo>
                  <a:cubicBezTo>
                    <a:pt x="10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2"/>
                    <a:pt x="13" y="12"/>
                  </a:cubicBezTo>
                  <a:cubicBezTo>
                    <a:pt x="15" y="11"/>
                    <a:pt x="16" y="11"/>
                    <a:pt x="17" y="8"/>
                  </a:cubicBezTo>
                  <a:cubicBezTo>
                    <a:pt x="18" y="5"/>
                    <a:pt x="23" y="4"/>
                    <a:pt x="26" y="5"/>
                  </a:cubicBezTo>
                  <a:cubicBezTo>
                    <a:pt x="26" y="5"/>
                    <a:pt x="26" y="5"/>
                    <a:pt x="27" y="5"/>
                  </a:cubicBezTo>
                  <a:cubicBezTo>
                    <a:pt x="28" y="5"/>
                    <a:pt x="30" y="6"/>
                    <a:pt x="31" y="7"/>
                  </a:cubicBezTo>
                  <a:cubicBezTo>
                    <a:pt x="31" y="7"/>
                    <a:pt x="32" y="7"/>
                    <a:pt x="32" y="7"/>
                  </a:cubicBezTo>
                  <a:cubicBezTo>
                    <a:pt x="33" y="6"/>
                    <a:pt x="34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5"/>
                    <a:pt x="36" y="5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9" y="4"/>
                    <a:pt x="39" y="4"/>
                    <a:pt x="39" y="3"/>
                  </a:cubicBezTo>
                  <a:cubicBezTo>
                    <a:pt x="40" y="1"/>
                    <a:pt x="41" y="0"/>
                    <a:pt x="42" y="0"/>
                  </a:cubicBezTo>
                  <a:cubicBezTo>
                    <a:pt x="43" y="0"/>
                    <a:pt x="43" y="0"/>
                    <a:pt x="44" y="0"/>
                  </a:cubicBezTo>
                  <a:cubicBezTo>
                    <a:pt x="45" y="1"/>
                    <a:pt x="45" y="4"/>
                    <a:pt x="45" y="5"/>
                  </a:cubicBezTo>
                  <a:cubicBezTo>
                    <a:pt x="45" y="6"/>
                    <a:pt x="45" y="7"/>
                    <a:pt x="46" y="8"/>
                  </a:cubicBezTo>
                  <a:cubicBezTo>
                    <a:pt x="51" y="6"/>
                    <a:pt x="52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6" y="9"/>
                    <a:pt x="55" y="9"/>
                    <a:pt x="54" y="9"/>
                  </a:cubicBezTo>
                  <a:cubicBezTo>
                    <a:pt x="51" y="10"/>
                    <a:pt x="45" y="10"/>
                    <a:pt x="44" y="13"/>
                  </a:cubicBezTo>
                  <a:cubicBezTo>
                    <a:pt x="44" y="13"/>
                    <a:pt x="45" y="13"/>
                    <a:pt x="45" y="13"/>
                  </a:cubicBezTo>
                  <a:cubicBezTo>
                    <a:pt x="46" y="14"/>
                    <a:pt x="46" y="15"/>
                    <a:pt x="46" y="16"/>
                  </a:cubicBezTo>
                  <a:cubicBezTo>
                    <a:pt x="46" y="17"/>
                    <a:pt x="45" y="19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1"/>
                    <a:pt x="43" y="21"/>
                    <a:pt x="43" y="22"/>
                  </a:cubicBezTo>
                  <a:cubicBezTo>
                    <a:pt x="43" y="23"/>
                    <a:pt x="42" y="23"/>
                    <a:pt x="40" y="23"/>
                  </a:cubicBezTo>
                  <a:cubicBezTo>
                    <a:pt x="40" y="23"/>
                    <a:pt x="40" y="24"/>
                    <a:pt x="40" y="24"/>
                  </a:cubicBezTo>
                  <a:cubicBezTo>
                    <a:pt x="40" y="24"/>
                    <a:pt x="41" y="25"/>
                    <a:pt x="41" y="25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7"/>
                    <a:pt x="37" y="27"/>
                    <a:pt x="37" y="28"/>
                  </a:cubicBezTo>
                  <a:cubicBezTo>
                    <a:pt x="37" y="28"/>
                    <a:pt x="37" y="30"/>
                    <a:pt x="37" y="31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4"/>
                    <a:pt x="34" y="34"/>
                    <a:pt x="33" y="34"/>
                  </a:cubicBezTo>
                  <a:cubicBezTo>
                    <a:pt x="32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5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6" y="36"/>
                    <a:pt x="25" y="37"/>
                    <a:pt x="25" y="39"/>
                  </a:cubicBezTo>
                  <a:cubicBezTo>
                    <a:pt x="25" y="43"/>
                    <a:pt x="24" y="43"/>
                    <a:pt x="21" y="44"/>
                  </a:cubicBezTo>
                  <a:cubicBezTo>
                    <a:pt x="21" y="44"/>
                    <a:pt x="20" y="44"/>
                    <a:pt x="20" y="44"/>
                  </a:cubicBezTo>
                  <a:cubicBezTo>
                    <a:pt x="18" y="44"/>
                    <a:pt x="16" y="45"/>
                    <a:pt x="13" y="45"/>
                  </a:cubicBezTo>
                  <a:close/>
                  <a:moveTo>
                    <a:pt x="4" y="41"/>
                  </a:moveTo>
                  <a:cubicBezTo>
                    <a:pt x="10" y="43"/>
                    <a:pt x="15" y="43"/>
                    <a:pt x="19" y="42"/>
                  </a:cubicBezTo>
                  <a:cubicBezTo>
                    <a:pt x="20" y="42"/>
                    <a:pt x="20" y="42"/>
                    <a:pt x="21" y="42"/>
                  </a:cubicBezTo>
                  <a:cubicBezTo>
                    <a:pt x="23" y="41"/>
                    <a:pt x="23" y="41"/>
                    <a:pt x="23" y="38"/>
                  </a:cubicBezTo>
                  <a:cubicBezTo>
                    <a:pt x="24" y="35"/>
                    <a:pt x="26" y="34"/>
                    <a:pt x="29" y="34"/>
                  </a:cubicBezTo>
                  <a:cubicBezTo>
                    <a:pt x="29" y="34"/>
                    <a:pt x="29" y="33"/>
                    <a:pt x="29" y="33"/>
                  </a:cubicBezTo>
                  <a:cubicBezTo>
                    <a:pt x="30" y="32"/>
                    <a:pt x="31" y="32"/>
                    <a:pt x="33" y="32"/>
                  </a:cubicBezTo>
                  <a:cubicBezTo>
                    <a:pt x="33" y="32"/>
                    <a:pt x="34" y="32"/>
                    <a:pt x="35" y="32"/>
                  </a:cubicBezTo>
                  <a:cubicBezTo>
                    <a:pt x="35" y="32"/>
                    <a:pt x="35" y="31"/>
                    <a:pt x="35" y="31"/>
                  </a:cubicBezTo>
                  <a:cubicBezTo>
                    <a:pt x="35" y="28"/>
                    <a:pt x="35" y="27"/>
                    <a:pt x="35" y="27"/>
                  </a:cubicBezTo>
                  <a:cubicBezTo>
                    <a:pt x="36" y="26"/>
                    <a:pt x="37" y="25"/>
                    <a:pt x="39" y="25"/>
                  </a:cubicBezTo>
                  <a:cubicBezTo>
                    <a:pt x="38" y="25"/>
                    <a:pt x="38" y="25"/>
                    <a:pt x="38" y="24"/>
                  </a:cubicBezTo>
                  <a:cubicBezTo>
                    <a:pt x="38" y="24"/>
                    <a:pt x="38" y="23"/>
                    <a:pt x="38" y="23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0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2" y="20"/>
                    <a:pt x="42" y="19"/>
                  </a:cubicBezTo>
                  <a:cubicBezTo>
                    <a:pt x="42" y="19"/>
                    <a:pt x="43" y="19"/>
                    <a:pt x="43" y="18"/>
                  </a:cubicBezTo>
                  <a:cubicBezTo>
                    <a:pt x="44" y="17"/>
                    <a:pt x="44" y="17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3" y="14"/>
                    <a:pt x="42" y="13"/>
                    <a:pt x="42" y="13"/>
                  </a:cubicBezTo>
                  <a:cubicBezTo>
                    <a:pt x="43" y="11"/>
                    <a:pt x="43" y="11"/>
                    <a:pt x="44" y="10"/>
                  </a:cubicBezTo>
                  <a:cubicBezTo>
                    <a:pt x="43" y="8"/>
                    <a:pt x="43" y="7"/>
                    <a:pt x="43" y="5"/>
                  </a:cubicBezTo>
                  <a:cubicBezTo>
                    <a:pt x="43" y="4"/>
                    <a:pt x="43" y="3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2" y="2"/>
                    <a:pt x="41" y="3"/>
                    <a:pt x="41" y="3"/>
                  </a:cubicBezTo>
                  <a:cubicBezTo>
                    <a:pt x="41" y="5"/>
                    <a:pt x="40" y="6"/>
                    <a:pt x="38" y="6"/>
                  </a:cubicBezTo>
                  <a:cubicBezTo>
                    <a:pt x="38" y="6"/>
                    <a:pt x="38" y="6"/>
                    <a:pt x="37" y="6"/>
                  </a:cubicBezTo>
                  <a:cubicBezTo>
                    <a:pt x="37" y="6"/>
                    <a:pt x="37" y="6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4" y="8"/>
                    <a:pt x="34" y="8"/>
                    <a:pt x="33" y="8"/>
                  </a:cubicBezTo>
                  <a:cubicBezTo>
                    <a:pt x="32" y="9"/>
                    <a:pt x="31" y="9"/>
                    <a:pt x="30" y="9"/>
                  </a:cubicBezTo>
                  <a:cubicBezTo>
                    <a:pt x="29" y="8"/>
                    <a:pt x="28" y="7"/>
                    <a:pt x="26" y="7"/>
                  </a:cubicBezTo>
                  <a:cubicBezTo>
                    <a:pt x="26" y="7"/>
                    <a:pt x="25" y="7"/>
                    <a:pt x="25" y="7"/>
                  </a:cubicBezTo>
                  <a:cubicBezTo>
                    <a:pt x="24" y="7"/>
                    <a:pt x="24" y="7"/>
                    <a:pt x="23" y="7"/>
                  </a:cubicBezTo>
                  <a:cubicBezTo>
                    <a:pt x="21" y="7"/>
                    <a:pt x="19" y="8"/>
                    <a:pt x="19" y="9"/>
                  </a:cubicBezTo>
                  <a:cubicBezTo>
                    <a:pt x="18" y="12"/>
                    <a:pt x="16" y="13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2" y="17"/>
                    <a:pt x="11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7"/>
                    <a:pt x="6" y="17"/>
                    <a:pt x="5" y="16"/>
                  </a:cubicBezTo>
                  <a:cubicBezTo>
                    <a:pt x="5" y="17"/>
                    <a:pt x="5" y="18"/>
                    <a:pt x="4" y="19"/>
                  </a:cubicBezTo>
                  <a:cubicBezTo>
                    <a:pt x="4" y="19"/>
                    <a:pt x="4" y="20"/>
                    <a:pt x="3" y="21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4" y="25"/>
                    <a:pt x="3" y="26"/>
                    <a:pt x="3" y="27"/>
                  </a:cubicBezTo>
                  <a:cubicBezTo>
                    <a:pt x="3" y="27"/>
                    <a:pt x="2" y="27"/>
                    <a:pt x="2" y="28"/>
                  </a:cubicBezTo>
                  <a:cubicBezTo>
                    <a:pt x="2" y="28"/>
                    <a:pt x="2" y="29"/>
                    <a:pt x="3" y="29"/>
                  </a:cubicBezTo>
                  <a:cubicBezTo>
                    <a:pt x="3" y="30"/>
                    <a:pt x="3" y="32"/>
                    <a:pt x="3" y="32"/>
                  </a:cubicBezTo>
                  <a:cubicBezTo>
                    <a:pt x="3" y="32"/>
                    <a:pt x="4" y="33"/>
                    <a:pt x="4" y="33"/>
                  </a:cubicBezTo>
                  <a:cubicBezTo>
                    <a:pt x="5" y="33"/>
                    <a:pt x="6" y="34"/>
                    <a:pt x="6" y="35"/>
                  </a:cubicBezTo>
                  <a:cubicBezTo>
                    <a:pt x="8" y="37"/>
                    <a:pt x="6" y="39"/>
                    <a:pt x="4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49" name="Freeform 419"/>
            <p:cNvSpPr>
              <a:spLocks/>
            </p:cNvSpPr>
            <p:nvPr/>
          </p:nvSpPr>
          <p:spPr bwMode="auto">
            <a:xfrm>
              <a:off x="3190" y="1655"/>
              <a:ext cx="1" cy="3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1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cubicBezTo>
                    <a:pt x="1" y="1"/>
                    <a:pt x="0" y="0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0" name="Freeform 420"/>
            <p:cNvSpPr>
              <a:spLocks/>
            </p:cNvSpPr>
            <p:nvPr/>
          </p:nvSpPr>
          <p:spPr bwMode="auto">
            <a:xfrm>
              <a:off x="3188" y="1650"/>
              <a:ext cx="9" cy="12"/>
            </a:xfrm>
            <a:custGeom>
              <a:avLst/>
              <a:gdLst>
                <a:gd name="T0" fmla="*/ 2 w 5"/>
                <a:gd name="T1" fmla="*/ 7 h 7"/>
                <a:gd name="T2" fmla="*/ 1 w 5"/>
                <a:gd name="T3" fmla="*/ 5 h 7"/>
                <a:gd name="T4" fmla="*/ 1 w 5"/>
                <a:gd name="T5" fmla="*/ 3 h 7"/>
                <a:gd name="T6" fmla="*/ 2 w 5"/>
                <a:gd name="T7" fmla="*/ 3 h 7"/>
                <a:gd name="T8" fmla="*/ 2 w 5"/>
                <a:gd name="T9" fmla="*/ 3 h 7"/>
                <a:gd name="T10" fmla="*/ 5 w 5"/>
                <a:gd name="T11" fmla="*/ 0 h 7"/>
                <a:gd name="T12" fmla="*/ 3 w 5"/>
                <a:gd name="T13" fmla="*/ 4 h 7"/>
                <a:gd name="T14" fmla="*/ 3 w 5"/>
                <a:gd name="T15" fmla="*/ 5 h 7"/>
                <a:gd name="T16" fmla="*/ 2 w 5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7">
                  <a:moveTo>
                    <a:pt x="2" y="7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4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lnTo>
                    <a:pt x="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1" name="Freeform 421"/>
            <p:cNvSpPr>
              <a:spLocks/>
            </p:cNvSpPr>
            <p:nvPr/>
          </p:nvSpPr>
          <p:spPr bwMode="auto">
            <a:xfrm>
              <a:off x="3111" y="1565"/>
              <a:ext cx="68" cy="71"/>
            </a:xfrm>
            <a:custGeom>
              <a:avLst/>
              <a:gdLst>
                <a:gd name="T0" fmla="*/ 2 w 40"/>
                <a:gd name="T1" fmla="*/ 26 h 41"/>
                <a:gd name="T2" fmla="*/ 13 w 40"/>
                <a:gd name="T3" fmla="*/ 31 h 41"/>
                <a:gd name="T4" fmla="*/ 17 w 40"/>
                <a:gd name="T5" fmla="*/ 33 h 41"/>
                <a:gd name="T6" fmla="*/ 20 w 40"/>
                <a:gd name="T7" fmla="*/ 34 h 41"/>
                <a:gd name="T8" fmla="*/ 20 w 40"/>
                <a:gd name="T9" fmla="*/ 38 h 41"/>
                <a:gd name="T10" fmla="*/ 31 w 40"/>
                <a:gd name="T11" fmla="*/ 40 h 41"/>
                <a:gd name="T12" fmla="*/ 34 w 40"/>
                <a:gd name="T13" fmla="*/ 36 h 41"/>
                <a:gd name="T14" fmla="*/ 40 w 40"/>
                <a:gd name="T15" fmla="*/ 36 h 41"/>
                <a:gd name="T16" fmla="*/ 32 w 40"/>
                <a:gd name="T17" fmla="*/ 23 h 41"/>
                <a:gd name="T18" fmla="*/ 27 w 40"/>
                <a:gd name="T19" fmla="*/ 17 h 41"/>
                <a:gd name="T20" fmla="*/ 30 w 40"/>
                <a:gd name="T21" fmla="*/ 9 h 41"/>
                <a:gd name="T22" fmla="*/ 25 w 40"/>
                <a:gd name="T23" fmla="*/ 2 h 41"/>
                <a:gd name="T24" fmla="*/ 16 w 40"/>
                <a:gd name="T25" fmla="*/ 2 h 41"/>
                <a:gd name="T26" fmla="*/ 11 w 40"/>
                <a:gd name="T27" fmla="*/ 10 h 41"/>
                <a:gd name="T28" fmla="*/ 6 w 40"/>
                <a:gd name="T29" fmla="*/ 18 h 41"/>
                <a:gd name="T30" fmla="*/ 2 w 40"/>
                <a:gd name="T31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41">
                  <a:moveTo>
                    <a:pt x="2" y="26"/>
                  </a:moveTo>
                  <a:cubicBezTo>
                    <a:pt x="6" y="27"/>
                    <a:pt x="9" y="29"/>
                    <a:pt x="13" y="31"/>
                  </a:cubicBezTo>
                  <a:cubicBezTo>
                    <a:pt x="14" y="32"/>
                    <a:pt x="16" y="32"/>
                    <a:pt x="17" y="33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5"/>
                    <a:pt x="19" y="37"/>
                    <a:pt x="20" y="38"/>
                  </a:cubicBezTo>
                  <a:cubicBezTo>
                    <a:pt x="23" y="41"/>
                    <a:pt x="27" y="38"/>
                    <a:pt x="31" y="40"/>
                  </a:cubicBezTo>
                  <a:cubicBezTo>
                    <a:pt x="33" y="40"/>
                    <a:pt x="33" y="36"/>
                    <a:pt x="34" y="36"/>
                  </a:cubicBezTo>
                  <a:cubicBezTo>
                    <a:pt x="36" y="35"/>
                    <a:pt x="38" y="36"/>
                    <a:pt x="40" y="36"/>
                  </a:cubicBezTo>
                  <a:cubicBezTo>
                    <a:pt x="34" y="33"/>
                    <a:pt x="37" y="27"/>
                    <a:pt x="32" y="23"/>
                  </a:cubicBezTo>
                  <a:cubicBezTo>
                    <a:pt x="30" y="22"/>
                    <a:pt x="26" y="19"/>
                    <a:pt x="27" y="17"/>
                  </a:cubicBezTo>
                  <a:cubicBezTo>
                    <a:pt x="28" y="14"/>
                    <a:pt x="30" y="12"/>
                    <a:pt x="30" y="9"/>
                  </a:cubicBezTo>
                  <a:cubicBezTo>
                    <a:pt x="27" y="8"/>
                    <a:pt x="25" y="5"/>
                    <a:pt x="25" y="2"/>
                  </a:cubicBezTo>
                  <a:cubicBezTo>
                    <a:pt x="22" y="2"/>
                    <a:pt x="19" y="0"/>
                    <a:pt x="16" y="2"/>
                  </a:cubicBezTo>
                  <a:cubicBezTo>
                    <a:pt x="13" y="4"/>
                    <a:pt x="11" y="6"/>
                    <a:pt x="11" y="10"/>
                  </a:cubicBezTo>
                  <a:cubicBezTo>
                    <a:pt x="10" y="14"/>
                    <a:pt x="10" y="15"/>
                    <a:pt x="6" y="18"/>
                  </a:cubicBezTo>
                  <a:cubicBezTo>
                    <a:pt x="1" y="21"/>
                    <a:pt x="0" y="20"/>
                    <a:pt x="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2" name="Freeform 422"/>
            <p:cNvSpPr>
              <a:spLocks noEditPoints="1"/>
            </p:cNvSpPr>
            <p:nvPr/>
          </p:nvSpPr>
          <p:spPr bwMode="auto">
            <a:xfrm>
              <a:off x="3109" y="1565"/>
              <a:ext cx="74" cy="71"/>
            </a:xfrm>
            <a:custGeom>
              <a:avLst/>
              <a:gdLst>
                <a:gd name="T0" fmla="*/ 32 w 43"/>
                <a:gd name="T1" fmla="*/ 41 h 41"/>
                <a:gd name="T2" fmla="*/ 28 w 43"/>
                <a:gd name="T3" fmla="*/ 40 h 41"/>
                <a:gd name="T4" fmla="*/ 20 w 43"/>
                <a:gd name="T5" fmla="*/ 38 h 41"/>
                <a:gd name="T6" fmla="*/ 20 w 43"/>
                <a:gd name="T7" fmla="*/ 35 h 41"/>
                <a:gd name="T8" fmla="*/ 17 w 43"/>
                <a:gd name="T9" fmla="*/ 34 h 41"/>
                <a:gd name="T10" fmla="*/ 13 w 43"/>
                <a:gd name="T11" fmla="*/ 32 h 41"/>
                <a:gd name="T12" fmla="*/ 3 w 43"/>
                <a:gd name="T13" fmla="*/ 27 h 41"/>
                <a:gd name="T14" fmla="*/ 2 w 43"/>
                <a:gd name="T15" fmla="*/ 26 h 41"/>
                <a:gd name="T16" fmla="*/ 6 w 43"/>
                <a:gd name="T17" fmla="*/ 17 h 41"/>
                <a:gd name="T18" fmla="*/ 16 w 43"/>
                <a:gd name="T19" fmla="*/ 2 h 41"/>
                <a:gd name="T20" fmla="*/ 23 w 43"/>
                <a:gd name="T21" fmla="*/ 0 h 41"/>
                <a:gd name="T22" fmla="*/ 26 w 43"/>
                <a:gd name="T23" fmla="*/ 1 h 41"/>
                <a:gd name="T24" fmla="*/ 32 w 43"/>
                <a:gd name="T25" fmla="*/ 8 h 41"/>
                <a:gd name="T26" fmla="*/ 32 w 43"/>
                <a:gd name="T27" fmla="*/ 9 h 41"/>
                <a:gd name="T28" fmla="*/ 29 w 43"/>
                <a:gd name="T29" fmla="*/ 17 h 41"/>
                <a:gd name="T30" fmla="*/ 38 w 43"/>
                <a:gd name="T31" fmla="*/ 29 h 41"/>
                <a:gd name="T32" fmla="*/ 43 w 43"/>
                <a:gd name="T33" fmla="*/ 36 h 41"/>
                <a:gd name="T34" fmla="*/ 38 w 43"/>
                <a:gd name="T35" fmla="*/ 37 h 41"/>
                <a:gd name="T36" fmla="*/ 35 w 43"/>
                <a:gd name="T37" fmla="*/ 38 h 41"/>
                <a:gd name="T38" fmla="*/ 29 w 43"/>
                <a:gd name="T39" fmla="*/ 38 h 41"/>
                <a:gd name="T40" fmla="*/ 33 w 43"/>
                <a:gd name="T41" fmla="*/ 37 h 41"/>
                <a:gd name="T42" fmla="*/ 38 w 43"/>
                <a:gd name="T43" fmla="*/ 35 h 41"/>
                <a:gd name="T44" fmla="*/ 32 w 43"/>
                <a:gd name="T45" fmla="*/ 24 h 41"/>
                <a:gd name="T46" fmla="*/ 29 w 43"/>
                <a:gd name="T47" fmla="*/ 12 h 41"/>
                <a:gd name="T48" fmla="*/ 25 w 43"/>
                <a:gd name="T49" fmla="*/ 3 h 41"/>
                <a:gd name="T50" fmla="*/ 18 w 43"/>
                <a:gd name="T51" fmla="*/ 3 h 41"/>
                <a:gd name="T52" fmla="*/ 13 w 43"/>
                <a:gd name="T53" fmla="*/ 10 h 41"/>
                <a:gd name="T54" fmla="*/ 6 w 43"/>
                <a:gd name="T55" fmla="*/ 19 h 41"/>
                <a:gd name="T56" fmla="*/ 12 w 43"/>
                <a:gd name="T57" fmla="*/ 29 h 41"/>
                <a:gd name="T58" fmla="*/ 16 w 43"/>
                <a:gd name="T59" fmla="*/ 31 h 41"/>
                <a:gd name="T60" fmla="*/ 20 w 43"/>
                <a:gd name="T61" fmla="*/ 33 h 41"/>
                <a:gd name="T62" fmla="*/ 22 w 43"/>
                <a:gd name="T63" fmla="*/ 36 h 41"/>
                <a:gd name="T64" fmla="*/ 27 w 43"/>
                <a:gd name="T65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3" h="41">
                  <a:moveTo>
                    <a:pt x="32" y="41"/>
                  </a:moveTo>
                  <a:cubicBezTo>
                    <a:pt x="32" y="41"/>
                    <a:pt x="32" y="41"/>
                    <a:pt x="32" y="41"/>
                  </a:cubicBezTo>
                  <a:cubicBezTo>
                    <a:pt x="31" y="40"/>
                    <a:pt x="30" y="40"/>
                    <a:pt x="29" y="40"/>
                  </a:cubicBezTo>
                  <a:cubicBezTo>
                    <a:pt x="29" y="40"/>
                    <a:pt x="28" y="40"/>
                    <a:pt x="28" y="40"/>
                  </a:cubicBezTo>
                  <a:cubicBezTo>
                    <a:pt x="27" y="40"/>
                    <a:pt x="27" y="40"/>
                    <a:pt x="26" y="40"/>
                  </a:cubicBezTo>
                  <a:cubicBezTo>
                    <a:pt x="24" y="40"/>
                    <a:pt x="22" y="40"/>
                    <a:pt x="20" y="38"/>
                  </a:cubicBezTo>
                  <a:cubicBezTo>
                    <a:pt x="20" y="38"/>
                    <a:pt x="20" y="37"/>
                    <a:pt x="20" y="36"/>
                  </a:cubicBezTo>
                  <a:cubicBezTo>
                    <a:pt x="20" y="36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5"/>
                    <a:pt x="18" y="35"/>
                    <a:pt x="17" y="34"/>
                  </a:cubicBezTo>
                  <a:cubicBezTo>
                    <a:pt x="17" y="33"/>
                    <a:pt x="16" y="33"/>
                    <a:pt x="15" y="32"/>
                  </a:cubicBezTo>
                  <a:cubicBezTo>
                    <a:pt x="14" y="32"/>
                    <a:pt x="14" y="32"/>
                    <a:pt x="13" y="32"/>
                  </a:cubicBezTo>
                  <a:cubicBezTo>
                    <a:pt x="12" y="31"/>
                    <a:pt x="12" y="31"/>
                    <a:pt x="11" y="30"/>
                  </a:cubicBezTo>
                  <a:cubicBezTo>
                    <a:pt x="8" y="29"/>
                    <a:pt x="6" y="28"/>
                    <a:pt x="3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0" y="21"/>
                    <a:pt x="1" y="20"/>
                    <a:pt x="5" y="18"/>
                  </a:cubicBezTo>
                  <a:cubicBezTo>
                    <a:pt x="5" y="17"/>
                    <a:pt x="6" y="17"/>
                    <a:pt x="6" y="17"/>
                  </a:cubicBezTo>
                  <a:cubicBezTo>
                    <a:pt x="10" y="15"/>
                    <a:pt x="10" y="14"/>
                    <a:pt x="11" y="10"/>
                  </a:cubicBezTo>
                  <a:cubicBezTo>
                    <a:pt x="11" y="5"/>
                    <a:pt x="13" y="4"/>
                    <a:pt x="16" y="2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0"/>
                    <a:pt x="21" y="0"/>
                    <a:pt x="23" y="0"/>
                  </a:cubicBezTo>
                  <a:cubicBezTo>
                    <a:pt x="24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5"/>
                    <a:pt x="29" y="7"/>
                    <a:pt x="32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11"/>
                    <a:pt x="31" y="12"/>
                    <a:pt x="31" y="13"/>
                  </a:cubicBezTo>
                  <a:cubicBezTo>
                    <a:pt x="30" y="15"/>
                    <a:pt x="29" y="16"/>
                    <a:pt x="29" y="17"/>
                  </a:cubicBezTo>
                  <a:cubicBezTo>
                    <a:pt x="29" y="18"/>
                    <a:pt x="30" y="20"/>
                    <a:pt x="33" y="22"/>
                  </a:cubicBezTo>
                  <a:cubicBezTo>
                    <a:pt x="36" y="24"/>
                    <a:pt x="37" y="27"/>
                    <a:pt x="38" y="29"/>
                  </a:cubicBezTo>
                  <a:cubicBezTo>
                    <a:pt x="38" y="32"/>
                    <a:pt x="39" y="34"/>
                    <a:pt x="41" y="35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7"/>
                    <a:pt x="39" y="37"/>
                    <a:pt x="38" y="37"/>
                  </a:cubicBezTo>
                  <a:cubicBezTo>
                    <a:pt x="37" y="37"/>
                    <a:pt x="36" y="37"/>
                    <a:pt x="36" y="37"/>
                  </a:cubicBezTo>
                  <a:cubicBezTo>
                    <a:pt x="36" y="37"/>
                    <a:pt x="35" y="38"/>
                    <a:pt x="35" y="38"/>
                  </a:cubicBezTo>
                  <a:cubicBezTo>
                    <a:pt x="34" y="39"/>
                    <a:pt x="34" y="41"/>
                    <a:pt x="32" y="41"/>
                  </a:cubicBezTo>
                  <a:close/>
                  <a:moveTo>
                    <a:pt x="29" y="38"/>
                  </a:moveTo>
                  <a:cubicBezTo>
                    <a:pt x="30" y="38"/>
                    <a:pt x="31" y="38"/>
                    <a:pt x="32" y="39"/>
                  </a:cubicBezTo>
                  <a:cubicBezTo>
                    <a:pt x="33" y="38"/>
                    <a:pt x="33" y="38"/>
                    <a:pt x="33" y="37"/>
                  </a:cubicBezTo>
                  <a:cubicBezTo>
                    <a:pt x="34" y="36"/>
                    <a:pt x="34" y="35"/>
                    <a:pt x="35" y="35"/>
                  </a:cubicBezTo>
                  <a:cubicBezTo>
                    <a:pt x="36" y="35"/>
                    <a:pt x="37" y="35"/>
                    <a:pt x="38" y="35"/>
                  </a:cubicBezTo>
                  <a:cubicBezTo>
                    <a:pt x="37" y="33"/>
                    <a:pt x="36" y="31"/>
                    <a:pt x="36" y="30"/>
                  </a:cubicBezTo>
                  <a:cubicBezTo>
                    <a:pt x="35" y="28"/>
                    <a:pt x="35" y="26"/>
                    <a:pt x="32" y="24"/>
                  </a:cubicBezTo>
                  <a:cubicBezTo>
                    <a:pt x="30" y="23"/>
                    <a:pt x="26" y="20"/>
                    <a:pt x="27" y="17"/>
                  </a:cubicBezTo>
                  <a:cubicBezTo>
                    <a:pt x="28" y="15"/>
                    <a:pt x="28" y="14"/>
                    <a:pt x="29" y="12"/>
                  </a:cubicBezTo>
                  <a:cubicBezTo>
                    <a:pt x="29" y="11"/>
                    <a:pt x="30" y="10"/>
                    <a:pt x="30" y="9"/>
                  </a:cubicBezTo>
                  <a:cubicBezTo>
                    <a:pt x="27" y="8"/>
                    <a:pt x="25" y="6"/>
                    <a:pt x="25" y="3"/>
                  </a:cubicBezTo>
                  <a:cubicBezTo>
                    <a:pt x="24" y="3"/>
                    <a:pt x="23" y="2"/>
                    <a:pt x="22" y="2"/>
                  </a:cubicBezTo>
                  <a:cubicBezTo>
                    <a:pt x="21" y="2"/>
                    <a:pt x="19" y="2"/>
                    <a:pt x="18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4" y="5"/>
                    <a:pt x="13" y="6"/>
                    <a:pt x="13" y="10"/>
                  </a:cubicBezTo>
                  <a:cubicBezTo>
                    <a:pt x="12" y="15"/>
                    <a:pt x="12" y="16"/>
                    <a:pt x="7" y="19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3" y="21"/>
                    <a:pt x="3" y="21"/>
                    <a:pt x="4" y="25"/>
                  </a:cubicBezTo>
                  <a:cubicBezTo>
                    <a:pt x="7" y="26"/>
                    <a:pt x="9" y="27"/>
                    <a:pt x="12" y="29"/>
                  </a:cubicBezTo>
                  <a:cubicBezTo>
                    <a:pt x="13" y="29"/>
                    <a:pt x="13" y="29"/>
                    <a:pt x="14" y="30"/>
                  </a:cubicBezTo>
                  <a:cubicBezTo>
                    <a:pt x="15" y="30"/>
                    <a:pt x="15" y="30"/>
                    <a:pt x="16" y="31"/>
                  </a:cubicBezTo>
                  <a:cubicBezTo>
                    <a:pt x="17" y="31"/>
                    <a:pt x="18" y="31"/>
                    <a:pt x="19" y="33"/>
                  </a:cubicBezTo>
                  <a:cubicBezTo>
                    <a:pt x="19" y="33"/>
                    <a:pt x="19" y="33"/>
                    <a:pt x="20" y="33"/>
                  </a:cubicBezTo>
                  <a:cubicBezTo>
                    <a:pt x="20" y="33"/>
                    <a:pt x="21" y="33"/>
                    <a:pt x="21" y="34"/>
                  </a:cubicBezTo>
                  <a:cubicBezTo>
                    <a:pt x="22" y="34"/>
                    <a:pt x="22" y="35"/>
                    <a:pt x="22" y="36"/>
                  </a:cubicBezTo>
                  <a:cubicBezTo>
                    <a:pt x="22" y="36"/>
                    <a:pt x="22" y="37"/>
                    <a:pt x="22" y="37"/>
                  </a:cubicBezTo>
                  <a:cubicBezTo>
                    <a:pt x="23" y="38"/>
                    <a:pt x="25" y="38"/>
                    <a:pt x="27" y="38"/>
                  </a:cubicBezTo>
                  <a:cubicBezTo>
                    <a:pt x="28" y="38"/>
                    <a:pt x="29" y="38"/>
                    <a:pt x="2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3" name="Freeform 423"/>
            <p:cNvSpPr>
              <a:spLocks/>
            </p:cNvSpPr>
            <p:nvPr/>
          </p:nvSpPr>
          <p:spPr bwMode="auto">
            <a:xfrm>
              <a:off x="3154" y="1631"/>
              <a:ext cx="12" cy="7"/>
            </a:xfrm>
            <a:custGeom>
              <a:avLst/>
              <a:gdLst>
                <a:gd name="T0" fmla="*/ 0 w 7"/>
                <a:gd name="T1" fmla="*/ 2 h 4"/>
                <a:gd name="T2" fmla="*/ 7 w 7"/>
                <a:gd name="T3" fmla="*/ 2 h 4"/>
                <a:gd name="T4" fmla="*/ 0 w 7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0" y="2"/>
                  </a:moveTo>
                  <a:cubicBezTo>
                    <a:pt x="2" y="4"/>
                    <a:pt x="4" y="3"/>
                    <a:pt x="7" y="2"/>
                  </a:cubicBezTo>
                  <a:cubicBezTo>
                    <a:pt x="4" y="1"/>
                    <a:pt x="2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4" name="Freeform 424"/>
            <p:cNvSpPr>
              <a:spLocks noEditPoints="1"/>
            </p:cNvSpPr>
            <p:nvPr/>
          </p:nvSpPr>
          <p:spPr bwMode="auto">
            <a:xfrm>
              <a:off x="3150" y="1629"/>
              <a:ext cx="19" cy="9"/>
            </a:xfrm>
            <a:custGeom>
              <a:avLst/>
              <a:gdLst>
                <a:gd name="T0" fmla="*/ 5 w 11"/>
                <a:gd name="T1" fmla="*/ 5 h 5"/>
                <a:gd name="T2" fmla="*/ 5 w 11"/>
                <a:gd name="T3" fmla="*/ 5 h 5"/>
                <a:gd name="T4" fmla="*/ 1 w 11"/>
                <a:gd name="T5" fmla="*/ 3 h 5"/>
                <a:gd name="T6" fmla="*/ 0 w 11"/>
                <a:gd name="T7" fmla="*/ 2 h 5"/>
                <a:gd name="T8" fmla="*/ 1 w 11"/>
                <a:gd name="T9" fmla="*/ 2 h 5"/>
                <a:gd name="T10" fmla="*/ 8 w 11"/>
                <a:gd name="T11" fmla="*/ 2 h 5"/>
                <a:gd name="T12" fmla="*/ 11 w 11"/>
                <a:gd name="T13" fmla="*/ 3 h 5"/>
                <a:gd name="T14" fmla="*/ 8 w 11"/>
                <a:gd name="T15" fmla="*/ 4 h 5"/>
                <a:gd name="T16" fmla="*/ 5 w 11"/>
                <a:gd name="T17" fmla="*/ 5 h 5"/>
                <a:gd name="T18" fmla="*/ 3 w 11"/>
                <a:gd name="T19" fmla="*/ 3 h 5"/>
                <a:gd name="T20" fmla="*/ 6 w 11"/>
                <a:gd name="T21" fmla="*/ 3 h 5"/>
                <a:gd name="T22" fmla="*/ 3 w 11"/>
                <a:gd name="T2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5"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3" y="5"/>
                    <a:pt x="2" y="5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0"/>
                    <a:pt x="6" y="1"/>
                    <a:pt x="8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5"/>
                    <a:pt x="6" y="5"/>
                    <a:pt x="5" y="5"/>
                  </a:cubicBezTo>
                  <a:close/>
                  <a:moveTo>
                    <a:pt x="3" y="3"/>
                  </a:moveTo>
                  <a:cubicBezTo>
                    <a:pt x="5" y="4"/>
                    <a:pt x="5" y="3"/>
                    <a:pt x="6" y="3"/>
                  </a:cubicBezTo>
                  <a:cubicBezTo>
                    <a:pt x="5" y="3"/>
                    <a:pt x="4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5" name="Freeform 425"/>
            <p:cNvSpPr>
              <a:spLocks/>
            </p:cNvSpPr>
            <p:nvPr/>
          </p:nvSpPr>
          <p:spPr bwMode="auto">
            <a:xfrm>
              <a:off x="3079" y="1601"/>
              <a:ext cx="11" cy="31"/>
            </a:xfrm>
            <a:custGeom>
              <a:avLst/>
              <a:gdLst>
                <a:gd name="T0" fmla="*/ 4 w 6"/>
                <a:gd name="T1" fmla="*/ 18 h 18"/>
                <a:gd name="T2" fmla="*/ 6 w 6"/>
                <a:gd name="T3" fmla="*/ 8 h 18"/>
                <a:gd name="T4" fmla="*/ 3 w 6"/>
                <a:gd name="T5" fmla="*/ 9 h 18"/>
                <a:gd name="T6" fmla="*/ 5 w 6"/>
                <a:gd name="T7" fmla="*/ 7 h 18"/>
                <a:gd name="T8" fmla="*/ 6 w 6"/>
                <a:gd name="T9" fmla="*/ 4 h 18"/>
                <a:gd name="T10" fmla="*/ 6 w 6"/>
                <a:gd name="T11" fmla="*/ 0 h 18"/>
                <a:gd name="T12" fmla="*/ 2 w 6"/>
                <a:gd name="T13" fmla="*/ 8 h 18"/>
                <a:gd name="T14" fmla="*/ 4 w 6"/>
                <a:gd name="T1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8">
                  <a:moveTo>
                    <a:pt x="4" y="18"/>
                  </a:moveTo>
                  <a:cubicBezTo>
                    <a:pt x="4" y="15"/>
                    <a:pt x="5" y="11"/>
                    <a:pt x="6" y="8"/>
                  </a:cubicBezTo>
                  <a:cubicBezTo>
                    <a:pt x="5" y="9"/>
                    <a:pt x="4" y="9"/>
                    <a:pt x="3" y="9"/>
                  </a:cubicBezTo>
                  <a:cubicBezTo>
                    <a:pt x="4" y="8"/>
                    <a:pt x="4" y="7"/>
                    <a:pt x="5" y="7"/>
                  </a:cubicBezTo>
                  <a:cubicBezTo>
                    <a:pt x="3" y="6"/>
                    <a:pt x="4" y="3"/>
                    <a:pt x="6" y="4"/>
                  </a:cubicBezTo>
                  <a:cubicBezTo>
                    <a:pt x="6" y="3"/>
                    <a:pt x="6" y="2"/>
                    <a:pt x="6" y="0"/>
                  </a:cubicBezTo>
                  <a:cubicBezTo>
                    <a:pt x="2" y="0"/>
                    <a:pt x="4" y="5"/>
                    <a:pt x="2" y="8"/>
                  </a:cubicBezTo>
                  <a:cubicBezTo>
                    <a:pt x="0" y="10"/>
                    <a:pt x="3" y="18"/>
                    <a:pt x="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6" name="Freeform 426"/>
            <p:cNvSpPr>
              <a:spLocks noEditPoints="1"/>
            </p:cNvSpPr>
            <p:nvPr/>
          </p:nvSpPr>
          <p:spPr bwMode="auto">
            <a:xfrm>
              <a:off x="3079" y="1600"/>
              <a:ext cx="13" cy="34"/>
            </a:xfrm>
            <a:custGeom>
              <a:avLst/>
              <a:gdLst>
                <a:gd name="T0" fmla="*/ 4 w 7"/>
                <a:gd name="T1" fmla="*/ 20 h 20"/>
                <a:gd name="T2" fmla="*/ 2 w 7"/>
                <a:gd name="T3" fmla="*/ 18 h 20"/>
                <a:gd name="T4" fmla="*/ 0 w 7"/>
                <a:gd name="T5" fmla="*/ 12 h 20"/>
                <a:gd name="T6" fmla="*/ 0 w 7"/>
                <a:gd name="T7" fmla="*/ 12 h 20"/>
                <a:gd name="T8" fmla="*/ 0 w 7"/>
                <a:gd name="T9" fmla="*/ 12 h 20"/>
                <a:gd name="T10" fmla="*/ 1 w 7"/>
                <a:gd name="T11" fmla="*/ 8 h 20"/>
                <a:gd name="T12" fmla="*/ 2 w 7"/>
                <a:gd name="T13" fmla="*/ 5 h 20"/>
                <a:gd name="T14" fmla="*/ 6 w 7"/>
                <a:gd name="T15" fmla="*/ 0 h 20"/>
                <a:gd name="T16" fmla="*/ 7 w 7"/>
                <a:gd name="T17" fmla="*/ 0 h 20"/>
                <a:gd name="T18" fmla="*/ 7 w 7"/>
                <a:gd name="T19" fmla="*/ 1 h 20"/>
                <a:gd name="T20" fmla="*/ 7 w 7"/>
                <a:gd name="T21" fmla="*/ 5 h 20"/>
                <a:gd name="T22" fmla="*/ 7 w 7"/>
                <a:gd name="T23" fmla="*/ 7 h 20"/>
                <a:gd name="T24" fmla="*/ 5 w 7"/>
                <a:gd name="T25" fmla="*/ 6 h 20"/>
                <a:gd name="T26" fmla="*/ 5 w 7"/>
                <a:gd name="T27" fmla="*/ 6 h 20"/>
                <a:gd name="T28" fmla="*/ 5 w 7"/>
                <a:gd name="T29" fmla="*/ 6 h 20"/>
                <a:gd name="T30" fmla="*/ 5 w 7"/>
                <a:gd name="T31" fmla="*/ 7 h 20"/>
                <a:gd name="T32" fmla="*/ 6 w 7"/>
                <a:gd name="T33" fmla="*/ 8 h 20"/>
                <a:gd name="T34" fmla="*/ 5 w 7"/>
                <a:gd name="T35" fmla="*/ 8 h 20"/>
                <a:gd name="T36" fmla="*/ 7 w 7"/>
                <a:gd name="T37" fmla="*/ 8 h 20"/>
                <a:gd name="T38" fmla="*/ 5 w 7"/>
                <a:gd name="T39" fmla="*/ 19 h 20"/>
                <a:gd name="T40" fmla="*/ 4 w 7"/>
                <a:gd name="T41" fmla="*/ 20 h 20"/>
                <a:gd name="T42" fmla="*/ 2 w 7"/>
                <a:gd name="T43" fmla="*/ 11 h 20"/>
                <a:gd name="T44" fmla="*/ 3 w 7"/>
                <a:gd name="T45" fmla="*/ 16 h 20"/>
                <a:gd name="T46" fmla="*/ 4 w 7"/>
                <a:gd name="T47" fmla="*/ 11 h 20"/>
                <a:gd name="T48" fmla="*/ 4 w 7"/>
                <a:gd name="T49" fmla="*/ 11 h 20"/>
                <a:gd name="T50" fmla="*/ 2 w 7"/>
                <a:gd name="T51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20">
                  <a:moveTo>
                    <a:pt x="4" y="20"/>
                  </a:moveTo>
                  <a:cubicBezTo>
                    <a:pt x="3" y="20"/>
                    <a:pt x="3" y="19"/>
                    <a:pt x="2" y="18"/>
                  </a:cubicBezTo>
                  <a:cubicBezTo>
                    <a:pt x="2" y="17"/>
                    <a:pt x="1" y="15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9"/>
                    <a:pt x="1" y="8"/>
                  </a:cubicBezTo>
                  <a:cubicBezTo>
                    <a:pt x="2" y="7"/>
                    <a:pt x="2" y="6"/>
                    <a:pt x="2" y="5"/>
                  </a:cubicBezTo>
                  <a:cubicBezTo>
                    <a:pt x="2" y="3"/>
                    <a:pt x="3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5" y="19"/>
                    <a:pt x="5" y="19"/>
                    <a:pt x="5" y="19"/>
                  </a:cubicBezTo>
                  <a:lnTo>
                    <a:pt x="4" y="20"/>
                  </a:lnTo>
                  <a:close/>
                  <a:moveTo>
                    <a:pt x="2" y="11"/>
                  </a:moveTo>
                  <a:cubicBezTo>
                    <a:pt x="2" y="13"/>
                    <a:pt x="3" y="15"/>
                    <a:pt x="3" y="16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lnTo>
                    <a:pt x="2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7" name="Freeform 427"/>
            <p:cNvSpPr>
              <a:spLocks/>
            </p:cNvSpPr>
            <p:nvPr/>
          </p:nvSpPr>
          <p:spPr bwMode="auto">
            <a:xfrm>
              <a:off x="3083" y="1601"/>
              <a:ext cx="33" cy="33"/>
            </a:xfrm>
            <a:custGeom>
              <a:avLst/>
              <a:gdLst>
                <a:gd name="T0" fmla="*/ 17 w 19"/>
                <a:gd name="T1" fmla="*/ 0 h 19"/>
                <a:gd name="T2" fmla="*/ 8 w 19"/>
                <a:gd name="T3" fmla="*/ 4 h 19"/>
                <a:gd name="T4" fmla="*/ 4 w 19"/>
                <a:gd name="T5" fmla="*/ 4 h 19"/>
                <a:gd name="T6" fmla="*/ 3 w 19"/>
                <a:gd name="T7" fmla="*/ 7 h 19"/>
                <a:gd name="T8" fmla="*/ 1 w 19"/>
                <a:gd name="T9" fmla="*/ 9 h 19"/>
                <a:gd name="T10" fmla="*/ 4 w 19"/>
                <a:gd name="T11" fmla="*/ 8 h 19"/>
                <a:gd name="T12" fmla="*/ 3 w 19"/>
                <a:gd name="T13" fmla="*/ 19 h 19"/>
                <a:gd name="T14" fmla="*/ 9 w 19"/>
                <a:gd name="T15" fmla="*/ 16 h 19"/>
                <a:gd name="T16" fmla="*/ 12 w 19"/>
                <a:gd name="T17" fmla="*/ 15 h 19"/>
                <a:gd name="T18" fmla="*/ 14 w 19"/>
                <a:gd name="T19" fmla="*/ 12 h 19"/>
                <a:gd name="T20" fmla="*/ 10 w 19"/>
                <a:gd name="T21" fmla="*/ 8 h 19"/>
                <a:gd name="T22" fmla="*/ 17 w 19"/>
                <a:gd name="T23" fmla="*/ 6 h 19"/>
                <a:gd name="T24" fmla="*/ 17 w 19"/>
                <a:gd name="T2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9">
                  <a:moveTo>
                    <a:pt x="17" y="0"/>
                  </a:moveTo>
                  <a:cubicBezTo>
                    <a:pt x="14" y="1"/>
                    <a:pt x="11" y="3"/>
                    <a:pt x="8" y="4"/>
                  </a:cubicBezTo>
                  <a:cubicBezTo>
                    <a:pt x="7" y="5"/>
                    <a:pt x="4" y="0"/>
                    <a:pt x="4" y="4"/>
                  </a:cubicBezTo>
                  <a:cubicBezTo>
                    <a:pt x="2" y="3"/>
                    <a:pt x="1" y="6"/>
                    <a:pt x="3" y="7"/>
                  </a:cubicBezTo>
                  <a:cubicBezTo>
                    <a:pt x="2" y="7"/>
                    <a:pt x="2" y="8"/>
                    <a:pt x="1" y="9"/>
                  </a:cubicBezTo>
                  <a:cubicBezTo>
                    <a:pt x="2" y="9"/>
                    <a:pt x="3" y="9"/>
                    <a:pt x="4" y="8"/>
                  </a:cubicBezTo>
                  <a:cubicBezTo>
                    <a:pt x="3" y="11"/>
                    <a:pt x="0" y="18"/>
                    <a:pt x="3" y="19"/>
                  </a:cubicBezTo>
                  <a:cubicBezTo>
                    <a:pt x="7" y="19"/>
                    <a:pt x="6" y="18"/>
                    <a:pt x="9" y="16"/>
                  </a:cubicBezTo>
                  <a:cubicBezTo>
                    <a:pt x="9" y="15"/>
                    <a:pt x="11" y="16"/>
                    <a:pt x="12" y="15"/>
                  </a:cubicBezTo>
                  <a:cubicBezTo>
                    <a:pt x="12" y="14"/>
                    <a:pt x="13" y="13"/>
                    <a:pt x="14" y="12"/>
                  </a:cubicBezTo>
                  <a:cubicBezTo>
                    <a:pt x="12" y="11"/>
                    <a:pt x="11" y="9"/>
                    <a:pt x="10" y="8"/>
                  </a:cubicBezTo>
                  <a:cubicBezTo>
                    <a:pt x="11" y="8"/>
                    <a:pt x="16" y="7"/>
                    <a:pt x="17" y="6"/>
                  </a:cubicBezTo>
                  <a:cubicBezTo>
                    <a:pt x="19" y="4"/>
                    <a:pt x="17" y="2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8" name="Freeform 428"/>
            <p:cNvSpPr>
              <a:spLocks noEditPoints="1"/>
            </p:cNvSpPr>
            <p:nvPr/>
          </p:nvSpPr>
          <p:spPr bwMode="auto">
            <a:xfrm>
              <a:off x="3079" y="1598"/>
              <a:ext cx="38" cy="38"/>
            </a:xfrm>
            <a:custGeom>
              <a:avLst/>
              <a:gdLst>
                <a:gd name="T0" fmla="*/ 7 w 22"/>
                <a:gd name="T1" fmla="*/ 22 h 22"/>
                <a:gd name="T2" fmla="*/ 7 w 22"/>
                <a:gd name="T3" fmla="*/ 22 h 22"/>
                <a:gd name="T4" fmla="*/ 5 w 22"/>
                <a:gd name="T5" fmla="*/ 21 h 22"/>
                <a:gd name="T6" fmla="*/ 3 w 22"/>
                <a:gd name="T7" fmla="*/ 20 h 22"/>
                <a:gd name="T8" fmla="*/ 4 w 22"/>
                <a:gd name="T9" fmla="*/ 12 h 22"/>
                <a:gd name="T10" fmla="*/ 4 w 22"/>
                <a:gd name="T11" fmla="*/ 12 h 22"/>
                <a:gd name="T12" fmla="*/ 4 w 22"/>
                <a:gd name="T13" fmla="*/ 12 h 22"/>
                <a:gd name="T14" fmla="*/ 0 w 22"/>
                <a:gd name="T15" fmla="*/ 13 h 22"/>
                <a:gd name="T16" fmla="*/ 3 w 22"/>
                <a:gd name="T17" fmla="*/ 10 h 22"/>
                <a:gd name="T18" fmla="*/ 3 w 22"/>
                <a:gd name="T19" fmla="*/ 9 h 22"/>
                <a:gd name="T20" fmla="*/ 3 w 22"/>
                <a:gd name="T21" fmla="*/ 9 h 22"/>
                <a:gd name="T22" fmla="*/ 3 w 22"/>
                <a:gd name="T23" fmla="*/ 7 h 22"/>
                <a:gd name="T24" fmla="*/ 5 w 22"/>
                <a:gd name="T25" fmla="*/ 5 h 22"/>
                <a:gd name="T26" fmla="*/ 6 w 22"/>
                <a:gd name="T27" fmla="*/ 4 h 22"/>
                <a:gd name="T28" fmla="*/ 7 w 22"/>
                <a:gd name="T29" fmla="*/ 4 h 22"/>
                <a:gd name="T30" fmla="*/ 9 w 22"/>
                <a:gd name="T31" fmla="*/ 5 h 22"/>
                <a:gd name="T32" fmla="*/ 10 w 22"/>
                <a:gd name="T33" fmla="*/ 5 h 22"/>
                <a:gd name="T34" fmla="*/ 19 w 22"/>
                <a:gd name="T35" fmla="*/ 0 h 22"/>
                <a:gd name="T36" fmla="*/ 19 w 22"/>
                <a:gd name="T37" fmla="*/ 2 h 22"/>
                <a:gd name="T38" fmla="*/ 20 w 22"/>
                <a:gd name="T39" fmla="*/ 3 h 22"/>
                <a:gd name="T40" fmla="*/ 20 w 22"/>
                <a:gd name="T41" fmla="*/ 9 h 22"/>
                <a:gd name="T42" fmla="*/ 14 w 22"/>
                <a:gd name="T43" fmla="*/ 11 h 22"/>
                <a:gd name="T44" fmla="*/ 14 w 22"/>
                <a:gd name="T45" fmla="*/ 11 h 22"/>
                <a:gd name="T46" fmla="*/ 17 w 22"/>
                <a:gd name="T47" fmla="*/ 15 h 22"/>
                <a:gd name="T48" fmla="*/ 16 w 22"/>
                <a:gd name="T49" fmla="*/ 15 h 22"/>
                <a:gd name="T50" fmla="*/ 15 w 22"/>
                <a:gd name="T51" fmla="*/ 16 h 22"/>
                <a:gd name="T52" fmla="*/ 14 w 22"/>
                <a:gd name="T53" fmla="*/ 18 h 22"/>
                <a:gd name="T54" fmla="*/ 12 w 22"/>
                <a:gd name="T55" fmla="*/ 18 h 22"/>
                <a:gd name="T56" fmla="*/ 11 w 22"/>
                <a:gd name="T57" fmla="*/ 18 h 22"/>
                <a:gd name="T58" fmla="*/ 10 w 22"/>
                <a:gd name="T59" fmla="*/ 20 h 22"/>
                <a:gd name="T60" fmla="*/ 7 w 22"/>
                <a:gd name="T61" fmla="*/ 22 h 22"/>
                <a:gd name="T62" fmla="*/ 7 w 22"/>
                <a:gd name="T63" fmla="*/ 9 h 22"/>
                <a:gd name="T64" fmla="*/ 7 w 22"/>
                <a:gd name="T65" fmla="*/ 11 h 22"/>
                <a:gd name="T66" fmla="*/ 6 w 22"/>
                <a:gd name="T67" fmla="*/ 13 h 22"/>
                <a:gd name="T68" fmla="*/ 5 w 22"/>
                <a:gd name="T69" fmla="*/ 19 h 22"/>
                <a:gd name="T70" fmla="*/ 5 w 22"/>
                <a:gd name="T71" fmla="*/ 20 h 22"/>
                <a:gd name="T72" fmla="*/ 7 w 22"/>
                <a:gd name="T73" fmla="*/ 20 h 22"/>
                <a:gd name="T74" fmla="*/ 7 w 22"/>
                <a:gd name="T75" fmla="*/ 20 h 22"/>
                <a:gd name="T76" fmla="*/ 8 w 22"/>
                <a:gd name="T77" fmla="*/ 19 h 22"/>
                <a:gd name="T78" fmla="*/ 10 w 22"/>
                <a:gd name="T79" fmla="*/ 17 h 22"/>
                <a:gd name="T80" fmla="*/ 12 w 22"/>
                <a:gd name="T81" fmla="*/ 16 h 22"/>
                <a:gd name="T82" fmla="*/ 13 w 22"/>
                <a:gd name="T83" fmla="*/ 16 h 22"/>
                <a:gd name="T84" fmla="*/ 14 w 22"/>
                <a:gd name="T85" fmla="*/ 15 h 22"/>
                <a:gd name="T86" fmla="*/ 14 w 22"/>
                <a:gd name="T87" fmla="*/ 14 h 22"/>
                <a:gd name="T88" fmla="*/ 10 w 22"/>
                <a:gd name="T89" fmla="*/ 9 h 22"/>
                <a:gd name="T90" fmla="*/ 11 w 22"/>
                <a:gd name="T91" fmla="*/ 9 h 22"/>
                <a:gd name="T92" fmla="*/ 14 w 22"/>
                <a:gd name="T93" fmla="*/ 9 h 22"/>
                <a:gd name="T94" fmla="*/ 18 w 22"/>
                <a:gd name="T95" fmla="*/ 8 h 22"/>
                <a:gd name="T96" fmla="*/ 18 w 22"/>
                <a:gd name="T97" fmla="*/ 4 h 22"/>
                <a:gd name="T98" fmla="*/ 18 w 22"/>
                <a:gd name="T99" fmla="*/ 3 h 22"/>
                <a:gd name="T100" fmla="*/ 11 w 22"/>
                <a:gd name="T101" fmla="*/ 7 h 22"/>
                <a:gd name="T102" fmla="*/ 7 w 22"/>
                <a:gd name="T103" fmla="*/ 6 h 22"/>
                <a:gd name="T104" fmla="*/ 7 w 22"/>
                <a:gd name="T105" fmla="*/ 6 h 22"/>
                <a:gd name="T106" fmla="*/ 7 w 22"/>
                <a:gd name="T107" fmla="*/ 6 h 22"/>
                <a:gd name="T108" fmla="*/ 7 w 22"/>
                <a:gd name="T109" fmla="*/ 8 h 22"/>
                <a:gd name="T110" fmla="*/ 5 w 22"/>
                <a:gd name="T111" fmla="*/ 7 h 22"/>
                <a:gd name="T112" fmla="*/ 5 w 22"/>
                <a:gd name="T113" fmla="*/ 7 h 22"/>
                <a:gd name="T114" fmla="*/ 5 w 22"/>
                <a:gd name="T115" fmla="*/ 7 h 22"/>
                <a:gd name="T116" fmla="*/ 5 w 22"/>
                <a:gd name="T117" fmla="*/ 8 h 22"/>
                <a:gd name="T118" fmla="*/ 6 w 22"/>
                <a:gd name="T119" fmla="*/ 9 h 22"/>
                <a:gd name="T120" fmla="*/ 5 w 22"/>
                <a:gd name="T121" fmla="*/ 9 h 22"/>
                <a:gd name="T122" fmla="*/ 7 w 22"/>
                <a:gd name="T1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2">
                  <a:moveTo>
                    <a:pt x="7" y="22"/>
                  </a:move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2"/>
                    <a:pt x="5" y="21"/>
                  </a:cubicBezTo>
                  <a:cubicBezTo>
                    <a:pt x="4" y="21"/>
                    <a:pt x="4" y="21"/>
                    <a:pt x="3" y="20"/>
                  </a:cubicBezTo>
                  <a:cubicBezTo>
                    <a:pt x="2" y="19"/>
                    <a:pt x="3" y="16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2" y="8"/>
                    <a:pt x="3" y="7"/>
                  </a:cubicBezTo>
                  <a:cubicBezTo>
                    <a:pt x="3" y="5"/>
                    <a:pt x="4" y="5"/>
                    <a:pt x="5" y="5"/>
                  </a:cubicBezTo>
                  <a:cubicBezTo>
                    <a:pt x="5" y="4"/>
                    <a:pt x="5" y="4"/>
                    <a:pt x="6" y="4"/>
                  </a:cubicBezTo>
                  <a:cubicBezTo>
                    <a:pt x="6" y="4"/>
                    <a:pt x="6" y="4"/>
                    <a:pt x="7" y="4"/>
                  </a:cubicBezTo>
                  <a:cubicBezTo>
                    <a:pt x="7" y="4"/>
                    <a:pt x="8" y="4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3"/>
                    <a:pt x="20" y="3"/>
                  </a:cubicBezTo>
                  <a:cubicBezTo>
                    <a:pt x="21" y="5"/>
                    <a:pt x="22" y="7"/>
                    <a:pt x="20" y="9"/>
                  </a:cubicBezTo>
                  <a:cubicBezTo>
                    <a:pt x="19" y="10"/>
                    <a:pt x="17" y="10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5" y="16"/>
                  </a:cubicBezTo>
                  <a:cubicBezTo>
                    <a:pt x="15" y="17"/>
                    <a:pt x="15" y="17"/>
                    <a:pt x="14" y="18"/>
                  </a:cubicBezTo>
                  <a:cubicBezTo>
                    <a:pt x="14" y="18"/>
                    <a:pt x="13" y="18"/>
                    <a:pt x="12" y="18"/>
                  </a:cubicBezTo>
                  <a:cubicBezTo>
                    <a:pt x="12" y="18"/>
                    <a:pt x="11" y="18"/>
                    <a:pt x="11" y="18"/>
                  </a:cubicBezTo>
                  <a:cubicBezTo>
                    <a:pt x="10" y="19"/>
                    <a:pt x="10" y="20"/>
                    <a:pt x="10" y="20"/>
                  </a:cubicBezTo>
                  <a:cubicBezTo>
                    <a:pt x="9" y="21"/>
                    <a:pt x="8" y="22"/>
                    <a:pt x="7" y="22"/>
                  </a:cubicBezTo>
                  <a:close/>
                  <a:moveTo>
                    <a:pt x="7" y="9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2"/>
                    <a:pt x="6" y="13"/>
                  </a:cubicBezTo>
                  <a:cubicBezTo>
                    <a:pt x="5" y="15"/>
                    <a:pt x="4" y="18"/>
                    <a:pt x="5" y="19"/>
                  </a:cubicBezTo>
                  <a:cubicBezTo>
                    <a:pt x="5" y="19"/>
                    <a:pt x="5" y="20"/>
                    <a:pt x="5" y="20"/>
                  </a:cubicBezTo>
                  <a:cubicBezTo>
                    <a:pt x="6" y="20"/>
                    <a:pt x="6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19"/>
                  </a:cubicBezTo>
                  <a:cubicBezTo>
                    <a:pt x="8" y="18"/>
                    <a:pt x="9" y="18"/>
                    <a:pt x="10" y="17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5"/>
                  </a:cubicBezTo>
                  <a:cubicBezTo>
                    <a:pt x="14" y="15"/>
                    <a:pt x="14" y="15"/>
                    <a:pt x="14" y="1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2" y="9"/>
                    <a:pt x="13" y="9"/>
                    <a:pt x="14" y="9"/>
                  </a:cubicBezTo>
                  <a:cubicBezTo>
                    <a:pt x="15" y="8"/>
                    <a:pt x="18" y="8"/>
                    <a:pt x="18" y="8"/>
                  </a:cubicBezTo>
                  <a:cubicBezTo>
                    <a:pt x="19" y="7"/>
                    <a:pt x="19" y="6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8"/>
                    <a:pt x="8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8"/>
                    <a:pt x="5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59" name="Freeform 429"/>
            <p:cNvSpPr>
              <a:spLocks/>
            </p:cNvSpPr>
            <p:nvPr/>
          </p:nvSpPr>
          <p:spPr bwMode="auto">
            <a:xfrm>
              <a:off x="3166" y="1627"/>
              <a:ext cx="12" cy="12"/>
            </a:xfrm>
            <a:custGeom>
              <a:avLst/>
              <a:gdLst>
                <a:gd name="T0" fmla="*/ 6 w 7"/>
                <a:gd name="T1" fmla="*/ 7 h 7"/>
                <a:gd name="T2" fmla="*/ 0 w 7"/>
                <a:gd name="T3" fmla="*/ 4 h 7"/>
                <a:gd name="T4" fmla="*/ 3 w 7"/>
                <a:gd name="T5" fmla="*/ 0 h 7"/>
                <a:gd name="T6" fmla="*/ 4 w 7"/>
                <a:gd name="T7" fmla="*/ 3 h 7"/>
                <a:gd name="T8" fmla="*/ 6 w 7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6" y="7"/>
                  </a:moveTo>
                  <a:cubicBezTo>
                    <a:pt x="4" y="7"/>
                    <a:pt x="2" y="4"/>
                    <a:pt x="0" y="4"/>
                  </a:cubicBezTo>
                  <a:cubicBezTo>
                    <a:pt x="0" y="3"/>
                    <a:pt x="2" y="0"/>
                    <a:pt x="3" y="0"/>
                  </a:cubicBezTo>
                  <a:cubicBezTo>
                    <a:pt x="6" y="0"/>
                    <a:pt x="7" y="2"/>
                    <a:pt x="4" y="3"/>
                  </a:cubicBezTo>
                  <a:cubicBezTo>
                    <a:pt x="6" y="3"/>
                    <a:pt x="6" y="5"/>
                    <a:pt x="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0" name="Freeform 430"/>
            <p:cNvSpPr>
              <a:spLocks noEditPoints="1"/>
            </p:cNvSpPr>
            <p:nvPr/>
          </p:nvSpPr>
          <p:spPr bwMode="auto">
            <a:xfrm>
              <a:off x="3162" y="1625"/>
              <a:ext cx="16" cy="16"/>
            </a:xfrm>
            <a:custGeom>
              <a:avLst/>
              <a:gdLst>
                <a:gd name="T0" fmla="*/ 8 w 9"/>
                <a:gd name="T1" fmla="*/ 9 h 9"/>
                <a:gd name="T2" fmla="*/ 4 w 9"/>
                <a:gd name="T3" fmla="*/ 7 h 9"/>
                <a:gd name="T4" fmla="*/ 1 w 9"/>
                <a:gd name="T5" fmla="*/ 6 h 9"/>
                <a:gd name="T6" fmla="*/ 0 w 9"/>
                <a:gd name="T7" fmla="*/ 6 h 9"/>
                <a:gd name="T8" fmla="*/ 1 w 9"/>
                <a:gd name="T9" fmla="*/ 4 h 9"/>
                <a:gd name="T10" fmla="*/ 1 w 9"/>
                <a:gd name="T11" fmla="*/ 3 h 9"/>
                <a:gd name="T12" fmla="*/ 5 w 9"/>
                <a:gd name="T13" fmla="*/ 0 h 9"/>
                <a:gd name="T14" fmla="*/ 9 w 9"/>
                <a:gd name="T15" fmla="*/ 2 h 9"/>
                <a:gd name="T16" fmla="*/ 8 w 9"/>
                <a:gd name="T17" fmla="*/ 4 h 9"/>
                <a:gd name="T18" fmla="*/ 9 w 9"/>
                <a:gd name="T19" fmla="*/ 7 h 9"/>
                <a:gd name="T20" fmla="*/ 9 w 9"/>
                <a:gd name="T21" fmla="*/ 8 h 9"/>
                <a:gd name="T22" fmla="*/ 9 w 9"/>
                <a:gd name="T23" fmla="*/ 8 h 9"/>
                <a:gd name="T24" fmla="*/ 8 w 9"/>
                <a:gd name="T25" fmla="*/ 9 h 9"/>
                <a:gd name="T26" fmla="*/ 5 w 9"/>
                <a:gd name="T27" fmla="*/ 5 h 9"/>
                <a:gd name="T28" fmla="*/ 5 w 9"/>
                <a:gd name="T29" fmla="*/ 6 h 9"/>
                <a:gd name="T30" fmla="*/ 7 w 9"/>
                <a:gd name="T31" fmla="*/ 7 h 9"/>
                <a:gd name="T32" fmla="*/ 6 w 9"/>
                <a:gd name="T33" fmla="*/ 5 h 9"/>
                <a:gd name="T34" fmla="*/ 5 w 9"/>
                <a:gd name="T35" fmla="*/ 5 h 9"/>
                <a:gd name="T36" fmla="*/ 3 w 9"/>
                <a:gd name="T37" fmla="*/ 4 h 9"/>
                <a:gd name="T38" fmla="*/ 3 w 9"/>
                <a:gd name="T39" fmla="*/ 4 h 9"/>
                <a:gd name="T40" fmla="*/ 6 w 9"/>
                <a:gd name="T41" fmla="*/ 3 h 9"/>
                <a:gd name="T42" fmla="*/ 7 w 9"/>
                <a:gd name="T43" fmla="*/ 2 h 9"/>
                <a:gd name="T44" fmla="*/ 5 w 9"/>
                <a:gd name="T45" fmla="*/ 2 h 9"/>
                <a:gd name="T46" fmla="*/ 3 w 9"/>
                <a:gd name="T4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9">
                  <a:moveTo>
                    <a:pt x="8" y="9"/>
                  </a:moveTo>
                  <a:cubicBezTo>
                    <a:pt x="6" y="9"/>
                    <a:pt x="5" y="8"/>
                    <a:pt x="4" y="7"/>
                  </a:cubicBezTo>
                  <a:cubicBezTo>
                    <a:pt x="3" y="6"/>
                    <a:pt x="2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2" y="2"/>
                    <a:pt x="3" y="0"/>
                    <a:pt x="5" y="0"/>
                  </a:cubicBezTo>
                  <a:cubicBezTo>
                    <a:pt x="7" y="0"/>
                    <a:pt x="8" y="1"/>
                    <a:pt x="9" y="2"/>
                  </a:cubicBezTo>
                  <a:cubicBezTo>
                    <a:pt x="9" y="2"/>
                    <a:pt x="9" y="3"/>
                    <a:pt x="8" y="4"/>
                  </a:cubicBezTo>
                  <a:cubicBezTo>
                    <a:pt x="9" y="5"/>
                    <a:pt x="9" y="6"/>
                    <a:pt x="9" y="7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9"/>
                    <a:pt x="8" y="9"/>
                  </a:cubicBezTo>
                  <a:close/>
                  <a:moveTo>
                    <a:pt x="5" y="5"/>
                  </a:moveTo>
                  <a:cubicBezTo>
                    <a:pt x="5" y="5"/>
                    <a:pt x="5" y="5"/>
                    <a:pt x="5" y="6"/>
                  </a:cubicBezTo>
                  <a:cubicBezTo>
                    <a:pt x="6" y="6"/>
                    <a:pt x="7" y="7"/>
                    <a:pt x="7" y="7"/>
                  </a:cubicBezTo>
                  <a:cubicBezTo>
                    <a:pt x="7" y="5"/>
                    <a:pt x="6" y="5"/>
                    <a:pt x="6" y="5"/>
                  </a:cubicBezTo>
                  <a:lnTo>
                    <a:pt x="5" y="5"/>
                  </a:lnTo>
                  <a:close/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5" y="2"/>
                    <a:pt x="4" y="3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1" name="Freeform 431"/>
            <p:cNvSpPr>
              <a:spLocks/>
            </p:cNvSpPr>
            <p:nvPr/>
          </p:nvSpPr>
          <p:spPr bwMode="auto">
            <a:xfrm>
              <a:off x="3086" y="1588"/>
              <a:ext cx="12" cy="15"/>
            </a:xfrm>
            <a:custGeom>
              <a:avLst/>
              <a:gdLst>
                <a:gd name="T0" fmla="*/ 2 w 7"/>
                <a:gd name="T1" fmla="*/ 8 h 9"/>
                <a:gd name="T2" fmla="*/ 0 w 7"/>
                <a:gd name="T3" fmla="*/ 9 h 9"/>
                <a:gd name="T4" fmla="*/ 6 w 7"/>
                <a:gd name="T5" fmla="*/ 1 h 9"/>
                <a:gd name="T6" fmla="*/ 2 w 7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9">
                  <a:moveTo>
                    <a:pt x="2" y="8"/>
                  </a:moveTo>
                  <a:cubicBezTo>
                    <a:pt x="1" y="9"/>
                    <a:pt x="1" y="9"/>
                    <a:pt x="0" y="9"/>
                  </a:cubicBezTo>
                  <a:cubicBezTo>
                    <a:pt x="1" y="6"/>
                    <a:pt x="3" y="0"/>
                    <a:pt x="6" y="1"/>
                  </a:cubicBezTo>
                  <a:cubicBezTo>
                    <a:pt x="7" y="4"/>
                    <a:pt x="5" y="6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2" name="Freeform 432"/>
            <p:cNvSpPr>
              <a:spLocks noEditPoints="1"/>
            </p:cNvSpPr>
            <p:nvPr/>
          </p:nvSpPr>
          <p:spPr bwMode="auto">
            <a:xfrm>
              <a:off x="3085" y="1588"/>
              <a:ext cx="15" cy="17"/>
            </a:xfrm>
            <a:custGeom>
              <a:avLst/>
              <a:gdLst>
                <a:gd name="T0" fmla="*/ 2 w 9"/>
                <a:gd name="T1" fmla="*/ 10 h 10"/>
                <a:gd name="T2" fmla="*/ 1 w 9"/>
                <a:gd name="T3" fmla="*/ 10 h 10"/>
                <a:gd name="T4" fmla="*/ 0 w 9"/>
                <a:gd name="T5" fmla="*/ 9 h 10"/>
                <a:gd name="T6" fmla="*/ 0 w 9"/>
                <a:gd name="T7" fmla="*/ 8 h 10"/>
                <a:gd name="T8" fmla="*/ 1 w 9"/>
                <a:gd name="T9" fmla="*/ 6 h 10"/>
                <a:gd name="T10" fmla="*/ 6 w 9"/>
                <a:gd name="T11" fmla="*/ 0 h 10"/>
                <a:gd name="T12" fmla="*/ 7 w 9"/>
                <a:gd name="T13" fmla="*/ 0 h 10"/>
                <a:gd name="T14" fmla="*/ 8 w 9"/>
                <a:gd name="T15" fmla="*/ 0 h 10"/>
                <a:gd name="T16" fmla="*/ 8 w 9"/>
                <a:gd name="T17" fmla="*/ 1 h 10"/>
                <a:gd name="T18" fmla="*/ 4 w 9"/>
                <a:gd name="T19" fmla="*/ 9 h 10"/>
                <a:gd name="T20" fmla="*/ 3 w 9"/>
                <a:gd name="T21" fmla="*/ 9 h 10"/>
                <a:gd name="T22" fmla="*/ 2 w 9"/>
                <a:gd name="T23" fmla="*/ 10 h 10"/>
                <a:gd name="T24" fmla="*/ 6 w 9"/>
                <a:gd name="T25" fmla="*/ 2 h 10"/>
                <a:gd name="T26" fmla="*/ 3 w 9"/>
                <a:gd name="T27" fmla="*/ 7 h 10"/>
                <a:gd name="T28" fmla="*/ 3 w 9"/>
                <a:gd name="T29" fmla="*/ 7 h 10"/>
                <a:gd name="T30" fmla="*/ 3 w 9"/>
                <a:gd name="T31" fmla="*/ 7 h 10"/>
                <a:gd name="T32" fmla="*/ 6 w 9"/>
                <a:gd name="T3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" h="10">
                  <a:moveTo>
                    <a:pt x="2" y="10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1" y="7"/>
                    <a:pt x="1" y="6"/>
                  </a:cubicBezTo>
                  <a:cubicBezTo>
                    <a:pt x="2" y="4"/>
                    <a:pt x="4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5"/>
                    <a:pt x="7" y="7"/>
                    <a:pt x="4" y="9"/>
                  </a:cubicBezTo>
                  <a:cubicBezTo>
                    <a:pt x="4" y="9"/>
                    <a:pt x="3" y="9"/>
                    <a:pt x="3" y="9"/>
                  </a:cubicBezTo>
                  <a:cubicBezTo>
                    <a:pt x="3" y="10"/>
                    <a:pt x="3" y="10"/>
                    <a:pt x="2" y="10"/>
                  </a:cubicBezTo>
                  <a:close/>
                  <a:moveTo>
                    <a:pt x="6" y="2"/>
                  </a:moveTo>
                  <a:cubicBezTo>
                    <a:pt x="5" y="2"/>
                    <a:pt x="4" y="5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5" y="5"/>
                    <a:pt x="6" y="4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3" name="Freeform 433"/>
            <p:cNvSpPr>
              <a:spLocks/>
            </p:cNvSpPr>
            <p:nvPr/>
          </p:nvSpPr>
          <p:spPr bwMode="auto">
            <a:xfrm>
              <a:off x="3202" y="1665"/>
              <a:ext cx="52" cy="60"/>
            </a:xfrm>
            <a:custGeom>
              <a:avLst/>
              <a:gdLst>
                <a:gd name="T0" fmla="*/ 4 w 30"/>
                <a:gd name="T1" fmla="*/ 35 h 35"/>
                <a:gd name="T2" fmla="*/ 11 w 30"/>
                <a:gd name="T3" fmla="*/ 34 h 35"/>
                <a:gd name="T4" fmla="*/ 14 w 30"/>
                <a:gd name="T5" fmla="*/ 30 h 35"/>
                <a:gd name="T6" fmla="*/ 17 w 30"/>
                <a:gd name="T7" fmla="*/ 29 h 35"/>
                <a:gd name="T8" fmla="*/ 22 w 30"/>
                <a:gd name="T9" fmla="*/ 24 h 35"/>
                <a:gd name="T10" fmla="*/ 25 w 30"/>
                <a:gd name="T11" fmla="*/ 19 h 35"/>
                <a:gd name="T12" fmla="*/ 30 w 30"/>
                <a:gd name="T13" fmla="*/ 13 h 35"/>
                <a:gd name="T14" fmla="*/ 27 w 30"/>
                <a:gd name="T15" fmla="*/ 8 h 35"/>
                <a:gd name="T16" fmla="*/ 20 w 30"/>
                <a:gd name="T17" fmla="*/ 4 h 35"/>
                <a:gd name="T18" fmla="*/ 14 w 30"/>
                <a:gd name="T19" fmla="*/ 1 h 35"/>
                <a:gd name="T20" fmla="*/ 13 w 30"/>
                <a:gd name="T21" fmla="*/ 6 h 35"/>
                <a:gd name="T22" fmla="*/ 13 w 30"/>
                <a:gd name="T23" fmla="*/ 10 h 35"/>
                <a:gd name="T24" fmla="*/ 14 w 30"/>
                <a:gd name="T25" fmla="*/ 14 h 35"/>
                <a:gd name="T26" fmla="*/ 11 w 30"/>
                <a:gd name="T27" fmla="*/ 22 h 35"/>
                <a:gd name="T28" fmla="*/ 0 w 30"/>
                <a:gd name="T29" fmla="*/ 25 h 35"/>
                <a:gd name="T30" fmla="*/ 4 w 30"/>
                <a:gd name="T31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" h="35">
                  <a:moveTo>
                    <a:pt x="4" y="35"/>
                  </a:moveTo>
                  <a:cubicBezTo>
                    <a:pt x="5" y="35"/>
                    <a:pt x="10" y="34"/>
                    <a:pt x="11" y="34"/>
                  </a:cubicBezTo>
                  <a:cubicBezTo>
                    <a:pt x="12" y="33"/>
                    <a:pt x="13" y="31"/>
                    <a:pt x="14" y="30"/>
                  </a:cubicBezTo>
                  <a:cubicBezTo>
                    <a:pt x="15" y="30"/>
                    <a:pt x="16" y="30"/>
                    <a:pt x="17" y="29"/>
                  </a:cubicBezTo>
                  <a:cubicBezTo>
                    <a:pt x="18" y="26"/>
                    <a:pt x="22" y="26"/>
                    <a:pt x="22" y="24"/>
                  </a:cubicBezTo>
                  <a:cubicBezTo>
                    <a:pt x="22" y="22"/>
                    <a:pt x="23" y="18"/>
                    <a:pt x="25" y="19"/>
                  </a:cubicBezTo>
                  <a:cubicBezTo>
                    <a:pt x="26" y="18"/>
                    <a:pt x="29" y="15"/>
                    <a:pt x="30" y="13"/>
                  </a:cubicBezTo>
                  <a:cubicBezTo>
                    <a:pt x="30" y="10"/>
                    <a:pt x="29" y="11"/>
                    <a:pt x="27" y="8"/>
                  </a:cubicBezTo>
                  <a:cubicBezTo>
                    <a:pt x="25" y="5"/>
                    <a:pt x="23" y="5"/>
                    <a:pt x="20" y="4"/>
                  </a:cubicBezTo>
                  <a:cubicBezTo>
                    <a:pt x="18" y="3"/>
                    <a:pt x="17" y="0"/>
                    <a:pt x="14" y="1"/>
                  </a:cubicBezTo>
                  <a:cubicBezTo>
                    <a:pt x="17" y="5"/>
                    <a:pt x="13" y="3"/>
                    <a:pt x="13" y="6"/>
                  </a:cubicBezTo>
                  <a:cubicBezTo>
                    <a:pt x="13" y="7"/>
                    <a:pt x="12" y="9"/>
                    <a:pt x="13" y="10"/>
                  </a:cubicBezTo>
                  <a:cubicBezTo>
                    <a:pt x="14" y="12"/>
                    <a:pt x="15" y="12"/>
                    <a:pt x="14" y="14"/>
                  </a:cubicBezTo>
                  <a:cubicBezTo>
                    <a:pt x="13" y="16"/>
                    <a:pt x="13" y="21"/>
                    <a:pt x="11" y="22"/>
                  </a:cubicBezTo>
                  <a:cubicBezTo>
                    <a:pt x="7" y="23"/>
                    <a:pt x="3" y="24"/>
                    <a:pt x="0" y="25"/>
                  </a:cubicBezTo>
                  <a:cubicBezTo>
                    <a:pt x="1" y="29"/>
                    <a:pt x="2" y="32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4" name="Freeform 434"/>
            <p:cNvSpPr>
              <a:spLocks noEditPoints="1"/>
            </p:cNvSpPr>
            <p:nvPr/>
          </p:nvSpPr>
          <p:spPr bwMode="auto">
            <a:xfrm>
              <a:off x="3198" y="1663"/>
              <a:ext cx="57" cy="64"/>
            </a:xfrm>
            <a:custGeom>
              <a:avLst/>
              <a:gdLst>
                <a:gd name="T0" fmla="*/ 4 w 33"/>
                <a:gd name="T1" fmla="*/ 35 h 37"/>
                <a:gd name="T2" fmla="*/ 0 w 33"/>
                <a:gd name="T3" fmla="*/ 26 h 37"/>
                <a:gd name="T4" fmla="*/ 12 w 33"/>
                <a:gd name="T5" fmla="*/ 22 h 37"/>
                <a:gd name="T6" fmla="*/ 15 w 33"/>
                <a:gd name="T7" fmla="*/ 15 h 37"/>
                <a:gd name="T8" fmla="*/ 14 w 33"/>
                <a:gd name="T9" fmla="*/ 12 h 37"/>
                <a:gd name="T10" fmla="*/ 14 w 33"/>
                <a:gd name="T11" fmla="*/ 7 h 37"/>
                <a:gd name="T12" fmla="*/ 16 w 33"/>
                <a:gd name="T13" fmla="*/ 2 h 37"/>
                <a:gd name="T14" fmla="*/ 16 w 33"/>
                <a:gd name="T15" fmla="*/ 1 h 37"/>
                <a:gd name="T16" fmla="*/ 21 w 33"/>
                <a:gd name="T17" fmla="*/ 2 h 37"/>
                <a:gd name="T18" fmla="*/ 24 w 33"/>
                <a:gd name="T19" fmla="*/ 5 h 37"/>
                <a:gd name="T20" fmla="*/ 31 w 33"/>
                <a:gd name="T21" fmla="*/ 10 h 37"/>
                <a:gd name="T22" fmla="*/ 29 w 33"/>
                <a:gd name="T23" fmla="*/ 19 h 37"/>
                <a:gd name="T24" fmla="*/ 27 w 33"/>
                <a:gd name="T25" fmla="*/ 22 h 37"/>
                <a:gd name="T26" fmla="*/ 26 w 33"/>
                <a:gd name="T27" fmla="*/ 21 h 37"/>
                <a:gd name="T28" fmla="*/ 23 w 33"/>
                <a:gd name="T29" fmla="*/ 28 h 37"/>
                <a:gd name="T30" fmla="*/ 17 w 33"/>
                <a:gd name="T31" fmla="*/ 32 h 37"/>
                <a:gd name="T32" fmla="*/ 15 w 33"/>
                <a:gd name="T33" fmla="*/ 33 h 37"/>
                <a:gd name="T34" fmla="*/ 9 w 33"/>
                <a:gd name="T35" fmla="*/ 37 h 37"/>
                <a:gd name="T36" fmla="*/ 5 w 33"/>
                <a:gd name="T37" fmla="*/ 37 h 37"/>
                <a:gd name="T38" fmla="*/ 6 w 33"/>
                <a:gd name="T39" fmla="*/ 34 h 37"/>
                <a:gd name="T40" fmla="*/ 9 w 33"/>
                <a:gd name="T41" fmla="*/ 35 h 37"/>
                <a:gd name="T42" fmla="*/ 14 w 33"/>
                <a:gd name="T43" fmla="*/ 33 h 37"/>
                <a:gd name="T44" fmla="*/ 17 w 33"/>
                <a:gd name="T45" fmla="*/ 30 h 37"/>
                <a:gd name="T46" fmla="*/ 22 w 33"/>
                <a:gd name="T47" fmla="*/ 26 h 37"/>
                <a:gd name="T48" fmla="*/ 25 w 33"/>
                <a:gd name="T49" fmla="*/ 20 h 37"/>
                <a:gd name="T50" fmla="*/ 28 w 33"/>
                <a:gd name="T51" fmla="*/ 18 h 37"/>
                <a:gd name="T52" fmla="*/ 30 w 33"/>
                <a:gd name="T53" fmla="*/ 11 h 37"/>
                <a:gd name="T54" fmla="*/ 23 w 33"/>
                <a:gd name="T55" fmla="*/ 6 h 37"/>
                <a:gd name="T56" fmla="*/ 19 w 33"/>
                <a:gd name="T57" fmla="*/ 4 h 37"/>
                <a:gd name="T58" fmla="*/ 17 w 33"/>
                <a:gd name="T59" fmla="*/ 6 h 37"/>
                <a:gd name="T60" fmla="*/ 16 w 33"/>
                <a:gd name="T61" fmla="*/ 8 h 37"/>
                <a:gd name="T62" fmla="*/ 16 w 33"/>
                <a:gd name="T63" fmla="*/ 12 h 37"/>
                <a:gd name="T64" fmla="*/ 16 w 33"/>
                <a:gd name="T65" fmla="*/ 17 h 37"/>
                <a:gd name="T66" fmla="*/ 3 w 33"/>
                <a:gd name="T67" fmla="*/ 2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" h="37">
                  <a:moveTo>
                    <a:pt x="5" y="37"/>
                  </a:moveTo>
                  <a:cubicBezTo>
                    <a:pt x="4" y="35"/>
                    <a:pt x="4" y="35"/>
                    <a:pt x="4" y="35"/>
                  </a:cubicBezTo>
                  <a:cubicBezTo>
                    <a:pt x="3" y="32"/>
                    <a:pt x="2" y="29"/>
                    <a:pt x="1" y="2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5" y="24"/>
                    <a:pt x="9" y="23"/>
                    <a:pt x="12" y="22"/>
                  </a:cubicBezTo>
                  <a:cubicBezTo>
                    <a:pt x="13" y="21"/>
                    <a:pt x="14" y="18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3" y="11"/>
                    <a:pt x="14" y="9"/>
                    <a:pt x="14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5"/>
                    <a:pt x="15" y="5"/>
                    <a:pt x="16" y="4"/>
                  </a:cubicBezTo>
                  <a:cubicBezTo>
                    <a:pt x="16" y="4"/>
                    <a:pt x="16" y="4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7" y="1"/>
                    <a:pt x="17" y="0"/>
                    <a:pt x="18" y="0"/>
                  </a:cubicBezTo>
                  <a:cubicBezTo>
                    <a:pt x="19" y="0"/>
                    <a:pt x="20" y="2"/>
                    <a:pt x="21" y="2"/>
                  </a:cubicBezTo>
                  <a:cubicBezTo>
                    <a:pt x="21" y="3"/>
                    <a:pt x="22" y="4"/>
                    <a:pt x="22" y="4"/>
                  </a:cubicBezTo>
                  <a:cubicBezTo>
                    <a:pt x="23" y="4"/>
                    <a:pt x="23" y="4"/>
                    <a:pt x="24" y="5"/>
                  </a:cubicBezTo>
                  <a:cubicBezTo>
                    <a:pt x="26" y="5"/>
                    <a:pt x="28" y="6"/>
                    <a:pt x="30" y="8"/>
                  </a:cubicBezTo>
                  <a:cubicBezTo>
                    <a:pt x="30" y="9"/>
                    <a:pt x="31" y="10"/>
                    <a:pt x="31" y="10"/>
                  </a:cubicBezTo>
                  <a:cubicBezTo>
                    <a:pt x="33" y="11"/>
                    <a:pt x="33" y="12"/>
                    <a:pt x="33" y="15"/>
                  </a:cubicBezTo>
                  <a:cubicBezTo>
                    <a:pt x="32" y="16"/>
                    <a:pt x="31" y="18"/>
                    <a:pt x="29" y="19"/>
                  </a:cubicBezTo>
                  <a:cubicBezTo>
                    <a:pt x="29" y="20"/>
                    <a:pt x="28" y="21"/>
                    <a:pt x="28" y="21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6" y="21"/>
                    <a:pt x="25" y="23"/>
                    <a:pt x="25" y="25"/>
                  </a:cubicBezTo>
                  <a:cubicBezTo>
                    <a:pt x="25" y="26"/>
                    <a:pt x="24" y="27"/>
                    <a:pt x="23" y="28"/>
                  </a:cubicBezTo>
                  <a:cubicBezTo>
                    <a:pt x="22" y="29"/>
                    <a:pt x="20" y="29"/>
                    <a:pt x="20" y="31"/>
                  </a:cubicBezTo>
                  <a:cubicBezTo>
                    <a:pt x="19" y="32"/>
                    <a:pt x="18" y="32"/>
                    <a:pt x="17" y="32"/>
                  </a:cubicBezTo>
                  <a:cubicBezTo>
                    <a:pt x="17" y="32"/>
                    <a:pt x="16" y="32"/>
                    <a:pt x="16" y="32"/>
                  </a:cubicBezTo>
                  <a:cubicBezTo>
                    <a:pt x="16" y="32"/>
                    <a:pt x="16" y="33"/>
                    <a:pt x="15" y="33"/>
                  </a:cubicBezTo>
                  <a:cubicBezTo>
                    <a:pt x="15" y="34"/>
                    <a:pt x="15" y="35"/>
                    <a:pt x="14" y="36"/>
                  </a:cubicBezTo>
                  <a:cubicBezTo>
                    <a:pt x="13" y="36"/>
                    <a:pt x="12" y="36"/>
                    <a:pt x="9" y="37"/>
                  </a:cubicBezTo>
                  <a:cubicBezTo>
                    <a:pt x="8" y="37"/>
                    <a:pt x="7" y="37"/>
                    <a:pt x="6" y="37"/>
                  </a:cubicBezTo>
                  <a:lnTo>
                    <a:pt x="5" y="37"/>
                  </a:lnTo>
                  <a:close/>
                  <a:moveTo>
                    <a:pt x="3" y="27"/>
                  </a:moveTo>
                  <a:cubicBezTo>
                    <a:pt x="4" y="29"/>
                    <a:pt x="5" y="32"/>
                    <a:pt x="6" y="34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7" y="35"/>
                    <a:pt x="8" y="35"/>
                    <a:pt x="9" y="35"/>
                  </a:cubicBezTo>
                  <a:cubicBezTo>
                    <a:pt x="10" y="34"/>
                    <a:pt x="12" y="34"/>
                    <a:pt x="13" y="34"/>
                  </a:cubicBezTo>
                  <a:cubicBezTo>
                    <a:pt x="13" y="34"/>
                    <a:pt x="13" y="33"/>
                    <a:pt x="14" y="33"/>
                  </a:cubicBezTo>
                  <a:cubicBezTo>
                    <a:pt x="14" y="32"/>
                    <a:pt x="14" y="31"/>
                    <a:pt x="15" y="31"/>
                  </a:cubicBezTo>
                  <a:cubicBezTo>
                    <a:pt x="16" y="30"/>
                    <a:pt x="17" y="30"/>
                    <a:pt x="17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8"/>
                    <a:pt x="20" y="27"/>
                    <a:pt x="22" y="26"/>
                  </a:cubicBezTo>
                  <a:cubicBezTo>
                    <a:pt x="23" y="26"/>
                    <a:pt x="23" y="25"/>
                    <a:pt x="23" y="25"/>
                  </a:cubicBezTo>
                  <a:cubicBezTo>
                    <a:pt x="23" y="24"/>
                    <a:pt x="23" y="21"/>
                    <a:pt x="25" y="20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29" y="17"/>
                    <a:pt x="30" y="15"/>
                    <a:pt x="31" y="14"/>
                  </a:cubicBezTo>
                  <a:cubicBezTo>
                    <a:pt x="31" y="12"/>
                    <a:pt x="31" y="12"/>
                    <a:pt x="30" y="11"/>
                  </a:cubicBezTo>
                  <a:cubicBezTo>
                    <a:pt x="30" y="11"/>
                    <a:pt x="29" y="10"/>
                    <a:pt x="28" y="9"/>
                  </a:cubicBezTo>
                  <a:cubicBezTo>
                    <a:pt x="27" y="8"/>
                    <a:pt x="25" y="7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0" y="5"/>
                    <a:pt x="20" y="4"/>
                    <a:pt x="19" y="4"/>
                  </a:cubicBezTo>
                  <a:cubicBezTo>
                    <a:pt x="19" y="3"/>
                    <a:pt x="18" y="3"/>
                    <a:pt x="18" y="3"/>
                  </a:cubicBezTo>
                  <a:cubicBezTo>
                    <a:pt x="19" y="4"/>
                    <a:pt x="18" y="5"/>
                    <a:pt x="17" y="6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8"/>
                    <a:pt x="16" y="8"/>
                  </a:cubicBezTo>
                  <a:cubicBezTo>
                    <a:pt x="16" y="9"/>
                    <a:pt x="15" y="10"/>
                    <a:pt x="16" y="11"/>
                  </a:cubicBezTo>
                  <a:cubicBezTo>
                    <a:pt x="16" y="11"/>
                    <a:pt x="16" y="11"/>
                    <a:pt x="16" y="12"/>
                  </a:cubicBezTo>
                  <a:cubicBezTo>
                    <a:pt x="17" y="13"/>
                    <a:pt x="18" y="14"/>
                    <a:pt x="17" y="15"/>
                  </a:cubicBezTo>
                  <a:cubicBezTo>
                    <a:pt x="17" y="16"/>
                    <a:pt x="17" y="16"/>
                    <a:pt x="16" y="17"/>
                  </a:cubicBezTo>
                  <a:cubicBezTo>
                    <a:pt x="16" y="20"/>
                    <a:pt x="15" y="23"/>
                    <a:pt x="13" y="23"/>
                  </a:cubicBezTo>
                  <a:cubicBezTo>
                    <a:pt x="10" y="25"/>
                    <a:pt x="6" y="26"/>
                    <a:pt x="3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5" name="Freeform 435"/>
            <p:cNvSpPr>
              <a:spLocks/>
            </p:cNvSpPr>
            <p:nvPr/>
          </p:nvSpPr>
          <p:spPr bwMode="auto">
            <a:xfrm>
              <a:off x="3228" y="1656"/>
              <a:ext cx="3" cy="4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6" name="Freeform 436"/>
            <p:cNvSpPr>
              <a:spLocks/>
            </p:cNvSpPr>
            <p:nvPr/>
          </p:nvSpPr>
          <p:spPr bwMode="auto">
            <a:xfrm>
              <a:off x="3228" y="1651"/>
              <a:ext cx="5" cy="12"/>
            </a:xfrm>
            <a:custGeom>
              <a:avLst/>
              <a:gdLst>
                <a:gd name="T0" fmla="*/ 2 w 3"/>
                <a:gd name="T1" fmla="*/ 7 h 7"/>
                <a:gd name="T2" fmla="*/ 1 w 3"/>
                <a:gd name="T3" fmla="*/ 6 h 7"/>
                <a:gd name="T4" fmla="*/ 0 w 3"/>
                <a:gd name="T5" fmla="*/ 4 h 7"/>
                <a:gd name="T6" fmla="*/ 1 w 3"/>
                <a:gd name="T7" fmla="*/ 2 h 7"/>
                <a:gd name="T8" fmla="*/ 3 w 3"/>
                <a:gd name="T9" fmla="*/ 0 h 7"/>
                <a:gd name="T10" fmla="*/ 3 w 3"/>
                <a:gd name="T11" fmla="*/ 3 h 7"/>
                <a:gd name="T12" fmla="*/ 3 w 3"/>
                <a:gd name="T13" fmla="*/ 4 h 7"/>
                <a:gd name="T14" fmla="*/ 2 w 3"/>
                <a:gd name="T15" fmla="*/ 6 h 7"/>
                <a:gd name="T16" fmla="*/ 2 w 3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7">
                  <a:moveTo>
                    <a:pt x="2" y="7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0" y="3"/>
                    <a:pt x="0" y="2"/>
                    <a:pt x="1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5"/>
                    <a:pt x="2" y="6"/>
                  </a:cubicBezTo>
                  <a:lnTo>
                    <a:pt x="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7" name="Freeform 437"/>
            <p:cNvSpPr>
              <a:spLocks/>
            </p:cNvSpPr>
            <p:nvPr/>
          </p:nvSpPr>
          <p:spPr bwMode="auto">
            <a:xfrm>
              <a:off x="3262" y="1569"/>
              <a:ext cx="112" cy="106"/>
            </a:xfrm>
            <a:custGeom>
              <a:avLst/>
              <a:gdLst>
                <a:gd name="T0" fmla="*/ 28 w 65"/>
                <a:gd name="T1" fmla="*/ 61 h 62"/>
                <a:gd name="T2" fmla="*/ 21 w 65"/>
                <a:gd name="T3" fmla="*/ 55 h 62"/>
                <a:gd name="T4" fmla="*/ 15 w 65"/>
                <a:gd name="T5" fmla="*/ 55 h 62"/>
                <a:gd name="T6" fmla="*/ 14 w 65"/>
                <a:gd name="T7" fmla="*/ 55 h 62"/>
                <a:gd name="T8" fmla="*/ 11 w 65"/>
                <a:gd name="T9" fmla="*/ 55 h 62"/>
                <a:gd name="T10" fmla="*/ 3 w 65"/>
                <a:gd name="T11" fmla="*/ 54 h 62"/>
                <a:gd name="T12" fmla="*/ 9 w 65"/>
                <a:gd name="T13" fmla="*/ 47 h 62"/>
                <a:gd name="T14" fmla="*/ 5 w 65"/>
                <a:gd name="T15" fmla="*/ 41 h 62"/>
                <a:gd name="T16" fmla="*/ 0 w 65"/>
                <a:gd name="T17" fmla="*/ 35 h 62"/>
                <a:gd name="T18" fmla="*/ 16 w 65"/>
                <a:gd name="T19" fmla="*/ 36 h 62"/>
                <a:gd name="T20" fmla="*/ 21 w 65"/>
                <a:gd name="T21" fmla="*/ 33 h 62"/>
                <a:gd name="T22" fmla="*/ 27 w 65"/>
                <a:gd name="T23" fmla="*/ 28 h 62"/>
                <a:gd name="T24" fmla="*/ 32 w 65"/>
                <a:gd name="T25" fmla="*/ 26 h 62"/>
                <a:gd name="T26" fmla="*/ 33 w 65"/>
                <a:gd name="T27" fmla="*/ 22 h 62"/>
                <a:gd name="T28" fmla="*/ 37 w 65"/>
                <a:gd name="T29" fmla="*/ 18 h 62"/>
                <a:gd name="T30" fmla="*/ 35 w 65"/>
                <a:gd name="T31" fmla="*/ 15 h 62"/>
                <a:gd name="T32" fmla="*/ 40 w 65"/>
                <a:gd name="T33" fmla="*/ 14 h 62"/>
                <a:gd name="T34" fmla="*/ 42 w 65"/>
                <a:gd name="T35" fmla="*/ 9 h 62"/>
                <a:gd name="T36" fmla="*/ 41 w 65"/>
                <a:gd name="T37" fmla="*/ 5 h 62"/>
                <a:gd name="T38" fmla="*/ 47 w 65"/>
                <a:gd name="T39" fmla="*/ 2 h 62"/>
                <a:gd name="T40" fmla="*/ 58 w 65"/>
                <a:gd name="T41" fmla="*/ 3 h 62"/>
                <a:gd name="T42" fmla="*/ 61 w 65"/>
                <a:gd name="T43" fmla="*/ 7 h 62"/>
                <a:gd name="T44" fmla="*/ 65 w 65"/>
                <a:gd name="T45" fmla="*/ 9 h 62"/>
                <a:gd name="T46" fmla="*/ 61 w 65"/>
                <a:gd name="T47" fmla="*/ 12 h 62"/>
                <a:gd name="T48" fmla="*/ 56 w 65"/>
                <a:gd name="T49" fmla="*/ 12 h 62"/>
                <a:gd name="T50" fmla="*/ 52 w 65"/>
                <a:gd name="T51" fmla="*/ 16 h 62"/>
                <a:gd name="T52" fmla="*/ 54 w 65"/>
                <a:gd name="T53" fmla="*/ 23 h 62"/>
                <a:gd name="T54" fmla="*/ 55 w 65"/>
                <a:gd name="T55" fmla="*/ 25 h 62"/>
                <a:gd name="T56" fmla="*/ 53 w 65"/>
                <a:gd name="T57" fmla="*/ 29 h 62"/>
                <a:gd name="T58" fmla="*/ 55 w 65"/>
                <a:gd name="T59" fmla="*/ 29 h 62"/>
                <a:gd name="T60" fmla="*/ 37 w 65"/>
                <a:gd name="T61" fmla="*/ 43 h 62"/>
                <a:gd name="T62" fmla="*/ 34 w 65"/>
                <a:gd name="T63" fmla="*/ 49 h 62"/>
                <a:gd name="T64" fmla="*/ 36 w 65"/>
                <a:gd name="T65" fmla="*/ 50 h 62"/>
                <a:gd name="T66" fmla="*/ 38 w 65"/>
                <a:gd name="T67" fmla="*/ 53 h 62"/>
                <a:gd name="T68" fmla="*/ 38 w 65"/>
                <a:gd name="T69" fmla="*/ 59 h 62"/>
                <a:gd name="T70" fmla="*/ 31 w 65"/>
                <a:gd name="T71" fmla="*/ 59 h 62"/>
                <a:gd name="T72" fmla="*/ 28 w 65"/>
                <a:gd name="T73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5" h="62">
                  <a:moveTo>
                    <a:pt x="28" y="61"/>
                  </a:moveTo>
                  <a:cubicBezTo>
                    <a:pt x="24" y="61"/>
                    <a:pt x="24" y="54"/>
                    <a:pt x="21" y="55"/>
                  </a:cubicBezTo>
                  <a:cubicBezTo>
                    <a:pt x="19" y="55"/>
                    <a:pt x="17" y="55"/>
                    <a:pt x="15" y="55"/>
                  </a:cubicBezTo>
                  <a:cubicBezTo>
                    <a:pt x="14" y="54"/>
                    <a:pt x="15" y="55"/>
                    <a:pt x="14" y="55"/>
                  </a:cubicBezTo>
                  <a:cubicBezTo>
                    <a:pt x="13" y="55"/>
                    <a:pt x="13" y="54"/>
                    <a:pt x="11" y="55"/>
                  </a:cubicBezTo>
                  <a:cubicBezTo>
                    <a:pt x="9" y="55"/>
                    <a:pt x="2" y="57"/>
                    <a:pt x="3" y="54"/>
                  </a:cubicBezTo>
                  <a:cubicBezTo>
                    <a:pt x="4" y="50"/>
                    <a:pt x="8" y="50"/>
                    <a:pt x="9" y="47"/>
                  </a:cubicBezTo>
                  <a:cubicBezTo>
                    <a:pt x="6" y="46"/>
                    <a:pt x="8" y="43"/>
                    <a:pt x="5" y="41"/>
                  </a:cubicBezTo>
                  <a:cubicBezTo>
                    <a:pt x="2" y="39"/>
                    <a:pt x="1" y="38"/>
                    <a:pt x="0" y="35"/>
                  </a:cubicBezTo>
                  <a:cubicBezTo>
                    <a:pt x="5" y="37"/>
                    <a:pt x="11" y="37"/>
                    <a:pt x="16" y="36"/>
                  </a:cubicBezTo>
                  <a:cubicBezTo>
                    <a:pt x="19" y="35"/>
                    <a:pt x="21" y="36"/>
                    <a:pt x="21" y="33"/>
                  </a:cubicBezTo>
                  <a:cubicBezTo>
                    <a:pt x="22" y="29"/>
                    <a:pt x="23" y="28"/>
                    <a:pt x="27" y="28"/>
                  </a:cubicBezTo>
                  <a:cubicBezTo>
                    <a:pt x="26" y="25"/>
                    <a:pt x="31" y="27"/>
                    <a:pt x="32" y="26"/>
                  </a:cubicBezTo>
                  <a:cubicBezTo>
                    <a:pt x="33" y="25"/>
                    <a:pt x="33" y="23"/>
                    <a:pt x="33" y="22"/>
                  </a:cubicBezTo>
                  <a:cubicBezTo>
                    <a:pt x="34" y="20"/>
                    <a:pt x="35" y="19"/>
                    <a:pt x="37" y="18"/>
                  </a:cubicBezTo>
                  <a:cubicBezTo>
                    <a:pt x="36" y="18"/>
                    <a:pt x="36" y="16"/>
                    <a:pt x="35" y="15"/>
                  </a:cubicBezTo>
                  <a:cubicBezTo>
                    <a:pt x="36" y="15"/>
                    <a:pt x="42" y="16"/>
                    <a:pt x="40" y="14"/>
                  </a:cubicBezTo>
                  <a:cubicBezTo>
                    <a:pt x="39" y="13"/>
                    <a:pt x="42" y="10"/>
                    <a:pt x="42" y="9"/>
                  </a:cubicBezTo>
                  <a:cubicBezTo>
                    <a:pt x="42" y="7"/>
                    <a:pt x="39" y="6"/>
                    <a:pt x="41" y="5"/>
                  </a:cubicBezTo>
                  <a:cubicBezTo>
                    <a:pt x="43" y="4"/>
                    <a:pt x="45" y="2"/>
                    <a:pt x="47" y="2"/>
                  </a:cubicBezTo>
                  <a:cubicBezTo>
                    <a:pt x="51" y="2"/>
                    <a:pt x="56" y="0"/>
                    <a:pt x="58" y="3"/>
                  </a:cubicBezTo>
                  <a:cubicBezTo>
                    <a:pt x="59" y="4"/>
                    <a:pt x="58" y="7"/>
                    <a:pt x="61" y="7"/>
                  </a:cubicBezTo>
                  <a:cubicBezTo>
                    <a:pt x="62" y="6"/>
                    <a:pt x="64" y="8"/>
                    <a:pt x="65" y="9"/>
                  </a:cubicBezTo>
                  <a:cubicBezTo>
                    <a:pt x="64" y="9"/>
                    <a:pt x="63" y="12"/>
                    <a:pt x="61" y="12"/>
                  </a:cubicBezTo>
                  <a:cubicBezTo>
                    <a:pt x="59" y="12"/>
                    <a:pt x="58" y="13"/>
                    <a:pt x="56" y="12"/>
                  </a:cubicBezTo>
                  <a:cubicBezTo>
                    <a:pt x="52" y="11"/>
                    <a:pt x="48" y="14"/>
                    <a:pt x="52" y="16"/>
                  </a:cubicBezTo>
                  <a:cubicBezTo>
                    <a:pt x="50" y="18"/>
                    <a:pt x="52" y="20"/>
                    <a:pt x="54" y="23"/>
                  </a:cubicBezTo>
                  <a:cubicBezTo>
                    <a:pt x="55" y="24"/>
                    <a:pt x="59" y="23"/>
                    <a:pt x="55" y="25"/>
                  </a:cubicBezTo>
                  <a:cubicBezTo>
                    <a:pt x="53" y="26"/>
                    <a:pt x="54" y="27"/>
                    <a:pt x="53" y="29"/>
                  </a:cubicBezTo>
                  <a:cubicBezTo>
                    <a:pt x="54" y="29"/>
                    <a:pt x="54" y="29"/>
                    <a:pt x="55" y="29"/>
                  </a:cubicBezTo>
                  <a:cubicBezTo>
                    <a:pt x="51" y="30"/>
                    <a:pt x="41" y="49"/>
                    <a:pt x="37" y="43"/>
                  </a:cubicBezTo>
                  <a:cubicBezTo>
                    <a:pt x="36" y="44"/>
                    <a:pt x="33" y="47"/>
                    <a:pt x="34" y="49"/>
                  </a:cubicBezTo>
                  <a:cubicBezTo>
                    <a:pt x="34" y="50"/>
                    <a:pt x="37" y="49"/>
                    <a:pt x="36" y="50"/>
                  </a:cubicBezTo>
                  <a:cubicBezTo>
                    <a:pt x="36" y="54"/>
                    <a:pt x="37" y="51"/>
                    <a:pt x="38" y="53"/>
                  </a:cubicBezTo>
                  <a:cubicBezTo>
                    <a:pt x="38" y="54"/>
                    <a:pt x="41" y="62"/>
                    <a:pt x="38" y="59"/>
                  </a:cubicBezTo>
                  <a:cubicBezTo>
                    <a:pt x="38" y="59"/>
                    <a:pt x="32" y="59"/>
                    <a:pt x="31" y="59"/>
                  </a:cubicBezTo>
                  <a:cubicBezTo>
                    <a:pt x="31" y="61"/>
                    <a:pt x="29" y="61"/>
                    <a:pt x="28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8" name="Freeform 438"/>
            <p:cNvSpPr>
              <a:spLocks noEditPoints="1"/>
            </p:cNvSpPr>
            <p:nvPr/>
          </p:nvSpPr>
          <p:spPr bwMode="auto">
            <a:xfrm>
              <a:off x="3259" y="1569"/>
              <a:ext cx="120" cy="106"/>
            </a:xfrm>
            <a:custGeom>
              <a:avLst/>
              <a:gdLst>
                <a:gd name="T0" fmla="*/ 25 w 70"/>
                <a:gd name="T1" fmla="*/ 58 h 62"/>
                <a:gd name="T2" fmla="*/ 17 w 70"/>
                <a:gd name="T3" fmla="*/ 56 h 62"/>
                <a:gd name="T4" fmla="*/ 13 w 70"/>
                <a:gd name="T5" fmla="*/ 56 h 62"/>
                <a:gd name="T6" fmla="*/ 4 w 70"/>
                <a:gd name="T7" fmla="*/ 56 h 62"/>
                <a:gd name="T8" fmla="*/ 10 w 70"/>
                <a:gd name="T9" fmla="*/ 47 h 62"/>
                <a:gd name="T10" fmla="*/ 1 w 70"/>
                <a:gd name="T11" fmla="*/ 36 h 62"/>
                <a:gd name="T12" fmla="*/ 18 w 70"/>
                <a:gd name="T13" fmla="*/ 35 h 62"/>
                <a:gd name="T14" fmla="*/ 28 w 70"/>
                <a:gd name="T15" fmla="*/ 27 h 62"/>
                <a:gd name="T16" fmla="*/ 33 w 70"/>
                <a:gd name="T17" fmla="*/ 25 h 62"/>
                <a:gd name="T18" fmla="*/ 34 w 70"/>
                <a:gd name="T19" fmla="*/ 21 h 62"/>
                <a:gd name="T20" fmla="*/ 37 w 70"/>
                <a:gd name="T21" fmla="*/ 16 h 62"/>
                <a:gd name="T22" fmla="*/ 41 w 70"/>
                <a:gd name="T23" fmla="*/ 14 h 62"/>
                <a:gd name="T24" fmla="*/ 43 w 70"/>
                <a:gd name="T25" fmla="*/ 8 h 62"/>
                <a:gd name="T26" fmla="*/ 44 w 70"/>
                <a:gd name="T27" fmla="*/ 3 h 62"/>
                <a:gd name="T28" fmla="*/ 56 w 70"/>
                <a:gd name="T29" fmla="*/ 0 h 62"/>
                <a:gd name="T30" fmla="*/ 62 w 70"/>
                <a:gd name="T31" fmla="*/ 6 h 62"/>
                <a:gd name="T32" fmla="*/ 68 w 70"/>
                <a:gd name="T33" fmla="*/ 8 h 62"/>
                <a:gd name="T34" fmla="*/ 66 w 70"/>
                <a:gd name="T35" fmla="*/ 11 h 62"/>
                <a:gd name="T36" fmla="*/ 61 w 70"/>
                <a:gd name="T37" fmla="*/ 13 h 62"/>
                <a:gd name="T38" fmla="*/ 53 w 70"/>
                <a:gd name="T39" fmla="*/ 14 h 62"/>
                <a:gd name="T40" fmla="*/ 55 w 70"/>
                <a:gd name="T41" fmla="*/ 16 h 62"/>
                <a:gd name="T42" fmla="*/ 60 w 70"/>
                <a:gd name="T43" fmla="*/ 24 h 62"/>
                <a:gd name="T44" fmla="*/ 56 w 70"/>
                <a:gd name="T45" fmla="*/ 28 h 62"/>
                <a:gd name="T46" fmla="*/ 57 w 70"/>
                <a:gd name="T47" fmla="*/ 30 h 62"/>
                <a:gd name="T48" fmla="*/ 39 w 70"/>
                <a:gd name="T49" fmla="*/ 44 h 62"/>
                <a:gd name="T50" fmla="*/ 39 w 70"/>
                <a:gd name="T51" fmla="*/ 49 h 62"/>
                <a:gd name="T52" fmla="*/ 41 w 70"/>
                <a:gd name="T53" fmla="*/ 53 h 62"/>
                <a:gd name="T54" fmla="*/ 41 w 70"/>
                <a:gd name="T55" fmla="*/ 61 h 62"/>
                <a:gd name="T56" fmla="*/ 31 w 70"/>
                <a:gd name="T57" fmla="*/ 62 h 62"/>
                <a:gd name="T58" fmla="*/ 27 w 70"/>
                <a:gd name="T59" fmla="*/ 57 h 62"/>
                <a:gd name="T60" fmla="*/ 32 w 70"/>
                <a:gd name="T61" fmla="*/ 59 h 62"/>
                <a:gd name="T62" fmla="*/ 40 w 70"/>
                <a:gd name="T63" fmla="*/ 58 h 62"/>
                <a:gd name="T64" fmla="*/ 39 w 70"/>
                <a:gd name="T65" fmla="*/ 53 h 62"/>
                <a:gd name="T66" fmla="*/ 37 w 70"/>
                <a:gd name="T67" fmla="*/ 50 h 62"/>
                <a:gd name="T68" fmla="*/ 39 w 70"/>
                <a:gd name="T69" fmla="*/ 42 h 62"/>
                <a:gd name="T70" fmla="*/ 41 w 70"/>
                <a:gd name="T71" fmla="*/ 43 h 62"/>
                <a:gd name="T72" fmla="*/ 55 w 70"/>
                <a:gd name="T73" fmla="*/ 29 h 62"/>
                <a:gd name="T74" fmla="*/ 55 w 70"/>
                <a:gd name="T75" fmla="*/ 27 h 62"/>
                <a:gd name="T76" fmla="*/ 55 w 70"/>
                <a:gd name="T77" fmla="*/ 23 h 62"/>
                <a:gd name="T78" fmla="*/ 58 w 70"/>
                <a:gd name="T79" fmla="*/ 11 h 62"/>
                <a:gd name="T80" fmla="*/ 65 w 70"/>
                <a:gd name="T81" fmla="*/ 10 h 62"/>
                <a:gd name="T82" fmla="*/ 63 w 70"/>
                <a:gd name="T83" fmla="*/ 8 h 62"/>
                <a:gd name="T84" fmla="*/ 56 w 70"/>
                <a:gd name="T85" fmla="*/ 2 h 62"/>
                <a:gd name="T86" fmla="*/ 45 w 70"/>
                <a:gd name="T87" fmla="*/ 5 h 62"/>
                <a:gd name="T88" fmla="*/ 44 w 70"/>
                <a:gd name="T89" fmla="*/ 6 h 62"/>
                <a:gd name="T90" fmla="*/ 43 w 70"/>
                <a:gd name="T91" fmla="*/ 13 h 62"/>
                <a:gd name="T92" fmla="*/ 39 w 70"/>
                <a:gd name="T93" fmla="*/ 17 h 62"/>
                <a:gd name="T94" fmla="*/ 39 w 70"/>
                <a:gd name="T95" fmla="*/ 19 h 62"/>
                <a:gd name="T96" fmla="*/ 35 w 70"/>
                <a:gd name="T97" fmla="*/ 27 h 62"/>
                <a:gd name="T98" fmla="*/ 30 w 70"/>
                <a:gd name="T99" fmla="*/ 27 h 62"/>
                <a:gd name="T100" fmla="*/ 29 w 70"/>
                <a:gd name="T101" fmla="*/ 29 h 62"/>
                <a:gd name="T102" fmla="*/ 19 w 70"/>
                <a:gd name="T103" fmla="*/ 37 h 62"/>
                <a:gd name="T104" fmla="*/ 10 w 70"/>
                <a:gd name="T105" fmla="*/ 44 h 62"/>
                <a:gd name="T106" fmla="*/ 12 w 70"/>
                <a:gd name="T107" fmla="*/ 47 h 62"/>
                <a:gd name="T108" fmla="*/ 6 w 70"/>
                <a:gd name="T109" fmla="*/ 55 h 62"/>
                <a:gd name="T110" fmla="*/ 11 w 70"/>
                <a:gd name="T111" fmla="*/ 54 h 62"/>
                <a:gd name="T112" fmla="*/ 15 w 70"/>
                <a:gd name="T113" fmla="*/ 54 h 62"/>
                <a:gd name="T114" fmla="*/ 18 w 70"/>
                <a:gd name="T115" fmla="*/ 5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0" h="62">
                  <a:moveTo>
                    <a:pt x="30" y="62"/>
                  </a:moveTo>
                  <a:cubicBezTo>
                    <a:pt x="30" y="62"/>
                    <a:pt x="30" y="62"/>
                    <a:pt x="30" y="62"/>
                  </a:cubicBezTo>
                  <a:cubicBezTo>
                    <a:pt x="27" y="62"/>
                    <a:pt x="26" y="60"/>
                    <a:pt x="25" y="58"/>
                  </a:cubicBezTo>
                  <a:cubicBezTo>
                    <a:pt x="25" y="57"/>
                    <a:pt x="24" y="55"/>
                    <a:pt x="23" y="55"/>
                  </a:cubicBezTo>
                  <a:cubicBezTo>
                    <a:pt x="23" y="56"/>
                    <a:pt x="22" y="56"/>
                    <a:pt x="22" y="56"/>
                  </a:cubicBezTo>
                  <a:cubicBezTo>
                    <a:pt x="20" y="56"/>
                    <a:pt x="19" y="56"/>
                    <a:pt x="17" y="56"/>
                  </a:cubicBezTo>
                  <a:cubicBezTo>
                    <a:pt x="17" y="56"/>
                    <a:pt x="17" y="56"/>
                    <a:pt x="16" y="56"/>
                  </a:cubicBezTo>
                  <a:cubicBezTo>
                    <a:pt x="16" y="56"/>
                    <a:pt x="15" y="56"/>
                    <a:pt x="15" y="56"/>
                  </a:cubicBezTo>
                  <a:cubicBezTo>
                    <a:pt x="14" y="56"/>
                    <a:pt x="14" y="56"/>
                    <a:pt x="13" y="56"/>
                  </a:cubicBezTo>
                  <a:cubicBezTo>
                    <a:pt x="13" y="56"/>
                    <a:pt x="12" y="56"/>
                    <a:pt x="11" y="56"/>
                  </a:cubicBezTo>
                  <a:cubicBezTo>
                    <a:pt x="10" y="56"/>
                    <a:pt x="8" y="57"/>
                    <a:pt x="7" y="57"/>
                  </a:cubicBezTo>
                  <a:cubicBezTo>
                    <a:pt x="6" y="57"/>
                    <a:pt x="5" y="56"/>
                    <a:pt x="4" y="56"/>
                  </a:cubicBezTo>
                  <a:cubicBezTo>
                    <a:pt x="4" y="55"/>
                    <a:pt x="4" y="55"/>
                    <a:pt x="4" y="54"/>
                  </a:cubicBezTo>
                  <a:cubicBezTo>
                    <a:pt x="5" y="51"/>
                    <a:pt x="6" y="50"/>
                    <a:pt x="8" y="49"/>
                  </a:cubicBezTo>
                  <a:cubicBezTo>
                    <a:pt x="9" y="48"/>
                    <a:pt x="9" y="48"/>
                    <a:pt x="10" y="47"/>
                  </a:cubicBezTo>
                  <a:cubicBezTo>
                    <a:pt x="9" y="47"/>
                    <a:pt x="8" y="45"/>
                    <a:pt x="8" y="44"/>
                  </a:cubicBezTo>
                  <a:cubicBezTo>
                    <a:pt x="8" y="43"/>
                    <a:pt x="7" y="43"/>
                    <a:pt x="6" y="42"/>
                  </a:cubicBezTo>
                  <a:cubicBezTo>
                    <a:pt x="4" y="40"/>
                    <a:pt x="3" y="39"/>
                    <a:pt x="1" y="3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8" y="36"/>
                    <a:pt x="13" y="36"/>
                    <a:pt x="18" y="35"/>
                  </a:cubicBezTo>
                  <a:cubicBezTo>
                    <a:pt x="19" y="35"/>
                    <a:pt x="19" y="35"/>
                    <a:pt x="20" y="35"/>
                  </a:cubicBezTo>
                  <a:cubicBezTo>
                    <a:pt x="22" y="34"/>
                    <a:pt x="22" y="34"/>
                    <a:pt x="22" y="33"/>
                  </a:cubicBezTo>
                  <a:cubicBezTo>
                    <a:pt x="23" y="28"/>
                    <a:pt x="24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9" y="25"/>
                    <a:pt x="30" y="25"/>
                    <a:pt x="31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4" y="25"/>
                    <a:pt x="34" y="25"/>
                  </a:cubicBezTo>
                  <a:cubicBezTo>
                    <a:pt x="34" y="25"/>
                    <a:pt x="34" y="24"/>
                    <a:pt x="34" y="23"/>
                  </a:cubicBezTo>
                  <a:cubicBezTo>
                    <a:pt x="34" y="23"/>
                    <a:pt x="34" y="22"/>
                    <a:pt x="34" y="21"/>
                  </a:cubicBezTo>
                  <a:cubicBezTo>
                    <a:pt x="35" y="19"/>
                    <a:pt x="36" y="18"/>
                    <a:pt x="38" y="18"/>
                  </a:cubicBezTo>
                  <a:cubicBezTo>
                    <a:pt x="37" y="18"/>
                    <a:pt x="37" y="18"/>
                    <a:pt x="37" y="17"/>
                  </a:cubicBezTo>
                  <a:cubicBezTo>
                    <a:pt x="37" y="17"/>
                    <a:pt x="37" y="16"/>
                    <a:pt x="37" y="16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40" y="14"/>
                    <a:pt x="41" y="14"/>
                    <a:pt x="41" y="14"/>
                  </a:cubicBezTo>
                  <a:cubicBezTo>
                    <a:pt x="40" y="13"/>
                    <a:pt x="41" y="12"/>
                    <a:pt x="42" y="11"/>
                  </a:cubicBezTo>
                  <a:cubicBezTo>
                    <a:pt x="42" y="10"/>
                    <a:pt x="43" y="9"/>
                    <a:pt x="43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7"/>
                    <a:pt x="41" y="7"/>
                    <a:pt x="42" y="6"/>
                  </a:cubicBezTo>
                  <a:cubicBezTo>
                    <a:pt x="42" y="5"/>
                    <a:pt x="42" y="5"/>
                    <a:pt x="43" y="4"/>
                  </a:cubicBezTo>
                  <a:cubicBezTo>
                    <a:pt x="43" y="4"/>
                    <a:pt x="43" y="4"/>
                    <a:pt x="44" y="3"/>
                  </a:cubicBezTo>
                  <a:cubicBezTo>
                    <a:pt x="46" y="2"/>
                    <a:pt x="47" y="1"/>
                    <a:pt x="49" y="1"/>
                  </a:cubicBezTo>
                  <a:cubicBezTo>
                    <a:pt x="50" y="1"/>
                    <a:pt x="51" y="1"/>
                    <a:pt x="52" y="1"/>
                  </a:cubicBezTo>
                  <a:cubicBezTo>
                    <a:pt x="54" y="0"/>
                    <a:pt x="55" y="0"/>
                    <a:pt x="56" y="0"/>
                  </a:cubicBezTo>
                  <a:cubicBezTo>
                    <a:pt x="58" y="0"/>
                    <a:pt x="60" y="1"/>
                    <a:pt x="61" y="2"/>
                  </a:cubicBezTo>
                  <a:cubicBezTo>
                    <a:pt x="62" y="3"/>
                    <a:pt x="62" y="4"/>
                    <a:pt x="62" y="4"/>
                  </a:cubicBezTo>
                  <a:cubicBezTo>
                    <a:pt x="62" y="5"/>
                    <a:pt x="62" y="6"/>
                    <a:pt x="62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6"/>
                    <a:pt x="65" y="6"/>
                    <a:pt x="66" y="7"/>
                  </a:cubicBezTo>
                  <a:cubicBezTo>
                    <a:pt x="66" y="7"/>
                    <a:pt x="67" y="8"/>
                    <a:pt x="68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7" y="10"/>
                    <a:pt x="66" y="11"/>
                  </a:cubicBezTo>
                  <a:cubicBezTo>
                    <a:pt x="66" y="12"/>
                    <a:pt x="65" y="13"/>
                    <a:pt x="64" y="13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3"/>
                    <a:pt x="62" y="13"/>
                    <a:pt x="61" y="13"/>
                  </a:cubicBezTo>
                  <a:cubicBezTo>
                    <a:pt x="60" y="13"/>
                    <a:pt x="59" y="14"/>
                    <a:pt x="57" y="13"/>
                  </a:cubicBezTo>
                  <a:cubicBezTo>
                    <a:pt x="57" y="13"/>
                    <a:pt x="56" y="13"/>
                    <a:pt x="56" y="13"/>
                  </a:cubicBezTo>
                  <a:cubicBezTo>
                    <a:pt x="54" y="13"/>
                    <a:pt x="54" y="14"/>
                    <a:pt x="53" y="14"/>
                  </a:cubicBezTo>
                  <a:cubicBezTo>
                    <a:pt x="53" y="14"/>
                    <a:pt x="54" y="14"/>
                    <a:pt x="55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8"/>
                    <a:pt x="55" y="20"/>
                    <a:pt x="57" y="22"/>
                  </a:cubicBezTo>
                  <a:cubicBezTo>
                    <a:pt x="57" y="22"/>
                    <a:pt x="58" y="22"/>
                    <a:pt x="58" y="22"/>
                  </a:cubicBezTo>
                  <a:cubicBezTo>
                    <a:pt x="59" y="23"/>
                    <a:pt x="59" y="23"/>
                    <a:pt x="60" y="24"/>
                  </a:cubicBezTo>
                  <a:cubicBezTo>
                    <a:pt x="60" y="25"/>
                    <a:pt x="59" y="25"/>
                    <a:pt x="57" y="26"/>
                  </a:cubicBezTo>
                  <a:cubicBezTo>
                    <a:pt x="57" y="26"/>
                    <a:pt x="57" y="26"/>
                    <a:pt x="56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1"/>
                    <a:pt x="53" y="34"/>
                    <a:pt x="51" y="36"/>
                  </a:cubicBezTo>
                  <a:cubicBezTo>
                    <a:pt x="48" y="41"/>
                    <a:pt x="44" y="45"/>
                    <a:pt x="41" y="45"/>
                  </a:cubicBezTo>
                  <a:cubicBezTo>
                    <a:pt x="41" y="45"/>
                    <a:pt x="40" y="45"/>
                    <a:pt x="39" y="44"/>
                  </a:cubicBezTo>
                  <a:cubicBezTo>
                    <a:pt x="39" y="44"/>
                    <a:pt x="39" y="45"/>
                    <a:pt x="39" y="45"/>
                  </a:cubicBezTo>
                  <a:cubicBezTo>
                    <a:pt x="38" y="46"/>
                    <a:pt x="37" y="47"/>
                    <a:pt x="37" y="48"/>
                  </a:cubicBezTo>
                  <a:cubicBezTo>
                    <a:pt x="37" y="48"/>
                    <a:pt x="38" y="48"/>
                    <a:pt x="39" y="49"/>
                  </a:cubicBezTo>
                  <a:cubicBezTo>
                    <a:pt x="39" y="49"/>
                    <a:pt x="39" y="50"/>
                    <a:pt x="39" y="51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40" y="52"/>
                    <a:pt x="40" y="52"/>
                    <a:pt x="41" y="53"/>
                  </a:cubicBezTo>
                  <a:cubicBezTo>
                    <a:pt x="41" y="53"/>
                    <a:pt x="43" y="58"/>
                    <a:pt x="42" y="60"/>
                  </a:cubicBezTo>
                  <a:cubicBezTo>
                    <a:pt x="42" y="60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0" y="61"/>
                    <a:pt x="40" y="60"/>
                    <a:pt x="39" y="60"/>
                  </a:cubicBezTo>
                  <a:cubicBezTo>
                    <a:pt x="38" y="60"/>
                    <a:pt x="36" y="60"/>
                    <a:pt x="34" y="60"/>
                  </a:cubicBezTo>
                  <a:cubicBezTo>
                    <a:pt x="34" y="61"/>
                    <a:pt x="32" y="62"/>
                    <a:pt x="31" y="62"/>
                  </a:cubicBezTo>
                  <a:cubicBezTo>
                    <a:pt x="30" y="62"/>
                    <a:pt x="30" y="62"/>
                    <a:pt x="30" y="62"/>
                  </a:cubicBezTo>
                  <a:close/>
                  <a:moveTo>
                    <a:pt x="23" y="54"/>
                  </a:moveTo>
                  <a:cubicBezTo>
                    <a:pt x="25" y="54"/>
                    <a:pt x="26" y="55"/>
                    <a:pt x="27" y="57"/>
                  </a:cubicBezTo>
                  <a:cubicBezTo>
                    <a:pt x="28" y="59"/>
                    <a:pt x="29" y="60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2" y="60"/>
                    <a:pt x="32" y="59"/>
                    <a:pt x="32" y="59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8" y="58"/>
                    <a:pt x="40" y="58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0" y="57"/>
                    <a:pt x="39" y="54"/>
                    <a:pt x="39" y="54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7" y="52"/>
                    <a:pt x="37" y="51"/>
                    <a:pt x="37" y="50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0"/>
                    <a:pt x="35" y="50"/>
                    <a:pt x="35" y="49"/>
                  </a:cubicBezTo>
                  <a:cubicBezTo>
                    <a:pt x="34" y="47"/>
                    <a:pt x="36" y="45"/>
                    <a:pt x="38" y="43"/>
                  </a:cubicBezTo>
                  <a:cubicBezTo>
                    <a:pt x="38" y="43"/>
                    <a:pt x="38" y="43"/>
                    <a:pt x="39" y="42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4" y="43"/>
                    <a:pt x="47" y="38"/>
                    <a:pt x="50" y="35"/>
                  </a:cubicBezTo>
                  <a:cubicBezTo>
                    <a:pt x="52" y="32"/>
                    <a:pt x="53" y="31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4" y="28"/>
                    <a:pt x="55" y="28"/>
                    <a:pt x="55" y="27"/>
                  </a:cubicBezTo>
                  <a:cubicBezTo>
                    <a:pt x="55" y="26"/>
                    <a:pt x="55" y="25"/>
                    <a:pt x="56" y="24"/>
                  </a:cubicBezTo>
                  <a:cubicBezTo>
                    <a:pt x="56" y="24"/>
                    <a:pt x="56" y="24"/>
                    <a:pt x="57" y="24"/>
                  </a:cubicBezTo>
                  <a:cubicBezTo>
                    <a:pt x="56" y="24"/>
                    <a:pt x="56" y="24"/>
                    <a:pt x="55" y="23"/>
                  </a:cubicBezTo>
                  <a:cubicBezTo>
                    <a:pt x="54" y="22"/>
                    <a:pt x="51" y="19"/>
                    <a:pt x="53" y="16"/>
                  </a:cubicBezTo>
                  <a:cubicBezTo>
                    <a:pt x="51" y="15"/>
                    <a:pt x="51" y="14"/>
                    <a:pt x="52" y="13"/>
                  </a:cubicBezTo>
                  <a:cubicBezTo>
                    <a:pt x="52" y="11"/>
                    <a:pt x="55" y="11"/>
                    <a:pt x="58" y="11"/>
                  </a:cubicBezTo>
                  <a:cubicBezTo>
                    <a:pt x="59" y="12"/>
                    <a:pt x="60" y="12"/>
                    <a:pt x="61" y="11"/>
                  </a:cubicBezTo>
                  <a:cubicBezTo>
                    <a:pt x="61" y="11"/>
                    <a:pt x="62" y="11"/>
                    <a:pt x="64" y="11"/>
                  </a:cubicBezTo>
                  <a:cubicBezTo>
                    <a:pt x="64" y="11"/>
                    <a:pt x="65" y="10"/>
                    <a:pt x="65" y="10"/>
                  </a:cubicBezTo>
                  <a:cubicBezTo>
                    <a:pt x="65" y="9"/>
                    <a:pt x="65" y="9"/>
                    <a:pt x="66" y="9"/>
                  </a:cubicBezTo>
                  <a:cubicBezTo>
                    <a:pt x="65" y="9"/>
                    <a:pt x="65" y="9"/>
                    <a:pt x="65" y="8"/>
                  </a:cubicBezTo>
                  <a:cubicBezTo>
                    <a:pt x="64" y="8"/>
                    <a:pt x="63" y="8"/>
                    <a:pt x="63" y="8"/>
                  </a:cubicBezTo>
                  <a:cubicBezTo>
                    <a:pt x="60" y="8"/>
                    <a:pt x="60" y="6"/>
                    <a:pt x="60" y="5"/>
                  </a:cubicBezTo>
                  <a:cubicBezTo>
                    <a:pt x="60" y="4"/>
                    <a:pt x="60" y="4"/>
                    <a:pt x="60" y="3"/>
                  </a:cubicBezTo>
                  <a:cubicBezTo>
                    <a:pt x="59" y="3"/>
                    <a:pt x="58" y="2"/>
                    <a:pt x="56" y="2"/>
                  </a:cubicBezTo>
                  <a:cubicBezTo>
                    <a:pt x="55" y="2"/>
                    <a:pt x="54" y="2"/>
                    <a:pt x="52" y="3"/>
                  </a:cubicBezTo>
                  <a:cubicBezTo>
                    <a:pt x="51" y="3"/>
                    <a:pt x="50" y="3"/>
                    <a:pt x="49" y="3"/>
                  </a:cubicBezTo>
                  <a:cubicBezTo>
                    <a:pt x="48" y="3"/>
                    <a:pt x="47" y="4"/>
                    <a:pt x="45" y="5"/>
                  </a:cubicBezTo>
                  <a:cubicBezTo>
                    <a:pt x="45" y="5"/>
                    <a:pt x="44" y="6"/>
                    <a:pt x="44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7"/>
                    <a:pt x="45" y="7"/>
                    <a:pt x="45" y="9"/>
                  </a:cubicBezTo>
                  <a:cubicBezTo>
                    <a:pt x="45" y="10"/>
                    <a:pt x="44" y="11"/>
                    <a:pt x="44" y="12"/>
                  </a:cubicBezTo>
                  <a:cubicBezTo>
                    <a:pt x="43" y="12"/>
                    <a:pt x="43" y="13"/>
                    <a:pt x="43" y="13"/>
                  </a:cubicBezTo>
                  <a:cubicBezTo>
                    <a:pt x="43" y="14"/>
                    <a:pt x="43" y="15"/>
                    <a:pt x="43" y="15"/>
                  </a:cubicBezTo>
                  <a:cubicBezTo>
                    <a:pt x="43" y="16"/>
                    <a:pt x="42" y="16"/>
                    <a:pt x="39" y="16"/>
                  </a:cubicBezTo>
                  <a:cubicBezTo>
                    <a:pt x="39" y="16"/>
                    <a:pt x="39" y="17"/>
                    <a:pt x="39" y="17"/>
                  </a:cubicBezTo>
                  <a:cubicBezTo>
                    <a:pt x="39" y="17"/>
                    <a:pt x="40" y="18"/>
                    <a:pt x="40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7" y="20"/>
                    <a:pt x="36" y="20"/>
                    <a:pt x="36" y="22"/>
                  </a:cubicBezTo>
                  <a:cubicBezTo>
                    <a:pt x="36" y="22"/>
                    <a:pt x="36" y="23"/>
                    <a:pt x="36" y="24"/>
                  </a:cubicBezTo>
                  <a:cubicBezTo>
                    <a:pt x="36" y="25"/>
                    <a:pt x="36" y="26"/>
                    <a:pt x="35" y="27"/>
                  </a:cubicBezTo>
                  <a:cubicBezTo>
                    <a:pt x="35" y="27"/>
                    <a:pt x="34" y="27"/>
                    <a:pt x="33" y="27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5" y="29"/>
                    <a:pt x="24" y="29"/>
                    <a:pt x="24" y="33"/>
                  </a:cubicBezTo>
                  <a:cubicBezTo>
                    <a:pt x="24" y="36"/>
                    <a:pt x="22" y="36"/>
                    <a:pt x="20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4" y="38"/>
                    <a:pt x="9" y="38"/>
                    <a:pt x="4" y="36"/>
                  </a:cubicBezTo>
                  <a:cubicBezTo>
                    <a:pt x="5" y="38"/>
                    <a:pt x="6" y="39"/>
                    <a:pt x="7" y="40"/>
                  </a:cubicBezTo>
                  <a:cubicBezTo>
                    <a:pt x="9" y="41"/>
                    <a:pt x="10" y="43"/>
                    <a:pt x="10" y="44"/>
                  </a:cubicBezTo>
                  <a:cubicBezTo>
                    <a:pt x="10" y="45"/>
                    <a:pt x="10" y="46"/>
                    <a:pt x="11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9"/>
                    <a:pt x="10" y="50"/>
                    <a:pt x="9" y="51"/>
                  </a:cubicBezTo>
                  <a:cubicBezTo>
                    <a:pt x="7" y="52"/>
                    <a:pt x="6" y="52"/>
                    <a:pt x="6" y="54"/>
                  </a:cubicBezTo>
                  <a:cubicBezTo>
                    <a:pt x="6" y="54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6" y="55"/>
                    <a:pt x="6" y="55"/>
                    <a:pt x="7" y="55"/>
                  </a:cubicBezTo>
                  <a:cubicBezTo>
                    <a:pt x="8" y="55"/>
                    <a:pt x="9" y="54"/>
                    <a:pt x="11" y="54"/>
                  </a:cubicBezTo>
                  <a:cubicBezTo>
                    <a:pt x="12" y="54"/>
                    <a:pt x="13" y="54"/>
                    <a:pt x="13" y="54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4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4"/>
                    <a:pt x="17" y="54"/>
                    <a:pt x="17" y="54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19" y="54"/>
                    <a:pt x="20" y="54"/>
                    <a:pt x="21" y="54"/>
                  </a:cubicBezTo>
                  <a:cubicBezTo>
                    <a:pt x="22" y="54"/>
                    <a:pt x="23" y="54"/>
                    <a:pt x="2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69" name="Freeform 439"/>
            <p:cNvSpPr>
              <a:spLocks/>
            </p:cNvSpPr>
            <p:nvPr/>
          </p:nvSpPr>
          <p:spPr bwMode="auto">
            <a:xfrm>
              <a:off x="3190" y="1656"/>
              <a:ext cx="10" cy="14"/>
            </a:xfrm>
            <a:custGeom>
              <a:avLst/>
              <a:gdLst>
                <a:gd name="T0" fmla="*/ 5 w 6"/>
                <a:gd name="T1" fmla="*/ 6 h 8"/>
                <a:gd name="T2" fmla="*/ 4 w 6"/>
                <a:gd name="T3" fmla="*/ 0 h 8"/>
                <a:gd name="T4" fmla="*/ 5 w 6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5" y="6"/>
                  </a:moveTo>
                  <a:cubicBezTo>
                    <a:pt x="5" y="4"/>
                    <a:pt x="6" y="1"/>
                    <a:pt x="4" y="0"/>
                  </a:cubicBezTo>
                  <a:cubicBezTo>
                    <a:pt x="2" y="2"/>
                    <a:pt x="0" y="8"/>
                    <a:pt x="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0" name="Freeform 440"/>
            <p:cNvSpPr>
              <a:spLocks noEditPoints="1"/>
            </p:cNvSpPr>
            <p:nvPr/>
          </p:nvSpPr>
          <p:spPr bwMode="auto">
            <a:xfrm>
              <a:off x="3190" y="1655"/>
              <a:ext cx="12" cy="15"/>
            </a:xfrm>
            <a:custGeom>
              <a:avLst/>
              <a:gdLst>
                <a:gd name="T0" fmla="*/ 3 w 7"/>
                <a:gd name="T1" fmla="*/ 9 h 9"/>
                <a:gd name="T2" fmla="*/ 3 w 7"/>
                <a:gd name="T3" fmla="*/ 9 h 9"/>
                <a:gd name="T4" fmla="*/ 1 w 7"/>
                <a:gd name="T5" fmla="*/ 7 h 9"/>
                <a:gd name="T6" fmla="*/ 3 w 7"/>
                <a:gd name="T7" fmla="*/ 0 h 9"/>
                <a:gd name="T8" fmla="*/ 3 w 7"/>
                <a:gd name="T9" fmla="*/ 0 h 9"/>
                <a:gd name="T10" fmla="*/ 4 w 7"/>
                <a:gd name="T11" fmla="*/ 0 h 9"/>
                <a:gd name="T12" fmla="*/ 6 w 7"/>
                <a:gd name="T13" fmla="*/ 6 h 9"/>
                <a:gd name="T14" fmla="*/ 6 w 7"/>
                <a:gd name="T15" fmla="*/ 8 h 9"/>
                <a:gd name="T16" fmla="*/ 5 w 7"/>
                <a:gd name="T17" fmla="*/ 8 h 9"/>
                <a:gd name="T18" fmla="*/ 5 w 7"/>
                <a:gd name="T19" fmla="*/ 8 h 9"/>
                <a:gd name="T20" fmla="*/ 3 w 7"/>
                <a:gd name="T21" fmla="*/ 9 h 9"/>
                <a:gd name="T22" fmla="*/ 4 w 7"/>
                <a:gd name="T23" fmla="*/ 3 h 9"/>
                <a:gd name="T24" fmla="*/ 3 w 7"/>
                <a:gd name="T25" fmla="*/ 7 h 9"/>
                <a:gd name="T26" fmla="*/ 3 w 7"/>
                <a:gd name="T27" fmla="*/ 7 h 9"/>
                <a:gd name="T28" fmla="*/ 3 w 7"/>
                <a:gd name="T29" fmla="*/ 7 h 9"/>
                <a:gd name="T30" fmla="*/ 4 w 7"/>
                <a:gd name="T31" fmla="*/ 7 h 9"/>
                <a:gd name="T32" fmla="*/ 4 w 7"/>
                <a:gd name="T33" fmla="*/ 6 h 9"/>
                <a:gd name="T34" fmla="*/ 4 w 7"/>
                <a:gd name="T3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" h="9">
                  <a:moveTo>
                    <a:pt x="3" y="9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2" y="9"/>
                    <a:pt x="2" y="8"/>
                    <a:pt x="1" y="7"/>
                  </a:cubicBezTo>
                  <a:cubicBezTo>
                    <a:pt x="0" y="5"/>
                    <a:pt x="2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2"/>
                    <a:pt x="6" y="4"/>
                    <a:pt x="6" y="6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9"/>
                    <a:pt x="4" y="9"/>
                    <a:pt x="3" y="9"/>
                  </a:cubicBezTo>
                  <a:close/>
                  <a:moveTo>
                    <a:pt x="4" y="3"/>
                  </a:moveTo>
                  <a:cubicBezTo>
                    <a:pt x="3" y="4"/>
                    <a:pt x="3" y="6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4"/>
                    <a:pt x="4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1" name="Freeform 441"/>
            <p:cNvSpPr>
              <a:spLocks/>
            </p:cNvSpPr>
            <p:nvPr/>
          </p:nvSpPr>
          <p:spPr bwMode="auto">
            <a:xfrm>
              <a:off x="3085" y="1610"/>
              <a:ext cx="143" cy="122"/>
            </a:xfrm>
            <a:custGeom>
              <a:avLst/>
              <a:gdLst>
                <a:gd name="T0" fmla="*/ 31 w 83"/>
                <a:gd name="T1" fmla="*/ 68 h 71"/>
                <a:gd name="T2" fmla="*/ 27 w 83"/>
                <a:gd name="T3" fmla="*/ 62 h 71"/>
                <a:gd name="T4" fmla="*/ 24 w 83"/>
                <a:gd name="T5" fmla="*/ 55 h 71"/>
                <a:gd name="T6" fmla="*/ 18 w 83"/>
                <a:gd name="T7" fmla="*/ 50 h 71"/>
                <a:gd name="T8" fmla="*/ 17 w 83"/>
                <a:gd name="T9" fmla="*/ 43 h 71"/>
                <a:gd name="T10" fmla="*/ 9 w 83"/>
                <a:gd name="T11" fmla="*/ 31 h 71"/>
                <a:gd name="T12" fmla="*/ 0 w 83"/>
                <a:gd name="T13" fmla="*/ 19 h 71"/>
                <a:gd name="T14" fmla="*/ 1 w 83"/>
                <a:gd name="T15" fmla="*/ 13 h 71"/>
                <a:gd name="T16" fmla="*/ 13 w 83"/>
                <a:gd name="T17" fmla="*/ 7 h 71"/>
                <a:gd name="T18" fmla="*/ 9 w 83"/>
                <a:gd name="T19" fmla="*/ 3 h 71"/>
                <a:gd name="T20" fmla="*/ 20 w 83"/>
                <a:gd name="T21" fmla="*/ 1 h 71"/>
                <a:gd name="T22" fmla="*/ 31 w 83"/>
                <a:gd name="T23" fmla="*/ 6 h 71"/>
                <a:gd name="T24" fmla="*/ 35 w 83"/>
                <a:gd name="T25" fmla="*/ 9 h 71"/>
                <a:gd name="T26" fmla="*/ 39 w 83"/>
                <a:gd name="T27" fmla="*/ 13 h 71"/>
                <a:gd name="T28" fmla="*/ 44 w 83"/>
                <a:gd name="T29" fmla="*/ 15 h 71"/>
                <a:gd name="T30" fmla="*/ 50 w 83"/>
                <a:gd name="T31" fmla="*/ 15 h 71"/>
                <a:gd name="T32" fmla="*/ 51 w 83"/>
                <a:gd name="T33" fmla="*/ 17 h 71"/>
                <a:gd name="T34" fmla="*/ 53 w 83"/>
                <a:gd name="T35" fmla="*/ 17 h 71"/>
                <a:gd name="T36" fmla="*/ 57 w 83"/>
                <a:gd name="T37" fmla="*/ 21 h 71"/>
                <a:gd name="T38" fmla="*/ 60 w 83"/>
                <a:gd name="T39" fmla="*/ 25 h 71"/>
                <a:gd name="T40" fmla="*/ 62 w 83"/>
                <a:gd name="T41" fmla="*/ 31 h 71"/>
                <a:gd name="T42" fmla="*/ 65 w 83"/>
                <a:gd name="T43" fmla="*/ 34 h 71"/>
                <a:gd name="T44" fmla="*/ 68 w 83"/>
                <a:gd name="T45" fmla="*/ 41 h 71"/>
                <a:gd name="T46" fmla="*/ 80 w 83"/>
                <a:gd name="T47" fmla="*/ 42 h 71"/>
                <a:gd name="T48" fmla="*/ 79 w 83"/>
                <a:gd name="T49" fmla="*/ 53 h 71"/>
                <a:gd name="T50" fmla="*/ 68 w 83"/>
                <a:gd name="T51" fmla="*/ 57 h 71"/>
                <a:gd name="T52" fmla="*/ 55 w 83"/>
                <a:gd name="T53" fmla="*/ 61 h 71"/>
                <a:gd name="T54" fmla="*/ 45 w 83"/>
                <a:gd name="T55" fmla="*/ 71 h 71"/>
                <a:gd name="T56" fmla="*/ 39 w 83"/>
                <a:gd name="T57" fmla="*/ 65 h 71"/>
                <a:gd name="T58" fmla="*/ 31 w 83"/>
                <a:gd name="T59" fmla="*/ 68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3" h="71">
                  <a:moveTo>
                    <a:pt x="31" y="68"/>
                  </a:moveTo>
                  <a:cubicBezTo>
                    <a:pt x="30" y="65"/>
                    <a:pt x="29" y="64"/>
                    <a:pt x="27" y="62"/>
                  </a:cubicBezTo>
                  <a:cubicBezTo>
                    <a:pt x="26" y="60"/>
                    <a:pt x="25" y="56"/>
                    <a:pt x="24" y="55"/>
                  </a:cubicBezTo>
                  <a:cubicBezTo>
                    <a:pt x="22" y="53"/>
                    <a:pt x="19" y="52"/>
                    <a:pt x="18" y="50"/>
                  </a:cubicBezTo>
                  <a:cubicBezTo>
                    <a:pt x="17" y="48"/>
                    <a:pt x="17" y="45"/>
                    <a:pt x="17" y="43"/>
                  </a:cubicBezTo>
                  <a:cubicBezTo>
                    <a:pt x="15" y="37"/>
                    <a:pt x="11" y="36"/>
                    <a:pt x="9" y="31"/>
                  </a:cubicBezTo>
                  <a:cubicBezTo>
                    <a:pt x="8" y="28"/>
                    <a:pt x="3" y="18"/>
                    <a:pt x="0" y="19"/>
                  </a:cubicBezTo>
                  <a:cubicBezTo>
                    <a:pt x="0" y="17"/>
                    <a:pt x="0" y="15"/>
                    <a:pt x="1" y="13"/>
                  </a:cubicBezTo>
                  <a:cubicBezTo>
                    <a:pt x="3" y="17"/>
                    <a:pt x="11" y="9"/>
                    <a:pt x="13" y="7"/>
                  </a:cubicBezTo>
                  <a:cubicBezTo>
                    <a:pt x="11" y="6"/>
                    <a:pt x="10" y="4"/>
                    <a:pt x="9" y="3"/>
                  </a:cubicBezTo>
                  <a:cubicBezTo>
                    <a:pt x="13" y="2"/>
                    <a:pt x="17" y="0"/>
                    <a:pt x="20" y="1"/>
                  </a:cubicBezTo>
                  <a:cubicBezTo>
                    <a:pt x="24" y="2"/>
                    <a:pt x="27" y="5"/>
                    <a:pt x="31" y="6"/>
                  </a:cubicBezTo>
                  <a:cubicBezTo>
                    <a:pt x="32" y="6"/>
                    <a:pt x="35" y="9"/>
                    <a:pt x="35" y="9"/>
                  </a:cubicBezTo>
                  <a:cubicBezTo>
                    <a:pt x="35" y="12"/>
                    <a:pt x="36" y="12"/>
                    <a:pt x="39" y="13"/>
                  </a:cubicBezTo>
                  <a:cubicBezTo>
                    <a:pt x="41" y="14"/>
                    <a:pt x="42" y="16"/>
                    <a:pt x="44" y="15"/>
                  </a:cubicBezTo>
                  <a:cubicBezTo>
                    <a:pt x="46" y="14"/>
                    <a:pt x="47" y="14"/>
                    <a:pt x="50" y="15"/>
                  </a:cubicBezTo>
                  <a:cubicBezTo>
                    <a:pt x="50" y="15"/>
                    <a:pt x="50" y="16"/>
                    <a:pt x="51" y="17"/>
                  </a:cubicBezTo>
                  <a:cubicBezTo>
                    <a:pt x="52" y="17"/>
                    <a:pt x="53" y="16"/>
                    <a:pt x="53" y="17"/>
                  </a:cubicBezTo>
                  <a:cubicBezTo>
                    <a:pt x="55" y="18"/>
                    <a:pt x="56" y="20"/>
                    <a:pt x="57" y="21"/>
                  </a:cubicBezTo>
                  <a:cubicBezTo>
                    <a:pt x="58" y="22"/>
                    <a:pt x="60" y="24"/>
                    <a:pt x="60" y="25"/>
                  </a:cubicBezTo>
                  <a:cubicBezTo>
                    <a:pt x="61" y="27"/>
                    <a:pt x="60" y="29"/>
                    <a:pt x="62" y="31"/>
                  </a:cubicBezTo>
                  <a:cubicBezTo>
                    <a:pt x="63" y="32"/>
                    <a:pt x="64" y="33"/>
                    <a:pt x="65" y="34"/>
                  </a:cubicBezTo>
                  <a:cubicBezTo>
                    <a:pt x="65" y="36"/>
                    <a:pt x="67" y="40"/>
                    <a:pt x="68" y="41"/>
                  </a:cubicBezTo>
                  <a:cubicBezTo>
                    <a:pt x="69" y="42"/>
                    <a:pt x="79" y="43"/>
                    <a:pt x="80" y="42"/>
                  </a:cubicBezTo>
                  <a:cubicBezTo>
                    <a:pt x="83" y="45"/>
                    <a:pt x="82" y="50"/>
                    <a:pt x="79" y="53"/>
                  </a:cubicBezTo>
                  <a:cubicBezTo>
                    <a:pt x="77" y="55"/>
                    <a:pt x="70" y="57"/>
                    <a:pt x="68" y="57"/>
                  </a:cubicBezTo>
                  <a:cubicBezTo>
                    <a:pt x="65" y="58"/>
                    <a:pt x="57" y="58"/>
                    <a:pt x="55" y="61"/>
                  </a:cubicBezTo>
                  <a:cubicBezTo>
                    <a:pt x="52" y="64"/>
                    <a:pt x="49" y="68"/>
                    <a:pt x="45" y="71"/>
                  </a:cubicBezTo>
                  <a:cubicBezTo>
                    <a:pt x="45" y="66"/>
                    <a:pt x="44" y="67"/>
                    <a:pt x="39" y="65"/>
                  </a:cubicBezTo>
                  <a:cubicBezTo>
                    <a:pt x="36" y="64"/>
                    <a:pt x="33" y="66"/>
                    <a:pt x="31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2" name="Freeform 442"/>
            <p:cNvSpPr>
              <a:spLocks noEditPoints="1"/>
            </p:cNvSpPr>
            <p:nvPr/>
          </p:nvSpPr>
          <p:spPr bwMode="auto">
            <a:xfrm>
              <a:off x="3083" y="1608"/>
              <a:ext cx="146" cy="129"/>
            </a:xfrm>
            <a:custGeom>
              <a:avLst/>
              <a:gdLst>
                <a:gd name="T0" fmla="*/ 45 w 85"/>
                <a:gd name="T1" fmla="*/ 72 h 75"/>
                <a:gd name="T2" fmla="*/ 40 w 85"/>
                <a:gd name="T3" fmla="*/ 67 h 75"/>
                <a:gd name="T4" fmla="*/ 32 w 85"/>
                <a:gd name="T5" fmla="*/ 71 h 75"/>
                <a:gd name="T6" fmla="*/ 29 w 85"/>
                <a:gd name="T7" fmla="*/ 65 h 75"/>
                <a:gd name="T8" fmla="*/ 26 w 85"/>
                <a:gd name="T9" fmla="*/ 60 h 75"/>
                <a:gd name="T10" fmla="*/ 22 w 85"/>
                <a:gd name="T11" fmla="*/ 55 h 75"/>
                <a:gd name="T12" fmla="*/ 17 w 85"/>
                <a:gd name="T13" fmla="*/ 47 h 75"/>
                <a:gd name="T14" fmla="*/ 13 w 85"/>
                <a:gd name="T15" fmla="*/ 38 h 75"/>
                <a:gd name="T16" fmla="*/ 1 w 85"/>
                <a:gd name="T17" fmla="*/ 21 h 75"/>
                <a:gd name="T18" fmla="*/ 0 w 85"/>
                <a:gd name="T19" fmla="*/ 19 h 75"/>
                <a:gd name="T20" fmla="*/ 3 w 85"/>
                <a:gd name="T21" fmla="*/ 13 h 75"/>
                <a:gd name="T22" fmla="*/ 12 w 85"/>
                <a:gd name="T23" fmla="*/ 9 h 75"/>
                <a:gd name="T24" fmla="*/ 8 w 85"/>
                <a:gd name="T25" fmla="*/ 3 h 75"/>
                <a:gd name="T26" fmla="*/ 13 w 85"/>
                <a:gd name="T27" fmla="*/ 2 h 75"/>
                <a:gd name="T28" fmla="*/ 28 w 85"/>
                <a:gd name="T29" fmla="*/ 4 h 75"/>
                <a:gd name="T30" fmla="*/ 35 w 85"/>
                <a:gd name="T31" fmla="*/ 8 h 75"/>
                <a:gd name="T32" fmla="*/ 37 w 85"/>
                <a:gd name="T33" fmla="*/ 9 h 75"/>
                <a:gd name="T34" fmla="*/ 39 w 85"/>
                <a:gd name="T35" fmla="*/ 13 h 75"/>
                <a:gd name="T36" fmla="*/ 42 w 85"/>
                <a:gd name="T37" fmla="*/ 15 h 75"/>
                <a:gd name="T38" fmla="*/ 51 w 85"/>
                <a:gd name="T39" fmla="*/ 15 h 75"/>
                <a:gd name="T40" fmla="*/ 53 w 85"/>
                <a:gd name="T41" fmla="*/ 17 h 75"/>
                <a:gd name="T42" fmla="*/ 55 w 85"/>
                <a:gd name="T43" fmla="*/ 17 h 75"/>
                <a:gd name="T44" fmla="*/ 59 w 85"/>
                <a:gd name="T45" fmla="*/ 22 h 75"/>
                <a:gd name="T46" fmla="*/ 62 w 85"/>
                <a:gd name="T47" fmla="*/ 26 h 75"/>
                <a:gd name="T48" fmla="*/ 63 w 85"/>
                <a:gd name="T49" fmla="*/ 31 h 75"/>
                <a:gd name="T50" fmla="*/ 66 w 85"/>
                <a:gd name="T51" fmla="*/ 35 h 75"/>
                <a:gd name="T52" fmla="*/ 69 w 85"/>
                <a:gd name="T53" fmla="*/ 41 h 75"/>
                <a:gd name="T54" fmla="*/ 81 w 85"/>
                <a:gd name="T55" fmla="*/ 42 h 75"/>
                <a:gd name="T56" fmla="*/ 82 w 85"/>
                <a:gd name="T57" fmla="*/ 42 h 75"/>
                <a:gd name="T58" fmla="*/ 70 w 85"/>
                <a:gd name="T59" fmla="*/ 59 h 75"/>
                <a:gd name="T60" fmla="*/ 65 w 85"/>
                <a:gd name="T61" fmla="*/ 60 h 75"/>
                <a:gd name="T62" fmla="*/ 45 w 85"/>
                <a:gd name="T63" fmla="*/ 75 h 75"/>
                <a:gd name="T64" fmla="*/ 41 w 85"/>
                <a:gd name="T65" fmla="*/ 65 h 75"/>
                <a:gd name="T66" fmla="*/ 47 w 85"/>
                <a:gd name="T67" fmla="*/ 70 h 75"/>
                <a:gd name="T68" fmla="*/ 65 w 85"/>
                <a:gd name="T69" fmla="*/ 58 h 75"/>
                <a:gd name="T70" fmla="*/ 69 w 85"/>
                <a:gd name="T71" fmla="*/ 57 h 75"/>
                <a:gd name="T72" fmla="*/ 81 w 85"/>
                <a:gd name="T73" fmla="*/ 44 h 75"/>
                <a:gd name="T74" fmla="*/ 68 w 85"/>
                <a:gd name="T75" fmla="*/ 42 h 75"/>
                <a:gd name="T76" fmla="*/ 65 w 85"/>
                <a:gd name="T77" fmla="*/ 36 h 75"/>
                <a:gd name="T78" fmla="*/ 62 w 85"/>
                <a:gd name="T79" fmla="*/ 32 h 75"/>
                <a:gd name="T80" fmla="*/ 60 w 85"/>
                <a:gd name="T81" fmla="*/ 26 h 75"/>
                <a:gd name="T82" fmla="*/ 57 w 85"/>
                <a:gd name="T83" fmla="*/ 23 h 75"/>
                <a:gd name="T84" fmla="*/ 54 w 85"/>
                <a:gd name="T85" fmla="*/ 18 h 75"/>
                <a:gd name="T86" fmla="*/ 51 w 85"/>
                <a:gd name="T87" fmla="*/ 18 h 75"/>
                <a:gd name="T88" fmla="*/ 50 w 85"/>
                <a:gd name="T89" fmla="*/ 17 h 75"/>
                <a:gd name="T90" fmla="*/ 41 w 85"/>
                <a:gd name="T91" fmla="*/ 16 h 75"/>
                <a:gd name="T92" fmla="*/ 38 w 85"/>
                <a:gd name="T93" fmla="*/ 15 h 75"/>
                <a:gd name="T94" fmla="*/ 34 w 85"/>
                <a:gd name="T95" fmla="*/ 10 h 75"/>
                <a:gd name="T96" fmla="*/ 27 w 85"/>
                <a:gd name="T97" fmla="*/ 6 h 75"/>
                <a:gd name="T98" fmla="*/ 14 w 85"/>
                <a:gd name="T99" fmla="*/ 4 h 75"/>
                <a:gd name="T100" fmla="*/ 15 w 85"/>
                <a:gd name="T101" fmla="*/ 9 h 75"/>
                <a:gd name="T102" fmla="*/ 13 w 85"/>
                <a:gd name="T103" fmla="*/ 10 h 75"/>
                <a:gd name="T104" fmla="*/ 2 w 85"/>
                <a:gd name="T105" fmla="*/ 16 h 75"/>
                <a:gd name="T106" fmla="*/ 11 w 85"/>
                <a:gd name="T107" fmla="*/ 31 h 75"/>
                <a:gd name="T108" fmla="*/ 19 w 85"/>
                <a:gd name="T109" fmla="*/ 44 h 75"/>
                <a:gd name="T110" fmla="*/ 20 w 85"/>
                <a:gd name="T111" fmla="*/ 51 h 75"/>
                <a:gd name="T112" fmla="*/ 26 w 85"/>
                <a:gd name="T113" fmla="*/ 55 h 75"/>
                <a:gd name="T114" fmla="*/ 29 w 85"/>
                <a:gd name="T115" fmla="*/ 62 h 75"/>
                <a:gd name="T116" fmla="*/ 33 w 85"/>
                <a:gd name="T117" fmla="*/ 6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5" h="75">
                  <a:moveTo>
                    <a:pt x="45" y="75"/>
                  </a:moveTo>
                  <a:cubicBezTo>
                    <a:pt x="45" y="72"/>
                    <a:pt x="45" y="72"/>
                    <a:pt x="45" y="72"/>
                  </a:cubicBezTo>
                  <a:cubicBezTo>
                    <a:pt x="45" y="68"/>
                    <a:pt x="45" y="68"/>
                    <a:pt x="42" y="67"/>
                  </a:cubicBezTo>
                  <a:cubicBezTo>
                    <a:pt x="42" y="67"/>
                    <a:pt x="41" y="67"/>
                    <a:pt x="40" y="67"/>
                  </a:cubicBezTo>
                  <a:cubicBezTo>
                    <a:pt x="38" y="66"/>
                    <a:pt x="35" y="68"/>
                    <a:pt x="33" y="70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0" y="67"/>
                    <a:pt x="30" y="66"/>
                    <a:pt x="29" y="65"/>
                  </a:cubicBezTo>
                  <a:cubicBezTo>
                    <a:pt x="28" y="64"/>
                    <a:pt x="28" y="64"/>
                    <a:pt x="27" y="63"/>
                  </a:cubicBezTo>
                  <a:cubicBezTo>
                    <a:pt x="27" y="62"/>
                    <a:pt x="26" y="61"/>
                    <a:pt x="26" y="60"/>
                  </a:cubicBezTo>
                  <a:cubicBezTo>
                    <a:pt x="25" y="59"/>
                    <a:pt x="25" y="57"/>
                    <a:pt x="24" y="57"/>
                  </a:cubicBezTo>
                  <a:cubicBezTo>
                    <a:pt x="24" y="56"/>
                    <a:pt x="23" y="55"/>
                    <a:pt x="22" y="55"/>
                  </a:cubicBezTo>
                  <a:cubicBezTo>
                    <a:pt x="20" y="54"/>
                    <a:pt x="19" y="53"/>
                    <a:pt x="18" y="52"/>
                  </a:cubicBezTo>
                  <a:cubicBezTo>
                    <a:pt x="17" y="50"/>
                    <a:pt x="17" y="49"/>
                    <a:pt x="17" y="47"/>
                  </a:cubicBezTo>
                  <a:cubicBezTo>
                    <a:pt x="17" y="46"/>
                    <a:pt x="17" y="45"/>
                    <a:pt x="17" y="44"/>
                  </a:cubicBezTo>
                  <a:cubicBezTo>
                    <a:pt x="16" y="42"/>
                    <a:pt x="15" y="40"/>
                    <a:pt x="13" y="38"/>
                  </a:cubicBezTo>
                  <a:cubicBezTo>
                    <a:pt x="12" y="36"/>
                    <a:pt x="10" y="35"/>
                    <a:pt x="9" y="32"/>
                  </a:cubicBezTo>
                  <a:cubicBezTo>
                    <a:pt x="8" y="28"/>
                    <a:pt x="3" y="21"/>
                    <a:pt x="1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4" y="14"/>
                  </a:cubicBezTo>
                  <a:cubicBezTo>
                    <a:pt x="6" y="14"/>
                    <a:pt x="10" y="10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3"/>
                    <a:pt x="12" y="2"/>
                    <a:pt x="13" y="2"/>
                  </a:cubicBezTo>
                  <a:cubicBezTo>
                    <a:pt x="16" y="1"/>
                    <a:pt x="19" y="0"/>
                    <a:pt x="21" y="1"/>
                  </a:cubicBezTo>
                  <a:cubicBezTo>
                    <a:pt x="24" y="1"/>
                    <a:pt x="26" y="3"/>
                    <a:pt x="28" y="4"/>
                  </a:cubicBezTo>
                  <a:cubicBezTo>
                    <a:pt x="29" y="5"/>
                    <a:pt x="31" y="6"/>
                    <a:pt x="33" y="6"/>
                  </a:cubicBezTo>
                  <a:cubicBezTo>
                    <a:pt x="33" y="6"/>
                    <a:pt x="33" y="7"/>
                    <a:pt x="35" y="8"/>
                  </a:cubicBezTo>
                  <a:cubicBezTo>
                    <a:pt x="35" y="8"/>
                    <a:pt x="36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12"/>
                    <a:pt x="37" y="12"/>
                    <a:pt x="39" y="13"/>
                  </a:cubicBezTo>
                  <a:cubicBezTo>
                    <a:pt x="40" y="13"/>
                    <a:pt x="40" y="13"/>
                    <a:pt x="41" y="13"/>
                  </a:cubicBezTo>
                  <a:cubicBezTo>
                    <a:pt x="41" y="14"/>
                    <a:pt x="42" y="14"/>
                    <a:pt x="42" y="15"/>
                  </a:cubicBezTo>
                  <a:cubicBezTo>
                    <a:pt x="43" y="15"/>
                    <a:pt x="44" y="15"/>
                    <a:pt x="45" y="15"/>
                  </a:cubicBezTo>
                  <a:cubicBezTo>
                    <a:pt x="47" y="14"/>
                    <a:pt x="49" y="14"/>
                    <a:pt x="51" y="15"/>
                  </a:cubicBezTo>
                  <a:cubicBezTo>
                    <a:pt x="52" y="15"/>
                    <a:pt x="52" y="16"/>
                    <a:pt x="52" y="16"/>
                  </a:cubicBezTo>
                  <a:cubicBezTo>
                    <a:pt x="52" y="16"/>
                    <a:pt x="52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4" y="16"/>
                    <a:pt x="55" y="16"/>
                    <a:pt x="55" y="17"/>
                  </a:cubicBezTo>
                  <a:cubicBezTo>
                    <a:pt x="56" y="17"/>
                    <a:pt x="56" y="19"/>
                    <a:pt x="57" y="20"/>
                  </a:cubicBezTo>
                  <a:cubicBezTo>
                    <a:pt x="58" y="20"/>
                    <a:pt x="58" y="21"/>
                    <a:pt x="59" y="22"/>
                  </a:cubicBezTo>
                  <a:cubicBezTo>
                    <a:pt x="59" y="22"/>
                    <a:pt x="59" y="22"/>
                    <a:pt x="60" y="23"/>
                  </a:cubicBezTo>
                  <a:cubicBezTo>
                    <a:pt x="61" y="24"/>
                    <a:pt x="62" y="25"/>
                    <a:pt x="62" y="26"/>
                  </a:cubicBezTo>
                  <a:cubicBezTo>
                    <a:pt x="63" y="27"/>
                    <a:pt x="63" y="28"/>
                    <a:pt x="63" y="28"/>
                  </a:cubicBezTo>
                  <a:cubicBezTo>
                    <a:pt x="63" y="29"/>
                    <a:pt x="63" y="30"/>
                    <a:pt x="63" y="31"/>
                  </a:cubicBezTo>
                  <a:cubicBezTo>
                    <a:pt x="64" y="32"/>
                    <a:pt x="64" y="33"/>
                    <a:pt x="65" y="33"/>
                  </a:cubicBezTo>
                  <a:cubicBezTo>
                    <a:pt x="65" y="34"/>
                    <a:pt x="66" y="34"/>
                    <a:pt x="66" y="35"/>
                  </a:cubicBezTo>
                  <a:cubicBezTo>
                    <a:pt x="67" y="35"/>
                    <a:pt x="67" y="36"/>
                    <a:pt x="68" y="38"/>
                  </a:cubicBezTo>
                  <a:cubicBezTo>
                    <a:pt x="68" y="39"/>
                    <a:pt x="69" y="41"/>
                    <a:pt x="69" y="41"/>
                  </a:cubicBezTo>
                  <a:cubicBezTo>
                    <a:pt x="70" y="42"/>
                    <a:pt x="75" y="42"/>
                    <a:pt x="78" y="42"/>
                  </a:cubicBezTo>
                  <a:cubicBezTo>
                    <a:pt x="80" y="42"/>
                    <a:pt x="81" y="42"/>
                    <a:pt x="81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5" y="46"/>
                    <a:pt x="84" y="52"/>
                    <a:pt x="81" y="55"/>
                  </a:cubicBezTo>
                  <a:cubicBezTo>
                    <a:pt x="79" y="57"/>
                    <a:pt x="73" y="58"/>
                    <a:pt x="7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8" y="60"/>
                    <a:pt x="67" y="60"/>
                    <a:pt x="65" y="60"/>
                  </a:cubicBezTo>
                  <a:cubicBezTo>
                    <a:pt x="62" y="60"/>
                    <a:pt x="58" y="61"/>
                    <a:pt x="57" y="62"/>
                  </a:cubicBezTo>
                  <a:lnTo>
                    <a:pt x="45" y="75"/>
                  </a:lnTo>
                  <a:close/>
                  <a:moveTo>
                    <a:pt x="39" y="64"/>
                  </a:moveTo>
                  <a:cubicBezTo>
                    <a:pt x="39" y="64"/>
                    <a:pt x="40" y="65"/>
                    <a:pt x="41" y="65"/>
                  </a:cubicBezTo>
                  <a:cubicBezTo>
                    <a:pt x="41" y="65"/>
                    <a:pt x="42" y="65"/>
                    <a:pt x="43" y="66"/>
                  </a:cubicBezTo>
                  <a:cubicBezTo>
                    <a:pt x="46" y="66"/>
                    <a:pt x="47" y="67"/>
                    <a:pt x="47" y="70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7" y="59"/>
                    <a:pt x="61" y="59"/>
                    <a:pt x="65" y="58"/>
                  </a:cubicBezTo>
                  <a:cubicBezTo>
                    <a:pt x="66" y="58"/>
                    <a:pt x="68" y="58"/>
                    <a:pt x="68" y="57"/>
                  </a:cubicBezTo>
                  <a:cubicBezTo>
                    <a:pt x="69" y="57"/>
                    <a:pt x="69" y="57"/>
                    <a:pt x="69" y="57"/>
                  </a:cubicBezTo>
                  <a:cubicBezTo>
                    <a:pt x="72" y="57"/>
                    <a:pt x="78" y="55"/>
                    <a:pt x="80" y="53"/>
                  </a:cubicBezTo>
                  <a:cubicBezTo>
                    <a:pt x="82" y="51"/>
                    <a:pt x="83" y="47"/>
                    <a:pt x="81" y="44"/>
                  </a:cubicBezTo>
                  <a:cubicBezTo>
                    <a:pt x="81" y="44"/>
                    <a:pt x="80" y="44"/>
                    <a:pt x="78" y="44"/>
                  </a:cubicBezTo>
                  <a:cubicBezTo>
                    <a:pt x="75" y="44"/>
                    <a:pt x="70" y="44"/>
                    <a:pt x="68" y="42"/>
                  </a:cubicBezTo>
                  <a:cubicBezTo>
                    <a:pt x="67" y="42"/>
                    <a:pt x="67" y="41"/>
                    <a:pt x="66" y="38"/>
                  </a:cubicBezTo>
                  <a:cubicBezTo>
                    <a:pt x="65" y="37"/>
                    <a:pt x="65" y="36"/>
                    <a:pt x="65" y="36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63" y="34"/>
                    <a:pt x="62" y="33"/>
                    <a:pt x="62" y="32"/>
                  </a:cubicBezTo>
                  <a:cubicBezTo>
                    <a:pt x="61" y="31"/>
                    <a:pt x="61" y="30"/>
                    <a:pt x="61" y="28"/>
                  </a:cubicBezTo>
                  <a:cubicBezTo>
                    <a:pt x="61" y="28"/>
                    <a:pt x="61" y="27"/>
                    <a:pt x="60" y="26"/>
                  </a:cubicBezTo>
                  <a:cubicBezTo>
                    <a:pt x="60" y="26"/>
                    <a:pt x="59" y="25"/>
                    <a:pt x="58" y="24"/>
                  </a:cubicBezTo>
                  <a:cubicBezTo>
                    <a:pt x="58" y="24"/>
                    <a:pt x="57" y="23"/>
                    <a:pt x="57" y="23"/>
                  </a:cubicBezTo>
                  <a:cubicBezTo>
                    <a:pt x="57" y="22"/>
                    <a:pt x="56" y="22"/>
                    <a:pt x="56" y="21"/>
                  </a:cubicBezTo>
                  <a:cubicBezTo>
                    <a:pt x="55" y="20"/>
                    <a:pt x="54" y="19"/>
                    <a:pt x="54" y="18"/>
                  </a:cubicBezTo>
                  <a:cubicBezTo>
                    <a:pt x="54" y="18"/>
                    <a:pt x="54" y="18"/>
                    <a:pt x="53" y="19"/>
                  </a:cubicBezTo>
                  <a:cubicBezTo>
                    <a:pt x="53" y="19"/>
                    <a:pt x="52" y="19"/>
                    <a:pt x="51" y="18"/>
                  </a:cubicBezTo>
                  <a:cubicBezTo>
                    <a:pt x="51" y="18"/>
                    <a:pt x="51" y="18"/>
                    <a:pt x="51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8" y="16"/>
                    <a:pt x="48" y="16"/>
                    <a:pt x="45" y="17"/>
                  </a:cubicBezTo>
                  <a:cubicBezTo>
                    <a:pt x="44" y="18"/>
                    <a:pt x="42" y="17"/>
                    <a:pt x="41" y="16"/>
                  </a:cubicBezTo>
                  <a:cubicBezTo>
                    <a:pt x="41" y="16"/>
                    <a:pt x="40" y="16"/>
                    <a:pt x="40" y="15"/>
                  </a:cubicBezTo>
                  <a:cubicBezTo>
                    <a:pt x="39" y="15"/>
                    <a:pt x="39" y="15"/>
                    <a:pt x="38" y="15"/>
                  </a:cubicBezTo>
                  <a:cubicBezTo>
                    <a:pt x="36" y="14"/>
                    <a:pt x="35" y="13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33" y="9"/>
                    <a:pt x="32" y="8"/>
                    <a:pt x="32" y="8"/>
                  </a:cubicBezTo>
                  <a:cubicBezTo>
                    <a:pt x="30" y="7"/>
                    <a:pt x="28" y="6"/>
                    <a:pt x="27" y="6"/>
                  </a:cubicBezTo>
                  <a:cubicBezTo>
                    <a:pt x="25" y="4"/>
                    <a:pt x="23" y="3"/>
                    <a:pt x="21" y="3"/>
                  </a:cubicBezTo>
                  <a:cubicBezTo>
                    <a:pt x="19" y="2"/>
                    <a:pt x="17" y="3"/>
                    <a:pt x="14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10"/>
                    <a:pt x="13" y="10"/>
                  </a:cubicBezTo>
                  <a:cubicBezTo>
                    <a:pt x="10" y="13"/>
                    <a:pt x="7" y="16"/>
                    <a:pt x="4" y="16"/>
                  </a:cubicBezTo>
                  <a:cubicBezTo>
                    <a:pt x="3" y="16"/>
                    <a:pt x="3" y="16"/>
                    <a:pt x="2" y="16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6" y="20"/>
                    <a:pt x="11" y="30"/>
                    <a:pt x="11" y="31"/>
                  </a:cubicBezTo>
                  <a:cubicBezTo>
                    <a:pt x="12" y="34"/>
                    <a:pt x="13" y="35"/>
                    <a:pt x="15" y="37"/>
                  </a:cubicBezTo>
                  <a:cubicBezTo>
                    <a:pt x="16" y="39"/>
                    <a:pt x="18" y="41"/>
                    <a:pt x="19" y="44"/>
                  </a:cubicBezTo>
                  <a:cubicBezTo>
                    <a:pt x="19" y="45"/>
                    <a:pt x="19" y="46"/>
                    <a:pt x="19" y="47"/>
                  </a:cubicBezTo>
                  <a:cubicBezTo>
                    <a:pt x="19" y="48"/>
                    <a:pt x="19" y="50"/>
                    <a:pt x="20" y="51"/>
                  </a:cubicBezTo>
                  <a:cubicBezTo>
                    <a:pt x="20" y="52"/>
                    <a:pt x="22" y="52"/>
                    <a:pt x="23" y="53"/>
                  </a:cubicBezTo>
                  <a:cubicBezTo>
                    <a:pt x="24" y="54"/>
                    <a:pt x="25" y="55"/>
                    <a:pt x="26" y="55"/>
                  </a:cubicBezTo>
                  <a:cubicBezTo>
                    <a:pt x="27" y="56"/>
                    <a:pt x="27" y="58"/>
                    <a:pt x="28" y="59"/>
                  </a:cubicBezTo>
                  <a:cubicBezTo>
                    <a:pt x="28" y="60"/>
                    <a:pt x="28" y="61"/>
                    <a:pt x="29" y="62"/>
                  </a:cubicBezTo>
                  <a:cubicBezTo>
                    <a:pt x="29" y="63"/>
                    <a:pt x="30" y="63"/>
                    <a:pt x="30" y="63"/>
                  </a:cubicBezTo>
                  <a:cubicBezTo>
                    <a:pt x="31" y="65"/>
                    <a:pt x="32" y="66"/>
                    <a:pt x="33" y="67"/>
                  </a:cubicBezTo>
                  <a:cubicBezTo>
                    <a:pt x="34" y="66"/>
                    <a:pt x="36" y="64"/>
                    <a:pt x="39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3" name="Freeform 443"/>
            <p:cNvSpPr>
              <a:spLocks/>
            </p:cNvSpPr>
            <p:nvPr/>
          </p:nvSpPr>
          <p:spPr bwMode="auto">
            <a:xfrm>
              <a:off x="3090" y="1569"/>
              <a:ext cx="48" cy="41"/>
            </a:xfrm>
            <a:custGeom>
              <a:avLst/>
              <a:gdLst>
                <a:gd name="T0" fmla="*/ 13 w 28"/>
                <a:gd name="T1" fmla="*/ 19 h 24"/>
                <a:gd name="T2" fmla="*/ 5 w 28"/>
                <a:gd name="T3" fmla="*/ 23 h 24"/>
                <a:gd name="T4" fmla="*/ 0 w 28"/>
                <a:gd name="T5" fmla="*/ 22 h 24"/>
                <a:gd name="T6" fmla="*/ 2 w 28"/>
                <a:gd name="T7" fmla="*/ 16 h 24"/>
                <a:gd name="T8" fmla="*/ 4 w 28"/>
                <a:gd name="T9" fmla="*/ 12 h 24"/>
                <a:gd name="T10" fmla="*/ 2 w 28"/>
                <a:gd name="T11" fmla="*/ 6 h 24"/>
                <a:gd name="T12" fmla="*/ 3 w 28"/>
                <a:gd name="T13" fmla="*/ 7 h 24"/>
                <a:gd name="T14" fmla="*/ 5 w 28"/>
                <a:gd name="T15" fmla="*/ 5 h 24"/>
                <a:gd name="T16" fmla="*/ 7 w 28"/>
                <a:gd name="T17" fmla="*/ 3 h 24"/>
                <a:gd name="T18" fmla="*/ 14 w 28"/>
                <a:gd name="T19" fmla="*/ 2 h 24"/>
                <a:gd name="T20" fmla="*/ 21 w 28"/>
                <a:gd name="T21" fmla="*/ 0 h 24"/>
                <a:gd name="T22" fmla="*/ 28 w 28"/>
                <a:gd name="T23" fmla="*/ 0 h 24"/>
                <a:gd name="T24" fmla="*/ 23 w 28"/>
                <a:gd name="T25" fmla="*/ 4 h 24"/>
                <a:gd name="T26" fmla="*/ 23 w 28"/>
                <a:gd name="T27" fmla="*/ 11 h 24"/>
                <a:gd name="T28" fmla="*/ 13 w 28"/>
                <a:gd name="T29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24">
                  <a:moveTo>
                    <a:pt x="13" y="19"/>
                  </a:moveTo>
                  <a:cubicBezTo>
                    <a:pt x="10" y="20"/>
                    <a:pt x="7" y="22"/>
                    <a:pt x="5" y="23"/>
                  </a:cubicBezTo>
                  <a:cubicBezTo>
                    <a:pt x="3" y="24"/>
                    <a:pt x="2" y="22"/>
                    <a:pt x="0" y="22"/>
                  </a:cubicBezTo>
                  <a:cubicBezTo>
                    <a:pt x="0" y="20"/>
                    <a:pt x="1" y="18"/>
                    <a:pt x="2" y="16"/>
                  </a:cubicBezTo>
                  <a:cubicBezTo>
                    <a:pt x="4" y="14"/>
                    <a:pt x="5" y="15"/>
                    <a:pt x="4" y="12"/>
                  </a:cubicBezTo>
                  <a:cubicBezTo>
                    <a:pt x="1" y="13"/>
                    <a:pt x="2" y="8"/>
                    <a:pt x="2" y="6"/>
                  </a:cubicBezTo>
                  <a:cubicBezTo>
                    <a:pt x="2" y="6"/>
                    <a:pt x="2" y="6"/>
                    <a:pt x="3" y="7"/>
                  </a:cubicBezTo>
                  <a:cubicBezTo>
                    <a:pt x="4" y="5"/>
                    <a:pt x="3" y="5"/>
                    <a:pt x="5" y="5"/>
                  </a:cubicBezTo>
                  <a:cubicBezTo>
                    <a:pt x="4" y="2"/>
                    <a:pt x="5" y="2"/>
                    <a:pt x="7" y="3"/>
                  </a:cubicBezTo>
                  <a:cubicBezTo>
                    <a:pt x="10" y="3"/>
                    <a:pt x="11" y="1"/>
                    <a:pt x="14" y="2"/>
                  </a:cubicBezTo>
                  <a:cubicBezTo>
                    <a:pt x="16" y="3"/>
                    <a:pt x="19" y="0"/>
                    <a:pt x="21" y="0"/>
                  </a:cubicBezTo>
                  <a:cubicBezTo>
                    <a:pt x="22" y="0"/>
                    <a:pt x="27" y="0"/>
                    <a:pt x="28" y="0"/>
                  </a:cubicBezTo>
                  <a:cubicBezTo>
                    <a:pt x="27" y="2"/>
                    <a:pt x="23" y="3"/>
                    <a:pt x="23" y="4"/>
                  </a:cubicBezTo>
                  <a:cubicBezTo>
                    <a:pt x="22" y="5"/>
                    <a:pt x="23" y="9"/>
                    <a:pt x="23" y="11"/>
                  </a:cubicBezTo>
                  <a:cubicBezTo>
                    <a:pt x="22" y="15"/>
                    <a:pt x="15" y="17"/>
                    <a:pt x="1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4" name="Freeform 444"/>
            <p:cNvSpPr>
              <a:spLocks noEditPoints="1"/>
            </p:cNvSpPr>
            <p:nvPr/>
          </p:nvSpPr>
          <p:spPr bwMode="auto">
            <a:xfrm>
              <a:off x="3088" y="1567"/>
              <a:ext cx="52" cy="43"/>
            </a:xfrm>
            <a:custGeom>
              <a:avLst/>
              <a:gdLst>
                <a:gd name="T0" fmla="*/ 5 w 30"/>
                <a:gd name="T1" fmla="*/ 25 h 25"/>
                <a:gd name="T2" fmla="*/ 3 w 30"/>
                <a:gd name="T3" fmla="*/ 24 h 25"/>
                <a:gd name="T4" fmla="*/ 1 w 30"/>
                <a:gd name="T5" fmla="*/ 24 h 25"/>
                <a:gd name="T6" fmla="*/ 0 w 30"/>
                <a:gd name="T7" fmla="*/ 24 h 25"/>
                <a:gd name="T8" fmla="*/ 0 w 30"/>
                <a:gd name="T9" fmla="*/ 23 h 25"/>
                <a:gd name="T10" fmla="*/ 2 w 30"/>
                <a:gd name="T11" fmla="*/ 17 h 25"/>
                <a:gd name="T12" fmla="*/ 2 w 30"/>
                <a:gd name="T13" fmla="*/ 17 h 25"/>
                <a:gd name="T14" fmla="*/ 4 w 30"/>
                <a:gd name="T15" fmla="*/ 15 h 25"/>
                <a:gd name="T16" fmla="*/ 4 w 30"/>
                <a:gd name="T17" fmla="*/ 14 h 25"/>
                <a:gd name="T18" fmla="*/ 3 w 30"/>
                <a:gd name="T19" fmla="*/ 13 h 25"/>
                <a:gd name="T20" fmla="*/ 2 w 30"/>
                <a:gd name="T21" fmla="*/ 8 h 25"/>
                <a:gd name="T22" fmla="*/ 2 w 30"/>
                <a:gd name="T23" fmla="*/ 7 h 25"/>
                <a:gd name="T24" fmla="*/ 2 w 30"/>
                <a:gd name="T25" fmla="*/ 5 h 25"/>
                <a:gd name="T26" fmla="*/ 4 w 30"/>
                <a:gd name="T27" fmla="*/ 6 h 25"/>
                <a:gd name="T28" fmla="*/ 5 w 30"/>
                <a:gd name="T29" fmla="*/ 5 h 25"/>
                <a:gd name="T30" fmla="*/ 5 w 30"/>
                <a:gd name="T31" fmla="*/ 3 h 25"/>
                <a:gd name="T32" fmla="*/ 9 w 30"/>
                <a:gd name="T33" fmla="*/ 3 h 25"/>
                <a:gd name="T34" fmla="*/ 11 w 30"/>
                <a:gd name="T35" fmla="*/ 2 h 25"/>
                <a:gd name="T36" fmla="*/ 16 w 30"/>
                <a:gd name="T37" fmla="*/ 2 h 25"/>
                <a:gd name="T38" fmla="*/ 19 w 30"/>
                <a:gd name="T39" fmla="*/ 1 h 25"/>
                <a:gd name="T40" fmla="*/ 22 w 30"/>
                <a:gd name="T41" fmla="*/ 0 h 25"/>
                <a:gd name="T42" fmla="*/ 26 w 30"/>
                <a:gd name="T43" fmla="*/ 0 h 25"/>
                <a:gd name="T44" fmla="*/ 29 w 30"/>
                <a:gd name="T45" fmla="*/ 0 h 25"/>
                <a:gd name="T46" fmla="*/ 30 w 30"/>
                <a:gd name="T47" fmla="*/ 1 h 25"/>
                <a:gd name="T48" fmla="*/ 30 w 30"/>
                <a:gd name="T49" fmla="*/ 2 h 25"/>
                <a:gd name="T50" fmla="*/ 26 w 30"/>
                <a:gd name="T51" fmla="*/ 4 h 25"/>
                <a:gd name="T52" fmla="*/ 25 w 30"/>
                <a:gd name="T53" fmla="*/ 5 h 25"/>
                <a:gd name="T54" fmla="*/ 24 w 30"/>
                <a:gd name="T55" fmla="*/ 10 h 25"/>
                <a:gd name="T56" fmla="*/ 24 w 30"/>
                <a:gd name="T57" fmla="*/ 12 h 25"/>
                <a:gd name="T58" fmla="*/ 16 w 30"/>
                <a:gd name="T59" fmla="*/ 19 h 25"/>
                <a:gd name="T60" fmla="*/ 14 w 30"/>
                <a:gd name="T61" fmla="*/ 21 h 25"/>
                <a:gd name="T62" fmla="*/ 6 w 30"/>
                <a:gd name="T63" fmla="*/ 25 h 25"/>
                <a:gd name="T64" fmla="*/ 5 w 30"/>
                <a:gd name="T65" fmla="*/ 25 h 25"/>
                <a:gd name="T66" fmla="*/ 2 w 30"/>
                <a:gd name="T67" fmla="*/ 22 h 25"/>
                <a:gd name="T68" fmla="*/ 4 w 30"/>
                <a:gd name="T69" fmla="*/ 23 h 25"/>
                <a:gd name="T70" fmla="*/ 5 w 30"/>
                <a:gd name="T71" fmla="*/ 23 h 25"/>
                <a:gd name="T72" fmla="*/ 13 w 30"/>
                <a:gd name="T73" fmla="*/ 19 h 25"/>
                <a:gd name="T74" fmla="*/ 16 w 30"/>
                <a:gd name="T75" fmla="*/ 18 h 25"/>
                <a:gd name="T76" fmla="*/ 23 w 30"/>
                <a:gd name="T77" fmla="*/ 12 h 25"/>
                <a:gd name="T78" fmla="*/ 22 w 30"/>
                <a:gd name="T79" fmla="*/ 10 h 25"/>
                <a:gd name="T80" fmla="*/ 23 w 30"/>
                <a:gd name="T81" fmla="*/ 4 h 25"/>
                <a:gd name="T82" fmla="*/ 25 w 30"/>
                <a:gd name="T83" fmla="*/ 2 h 25"/>
                <a:gd name="T84" fmla="*/ 26 w 30"/>
                <a:gd name="T85" fmla="*/ 2 h 25"/>
                <a:gd name="T86" fmla="*/ 22 w 30"/>
                <a:gd name="T87" fmla="*/ 2 h 25"/>
                <a:gd name="T88" fmla="*/ 20 w 30"/>
                <a:gd name="T89" fmla="*/ 3 h 25"/>
                <a:gd name="T90" fmla="*/ 15 w 30"/>
                <a:gd name="T91" fmla="*/ 4 h 25"/>
                <a:gd name="T92" fmla="*/ 12 w 30"/>
                <a:gd name="T93" fmla="*/ 4 h 25"/>
                <a:gd name="T94" fmla="*/ 8 w 30"/>
                <a:gd name="T95" fmla="*/ 5 h 25"/>
                <a:gd name="T96" fmla="*/ 6 w 30"/>
                <a:gd name="T97" fmla="*/ 4 h 25"/>
                <a:gd name="T98" fmla="*/ 7 w 30"/>
                <a:gd name="T99" fmla="*/ 5 h 25"/>
                <a:gd name="T100" fmla="*/ 7 w 30"/>
                <a:gd name="T101" fmla="*/ 6 h 25"/>
                <a:gd name="T102" fmla="*/ 6 w 30"/>
                <a:gd name="T103" fmla="*/ 7 h 25"/>
                <a:gd name="T104" fmla="*/ 5 w 30"/>
                <a:gd name="T105" fmla="*/ 8 h 25"/>
                <a:gd name="T106" fmla="*/ 4 w 30"/>
                <a:gd name="T107" fmla="*/ 9 h 25"/>
                <a:gd name="T108" fmla="*/ 4 w 30"/>
                <a:gd name="T109" fmla="*/ 9 h 25"/>
                <a:gd name="T110" fmla="*/ 4 w 30"/>
                <a:gd name="T111" fmla="*/ 12 h 25"/>
                <a:gd name="T112" fmla="*/ 5 w 30"/>
                <a:gd name="T113" fmla="*/ 12 h 25"/>
                <a:gd name="T114" fmla="*/ 6 w 30"/>
                <a:gd name="T115" fmla="*/ 12 h 25"/>
                <a:gd name="T116" fmla="*/ 6 w 30"/>
                <a:gd name="T117" fmla="*/ 13 h 25"/>
                <a:gd name="T118" fmla="*/ 5 w 30"/>
                <a:gd name="T119" fmla="*/ 17 h 25"/>
                <a:gd name="T120" fmla="*/ 4 w 30"/>
                <a:gd name="T121" fmla="*/ 18 h 25"/>
                <a:gd name="T122" fmla="*/ 4 w 30"/>
                <a:gd name="T123" fmla="*/ 19 h 25"/>
                <a:gd name="T124" fmla="*/ 2 w 30"/>
                <a:gd name="T12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" h="25">
                  <a:moveTo>
                    <a:pt x="5" y="25"/>
                  </a:moveTo>
                  <a:cubicBezTo>
                    <a:pt x="4" y="25"/>
                    <a:pt x="3" y="25"/>
                    <a:pt x="3" y="24"/>
                  </a:cubicBezTo>
                  <a:cubicBezTo>
                    <a:pt x="2" y="24"/>
                    <a:pt x="2" y="24"/>
                    <a:pt x="1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1"/>
                    <a:pt x="1" y="19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3" y="16"/>
                    <a:pt x="3" y="16"/>
                    <a:pt x="4" y="15"/>
                  </a:cubicBezTo>
                  <a:cubicBezTo>
                    <a:pt x="4" y="15"/>
                    <a:pt x="4" y="15"/>
                    <a:pt x="4" y="14"/>
                  </a:cubicBezTo>
                  <a:cubicBezTo>
                    <a:pt x="3" y="14"/>
                    <a:pt x="3" y="14"/>
                    <a:pt x="3" y="13"/>
                  </a:cubicBezTo>
                  <a:cubicBezTo>
                    <a:pt x="1" y="12"/>
                    <a:pt x="2" y="10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5"/>
                  </a:cubicBezTo>
                  <a:cubicBezTo>
                    <a:pt x="4" y="4"/>
                    <a:pt x="4" y="4"/>
                    <a:pt x="5" y="3"/>
                  </a:cubicBezTo>
                  <a:cubicBezTo>
                    <a:pt x="5" y="2"/>
                    <a:pt x="6" y="2"/>
                    <a:pt x="9" y="3"/>
                  </a:cubicBezTo>
                  <a:cubicBezTo>
                    <a:pt x="9" y="3"/>
                    <a:pt x="10" y="3"/>
                    <a:pt x="11" y="2"/>
                  </a:cubicBezTo>
                  <a:cubicBezTo>
                    <a:pt x="12" y="2"/>
                    <a:pt x="14" y="2"/>
                    <a:pt x="16" y="2"/>
                  </a:cubicBezTo>
                  <a:cubicBezTo>
                    <a:pt x="16" y="3"/>
                    <a:pt x="17" y="2"/>
                    <a:pt x="19" y="1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0"/>
                    <a:pt x="26" y="0"/>
                  </a:cubicBezTo>
                  <a:cubicBezTo>
                    <a:pt x="28" y="0"/>
                    <a:pt x="29" y="0"/>
                    <a:pt x="29" y="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6" y="4"/>
                  </a:cubicBezTo>
                  <a:cubicBezTo>
                    <a:pt x="26" y="4"/>
                    <a:pt x="25" y="5"/>
                    <a:pt x="25" y="5"/>
                  </a:cubicBezTo>
                  <a:cubicBezTo>
                    <a:pt x="24" y="6"/>
                    <a:pt x="24" y="8"/>
                    <a:pt x="24" y="10"/>
                  </a:cubicBezTo>
                  <a:cubicBezTo>
                    <a:pt x="24" y="11"/>
                    <a:pt x="25" y="12"/>
                    <a:pt x="24" y="12"/>
                  </a:cubicBezTo>
                  <a:cubicBezTo>
                    <a:pt x="24" y="16"/>
                    <a:pt x="20" y="18"/>
                    <a:pt x="16" y="19"/>
                  </a:cubicBezTo>
                  <a:cubicBezTo>
                    <a:pt x="16" y="20"/>
                    <a:pt x="15" y="20"/>
                    <a:pt x="14" y="21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5" y="25"/>
                    <a:pt x="5" y="25"/>
                  </a:cubicBezTo>
                  <a:close/>
                  <a:moveTo>
                    <a:pt x="2" y="22"/>
                  </a:moveTo>
                  <a:cubicBezTo>
                    <a:pt x="3" y="22"/>
                    <a:pt x="3" y="22"/>
                    <a:pt x="4" y="23"/>
                  </a:cubicBezTo>
                  <a:cubicBezTo>
                    <a:pt x="4" y="23"/>
                    <a:pt x="5" y="23"/>
                    <a:pt x="5" y="23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8" y="16"/>
                    <a:pt x="22" y="14"/>
                    <a:pt x="23" y="12"/>
                  </a:cubicBezTo>
                  <a:cubicBezTo>
                    <a:pt x="23" y="12"/>
                    <a:pt x="23" y="11"/>
                    <a:pt x="22" y="10"/>
                  </a:cubicBezTo>
                  <a:cubicBezTo>
                    <a:pt x="22" y="8"/>
                    <a:pt x="22" y="6"/>
                    <a:pt x="23" y="4"/>
                  </a:cubicBezTo>
                  <a:cubicBezTo>
                    <a:pt x="23" y="4"/>
                    <a:pt x="24" y="3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3" y="2"/>
                    <a:pt x="22" y="2"/>
                  </a:cubicBezTo>
                  <a:cubicBezTo>
                    <a:pt x="21" y="2"/>
                    <a:pt x="20" y="3"/>
                    <a:pt x="20" y="3"/>
                  </a:cubicBezTo>
                  <a:cubicBezTo>
                    <a:pt x="18" y="4"/>
                    <a:pt x="16" y="5"/>
                    <a:pt x="15" y="4"/>
                  </a:cubicBezTo>
                  <a:cubicBezTo>
                    <a:pt x="14" y="4"/>
                    <a:pt x="13" y="4"/>
                    <a:pt x="12" y="4"/>
                  </a:cubicBezTo>
                  <a:cubicBezTo>
                    <a:pt x="11" y="5"/>
                    <a:pt x="9" y="5"/>
                    <a:pt x="8" y="5"/>
                  </a:cubicBezTo>
                  <a:cubicBezTo>
                    <a:pt x="7" y="4"/>
                    <a:pt x="7" y="4"/>
                    <a:pt x="6" y="4"/>
                  </a:cubicBezTo>
                  <a:cubicBezTo>
                    <a:pt x="6" y="4"/>
                    <a:pt x="6" y="4"/>
                    <a:pt x="7" y="5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0"/>
                    <a:pt x="4" y="12"/>
                    <a:pt x="4" y="12"/>
                  </a:cubicBezTo>
                  <a:cubicBezTo>
                    <a:pt x="4" y="12"/>
                    <a:pt x="4" y="12"/>
                    <a:pt x="5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6" y="16"/>
                    <a:pt x="5" y="17"/>
                  </a:cubicBezTo>
                  <a:cubicBezTo>
                    <a:pt x="5" y="17"/>
                    <a:pt x="4" y="17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20"/>
                    <a:pt x="2" y="21"/>
                    <a:pt x="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5" name="Freeform 445"/>
            <p:cNvSpPr>
              <a:spLocks/>
            </p:cNvSpPr>
            <p:nvPr/>
          </p:nvSpPr>
          <p:spPr bwMode="auto">
            <a:xfrm>
              <a:off x="3195" y="1658"/>
              <a:ext cx="36" cy="26"/>
            </a:xfrm>
            <a:custGeom>
              <a:avLst/>
              <a:gdLst>
                <a:gd name="T0" fmla="*/ 21 w 21"/>
                <a:gd name="T1" fmla="*/ 4 h 15"/>
                <a:gd name="T2" fmla="*/ 20 w 21"/>
                <a:gd name="T3" fmla="*/ 0 h 15"/>
                <a:gd name="T4" fmla="*/ 11 w 21"/>
                <a:gd name="T5" fmla="*/ 8 h 15"/>
                <a:gd name="T6" fmla="*/ 2 w 21"/>
                <a:gd name="T7" fmla="*/ 5 h 15"/>
                <a:gd name="T8" fmla="*/ 0 w 21"/>
                <a:gd name="T9" fmla="*/ 6 h 15"/>
                <a:gd name="T10" fmla="*/ 4 w 21"/>
                <a:gd name="T11" fmla="*/ 13 h 15"/>
                <a:gd name="T12" fmla="*/ 14 w 21"/>
                <a:gd name="T13" fmla="*/ 14 h 15"/>
                <a:gd name="T14" fmla="*/ 17 w 21"/>
                <a:gd name="T15" fmla="*/ 10 h 15"/>
                <a:gd name="T16" fmla="*/ 18 w 21"/>
                <a:gd name="T17" fmla="*/ 5 h 15"/>
                <a:gd name="T18" fmla="*/ 21 w 21"/>
                <a:gd name="T1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15">
                  <a:moveTo>
                    <a:pt x="21" y="4"/>
                  </a:moveTo>
                  <a:cubicBezTo>
                    <a:pt x="21" y="2"/>
                    <a:pt x="20" y="1"/>
                    <a:pt x="20" y="0"/>
                  </a:cubicBezTo>
                  <a:cubicBezTo>
                    <a:pt x="18" y="1"/>
                    <a:pt x="14" y="8"/>
                    <a:pt x="11" y="8"/>
                  </a:cubicBezTo>
                  <a:cubicBezTo>
                    <a:pt x="8" y="8"/>
                    <a:pt x="2" y="10"/>
                    <a:pt x="2" y="5"/>
                  </a:cubicBezTo>
                  <a:cubicBezTo>
                    <a:pt x="1" y="6"/>
                    <a:pt x="1" y="6"/>
                    <a:pt x="0" y="6"/>
                  </a:cubicBezTo>
                  <a:cubicBezTo>
                    <a:pt x="1" y="7"/>
                    <a:pt x="3" y="12"/>
                    <a:pt x="4" y="13"/>
                  </a:cubicBezTo>
                  <a:cubicBezTo>
                    <a:pt x="5" y="14"/>
                    <a:pt x="12" y="14"/>
                    <a:pt x="14" y="14"/>
                  </a:cubicBezTo>
                  <a:cubicBezTo>
                    <a:pt x="17" y="15"/>
                    <a:pt x="17" y="13"/>
                    <a:pt x="17" y="10"/>
                  </a:cubicBezTo>
                  <a:cubicBezTo>
                    <a:pt x="17" y="7"/>
                    <a:pt x="21" y="9"/>
                    <a:pt x="18" y="5"/>
                  </a:cubicBezTo>
                  <a:cubicBezTo>
                    <a:pt x="19" y="5"/>
                    <a:pt x="20" y="4"/>
                    <a:pt x="2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6" name="Freeform 446"/>
            <p:cNvSpPr>
              <a:spLocks noEditPoints="1"/>
            </p:cNvSpPr>
            <p:nvPr/>
          </p:nvSpPr>
          <p:spPr bwMode="auto">
            <a:xfrm>
              <a:off x="3193" y="1655"/>
              <a:ext cx="40" cy="29"/>
            </a:xfrm>
            <a:custGeom>
              <a:avLst/>
              <a:gdLst>
                <a:gd name="T0" fmla="*/ 16 w 23"/>
                <a:gd name="T1" fmla="*/ 17 h 17"/>
                <a:gd name="T2" fmla="*/ 16 w 23"/>
                <a:gd name="T3" fmla="*/ 17 h 17"/>
                <a:gd name="T4" fmla="*/ 15 w 23"/>
                <a:gd name="T5" fmla="*/ 17 h 17"/>
                <a:gd name="T6" fmla="*/ 12 w 23"/>
                <a:gd name="T7" fmla="*/ 17 h 17"/>
                <a:gd name="T8" fmla="*/ 4 w 23"/>
                <a:gd name="T9" fmla="*/ 15 h 17"/>
                <a:gd name="T10" fmla="*/ 2 w 23"/>
                <a:gd name="T11" fmla="*/ 11 h 17"/>
                <a:gd name="T12" fmla="*/ 0 w 23"/>
                <a:gd name="T13" fmla="*/ 8 h 17"/>
                <a:gd name="T14" fmla="*/ 0 w 23"/>
                <a:gd name="T15" fmla="*/ 7 h 17"/>
                <a:gd name="T16" fmla="*/ 1 w 23"/>
                <a:gd name="T17" fmla="*/ 7 h 17"/>
                <a:gd name="T18" fmla="*/ 2 w 23"/>
                <a:gd name="T19" fmla="*/ 7 h 17"/>
                <a:gd name="T20" fmla="*/ 3 w 23"/>
                <a:gd name="T21" fmla="*/ 6 h 17"/>
                <a:gd name="T22" fmla="*/ 4 w 23"/>
                <a:gd name="T23" fmla="*/ 7 h 17"/>
                <a:gd name="T24" fmla="*/ 6 w 23"/>
                <a:gd name="T25" fmla="*/ 9 h 17"/>
                <a:gd name="T26" fmla="*/ 9 w 23"/>
                <a:gd name="T27" fmla="*/ 9 h 17"/>
                <a:gd name="T28" fmla="*/ 12 w 23"/>
                <a:gd name="T29" fmla="*/ 9 h 17"/>
                <a:gd name="T30" fmla="*/ 12 w 23"/>
                <a:gd name="T31" fmla="*/ 9 h 17"/>
                <a:gd name="T32" fmla="*/ 18 w 23"/>
                <a:gd name="T33" fmla="*/ 3 h 17"/>
                <a:gd name="T34" fmla="*/ 20 w 23"/>
                <a:gd name="T35" fmla="*/ 1 h 17"/>
                <a:gd name="T36" fmla="*/ 21 w 23"/>
                <a:gd name="T37" fmla="*/ 0 h 17"/>
                <a:gd name="T38" fmla="*/ 22 w 23"/>
                <a:gd name="T39" fmla="*/ 1 h 17"/>
                <a:gd name="T40" fmla="*/ 22 w 23"/>
                <a:gd name="T41" fmla="*/ 3 h 17"/>
                <a:gd name="T42" fmla="*/ 23 w 23"/>
                <a:gd name="T43" fmla="*/ 7 h 17"/>
                <a:gd name="T44" fmla="*/ 22 w 23"/>
                <a:gd name="T45" fmla="*/ 8 h 17"/>
                <a:gd name="T46" fmla="*/ 21 w 23"/>
                <a:gd name="T47" fmla="*/ 7 h 17"/>
                <a:gd name="T48" fmla="*/ 21 w 23"/>
                <a:gd name="T49" fmla="*/ 7 h 17"/>
                <a:gd name="T50" fmla="*/ 20 w 23"/>
                <a:gd name="T51" fmla="*/ 11 h 17"/>
                <a:gd name="T52" fmla="*/ 19 w 23"/>
                <a:gd name="T53" fmla="*/ 12 h 17"/>
                <a:gd name="T54" fmla="*/ 19 w 23"/>
                <a:gd name="T55" fmla="*/ 13 h 17"/>
                <a:gd name="T56" fmla="*/ 16 w 23"/>
                <a:gd name="T57" fmla="*/ 17 h 17"/>
                <a:gd name="T58" fmla="*/ 4 w 23"/>
                <a:gd name="T59" fmla="*/ 11 h 17"/>
                <a:gd name="T60" fmla="*/ 5 w 23"/>
                <a:gd name="T61" fmla="*/ 14 h 17"/>
                <a:gd name="T62" fmla="*/ 12 w 23"/>
                <a:gd name="T63" fmla="*/ 15 h 17"/>
                <a:gd name="T64" fmla="*/ 15 w 23"/>
                <a:gd name="T65" fmla="*/ 15 h 17"/>
                <a:gd name="T66" fmla="*/ 16 w 23"/>
                <a:gd name="T67" fmla="*/ 15 h 17"/>
                <a:gd name="T68" fmla="*/ 16 w 23"/>
                <a:gd name="T69" fmla="*/ 15 h 17"/>
                <a:gd name="T70" fmla="*/ 17 w 23"/>
                <a:gd name="T71" fmla="*/ 13 h 17"/>
                <a:gd name="T72" fmla="*/ 17 w 23"/>
                <a:gd name="T73" fmla="*/ 12 h 17"/>
                <a:gd name="T74" fmla="*/ 19 w 23"/>
                <a:gd name="T75" fmla="*/ 9 h 17"/>
                <a:gd name="T76" fmla="*/ 19 w 23"/>
                <a:gd name="T77" fmla="*/ 7 h 17"/>
                <a:gd name="T78" fmla="*/ 18 w 23"/>
                <a:gd name="T79" fmla="*/ 6 h 17"/>
                <a:gd name="T80" fmla="*/ 12 w 23"/>
                <a:gd name="T81" fmla="*/ 11 h 17"/>
                <a:gd name="T82" fmla="*/ 11 w 23"/>
                <a:gd name="T83" fmla="*/ 11 h 17"/>
                <a:gd name="T84" fmla="*/ 9 w 23"/>
                <a:gd name="T85" fmla="*/ 11 h 17"/>
                <a:gd name="T86" fmla="*/ 4 w 23"/>
                <a:gd name="T87" fmla="*/ 11 h 17"/>
                <a:gd name="T88" fmla="*/ 20 w 23"/>
                <a:gd name="T89" fmla="*/ 3 h 17"/>
                <a:gd name="T90" fmla="*/ 20 w 23"/>
                <a:gd name="T91" fmla="*/ 4 h 17"/>
                <a:gd name="T92" fmla="*/ 18 w 23"/>
                <a:gd name="T93" fmla="*/ 6 h 17"/>
                <a:gd name="T94" fmla="*/ 19 w 23"/>
                <a:gd name="T95" fmla="*/ 6 h 17"/>
                <a:gd name="T96" fmla="*/ 20 w 23"/>
                <a:gd name="T97" fmla="*/ 6 h 17"/>
                <a:gd name="T98" fmla="*/ 21 w 23"/>
                <a:gd name="T99" fmla="*/ 6 h 17"/>
                <a:gd name="T100" fmla="*/ 20 w 23"/>
                <a:gd name="T101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3" h="17">
                  <a:moveTo>
                    <a:pt x="16" y="17"/>
                  </a:move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3" y="17"/>
                    <a:pt x="12" y="17"/>
                  </a:cubicBezTo>
                  <a:cubicBezTo>
                    <a:pt x="9" y="17"/>
                    <a:pt x="6" y="17"/>
                    <a:pt x="4" y="15"/>
                  </a:cubicBezTo>
                  <a:cubicBezTo>
                    <a:pt x="3" y="15"/>
                    <a:pt x="3" y="13"/>
                    <a:pt x="2" y="11"/>
                  </a:cubicBezTo>
                  <a:cubicBezTo>
                    <a:pt x="1" y="10"/>
                    <a:pt x="1" y="9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4" y="9"/>
                    <a:pt x="6" y="9"/>
                  </a:cubicBezTo>
                  <a:cubicBezTo>
                    <a:pt x="7" y="9"/>
                    <a:pt x="8" y="9"/>
                    <a:pt x="9" y="9"/>
                  </a:cubicBezTo>
                  <a:cubicBezTo>
                    <a:pt x="10" y="9"/>
                    <a:pt x="11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4" y="9"/>
                    <a:pt x="17" y="5"/>
                    <a:pt x="18" y="3"/>
                  </a:cubicBezTo>
                  <a:cubicBezTo>
                    <a:pt x="19" y="2"/>
                    <a:pt x="19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3"/>
                  </a:cubicBezTo>
                  <a:cubicBezTo>
                    <a:pt x="22" y="4"/>
                    <a:pt x="23" y="5"/>
                    <a:pt x="23" y="7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2" y="9"/>
                    <a:pt x="21" y="10"/>
                    <a:pt x="20" y="11"/>
                  </a:cubicBezTo>
                  <a:cubicBezTo>
                    <a:pt x="19" y="11"/>
                    <a:pt x="19" y="11"/>
                    <a:pt x="19" y="12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5"/>
                    <a:pt x="18" y="17"/>
                    <a:pt x="16" y="17"/>
                  </a:cubicBezTo>
                  <a:close/>
                  <a:moveTo>
                    <a:pt x="4" y="11"/>
                  </a:moveTo>
                  <a:cubicBezTo>
                    <a:pt x="4" y="12"/>
                    <a:pt x="5" y="14"/>
                    <a:pt x="5" y="14"/>
                  </a:cubicBezTo>
                  <a:cubicBezTo>
                    <a:pt x="6" y="15"/>
                    <a:pt x="10" y="15"/>
                    <a:pt x="12" y="15"/>
                  </a:cubicBezTo>
                  <a:cubicBezTo>
                    <a:pt x="13" y="15"/>
                    <a:pt x="14" y="15"/>
                    <a:pt x="15" y="15"/>
                  </a:cubicBezTo>
                  <a:cubicBezTo>
                    <a:pt x="15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5"/>
                    <a:pt x="17" y="15"/>
                    <a:pt x="17" y="13"/>
                  </a:cubicBezTo>
                  <a:cubicBezTo>
                    <a:pt x="17" y="13"/>
                    <a:pt x="17" y="12"/>
                    <a:pt x="17" y="12"/>
                  </a:cubicBezTo>
                  <a:cubicBezTo>
                    <a:pt x="17" y="10"/>
                    <a:pt x="18" y="10"/>
                    <a:pt x="19" y="9"/>
                  </a:cubicBezTo>
                  <a:cubicBezTo>
                    <a:pt x="19" y="9"/>
                    <a:pt x="19" y="9"/>
                    <a:pt x="19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6" y="9"/>
                    <a:pt x="14" y="11"/>
                    <a:pt x="12" y="11"/>
                  </a:cubicBezTo>
                  <a:cubicBezTo>
                    <a:pt x="12" y="11"/>
                    <a:pt x="12" y="11"/>
                    <a:pt x="11" y="11"/>
                  </a:cubicBezTo>
                  <a:cubicBezTo>
                    <a:pt x="11" y="11"/>
                    <a:pt x="10" y="11"/>
                    <a:pt x="9" y="11"/>
                  </a:cubicBezTo>
                  <a:cubicBezTo>
                    <a:pt x="7" y="11"/>
                    <a:pt x="5" y="11"/>
                    <a:pt x="4" y="11"/>
                  </a:cubicBezTo>
                  <a:close/>
                  <a:moveTo>
                    <a:pt x="20" y="3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19" y="5"/>
                    <a:pt x="19" y="5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1" y="6"/>
                  </a:cubicBezTo>
                  <a:cubicBezTo>
                    <a:pt x="21" y="5"/>
                    <a:pt x="21" y="4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7" name="Freeform 447"/>
            <p:cNvSpPr>
              <a:spLocks/>
            </p:cNvSpPr>
            <p:nvPr/>
          </p:nvSpPr>
          <p:spPr bwMode="auto">
            <a:xfrm>
              <a:off x="3026" y="1526"/>
              <a:ext cx="21" cy="17"/>
            </a:xfrm>
            <a:custGeom>
              <a:avLst/>
              <a:gdLst>
                <a:gd name="T0" fmla="*/ 8 w 12"/>
                <a:gd name="T1" fmla="*/ 1 h 10"/>
                <a:gd name="T2" fmla="*/ 1 w 12"/>
                <a:gd name="T3" fmla="*/ 2 h 10"/>
                <a:gd name="T4" fmla="*/ 0 w 12"/>
                <a:gd name="T5" fmla="*/ 7 h 10"/>
                <a:gd name="T6" fmla="*/ 2 w 12"/>
                <a:gd name="T7" fmla="*/ 8 h 10"/>
                <a:gd name="T8" fmla="*/ 1 w 12"/>
                <a:gd name="T9" fmla="*/ 10 h 10"/>
                <a:gd name="T10" fmla="*/ 6 w 12"/>
                <a:gd name="T11" fmla="*/ 6 h 10"/>
                <a:gd name="T12" fmla="*/ 12 w 12"/>
                <a:gd name="T13" fmla="*/ 4 h 10"/>
                <a:gd name="T14" fmla="*/ 8 w 12"/>
                <a:gd name="T15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0">
                  <a:moveTo>
                    <a:pt x="8" y="1"/>
                  </a:moveTo>
                  <a:cubicBezTo>
                    <a:pt x="5" y="0"/>
                    <a:pt x="3" y="1"/>
                    <a:pt x="1" y="2"/>
                  </a:cubicBezTo>
                  <a:cubicBezTo>
                    <a:pt x="3" y="4"/>
                    <a:pt x="1" y="5"/>
                    <a:pt x="0" y="7"/>
                  </a:cubicBezTo>
                  <a:cubicBezTo>
                    <a:pt x="1" y="7"/>
                    <a:pt x="2" y="8"/>
                    <a:pt x="2" y="8"/>
                  </a:cubicBezTo>
                  <a:cubicBezTo>
                    <a:pt x="1" y="9"/>
                    <a:pt x="1" y="9"/>
                    <a:pt x="1" y="10"/>
                  </a:cubicBezTo>
                  <a:cubicBezTo>
                    <a:pt x="2" y="9"/>
                    <a:pt x="4" y="7"/>
                    <a:pt x="6" y="6"/>
                  </a:cubicBezTo>
                  <a:cubicBezTo>
                    <a:pt x="8" y="5"/>
                    <a:pt x="10" y="7"/>
                    <a:pt x="12" y="4"/>
                  </a:cubicBezTo>
                  <a:cubicBezTo>
                    <a:pt x="10" y="4"/>
                    <a:pt x="8" y="3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8" name="Freeform 448"/>
            <p:cNvSpPr>
              <a:spLocks noEditPoints="1"/>
            </p:cNvSpPr>
            <p:nvPr/>
          </p:nvSpPr>
          <p:spPr bwMode="auto">
            <a:xfrm>
              <a:off x="3024" y="1524"/>
              <a:ext cx="24" cy="24"/>
            </a:xfrm>
            <a:custGeom>
              <a:avLst/>
              <a:gdLst>
                <a:gd name="T0" fmla="*/ 0 w 14"/>
                <a:gd name="T1" fmla="*/ 14 h 14"/>
                <a:gd name="T2" fmla="*/ 1 w 14"/>
                <a:gd name="T3" fmla="*/ 11 h 14"/>
                <a:gd name="T4" fmla="*/ 1 w 14"/>
                <a:gd name="T5" fmla="*/ 10 h 14"/>
                <a:gd name="T6" fmla="*/ 2 w 14"/>
                <a:gd name="T7" fmla="*/ 9 h 14"/>
                <a:gd name="T8" fmla="*/ 1 w 14"/>
                <a:gd name="T9" fmla="*/ 9 h 14"/>
                <a:gd name="T10" fmla="*/ 0 w 14"/>
                <a:gd name="T11" fmla="*/ 9 h 14"/>
                <a:gd name="T12" fmla="*/ 0 w 14"/>
                <a:gd name="T13" fmla="*/ 8 h 14"/>
                <a:gd name="T14" fmla="*/ 1 w 14"/>
                <a:gd name="T15" fmla="*/ 6 h 14"/>
                <a:gd name="T16" fmla="*/ 1 w 14"/>
                <a:gd name="T17" fmla="*/ 3 h 14"/>
                <a:gd name="T18" fmla="*/ 1 w 14"/>
                <a:gd name="T19" fmla="*/ 2 h 14"/>
                <a:gd name="T20" fmla="*/ 2 w 14"/>
                <a:gd name="T21" fmla="*/ 2 h 14"/>
                <a:gd name="T22" fmla="*/ 9 w 14"/>
                <a:gd name="T23" fmla="*/ 1 h 14"/>
                <a:gd name="T24" fmla="*/ 10 w 14"/>
                <a:gd name="T25" fmla="*/ 1 h 14"/>
                <a:gd name="T26" fmla="*/ 10 w 14"/>
                <a:gd name="T27" fmla="*/ 2 h 14"/>
                <a:gd name="T28" fmla="*/ 13 w 14"/>
                <a:gd name="T29" fmla="*/ 4 h 14"/>
                <a:gd name="T30" fmla="*/ 14 w 14"/>
                <a:gd name="T31" fmla="*/ 5 h 14"/>
                <a:gd name="T32" fmla="*/ 14 w 14"/>
                <a:gd name="T33" fmla="*/ 6 h 14"/>
                <a:gd name="T34" fmla="*/ 11 w 14"/>
                <a:gd name="T35" fmla="*/ 8 h 14"/>
                <a:gd name="T36" fmla="*/ 11 w 14"/>
                <a:gd name="T37" fmla="*/ 8 h 14"/>
                <a:gd name="T38" fmla="*/ 10 w 14"/>
                <a:gd name="T39" fmla="*/ 8 h 14"/>
                <a:gd name="T40" fmla="*/ 8 w 14"/>
                <a:gd name="T41" fmla="*/ 8 h 14"/>
                <a:gd name="T42" fmla="*/ 4 w 14"/>
                <a:gd name="T43" fmla="*/ 11 h 14"/>
                <a:gd name="T44" fmla="*/ 2 w 14"/>
                <a:gd name="T45" fmla="*/ 12 h 14"/>
                <a:gd name="T46" fmla="*/ 0 w 14"/>
                <a:gd name="T47" fmla="*/ 14 h 14"/>
                <a:gd name="T48" fmla="*/ 3 w 14"/>
                <a:gd name="T49" fmla="*/ 7 h 14"/>
                <a:gd name="T50" fmla="*/ 3 w 14"/>
                <a:gd name="T51" fmla="*/ 7 h 14"/>
                <a:gd name="T52" fmla="*/ 3 w 14"/>
                <a:gd name="T53" fmla="*/ 8 h 14"/>
                <a:gd name="T54" fmla="*/ 4 w 14"/>
                <a:gd name="T55" fmla="*/ 8 h 14"/>
                <a:gd name="T56" fmla="*/ 7 w 14"/>
                <a:gd name="T57" fmla="*/ 6 h 14"/>
                <a:gd name="T58" fmla="*/ 10 w 14"/>
                <a:gd name="T59" fmla="*/ 6 h 14"/>
                <a:gd name="T60" fmla="*/ 11 w 14"/>
                <a:gd name="T61" fmla="*/ 6 h 14"/>
                <a:gd name="T62" fmla="*/ 11 w 14"/>
                <a:gd name="T63" fmla="*/ 6 h 14"/>
                <a:gd name="T64" fmla="*/ 11 w 14"/>
                <a:gd name="T65" fmla="*/ 6 h 14"/>
                <a:gd name="T66" fmla="*/ 8 w 14"/>
                <a:gd name="T67" fmla="*/ 3 h 14"/>
                <a:gd name="T68" fmla="*/ 4 w 14"/>
                <a:gd name="T69" fmla="*/ 3 h 14"/>
                <a:gd name="T70" fmla="*/ 3 w 14"/>
                <a:gd name="T71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" h="14">
                  <a:moveTo>
                    <a:pt x="0" y="14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0"/>
                    <a:pt x="1" y="10"/>
                  </a:cubicBezTo>
                  <a:cubicBezTo>
                    <a:pt x="1" y="10"/>
                    <a:pt x="1" y="9"/>
                    <a:pt x="2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1" y="7"/>
                    <a:pt x="1" y="6"/>
                  </a:cubicBezTo>
                  <a:cubicBezTo>
                    <a:pt x="2" y="5"/>
                    <a:pt x="2" y="4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1"/>
                    <a:pt x="7" y="0"/>
                    <a:pt x="9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4"/>
                    <a:pt x="12" y="4"/>
                    <a:pt x="13" y="4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3" y="7"/>
                    <a:pt x="12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8" y="8"/>
                    <a:pt x="8" y="8"/>
                  </a:cubicBezTo>
                  <a:cubicBezTo>
                    <a:pt x="6" y="8"/>
                    <a:pt x="5" y="9"/>
                    <a:pt x="4" y="11"/>
                  </a:cubicBezTo>
                  <a:cubicBezTo>
                    <a:pt x="3" y="11"/>
                    <a:pt x="3" y="12"/>
                    <a:pt x="2" y="12"/>
                  </a:cubicBezTo>
                  <a:lnTo>
                    <a:pt x="0" y="14"/>
                  </a:lnTo>
                  <a:close/>
                  <a:moveTo>
                    <a:pt x="3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8" y="6"/>
                    <a:pt x="9" y="6"/>
                    <a:pt x="10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5"/>
                    <a:pt x="8" y="4"/>
                    <a:pt x="8" y="3"/>
                  </a:cubicBezTo>
                  <a:cubicBezTo>
                    <a:pt x="6" y="2"/>
                    <a:pt x="5" y="3"/>
                    <a:pt x="4" y="3"/>
                  </a:cubicBezTo>
                  <a:cubicBezTo>
                    <a:pt x="4" y="5"/>
                    <a:pt x="3" y="6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79" name="Freeform 449"/>
            <p:cNvSpPr>
              <a:spLocks/>
            </p:cNvSpPr>
            <p:nvPr/>
          </p:nvSpPr>
          <p:spPr bwMode="auto">
            <a:xfrm>
              <a:off x="3026" y="1522"/>
              <a:ext cx="128" cy="59"/>
            </a:xfrm>
            <a:custGeom>
              <a:avLst/>
              <a:gdLst>
                <a:gd name="T0" fmla="*/ 1 w 74"/>
                <a:gd name="T1" fmla="*/ 13 h 34"/>
                <a:gd name="T2" fmla="*/ 7 w 74"/>
                <a:gd name="T3" fmla="*/ 10 h 34"/>
                <a:gd name="T4" fmla="*/ 12 w 74"/>
                <a:gd name="T5" fmla="*/ 11 h 34"/>
                <a:gd name="T6" fmla="*/ 11 w 74"/>
                <a:gd name="T7" fmla="*/ 10 h 34"/>
                <a:gd name="T8" fmla="*/ 15 w 74"/>
                <a:gd name="T9" fmla="*/ 9 h 34"/>
                <a:gd name="T10" fmla="*/ 15 w 74"/>
                <a:gd name="T11" fmla="*/ 7 h 34"/>
                <a:gd name="T12" fmla="*/ 25 w 74"/>
                <a:gd name="T13" fmla="*/ 4 h 34"/>
                <a:gd name="T14" fmla="*/ 33 w 74"/>
                <a:gd name="T15" fmla="*/ 3 h 34"/>
                <a:gd name="T16" fmla="*/ 37 w 74"/>
                <a:gd name="T17" fmla="*/ 4 h 34"/>
                <a:gd name="T18" fmla="*/ 40 w 74"/>
                <a:gd name="T19" fmla="*/ 4 h 34"/>
                <a:gd name="T20" fmla="*/ 41 w 74"/>
                <a:gd name="T21" fmla="*/ 6 h 34"/>
                <a:gd name="T22" fmla="*/ 60 w 74"/>
                <a:gd name="T23" fmla="*/ 5 h 34"/>
                <a:gd name="T24" fmla="*/ 73 w 74"/>
                <a:gd name="T25" fmla="*/ 14 h 34"/>
                <a:gd name="T26" fmla="*/ 72 w 74"/>
                <a:gd name="T27" fmla="*/ 19 h 34"/>
                <a:gd name="T28" fmla="*/ 72 w 74"/>
                <a:gd name="T29" fmla="*/ 23 h 34"/>
                <a:gd name="T30" fmla="*/ 74 w 74"/>
                <a:gd name="T31" fmla="*/ 26 h 34"/>
                <a:gd name="T32" fmla="*/ 71 w 74"/>
                <a:gd name="T33" fmla="*/ 26 h 34"/>
                <a:gd name="T34" fmla="*/ 66 w 74"/>
                <a:gd name="T35" fmla="*/ 26 h 34"/>
                <a:gd name="T36" fmla="*/ 64 w 74"/>
                <a:gd name="T37" fmla="*/ 27 h 34"/>
                <a:gd name="T38" fmla="*/ 58 w 74"/>
                <a:gd name="T39" fmla="*/ 27 h 34"/>
                <a:gd name="T40" fmla="*/ 51 w 74"/>
                <a:gd name="T41" fmla="*/ 29 h 34"/>
                <a:gd name="T42" fmla="*/ 45 w 74"/>
                <a:gd name="T43" fmla="*/ 30 h 34"/>
                <a:gd name="T44" fmla="*/ 42 w 74"/>
                <a:gd name="T45" fmla="*/ 32 h 34"/>
                <a:gd name="T46" fmla="*/ 40 w 74"/>
                <a:gd name="T47" fmla="*/ 34 h 34"/>
                <a:gd name="T48" fmla="*/ 40 w 74"/>
                <a:gd name="T49" fmla="*/ 30 h 34"/>
                <a:gd name="T50" fmla="*/ 35 w 74"/>
                <a:gd name="T51" fmla="*/ 29 h 34"/>
                <a:gd name="T52" fmla="*/ 26 w 74"/>
                <a:gd name="T53" fmla="*/ 32 h 34"/>
                <a:gd name="T54" fmla="*/ 19 w 74"/>
                <a:gd name="T55" fmla="*/ 29 h 34"/>
                <a:gd name="T56" fmla="*/ 16 w 74"/>
                <a:gd name="T57" fmla="*/ 32 h 34"/>
                <a:gd name="T58" fmla="*/ 8 w 74"/>
                <a:gd name="T59" fmla="*/ 30 h 34"/>
                <a:gd name="T60" fmla="*/ 6 w 74"/>
                <a:gd name="T61" fmla="*/ 30 h 34"/>
                <a:gd name="T62" fmla="*/ 9 w 74"/>
                <a:gd name="T63" fmla="*/ 28 h 34"/>
                <a:gd name="T64" fmla="*/ 5 w 74"/>
                <a:gd name="T65" fmla="*/ 28 h 34"/>
                <a:gd name="T66" fmla="*/ 5 w 74"/>
                <a:gd name="T67" fmla="*/ 25 h 34"/>
                <a:gd name="T68" fmla="*/ 4 w 74"/>
                <a:gd name="T69" fmla="*/ 23 h 34"/>
                <a:gd name="T70" fmla="*/ 2 w 74"/>
                <a:gd name="T71" fmla="*/ 20 h 34"/>
                <a:gd name="T72" fmla="*/ 5 w 74"/>
                <a:gd name="T73" fmla="*/ 21 h 34"/>
                <a:gd name="T74" fmla="*/ 3 w 74"/>
                <a:gd name="T75" fmla="*/ 20 h 34"/>
                <a:gd name="T76" fmla="*/ 3 w 74"/>
                <a:gd name="T77" fmla="*/ 15 h 34"/>
                <a:gd name="T78" fmla="*/ 1 w 74"/>
                <a:gd name="T79" fmla="*/ 16 h 34"/>
                <a:gd name="T80" fmla="*/ 1 w 74"/>
                <a:gd name="T8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4" h="34">
                  <a:moveTo>
                    <a:pt x="1" y="13"/>
                  </a:moveTo>
                  <a:cubicBezTo>
                    <a:pt x="3" y="11"/>
                    <a:pt x="7" y="12"/>
                    <a:pt x="7" y="10"/>
                  </a:cubicBezTo>
                  <a:cubicBezTo>
                    <a:pt x="8" y="11"/>
                    <a:pt x="10" y="11"/>
                    <a:pt x="12" y="11"/>
                  </a:cubicBezTo>
                  <a:cubicBezTo>
                    <a:pt x="12" y="10"/>
                    <a:pt x="11" y="10"/>
                    <a:pt x="11" y="10"/>
                  </a:cubicBezTo>
                  <a:cubicBezTo>
                    <a:pt x="12" y="10"/>
                    <a:pt x="14" y="9"/>
                    <a:pt x="15" y="9"/>
                  </a:cubicBezTo>
                  <a:cubicBezTo>
                    <a:pt x="12" y="9"/>
                    <a:pt x="11" y="6"/>
                    <a:pt x="15" y="7"/>
                  </a:cubicBezTo>
                  <a:cubicBezTo>
                    <a:pt x="20" y="8"/>
                    <a:pt x="20" y="8"/>
                    <a:pt x="25" y="4"/>
                  </a:cubicBezTo>
                  <a:cubicBezTo>
                    <a:pt x="27" y="2"/>
                    <a:pt x="30" y="3"/>
                    <a:pt x="33" y="3"/>
                  </a:cubicBezTo>
                  <a:cubicBezTo>
                    <a:pt x="35" y="2"/>
                    <a:pt x="36" y="2"/>
                    <a:pt x="37" y="4"/>
                  </a:cubicBezTo>
                  <a:cubicBezTo>
                    <a:pt x="38" y="5"/>
                    <a:pt x="39" y="4"/>
                    <a:pt x="40" y="4"/>
                  </a:cubicBezTo>
                  <a:cubicBezTo>
                    <a:pt x="40" y="4"/>
                    <a:pt x="40" y="6"/>
                    <a:pt x="41" y="6"/>
                  </a:cubicBezTo>
                  <a:cubicBezTo>
                    <a:pt x="46" y="9"/>
                    <a:pt x="55" y="9"/>
                    <a:pt x="60" y="5"/>
                  </a:cubicBezTo>
                  <a:cubicBezTo>
                    <a:pt x="66" y="0"/>
                    <a:pt x="68" y="12"/>
                    <a:pt x="73" y="14"/>
                  </a:cubicBezTo>
                  <a:cubicBezTo>
                    <a:pt x="70" y="15"/>
                    <a:pt x="72" y="17"/>
                    <a:pt x="72" y="19"/>
                  </a:cubicBezTo>
                  <a:cubicBezTo>
                    <a:pt x="72" y="21"/>
                    <a:pt x="72" y="22"/>
                    <a:pt x="72" y="23"/>
                  </a:cubicBezTo>
                  <a:cubicBezTo>
                    <a:pt x="72" y="24"/>
                    <a:pt x="74" y="25"/>
                    <a:pt x="74" y="26"/>
                  </a:cubicBezTo>
                  <a:cubicBezTo>
                    <a:pt x="73" y="28"/>
                    <a:pt x="72" y="26"/>
                    <a:pt x="71" y="26"/>
                  </a:cubicBezTo>
                  <a:cubicBezTo>
                    <a:pt x="70" y="26"/>
                    <a:pt x="68" y="26"/>
                    <a:pt x="66" y="26"/>
                  </a:cubicBezTo>
                  <a:cubicBezTo>
                    <a:pt x="65" y="26"/>
                    <a:pt x="65" y="27"/>
                    <a:pt x="64" y="27"/>
                  </a:cubicBezTo>
                  <a:cubicBezTo>
                    <a:pt x="64" y="27"/>
                    <a:pt x="58" y="27"/>
                    <a:pt x="58" y="27"/>
                  </a:cubicBezTo>
                  <a:cubicBezTo>
                    <a:pt x="56" y="27"/>
                    <a:pt x="53" y="30"/>
                    <a:pt x="51" y="29"/>
                  </a:cubicBezTo>
                  <a:cubicBezTo>
                    <a:pt x="48" y="28"/>
                    <a:pt x="48" y="29"/>
                    <a:pt x="45" y="30"/>
                  </a:cubicBezTo>
                  <a:cubicBezTo>
                    <a:pt x="43" y="30"/>
                    <a:pt x="40" y="28"/>
                    <a:pt x="42" y="32"/>
                  </a:cubicBezTo>
                  <a:cubicBezTo>
                    <a:pt x="40" y="32"/>
                    <a:pt x="41" y="32"/>
                    <a:pt x="40" y="34"/>
                  </a:cubicBezTo>
                  <a:cubicBezTo>
                    <a:pt x="38" y="32"/>
                    <a:pt x="40" y="30"/>
                    <a:pt x="40" y="30"/>
                  </a:cubicBezTo>
                  <a:cubicBezTo>
                    <a:pt x="39" y="28"/>
                    <a:pt x="37" y="30"/>
                    <a:pt x="35" y="29"/>
                  </a:cubicBezTo>
                  <a:cubicBezTo>
                    <a:pt x="33" y="28"/>
                    <a:pt x="29" y="34"/>
                    <a:pt x="26" y="32"/>
                  </a:cubicBezTo>
                  <a:cubicBezTo>
                    <a:pt x="25" y="32"/>
                    <a:pt x="20" y="28"/>
                    <a:pt x="19" y="29"/>
                  </a:cubicBezTo>
                  <a:cubicBezTo>
                    <a:pt x="17" y="29"/>
                    <a:pt x="19" y="31"/>
                    <a:pt x="16" y="32"/>
                  </a:cubicBezTo>
                  <a:cubicBezTo>
                    <a:pt x="12" y="33"/>
                    <a:pt x="12" y="27"/>
                    <a:pt x="8" y="30"/>
                  </a:cubicBezTo>
                  <a:cubicBezTo>
                    <a:pt x="7" y="29"/>
                    <a:pt x="8" y="29"/>
                    <a:pt x="6" y="30"/>
                  </a:cubicBezTo>
                  <a:cubicBezTo>
                    <a:pt x="7" y="29"/>
                    <a:pt x="8" y="28"/>
                    <a:pt x="9" y="28"/>
                  </a:cubicBezTo>
                  <a:cubicBezTo>
                    <a:pt x="8" y="28"/>
                    <a:pt x="7" y="28"/>
                    <a:pt x="5" y="28"/>
                  </a:cubicBezTo>
                  <a:cubicBezTo>
                    <a:pt x="6" y="27"/>
                    <a:pt x="6" y="26"/>
                    <a:pt x="5" y="25"/>
                  </a:cubicBezTo>
                  <a:cubicBezTo>
                    <a:pt x="5" y="25"/>
                    <a:pt x="4" y="23"/>
                    <a:pt x="4" y="23"/>
                  </a:cubicBezTo>
                  <a:cubicBezTo>
                    <a:pt x="2" y="22"/>
                    <a:pt x="0" y="22"/>
                    <a:pt x="2" y="20"/>
                  </a:cubicBezTo>
                  <a:cubicBezTo>
                    <a:pt x="3" y="21"/>
                    <a:pt x="3" y="20"/>
                    <a:pt x="5" y="21"/>
                  </a:cubicBezTo>
                  <a:cubicBezTo>
                    <a:pt x="4" y="21"/>
                    <a:pt x="3" y="20"/>
                    <a:pt x="3" y="20"/>
                  </a:cubicBezTo>
                  <a:cubicBezTo>
                    <a:pt x="4" y="18"/>
                    <a:pt x="2" y="17"/>
                    <a:pt x="3" y="15"/>
                  </a:cubicBezTo>
                  <a:cubicBezTo>
                    <a:pt x="2" y="16"/>
                    <a:pt x="1" y="15"/>
                    <a:pt x="1" y="16"/>
                  </a:cubicBezTo>
                  <a:cubicBezTo>
                    <a:pt x="1" y="15"/>
                    <a:pt x="1" y="14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0" name="Freeform 450"/>
            <p:cNvSpPr>
              <a:spLocks noEditPoints="1"/>
            </p:cNvSpPr>
            <p:nvPr/>
          </p:nvSpPr>
          <p:spPr bwMode="auto">
            <a:xfrm>
              <a:off x="3021" y="1526"/>
              <a:ext cx="134" cy="56"/>
            </a:xfrm>
            <a:custGeom>
              <a:avLst/>
              <a:gdLst>
                <a:gd name="T0" fmla="*/ 42 w 78"/>
                <a:gd name="T1" fmla="*/ 28 h 33"/>
                <a:gd name="T2" fmla="*/ 35 w 78"/>
                <a:gd name="T3" fmla="*/ 30 h 33"/>
                <a:gd name="T4" fmla="*/ 27 w 78"/>
                <a:gd name="T5" fmla="*/ 30 h 33"/>
                <a:gd name="T6" fmla="*/ 19 w 78"/>
                <a:gd name="T7" fmla="*/ 31 h 33"/>
                <a:gd name="T8" fmla="*/ 12 w 78"/>
                <a:gd name="T9" fmla="*/ 29 h 33"/>
                <a:gd name="T10" fmla="*/ 10 w 78"/>
                <a:gd name="T11" fmla="*/ 28 h 33"/>
                <a:gd name="T12" fmla="*/ 8 w 78"/>
                <a:gd name="T13" fmla="*/ 27 h 33"/>
                <a:gd name="T14" fmla="*/ 7 w 78"/>
                <a:gd name="T15" fmla="*/ 23 h 33"/>
                <a:gd name="T16" fmla="*/ 6 w 78"/>
                <a:gd name="T17" fmla="*/ 21 h 33"/>
                <a:gd name="T18" fmla="*/ 5 w 78"/>
                <a:gd name="T19" fmla="*/ 16 h 33"/>
                <a:gd name="T20" fmla="*/ 5 w 78"/>
                <a:gd name="T21" fmla="*/ 14 h 33"/>
                <a:gd name="T22" fmla="*/ 3 w 78"/>
                <a:gd name="T23" fmla="*/ 13 h 33"/>
                <a:gd name="T24" fmla="*/ 7 w 78"/>
                <a:gd name="T25" fmla="*/ 9 h 33"/>
                <a:gd name="T26" fmla="*/ 11 w 78"/>
                <a:gd name="T27" fmla="*/ 7 h 33"/>
                <a:gd name="T28" fmla="*/ 14 w 78"/>
                <a:gd name="T29" fmla="*/ 7 h 33"/>
                <a:gd name="T30" fmla="*/ 15 w 78"/>
                <a:gd name="T31" fmla="*/ 5 h 33"/>
                <a:gd name="T32" fmla="*/ 27 w 78"/>
                <a:gd name="T33" fmla="*/ 2 h 33"/>
                <a:gd name="T34" fmla="*/ 38 w 78"/>
                <a:gd name="T35" fmla="*/ 0 h 33"/>
                <a:gd name="T36" fmla="*/ 43 w 78"/>
                <a:gd name="T37" fmla="*/ 1 h 33"/>
                <a:gd name="T38" fmla="*/ 52 w 78"/>
                <a:gd name="T39" fmla="*/ 5 h 33"/>
                <a:gd name="T40" fmla="*/ 73 w 78"/>
                <a:gd name="T41" fmla="*/ 7 h 33"/>
                <a:gd name="T42" fmla="*/ 76 w 78"/>
                <a:gd name="T43" fmla="*/ 13 h 33"/>
                <a:gd name="T44" fmla="*/ 76 w 78"/>
                <a:gd name="T45" fmla="*/ 21 h 33"/>
                <a:gd name="T46" fmla="*/ 76 w 78"/>
                <a:gd name="T47" fmla="*/ 26 h 33"/>
                <a:gd name="T48" fmla="*/ 72 w 78"/>
                <a:gd name="T49" fmla="*/ 25 h 33"/>
                <a:gd name="T50" fmla="*/ 67 w 78"/>
                <a:gd name="T51" fmla="*/ 26 h 33"/>
                <a:gd name="T52" fmla="*/ 54 w 78"/>
                <a:gd name="T53" fmla="*/ 28 h 33"/>
                <a:gd name="T54" fmla="*/ 46 w 78"/>
                <a:gd name="T55" fmla="*/ 28 h 33"/>
                <a:gd name="T56" fmla="*/ 46 w 78"/>
                <a:gd name="T57" fmla="*/ 30 h 33"/>
                <a:gd name="T58" fmla="*/ 43 w 78"/>
                <a:gd name="T59" fmla="*/ 33 h 33"/>
                <a:gd name="T60" fmla="*/ 29 w 78"/>
                <a:gd name="T61" fmla="*/ 29 h 33"/>
                <a:gd name="T62" fmla="*/ 39 w 78"/>
                <a:gd name="T63" fmla="*/ 27 h 33"/>
                <a:gd name="T64" fmla="*/ 46 w 78"/>
                <a:gd name="T65" fmla="*/ 27 h 33"/>
                <a:gd name="T66" fmla="*/ 55 w 78"/>
                <a:gd name="T67" fmla="*/ 26 h 33"/>
                <a:gd name="T68" fmla="*/ 67 w 78"/>
                <a:gd name="T69" fmla="*/ 24 h 33"/>
                <a:gd name="T70" fmla="*/ 69 w 78"/>
                <a:gd name="T71" fmla="*/ 23 h 33"/>
                <a:gd name="T72" fmla="*/ 75 w 78"/>
                <a:gd name="T73" fmla="*/ 24 h 33"/>
                <a:gd name="T74" fmla="*/ 75 w 78"/>
                <a:gd name="T75" fmla="*/ 23 h 33"/>
                <a:gd name="T76" fmla="*/ 74 w 78"/>
                <a:gd name="T77" fmla="*/ 16 h 33"/>
                <a:gd name="T78" fmla="*/ 66 w 78"/>
                <a:gd name="T79" fmla="*/ 3 h 33"/>
                <a:gd name="T80" fmla="*/ 43 w 78"/>
                <a:gd name="T81" fmla="*/ 5 h 33"/>
                <a:gd name="T82" fmla="*/ 40 w 78"/>
                <a:gd name="T83" fmla="*/ 3 h 33"/>
                <a:gd name="T84" fmla="*/ 35 w 78"/>
                <a:gd name="T85" fmla="*/ 2 h 33"/>
                <a:gd name="T86" fmla="*/ 17 w 78"/>
                <a:gd name="T87" fmla="*/ 6 h 33"/>
                <a:gd name="T88" fmla="*/ 18 w 78"/>
                <a:gd name="T89" fmla="*/ 6 h 33"/>
                <a:gd name="T90" fmla="*/ 17 w 78"/>
                <a:gd name="T91" fmla="*/ 10 h 33"/>
                <a:gd name="T92" fmla="*/ 8 w 78"/>
                <a:gd name="T93" fmla="*/ 11 h 33"/>
                <a:gd name="T94" fmla="*/ 6 w 78"/>
                <a:gd name="T95" fmla="*/ 12 h 33"/>
                <a:gd name="T96" fmla="*/ 7 w 78"/>
                <a:gd name="T97" fmla="*/ 15 h 33"/>
                <a:gd name="T98" fmla="*/ 13 w 78"/>
                <a:gd name="T99" fmla="*/ 22 h 33"/>
                <a:gd name="T100" fmla="*/ 9 w 78"/>
                <a:gd name="T101" fmla="*/ 22 h 33"/>
                <a:gd name="T102" fmla="*/ 12 w 78"/>
                <a:gd name="T103" fmla="*/ 25 h 33"/>
                <a:gd name="T104" fmla="*/ 16 w 78"/>
                <a:gd name="T105" fmla="*/ 28 h 33"/>
                <a:gd name="T106" fmla="*/ 22 w 78"/>
                <a:gd name="T10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33">
                  <a:moveTo>
                    <a:pt x="43" y="33"/>
                  </a:moveTo>
                  <a:cubicBezTo>
                    <a:pt x="42" y="32"/>
                    <a:pt x="42" y="32"/>
                    <a:pt x="42" y="32"/>
                  </a:cubicBezTo>
                  <a:cubicBezTo>
                    <a:pt x="40" y="31"/>
                    <a:pt x="41" y="29"/>
                    <a:pt x="42" y="28"/>
                  </a:cubicBezTo>
                  <a:cubicBezTo>
                    <a:pt x="42" y="28"/>
                    <a:pt x="42" y="28"/>
                    <a:pt x="41" y="28"/>
                  </a:cubicBezTo>
                  <a:cubicBezTo>
                    <a:pt x="40" y="29"/>
                    <a:pt x="39" y="29"/>
                    <a:pt x="38" y="28"/>
                  </a:cubicBezTo>
                  <a:cubicBezTo>
                    <a:pt x="37" y="28"/>
                    <a:pt x="36" y="29"/>
                    <a:pt x="35" y="30"/>
                  </a:cubicBezTo>
                  <a:cubicBezTo>
                    <a:pt x="34" y="31"/>
                    <a:pt x="32" y="32"/>
                    <a:pt x="30" y="32"/>
                  </a:cubicBezTo>
                  <a:cubicBezTo>
                    <a:pt x="30" y="32"/>
                    <a:pt x="29" y="31"/>
                    <a:pt x="28" y="31"/>
                  </a:cubicBezTo>
                  <a:cubicBezTo>
                    <a:pt x="28" y="31"/>
                    <a:pt x="28" y="31"/>
                    <a:pt x="27" y="30"/>
                  </a:cubicBezTo>
                  <a:cubicBezTo>
                    <a:pt x="26" y="29"/>
                    <a:pt x="23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9"/>
                    <a:pt x="21" y="30"/>
                    <a:pt x="19" y="31"/>
                  </a:cubicBezTo>
                  <a:cubicBezTo>
                    <a:pt x="19" y="31"/>
                    <a:pt x="18" y="31"/>
                    <a:pt x="18" y="31"/>
                  </a:cubicBezTo>
                  <a:cubicBezTo>
                    <a:pt x="16" y="31"/>
                    <a:pt x="15" y="30"/>
                    <a:pt x="15" y="29"/>
                  </a:cubicBezTo>
                  <a:cubicBezTo>
                    <a:pt x="14" y="28"/>
                    <a:pt x="13" y="28"/>
                    <a:pt x="1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29"/>
                    <a:pt x="10" y="29"/>
                    <a:pt x="10" y="28"/>
                  </a:cubicBezTo>
                  <a:cubicBezTo>
                    <a:pt x="10" y="28"/>
                    <a:pt x="10" y="28"/>
                    <a:pt x="9" y="29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5"/>
                    <a:pt x="8" y="24"/>
                    <a:pt x="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2"/>
                    <a:pt x="7" y="22"/>
                    <a:pt x="6" y="22"/>
                  </a:cubicBezTo>
                  <a:cubicBezTo>
                    <a:pt x="6" y="22"/>
                    <a:pt x="6" y="21"/>
                    <a:pt x="6" y="21"/>
                  </a:cubicBezTo>
                  <a:cubicBezTo>
                    <a:pt x="5" y="21"/>
                    <a:pt x="4" y="21"/>
                    <a:pt x="3" y="20"/>
                  </a:cubicBezTo>
                  <a:cubicBezTo>
                    <a:pt x="3" y="19"/>
                    <a:pt x="4" y="18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6"/>
                    <a:pt x="5" y="16"/>
                  </a:cubicBezTo>
                  <a:cubicBezTo>
                    <a:pt x="5" y="15"/>
                    <a:pt x="5" y="15"/>
                    <a:pt x="5" y="14"/>
                  </a:cubicBezTo>
                  <a:cubicBezTo>
                    <a:pt x="5" y="14"/>
                    <a:pt x="4" y="14"/>
                    <a:pt x="4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cubicBezTo>
                    <a:pt x="3" y="12"/>
                    <a:pt x="3" y="11"/>
                    <a:pt x="4" y="10"/>
                  </a:cubicBezTo>
                  <a:cubicBezTo>
                    <a:pt x="5" y="9"/>
                    <a:pt x="6" y="9"/>
                    <a:pt x="7" y="9"/>
                  </a:cubicBezTo>
                  <a:cubicBezTo>
                    <a:pt x="8" y="9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4" y="6"/>
                    <a:pt x="14" y="6"/>
                    <a:pt x="15" y="5"/>
                  </a:cubicBezTo>
                  <a:cubicBezTo>
                    <a:pt x="15" y="5"/>
                    <a:pt x="16" y="4"/>
                    <a:pt x="18" y="4"/>
                  </a:cubicBezTo>
                  <a:cubicBezTo>
                    <a:pt x="20" y="4"/>
                    <a:pt x="21" y="4"/>
                    <a:pt x="22" y="4"/>
                  </a:cubicBezTo>
                  <a:cubicBezTo>
                    <a:pt x="23" y="4"/>
                    <a:pt x="24" y="4"/>
                    <a:pt x="27" y="2"/>
                  </a:cubicBezTo>
                  <a:cubicBezTo>
                    <a:pt x="29" y="0"/>
                    <a:pt x="33" y="0"/>
                    <a:pt x="3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8" y="0"/>
                  </a:cubicBezTo>
                  <a:cubicBezTo>
                    <a:pt x="39" y="0"/>
                    <a:pt x="40" y="0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2" y="1"/>
                    <a:pt x="43" y="1"/>
                    <a:pt x="43" y="1"/>
                  </a:cubicBezTo>
                  <a:cubicBezTo>
                    <a:pt x="44" y="2"/>
                    <a:pt x="44" y="2"/>
                    <a:pt x="44" y="3"/>
                  </a:cubicBezTo>
                  <a:cubicBezTo>
                    <a:pt x="44" y="3"/>
                    <a:pt x="44" y="3"/>
                    <a:pt x="44" y="4"/>
                  </a:cubicBezTo>
                  <a:cubicBezTo>
                    <a:pt x="46" y="5"/>
                    <a:pt x="49" y="5"/>
                    <a:pt x="52" y="5"/>
                  </a:cubicBezTo>
                  <a:cubicBezTo>
                    <a:pt x="56" y="5"/>
                    <a:pt x="60" y="4"/>
                    <a:pt x="62" y="3"/>
                  </a:cubicBezTo>
                  <a:cubicBezTo>
                    <a:pt x="63" y="2"/>
                    <a:pt x="65" y="1"/>
                    <a:pt x="66" y="1"/>
                  </a:cubicBezTo>
                  <a:cubicBezTo>
                    <a:pt x="69" y="1"/>
                    <a:pt x="71" y="4"/>
                    <a:pt x="73" y="7"/>
                  </a:cubicBezTo>
                  <a:cubicBezTo>
                    <a:pt x="74" y="9"/>
                    <a:pt x="75" y="10"/>
                    <a:pt x="76" y="11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5" y="13"/>
                    <a:pt x="75" y="14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6" y="21"/>
                    <a:pt x="76" y="21"/>
                    <a:pt x="76" y="21"/>
                  </a:cubicBezTo>
                  <a:cubicBezTo>
                    <a:pt x="76" y="21"/>
                    <a:pt x="76" y="22"/>
                    <a:pt x="76" y="22"/>
                  </a:cubicBezTo>
                  <a:cubicBezTo>
                    <a:pt x="77" y="22"/>
                    <a:pt x="78" y="23"/>
                    <a:pt x="78" y="24"/>
                  </a:cubicBezTo>
                  <a:cubicBezTo>
                    <a:pt x="78" y="24"/>
                    <a:pt x="77" y="26"/>
                    <a:pt x="76" y="26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3" y="25"/>
                    <a:pt x="73" y="25"/>
                    <a:pt x="72" y="25"/>
                  </a:cubicBezTo>
                  <a:cubicBezTo>
                    <a:pt x="71" y="25"/>
                    <a:pt x="70" y="25"/>
                    <a:pt x="70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8" y="26"/>
                    <a:pt x="67" y="26"/>
                  </a:cubicBezTo>
                  <a:cubicBezTo>
                    <a:pt x="66" y="26"/>
                    <a:pt x="61" y="26"/>
                    <a:pt x="61" y="26"/>
                  </a:cubicBezTo>
                  <a:cubicBezTo>
                    <a:pt x="60" y="26"/>
                    <a:pt x="59" y="27"/>
                    <a:pt x="59" y="27"/>
                  </a:cubicBezTo>
                  <a:cubicBezTo>
                    <a:pt x="57" y="28"/>
                    <a:pt x="55" y="29"/>
                    <a:pt x="54" y="28"/>
                  </a:cubicBezTo>
                  <a:cubicBezTo>
                    <a:pt x="52" y="28"/>
                    <a:pt x="52" y="28"/>
                    <a:pt x="50" y="28"/>
                  </a:cubicBezTo>
                  <a:cubicBezTo>
                    <a:pt x="50" y="28"/>
                    <a:pt x="49" y="29"/>
                    <a:pt x="48" y="29"/>
                  </a:cubicBezTo>
                  <a:cubicBezTo>
                    <a:pt x="47" y="29"/>
                    <a:pt x="46" y="29"/>
                    <a:pt x="46" y="28"/>
                  </a:cubicBezTo>
                  <a:cubicBezTo>
                    <a:pt x="46" y="28"/>
                    <a:pt x="45" y="28"/>
                    <a:pt x="45" y="28"/>
                  </a:cubicBezTo>
                  <a:cubicBezTo>
                    <a:pt x="45" y="29"/>
                    <a:pt x="45" y="29"/>
                    <a:pt x="46" y="29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4" y="31"/>
                    <a:pt x="44" y="31"/>
                    <a:pt x="44" y="32"/>
                  </a:cubicBezTo>
                  <a:lnTo>
                    <a:pt x="43" y="33"/>
                  </a:lnTo>
                  <a:close/>
                  <a:moveTo>
                    <a:pt x="22" y="26"/>
                  </a:moveTo>
                  <a:cubicBezTo>
                    <a:pt x="24" y="26"/>
                    <a:pt x="26" y="27"/>
                    <a:pt x="28" y="28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1" y="30"/>
                    <a:pt x="32" y="29"/>
                    <a:pt x="34" y="28"/>
                  </a:cubicBezTo>
                  <a:cubicBezTo>
                    <a:pt x="35" y="27"/>
                    <a:pt x="36" y="26"/>
                    <a:pt x="38" y="26"/>
                  </a:cubicBezTo>
                  <a:cubicBezTo>
                    <a:pt x="38" y="26"/>
                    <a:pt x="38" y="26"/>
                    <a:pt x="39" y="27"/>
                  </a:cubicBezTo>
                  <a:cubicBezTo>
                    <a:pt x="39" y="27"/>
                    <a:pt x="40" y="27"/>
                    <a:pt x="41" y="26"/>
                  </a:cubicBezTo>
                  <a:cubicBezTo>
                    <a:pt x="42" y="26"/>
                    <a:pt x="43" y="26"/>
                    <a:pt x="44" y="27"/>
                  </a:cubicBezTo>
                  <a:cubicBezTo>
                    <a:pt x="44" y="26"/>
                    <a:pt x="45" y="26"/>
                    <a:pt x="46" y="27"/>
                  </a:cubicBezTo>
                  <a:cubicBezTo>
                    <a:pt x="47" y="27"/>
                    <a:pt x="47" y="27"/>
                    <a:pt x="48" y="27"/>
                  </a:cubicBezTo>
                  <a:cubicBezTo>
                    <a:pt x="49" y="27"/>
                    <a:pt x="49" y="26"/>
                    <a:pt x="50" y="26"/>
                  </a:cubicBezTo>
                  <a:cubicBezTo>
                    <a:pt x="51" y="26"/>
                    <a:pt x="52" y="26"/>
                    <a:pt x="55" y="26"/>
                  </a:cubicBezTo>
                  <a:cubicBezTo>
                    <a:pt x="55" y="27"/>
                    <a:pt x="56" y="26"/>
                    <a:pt x="58" y="25"/>
                  </a:cubicBezTo>
                  <a:cubicBezTo>
                    <a:pt x="59" y="25"/>
                    <a:pt x="60" y="24"/>
                    <a:pt x="61" y="24"/>
                  </a:cubicBezTo>
                  <a:cubicBezTo>
                    <a:pt x="61" y="24"/>
                    <a:pt x="65" y="24"/>
                    <a:pt x="67" y="24"/>
                  </a:cubicBezTo>
                  <a:cubicBezTo>
                    <a:pt x="67" y="24"/>
                    <a:pt x="67" y="24"/>
                    <a:pt x="67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23"/>
                    <a:pt x="68" y="23"/>
                    <a:pt x="69" y="23"/>
                  </a:cubicBezTo>
                  <a:cubicBezTo>
                    <a:pt x="70" y="23"/>
                    <a:pt x="72" y="23"/>
                    <a:pt x="73" y="23"/>
                  </a:cubicBezTo>
                  <a:cubicBezTo>
                    <a:pt x="73" y="23"/>
                    <a:pt x="74" y="23"/>
                    <a:pt x="74" y="23"/>
                  </a:cubicBezTo>
                  <a:cubicBezTo>
                    <a:pt x="75" y="23"/>
                    <a:pt x="75" y="24"/>
                    <a:pt x="75" y="24"/>
                  </a:cubicBezTo>
                  <a:cubicBezTo>
                    <a:pt x="75" y="24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5" y="24"/>
                    <a:pt x="75" y="24"/>
                    <a:pt x="75" y="23"/>
                  </a:cubicBezTo>
                  <a:cubicBezTo>
                    <a:pt x="75" y="23"/>
                    <a:pt x="74" y="22"/>
                    <a:pt x="74" y="21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6"/>
                    <a:pt x="74" y="16"/>
                  </a:cubicBezTo>
                  <a:cubicBezTo>
                    <a:pt x="73" y="15"/>
                    <a:pt x="73" y="13"/>
                    <a:pt x="74" y="12"/>
                  </a:cubicBezTo>
                  <a:cubicBezTo>
                    <a:pt x="73" y="11"/>
                    <a:pt x="72" y="9"/>
                    <a:pt x="71" y="8"/>
                  </a:cubicBezTo>
                  <a:cubicBezTo>
                    <a:pt x="69" y="6"/>
                    <a:pt x="68" y="3"/>
                    <a:pt x="66" y="3"/>
                  </a:cubicBezTo>
                  <a:cubicBezTo>
                    <a:pt x="65" y="3"/>
                    <a:pt x="64" y="4"/>
                    <a:pt x="63" y="4"/>
                  </a:cubicBezTo>
                  <a:cubicBezTo>
                    <a:pt x="61" y="6"/>
                    <a:pt x="57" y="7"/>
                    <a:pt x="52" y="7"/>
                  </a:cubicBezTo>
                  <a:cubicBezTo>
                    <a:pt x="49" y="7"/>
                    <a:pt x="46" y="7"/>
                    <a:pt x="43" y="5"/>
                  </a:cubicBezTo>
                  <a:cubicBezTo>
                    <a:pt x="42" y="5"/>
                    <a:pt x="42" y="4"/>
                    <a:pt x="42" y="3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1" y="3"/>
                    <a:pt x="40" y="3"/>
                    <a:pt x="40" y="3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3" y="2"/>
                    <a:pt x="30" y="2"/>
                    <a:pt x="28" y="3"/>
                  </a:cubicBezTo>
                  <a:cubicBezTo>
                    <a:pt x="24" y="6"/>
                    <a:pt x="23" y="7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8"/>
                    <a:pt x="17" y="8"/>
                    <a:pt x="16" y="8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3" y="10"/>
                    <a:pt x="12" y="10"/>
                    <a:pt x="10" y="9"/>
                  </a:cubicBezTo>
                  <a:cubicBezTo>
                    <a:pt x="10" y="10"/>
                    <a:pt x="9" y="10"/>
                    <a:pt x="8" y="11"/>
                  </a:cubicBezTo>
                  <a:cubicBezTo>
                    <a:pt x="7" y="11"/>
                    <a:pt x="6" y="11"/>
                    <a:pt x="5" y="11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4"/>
                    <a:pt x="7" y="15"/>
                    <a:pt x="7" y="15"/>
                  </a:cubicBezTo>
                  <a:cubicBezTo>
                    <a:pt x="7" y="16"/>
                    <a:pt x="7" y="17"/>
                    <a:pt x="7" y="17"/>
                  </a:cubicBezTo>
                  <a:cubicBezTo>
                    <a:pt x="7" y="18"/>
                    <a:pt x="8" y="18"/>
                    <a:pt x="8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3"/>
                    <a:pt x="10" y="24"/>
                    <a:pt x="10" y="25"/>
                  </a:cubicBezTo>
                  <a:cubicBezTo>
                    <a:pt x="10" y="25"/>
                    <a:pt x="11" y="25"/>
                    <a:pt x="12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5" y="26"/>
                    <a:pt x="15" y="27"/>
                    <a:pt x="16" y="28"/>
                  </a:cubicBezTo>
                  <a:cubicBezTo>
                    <a:pt x="17" y="29"/>
                    <a:pt x="17" y="29"/>
                    <a:pt x="18" y="29"/>
                  </a:cubicBezTo>
                  <a:cubicBezTo>
                    <a:pt x="19" y="29"/>
                    <a:pt x="20" y="28"/>
                    <a:pt x="20" y="28"/>
                  </a:cubicBezTo>
                  <a:cubicBezTo>
                    <a:pt x="20" y="27"/>
                    <a:pt x="20" y="26"/>
                    <a:pt x="2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1" name="Freeform 451"/>
            <p:cNvSpPr>
              <a:spLocks/>
            </p:cNvSpPr>
            <p:nvPr/>
          </p:nvSpPr>
          <p:spPr bwMode="auto">
            <a:xfrm>
              <a:off x="3212" y="1753"/>
              <a:ext cx="5" cy="3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3" y="2"/>
                    <a:pt x="1" y="2"/>
                    <a:pt x="0" y="1"/>
                  </a:cubicBezTo>
                  <a:cubicBezTo>
                    <a:pt x="0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2" name="Freeform 452"/>
            <p:cNvSpPr>
              <a:spLocks/>
            </p:cNvSpPr>
            <p:nvPr/>
          </p:nvSpPr>
          <p:spPr bwMode="auto">
            <a:xfrm>
              <a:off x="3209" y="1750"/>
              <a:ext cx="12" cy="8"/>
            </a:xfrm>
            <a:custGeom>
              <a:avLst/>
              <a:gdLst>
                <a:gd name="T0" fmla="*/ 4 w 7"/>
                <a:gd name="T1" fmla="*/ 5 h 5"/>
                <a:gd name="T2" fmla="*/ 1 w 7"/>
                <a:gd name="T3" fmla="*/ 4 h 5"/>
                <a:gd name="T4" fmla="*/ 0 w 7"/>
                <a:gd name="T5" fmla="*/ 3 h 5"/>
                <a:gd name="T6" fmla="*/ 1 w 7"/>
                <a:gd name="T7" fmla="*/ 3 h 5"/>
                <a:gd name="T8" fmla="*/ 6 w 7"/>
                <a:gd name="T9" fmla="*/ 2 h 5"/>
                <a:gd name="T10" fmla="*/ 7 w 7"/>
                <a:gd name="T11" fmla="*/ 2 h 5"/>
                <a:gd name="T12" fmla="*/ 6 w 7"/>
                <a:gd name="T13" fmla="*/ 3 h 5"/>
                <a:gd name="T14" fmla="*/ 4 w 7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cubicBezTo>
                    <a:pt x="3" y="5"/>
                    <a:pt x="2" y="5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3" y="0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5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3" name="Freeform 453"/>
            <p:cNvSpPr>
              <a:spLocks/>
            </p:cNvSpPr>
            <p:nvPr/>
          </p:nvSpPr>
          <p:spPr bwMode="auto">
            <a:xfrm>
              <a:off x="3135" y="1706"/>
              <a:ext cx="74" cy="52"/>
            </a:xfrm>
            <a:custGeom>
              <a:avLst/>
              <a:gdLst>
                <a:gd name="T0" fmla="*/ 16 w 43"/>
                <a:gd name="T1" fmla="*/ 15 h 30"/>
                <a:gd name="T2" fmla="*/ 26 w 43"/>
                <a:gd name="T3" fmla="*/ 4 h 30"/>
                <a:gd name="T4" fmla="*/ 39 w 43"/>
                <a:gd name="T5" fmla="*/ 3 h 30"/>
                <a:gd name="T6" fmla="*/ 43 w 43"/>
                <a:gd name="T7" fmla="*/ 11 h 30"/>
                <a:gd name="T8" fmla="*/ 39 w 43"/>
                <a:gd name="T9" fmla="*/ 16 h 30"/>
                <a:gd name="T10" fmla="*/ 30 w 43"/>
                <a:gd name="T11" fmla="*/ 19 h 30"/>
                <a:gd name="T12" fmla="*/ 25 w 43"/>
                <a:gd name="T13" fmla="*/ 22 h 30"/>
                <a:gd name="T14" fmla="*/ 19 w 43"/>
                <a:gd name="T15" fmla="*/ 24 h 30"/>
                <a:gd name="T16" fmla="*/ 12 w 43"/>
                <a:gd name="T17" fmla="*/ 26 h 30"/>
                <a:gd name="T18" fmla="*/ 3 w 43"/>
                <a:gd name="T19" fmla="*/ 20 h 30"/>
                <a:gd name="T20" fmla="*/ 6 w 43"/>
                <a:gd name="T21" fmla="*/ 9 h 30"/>
                <a:gd name="T22" fmla="*/ 14 w 43"/>
                <a:gd name="T23" fmla="*/ 10 h 30"/>
                <a:gd name="T24" fmla="*/ 16 w 43"/>
                <a:gd name="T25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" h="30">
                  <a:moveTo>
                    <a:pt x="16" y="15"/>
                  </a:moveTo>
                  <a:cubicBezTo>
                    <a:pt x="19" y="12"/>
                    <a:pt x="23" y="7"/>
                    <a:pt x="26" y="4"/>
                  </a:cubicBezTo>
                  <a:cubicBezTo>
                    <a:pt x="29" y="3"/>
                    <a:pt x="38" y="0"/>
                    <a:pt x="39" y="3"/>
                  </a:cubicBezTo>
                  <a:cubicBezTo>
                    <a:pt x="40" y="5"/>
                    <a:pt x="43" y="9"/>
                    <a:pt x="43" y="11"/>
                  </a:cubicBezTo>
                  <a:cubicBezTo>
                    <a:pt x="43" y="11"/>
                    <a:pt x="39" y="16"/>
                    <a:pt x="39" y="16"/>
                  </a:cubicBezTo>
                  <a:cubicBezTo>
                    <a:pt x="36" y="17"/>
                    <a:pt x="33" y="18"/>
                    <a:pt x="30" y="19"/>
                  </a:cubicBezTo>
                  <a:cubicBezTo>
                    <a:pt x="28" y="19"/>
                    <a:pt x="27" y="21"/>
                    <a:pt x="25" y="22"/>
                  </a:cubicBezTo>
                  <a:cubicBezTo>
                    <a:pt x="23" y="22"/>
                    <a:pt x="21" y="23"/>
                    <a:pt x="19" y="24"/>
                  </a:cubicBezTo>
                  <a:cubicBezTo>
                    <a:pt x="17" y="25"/>
                    <a:pt x="15" y="24"/>
                    <a:pt x="12" y="26"/>
                  </a:cubicBezTo>
                  <a:cubicBezTo>
                    <a:pt x="6" y="30"/>
                    <a:pt x="4" y="25"/>
                    <a:pt x="3" y="20"/>
                  </a:cubicBezTo>
                  <a:cubicBezTo>
                    <a:pt x="3" y="16"/>
                    <a:pt x="0" y="11"/>
                    <a:pt x="6" y="9"/>
                  </a:cubicBezTo>
                  <a:cubicBezTo>
                    <a:pt x="9" y="8"/>
                    <a:pt x="11" y="9"/>
                    <a:pt x="14" y="10"/>
                  </a:cubicBezTo>
                  <a:cubicBezTo>
                    <a:pt x="17" y="11"/>
                    <a:pt x="16" y="12"/>
                    <a:pt x="1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4" name="Freeform 454"/>
            <p:cNvSpPr>
              <a:spLocks noEditPoints="1"/>
            </p:cNvSpPr>
            <p:nvPr/>
          </p:nvSpPr>
          <p:spPr bwMode="auto">
            <a:xfrm>
              <a:off x="3136" y="1708"/>
              <a:ext cx="74" cy="48"/>
            </a:xfrm>
            <a:custGeom>
              <a:avLst/>
              <a:gdLst>
                <a:gd name="T0" fmla="*/ 7 w 43"/>
                <a:gd name="T1" fmla="*/ 28 h 28"/>
                <a:gd name="T2" fmla="*/ 1 w 43"/>
                <a:gd name="T3" fmla="*/ 19 h 28"/>
                <a:gd name="T4" fmla="*/ 1 w 43"/>
                <a:gd name="T5" fmla="*/ 18 h 28"/>
                <a:gd name="T6" fmla="*/ 0 w 43"/>
                <a:gd name="T7" fmla="*/ 12 h 28"/>
                <a:gd name="T8" fmla="*/ 5 w 43"/>
                <a:gd name="T9" fmla="*/ 7 h 28"/>
                <a:gd name="T10" fmla="*/ 13 w 43"/>
                <a:gd name="T11" fmla="*/ 8 h 28"/>
                <a:gd name="T12" fmla="*/ 13 w 43"/>
                <a:gd name="T13" fmla="*/ 8 h 28"/>
                <a:gd name="T14" fmla="*/ 16 w 43"/>
                <a:gd name="T15" fmla="*/ 12 h 28"/>
                <a:gd name="T16" fmla="*/ 18 w 43"/>
                <a:gd name="T17" fmla="*/ 10 h 28"/>
                <a:gd name="T18" fmla="*/ 25 w 43"/>
                <a:gd name="T19" fmla="*/ 3 h 28"/>
                <a:gd name="T20" fmla="*/ 35 w 43"/>
                <a:gd name="T21" fmla="*/ 0 h 28"/>
                <a:gd name="T22" fmla="*/ 39 w 43"/>
                <a:gd name="T23" fmla="*/ 2 h 28"/>
                <a:gd name="T24" fmla="*/ 40 w 43"/>
                <a:gd name="T25" fmla="*/ 4 h 28"/>
                <a:gd name="T26" fmla="*/ 43 w 43"/>
                <a:gd name="T27" fmla="*/ 10 h 28"/>
                <a:gd name="T28" fmla="*/ 38 w 43"/>
                <a:gd name="T29" fmla="*/ 16 h 28"/>
                <a:gd name="T30" fmla="*/ 36 w 43"/>
                <a:gd name="T31" fmla="*/ 16 h 28"/>
                <a:gd name="T32" fmla="*/ 29 w 43"/>
                <a:gd name="T33" fmla="*/ 19 h 28"/>
                <a:gd name="T34" fmla="*/ 27 w 43"/>
                <a:gd name="T35" fmla="*/ 20 h 28"/>
                <a:gd name="T36" fmla="*/ 25 w 43"/>
                <a:gd name="T37" fmla="*/ 22 h 28"/>
                <a:gd name="T38" fmla="*/ 18 w 43"/>
                <a:gd name="T39" fmla="*/ 24 h 28"/>
                <a:gd name="T40" fmla="*/ 15 w 43"/>
                <a:gd name="T41" fmla="*/ 25 h 28"/>
                <a:gd name="T42" fmla="*/ 12 w 43"/>
                <a:gd name="T43" fmla="*/ 26 h 28"/>
                <a:gd name="T44" fmla="*/ 7 w 43"/>
                <a:gd name="T45" fmla="*/ 28 h 28"/>
                <a:gd name="T46" fmla="*/ 8 w 43"/>
                <a:gd name="T47" fmla="*/ 9 h 28"/>
                <a:gd name="T48" fmla="*/ 5 w 43"/>
                <a:gd name="T49" fmla="*/ 9 h 28"/>
                <a:gd name="T50" fmla="*/ 2 w 43"/>
                <a:gd name="T51" fmla="*/ 12 h 28"/>
                <a:gd name="T52" fmla="*/ 3 w 43"/>
                <a:gd name="T53" fmla="*/ 17 h 28"/>
                <a:gd name="T54" fmla="*/ 3 w 43"/>
                <a:gd name="T55" fmla="*/ 19 h 28"/>
                <a:gd name="T56" fmla="*/ 7 w 43"/>
                <a:gd name="T57" fmla="*/ 26 h 28"/>
                <a:gd name="T58" fmla="*/ 11 w 43"/>
                <a:gd name="T59" fmla="*/ 24 h 28"/>
                <a:gd name="T60" fmla="*/ 15 w 43"/>
                <a:gd name="T61" fmla="*/ 23 h 28"/>
                <a:gd name="T62" fmla="*/ 17 w 43"/>
                <a:gd name="T63" fmla="*/ 22 h 28"/>
                <a:gd name="T64" fmla="*/ 24 w 43"/>
                <a:gd name="T65" fmla="*/ 20 h 28"/>
                <a:gd name="T66" fmla="*/ 26 w 43"/>
                <a:gd name="T67" fmla="*/ 19 h 28"/>
                <a:gd name="T68" fmla="*/ 28 w 43"/>
                <a:gd name="T69" fmla="*/ 17 h 28"/>
                <a:gd name="T70" fmla="*/ 35 w 43"/>
                <a:gd name="T71" fmla="*/ 14 h 28"/>
                <a:gd name="T72" fmla="*/ 37 w 43"/>
                <a:gd name="T73" fmla="*/ 14 h 28"/>
                <a:gd name="T74" fmla="*/ 41 w 43"/>
                <a:gd name="T75" fmla="*/ 10 h 28"/>
                <a:gd name="T76" fmla="*/ 39 w 43"/>
                <a:gd name="T77" fmla="*/ 5 h 28"/>
                <a:gd name="T78" fmla="*/ 38 w 43"/>
                <a:gd name="T79" fmla="*/ 3 h 28"/>
                <a:gd name="T80" fmla="*/ 35 w 43"/>
                <a:gd name="T81" fmla="*/ 2 h 28"/>
                <a:gd name="T82" fmla="*/ 26 w 43"/>
                <a:gd name="T83" fmla="*/ 4 h 28"/>
                <a:gd name="T84" fmla="*/ 19 w 43"/>
                <a:gd name="T85" fmla="*/ 11 h 28"/>
                <a:gd name="T86" fmla="*/ 16 w 43"/>
                <a:gd name="T87" fmla="*/ 15 h 28"/>
                <a:gd name="T88" fmla="*/ 14 w 43"/>
                <a:gd name="T89" fmla="*/ 17 h 28"/>
                <a:gd name="T90" fmla="*/ 14 w 43"/>
                <a:gd name="T91" fmla="*/ 14 h 28"/>
                <a:gd name="T92" fmla="*/ 14 w 43"/>
                <a:gd name="T93" fmla="*/ 13 h 28"/>
                <a:gd name="T94" fmla="*/ 13 w 43"/>
                <a:gd name="T95" fmla="*/ 10 h 28"/>
                <a:gd name="T96" fmla="*/ 12 w 43"/>
                <a:gd name="T97" fmla="*/ 10 h 28"/>
                <a:gd name="T98" fmla="*/ 8 w 43"/>
                <a:gd name="T99" fmla="*/ 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" h="28">
                  <a:moveTo>
                    <a:pt x="7" y="28"/>
                  </a:moveTo>
                  <a:cubicBezTo>
                    <a:pt x="3" y="28"/>
                    <a:pt x="2" y="22"/>
                    <a:pt x="1" y="19"/>
                  </a:cubicBezTo>
                  <a:cubicBezTo>
                    <a:pt x="1" y="19"/>
                    <a:pt x="1" y="18"/>
                    <a:pt x="1" y="18"/>
                  </a:cubicBezTo>
                  <a:cubicBezTo>
                    <a:pt x="1" y="16"/>
                    <a:pt x="0" y="14"/>
                    <a:pt x="0" y="12"/>
                  </a:cubicBezTo>
                  <a:cubicBezTo>
                    <a:pt x="1" y="9"/>
                    <a:pt x="2" y="8"/>
                    <a:pt x="5" y="7"/>
                  </a:cubicBezTo>
                  <a:cubicBezTo>
                    <a:pt x="8" y="6"/>
                    <a:pt x="10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6" y="9"/>
                    <a:pt x="16" y="10"/>
                    <a:pt x="16" y="12"/>
                  </a:cubicBezTo>
                  <a:cubicBezTo>
                    <a:pt x="17" y="11"/>
                    <a:pt x="17" y="11"/>
                    <a:pt x="18" y="10"/>
                  </a:cubicBezTo>
                  <a:cubicBezTo>
                    <a:pt x="20" y="7"/>
                    <a:pt x="22" y="4"/>
                    <a:pt x="25" y="3"/>
                  </a:cubicBezTo>
                  <a:cubicBezTo>
                    <a:pt x="27" y="1"/>
                    <a:pt x="32" y="0"/>
                    <a:pt x="35" y="0"/>
                  </a:cubicBezTo>
                  <a:cubicBezTo>
                    <a:pt x="37" y="0"/>
                    <a:pt x="39" y="0"/>
                    <a:pt x="39" y="2"/>
                  </a:cubicBezTo>
                  <a:cubicBezTo>
                    <a:pt x="40" y="2"/>
                    <a:pt x="40" y="3"/>
                    <a:pt x="40" y="4"/>
                  </a:cubicBezTo>
                  <a:cubicBezTo>
                    <a:pt x="42" y="6"/>
                    <a:pt x="43" y="9"/>
                    <a:pt x="43" y="10"/>
                  </a:cubicBezTo>
                  <a:cubicBezTo>
                    <a:pt x="43" y="11"/>
                    <a:pt x="38" y="15"/>
                    <a:pt x="38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4" y="17"/>
                    <a:pt x="31" y="18"/>
                    <a:pt x="29" y="19"/>
                  </a:cubicBezTo>
                  <a:cubicBezTo>
                    <a:pt x="28" y="19"/>
                    <a:pt x="28" y="19"/>
                    <a:pt x="27" y="20"/>
                  </a:cubicBezTo>
                  <a:cubicBezTo>
                    <a:pt x="26" y="21"/>
                    <a:pt x="26" y="21"/>
                    <a:pt x="25" y="22"/>
                  </a:cubicBezTo>
                  <a:cubicBezTo>
                    <a:pt x="22" y="22"/>
                    <a:pt x="21" y="23"/>
                    <a:pt x="18" y="24"/>
                  </a:cubicBezTo>
                  <a:cubicBezTo>
                    <a:pt x="17" y="25"/>
                    <a:pt x="16" y="25"/>
                    <a:pt x="15" y="25"/>
                  </a:cubicBezTo>
                  <a:cubicBezTo>
                    <a:pt x="14" y="25"/>
                    <a:pt x="13" y="25"/>
                    <a:pt x="12" y="26"/>
                  </a:cubicBezTo>
                  <a:cubicBezTo>
                    <a:pt x="10" y="27"/>
                    <a:pt x="9" y="28"/>
                    <a:pt x="7" y="28"/>
                  </a:cubicBezTo>
                  <a:close/>
                  <a:moveTo>
                    <a:pt x="8" y="9"/>
                  </a:moveTo>
                  <a:cubicBezTo>
                    <a:pt x="7" y="9"/>
                    <a:pt x="6" y="9"/>
                    <a:pt x="5" y="9"/>
                  </a:cubicBezTo>
                  <a:cubicBezTo>
                    <a:pt x="3" y="10"/>
                    <a:pt x="2" y="10"/>
                    <a:pt x="2" y="12"/>
                  </a:cubicBezTo>
                  <a:cubicBezTo>
                    <a:pt x="2" y="14"/>
                    <a:pt x="3" y="15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4" y="22"/>
                    <a:pt x="5" y="26"/>
                    <a:pt x="7" y="26"/>
                  </a:cubicBezTo>
                  <a:cubicBezTo>
                    <a:pt x="8" y="26"/>
                    <a:pt x="9" y="25"/>
                    <a:pt x="11" y="24"/>
                  </a:cubicBezTo>
                  <a:cubicBezTo>
                    <a:pt x="12" y="23"/>
                    <a:pt x="14" y="23"/>
                    <a:pt x="15" y="23"/>
                  </a:cubicBezTo>
                  <a:cubicBezTo>
                    <a:pt x="16" y="23"/>
                    <a:pt x="16" y="23"/>
                    <a:pt x="17" y="22"/>
                  </a:cubicBezTo>
                  <a:cubicBezTo>
                    <a:pt x="20" y="21"/>
                    <a:pt x="22" y="20"/>
                    <a:pt x="24" y="20"/>
                  </a:cubicBezTo>
                  <a:cubicBezTo>
                    <a:pt x="25" y="20"/>
                    <a:pt x="25" y="19"/>
                    <a:pt x="26" y="19"/>
                  </a:cubicBezTo>
                  <a:cubicBezTo>
                    <a:pt x="27" y="18"/>
                    <a:pt x="27" y="17"/>
                    <a:pt x="28" y="17"/>
                  </a:cubicBezTo>
                  <a:cubicBezTo>
                    <a:pt x="31" y="16"/>
                    <a:pt x="33" y="15"/>
                    <a:pt x="35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8" y="13"/>
                    <a:pt x="40" y="11"/>
                    <a:pt x="41" y="10"/>
                  </a:cubicBezTo>
                  <a:cubicBezTo>
                    <a:pt x="41" y="8"/>
                    <a:pt x="39" y="6"/>
                    <a:pt x="39" y="5"/>
                  </a:cubicBezTo>
                  <a:cubicBezTo>
                    <a:pt x="38" y="4"/>
                    <a:pt x="38" y="3"/>
                    <a:pt x="38" y="3"/>
                  </a:cubicBezTo>
                  <a:cubicBezTo>
                    <a:pt x="37" y="2"/>
                    <a:pt x="36" y="2"/>
                    <a:pt x="35" y="2"/>
                  </a:cubicBezTo>
                  <a:cubicBezTo>
                    <a:pt x="32" y="2"/>
                    <a:pt x="28" y="3"/>
                    <a:pt x="26" y="4"/>
                  </a:cubicBezTo>
                  <a:cubicBezTo>
                    <a:pt x="24" y="6"/>
                    <a:pt x="21" y="8"/>
                    <a:pt x="19" y="11"/>
                  </a:cubicBezTo>
                  <a:cubicBezTo>
                    <a:pt x="18" y="13"/>
                    <a:pt x="17" y="14"/>
                    <a:pt x="16" y="15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3"/>
                    <a:pt x="14" y="13"/>
                  </a:cubicBezTo>
                  <a:cubicBezTo>
                    <a:pt x="15" y="11"/>
                    <a:pt x="15" y="11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9"/>
                    <a:pt x="9" y="9"/>
                    <a:pt x="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5" name="Freeform 455"/>
            <p:cNvSpPr>
              <a:spLocks/>
            </p:cNvSpPr>
            <p:nvPr/>
          </p:nvSpPr>
          <p:spPr bwMode="auto">
            <a:xfrm>
              <a:off x="3224" y="1651"/>
              <a:ext cx="5" cy="4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2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6" name="Freeform 456"/>
            <p:cNvSpPr>
              <a:spLocks/>
            </p:cNvSpPr>
            <p:nvPr/>
          </p:nvSpPr>
          <p:spPr bwMode="auto">
            <a:xfrm>
              <a:off x="3219" y="1650"/>
              <a:ext cx="17" cy="8"/>
            </a:xfrm>
            <a:custGeom>
              <a:avLst/>
              <a:gdLst>
                <a:gd name="T0" fmla="*/ 0 w 10"/>
                <a:gd name="T1" fmla="*/ 5 h 5"/>
                <a:gd name="T2" fmla="*/ 2 w 10"/>
                <a:gd name="T3" fmla="*/ 2 h 5"/>
                <a:gd name="T4" fmla="*/ 7 w 10"/>
                <a:gd name="T5" fmla="*/ 0 h 5"/>
                <a:gd name="T6" fmla="*/ 10 w 10"/>
                <a:gd name="T7" fmla="*/ 0 h 5"/>
                <a:gd name="T8" fmla="*/ 0 w 10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0" y="5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1"/>
                    <a:pt x="5" y="0"/>
                    <a:pt x="7" y="0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7" name="Freeform 457"/>
            <p:cNvSpPr>
              <a:spLocks/>
            </p:cNvSpPr>
            <p:nvPr/>
          </p:nvSpPr>
          <p:spPr bwMode="auto">
            <a:xfrm>
              <a:off x="3147" y="1546"/>
              <a:ext cx="131" cy="119"/>
            </a:xfrm>
            <a:custGeom>
              <a:avLst/>
              <a:gdLst>
                <a:gd name="T0" fmla="*/ 37 w 76"/>
                <a:gd name="T1" fmla="*/ 15 h 69"/>
                <a:gd name="T2" fmla="*/ 40 w 76"/>
                <a:gd name="T3" fmla="*/ 15 h 69"/>
                <a:gd name="T4" fmla="*/ 46 w 76"/>
                <a:gd name="T5" fmla="*/ 8 h 69"/>
                <a:gd name="T6" fmla="*/ 52 w 76"/>
                <a:gd name="T7" fmla="*/ 7 h 69"/>
                <a:gd name="T8" fmla="*/ 53 w 76"/>
                <a:gd name="T9" fmla="*/ 9 h 69"/>
                <a:gd name="T10" fmla="*/ 58 w 76"/>
                <a:gd name="T11" fmla="*/ 10 h 69"/>
                <a:gd name="T12" fmla="*/ 66 w 76"/>
                <a:gd name="T13" fmla="*/ 16 h 69"/>
                <a:gd name="T14" fmla="*/ 68 w 76"/>
                <a:gd name="T15" fmla="*/ 20 h 69"/>
                <a:gd name="T16" fmla="*/ 67 w 76"/>
                <a:gd name="T17" fmla="*/ 26 h 69"/>
                <a:gd name="T18" fmla="*/ 65 w 76"/>
                <a:gd name="T19" fmla="*/ 29 h 69"/>
                <a:gd name="T20" fmla="*/ 66 w 76"/>
                <a:gd name="T21" fmla="*/ 31 h 69"/>
                <a:gd name="T22" fmla="*/ 65 w 76"/>
                <a:gd name="T23" fmla="*/ 33 h 69"/>
                <a:gd name="T24" fmla="*/ 66 w 76"/>
                <a:gd name="T25" fmla="*/ 39 h 69"/>
                <a:gd name="T26" fmla="*/ 70 w 76"/>
                <a:gd name="T27" fmla="*/ 42 h 69"/>
                <a:gd name="T28" fmla="*/ 67 w 76"/>
                <a:gd name="T29" fmla="*/ 47 h 69"/>
                <a:gd name="T30" fmla="*/ 69 w 76"/>
                <a:gd name="T31" fmla="*/ 52 h 69"/>
                <a:gd name="T32" fmla="*/ 74 w 76"/>
                <a:gd name="T33" fmla="*/ 55 h 69"/>
                <a:gd name="T34" fmla="*/ 76 w 76"/>
                <a:gd name="T35" fmla="*/ 60 h 69"/>
                <a:gd name="T36" fmla="*/ 71 w 76"/>
                <a:gd name="T37" fmla="*/ 64 h 69"/>
                <a:gd name="T38" fmla="*/ 66 w 76"/>
                <a:gd name="T39" fmla="*/ 68 h 69"/>
                <a:gd name="T40" fmla="*/ 53 w 76"/>
                <a:gd name="T41" fmla="*/ 66 h 69"/>
                <a:gd name="T42" fmla="*/ 49 w 76"/>
                <a:gd name="T43" fmla="*/ 60 h 69"/>
                <a:gd name="T44" fmla="*/ 40 w 76"/>
                <a:gd name="T45" fmla="*/ 62 h 69"/>
                <a:gd name="T46" fmla="*/ 32 w 76"/>
                <a:gd name="T47" fmla="*/ 57 h 69"/>
                <a:gd name="T48" fmla="*/ 26 w 76"/>
                <a:gd name="T49" fmla="*/ 50 h 69"/>
                <a:gd name="T50" fmla="*/ 20 w 76"/>
                <a:gd name="T51" fmla="*/ 45 h 69"/>
                <a:gd name="T52" fmla="*/ 19 w 76"/>
                <a:gd name="T53" fmla="*/ 47 h 69"/>
                <a:gd name="T54" fmla="*/ 11 w 76"/>
                <a:gd name="T55" fmla="*/ 34 h 69"/>
                <a:gd name="T56" fmla="*/ 6 w 76"/>
                <a:gd name="T57" fmla="*/ 28 h 69"/>
                <a:gd name="T58" fmla="*/ 9 w 76"/>
                <a:gd name="T59" fmla="*/ 20 h 69"/>
                <a:gd name="T60" fmla="*/ 4 w 76"/>
                <a:gd name="T61" fmla="*/ 12 h 69"/>
                <a:gd name="T62" fmla="*/ 2 w 76"/>
                <a:gd name="T63" fmla="*/ 10 h 69"/>
                <a:gd name="T64" fmla="*/ 2 w 76"/>
                <a:gd name="T65" fmla="*/ 5 h 69"/>
                <a:gd name="T66" fmla="*/ 3 w 76"/>
                <a:gd name="T67" fmla="*/ 0 h 69"/>
                <a:gd name="T68" fmla="*/ 11 w 76"/>
                <a:gd name="T69" fmla="*/ 5 h 69"/>
                <a:gd name="T70" fmla="*/ 16 w 76"/>
                <a:gd name="T71" fmla="*/ 1 h 69"/>
                <a:gd name="T72" fmla="*/ 16 w 76"/>
                <a:gd name="T73" fmla="*/ 5 h 69"/>
                <a:gd name="T74" fmla="*/ 20 w 76"/>
                <a:gd name="T75" fmla="*/ 9 h 69"/>
                <a:gd name="T76" fmla="*/ 25 w 76"/>
                <a:gd name="T77" fmla="*/ 12 h 69"/>
                <a:gd name="T78" fmla="*/ 37 w 76"/>
                <a:gd name="T79" fmla="*/ 1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" h="69">
                  <a:moveTo>
                    <a:pt x="37" y="15"/>
                  </a:moveTo>
                  <a:cubicBezTo>
                    <a:pt x="38" y="15"/>
                    <a:pt x="39" y="15"/>
                    <a:pt x="40" y="15"/>
                  </a:cubicBezTo>
                  <a:cubicBezTo>
                    <a:pt x="39" y="12"/>
                    <a:pt x="43" y="9"/>
                    <a:pt x="46" y="8"/>
                  </a:cubicBezTo>
                  <a:cubicBezTo>
                    <a:pt x="47" y="8"/>
                    <a:pt x="50" y="7"/>
                    <a:pt x="52" y="7"/>
                  </a:cubicBezTo>
                  <a:cubicBezTo>
                    <a:pt x="53" y="7"/>
                    <a:pt x="53" y="9"/>
                    <a:pt x="53" y="9"/>
                  </a:cubicBezTo>
                  <a:cubicBezTo>
                    <a:pt x="55" y="9"/>
                    <a:pt x="56" y="10"/>
                    <a:pt x="58" y="10"/>
                  </a:cubicBezTo>
                  <a:cubicBezTo>
                    <a:pt x="61" y="11"/>
                    <a:pt x="63" y="14"/>
                    <a:pt x="66" y="16"/>
                  </a:cubicBezTo>
                  <a:cubicBezTo>
                    <a:pt x="68" y="17"/>
                    <a:pt x="68" y="16"/>
                    <a:pt x="68" y="20"/>
                  </a:cubicBezTo>
                  <a:cubicBezTo>
                    <a:pt x="68" y="22"/>
                    <a:pt x="68" y="24"/>
                    <a:pt x="67" y="26"/>
                  </a:cubicBezTo>
                  <a:cubicBezTo>
                    <a:pt x="66" y="28"/>
                    <a:pt x="65" y="27"/>
                    <a:pt x="65" y="29"/>
                  </a:cubicBezTo>
                  <a:cubicBezTo>
                    <a:pt x="65" y="30"/>
                    <a:pt x="66" y="30"/>
                    <a:pt x="66" y="31"/>
                  </a:cubicBezTo>
                  <a:cubicBezTo>
                    <a:pt x="66" y="32"/>
                    <a:pt x="65" y="33"/>
                    <a:pt x="65" y="33"/>
                  </a:cubicBezTo>
                  <a:cubicBezTo>
                    <a:pt x="65" y="35"/>
                    <a:pt x="65" y="38"/>
                    <a:pt x="66" y="39"/>
                  </a:cubicBezTo>
                  <a:cubicBezTo>
                    <a:pt x="67" y="40"/>
                    <a:pt x="70" y="40"/>
                    <a:pt x="70" y="42"/>
                  </a:cubicBezTo>
                  <a:cubicBezTo>
                    <a:pt x="69" y="44"/>
                    <a:pt x="68" y="46"/>
                    <a:pt x="67" y="47"/>
                  </a:cubicBezTo>
                  <a:cubicBezTo>
                    <a:pt x="66" y="48"/>
                    <a:pt x="69" y="51"/>
                    <a:pt x="69" y="52"/>
                  </a:cubicBezTo>
                  <a:cubicBezTo>
                    <a:pt x="70" y="54"/>
                    <a:pt x="73" y="54"/>
                    <a:pt x="74" y="55"/>
                  </a:cubicBezTo>
                  <a:cubicBezTo>
                    <a:pt x="76" y="56"/>
                    <a:pt x="73" y="59"/>
                    <a:pt x="76" y="60"/>
                  </a:cubicBezTo>
                  <a:cubicBezTo>
                    <a:pt x="75" y="63"/>
                    <a:pt x="72" y="62"/>
                    <a:pt x="71" y="64"/>
                  </a:cubicBezTo>
                  <a:cubicBezTo>
                    <a:pt x="68" y="68"/>
                    <a:pt x="71" y="69"/>
                    <a:pt x="66" y="68"/>
                  </a:cubicBezTo>
                  <a:cubicBezTo>
                    <a:pt x="62" y="67"/>
                    <a:pt x="58" y="67"/>
                    <a:pt x="53" y="66"/>
                  </a:cubicBezTo>
                  <a:cubicBezTo>
                    <a:pt x="52" y="66"/>
                    <a:pt x="52" y="59"/>
                    <a:pt x="49" y="60"/>
                  </a:cubicBezTo>
                  <a:cubicBezTo>
                    <a:pt x="45" y="61"/>
                    <a:pt x="43" y="63"/>
                    <a:pt x="40" y="62"/>
                  </a:cubicBezTo>
                  <a:cubicBezTo>
                    <a:pt x="37" y="61"/>
                    <a:pt x="34" y="59"/>
                    <a:pt x="32" y="57"/>
                  </a:cubicBezTo>
                  <a:cubicBezTo>
                    <a:pt x="29" y="56"/>
                    <a:pt x="27" y="53"/>
                    <a:pt x="26" y="50"/>
                  </a:cubicBezTo>
                  <a:cubicBezTo>
                    <a:pt x="24" y="46"/>
                    <a:pt x="23" y="48"/>
                    <a:pt x="20" y="45"/>
                  </a:cubicBezTo>
                  <a:cubicBezTo>
                    <a:pt x="19" y="45"/>
                    <a:pt x="19" y="46"/>
                    <a:pt x="19" y="47"/>
                  </a:cubicBezTo>
                  <a:cubicBezTo>
                    <a:pt x="13" y="44"/>
                    <a:pt x="16" y="38"/>
                    <a:pt x="11" y="34"/>
                  </a:cubicBezTo>
                  <a:cubicBezTo>
                    <a:pt x="9" y="33"/>
                    <a:pt x="5" y="30"/>
                    <a:pt x="6" y="28"/>
                  </a:cubicBezTo>
                  <a:cubicBezTo>
                    <a:pt x="7" y="25"/>
                    <a:pt x="9" y="23"/>
                    <a:pt x="9" y="20"/>
                  </a:cubicBezTo>
                  <a:cubicBezTo>
                    <a:pt x="4" y="19"/>
                    <a:pt x="5" y="15"/>
                    <a:pt x="4" y="12"/>
                  </a:cubicBezTo>
                  <a:cubicBezTo>
                    <a:pt x="3" y="11"/>
                    <a:pt x="2" y="10"/>
                    <a:pt x="2" y="10"/>
                  </a:cubicBezTo>
                  <a:cubicBezTo>
                    <a:pt x="1" y="9"/>
                    <a:pt x="2" y="7"/>
                    <a:pt x="2" y="5"/>
                  </a:cubicBezTo>
                  <a:cubicBezTo>
                    <a:pt x="2" y="3"/>
                    <a:pt x="0" y="1"/>
                    <a:pt x="3" y="0"/>
                  </a:cubicBezTo>
                  <a:cubicBezTo>
                    <a:pt x="5" y="2"/>
                    <a:pt x="7" y="6"/>
                    <a:pt x="11" y="5"/>
                  </a:cubicBezTo>
                  <a:cubicBezTo>
                    <a:pt x="13" y="4"/>
                    <a:pt x="13" y="0"/>
                    <a:pt x="16" y="1"/>
                  </a:cubicBezTo>
                  <a:cubicBezTo>
                    <a:pt x="18" y="1"/>
                    <a:pt x="18" y="4"/>
                    <a:pt x="16" y="5"/>
                  </a:cubicBezTo>
                  <a:cubicBezTo>
                    <a:pt x="19" y="6"/>
                    <a:pt x="19" y="6"/>
                    <a:pt x="20" y="9"/>
                  </a:cubicBezTo>
                  <a:cubicBezTo>
                    <a:pt x="21" y="12"/>
                    <a:pt x="23" y="10"/>
                    <a:pt x="25" y="12"/>
                  </a:cubicBezTo>
                  <a:cubicBezTo>
                    <a:pt x="29" y="16"/>
                    <a:pt x="32" y="16"/>
                    <a:pt x="3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8" name="Freeform 458"/>
            <p:cNvSpPr>
              <a:spLocks noEditPoints="1"/>
            </p:cNvSpPr>
            <p:nvPr/>
          </p:nvSpPr>
          <p:spPr bwMode="auto">
            <a:xfrm>
              <a:off x="3147" y="1543"/>
              <a:ext cx="132" cy="122"/>
            </a:xfrm>
            <a:custGeom>
              <a:avLst/>
              <a:gdLst>
                <a:gd name="T0" fmla="*/ 53 w 77"/>
                <a:gd name="T1" fmla="*/ 69 h 71"/>
                <a:gd name="T2" fmla="*/ 49 w 77"/>
                <a:gd name="T3" fmla="*/ 63 h 71"/>
                <a:gd name="T4" fmla="*/ 34 w 77"/>
                <a:gd name="T5" fmla="*/ 62 h 71"/>
                <a:gd name="T6" fmla="*/ 25 w 77"/>
                <a:gd name="T7" fmla="*/ 53 h 71"/>
                <a:gd name="T8" fmla="*/ 20 w 77"/>
                <a:gd name="T9" fmla="*/ 49 h 71"/>
                <a:gd name="T10" fmla="*/ 14 w 77"/>
                <a:gd name="T11" fmla="*/ 43 h 71"/>
                <a:gd name="T12" fmla="*/ 7 w 77"/>
                <a:gd name="T13" fmla="*/ 25 h 71"/>
                <a:gd name="T14" fmla="*/ 3 w 77"/>
                <a:gd name="T15" fmla="*/ 14 h 71"/>
                <a:gd name="T16" fmla="*/ 1 w 77"/>
                <a:gd name="T17" fmla="*/ 9 h 71"/>
                <a:gd name="T18" fmla="*/ 2 w 77"/>
                <a:gd name="T19" fmla="*/ 1 h 71"/>
                <a:gd name="T20" fmla="*/ 11 w 77"/>
                <a:gd name="T21" fmla="*/ 6 h 71"/>
                <a:gd name="T22" fmla="*/ 16 w 77"/>
                <a:gd name="T23" fmla="*/ 2 h 71"/>
                <a:gd name="T24" fmla="*/ 21 w 77"/>
                <a:gd name="T25" fmla="*/ 11 h 71"/>
                <a:gd name="T26" fmla="*/ 31 w 77"/>
                <a:gd name="T27" fmla="*/ 17 h 71"/>
                <a:gd name="T28" fmla="*/ 37 w 77"/>
                <a:gd name="T29" fmla="*/ 16 h 71"/>
                <a:gd name="T30" fmla="*/ 39 w 77"/>
                <a:gd name="T31" fmla="*/ 14 h 71"/>
                <a:gd name="T32" fmla="*/ 52 w 77"/>
                <a:gd name="T33" fmla="*/ 8 h 71"/>
                <a:gd name="T34" fmla="*/ 56 w 77"/>
                <a:gd name="T35" fmla="*/ 11 h 71"/>
                <a:gd name="T36" fmla="*/ 67 w 77"/>
                <a:gd name="T37" fmla="*/ 17 h 71"/>
                <a:gd name="T38" fmla="*/ 68 w 77"/>
                <a:gd name="T39" fmla="*/ 29 h 71"/>
                <a:gd name="T40" fmla="*/ 67 w 77"/>
                <a:gd name="T41" fmla="*/ 31 h 71"/>
                <a:gd name="T42" fmla="*/ 66 w 77"/>
                <a:gd name="T43" fmla="*/ 35 h 71"/>
                <a:gd name="T44" fmla="*/ 68 w 77"/>
                <a:gd name="T45" fmla="*/ 41 h 71"/>
                <a:gd name="T46" fmla="*/ 68 w 77"/>
                <a:gd name="T47" fmla="*/ 50 h 71"/>
                <a:gd name="T48" fmla="*/ 73 w 77"/>
                <a:gd name="T49" fmla="*/ 56 h 71"/>
                <a:gd name="T50" fmla="*/ 76 w 77"/>
                <a:gd name="T51" fmla="*/ 61 h 71"/>
                <a:gd name="T52" fmla="*/ 74 w 77"/>
                <a:gd name="T53" fmla="*/ 65 h 71"/>
                <a:gd name="T54" fmla="*/ 68 w 77"/>
                <a:gd name="T55" fmla="*/ 71 h 71"/>
                <a:gd name="T56" fmla="*/ 54 w 77"/>
                <a:gd name="T57" fmla="*/ 67 h 71"/>
                <a:gd name="T58" fmla="*/ 68 w 77"/>
                <a:gd name="T59" fmla="*/ 69 h 71"/>
                <a:gd name="T60" fmla="*/ 75 w 77"/>
                <a:gd name="T61" fmla="*/ 62 h 71"/>
                <a:gd name="T62" fmla="*/ 72 w 77"/>
                <a:gd name="T63" fmla="*/ 57 h 71"/>
                <a:gd name="T64" fmla="*/ 66 w 77"/>
                <a:gd name="T65" fmla="*/ 49 h 71"/>
                <a:gd name="T66" fmla="*/ 67 w 77"/>
                <a:gd name="T67" fmla="*/ 43 h 71"/>
                <a:gd name="T68" fmla="*/ 64 w 77"/>
                <a:gd name="T69" fmla="*/ 36 h 71"/>
                <a:gd name="T70" fmla="*/ 65 w 77"/>
                <a:gd name="T71" fmla="*/ 33 h 71"/>
                <a:gd name="T72" fmla="*/ 66 w 77"/>
                <a:gd name="T73" fmla="*/ 28 h 71"/>
                <a:gd name="T74" fmla="*/ 67 w 77"/>
                <a:gd name="T75" fmla="*/ 20 h 71"/>
                <a:gd name="T76" fmla="*/ 63 w 77"/>
                <a:gd name="T77" fmla="*/ 17 h 71"/>
                <a:gd name="T78" fmla="*/ 53 w 77"/>
                <a:gd name="T79" fmla="*/ 12 h 71"/>
                <a:gd name="T80" fmla="*/ 48 w 77"/>
                <a:gd name="T81" fmla="*/ 11 h 71"/>
                <a:gd name="T82" fmla="*/ 41 w 77"/>
                <a:gd name="T83" fmla="*/ 16 h 71"/>
                <a:gd name="T84" fmla="*/ 39 w 77"/>
                <a:gd name="T85" fmla="*/ 18 h 71"/>
                <a:gd name="T86" fmla="*/ 31 w 77"/>
                <a:gd name="T87" fmla="*/ 18 h 71"/>
                <a:gd name="T88" fmla="*/ 22 w 77"/>
                <a:gd name="T89" fmla="*/ 14 h 71"/>
                <a:gd name="T90" fmla="*/ 14 w 77"/>
                <a:gd name="T91" fmla="*/ 7 h 71"/>
                <a:gd name="T92" fmla="*/ 15 w 77"/>
                <a:gd name="T93" fmla="*/ 4 h 71"/>
                <a:gd name="T94" fmla="*/ 9 w 77"/>
                <a:gd name="T95" fmla="*/ 8 h 71"/>
                <a:gd name="T96" fmla="*/ 3 w 77"/>
                <a:gd name="T97" fmla="*/ 7 h 71"/>
                <a:gd name="T98" fmla="*/ 3 w 77"/>
                <a:gd name="T99" fmla="*/ 12 h 71"/>
                <a:gd name="T100" fmla="*/ 10 w 77"/>
                <a:gd name="T101" fmla="*/ 21 h 71"/>
                <a:gd name="T102" fmla="*/ 9 w 77"/>
                <a:gd name="T103" fmla="*/ 26 h 71"/>
                <a:gd name="T104" fmla="*/ 16 w 77"/>
                <a:gd name="T105" fmla="*/ 42 h 71"/>
                <a:gd name="T106" fmla="*/ 19 w 77"/>
                <a:gd name="T107" fmla="*/ 46 h 71"/>
                <a:gd name="T108" fmla="*/ 23 w 77"/>
                <a:gd name="T109" fmla="*/ 48 h 71"/>
                <a:gd name="T110" fmla="*/ 32 w 77"/>
                <a:gd name="T111" fmla="*/ 58 h 71"/>
                <a:gd name="T112" fmla="*/ 47 w 77"/>
                <a:gd name="T113" fmla="*/ 6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7" h="71">
                  <a:moveTo>
                    <a:pt x="68" y="71"/>
                  </a:moveTo>
                  <a:cubicBezTo>
                    <a:pt x="68" y="71"/>
                    <a:pt x="67" y="71"/>
                    <a:pt x="66" y="71"/>
                  </a:cubicBezTo>
                  <a:cubicBezTo>
                    <a:pt x="53" y="69"/>
                    <a:pt x="53" y="69"/>
                    <a:pt x="53" y="69"/>
                  </a:cubicBezTo>
                  <a:cubicBezTo>
                    <a:pt x="52" y="69"/>
                    <a:pt x="52" y="67"/>
                    <a:pt x="51" y="66"/>
                  </a:cubicBezTo>
                  <a:cubicBezTo>
                    <a:pt x="51" y="65"/>
                    <a:pt x="50" y="63"/>
                    <a:pt x="50" y="63"/>
                  </a:cubicBezTo>
                  <a:cubicBezTo>
                    <a:pt x="50" y="63"/>
                    <a:pt x="49" y="63"/>
                    <a:pt x="49" y="63"/>
                  </a:cubicBezTo>
                  <a:cubicBezTo>
                    <a:pt x="49" y="63"/>
                    <a:pt x="48" y="63"/>
                    <a:pt x="48" y="63"/>
                  </a:cubicBezTo>
                  <a:cubicBezTo>
                    <a:pt x="45" y="65"/>
                    <a:pt x="42" y="66"/>
                    <a:pt x="39" y="65"/>
                  </a:cubicBezTo>
                  <a:cubicBezTo>
                    <a:pt x="37" y="65"/>
                    <a:pt x="36" y="63"/>
                    <a:pt x="34" y="62"/>
                  </a:cubicBezTo>
                  <a:cubicBezTo>
                    <a:pt x="33" y="61"/>
                    <a:pt x="32" y="61"/>
                    <a:pt x="31" y="60"/>
                  </a:cubicBezTo>
                  <a:cubicBezTo>
                    <a:pt x="29" y="59"/>
                    <a:pt x="27" y="56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4" y="51"/>
                    <a:pt x="23" y="50"/>
                    <a:pt x="22" y="50"/>
                  </a:cubicBezTo>
                  <a:cubicBezTo>
                    <a:pt x="22" y="50"/>
                    <a:pt x="21" y="49"/>
                    <a:pt x="20" y="48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19" y="50"/>
                    <a:pt x="19" y="50"/>
                    <a:pt x="19" y="50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5" y="48"/>
                    <a:pt x="14" y="45"/>
                    <a:pt x="14" y="43"/>
                  </a:cubicBezTo>
                  <a:cubicBezTo>
                    <a:pt x="13" y="41"/>
                    <a:pt x="13" y="39"/>
                    <a:pt x="10" y="37"/>
                  </a:cubicBezTo>
                  <a:cubicBezTo>
                    <a:pt x="8" y="36"/>
                    <a:pt x="4" y="33"/>
                    <a:pt x="5" y="30"/>
                  </a:cubicBezTo>
                  <a:cubicBezTo>
                    <a:pt x="6" y="28"/>
                    <a:pt x="6" y="27"/>
                    <a:pt x="7" y="25"/>
                  </a:cubicBezTo>
                  <a:cubicBezTo>
                    <a:pt x="7" y="24"/>
                    <a:pt x="8" y="23"/>
                    <a:pt x="8" y="22"/>
                  </a:cubicBezTo>
                  <a:cubicBezTo>
                    <a:pt x="5" y="21"/>
                    <a:pt x="4" y="19"/>
                    <a:pt x="3" y="16"/>
                  </a:cubicBezTo>
                  <a:cubicBezTo>
                    <a:pt x="3" y="15"/>
                    <a:pt x="3" y="15"/>
                    <a:pt x="3" y="14"/>
                  </a:cubicBezTo>
                  <a:cubicBezTo>
                    <a:pt x="3" y="14"/>
                    <a:pt x="2" y="14"/>
                    <a:pt x="2" y="14"/>
                  </a:cubicBezTo>
                  <a:cubicBezTo>
                    <a:pt x="2" y="13"/>
                    <a:pt x="1" y="13"/>
                    <a:pt x="1" y="12"/>
                  </a:cubicBezTo>
                  <a:cubicBezTo>
                    <a:pt x="0" y="11"/>
                    <a:pt x="1" y="10"/>
                    <a:pt x="1" y="9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1" y="7"/>
                    <a:pt x="1" y="6"/>
                    <a:pt x="1" y="6"/>
                  </a:cubicBezTo>
                  <a:cubicBezTo>
                    <a:pt x="0" y="4"/>
                    <a:pt x="0" y="3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6" y="4"/>
                    <a:pt x="8" y="7"/>
                    <a:pt x="11" y="6"/>
                  </a:cubicBezTo>
                  <a:cubicBezTo>
                    <a:pt x="11" y="6"/>
                    <a:pt x="11" y="5"/>
                    <a:pt x="12" y="4"/>
                  </a:cubicBezTo>
                  <a:cubicBezTo>
                    <a:pt x="12" y="3"/>
                    <a:pt x="13" y="2"/>
                    <a:pt x="15" y="2"/>
                  </a:cubicBezTo>
                  <a:cubicBezTo>
                    <a:pt x="15" y="2"/>
                    <a:pt x="15" y="2"/>
                    <a:pt x="16" y="2"/>
                  </a:cubicBezTo>
                  <a:cubicBezTo>
                    <a:pt x="17" y="2"/>
                    <a:pt x="18" y="3"/>
                    <a:pt x="18" y="4"/>
                  </a:cubicBezTo>
                  <a:cubicBezTo>
                    <a:pt x="18" y="5"/>
                    <a:pt x="18" y="6"/>
                    <a:pt x="18" y="7"/>
                  </a:cubicBezTo>
                  <a:cubicBezTo>
                    <a:pt x="20" y="8"/>
                    <a:pt x="21" y="8"/>
                    <a:pt x="21" y="11"/>
                  </a:cubicBezTo>
                  <a:cubicBezTo>
                    <a:pt x="21" y="12"/>
                    <a:pt x="22" y="12"/>
                    <a:pt x="23" y="12"/>
                  </a:cubicBezTo>
                  <a:cubicBezTo>
                    <a:pt x="23" y="12"/>
                    <a:pt x="25" y="13"/>
                    <a:pt x="26" y="14"/>
                  </a:cubicBezTo>
                  <a:cubicBezTo>
                    <a:pt x="27" y="16"/>
                    <a:pt x="29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4" y="16"/>
                    <a:pt x="36" y="16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8" y="16"/>
                    <a:pt x="38" y="16"/>
                    <a:pt x="39" y="16"/>
                  </a:cubicBezTo>
                  <a:cubicBezTo>
                    <a:pt x="39" y="15"/>
                    <a:pt x="39" y="15"/>
                    <a:pt x="39" y="14"/>
                  </a:cubicBezTo>
                  <a:cubicBezTo>
                    <a:pt x="40" y="12"/>
                    <a:pt x="43" y="10"/>
                    <a:pt x="45" y="10"/>
                  </a:cubicBezTo>
                  <a:cubicBezTo>
                    <a:pt x="46" y="9"/>
                    <a:pt x="47" y="9"/>
                    <a:pt x="47" y="9"/>
                  </a:cubicBezTo>
                  <a:cubicBezTo>
                    <a:pt x="49" y="9"/>
                    <a:pt x="51" y="8"/>
                    <a:pt x="52" y="8"/>
                  </a:cubicBezTo>
                  <a:cubicBezTo>
                    <a:pt x="53" y="8"/>
                    <a:pt x="53" y="9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5" y="10"/>
                    <a:pt x="55" y="11"/>
                    <a:pt x="56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0" y="12"/>
                    <a:pt x="62" y="14"/>
                    <a:pt x="64" y="15"/>
                  </a:cubicBezTo>
                  <a:cubicBezTo>
                    <a:pt x="65" y="16"/>
                    <a:pt x="66" y="17"/>
                    <a:pt x="67" y="17"/>
                  </a:cubicBezTo>
                  <a:cubicBezTo>
                    <a:pt x="67" y="17"/>
                    <a:pt x="67" y="18"/>
                    <a:pt x="68" y="18"/>
                  </a:cubicBezTo>
                  <a:cubicBezTo>
                    <a:pt x="69" y="18"/>
                    <a:pt x="69" y="19"/>
                    <a:pt x="69" y="22"/>
                  </a:cubicBezTo>
                  <a:cubicBezTo>
                    <a:pt x="69" y="24"/>
                    <a:pt x="69" y="27"/>
                    <a:pt x="68" y="29"/>
                  </a:cubicBezTo>
                  <a:cubicBezTo>
                    <a:pt x="68" y="30"/>
                    <a:pt x="67" y="30"/>
                    <a:pt x="67" y="30"/>
                  </a:cubicBezTo>
                  <a:cubicBezTo>
                    <a:pt x="66" y="30"/>
                    <a:pt x="66" y="30"/>
                    <a:pt x="66" y="31"/>
                  </a:cubicBezTo>
                  <a:cubicBezTo>
                    <a:pt x="66" y="31"/>
                    <a:pt x="66" y="31"/>
                    <a:pt x="67" y="31"/>
                  </a:cubicBezTo>
                  <a:cubicBezTo>
                    <a:pt x="67" y="32"/>
                    <a:pt x="67" y="32"/>
                    <a:pt x="67" y="33"/>
                  </a:cubicBezTo>
                  <a:cubicBezTo>
                    <a:pt x="67" y="33"/>
                    <a:pt x="67" y="34"/>
                    <a:pt x="67" y="34"/>
                  </a:cubicBezTo>
                  <a:cubicBezTo>
                    <a:pt x="67" y="35"/>
                    <a:pt x="66" y="35"/>
                    <a:pt x="66" y="35"/>
                  </a:cubicBezTo>
                  <a:cubicBezTo>
                    <a:pt x="66" y="36"/>
                    <a:pt x="66" y="36"/>
                    <a:pt x="66" y="37"/>
                  </a:cubicBezTo>
                  <a:cubicBezTo>
                    <a:pt x="66" y="38"/>
                    <a:pt x="67" y="40"/>
                    <a:pt x="67" y="40"/>
                  </a:cubicBezTo>
                  <a:cubicBezTo>
                    <a:pt x="67" y="41"/>
                    <a:pt x="68" y="41"/>
                    <a:pt x="68" y="41"/>
                  </a:cubicBezTo>
                  <a:cubicBezTo>
                    <a:pt x="69" y="41"/>
                    <a:pt x="71" y="42"/>
                    <a:pt x="71" y="45"/>
                  </a:cubicBezTo>
                  <a:cubicBezTo>
                    <a:pt x="70" y="47"/>
                    <a:pt x="69" y="48"/>
                    <a:pt x="68" y="49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68" y="50"/>
                    <a:pt x="69" y="52"/>
                    <a:pt x="70" y="53"/>
                  </a:cubicBezTo>
                  <a:cubicBezTo>
                    <a:pt x="70" y="53"/>
                    <a:pt x="70" y="54"/>
                    <a:pt x="70" y="54"/>
                  </a:cubicBezTo>
                  <a:cubicBezTo>
                    <a:pt x="71" y="55"/>
                    <a:pt x="72" y="55"/>
                    <a:pt x="73" y="56"/>
                  </a:cubicBezTo>
                  <a:cubicBezTo>
                    <a:pt x="73" y="56"/>
                    <a:pt x="74" y="56"/>
                    <a:pt x="74" y="56"/>
                  </a:cubicBezTo>
                  <a:cubicBezTo>
                    <a:pt x="76" y="57"/>
                    <a:pt x="76" y="58"/>
                    <a:pt x="75" y="59"/>
                  </a:cubicBezTo>
                  <a:cubicBezTo>
                    <a:pt x="75" y="60"/>
                    <a:pt x="75" y="61"/>
                    <a:pt x="76" y="61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7" y="64"/>
                    <a:pt x="75" y="65"/>
                    <a:pt x="74" y="65"/>
                  </a:cubicBezTo>
                  <a:cubicBezTo>
                    <a:pt x="73" y="66"/>
                    <a:pt x="72" y="66"/>
                    <a:pt x="71" y="67"/>
                  </a:cubicBezTo>
                  <a:cubicBezTo>
                    <a:pt x="71" y="68"/>
                    <a:pt x="70" y="69"/>
                    <a:pt x="70" y="69"/>
                  </a:cubicBezTo>
                  <a:cubicBezTo>
                    <a:pt x="70" y="70"/>
                    <a:pt x="70" y="71"/>
                    <a:pt x="68" y="71"/>
                  </a:cubicBezTo>
                  <a:close/>
                  <a:moveTo>
                    <a:pt x="50" y="61"/>
                  </a:moveTo>
                  <a:cubicBezTo>
                    <a:pt x="52" y="61"/>
                    <a:pt x="53" y="63"/>
                    <a:pt x="53" y="65"/>
                  </a:cubicBezTo>
                  <a:cubicBezTo>
                    <a:pt x="53" y="66"/>
                    <a:pt x="54" y="67"/>
                    <a:pt x="54" y="67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7" y="69"/>
                    <a:pt x="68" y="69"/>
                    <a:pt x="68" y="69"/>
                  </a:cubicBezTo>
                  <a:cubicBezTo>
                    <a:pt x="68" y="69"/>
                    <a:pt x="68" y="69"/>
                    <a:pt x="68" y="69"/>
                  </a:cubicBezTo>
                  <a:cubicBezTo>
                    <a:pt x="68" y="68"/>
                    <a:pt x="69" y="67"/>
                    <a:pt x="70" y="66"/>
                  </a:cubicBezTo>
                  <a:cubicBezTo>
                    <a:pt x="71" y="64"/>
                    <a:pt x="72" y="64"/>
                    <a:pt x="73" y="64"/>
                  </a:cubicBezTo>
                  <a:cubicBezTo>
                    <a:pt x="74" y="63"/>
                    <a:pt x="74" y="63"/>
                    <a:pt x="75" y="62"/>
                  </a:cubicBezTo>
                  <a:cubicBezTo>
                    <a:pt x="73" y="61"/>
                    <a:pt x="73" y="60"/>
                    <a:pt x="73" y="59"/>
                  </a:cubicBezTo>
                  <a:cubicBezTo>
                    <a:pt x="74" y="58"/>
                    <a:pt x="73" y="58"/>
                    <a:pt x="73" y="58"/>
                  </a:cubicBezTo>
                  <a:cubicBezTo>
                    <a:pt x="73" y="58"/>
                    <a:pt x="73" y="58"/>
                    <a:pt x="72" y="57"/>
                  </a:cubicBezTo>
                  <a:cubicBezTo>
                    <a:pt x="71" y="57"/>
                    <a:pt x="69" y="56"/>
                    <a:pt x="68" y="55"/>
                  </a:cubicBezTo>
                  <a:cubicBezTo>
                    <a:pt x="68" y="55"/>
                    <a:pt x="68" y="54"/>
                    <a:pt x="68" y="54"/>
                  </a:cubicBezTo>
                  <a:cubicBezTo>
                    <a:pt x="66" y="52"/>
                    <a:pt x="65" y="50"/>
                    <a:pt x="66" y="49"/>
                  </a:cubicBezTo>
                  <a:cubicBezTo>
                    <a:pt x="67" y="48"/>
                    <a:pt x="67" y="48"/>
                    <a:pt x="67" y="48"/>
                  </a:cubicBezTo>
                  <a:cubicBezTo>
                    <a:pt x="68" y="47"/>
                    <a:pt x="68" y="46"/>
                    <a:pt x="69" y="44"/>
                  </a:cubicBezTo>
                  <a:cubicBezTo>
                    <a:pt x="69" y="43"/>
                    <a:pt x="69" y="43"/>
                    <a:pt x="67" y="43"/>
                  </a:cubicBezTo>
                  <a:cubicBezTo>
                    <a:pt x="67" y="42"/>
                    <a:pt x="66" y="42"/>
                    <a:pt x="65" y="41"/>
                  </a:cubicBezTo>
                  <a:cubicBezTo>
                    <a:pt x="65" y="40"/>
                    <a:pt x="65" y="38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4" y="35"/>
                    <a:pt x="65" y="34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4" y="32"/>
                    <a:pt x="64" y="31"/>
                  </a:cubicBezTo>
                  <a:cubicBezTo>
                    <a:pt x="64" y="29"/>
                    <a:pt x="65" y="29"/>
                    <a:pt x="65" y="29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7" y="26"/>
                    <a:pt x="67" y="24"/>
                    <a:pt x="67" y="22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67" y="19"/>
                    <a:pt x="66" y="19"/>
                    <a:pt x="65" y="19"/>
                  </a:cubicBezTo>
                  <a:cubicBezTo>
                    <a:pt x="65" y="18"/>
                    <a:pt x="64" y="17"/>
                    <a:pt x="63" y="17"/>
                  </a:cubicBezTo>
                  <a:cubicBezTo>
                    <a:pt x="61" y="15"/>
                    <a:pt x="59" y="14"/>
                    <a:pt x="57" y="13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5" y="12"/>
                    <a:pt x="54" y="12"/>
                    <a:pt x="53" y="12"/>
                  </a:cubicBezTo>
                  <a:cubicBezTo>
                    <a:pt x="52" y="12"/>
                    <a:pt x="52" y="11"/>
                    <a:pt x="52" y="10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51" y="10"/>
                    <a:pt x="49" y="11"/>
                    <a:pt x="48" y="11"/>
                  </a:cubicBezTo>
                  <a:cubicBezTo>
                    <a:pt x="47" y="11"/>
                    <a:pt x="46" y="11"/>
                    <a:pt x="46" y="11"/>
                  </a:cubicBezTo>
                  <a:cubicBezTo>
                    <a:pt x="44" y="12"/>
                    <a:pt x="42" y="13"/>
                    <a:pt x="41" y="15"/>
                  </a:cubicBezTo>
                  <a:cubicBezTo>
                    <a:pt x="41" y="15"/>
                    <a:pt x="41" y="16"/>
                    <a:pt x="41" y="16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18"/>
                    <a:pt x="40" y="18"/>
                    <a:pt x="39" y="18"/>
                  </a:cubicBezTo>
                  <a:cubicBezTo>
                    <a:pt x="38" y="18"/>
                    <a:pt x="38" y="18"/>
                    <a:pt x="37" y="1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5" y="18"/>
                    <a:pt x="33" y="18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29" y="18"/>
                    <a:pt x="26" y="17"/>
                    <a:pt x="24" y="15"/>
                  </a:cubicBezTo>
                  <a:cubicBezTo>
                    <a:pt x="24" y="14"/>
                    <a:pt x="23" y="14"/>
                    <a:pt x="22" y="14"/>
                  </a:cubicBezTo>
                  <a:cubicBezTo>
                    <a:pt x="21" y="14"/>
                    <a:pt x="20" y="14"/>
                    <a:pt x="19" y="12"/>
                  </a:cubicBezTo>
                  <a:cubicBezTo>
                    <a:pt x="19" y="9"/>
                    <a:pt x="19" y="9"/>
                    <a:pt x="16" y="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5"/>
                    <a:pt x="16" y="5"/>
                  </a:cubicBezTo>
                  <a:cubicBezTo>
                    <a:pt x="16" y="4"/>
                    <a:pt x="16" y="4"/>
                    <a:pt x="15" y="4"/>
                  </a:cubicBezTo>
                  <a:cubicBezTo>
                    <a:pt x="14" y="3"/>
                    <a:pt x="14" y="4"/>
                    <a:pt x="13" y="5"/>
                  </a:cubicBezTo>
                  <a:cubicBezTo>
                    <a:pt x="13" y="6"/>
                    <a:pt x="12" y="7"/>
                    <a:pt x="11" y="7"/>
                  </a:cubicBezTo>
                  <a:cubicBezTo>
                    <a:pt x="11" y="8"/>
                    <a:pt x="10" y="8"/>
                    <a:pt x="9" y="8"/>
                  </a:cubicBezTo>
                  <a:cubicBezTo>
                    <a:pt x="6" y="8"/>
                    <a:pt x="4" y="5"/>
                    <a:pt x="3" y="3"/>
                  </a:cubicBezTo>
                  <a:cubicBezTo>
                    <a:pt x="2" y="4"/>
                    <a:pt x="2" y="5"/>
                    <a:pt x="2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2" y="10"/>
                    <a:pt x="2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6" y="18"/>
                    <a:pt x="6" y="20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4"/>
                    <a:pt x="9" y="25"/>
                    <a:pt x="9" y="26"/>
                  </a:cubicBezTo>
                  <a:cubicBezTo>
                    <a:pt x="8" y="28"/>
                    <a:pt x="7" y="29"/>
                    <a:pt x="7" y="30"/>
                  </a:cubicBezTo>
                  <a:cubicBezTo>
                    <a:pt x="7" y="31"/>
                    <a:pt x="8" y="33"/>
                    <a:pt x="11" y="35"/>
                  </a:cubicBezTo>
                  <a:cubicBezTo>
                    <a:pt x="14" y="37"/>
                    <a:pt x="15" y="40"/>
                    <a:pt x="16" y="42"/>
                  </a:cubicBezTo>
                  <a:cubicBezTo>
                    <a:pt x="16" y="44"/>
                    <a:pt x="16" y="46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9" y="47"/>
                    <a:pt x="19" y="46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7"/>
                    <a:pt x="22" y="48"/>
                    <a:pt x="23" y="48"/>
                  </a:cubicBezTo>
                  <a:cubicBezTo>
                    <a:pt x="25" y="49"/>
                    <a:pt x="26" y="49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8" y="55"/>
                    <a:pt x="30" y="58"/>
                    <a:pt x="32" y="58"/>
                  </a:cubicBezTo>
                  <a:cubicBezTo>
                    <a:pt x="33" y="59"/>
                    <a:pt x="34" y="60"/>
                    <a:pt x="36" y="61"/>
                  </a:cubicBezTo>
                  <a:cubicBezTo>
                    <a:pt x="37" y="62"/>
                    <a:pt x="38" y="63"/>
                    <a:pt x="40" y="63"/>
                  </a:cubicBezTo>
                  <a:cubicBezTo>
                    <a:pt x="42" y="64"/>
                    <a:pt x="44" y="63"/>
                    <a:pt x="47" y="62"/>
                  </a:cubicBezTo>
                  <a:cubicBezTo>
                    <a:pt x="47" y="61"/>
                    <a:pt x="48" y="61"/>
                    <a:pt x="49" y="61"/>
                  </a:cubicBezTo>
                  <a:cubicBezTo>
                    <a:pt x="49" y="61"/>
                    <a:pt x="49" y="61"/>
                    <a:pt x="50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89" name="Freeform 459"/>
            <p:cNvSpPr>
              <a:spLocks/>
            </p:cNvSpPr>
            <p:nvPr/>
          </p:nvSpPr>
          <p:spPr bwMode="auto">
            <a:xfrm>
              <a:off x="2990" y="1165"/>
              <a:ext cx="74" cy="169"/>
            </a:xfrm>
            <a:custGeom>
              <a:avLst/>
              <a:gdLst>
                <a:gd name="T0" fmla="*/ 0 w 43"/>
                <a:gd name="T1" fmla="*/ 12 h 98"/>
                <a:gd name="T2" fmla="*/ 9 w 43"/>
                <a:gd name="T3" fmla="*/ 20 h 98"/>
                <a:gd name="T4" fmla="*/ 11 w 43"/>
                <a:gd name="T5" fmla="*/ 30 h 98"/>
                <a:gd name="T6" fmla="*/ 12 w 43"/>
                <a:gd name="T7" fmla="*/ 35 h 98"/>
                <a:gd name="T8" fmla="*/ 12 w 43"/>
                <a:gd name="T9" fmla="*/ 40 h 98"/>
                <a:gd name="T10" fmla="*/ 18 w 43"/>
                <a:gd name="T11" fmla="*/ 49 h 98"/>
                <a:gd name="T12" fmla="*/ 18 w 43"/>
                <a:gd name="T13" fmla="*/ 54 h 98"/>
                <a:gd name="T14" fmla="*/ 15 w 43"/>
                <a:gd name="T15" fmla="*/ 57 h 98"/>
                <a:gd name="T16" fmla="*/ 8 w 43"/>
                <a:gd name="T17" fmla="*/ 66 h 98"/>
                <a:gd name="T18" fmla="*/ 1 w 43"/>
                <a:gd name="T19" fmla="*/ 73 h 98"/>
                <a:gd name="T20" fmla="*/ 4 w 43"/>
                <a:gd name="T21" fmla="*/ 83 h 98"/>
                <a:gd name="T22" fmla="*/ 8 w 43"/>
                <a:gd name="T23" fmla="*/ 93 h 98"/>
                <a:gd name="T24" fmla="*/ 9 w 43"/>
                <a:gd name="T25" fmla="*/ 96 h 98"/>
                <a:gd name="T26" fmla="*/ 10 w 43"/>
                <a:gd name="T27" fmla="*/ 95 h 98"/>
                <a:gd name="T28" fmla="*/ 21 w 43"/>
                <a:gd name="T29" fmla="*/ 92 h 98"/>
                <a:gd name="T30" fmla="*/ 34 w 43"/>
                <a:gd name="T31" fmla="*/ 85 h 98"/>
                <a:gd name="T32" fmla="*/ 42 w 43"/>
                <a:gd name="T33" fmla="*/ 74 h 98"/>
                <a:gd name="T34" fmla="*/ 40 w 43"/>
                <a:gd name="T35" fmla="*/ 68 h 98"/>
                <a:gd name="T36" fmla="*/ 38 w 43"/>
                <a:gd name="T37" fmla="*/ 61 h 98"/>
                <a:gd name="T38" fmla="*/ 36 w 43"/>
                <a:gd name="T39" fmla="*/ 51 h 98"/>
                <a:gd name="T40" fmla="*/ 37 w 43"/>
                <a:gd name="T41" fmla="*/ 45 h 98"/>
                <a:gd name="T42" fmla="*/ 34 w 43"/>
                <a:gd name="T43" fmla="*/ 36 h 98"/>
                <a:gd name="T44" fmla="*/ 35 w 43"/>
                <a:gd name="T45" fmla="*/ 25 h 98"/>
                <a:gd name="T46" fmla="*/ 31 w 43"/>
                <a:gd name="T47" fmla="*/ 20 h 98"/>
                <a:gd name="T48" fmla="*/ 31 w 43"/>
                <a:gd name="T49" fmla="*/ 14 h 98"/>
                <a:gd name="T50" fmla="*/ 33 w 43"/>
                <a:gd name="T51" fmla="*/ 12 h 98"/>
                <a:gd name="T52" fmla="*/ 34 w 43"/>
                <a:gd name="T53" fmla="*/ 8 h 98"/>
                <a:gd name="T54" fmla="*/ 29 w 43"/>
                <a:gd name="T55" fmla="*/ 1 h 98"/>
                <a:gd name="T56" fmla="*/ 22 w 43"/>
                <a:gd name="T57" fmla="*/ 4 h 98"/>
                <a:gd name="T58" fmla="*/ 20 w 43"/>
                <a:gd name="T59" fmla="*/ 10 h 98"/>
                <a:gd name="T60" fmla="*/ 16 w 43"/>
                <a:gd name="T61" fmla="*/ 16 h 98"/>
                <a:gd name="T62" fmla="*/ 13 w 43"/>
                <a:gd name="T63" fmla="*/ 15 h 98"/>
                <a:gd name="T64" fmla="*/ 10 w 43"/>
                <a:gd name="T65" fmla="*/ 16 h 98"/>
                <a:gd name="T66" fmla="*/ 3 w 43"/>
                <a:gd name="T67" fmla="*/ 10 h 98"/>
                <a:gd name="T68" fmla="*/ 0 w 43"/>
                <a:gd name="T69" fmla="*/ 1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3" h="98">
                  <a:moveTo>
                    <a:pt x="0" y="12"/>
                  </a:moveTo>
                  <a:cubicBezTo>
                    <a:pt x="3" y="15"/>
                    <a:pt x="6" y="17"/>
                    <a:pt x="9" y="20"/>
                  </a:cubicBezTo>
                  <a:cubicBezTo>
                    <a:pt x="12" y="23"/>
                    <a:pt x="11" y="26"/>
                    <a:pt x="11" y="30"/>
                  </a:cubicBezTo>
                  <a:cubicBezTo>
                    <a:pt x="11" y="32"/>
                    <a:pt x="11" y="33"/>
                    <a:pt x="12" y="35"/>
                  </a:cubicBezTo>
                  <a:cubicBezTo>
                    <a:pt x="13" y="37"/>
                    <a:pt x="12" y="38"/>
                    <a:pt x="12" y="40"/>
                  </a:cubicBezTo>
                  <a:cubicBezTo>
                    <a:pt x="12" y="45"/>
                    <a:pt x="17" y="46"/>
                    <a:pt x="18" y="49"/>
                  </a:cubicBezTo>
                  <a:cubicBezTo>
                    <a:pt x="18" y="50"/>
                    <a:pt x="20" y="53"/>
                    <a:pt x="18" y="54"/>
                  </a:cubicBezTo>
                  <a:cubicBezTo>
                    <a:pt x="15" y="55"/>
                    <a:pt x="17" y="55"/>
                    <a:pt x="15" y="57"/>
                  </a:cubicBezTo>
                  <a:cubicBezTo>
                    <a:pt x="13" y="60"/>
                    <a:pt x="11" y="64"/>
                    <a:pt x="8" y="66"/>
                  </a:cubicBezTo>
                  <a:cubicBezTo>
                    <a:pt x="5" y="69"/>
                    <a:pt x="3" y="69"/>
                    <a:pt x="1" y="73"/>
                  </a:cubicBezTo>
                  <a:cubicBezTo>
                    <a:pt x="0" y="75"/>
                    <a:pt x="3" y="81"/>
                    <a:pt x="4" y="83"/>
                  </a:cubicBezTo>
                  <a:cubicBezTo>
                    <a:pt x="0" y="86"/>
                    <a:pt x="4" y="96"/>
                    <a:pt x="8" y="93"/>
                  </a:cubicBezTo>
                  <a:cubicBezTo>
                    <a:pt x="8" y="94"/>
                    <a:pt x="9" y="95"/>
                    <a:pt x="9" y="96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12" y="98"/>
                    <a:pt x="18" y="92"/>
                    <a:pt x="21" y="92"/>
                  </a:cubicBezTo>
                  <a:cubicBezTo>
                    <a:pt x="27" y="91"/>
                    <a:pt x="29" y="89"/>
                    <a:pt x="34" y="85"/>
                  </a:cubicBezTo>
                  <a:cubicBezTo>
                    <a:pt x="37" y="81"/>
                    <a:pt x="39" y="77"/>
                    <a:pt x="42" y="74"/>
                  </a:cubicBezTo>
                  <a:cubicBezTo>
                    <a:pt x="43" y="72"/>
                    <a:pt x="41" y="69"/>
                    <a:pt x="40" y="68"/>
                  </a:cubicBezTo>
                  <a:cubicBezTo>
                    <a:pt x="38" y="65"/>
                    <a:pt x="38" y="65"/>
                    <a:pt x="38" y="61"/>
                  </a:cubicBezTo>
                  <a:cubicBezTo>
                    <a:pt x="39" y="58"/>
                    <a:pt x="36" y="55"/>
                    <a:pt x="36" y="51"/>
                  </a:cubicBezTo>
                  <a:cubicBezTo>
                    <a:pt x="36" y="49"/>
                    <a:pt x="38" y="47"/>
                    <a:pt x="37" y="45"/>
                  </a:cubicBezTo>
                  <a:cubicBezTo>
                    <a:pt x="36" y="42"/>
                    <a:pt x="35" y="39"/>
                    <a:pt x="34" y="36"/>
                  </a:cubicBezTo>
                  <a:cubicBezTo>
                    <a:pt x="33" y="32"/>
                    <a:pt x="38" y="30"/>
                    <a:pt x="35" y="25"/>
                  </a:cubicBezTo>
                  <a:cubicBezTo>
                    <a:pt x="34" y="23"/>
                    <a:pt x="33" y="22"/>
                    <a:pt x="31" y="20"/>
                  </a:cubicBezTo>
                  <a:cubicBezTo>
                    <a:pt x="30" y="19"/>
                    <a:pt x="32" y="16"/>
                    <a:pt x="31" y="14"/>
                  </a:cubicBezTo>
                  <a:cubicBezTo>
                    <a:pt x="32" y="14"/>
                    <a:pt x="33" y="13"/>
                    <a:pt x="33" y="12"/>
                  </a:cubicBezTo>
                  <a:cubicBezTo>
                    <a:pt x="32" y="10"/>
                    <a:pt x="34" y="10"/>
                    <a:pt x="34" y="8"/>
                  </a:cubicBezTo>
                  <a:cubicBezTo>
                    <a:pt x="34" y="5"/>
                    <a:pt x="32" y="3"/>
                    <a:pt x="29" y="1"/>
                  </a:cubicBezTo>
                  <a:cubicBezTo>
                    <a:pt x="28" y="0"/>
                    <a:pt x="23" y="3"/>
                    <a:pt x="22" y="4"/>
                  </a:cubicBezTo>
                  <a:cubicBezTo>
                    <a:pt x="20" y="4"/>
                    <a:pt x="20" y="8"/>
                    <a:pt x="20" y="10"/>
                  </a:cubicBezTo>
                  <a:cubicBezTo>
                    <a:pt x="20" y="14"/>
                    <a:pt x="18" y="14"/>
                    <a:pt x="16" y="16"/>
                  </a:cubicBezTo>
                  <a:cubicBezTo>
                    <a:pt x="15" y="17"/>
                    <a:pt x="14" y="15"/>
                    <a:pt x="13" y="15"/>
                  </a:cubicBezTo>
                  <a:cubicBezTo>
                    <a:pt x="12" y="14"/>
                    <a:pt x="12" y="16"/>
                    <a:pt x="10" y="16"/>
                  </a:cubicBezTo>
                  <a:cubicBezTo>
                    <a:pt x="6" y="15"/>
                    <a:pt x="5" y="13"/>
                    <a:pt x="3" y="10"/>
                  </a:cubicBezTo>
                  <a:cubicBezTo>
                    <a:pt x="1" y="8"/>
                    <a:pt x="2" y="11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0" name="Freeform 460"/>
            <p:cNvSpPr>
              <a:spLocks noEditPoints="1"/>
            </p:cNvSpPr>
            <p:nvPr/>
          </p:nvSpPr>
          <p:spPr bwMode="auto">
            <a:xfrm>
              <a:off x="2986" y="1165"/>
              <a:ext cx="80" cy="168"/>
            </a:xfrm>
            <a:custGeom>
              <a:avLst/>
              <a:gdLst>
                <a:gd name="T0" fmla="*/ 10 w 46"/>
                <a:gd name="T1" fmla="*/ 94 h 97"/>
                <a:gd name="T2" fmla="*/ 4 w 46"/>
                <a:gd name="T3" fmla="*/ 83 h 97"/>
                <a:gd name="T4" fmla="*/ 7 w 46"/>
                <a:gd name="T5" fmla="*/ 68 h 97"/>
                <a:gd name="T6" fmla="*/ 16 w 46"/>
                <a:gd name="T7" fmla="*/ 57 h 97"/>
                <a:gd name="T8" fmla="*/ 19 w 46"/>
                <a:gd name="T9" fmla="*/ 50 h 97"/>
                <a:gd name="T10" fmla="*/ 13 w 46"/>
                <a:gd name="T11" fmla="*/ 40 h 97"/>
                <a:gd name="T12" fmla="*/ 12 w 46"/>
                <a:gd name="T13" fmla="*/ 30 h 97"/>
                <a:gd name="T14" fmla="*/ 1 w 46"/>
                <a:gd name="T15" fmla="*/ 13 h 97"/>
                <a:gd name="T16" fmla="*/ 3 w 46"/>
                <a:gd name="T17" fmla="*/ 10 h 97"/>
                <a:gd name="T18" fmla="*/ 7 w 46"/>
                <a:gd name="T19" fmla="*/ 11 h 97"/>
                <a:gd name="T20" fmla="*/ 15 w 46"/>
                <a:gd name="T21" fmla="*/ 13 h 97"/>
                <a:gd name="T22" fmla="*/ 17 w 46"/>
                <a:gd name="T23" fmla="*/ 15 h 97"/>
                <a:gd name="T24" fmla="*/ 21 w 46"/>
                <a:gd name="T25" fmla="*/ 9 h 97"/>
                <a:gd name="T26" fmla="*/ 32 w 46"/>
                <a:gd name="T27" fmla="*/ 1 h 97"/>
                <a:gd name="T28" fmla="*/ 36 w 46"/>
                <a:gd name="T29" fmla="*/ 10 h 97"/>
                <a:gd name="T30" fmla="*/ 34 w 46"/>
                <a:gd name="T31" fmla="*/ 15 h 97"/>
                <a:gd name="T32" fmla="*/ 38 w 46"/>
                <a:gd name="T33" fmla="*/ 25 h 97"/>
                <a:gd name="T34" fmla="*/ 39 w 46"/>
                <a:gd name="T35" fmla="*/ 41 h 97"/>
                <a:gd name="T36" fmla="*/ 39 w 46"/>
                <a:gd name="T37" fmla="*/ 51 h 97"/>
                <a:gd name="T38" fmla="*/ 43 w 46"/>
                <a:gd name="T39" fmla="*/ 67 h 97"/>
                <a:gd name="T40" fmla="*/ 43 w 46"/>
                <a:gd name="T41" fmla="*/ 76 h 97"/>
                <a:gd name="T42" fmla="*/ 20 w 46"/>
                <a:gd name="T43" fmla="*/ 94 h 97"/>
                <a:gd name="T44" fmla="*/ 12 w 46"/>
                <a:gd name="T45" fmla="*/ 96 h 97"/>
                <a:gd name="T46" fmla="*/ 13 w 46"/>
                <a:gd name="T47" fmla="*/ 94 h 97"/>
                <a:gd name="T48" fmla="*/ 35 w 46"/>
                <a:gd name="T49" fmla="*/ 84 h 97"/>
                <a:gd name="T50" fmla="*/ 42 w 46"/>
                <a:gd name="T51" fmla="*/ 69 h 97"/>
                <a:gd name="T52" fmla="*/ 38 w 46"/>
                <a:gd name="T53" fmla="*/ 56 h 97"/>
                <a:gd name="T54" fmla="*/ 38 w 46"/>
                <a:gd name="T55" fmla="*/ 46 h 97"/>
                <a:gd name="T56" fmla="*/ 36 w 46"/>
                <a:gd name="T57" fmla="*/ 31 h 97"/>
                <a:gd name="T58" fmla="*/ 32 w 46"/>
                <a:gd name="T59" fmla="*/ 17 h 97"/>
                <a:gd name="T60" fmla="*/ 32 w 46"/>
                <a:gd name="T61" fmla="*/ 13 h 97"/>
                <a:gd name="T62" fmla="*/ 35 w 46"/>
                <a:gd name="T63" fmla="*/ 8 h 97"/>
                <a:gd name="T64" fmla="*/ 26 w 46"/>
                <a:gd name="T65" fmla="*/ 4 h 97"/>
                <a:gd name="T66" fmla="*/ 23 w 46"/>
                <a:gd name="T67" fmla="*/ 10 h 97"/>
                <a:gd name="T68" fmla="*/ 18 w 46"/>
                <a:gd name="T69" fmla="*/ 17 h 97"/>
                <a:gd name="T70" fmla="*/ 15 w 46"/>
                <a:gd name="T71" fmla="*/ 16 h 97"/>
                <a:gd name="T72" fmla="*/ 5 w 46"/>
                <a:gd name="T73" fmla="*/ 12 h 97"/>
                <a:gd name="T74" fmla="*/ 11 w 46"/>
                <a:gd name="T75" fmla="*/ 19 h 97"/>
                <a:gd name="T76" fmla="*/ 15 w 46"/>
                <a:gd name="T77" fmla="*/ 35 h 97"/>
                <a:gd name="T78" fmla="*/ 18 w 46"/>
                <a:gd name="T79" fmla="*/ 45 h 97"/>
                <a:gd name="T80" fmla="*/ 21 w 46"/>
                <a:gd name="T81" fmla="*/ 54 h 97"/>
                <a:gd name="T82" fmla="*/ 16 w 46"/>
                <a:gd name="T83" fmla="*/ 60 h 97"/>
                <a:gd name="T84" fmla="*/ 4 w 46"/>
                <a:gd name="T85" fmla="*/ 74 h 97"/>
                <a:gd name="T86" fmla="*/ 6 w 46"/>
                <a:gd name="T87" fmla="*/ 84 h 97"/>
                <a:gd name="T88" fmla="*/ 10 w 46"/>
                <a:gd name="T89" fmla="*/ 92 h 97"/>
                <a:gd name="T90" fmla="*/ 12 w 46"/>
                <a:gd name="T91" fmla="*/ 9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97">
                  <a:moveTo>
                    <a:pt x="10" y="97"/>
                  </a:moveTo>
                  <a:cubicBezTo>
                    <a:pt x="10" y="96"/>
                    <a:pt x="10" y="96"/>
                    <a:pt x="10" y="96"/>
                  </a:cubicBezTo>
                  <a:cubicBezTo>
                    <a:pt x="10" y="95"/>
                    <a:pt x="10" y="95"/>
                    <a:pt x="10" y="94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7" y="95"/>
                    <a:pt x="5" y="93"/>
                    <a:pt x="4" y="89"/>
                  </a:cubicBezTo>
                  <a:cubicBezTo>
                    <a:pt x="3" y="87"/>
                    <a:pt x="3" y="85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79"/>
                    <a:pt x="1" y="75"/>
                    <a:pt x="2" y="73"/>
                  </a:cubicBezTo>
                  <a:cubicBezTo>
                    <a:pt x="4" y="70"/>
                    <a:pt x="5" y="69"/>
                    <a:pt x="7" y="68"/>
                  </a:cubicBezTo>
                  <a:cubicBezTo>
                    <a:pt x="7" y="67"/>
                    <a:pt x="8" y="67"/>
                    <a:pt x="9" y="66"/>
                  </a:cubicBezTo>
                  <a:cubicBezTo>
                    <a:pt x="11" y="64"/>
                    <a:pt x="13" y="62"/>
                    <a:pt x="14" y="59"/>
                  </a:cubicBezTo>
                  <a:cubicBezTo>
                    <a:pt x="15" y="58"/>
                    <a:pt x="16" y="58"/>
                    <a:pt x="16" y="57"/>
                  </a:cubicBezTo>
                  <a:cubicBezTo>
                    <a:pt x="17" y="56"/>
                    <a:pt x="17" y="56"/>
                    <a:pt x="17" y="55"/>
                  </a:cubicBezTo>
                  <a:cubicBezTo>
                    <a:pt x="17" y="54"/>
                    <a:pt x="18" y="54"/>
                    <a:pt x="20" y="53"/>
                  </a:cubicBezTo>
                  <a:cubicBezTo>
                    <a:pt x="20" y="52"/>
                    <a:pt x="20" y="51"/>
                    <a:pt x="19" y="50"/>
                  </a:cubicBezTo>
                  <a:cubicBezTo>
                    <a:pt x="19" y="50"/>
                    <a:pt x="19" y="50"/>
                    <a:pt x="19" y="49"/>
                  </a:cubicBezTo>
                  <a:cubicBezTo>
                    <a:pt x="19" y="48"/>
                    <a:pt x="18" y="47"/>
                    <a:pt x="17" y="46"/>
                  </a:cubicBezTo>
                  <a:cubicBezTo>
                    <a:pt x="15" y="45"/>
                    <a:pt x="13" y="43"/>
                    <a:pt x="13" y="40"/>
                  </a:cubicBezTo>
                  <a:cubicBezTo>
                    <a:pt x="13" y="39"/>
                    <a:pt x="13" y="39"/>
                    <a:pt x="13" y="38"/>
                  </a:cubicBezTo>
                  <a:cubicBezTo>
                    <a:pt x="13" y="37"/>
                    <a:pt x="14" y="36"/>
                    <a:pt x="13" y="35"/>
                  </a:cubicBezTo>
                  <a:cubicBezTo>
                    <a:pt x="12" y="33"/>
                    <a:pt x="12" y="32"/>
                    <a:pt x="12" y="30"/>
                  </a:cubicBezTo>
                  <a:cubicBezTo>
                    <a:pt x="12" y="30"/>
                    <a:pt x="12" y="29"/>
                    <a:pt x="12" y="29"/>
                  </a:cubicBezTo>
                  <a:cubicBezTo>
                    <a:pt x="12" y="25"/>
                    <a:pt x="12" y="23"/>
                    <a:pt x="10" y="20"/>
                  </a:cubicBezTo>
                  <a:cubicBezTo>
                    <a:pt x="7" y="18"/>
                    <a:pt x="4" y="15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9"/>
                    <a:pt x="3" y="8"/>
                    <a:pt x="4" y="8"/>
                  </a:cubicBezTo>
                  <a:cubicBezTo>
                    <a:pt x="5" y="8"/>
                    <a:pt x="5" y="9"/>
                    <a:pt x="6" y="10"/>
                  </a:cubicBezTo>
                  <a:cubicBezTo>
                    <a:pt x="6" y="10"/>
                    <a:pt x="7" y="11"/>
                    <a:pt x="7" y="11"/>
                  </a:cubicBezTo>
                  <a:cubicBezTo>
                    <a:pt x="9" y="13"/>
                    <a:pt x="9" y="15"/>
                    <a:pt x="12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4"/>
                    <a:pt x="14" y="13"/>
                    <a:pt x="15" y="13"/>
                  </a:cubicBezTo>
                  <a:cubicBezTo>
                    <a:pt x="15" y="13"/>
                    <a:pt x="16" y="14"/>
                    <a:pt x="16" y="14"/>
                  </a:cubicBezTo>
                  <a:cubicBezTo>
                    <a:pt x="16" y="14"/>
                    <a:pt x="16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20" y="13"/>
                    <a:pt x="21" y="13"/>
                    <a:pt x="21" y="10"/>
                  </a:cubicBezTo>
                  <a:cubicBezTo>
                    <a:pt x="21" y="10"/>
                    <a:pt x="21" y="10"/>
                    <a:pt x="21" y="9"/>
                  </a:cubicBezTo>
                  <a:cubicBezTo>
                    <a:pt x="21" y="7"/>
                    <a:pt x="21" y="4"/>
                    <a:pt x="24" y="3"/>
                  </a:cubicBezTo>
                  <a:cubicBezTo>
                    <a:pt x="24" y="3"/>
                    <a:pt x="24" y="2"/>
                    <a:pt x="25" y="2"/>
                  </a:cubicBezTo>
                  <a:cubicBezTo>
                    <a:pt x="28" y="1"/>
                    <a:pt x="31" y="0"/>
                    <a:pt x="32" y="1"/>
                  </a:cubicBezTo>
                  <a:cubicBezTo>
                    <a:pt x="32" y="1"/>
                    <a:pt x="33" y="1"/>
                    <a:pt x="33" y="1"/>
                  </a:cubicBezTo>
                  <a:cubicBezTo>
                    <a:pt x="35" y="3"/>
                    <a:pt x="37" y="5"/>
                    <a:pt x="37" y="8"/>
                  </a:cubicBezTo>
                  <a:cubicBezTo>
                    <a:pt x="37" y="9"/>
                    <a:pt x="36" y="10"/>
                    <a:pt x="36" y="10"/>
                  </a:cubicBezTo>
                  <a:cubicBezTo>
                    <a:pt x="36" y="11"/>
                    <a:pt x="35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2"/>
                    <a:pt x="36" y="14"/>
                    <a:pt x="34" y="15"/>
                  </a:cubicBezTo>
                  <a:cubicBezTo>
                    <a:pt x="34" y="16"/>
                    <a:pt x="34" y="17"/>
                    <a:pt x="34" y="17"/>
                  </a:cubicBezTo>
                  <a:cubicBezTo>
                    <a:pt x="34" y="18"/>
                    <a:pt x="34" y="19"/>
                    <a:pt x="34" y="19"/>
                  </a:cubicBezTo>
                  <a:cubicBezTo>
                    <a:pt x="36" y="21"/>
                    <a:pt x="37" y="22"/>
                    <a:pt x="38" y="25"/>
                  </a:cubicBezTo>
                  <a:cubicBezTo>
                    <a:pt x="40" y="28"/>
                    <a:pt x="39" y="30"/>
                    <a:pt x="38" y="31"/>
                  </a:cubicBezTo>
                  <a:cubicBezTo>
                    <a:pt x="37" y="33"/>
                    <a:pt x="36" y="34"/>
                    <a:pt x="37" y="36"/>
                  </a:cubicBezTo>
                  <a:cubicBezTo>
                    <a:pt x="38" y="37"/>
                    <a:pt x="38" y="39"/>
                    <a:pt x="39" y="41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6"/>
                    <a:pt x="40" y="48"/>
                    <a:pt x="39" y="49"/>
                  </a:cubicBezTo>
                  <a:cubicBezTo>
                    <a:pt x="39" y="49"/>
                    <a:pt x="39" y="50"/>
                    <a:pt x="39" y="51"/>
                  </a:cubicBezTo>
                  <a:cubicBezTo>
                    <a:pt x="39" y="52"/>
                    <a:pt x="39" y="54"/>
                    <a:pt x="40" y="55"/>
                  </a:cubicBezTo>
                  <a:cubicBezTo>
                    <a:pt x="41" y="57"/>
                    <a:pt x="42" y="59"/>
                    <a:pt x="41" y="62"/>
                  </a:cubicBezTo>
                  <a:cubicBezTo>
                    <a:pt x="41" y="65"/>
                    <a:pt x="41" y="65"/>
                    <a:pt x="43" y="67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4" y="69"/>
                    <a:pt x="46" y="72"/>
                    <a:pt x="45" y="74"/>
                  </a:cubicBezTo>
                  <a:cubicBezTo>
                    <a:pt x="44" y="75"/>
                    <a:pt x="44" y="76"/>
                    <a:pt x="43" y="76"/>
                  </a:cubicBezTo>
                  <a:cubicBezTo>
                    <a:pt x="41" y="79"/>
                    <a:pt x="39" y="83"/>
                    <a:pt x="36" y="85"/>
                  </a:cubicBezTo>
                  <a:cubicBezTo>
                    <a:pt x="31" y="90"/>
                    <a:pt x="30" y="92"/>
                    <a:pt x="23" y="93"/>
                  </a:cubicBezTo>
                  <a:cubicBezTo>
                    <a:pt x="22" y="93"/>
                    <a:pt x="21" y="94"/>
                    <a:pt x="20" y="94"/>
                  </a:cubicBezTo>
                  <a:cubicBezTo>
                    <a:pt x="18" y="95"/>
                    <a:pt x="16" y="97"/>
                    <a:pt x="14" y="97"/>
                  </a:cubicBezTo>
                  <a:cubicBezTo>
                    <a:pt x="13" y="97"/>
                    <a:pt x="13" y="97"/>
                    <a:pt x="12" y="96"/>
                  </a:cubicBezTo>
                  <a:cubicBezTo>
                    <a:pt x="12" y="96"/>
                    <a:pt x="12" y="96"/>
                    <a:pt x="12" y="96"/>
                  </a:cubicBezTo>
                  <a:lnTo>
                    <a:pt x="10" y="97"/>
                  </a:lnTo>
                  <a:close/>
                  <a:moveTo>
                    <a:pt x="13" y="93"/>
                  </a:moveTo>
                  <a:cubicBezTo>
                    <a:pt x="13" y="94"/>
                    <a:pt x="13" y="94"/>
                    <a:pt x="13" y="94"/>
                  </a:cubicBezTo>
                  <a:cubicBezTo>
                    <a:pt x="14" y="96"/>
                    <a:pt x="17" y="94"/>
                    <a:pt x="19" y="93"/>
                  </a:cubicBezTo>
                  <a:cubicBezTo>
                    <a:pt x="20" y="92"/>
                    <a:pt x="21" y="91"/>
                    <a:pt x="22" y="91"/>
                  </a:cubicBezTo>
                  <a:cubicBezTo>
                    <a:pt x="29" y="90"/>
                    <a:pt x="30" y="88"/>
                    <a:pt x="35" y="84"/>
                  </a:cubicBezTo>
                  <a:cubicBezTo>
                    <a:pt x="38" y="81"/>
                    <a:pt x="40" y="78"/>
                    <a:pt x="42" y="75"/>
                  </a:cubicBezTo>
                  <a:cubicBezTo>
                    <a:pt x="42" y="75"/>
                    <a:pt x="43" y="74"/>
                    <a:pt x="43" y="73"/>
                  </a:cubicBezTo>
                  <a:cubicBezTo>
                    <a:pt x="44" y="72"/>
                    <a:pt x="43" y="71"/>
                    <a:pt x="42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39" y="66"/>
                    <a:pt x="39" y="65"/>
                    <a:pt x="40" y="61"/>
                  </a:cubicBezTo>
                  <a:cubicBezTo>
                    <a:pt x="40" y="60"/>
                    <a:pt x="39" y="58"/>
                    <a:pt x="38" y="56"/>
                  </a:cubicBezTo>
                  <a:cubicBezTo>
                    <a:pt x="38" y="55"/>
                    <a:pt x="37" y="53"/>
                    <a:pt x="37" y="51"/>
                  </a:cubicBezTo>
                  <a:cubicBezTo>
                    <a:pt x="37" y="50"/>
                    <a:pt x="37" y="49"/>
                    <a:pt x="37" y="48"/>
                  </a:cubicBezTo>
                  <a:cubicBezTo>
                    <a:pt x="38" y="47"/>
                    <a:pt x="38" y="46"/>
                    <a:pt x="38" y="46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6" y="40"/>
                    <a:pt x="36" y="38"/>
                    <a:pt x="35" y="36"/>
                  </a:cubicBezTo>
                  <a:cubicBezTo>
                    <a:pt x="34" y="34"/>
                    <a:pt x="35" y="32"/>
                    <a:pt x="36" y="31"/>
                  </a:cubicBezTo>
                  <a:cubicBezTo>
                    <a:pt x="37" y="29"/>
                    <a:pt x="37" y="28"/>
                    <a:pt x="37" y="26"/>
                  </a:cubicBezTo>
                  <a:cubicBezTo>
                    <a:pt x="35" y="23"/>
                    <a:pt x="34" y="22"/>
                    <a:pt x="33" y="21"/>
                  </a:cubicBezTo>
                  <a:cubicBezTo>
                    <a:pt x="32" y="20"/>
                    <a:pt x="32" y="18"/>
                    <a:pt x="32" y="17"/>
                  </a:cubicBezTo>
                  <a:cubicBezTo>
                    <a:pt x="32" y="16"/>
                    <a:pt x="32" y="15"/>
                    <a:pt x="32" y="15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3" y="13"/>
                    <a:pt x="34" y="12"/>
                    <a:pt x="34" y="12"/>
                  </a:cubicBezTo>
                  <a:cubicBezTo>
                    <a:pt x="33" y="10"/>
                    <a:pt x="34" y="9"/>
                    <a:pt x="34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5" y="6"/>
                    <a:pt x="34" y="5"/>
                    <a:pt x="32" y="3"/>
                  </a:cubicBezTo>
                  <a:cubicBezTo>
                    <a:pt x="31" y="3"/>
                    <a:pt x="31" y="2"/>
                    <a:pt x="31" y="2"/>
                  </a:cubicBezTo>
                  <a:cubicBezTo>
                    <a:pt x="30" y="2"/>
                    <a:pt x="27" y="3"/>
                    <a:pt x="26" y="4"/>
                  </a:cubicBezTo>
                  <a:cubicBezTo>
                    <a:pt x="25" y="4"/>
                    <a:pt x="25" y="4"/>
                    <a:pt x="24" y="5"/>
                  </a:cubicBezTo>
                  <a:cubicBezTo>
                    <a:pt x="23" y="5"/>
                    <a:pt x="23" y="7"/>
                    <a:pt x="23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4"/>
                    <a:pt x="21" y="15"/>
                    <a:pt x="20" y="16"/>
                  </a:cubicBezTo>
                  <a:cubicBezTo>
                    <a:pt x="19" y="16"/>
                    <a:pt x="19" y="17"/>
                    <a:pt x="19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7" y="17"/>
                    <a:pt x="16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8" y="16"/>
                    <a:pt x="7" y="15"/>
                    <a:pt x="5" y="12"/>
                  </a:cubicBezTo>
                  <a:cubicBezTo>
                    <a:pt x="5" y="12"/>
                    <a:pt x="5" y="11"/>
                    <a:pt x="4" y="11"/>
                  </a:cubicBezTo>
                  <a:cubicBezTo>
                    <a:pt x="4" y="11"/>
                    <a:pt x="4" y="12"/>
                    <a:pt x="3" y="12"/>
                  </a:cubicBezTo>
                  <a:cubicBezTo>
                    <a:pt x="6" y="14"/>
                    <a:pt x="9" y="17"/>
                    <a:pt x="11" y="19"/>
                  </a:cubicBezTo>
                  <a:cubicBezTo>
                    <a:pt x="14" y="22"/>
                    <a:pt x="14" y="25"/>
                    <a:pt x="14" y="29"/>
                  </a:cubicBezTo>
                  <a:cubicBezTo>
                    <a:pt x="14" y="29"/>
                    <a:pt x="14" y="30"/>
                    <a:pt x="14" y="30"/>
                  </a:cubicBezTo>
                  <a:cubicBezTo>
                    <a:pt x="14" y="32"/>
                    <a:pt x="14" y="33"/>
                    <a:pt x="15" y="35"/>
                  </a:cubicBezTo>
                  <a:cubicBezTo>
                    <a:pt x="16" y="36"/>
                    <a:pt x="15" y="37"/>
                    <a:pt x="15" y="38"/>
                  </a:cubicBezTo>
                  <a:cubicBezTo>
                    <a:pt x="15" y="39"/>
                    <a:pt x="15" y="40"/>
                    <a:pt x="15" y="40"/>
                  </a:cubicBezTo>
                  <a:cubicBezTo>
                    <a:pt x="15" y="42"/>
                    <a:pt x="16" y="44"/>
                    <a:pt x="18" y="45"/>
                  </a:cubicBezTo>
                  <a:cubicBezTo>
                    <a:pt x="19" y="46"/>
                    <a:pt x="21" y="47"/>
                    <a:pt x="21" y="49"/>
                  </a:cubicBezTo>
                  <a:cubicBezTo>
                    <a:pt x="21" y="49"/>
                    <a:pt x="21" y="50"/>
                    <a:pt x="21" y="50"/>
                  </a:cubicBezTo>
                  <a:cubicBezTo>
                    <a:pt x="22" y="51"/>
                    <a:pt x="23" y="54"/>
                    <a:pt x="21" y="54"/>
                  </a:cubicBezTo>
                  <a:cubicBezTo>
                    <a:pt x="19" y="55"/>
                    <a:pt x="19" y="55"/>
                    <a:pt x="19" y="56"/>
                  </a:cubicBezTo>
                  <a:cubicBezTo>
                    <a:pt x="19" y="56"/>
                    <a:pt x="19" y="57"/>
                    <a:pt x="18" y="58"/>
                  </a:cubicBezTo>
                  <a:cubicBezTo>
                    <a:pt x="17" y="59"/>
                    <a:pt x="17" y="60"/>
                    <a:pt x="16" y="60"/>
                  </a:cubicBezTo>
                  <a:cubicBezTo>
                    <a:pt x="14" y="63"/>
                    <a:pt x="13" y="65"/>
                    <a:pt x="11" y="67"/>
                  </a:cubicBezTo>
                  <a:cubicBezTo>
                    <a:pt x="10" y="68"/>
                    <a:pt x="9" y="69"/>
                    <a:pt x="8" y="70"/>
                  </a:cubicBezTo>
                  <a:cubicBezTo>
                    <a:pt x="6" y="71"/>
                    <a:pt x="5" y="71"/>
                    <a:pt x="4" y="74"/>
                  </a:cubicBezTo>
                  <a:cubicBezTo>
                    <a:pt x="3" y="75"/>
                    <a:pt x="6" y="81"/>
                    <a:pt x="6" y="82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5" y="85"/>
                    <a:pt x="5" y="87"/>
                    <a:pt x="6" y="89"/>
                  </a:cubicBezTo>
                  <a:cubicBezTo>
                    <a:pt x="6" y="91"/>
                    <a:pt x="7" y="92"/>
                    <a:pt x="8" y="92"/>
                  </a:cubicBezTo>
                  <a:cubicBezTo>
                    <a:pt x="9" y="92"/>
                    <a:pt x="9" y="92"/>
                    <a:pt x="10" y="92"/>
                  </a:cubicBezTo>
                  <a:cubicBezTo>
                    <a:pt x="11" y="91"/>
                    <a:pt x="11" y="91"/>
                    <a:pt x="11" y="91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11" y="93"/>
                    <a:pt x="11" y="93"/>
                    <a:pt x="12" y="94"/>
                  </a:cubicBezTo>
                  <a:cubicBezTo>
                    <a:pt x="12" y="94"/>
                    <a:pt x="12" y="94"/>
                    <a:pt x="12" y="94"/>
                  </a:cubicBezTo>
                  <a:lnTo>
                    <a:pt x="1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1" name="Freeform 461"/>
            <p:cNvSpPr>
              <a:spLocks/>
            </p:cNvSpPr>
            <p:nvPr/>
          </p:nvSpPr>
          <p:spPr bwMode="auto">
            <a:xfrm>
              <a:off x="2859" y="1520"/>
              <a:ext cx="3" cy="2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1 w 2"/>
                <a:gd name="T5" fmla="*/ 1 h 1"/>
                <a:gd name="T6" fmla="*/ 0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0"/>
                    <a:pt x="1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2" name="Freeform 462"/>
            <p:cNvSpPr>
              <a:spLocks/>
            </p:cNvSpPr>
            <p:nvPr/>
          </p:nvSpPr>
          <p:spPr bwMode="auto">
            <a:xfrm>
              <a:off x="2856" y="1517"/>
              <a:ext cx="8" cy="9"/>
            </a:xfrm>
            <a:custGeom>
              <a:avLst/>
              <a:gdLst>
                <a:gd name="T0" fmla="*/ 3 w 5"/>
                <a:gd name="T1" fmla="*/ 5 h 5"/>
                <a:gd name="T2" fmla="*/ 2 w 5"/>
                <a:gd name="T3" fmla="*/ 4 h 5"/>
                <a:gd name="T4" fmla="*/ 2 w 5"/>
                <a:gd name="T5" fmla="*/ 3 h 5"/>
                <a:gd name="T6" fmla="*/ 0 w 5"/>
                <a:gd name="T7" fmla="*/ 0 h 5"/>
                <a:gd name="T8" fmla="*/ 5 w 5"/>
                <a:gd name="T9" fmla="*/ 2 h 5"/>
                <a:gd name="T10" fmla="*/ 4 w 5"/>
                <a:gd name="T11" fmla="*/ 3 h 5"/>
                <a:gd name="T12" fmla="*/ 4 w 5"/>
                <a:gd name="T13" fmla="*/ 4 h 5"/>
                <a:gd name="T14" fmla="*/ 3 w 5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3" name="Freeform 463"/>
            <p:cNvSpPr>
              <a:spLocks/>
            </p:cNvSpPr>
            <p:nvPr/>
          </p:nvSpPr>
          <p:spPr bwMode="auto">
            <a:xfrm>
              <a:off x="2780" y="1391"/>
              <a:ext cx="29" cy="41"/>
            </a:xfrm>
            <a:custGeom>
              <a:avLst/>
              <a:gdLst>
                <a:gd name="T0" fmla="*/ 12 w 17"/>
                <a:gd name="T1" fmla="*/ 1 h 24"/>
                <a:gd name="T2" fmla="*/ 11 w 17"/>
                <a:gd name="T3" fmla="*/ 0 h 24"/>
                <a:gd name="T4" fmla="*/ 7 w 17"/>
                <a:gd name="T5" fmla="*/ 3 h 24"/>
                <a:gd name="T6" fmla="*/ 9 w 17"/>
                <a:gd name="T7" fmla="*/ 4 h 24"/>
                <a:gd name="T8" fmla="*/ 3 w 17"/>
                <a:gd name="T9" fmla="*/ 8 h 24"/>
                <a:gd name="T10" fmla="*/ 2 w 17"/>
                <a:gd name="T11" fmla="*/ 8 h 24"/>
                <a:gd name="T12" fmla="*/ 4 w 17"/>
                <a:gd name="T13" fmla="*/ 9 h 24"/>
                <a:gd name="T14" fmla="*/ 6 w 17"/>
                <a:gd name="T15" fmla="*/ 13 h 24"/>
                <a:gd name="T16" fmla="*/ 3 w 17"/>
                <a:gd name="T17" fmla="*/ 17 h 24"/>
                <a:gd name="T18" fmla="*/ 7 w 17"/>
                <a:gd name="T19" fmla="*/ 17 h 24"/>
                <a:gd name="T20" fmla="*/ 1 w 17"/>
                <a:gd name="T21" fmla="*/ 20 h 24"/>
                <a:gd name="T22" fmla="*/ 2 w 17"/>
                <a:gd name="T23" fmla="*/ 21 h 24"/>
                <a:gd name="T24" fmla="*/ 1 w 17"/>
                <a:gd name="T25" fmla="*/ 22 h 24"/>
                <a:gd name="T26" fmla="*/ 3 w 17"/>
                <a:gd name="T27" fmla="*/ 22 h 24"/>
                <a:gd name="T28" fmla="*/ 2 w 17"/>
                <a:gd name="T29" fmla="*/ 23 h 24"/>
                <a:gd name="T30" fmla="*/ 4 w 17"/>
                <a:gd name="T31" fmla="*/ 23 h 24"/>
                <a:gd name="T32" fmla="*/ 3 w 17"/>
                <a:gd name="T33" fmla="*/ 24 h 24"/>
                <a:gd name="T34" fmla="*/ 12 w 17"/>
                <a:gd name="T35" fmla="*/ 20 h 24"/>
                <a:gd name="T36" fmla="*/ 17 w 17"/>
                <a:gd name="T37" fmla="*/ 13 h 24"/>
                <a:gd name="T38" fmla="*/ 16 w 17"/>
                <a:gd name="T39" fmla="*/ 5 h 24"/>
                <a:gd name="T40" fmla="*/ 11 w 17"/>
                <a:gd name="T41" fmla="*/ 6 h 24"/>
                <a:gd name="T42" fmla="*/ 12 w 17"/>
                <a:gd name="T43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24">
                  <a:moveTo>
                    <a:pt x="12" y="1"/>
                  </a:moveTo>
                  <a:cubicBezTo>
                    <a:pt x="11" y="1"/>
                    <a:pt x="11" y="0"/>
                    <a:pt x="11" y="0"/>
                  </a:cubicBezTo>
                  <a:cubicBezTo>
                    <a:pt x="9" y="0"/>
                    <a:pt x="8" y="2"/>
                    <a:pt x="7" y="3"/>
                  </a:cubicBezTo>
                  <a:cubicBezTo>
                    <a:pt x="7" y="3"/>
                    <a:pt x="8" y="4"/>
                    <a:pt x="9" y="4"/>
                  </a:cubicBezTo>
                  <a:cubicBezTo>
                    <a:pt x="8" y="8"/>
                    <a:pt x="2" y="4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9"/>
                    <a:pt x="4" y="9"/>
                  </a:cubicBezTo>
                  <a:cubicBezTo>
                    <a:pt x="0" y="11"/>
                    <a:pt x="4" y="13"/>
                    <a:pt x="6" y="13"/>
                  </a:cubicBezTo>
                  <a:cubicBezTo>
                    <a:pt x="5" y="15"/>
                    <a:pt x="4" y="16"/>
                    <a:pt x="3" y="17"/>
                  </a:cubicBezTo>
                  <a:cubicBezTo>
                    <a:pt x="5" y="17"/>
                    <a:pt x="6" y="15"/>
                    <a:pt x="7" y="17"/>
                  </a:cubicBezTo>
                  <a:cubicBezTo>
                    <a:pt x="3" y="17"/>
                    <a:pt x="3" y="20"/>
                    <a:pt x="1" y="20"/>
                  </a:cubicBezTo>
                  <a:cubicBezTo>
                    <a:pt x="1" y="20"/>
                    <a:pt x="2" y="20"/>
                    <a:pt x="2" y="21"/>
                  </a:cubicBezTo>
                  <a:cubicBezTo>
                    <a:pt x="2" y="21"/>
                    <a:pt x="1" y="22"/>
                    <a:pt x="1" y="22"/>
                  </a:cubicBezTo>
                  <a:cubicBezTo>
                    <a:pt x="2" y="22"/>
                    <a:pt x="3" y="22"/>
                    <a:pt x="3" y="22"/>
                  </a:cubicBezTo>
                  <a:cubicBezTo>
                    <a:pt x="3" y="23"/>
                    <a:pt x="2" y="23"/>
                    <a:pt x="2" y="23"/>
                  </a:cubicBezTo>
                  <a:cubicBezTo>
                    <a:pt x="2" y="23"/>
                    <a:pt x="3" y="23"/>
                    <a:pt x="4" y="23"/>
                  </a:cubicBezTo>
                  <a:cubicBezTo>
                    <a:pt x="4" y="23"/>
                    <a:pt x="3" y="24"/>
                    <a:pt x="3" y="24"/>
                  </a:cubicBezTo>
                  <a:cubicBezTo>
                    <a:pt x="6" y="24"/>
                    <a:pt x="9" y="20"/>
                    <a:pt x="12" y="20"/>
                  </a:cubicBezTo>
                  <a:cubicBezTo>
                    <a:pt x="17" y="20"/>
                    <a:pt x="17" y="18"/>
                    <a:pt x="17" y="13"/>
                  </a:cubicBezTo>
                  <a:cubicBezTo>
                    <a:pt x="17" y="12"/>
                    <a:pt x="17" y="6"/>
                    <a:pt x="16" y="5"/>
                  </a:cubicBezTo>
                  <a:cubicBezTo>
                    <a:pt x="14" y="4"/>
                    <a:pt x="12" y="8"/>
                    <a:pt x="11" y="6"/>
                  </a:cubicBezTo>
                  <a:cubicBezTo>
                    <a:pt x="9" y="4"/>
                    <a:pt x="10" y="4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4" name="Freeform 464"/>
            <p:cNvSpPr>
              <a:spLocks noEditPoints="1"/>
            </p:cNvSpPr>
            <p:nvPr/>
          </p:nvSpPr>
          <p:spPr bwMode="auto">
            <a:xfrm>
              <a:off x="2771" y="1388"/>
              <a:ext cx="40" cy="46"/>
            </a:xfrm>
            <a:custGeom>
              <a:avLst/>
              <a:gdLst>
                <a:gd name="T0" fmla="*/ 7 w 23"/>
                <a:gd name="T1" fmla="*/ 26 h 27"/>
                <a:gd name="T2" fmla="*/ 6 w 23"/>
                <a:gd name="T3" fmla="*/ 25 h 27"/>
                <a:gd name="T4" fmla="*/ 5 w 23"/>
                <a:gd name="T5" fmla="*/ 23 h 27"/>
                <a:gd name="T6" fmla="*/ 1 w 23"/>
                <a:gd name="T7" fmla="*/ 21 h 27"/>
                <a:gd name="T8" fmla="*/ 9 w 23"/>
                <a:gd name="T9" fmla="*/ 16 h 27"/>
                <a:gd name="T10" fmla="*/ 7 w 23"/>
                <a:gd name="T11" fmla="*/ 11 h 27"/>
                <a:gd name="T12" fmla="*/ 0 w 23"/>
                <a:gd name="T13" fmla="*/ 9 h 27"/>
                <a:gd name="T14" fmla="*/ 7 w 23"/>
                <a:gd name="T15" fmla="*/ 8 h 27"/>
                <a:gd name="T16" fmla="*/ 11 w 23"/>
                <a:gd name="T17" fmla="*/ 7 h 27"/>
                <a:gd name="T18" fmla="*/ 12 w 23"/>
                <a:gd name="T19" fmla="*/ 7 h 27"/>
                <a:gd name="T20" fmla="*/ 10 w 23"/>
                <a:gd name="T21" fmla="*/ 6 h 27"/>
                <a:gd name="T22" fmla="*/ 12 w 23"/>
                <a:gd name="T23" fmla="*/ 4 h 27"/>
                <a:gd name="T24" fmla="*/ 17 w 23"/>
                <a:gd name="T25" fmla="*/ 0 h 27"/>
                <a:gd name="T26" fmla="*/ 17 w 23"/>
                <a:gd name="T27" fmla="*/ 4 h 27"/>
                <a:gd name="T28" fmla="*/ 16 w 23"/>
                <a:gd name="T29" fmla="*/ 8 h 27"/>
                <a:gd name="T30" fmla="*/ 21 w 23"/>
                <a:gd name="T31" fmla="*/ 6 h 27"/>
                <a:gd name="T32" fmla="*/ 17 w 23"/>
                <a:gd name="T33" fmla="*/ 23 h 27"/>
                <a:gd name="T34" fmla="*/ 8 w 23"/>
                <a:gd name="T35" fmla="*/ 27 h 27"/>
                <a:gd name="T36" fmla="*/ 10 w 23"/>
                <a:gd name="T37" fmla="*/ 24 h 27"/>
                <a:gd name="T38" fmla="*/ 12 w 23"/>
                <a:gd name="T39" fmla="*/ 23 h 27"/>
                <a:gd name="T40" fmla="*/ 21 w 23"/>
                <a:gd name="T41" fmla="*/ 15 h 27"/>
                <a:gd name="T42" fmla="*/ 19 w 23"/>
                <a:gd name="T43" fmla="*/ 9 h 27"/>
                <a:gd name="T44" fmla="*/ 15 w 23"/>
                <a:gd name="T45" fmla="*/ 9 h 27"/>
                <a:gd name="T46" fmla="*/ 11 w 23"/>
                <a:gd name="T47" fmla="*/ 9 h 27"/>
                <a:gd name="T48" fmla="*/ 8 w 23"/>
                <a:gd name="T49" fmla="*/ 9 h 27"/>
                <a:gd name="T50" fmla="*/ 9 w 23"/>
                <a:gd name="T51" fmla="*/ 10 h 27"/>
                <a:gd name="T52" fmla="*/ 11 w 23"/>
                <a:gd name="T53" fmla="*/ 11 h 27"/>
                <a:gd name="T54" fmla="*/ 8 w 23"/>
                <a:gd name="T55" fmla="*/ 13 h 27"/>
                <a:gd name="T56" fmla="*/ 13 w 23"/>
                <a:gd name="T57" fmla="*/ 14 h 27"/>
                <a:gd name="T58" fmla="*/ 13 w 23"/>
                <a:gd name="T59" fmla="*/ 18 h 27"/>
                <a:gd name="T60" fmla="*/ 12 w 23"/>
                <a:gd name="T61" fmla="*/ 20 h 27"/>
                <a:gd name="T62" fmla="*/ 9 w 23"/>
                <a:gd name="T63" fmla="*/ 21 h 27"/>
                <a:gd name="T64" fmla="*/ 9 w 23"/>
                <a:gd name="T65" fmla="*/ 23 h 27"/>
                <a:gd name="T66" fmla="*/ 13 w 23"/>
                <a:gd name="T67" fmla="*/ 22 h 27"/>
                <a:gd name="T68" fmla="*/ 13 w 23"/>
                <a:gd name="T69" fmla="*/ 5 h 27"/>
                <a:gd name="T70" fmla="*/ 14 w 23"/>
                <a:gd name="T71" fmla="*/ 5 h 27"/>
                <a:gd name="T72" fmla="*/ 16 w 23"/>
                <a:gd name="T73" fmla="*/ 3 h 27"/>
                <a:gd name="T74" fmla="*/ 13 w 23"/>
                <a:gd name="T7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" h="27">
                  <a:moveTo>
                    <a:pt x="6" y="27"/>
                  </a:move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6" y="23"/>
                    <a:pt x="6" y="23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6" y="15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6" y="11"/>
                    <a:pt x="6" y="1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8"/>
                    <a:pt x="7" y="8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13" y="7"/>
                    <a:pt x="13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3" y="3"/>
                    <a:pt x="14" y="1"/>
                    <a:pt x="16" y="1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5"/>
                    <a:pt x="17" y="5"/>
                  </a:cubicBezTo>
                  <a:cubicBezTo>
                    <a:pt x="16" y="6"/>
                    <a:pt x="16" y="7"/>
                    <a:pt x="16" y="8"/>
                  </a:cubicBezTo>
                  <a:cubicBezTo>
                    <a:pt x="17" y="8"/>
                    <a:pt x="17" y="7"/>
                    <a:pt x="18" y="7"/>
                  </a:cubicBezTo>
                  <a:cubicBezTo>
                    <a:pt x="19" y="6"/>
                    <a:pt x="20" y="6"/>
                    <a:pt x="21" y="6"/>
                  </a:cubicBezTo>
                  <a:cubicBezTo>
                    <a:pt x="23" y="7"/>
                    <a:pt x="23" y="14"/>
                    <a:pt x="23" y="15"/>
                  </a:cubicBezTo>
                  <a:cubicBezTo>
                    <a:pt x="23" y="20"/>
                    <a:pt x="23" y="23"/>
                    <a:pt x="17" y="23"/>
                  </a:cubicBezTo>
                  <a:cubicBezTo>
                    <a:pt x="16" y="23"/>
                    <a:pt x="15" y="24"/>
                    <a:pt x="13" y="25"/>
                  </a:cubicBezTo>
                  <a:cubicBezTo>
                    <a:pt x="12" y="26"/>
                    <a:pt x="10" y="27"/>
                    <a:pt x="8" y="27"/>
                  </a:cubicBezTo>
                  <a:lnTo>
                    <a:pt x="6" y="27"/>
                  </a:lnTo>
                  <a:close/>
                  <a:moveTo>
                    <a:pt x="10" y="24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11" y="24"/>
                    <a:pt x="11" y="24"/>
                    <a:pt x="12" y="23"/>
                  </a:cubicBezTo>
                  <a:cubicBezTo>
                    <a:pt x="14" y="22"/>
                    <a:pt x="15" y="21"/>
                    <a:pt x="17" y="21"/>
                  </a:cubicBezTo>
                  <a:cubicBezTo>
                    <a:pt x="21" y="21"/>
                    <a:pt x="21" y="20"/>
                    <a:pt x="21" y="15"/>
                  </a:cubicBezTo>
                  <a:cubicBezTo>
                    <a:pt x="21" y="12"/>
                    <a:pt x="21" y="8"/>
                    <a:pt x="20" y="8"/>
                  </a:cubicBezTo>
                  <a:cubicBezTo>
                    <a:pt x="20" y="8"/>
                    <a:pt x="19" y="8"/>
                    <a:pt x="19" y="9"/>
                  </a:cubicBezTo>
                  <a:cubicBezTo>
                    <a:pt x="18" y="9"/>
                    <a:pt x="17" y="10"/>
                    <a:pt x="16" y="10"/>
                  </a:cubicBezTo>
                  <a:cubicBezTo>
                    <a:pt x="16" y="10"/>
                    <a:pt x="15" y="9"/>
                    <a:pt x="15" y="9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3" y="9"/>
                    <a:pt x="11" y="9"/>
                    <a:pt x="11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8" y="9"/>
                  </a:cubicBezTo>
                  <a:cubicBezTo>
                    <a:pt x="8" y="9"/>
                    <a:pt x="8" y="9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10" y="14"/>
                    <a:pt x="11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7"/>
                    <a:pt x="12" y="18"/>
                    <a:pt x="13" y="18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0" y="20"/>
                    <a:pt x="10" y="20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13" y="22"/>
                    <a:pt x="13" y="22"/>
                    <a:pt x="13" y="22"/>
                  </a:cubicBezTo>
                  <a:lnTo>
                    <a:pt x="10" y="24"/>
                  </a:lnTo>
                  <a:close/>
                  <a:moveTo>
                    <a:pt x="13" y="5"/>
                  </a:move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4"/>
                    <a:pt x="15" y="4"/>
                  </a:cubicBezTo>
                  <a:cubicBezTo>
                    <a:pt x="15" y="4"/>
                    <a:pt x="15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4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5" name="Freeform 465"/>
            <p:cNvSpPr>
              <a:spLocks/>
            </p:cNvSpPr>
            <p:nvPr/>
          </p:nvSpPr>
          <p:spPr bwMode="auto">
            <a:xfrm>
              <a:off x="2814" y="1384"/>
              <a:ext cx="2" cy="4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2"/>
                  </a:cubicBezTo>
                  <a:cubicBezTo>
                    <a:pt x="1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6" name="Freeform 466"/>
            <p:cNvSpPr>
              <a:spLocks/>
            </p:cNvSpPr>
            <p:nvPr/>
          </p:nvSpPr>
          <p:spPr bwMode="auto">
            <a:xfrm>
              <a:off x="2812" y="1384"/>
              <a:ext cx="6" cy="11"/>
            </a:xfrm>
            <a:custGeom>
              <a:avLst/>
              <a:gdLst>
                <a:gd name="T0" fmla="*/ 1 w 3"/>
                <a:gd name="T1" fmla="*/ 6 h 6"/>
                <a:gd name="T2" fmla="*/ 0 w 3"/>
                <a:gd name="T3" fmla="*/ 1 h 6"/>
                <a:gd name="T4" fmla="*/ 2 w 3"/>
                <a:gd name="T5" fmla="*/ 0 h 6"/>
                <a:gd name="T6" fmla="*/ 3 w 3"/>
                <a:gd name="T7" fmla="*/ 3 h 6"/>
                <a:gd name="T8" fmla="*/ 1 w 3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6">
                  <a:moveTo>
                    <a:pt x="1" y="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3" y="1"/>
                    <a:pt x="3" y="3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7" name="Freeform 467"/>
            <p:cNvSpPr>
              <a:spLocks/>
            </p:cNvSpPr>
            <p:nvPr/>
          </p:nvSpPr>
          <p:spPr bwMode="auto">
            <a:xfrm>
              <a:off x="2793" y="1389"/>
              <a:ext cx="21" cy="16"/>
            </a:xfrm>
            <a:custGeom>
              <a:avLst/>
              <a:gdLst>
                <a:gd name="T0" fmla="*/ 4 w 12"/>
                <a:gd name="T1" fmla="*/ 2 h 9"/>
                <a:gd name="T2" fmla="*/ 3 w 12"/>
                <a:gd name="T3" fmla="*/ 8 h 9"/>
                <a:gd name="T4" fmla="*/ 9 w 12"/>
                <a:gd name="T5" fmla="*/ 9 h 9"/>
                <a:gd name="T6" fmla="*/ 11 w 12"/>
                <a:gd name="T7" fmla="*/ 5 h 9"/>
                <a:gd name="T8" fmla="*/ 11 w 12"/>
                <a:gd name="T9" fmla="*/ 6 h 9"/>
                <a:gd name="T10" fmla="*/ 5 w 12"/>
                <a:gd name="T11" fmla="*/ 2 h 9"/>
                <a:gd name="T12" fmla="*/ 6 w 12"/>
                <a:gd name="T13" fmla="*/ 1 h 9"/>
                <a:gd name="T14" fmla="*/ 4 w 12"/>
                <a:gd name="T15" fmla="*/ 0 h 9"/>
                <a:gd name="T16" fmla="*/ 4 w 12"/>
                <a:gd name="T1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9">
                  <a:moveTo>
                    <a:pt x="4" y="2"/>
                  </a:moveTo>
                  <a:cubicBezTo>
                    <a:pt x="3" y="3"/>
                    <a:pt x="0" y="9"/>
                    <a:pt x="3" y="8"/>
                  </a:cubicBezTo>
                  <a:cubicBezTo>
                    <a:pt x="6" y="6"/>
                    <a:pt x="8" y="5"/>
                    <a:pt x="9" y="9"/>
                  </a:cubicBezTo>
                  <a:cubicBezTo>
                    <a:pt x="11" y="8"/>
                    <a:pt x="12" y="7"/>
                    <a:pt x="11" y="5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3"/>
                    <a:pt x="11" y="1"/>
                    <a:pt x="5" y="2"/>
                  </a:cubicBezTo>
                  <a:cubicBezTo>
                    <a:pt x="5" y="2"/>
                    <a:pt x="5" y="1"/>
                    <a:pt x="6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1"/>
                    <a:pt x="4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8" name="Freeform 468"/>
            <p:cNvSpPr>
              <a:spLocks noEditPoints="1"/>
            </p:cNvSpPr>
            <p:nvPr/>
          </p:nvSpPr>
          <p:spPr bwMode="auto">
            <a:xfrm>
              <a:off x="2793" y="1388"/>
              <a:ext cx="21" cy="19"/>
            </a:xfrm>
            <a:custGeom>
              <a:avLst/>
              <a:gdLst>
                <a:gd name="T0" fmla="*/ 8 w 12"/>
                <a:gd name="T1" fmla="*/ 11 h 11"/>
                <a:gd name="T2" fmla="*/ 8 w 12"/>
                <a:gd name="T3" fmla="*/ 10 h 11"/>
                <a:gd name="T4" fmla="*/ 7 w 12"/>
                <a:gd name="T5" fmla="*/ 8 h 11"/>
                <a:gd name="T6" fmla="*/ 5 w 12"/>
                <a:gd name="T7" fmla="*/ 9 h 11"/>
                <a:gd name="T8" fmla="*/ 4 w 12"/>
                <a:gd name="T9" fmla="*/ 9 h 11"/>
                <a:gd name="T10" fmla="*/ 3 w 12"/>
                <a:gd name="T11" fmla="*/ 10 h 11"/>
                <a:gd name="T12" fmla="*/ 3 w 12"/>
                <a:gd name="T13" fmla="*/ 10 h 11"/>
                <a:gd name="T14" fmla="*/ 1 w 12"/>
                <a:gd name="T15" fmla="*/ 9 h 11"/>
                <a:gd name="T16" fmla="*/ 3 w 12"/>
                <a:gd name="T17" fmla="*/ 3 h 11"/>
                <a:gd name="T18" fmla="*/ 3 w 12"/>
                <a:gd name="T19" fmla="*/ 1 h 11"/>
                <a:gd name="T20" fmla="*/ 3 w 12"/>
                <a:gd name="T21" fmla="*/ 1 h 11"/>
                <a:gd name="T22" fmla="*/ 4 w 12"/>
                <a:gd name="T23" fmla="*/ 0 h 11"/>
                <a:gd name="T24" fmla="*/ 5 w 12"/>
                <a:gd name="T25" fmla="*/ 0 h 11"/>
                <a:gd name="T26" fmla="*/ 6 w 12"/>
                <a:gd name="T27" fmla="*/ 1 h 11"/>
                <a:gd name="T28" fmla="*/ 7 w 12"/>
                <a:gd name="T29" fmla="*/ 1 h 11"/>
                <a:gd name="T30" fmla="*/ 7 w 12"/>
                <a:gd name="T31" fmla="*/ 2 h 11"/>
                <a:gd name="T32" fmla="*/ 11 w 12"/>
                <a:gd name="T33" fmla="*/ 4 h 11"/>
                <a:gd name="T34" fmla="*/ 12 w 12"/>
                <a:gd name="T35" fmla="*/ 6 h 11"/>
                <a:gd name="T36" fmla="*/ 12 w 12"/>
                <a:gd name="T37" fmla="*/ 6 h 11"/>
                <a:gd name="T38" fmla="*/ 12 w 12"/>
                <a:gd name="T39" fmla="*/ 6 h 11"/>
                <a:gd name="T40" fmla="*/ 12 w 12"/>
                <a:gd name="T41" fmla="*/ 6 h 11"/>
                <a:gd name="T42" fmla="*/ 12 w 12"/>
                <a:gd name="T43" fmla="*/ 6 h 11"/>
                <a:gd name="T44" fmla="*/ 12 w 12"/>
                <a:gd name="T45" fmla="*/ 6 h 11"/>
                <a:gd name="T46" fmla="*/ 12 w 12"/>
                <a:gd name="T47" fmla="*/ 6 h 11"/>
                <a:gd name="T48" fmla="*/ 12 w 12"/>
                <a:gd name="T49" fmla="*/ 6 h 11"/>
                <a:gd name="T50" fmla="*/ 12 w 12"/>
                <a:gd name="T51" fmla="*/ 7 h 11"/>
                <a:gd name="T52" fmla="*/ 12 w 12"/>
                <a:gd name="T53" fmla="*/ 7 h 11"/>
                <a:gd name="T54" fmla="*/ 9 w 12"/>
                <a:gd name="T55" fmla="*/ 11 h 11"/>
                <a:gd name="T56" fmla="*/ 8 w 12"/>
                <a:gd name="T57" fmla="*/ 11 h 11"/>
                <a:gd name="T58" fmla="*/ 7 w 12"/>
                <a:gd name="T59" fmla="*/ 6 h 11"/>
                <a:gd name="T60" fmla="*/ 10 w 12"/>
                <a:gd name="T61" fmla="*/ 8 h 11"/>
                <a:gd name="T62" fmla="*/ 10 w 12"/>
                <a:gd name="T63" fmla="*/ 7 h 11"/>
                <a:gd name="T64" fmla="*/ 9 w 12"/>
                <a:gd name="T65" fmla="*/ 5 h 11"/>
                <a:gd name="T66" fmla="*/ 8 w 12"/>
                <a:gd name="T67" fmla="*/ 4 h 11"/>
                <a:gd name="T68" fmla="*/ 5 w 12"/>
                <a:gd name="T69" fmla="*/ 4 h 11"/>
                <a:gd name="T70" fmla="*/ 4 w 12"/>
                <a:gd name="T71" fmla="*/ 4 h 11"/>
                <a:gd name="T72" fmla="*/ 3 w 12"/>
                <a:gd name="T73" fmla="*/ 8 h 11"/>
                <a:gd name="T74" fmla="*/ 3 w 12"/>
                <a:gd name="T75" fmla="*/ 8 h 11"/>
                <a:gd name="T76" fmla="*/ 4 w 12"/>
                <a:gd name="T77" fmla="*/ 7 h 11"/>
                <a:gd name="T78" fmla="*/ 7 w 12"/>
                <a:gd name="T7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" h="11">
                  <a:moveTo>
                    <a:pt x="8" y="11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8" y="9"/>
                    <a:pt x="7" y="8"/>
                    <a:pt x="7" y="8"/>
                  </a:cubicBezTo>
                  <a:cubicBezTo>
                    <a:pt x="7" y="8"/>
                    <a:pt x="6" y="9"/>
                    <a:pt x="5" y="9"/>
                  </a:cubicBezTo>
                  <a:cubicBezTo>
                    <a:pt x="5" y="9"/>
                    <a:pt x="4" y="9"/>
                    <a:pt x="4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9"/>
                    <a:pt x="1" y="9"/>
                  </a:cubicBezTo>
                  <a:cubicBezTo>
                    <a:pt x="0" y="7"/>
                    <a:pt x="2" y="4"/>
                    <a:pt x="3" y="3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1"/>
                    <a:pt x="6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0" y="1"/>
                    <a:pt x="10" y="3"/>
                    <a:pt x="11" y="4"/>
                  </a:cubicBezTo>
                  <a:cubicBezTo>
                    <a:pt x="11" y="5"/>
                    <a:pt x="11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8"/>
                    <a:pt x="12" y="10"/>
                    <a:pt x="9" y="11"/>
                  </a:cubicBezTo>
                  <a:lnTo>
                    <a:pt x="8" y="11"/>
                  </a:lnTo>
                  <a:close/>
                  <a:moveTo>
                    <a:pt x="7" y="6"/>
                  </a:moveTo>
                  <a:cubicBezTo>
                    <a:pt x="8" y="6"/>
                    <a:pt x="9" y="7"/>
                    <a:pt x="10" y="8"/>
                  </a:cubicBezTo>
                  <a:cubicBezTo>
                    <a:pt x="10" y="8"/>
                    <a:pt x="10" y="7"/>
                    <a:pt x="10" y="7"/>
                  </a:cubicBezTo>
                  <a:cubicBezTo>
                    <a:pt x="10" y="6"/>
                    <a:pt x="9" y="6"/>
                    <a:pt x="9" y="5"/>
                  </a:cubicBezTo>
                  <a:cubicBezTo>
                    <a:pt x="9" y="4"/>
                    <a:pt x="9" y="4"/>
                    <a:pt x="8" y="4"/>
                  </a:cubicBezTo>
                  <a:cubicBezTo>
                    <a:pt x="7" y="4"/>
                    <a:pt x="6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7"/>
                    <a:pt x="6" y="6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99" name="Freeform 469"/>
            <p:cNvSpPr>
              <a:spLocks/>
            </p:cNvSpPr>
            <p:nvPr/>
          </p:nvSpPr>
          <p:spPr bwMode="auto">
            <a:xfrm>
              <a:off x="2811" y="1381"/>
              <a:ext cx="3" cy="3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2 h 2"/>
                <a:gd name="T4" fmla="*/ 2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0" name="Freeform 470"/>
            <p:cNvSpPr>
              <a:spLocks/>
            </p:cNvSpPr>
            <p:nvPr/>
          </p:nvSpPr>
          <p:spPr bwMode="auto">
            <a:xfrm>
              <a:off x="2807" y="1376"/>
              <a:ext cx="12" cy="13"/>
            </a:xfrm>
            <a:custGeom>
              <a:avLst/>
              <a:gdLst>
                <a:gd name="T0" fmla="*/ 0 w 7"/>
                <a:gd name="T1" fmla="*/ 8 h 8"/>
                <a:gd name="T2" fmla="*/ 1 w 7"/>
                <a:gd name="T3" fmla="*/ 4 h 8"/>
                <a:gd name="T4" fmla="*/ 3 w 7"/>
                <a:gd name="T5" fmla="*/ 2 h 8"/>
                <a:gd name="T6" fmla="*/ 3 w 7"/>
                <a:gd name="T7" fmla="*/ 2 h 8"/>
                <a:gd name="T8" fmla="*/ 7 w 7"/>
                <a:gd name="T9" fmla="*/ 0 h 8"/>
                <a:gd name="T10" fmla="*/ 4 w 7"/>
                <a:gd name="T11" fmla="*/ 3 h 8"/>
                <a:gd name="T12" fmla="*/ 3 w 7"/>
                <a:gd name="T13" fmla="*/ 5 h 8"/>
                <a:gd name="T14" fmla="*/ 0 w 7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8">
                  <a:moveTo>
                    <a:pt x="0" y="8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3" y="4"/>
                    <a:pt x="3" y="5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1" name="Freeform 471"/>
            <p:cNvSpPr>
              <a:spLocks/>
            </p:cNvSpPr>
            <p:nvPr/>
          </p:nvSpPr>
          <p:spPr bwMode="auto">
            <a:xfrm>
              <a:off x="2819" y="1412"/>
              <a:ext cx="4" cy="2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0 h 1"/>
                <a:gd name="T4" fmla="*/ 2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1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2" name="Freeform 472"/>
            <p:cNvSpPr>
              <a:spLocks/>
            </p:cNvSpPr>
            <p:nvPr/>
          </p:nvSpPr>
          <p:spPr bwMode="auto">
            <a:xfrm>
              <a:off x="2816" y="1407"/>
              <a:ext cx="21" cy="17"/>
            </a:xfrm>
            <a:custGeom>
              <a:avLst/>
              <a:gdLst>
                <a:gd name="T0" fmla="*/ 12 w 12"/>
                <a:gd name="T1" fmla="*/ 10 h 10"/>
                <a:gd name="T2" fmla="*/ 4 w 12"/>
                <a:gd name="T3" fmla="*/ 5 h 10"/>
                <a:gd name="T4" fmla="*/ 3 w 12"/>
                <a:gd name="T5" fmla="*/ 5 h 10"/>
                <a:gd name="T6" fmla="*/ 2 w 12"/>
                <a:gd name="T7" fmla="*/ 3 h 10"/>
                <a:gd name="T8" fmla="*/ 0 w 12"/>
                <a:gd name="T9" fmla="*/ 0 h 10"/>
                <a:gd name="T10" fmla="*/ 4 w 12"/>
                <a:gd name="T11" fmla="*/ 2 h 10"/>
                <a:gd name="T12" fmla="*/ 5 w 12"/>
                <a:gd name="T13" fmla="*/ 3 h 10"/>
                <a:gd name="T14" fmla="*/ 12 w 12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0">
                  <a:moveTo>
                    <a:pt x="12" y="1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3" y="5"/>
                  </a:cubicBezTo>
                  <a:cubicBezTo>
                    <a:pt x="3" y="4"/>
                    <a:pt x="2" y="4"/>
                    <a:pt x="2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5" y="3"/>
                  </a:cubicBezTo>
                  <a:lnTo>
                    <a:pt x="1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3" name="Freeform 473"/>
            <p:cNvSpPr>
              <a:spLocks/>
            </p:cNvSpPr>
            <p:nvPr/>
          </p:nvSpPr>
          <p:spPr bwMode="auto">
            <a:xfrm>
              <a:off x="2806" y="1348"/>
              <a:ext cx="60" cy="102"/>
            </a:xfrm>
            <a:custGeom>
              <a:avLst/>
              <a:gdLst>
                <a:gd name="T0" fmla="*/ 16 w 35"/>
                <a:gd name="T1" fmla="*/ 55 h 59"/>
                <a:gd name="T2" fmla="*/ 20 w 35"/>
                <a:gd name="T3" fmla="*/ 54 h 59"/>
                <a:gd name="T4" fmla="*/ 21 w 35"/>
                <a:gd name="T5" fmla="*/ 53 h 59"/>
                <a:gd name="T6" fmla="*/ 23 w 35"/>
                <a:gd name="T7" fmla="*/ 54 h 59"/>
                <a:gd name="T8" fmla="*/ 32 w 35"/>
                <a:gd name="T9" fmla="*/ 50 h 59"/>
                <a:gd name="T10" fmla="*/ 32 w 35"/>
                <a:gd name="T11" fmla="*/ 45 h 59"/>
                <a:gd name="T12" fmla="*/ 26 w 35"/>
                <a:gd name="T13" fmla="*/ 41 h 59"/>
                <a:gd name="T14" fmla="*/ 25 w 35"/>
                <a:gd name="T15" fmla="*/ 35 h 59"/>
                <a:gd name="T16" fmla="*/ 27 w 35"/>
                <a:gd name="T17" fmla="*/ 36 h 59"/>
                <a:gd name="T18" fmla="*/ 21 w 35"/>
                <a:gd name="T19" fmla="*/ 27 h 59"/>
                <a:gd name="T20" fmla="*/ 13 w 35"/>
                <a:gd name="T21" fmla="*/ 19 h 59"/>
                <a:gd name="T22" fmla="*/ 16 w 35"/>
                <a:gd name="T23" fmla="*/ 18 h 59"/>
                <a:gd name="T24" fmla="*/ 14 w 35"/>
                <a:gd name="T25" fmla="*/ 16 h 59"/>
                <a:gd name="T26" fmla="*/ 19 w 35"/>
                <a:gd name="T27" fmla="*/ 7 h 59"/>
                <a:gd name="T28" fmla="*/ 11 w 35"/>
                <a:gd name="T29" fmla="*/ 6 h 59"/>
                <a:gd name="T30" fmla="*/ 10 w 35"/>
                <a:gd name="T31" fmla="*/ 5 h 59"/>
                <a:gd name="T32" fmla="*/ 11 w 35"/>
                <a:gd name="T33" fmla="*/ 0 h 59"/>
                <a:gd name="T34" fmla="*/ 6 w 35"/>
                <a:gd name="T35" fmla="*/ 5 h 59"/>
                <a:gd name="T36" fmla="*/ 2 w 35"/>
                <a:gd name="T37" fmla="*/ 14 h 59"/>
                <a:gd name="T38" fmla="*/ 6 w 35"/>
                <a:gd name="T39" fmla="*/ 15 h 59"/>
                <a:gd name="T40" fmla="*/ 4 w 35"/>
                <a:gd name="T41" fmla="*/ 24 h 59"/>
                <a:gd name="T42" fmla="*/ 6 w 35"/>
                <a:gd name="T43" fmla="*/ 18 h 59"/>
                <a:gd name="T44" fmla="*/ 6 w 35"/>
                <a:gd name="T45" fmla="*/ 20 h 59"/>
                <a:gd name="T46" fmla="*/ 6 w 35"/>
                <a:gd name="T47" fmla="*/ 27 h 59"/>
                <a:gd name="T48" fmla="*/ 7 w 35"/>
                <a:gd name="T49" fmla="*/ 28 h 59"/>
                <a:gd name="T50" fmla="*/ 7 w 35"/>
                <a:gd name="T51" fmla="*/ 27 h 59"/>
                <a:gd name="T52" fmla="*/ 9 w 35"/>
                <a:gd name="T53" fmla="*/ 28 h 59"/>
                <a:gd name="T54" fmla="*/ 14 w 35"/>
                <a:gd name="T55" fmla="*/ 27 h 59"/>
                <a:gd name="T56" fmla="*/ 12 w 35"/>
                <a:gd name="T57" fmla="*/ 30 h 59"/>
                <a:gd name="T58" fmla="*/ 15 w 35"/>
                <a:gd name="T59" fmla="*/ 31 h 59"/>
                <a:gd name="T60" fmla="*/ 15 w 35"/>
                <a:gd name="T61" fmla="*/ 37 h 59"/>
                <a:gd name="T62" fmla="*/ 8 w 35"/>
                <a:gd name="T63" fmla="*/ 41 h 59"/>
                <a:gd name="T64" fmla="*/ 11 w 35"/>
                <a:gd name="T65" fmla="*/ 43 h 59"/>
                <a:gd name="T66" fmla="*/ 6 w 35"/>
                <a:gd name="T67" fmla="*/ 47 h 59"/>
                <a:gd name="T68" fmla="*/ 8 w 35"/>
                <a:gd name="T69" fmla="*/ 48 h 59"/>
                <a:gd name="T70" fmla="*/ 10 w 35"/>
                <a:gd name="T71" fmla="*/ 48 h 59"/>
                <a:gd name="T72" fmla="*/ 13 w 35"/>
                <a:gd name="T73" fmla="*/ 50 h 59"/>
                <a:gd name="T74" fmla="*/ 16 w 35"/>
                <a:gd name="T75" fmla="*/ 48 h 59"/>
                <a:gd name="T76" fmla="*/ 10 w 35"/>
                <a:gd name="T77" fmla="*/ 51 h 59"/>
                <a:gd name="T78" fmla="*/ 4 w 35"/>
                <a:gd name="T79" fmla="*/ 58 h 59"/>
                <a:gd name="T80" fmla="*/ 11 w 35"/>
                <a:gd name="T81" fmla="*/ 57 h 59"/>
                <a:gd name="T82" fmla="*/ 16 w 35"/>
                <a:gd name="T83" fmla="*/ 5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59">
                  <a:moveTo>
                    <a:pt x="16" y="55"/>
                  </a:moveTo>
                  <a:cubicBezTo>
                    <a:pt x="18" y="55"/>
                    <a:pt x="19" y="54"/>
                    <a:pt x="20" y="54"/>
                  </a:cubicBezTo>
                  <a:cubicBezTo>
                    <a:pt x="20" y="54"/>
                    <a:pt x="20" y="53"/>
                    <a:pt x="21" y="53"/>
                  </a:cubicBezTo>
                  <a:cubicBezTo>
                    <a:pt x="21" y="53"/>
                    <a:pt x="22" y="54"/>
                    <a:pt x="23" y="54"/>
                  </a:cubicBezTo>
                  <a:cubicBezTo>
                    <a:pt x="26" y="53"/>
                    <a:pt x="30" y="53"/>
                    <a:pt x="32" y="50"/>
                  </a:cubicBezTo>
                  <a:cubicBezTo>
                    <a:pt x="25" y="52"/>
                    <a:pt x="32" y="46"/>
                    <a:pt x="32" y="45"/>
                  </a:cubicBezTo>
                  <a:cubicBezTo>
                    <a:pt x="35" y="40"/>
                    <a:pt x="30" y="40"/>
                    <a:pt x="26" y="41"/>
                  </a:cubicBezTo>
                  <a:cubicBezTo>
                    <a:pt x="28" y="38"/>
                    <a:pt x="26" y="37"/>
                    <a:pt x="25" y="35"/>
                  </a:cubicBezTo>
                  <a:cubicBezTo>
                    <a:pt x="25" y="35"/>
                    <a:pt x="26" y="35"/>
                    <a:pt x="27" y="36"/>
                  </a:cubicBezTo>
                  <a:cubicBezTo>
                    <a:pt x="27" y="32"/>
                    <a:pt x="22" y="30"/>
                    <a:pt x="21" y="27"/>
                  </a:cubicBezTo>
                  <a:cubicBezTo>
                    <a:pt x="20" y="24"/>
                    <a:pt x="18" y="18"/>
                    <a:pt x="13" y="19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5" y="17"/>
                    <a:pt x="15" y="16"/>
                    <a:pt x="14" y="16"/>
                  </a:cubicBezTo>
                  <a:cubicBezTo>
                    <a:pt x="16" y="16"/>
                    <a:pt x="21" y="9"/>
                    <a:pt x="19" y="7"/>
                  </a:cubicBezTo>
                  <a:cubicBezTo>
                    <a:pt x="18" y="7"/>
                    <a:pt x="5" y="10"/>
                    <a:pt x="11" y="6"/>
                  </a:cubicBezTo>
                  <a:cubicBezTo>
                    <a:pt x="11" y="6"/>
                    <a:pt x="10" y="6"/>
                    <a:pt x="10" y="5"/>
                  </a:cubicBezTo>
                  <a:cubicBezTo>
                    <a:pt x="13" y="3"/>
                    <a:pt x="16" y="0"/>
                    <a:pt x="11" y="0"/>
                  </a:cubicBezTo>
                  <a:cubicBezTo>
                    <a:pt x="8" y="1"/>
                    <a:pt x="3" y="2"/>
                    <a:pt x="6" y="5"/>
                  </a:cubicBezTo>
                  <a:cubicBezTo>
                    <a:pt x="0" y="6"/>
                    <a:pt x="7" y="13"/>
                    <a:pt x="2" y="14"/>
                  </a:cubicBezTo>
                  <a:cubicBezTo>
                    <a:pt x="3" y="16"/>
                    <a:pt x="4" y="16"/>
                    <a:pt x="6" y="15"/>
                  </a:cubicBezTo>
                  <a:cubicBezTo>
                    <a:pt x="5" y="18"/>
                    <a:pt x="4" y="21"/>
                    <a:pt x="4" y="24"/>
                  </a:cubicBezTo>
                  <a:cubicBezTo>
                    <a:pt x="6" y="22"/>
                    <a:pt x="4" y="20"/>
                    <a:pt x="6" y="18"/>
                  </a:cubicBezTo>
                  <a:cubicBezTo>
                    <a:pt x="6" y="19"/>
                    <a:pt x="6" y="19"/>
                    <a:pt x="6" y="20"/>
                  </a:cubicBezTo>
                  <a:cubicBezTo>
                    <a:pt x="9" y="17"/>
                    <a:pt x="8" y="26"/>
                    <a:pt x="6" y="27"/>
                  </a:cubicBezTo>
                  <a:cubicBezTo>
                    <a:pt x="6" y="27"/>
                    <a:pt x="6" y="28"/>
                    <a:pt x="7" y="28"/>
                  </a:cubicBezTo>
                  <a:cubicBezTo>
                    <a:pt x="7" y="28"/>
                    <a:pt x="7" y="28"/>
                    <a:pt x="7" y="27"/>
                  </a:cubicBezTo>
                  <a:cubicBezTo>
                    <a:pt x="8" y="28"/>
                    <a:pt x="8" y="28"/>
                    <a:pt x="9" y="28"/>
                  </a:cubicBezTo>
                  <a:cubicBezTo>
                    <a:pt x="10" y="27"/>
                    <a:pt x="12" y="27"/>
                    <a:pt x="14" y="27"/>
                  </a:cubicBezTo>
                  <a:cubicBezTo>
                    <a:pt x="13" y="27"/>
                    <a:pt x="11" y="29"/>
                    <a:pt x="12" y="30"/>
                  </a:cubicBezTo>
                  <a:cubicBezTo>
                    <a:pt x="13" y="32"/>
                    <a:pt x="14" y="33"/>
                    <a:pt x="15" y="31"/>
                  </a:cubicBezTo>
                  <a:cubicBezTo>
                    <a:pt x="14" y="34"/>
                    <a:pt x="15" y="35"/>
                    <a:pt x="15" y="37"/>
                  </a:cubicBezTo>
                  <a:cubicBezTo>
                    <a:pt x="11" y="37"/>
                    <a:pt x="10" y="38"/>
                    <a:pt x="8" y="41"/>
                  </a:cubicBezTo>
                  <a:cubicBezTo>
                    <a:pt x="10" y="39"/>
                    <a:pt x="11" y="40"/>
                    <a:pt x="11" y="43"/>
                  </a:cubicBezTo>
                  <a:cubicBezTo>
                    <a:pt x="11" y="45"/>
                    <a:pt x="7" y="46"/>
                    <a:pt x="6" y="47"/>
                  </a:cubicBezTo>
                  <a:cubicBezTo>
                    <a:pt x="6" y="49"/>
                    <a:pt x="7" y="48"/>
                    <a:pt x="8" y="48"/>
                  </a:cubicBezTo>
                  <a:cubicBezTo>
                    <a:pt x="9" y="47"/>
                    <a:pt x="9" y="49"/>
                    <a:pt x="10" y="48"/>
                  </a:cubicBezTo>
                  <a:cubicBezTo>
                    <a:pt x="12" y="48"/>
                    <a:pt x="12" y="50"/>
                    <a:pt x="13" y="50"/>
                  </a:cubicBezTo>
                  <a:cubicBezTo>
                    <a:pt x="14" y="50"/>
                    <a:pt x="15" y="49"/>
                    <a:pt x="16" y="48"/>
                  </a:cubicBezTo>
                  <a:cubicBezTo>
                    <a:pt x="14" y="52"/>
                    <a:pt x="13" y="50"/>
                    <a:pt x="10" y="51"/>
                  </a:cubicBezTo>
                  <a:cubicBezTo>
                    <a:pt x="8" y="52"/>
                    <a:pt x="6" y="56"/>
                    <a:pt x="4" y="58"/>
                  </a:cubicBezTo>
                  <a:cubicBezTo>
                    <a:pt x="7" y="59"/>
                    <a:pt x="8" y="56"/>
                    <a:pt x="11" y="57"/>
                  </a:cubicBezTo>
                  <a:cubicBezTo>
                    <a:pt x="13" y="57"/>
                    <a:pt x="14" y="51"/>
                    <a:pt x="16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4" name="Freeform 474"/>
            <p:cNvSpPr>
              <a:spLocks noEditPoints="1"/>
            </p:cNvSpPr>
            <p:nvPr/>
          </p:nvSpPr>
          <p:spPr bwMode="auto">
            <a:xfrm>
              <a:off x="2806" y="1346"/>
              <a:ext cx="58" cy="104"/>
            </a:xfrm>
            <a:custGeom>
              <a:avLst/>
              <a:gdLst>
                <a:gd name="T0" fmla="*/ 4 w 34"/>
                <a:gd name="T1" fmla="*/ 59 h 60"/>
                <a:gd name="T2" fmla="*/ 11 w 34"/>
                <a:gd name="T3" fmla="*/ 51 h 60"/>
                <a:gd name="T4" fmla="*/ 7 w 34"/>
                <a:gd name="T5" fmla="*/ 50 h 60"/>
                <a:gd name="T6" fmla="*/ 6 w 34"/>
                <a:gd name="T7" fmla="*/ 46 h 60"/>
                <a:gd name="T8" fmla="*/ 7 w 34"/>
                <a:gd name="T9" fmla="*/ 41 h 60"/>
                <a:gd name="T10" fmla="*/ 14 w 34"/>
                <a:gd name="T11" fmla="*/ 34 h 60"/>
                <a:gd name="T12" fmla="*/ 10 w 34"/>
                <a:gd name="T13" fmla="*/ 30 h 60"/>
                <a:gd name="T14" fmla="*/ 6 w 34"/>
                <a:gd name="T15" fmla="*/ 30 h 60"/>
                <a:gd name="T16" fmla="*/ 6 w 34"/>
                <a:gd name="T17" fmla="*/ 25 h 60"/>
                <a:gd name="T18" fmla="*/ 4 w 34"/>
                <a:gd name="T19" fmla="*/ 26 h 60"/>
                <a:gd name="T20" fmla="*/ 4 w 34"/>
                <a:gd name="T21" fmla="*/ 18 h 60"/>
                <a:gd name="T22" fmla="*/ 3 w 34"/>
                <a:gd name="T23" fmla="*/ 11 h 60"/>
                <a:gd name="T24" fmla="*/ 10 w 34"/>
                <a:gd name="T25" fmla="*/ 0 h 60"/>
                <a:gd name="T26" fmla="*/ 12 w 34"/>
                <a:gd name="T27" fmla="*/ 6 h 60"/>
                <a:gd name="T28" fmla="*/ 18 w 34"/>
                <a:gd name="T29" fmla="*/ 7 h 60"/>
                <a:gd name="T30" fmla="*/ 16 w 34"/>
                <a:gd name="T31" fmla="*/ 17 h 60"/>
                <a:gd name="T32" fmla="*/ 22 w 34"/>
                <a:gd name="T33" fmla="*/ 28 h 60"/>
                <a:gd name="T34" fmla="*/ 28 w 34"/>
                <a:gd name="T35" fmla="*/ 40 h 60"/>
                <a:gd name="T36" fmla="*/ 32 w 34"/>
                <a:gd name="T37" fmla="*/ 48 h 60"/>
                <a:gd name="T38" fmla="*/ 32 w 34"/>
                <a:gd name="T39" fmla="*/ 52 h 60"/>
                <a:gd name="T40" fmla="*/ 21 w 34"/>
                <a:gd name="T41" fmla="*/ 55 h 60"/>
                <a:gd name="T42" fmla="*/ 17 w 34"/>
                <a:gd name="T43" fmla="*/ 57 h 60"/>
                <a:gd name="T44" fmla="*/ 13 w 34"/>
                <a:gd name="T45" fmla="*/ 57 h 60"/>
                <a:gd name="T46" fmla="*/ 8 w 34"/>
                <a:gd name="T47" fmla="*/ 59 h 60"/>
                <a:gd name="T48" fmla="*/ 13 w 34"/>
                <a:gd name="T49" fmla="*/ 53 h 60"/>
                <a:gd name="T50" fmla="*/ 7 w 34"/>
                <a:gd name="T51" fmla="*/ 58 h 60"/>
                <a:gd name="T52" fmla="*/ 17 w 34"/>
                <a:gd name="T53" fmla="*/ 55 h 60"/>
                <a:gd name="T54" fmla="*/ 21 w 34"/>
                <a:gd name="T55" fmla="*/ 53 h 60"/>
                <a:gd name="T56" fmla="*/ 29 w 34"/>
                <a:gd name="T57" fmla="*/ 52 h 60"/>
                <a:gd name="T58" fmla="*/ 32 w 34"/>
                <a:gd name="T59" fmla="*/ 43 h 60"/>
                <a:gd name="T60" fmla="*/ 25 w 34"/>
                <a:gd name="T61" fmla="*/ 41 h 60"/>
                <a:gd name="T62" fmla="*/ 25 w 34"/>
                <a:gd name="T63" fmla="*/ 35 h 60"/>
                <a:gd name="T64" fmla="*/ 14 w 34"/>
                <a:gd name="T65" fmla="*/ 21 h 60"/>
                <a:gd name="T66" fmla="*/ 14 w 34"/>
                <a:gd name="T67" fmla="*/ 18 h 60"/>
                <a:gd name="T68" fmla="*/ 18 w 34"/>
                <a:gd name="T69" fmla="*/ 10 h 60"/>
                <a:gd name="T70" fmla="*/ 11 w 34"/>
                <a:gd name="T71" fmla="*/ 10 h 60"/>
                <a:gd name="T72" fmla="*/ 9 w 34"/>
                <a:gd name="T73" fmla="*/ 6 h 60"/>
                <a:gd name="T74" fmla="*/ 6 w 34"/>
                <a:gd name="T75" fmla="*/ 6 h 60"/>
                <a:gd name="T76" fmla="*/ 5 w 34"/>
                <a:gd name="T77" fmla="*/ 10 h 60"/>
                <a:gd name="T78" fmla="*/ 6 w 34"/>
                <a:gd name="T79" fmla="*/ 17 h 60"/>
                <a:gd name="T80" fmla="*/ 9 w 34"/>
                <a:gd name="T81" fmla="*/ 22 h 60"/>
                <a:gd name="T82" fmla="*/ 14 w 34"/>
                <a:gd name="T83" fmla="*/ 27 h 60"/>
                <a:gd name="T84" fmla="*/ 13 w 34"/>
                <a:gd name="T85" fmla="*/ 31 h 60"/>
                <a:gd name="T86" fmla="*/ 16 w 34"/>
                <a:gd name="T87" fmla="*/ 33 h 60"/>
                <a:gd name="T88" fmla="*/ 15 w 34"/>
                <a:gd name="T89" fmla="*/ 39 h 60"/>
                <a:gd name="T90" fmla="*/ 12 w 34"/>
                <a:gd name="T91" fmla="*/ 44 h 60"/>
                <a:gd name="T92" fmla="*/ 13 w 34"/>
                <a:gd name="T93" fmla="*/ 50 h 60"/>
                <a:gd name="T94" fmla="*/ 18 w 34"/>
                <a:gd name="T95" fmla="*/ 4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60">
                  <a:moveTo>
                    <a:pt x="5" y="60"/>
                  </a:moveTo>
                  <a:cubicBezTo>
                    <a:pt x="5" y="60"/>
                    <a:pt x="4" y="60"/>
                    <a:pt x="4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58"/>
                    <a:pt x="4" y="57"/>
                    <a:pt x="5" y="57"/>
                  </a:cubicBezTo>
                  <a:cubicBezTo>
                    <a:pt x="6" y="55"/>
                    <a:pt x="8" y="52"/>
                    <a:pt x="9" y="51"/>
                  </a:cubicBezTo>
                  <a:cubicBezTo>
                    <a:pt x="10" y="51"/>
                    <a:pt x="11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0"/>
                    <a:pt x="9" y="50"/>
                    <a:pt x="8" y="50"/>
                  </a:cubicBezTo>
                  <a:cubicBezTo>
                    <a:pt x="8" y="50"/>
                    <a:pt x="7" y="50"/>
                    <a:pt x="7" y="50"/>
                  </a:cubicBezTo>
                  <a:cubicBezTo>
                    <a:pt x="5" y="50"/>
                    <a:pt x="5" y="49"/>
                    <a:pt x="5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7"/>
                    <a:pt x="6" y="47"/>
                    <a:pt x="6" y="46"/>
                  </a:cubicBezTo>
                  <a:cubicBezTo>
                    <a:pt x="8" y="46"/>
                    <a:pt x="10" y="45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9" y="42"/>
                    <a:pt x="9" y="42"/>
                    <a:pt x="8" y="42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0" y="38"/>
                    <a:pt x="11" y="37"/>
                    <a:pt x="14" y="37"/>
                  </a:cubicBezTo>
                  <a:cubicBezTo>
                    <a:pt x="14" y="37"/>
                    <a:pt x="14" y="37"/>
                    <a:pt x="14" y="36"/>
                  </a:cubicBezTo>
                  <a:cubicBezTo>
                    <a:pt x="14" y="36"/>
                    <a:pt x="13" y="35"/>
                    <a:pt x="14" y="34"/>
                  </a:cubicBezTo>
                  <a:cubicBezTo>
                    <a:pt x="13" y="34"/>
                    <a:pt x="12" y="33"/>
                    <a:pt x="12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0"/>
                    <a:pt x="12" y="29"/>
                  </a:cubicBezTo>
                  <a:cubicBezTo>
                    <a:pt x="11" y="29"/>
                    <a:pt x="10" y="29"/>
                    <a:pt x="10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7"/>
                    <a:pt x="6" y="26"/>
                    <a:pt x="6" y="25"/>
                  </a:cubicBezTo>
                  <a:cubicBezTo>
                    <a:pt x="7" y="24"/>
                    <a:pt x="7" y="22"/>
                    <a:pt x="7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5"/>
                    <a:pt x="4" y="26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3"/>
                    <a:pt x="4" y="21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3" y="18"/>
                    <a:pt x="2" y="18"/>
                    <a:pt x="1" y="16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4"/>
                    <a:pt x="3" y="13"/>
                    <a:pt x="3" y="11"/>
                  </a:cubicBezTo>
                  <a:cubicBezTo>
                    <a:pt x="3" y="9"/>
                    <a:pt x="2" y="8"/>
                    <a:pt x="3" y="7"/>
                  </a:cubicBezTo>
                  <a:cubicBezTo>
                    <a:pt x="3" y="6"/>
                    <a:pt x="4" y="6"/>
                    <a:pt x="4" y="6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5" y="2"/>
                    <a:pt x="9" y="1"/>
                    <a:pt x="10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4" y="0"/>
                    <a:pt x="14" y="2"/>
                  </a:cubicBezTo>
                  <a:cubicBezTo>
                    <a:pt x="15" y="3"/>
                    <a:pt x="14" y="4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4" y="8"/>
                    <a:pt x="15" y="8"/>
                  </a:cubicBezTo>
                  <a:cubicBezTo>
                    <a:pt x="17" y="7"/>
                    <a:pt x="18" y="7"/>
                    <a:pt x="18" y="7"/>
                  </a:cubicBezTo>
                  <a:cubicBezTo>
                    <a:pt x="19" y="7"/>
                    <a:pt x="19" y="7"/>
                    <a:pt x="19" y="8"/>
                  </a:cubicBezTo>
                  <a:cubicBezTo>
                    <a:pt x="20" y="8"/>
                    <a:pt x="20" y="9"/>
                    <a:pt x="20" y="11"/>
                  </a:cubicBezTo>
                  <a:cubicBezTo>
                    <a:pt x="20" y="13"/>
                    <a:pt x="18" y="16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20" y="21"/>
                    <a:pt x="22" y="26"/>
                    <a:pt x="22" y="28"/>
                  </a:cubicBezTo>
                  <a:cubicBezTo>
                    <a:pt x="22" y="29"/>
                    <a:pt x="23" y="30"/>
                    <a:pt x="24" y="31"/>
                  </a:cubicBezTo>
                  <a:cubicBezTo>
                    <a:pt x="26" y="32"/>
                    <a:pt x="28" y="34"/>
                    <a:pt x="28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9"/>
                    <a:pt x="28" y="40"/>
                  </a:cubicBezTo>
                  <a:cubicBezTo>
                    <a:pt x="28" y="40"/>
                    <a:pt x="29" y="40"/>
                    <a:pt x="29" y="40"/>
                  </a:cubicBezTo>
                  <a:cubicBezTo>
                    <a:pt x="31" y="40"/>
                    <a:pt x="33" y="41"/>
                    <a:pt x="33" y="42"/>
                  </a:cubicBezTo>
                  <a:cubicBezTo>
                    <a:pt x="34" y="43"/>
                    <a:pt x="34" y="45"/>
                    <a:pt x="33" y="46"/>
                  </a:cubicBezTo>
                  <a:cubicBezTo>
                    <a:pt x="33" y="47"/>
                    <a:pt x="33" y="47"/>
                    <a:pt x="32" y="48"/>
                  </a:cubicBezTo>
                  <a:cubicBezTo>
                    <a:pt x="31" y="49"/>
                    <a:pt x="30" y="50"/>
                    <a:pt x="30" y="51"/>
                  </a:cubicBezTo>
                  <a:cubicBezTo>
                    <a:pt x="30" y="51"/>
                    <a:pt x="31" y="50"/>
                    <a:pt x="31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1" y="55"/>
                    <a:pt x="27" y="55"/>
                    <a:pt x="24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2" y="56"/>
                    <a:pt x="22" y="55"/>
                    <a:pt x="21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56"/>
                    <a:pt x="19" y="56"/>
                    <a:pt x="19" y="56"/>
                  </a:cubicBezTo>
                  <a:cubicBezTo>
                    <a:pt x="18" y="57"/>
                    <a:pt x="17" y="57"/>
                    <a:pt x="17" y="57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7"/>
                    <a:pt x="13" y="57"/>
                  </a:cubicBezTo>
                  <a:cubicBezTo>
                    <a:pt x="13" y="58"/>
                    <a:pt x="12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0" y="59"/>
                    <a:pt x="10" y="59"/>
                  </a:cubicBezTo>
                  <a:cubicBezTo>
                    <a:pt x="9" y="59"/>
                    <a:pt x="8" y="59"/>
                    <a:pt x="8" y="59"/>
                  </a:cubicBezTo>
                  <a:cubicBezTo>
                    <a:pt x="7" y="60"/>
                    <a:pt x="6" y="60"/>
                    <a:pt x="5" y="60"/>
                  </a:cubicBezTo>
                  <a:close/>
                  <a:moveTo>
                    <a:pt x="18" y="47"/>
                  </a:moveTo>
                  <a:cubicBezTo>
                    <a:pt x="17" y="50"/>
                    <a:pt x="17" y="50"/>
                    <a:pt x="17" y="50"/>
                  </a:cubicBezTo>
                  <a:cubicBezTo>
                    <a:pt x="16" y="52"/>
                    <a:pt x="15" y="53"/>
                    <a:pt x="13" y="53"/>
                  </a:cubicBezTo>
                  <a:cubicBezTo>
                    <a:pt x="12" y="53"/>
                    <a:pt x="11" y="53"/>
                    <a:pt x="10" y="53"/>
                  </a:cubicBezTo>
                  <a:cubicBezTo>
                    <a:pt x="9" y="54"/>
                    <a:pt x="8" y="56"/>
                    <a:pt x="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8" y="57"/>
                    <a:pt x="9" y="56"/>
                    <a:pt x="11" y="57"/>
                  </a:cubicBezTo>
                  <a:cubicBezTo>
                    <a:pt x="11" y="57"/>
                    <a:pt x="12" y="56"/>
                    <a:pt x="12" y="56"/>
                  </a:cubicBezTo>
                  <a:cubicBezTo>
                    <a:pt x="12" y="55"/>
                    <a:pt x="13" y="54"/>
                    <a:pt x="15" y="54"/>
                  </a:cubicBezTo>
                  <a:cubicBezTo>
                    <a:pt x="15" y="54"/>
                    <a:pt x="16" y="54"/>
                    <a:pt x="17" y="55"/>
                  </a:cubicBezTo>
                  <a:cubicBezTo>
                    <a:pt x="17" y="55"/>
                    <a:pt x="18" y="55"/>
                    <a:pt x="18" y="55"/>
                  </a:cubicBezTo>
                  <a:cubicBezTo>
                    <a:pt x="18" y="54"/>
                    <a:pt x="19" y="54"/>
                    <a:pt x="19" y="54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2" y="53"/>
                    <a:pt x="22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6" y="54"/>
                    <a:pt x="28" y="53"/>
                    <a:pt x="29" y="52"/>
                  </a:cubicBezTo>
                  <a:cubicBezTo>
                    <a:pt x="29" y="52"/>
                    <a:pt x="28" y="52"/>
                    <a:pt x="28" y="52"/>
                  </a:cubicBezTo>
                  <a:cubicBezTo>
                    <a:pt x="27" y="50"/>
                    <a:pt x="29" y="49"/>
                    <a:pt x="30" y="47"/>
                  </a:cubicBezTo>
                  <a:cubicBezTo>
                    <a:pt x="31" y="47"/>
                    <a:pt x="31" y="46"/>
                    <a:pt x="31" y="46"/>
                  </a:cubicBezTo>
                  <a:cubicBezTo>
                    <a:pt x="32" y="44"/>
                    <a:pt x="32" y="44"/>
                    <a:pt x="32" y="43"/>
                  </a:cubicBezTo>
                  <a:cubicBezTo>
                    <a:pt x="31" y="43"/>
                    <a:pt x="31" y="42"/>
                    <a:pt x="29" y="42"/>
                  </a:cubicBezTo>
                  <a:cubicBezTo>
                    <a:pt x="28" y="42"/>
                    <a:pt x="27" y="42"/>
                    <a:pt x="26" y="42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7" y="39"/>
                    <a:pt x="26" y="39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4"/>
                    <a:pt x="24" y="33"/>
                    <a:pt x="23" y="32"/>
                  </a:cubicBezTo>
                  <a:cubicBezTo>
                    <a:pt x="22" y="31"/>
                    <a:pt x="21" y="30"/>
                    <a:pt x="20" y="29"/>
                  </a:cubicBezTo>
                  <a:cubicBezTo>
                    <a:pt x="19" y="24"/>
                    <a:pt x="17" y="20"/>
                    <a:pt x="14" y="21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6"/>
                    <a:pt x="18" y="13"/>
                    <a:pt x="18" y="10"/>
                  </a:cubicBezTo>
                  <a:cubicBezTo>
                    <a:pt x="18" y="10"/>
                    <a:pt x="18" y="9"/>
                    <a:pt x="18" y="9"/>
                  </a:cubicBezTo>
                  <a:cubicBezTo>
                    <a:pt x="18" y="9"/>
                    <a:pt x="17" y="9"/>
                    <a:pt x="15" y="9"/>
                  </a:cubicBezTo>
                  <a:cubicBezTo>
                    <a:pt x="14" y="10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0"/>
                    <a:pt x="9" y="10"/>
                    <a:pt x="8" y="9"/>
                  </a:cubicBezTo>
                  <a:cubicBezTo>
                    <a:pt x="8" y="8"/>
                    <a:pt x="9" y="8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2" y="4"/>
                    <a:pt x="12" y="3"/>
                    <a:pt x="13" y="2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9" y="2"/>
                    <a:pt x="6" y="4"/>
                    <a:pt x="6" y="5"/>
                  </a:cubicBezTo>
                  <a:cubicBezTo>
                    <a:pt x="6" y="5"/>
                    <a:pt x="6" y="5"/>
                    <a:pt x="6" y="6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8"/>
                    <a:pt x="5" y="8"/>
                  </a:cubicBezTo>
                  <a:cubicBezTo>
                    <a:pt x="4" y="8"/>
                    <a:pt x="5" y="9"/>
                    <a:pt x="5" y="10"/>
                  </a:cubicBezTo>
                  <a:cubicBezTo>
                    <a:pt x="5" y="12"/>
                    <a:pt x="6" y="14"/>
                    <a:pt x="4" y="16"/>
                  </a:cubicBezTo>
                  <a:cubicBezTo>
                    <a:pt x="4" y="16"/>
                    <a:pt x="4" y="16"/>
                    <a:pt x="5" y="15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20"/>
                  </a:cubicBezTo>
                  <a:cubicBezTo>
                    <a:pt x="7" y="20"/>
                    <a:pt x="8" y="20"/>
                    <a:pt x="9" y="22"/>
                  </a:cubicBezTo>
                  <a:cubicBezTo>
                    <a:pt x="9" y="23"/>
                    <a:pt x="8" y="26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7"/>
                    <a:pt x="11" y="27"/>
                    <a:pt x="12" y="27"/>
                  </a:cubicBezTo>
                  <a:cubicBezTo>
                    <a:pt x="13" y="27"/>
                    <a:pt x="13" y="27"/>
                    <a:pt x="14" y="27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4" y="29"/>
                    <a:pt x="14" y="29"/>
                  </a:cubicBezTo>
                  <a:cubicBezTo>
                    <a:pt x="14" y="29"/>
                    <a:pt x="13" y="30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4" y="32"/>
                    <a:pt x="14" y="32"/>
                  </a:cubicBezTo>
                  <a:cubicBezTo>
                    <a:pt x="14" y="32"/>
                    <a:pt x="14" y="32"/>
                    <a:pt x="15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5" y="35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3" y="39"/>
                    <a:pt x="12" y="39"/>
                    <a:pt x="10" y="40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2" y="42"/>
                    <a:pt x="12" y="44"/>
                  </a:cubicBezTo>
                  <a:cubicBezTo>
                    <a:pt x="12" y="45"/>
                    <a:pt x="10" y="47"/>
                    <a:pt x="8" y="47"/>
                  </a:cubicBezTo>
                  <a:cubicBezTo>
                    <a:pt x="9" y="47"/>
                    <a:pt x="10" y="48"/>
                    <a:pt x="10" y="48"/>
                  </a:cubicBezTo>
                  <a:cubicBezTo>
                    <a:pt x="10" y="48"/>
                    <a:pt x="10" y="48"/>
                    <a:pt x="11" y="48"/>
                  </a:cubicBezTo>
                  <a:cubicBezTo>
                    <a:pt x="12" y="48"/>
                    <a:pt x="12" y="49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4" y="49"/>
                    <a:pt x="15" y="49"/>
                  </a:cubicBezTo>
                  <a:cubicBezTo>
                    <a:pt x="15" y="49"/>
                    <a:pt x="15" y="48"/>
                    <a:pt x="16" y="48"/>
                  </a:cubicBezTo>
                  <a:lnTo>
                    <a:pt x="18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5" name="Freeform 475"/>
            <p:cNvSpPr>
              <a:spLocks/>
            </p:cNvSpPr>
            <p:nvPr/>
          </p:nvSpPr>
          <p:spPr bwMode="auto">
            <a:xfrm>
              <a:off x="3352" y="1103"/>
              <a:ext cx="5" cy="6"/>
            </a:xfrm>
            <a:custGeom>
              <a:avLst/>
              <a:gdLst>
                <a:gd name="T0" fmla="*/ 0 w 3"/>
                <a:gd name="T1" fmla="*/ 1 h 3"/>
                <a:gd name="T2" fmla="*/ 3 w 3"/>
                <a:gd name="T3" fmla="*/ 1 h 3"/>
                <a:gd name="T4" fmla="*/ 2 w 3"/>
                <a:gd name="T5" fmla="*/ 3 h 3"/>
                <a:gd name="T6" fmla="*/ 0 w 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3" y="1"/>
                    <a:pt x="2" y="2"/>
                    <a:pt x="2" y="3"/>
                  </a:cubicBezTo>
                  <a:cubicBezTo>
                    <a:pt x="1" y="2"/>
                    <a:pt x="1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6" name="Freeform 476"/>
            <p:cNvSpPr>
              <a:spLocks/>
            </p:cNvSpPr>
            <p:nvPr/>
          </p:nvSpPr>
          <p:spPr bwMode="auto">
            <a:xfrm>
              <a:off x="3350" y="1102"/>
              <a:ext cx="9" cy="8"/>
            </a:xfrm>
            <a:custGeom>
              <a:avLst/>
              <a:gdLst>
                <a:gd name="T0" fmla="*/ 3 w 5"/>
                <a:gd name="T1" fmla="*/ 5 h 5"/>
                <a:gd name="T2" fmla="*/ 2 w 5"/>
                <a:gd name="T3" fmla="*/ 4 h 5"/>
                <a:gd name="T4" fmla="*/ 2 w 5"/>
                <a:gd name="T5" fmla="*/ 4 h 5"/>
                <a:gd name="T6" fmla="*/ 0 w 5"/>
                <a:gd name="T7" fmla="*/ 2 h 5"/>
                <a:gd name="T8" fmla="*/ 0 w 5"/>
                <a:gd name="T9" fmla="*/ 1 h 5"/>
                <a:gd name="T10" fmla="*/ 1 w 5"/>
                <a:gd name="T11" fmla="*/ 1 h 5"/>
                <a:gd name="T12" fmla="*/ 3 w 5"/>
                <a:gd name="T13" fmla="*/ 1 h 5"/>
                <a:gd name="T14" fmla="*/ 4 w 5"/>
                <a:gd name="T15" fmla="*/ 1 h 5"/>
                <a:gd name="T16" fmla="*/ 5 w 5"/>
                <a:gd name="T17" fmla="*/ 1 h 5"/>
                <a:gd name="T18" fmla="*/ 5 w 5"/>
                <a:gd name="T19" fmla="*/ 2 h 5"/>
                <a:gd name="T20" fmla="*/ 4 w 5"/>
                <a:gd name="T21" fmla="*/ 4 h 5"/>
                <a:gd name="T22" fmla="*/ 3 w 5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3"/>
                    <a:pt x="1" y="3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4"/>
                    <a:pt x="4" y="4"/>
                  </a:cubicBez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7" name="Freeform 477"/>
            <p:cNvSpPr>
              <a:spLocks/>
            </p:cNvSpPr>
            <p:nvPr/>
          </p:nvSpPr>
          <p:spPr bwMode="auto">
            <a:xfrm>
              <a:off x="3834" y="1505"/>
              <a:ext cx="7" cy="7"/>
            </a:xfrm>
            <a:custGeom>
              <a:avLst/>
              <a:gdLst>
                <a:gd name="T0" fmla="*/ 3 w 4"/>
                <a:gd name="T1" fmla="*/ 0 h 4"/>
                <a:gd name="T2" fmla="*/ 4 w 4"/>
                <a:gd name="T3" fmla="*/ 0 h 4"/>
                <a:gd name="T4" fmla="*/ 0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3" y="0"/>
                    <a:pt x="3" y="0"/>
                    <a:pt x="4" y="0"/>
                  </a:cubicBezTo>
                  <a:cubicBezTo>
                    <a:pt x="3" y="2"/>
                    <a:pt x="1" y="3"/>
                    <a:pt x="0" y="4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8" name="Freeform 478"/>
            <p:cNvSpPr>
              <a:spLocks/>
            </p:cNvSpPr>
            <p:nvPr/>
          </p:nvSpPr>
          <p:spPr bwMode="auto">
            <a:xfrm>
              <a:off x="3832" y="1501"/>
              <a:ext cx="11" cy="14"/>
            </a:xfrm>
            <a:custGeom>
              <a:avLst/>
              <a:gdLst>
                <a:gd name="T0" fmla="*/ 0 w 6"/>
                <a:gd name="T1" fmla="*/ 8 h 8"/>
                <a:gd name="T2" fmla="*/ 0 w 6"/>
                <a:gd name="T3" fmla="*/ 6 h 8"/>
                <a:gd name="T4" fmla="*/ 2 w 6"/>
                <a:gd name="T5" fmla="*/ 2 h 8"/>
                <a:gd name="T6" fmla="*/ 3 w 6"/>
                <a:gd name="T7" fmla="*/ 1 h 8"/>
                <a:gd name="T8" fmla="*/ 4 w 6"/>
                <a:gd name="T9" fmla="*/ 0 h 8"/>
                <a:gd name="T10" fmla="*/ 6 w 6"/>
                <a:gd name="T11" fmla="*/ 2 h 8"/>
                <a:gd name="T12" fmla="*/ 0 w 6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2"/>
                    <a:pt x="6" y="2"/>
                    <a:pt x="6" y="2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09" name="Freeform 479"/>
            <p:cNvSpPr>
              <a:spLocks/>
            </p:cNvSpPr>
            <p:nvPr/>
          </p:nvSpPr>
          <p:spPr bwMode="auto">
            <a:xfrm>
              <a:off x="3409" y="1158"/>
              <a:ext cx="3" cy="6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3 h 3"/>
                <a:gd name="T6" fmla="*/ 0 w 2"/>
                <a:gd name="T7" fmla="*/ 3 h 3"/>
                <a:gd name="T8" fmla="*/ 0 w 2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2"/>
                    <a:pt x="2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0" name="Freeform 480"/>
            <p:cNvSpPr>
              <a:spLocks/>
            </p:cNvSpPr>
            <p:nvPr/>
          </p:nvSpPr>
          <p:spPr bwMode="auto">
            <a:xfrm>
              <a:off x="3407" y="1155"/>
              <a:ext cx="7" cy="10"/>
            </a:xfrm>
            <a:custGeom>
              <a:avLst/>
              <a:gdLst>
                <a:gd name="T0" fmla="*/ 1 w 4"/>
                <a:gd name="T1" fmla="*/ 6 h 6"/>
                <a:gd name="T2" fmla="*/ 0 w 4"/>
                <a:gd name="T3" fmla="*/ 5 h 6"/>
                <a:gd name="T4" fmla="*/ 0 w 4"/>
                <a:gd name="T5" fmla="*/ 3 h 6"/>
                <a:gd name="T6" fmla="*/ 0 w 4"/>
                <a:gd name="T7" fmla="*/ 3 h 6"/>
                <a:gd name="T8" fmla="*/ 0 w 4"/>
                <a:gd name="T9" fmla="*/ 3 h 6"/>
                <a:gd name="T10" fmla="*/ 1 w 4"/>
                <a:gd name="T11" fmla="*/ 1 h 6"/>
                <a:gd name="T12" fmla="*/ 1 w 4"/>
                <a:gd name="T13" fmla="*/ 0 h 6"/>
                <a:gd name="T14" fmla="*/ 2 w 4"/>
                <a:gd name="T15" fmla="*/ 1 h 6"/>
                <a:gd name="T16" fmla="*/ 4 w 4"/>
                <a:gd name="T17" fmla="*/ 5 h 6"/>
                <a:gd name="T18" fmla="*/ 4 w 4"/>
                <a:gd name="T19" fmla="*/ 5 h 6"/>
                <a:gd name="T20" fmla="*/ 1 w 4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" h="6">
                  <a:moveTo>
                    <a:pt x="1" y="6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1" name="Freeform 481"/>
            <p:cNvSpPr>
              <a:spLocks/>
            </p:cNvSpPr>
            <p:nvPr/>
          </p:nvSpPr>
          <p:spPr bwMode="auto">
            <a:xfrm>
              <a:off x="3326" y="1227"/>
              <a:ext cx="10" cy="7"/>
            </a:xfrm>
            <a:custGeom>
              <a:avLst/>
              <a:gdLst>
                <a:gd name="T0" fmla="*/ 0 w 6"/>
                <a:gd name="T1" fmla="*/ 2 h 4"/>
                <a:gd name="T2" fmla="*/ 4 w 6"/>
                <a:gd name="T3" fmla="*/ 0 h 4"/>
                <a:gd name="T4" fmla="*/ 0 w 6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1"/>
                    <a:pt x="3" y="0"/>
                    <a:pt x="4" y="0"/>
                  </a:cubicBezTo>
                  <a:cubicBezTo>
                    <a:pt x="6" y="3"/>
                    <a:pt x="2" y="4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2" name="Freeform 482"/>
            <p:cNvSpPr>
              <a:spLocks/>
            </p:cNvSpPr>
            <p:nvPr/>
          </p:nvSpPr>
          <p:spPr bwMode="auto">
            <a:xfrm>
              <a:off x="3324" y="1226"/>
              <a:ext cx="12" cy="8"/>
            </a:xfrm>
            <a:custGeom>
              <a:avLst/>
              <a:gdLst>
                <a:gd name="T0" fmla="*/ 3 w 7"/>
                <a:gd name="T1" fmla="*/ 5 h 5"/>
                <a:gd name="T2" fmla="*/ 0 w 7"/>
                <a:gd name="T3" fmla="*/ 3 h 5"/>
                <a:gd name="T4" fmla="*/ 0 w 7"/>
                <a:gd name="T5" fmla="*/ 2 h 5"/>
                <a:gd name="T6" fmla="*/ 6 w 7"/>
                <a:gd name="T7" fmla="*/ 0 h 5"/>
                <a:gd name="T8" fmla="*/ 6 w 7"/>
                <a:gd name="T9" fmla="*/ 0 h 5"/>
                <a:gd name="T10" fmla="*/ 6 w 7"/>
                <a:gd name="T11" fmla="*/ 3 h 5"/>
                <a:gd name="T12" fmla="*/ 3 w 7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">
                  <a:moveTo>
                    <a:pt x="3" y="5"/>
                  </a:moveTo>
                  <a:cubicBezTo>
                    <a:pt x="2" y="5"/>
                    <a:pt x="1" y="4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3" name="Freeform 483"/>
            <p:cNvSpPr>
              <a:spLocks/>
            </p:cNvSpPr>
            <p:nvPr/>
          </p:nvSpPr>
          <p:spPr bwMode="auto">
            <a:xfrm>
              <a:off x="3400" y="1041"/>
              <a:ext cx="5" cy="9"/>
            </a:xfrm>
            <a:custGeom>
              <a:avLst/>
              <a:gdLst>
                <a:gd name="T0" fmla="*/ 3 w 3"/>
                <a:gd name="T1" fmla="*/ 2 h 5"/>
                <a:gd name="T2" fmla="*/ 3 w 3"/>
                <a:gd name="T3" fmla="*/ 5 h 5"/>
                <a:gd name="T4" fmla="*/ 2 w 3"/>
                <a:gd name="T5" fmla="*/ 0 h 5"/>
                <a:gd name="T6" fmla="*/ 3 w 3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3" y="2"/>
                  </a:moveTo>
                  <a:cubicBezTo>
                    <a:pt x="3" y="3"/>
                    <a:pt x="3" y="4"/>
                    <a:pt x="3" y="5"/>
                  </a:cubicBezTo>
                  <a:cubicBezTo>
                    <a:pt x="1" y="4"/>
                    <a:pt x="0" y="2"/>
                    <a:pt x="2" y="0"/>
                  </a:cubicBezTo>
                  <a:cubicBezTo>
                    <a:pt x="2" y="1"/>
                    <a:pt x="3" y="1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4" name="Freeform 484"/>
            <p:cNvSpPr>
              <a:spLocks/>
            </p:cNvSpPr>
            <p:nvPr/>
          </p:nvSpPr>
          <p:spPr bwMode="auto">
            <a:xfrm>
              <a:off x="3400" y="1040"/>
              <a:ext cx="7" cy="13"/>
            </a:xfrm>
            <a:custGeom>
              <a:avLst/>
              <a:gdLst>
                <a:gd name="T0" fmla="*/ 3 w 4"/>
                <a:gd name="T1" fmla="*/ 8 h 8"/>
                <a:gd name="T2" fmla="*/ 2 w 4"/>
                <a:gd name="T3" fmla="*/ 7 h 8"/>
                <a:gd name="T4" fmla="*/ 0 w 4"/>
                <a:gd name="T5" fmla="*/ 3 h 8"/>
                <a:gd name="T6" fmla="*/ 1 w 4"/>
                <a:gd name="T7" fmla="*/ 1 h 8"/>
                <a:gd name="T8" fmla="*/ 2 w 4"/>
                <a:gd name="T9" fmla="*/ 0 h 8"/>
                <a:gd name="T10" fmla="*/ 3 w 4"/>
                <a:gd name="T11" fmla="*/ 1 h 8"/>
                <a:gd name="T12" fmla="*/ 3 w 4"/>
                <a:gd name="T13" fmla="*/ 1 h 8"/>
                <a:gd name="T14" fmla="*/ 4 w 4"/>
                <a:gd name="T15" fmla="*/ 2 h 8"/>
                <a:gd name="T16" fmla="*/ 4 w 4"/>
                <a:gd name="T17" fmla="*/ 3 h 8"/>
                <a:gd name="T18" fmla="*/ 4 w 4"/>
                <a:gd name="T19" fmla="*/ 3 h 8"/>
                <a:gd name="T20" fmla="*/ 4 w 4"/>
                <a:gd name="T21" fmla="*/ 5 h 8"/>
                <a:gd name="T22" fmla="*/ 4 w 4"/>
                <a:gd name="T23" fmla="*/ 6 h 8"/>
                <a:gd name="T24" fmla="*/ 3 w 4"/>
                <a:gd name="T2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8">
                  <a:moveTo>
                    <a:pt x="3" y="8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5" name="Freeform 485"/>
            <p:cNvSpPr>
              <a:spLocks/>
            </p:cNvSpPr>
            <p:nvPr/>
          </p:nvSpPr>
          <p:spPr bwMode="auto">
            <a:xfrm>
              <a:off x="3371" y="1115"/>
              <a:ext cx="8" cy="7"/>
            </a:xfrm>
            <a:custGeom>
              <a:avLst/>
              <a:gdLst>
                <a:gd name="T0" fmla="*/ 2 w 5"/>
                <a:gd name="T1" fmla="*/ 0 h 4"/>
                <a:gd name="T2" fmla="*/ 5 w 5"/>
                <a:gd name="T3" fmla="*/ 1 h 4"/>
                <a:gd name="T4" fmla="*/ 0 w 5"/>
                <a:gd name="T5" fmla="*/ 4 h 4"/>
                <a:gd name="T6" fmla="*/ 2 w 5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2" y="0"/>
                  </a:moveTo>
                  <a:cubicBezTo>
                    <a:pt x="3" y="0"/>
                    <a:pt x="4" y="0"/>
                    <a:pt x="5" y="1"/>
                  </a:cubicBezTo>
                  <a:cubicBezTo>
                    <a:pt x="4" y="2"/>
                    <a:pt x="2" y="3"/>
                    <a:pt x="0" y="4"/>
                  </a:cubicBezTo>
                  <a:cubicBezTo>
                    <a:pt x="1" y="2"/>
                    <a:pt x="1" y="1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6" name="Freeform 486"/>
            <p:cNvSpPr>
              <a:spLocks/>
            </p:cNvSpPr>
            <p:nvPr/>
          </p:nvSpPr>
          <p:spPr bwMode="auto">
            <a:xfrm>
              <a:off x="3367" y="1114"/>
              <a:ext cx="17" cy="12"/>
            </a:xfrm>
            <a:custGeom>
              <a:avLst/>
              <a:gdLst>
                <a:gd name="T0" fmla="*/ 0 w 10"/>
                <a:gd name="T1" fmla="*/ 7 h 7"/>
                <a:gd name="T2" fmla="*/ 1 w 10"/>
                <a:gd name="T3" fmla="*/ 4 h 7"/>
                <a:gd name="T4" fmla="*/ 2 w 10"/>
                <a:gd name="T5" fmla="*/ 2 h 7"/>
                <a:gd name="T6" fmla="*/ 3 w 10"/>
                <a:gd name="T7" fmla="*/ 0 h 7"/>
                <a:gd name="T8" fmla="*/ 4 w 10"/>
                <a:gd name="T9" fmla="*/ 0 h 7"/>
                <a:gd name="T10" fmla="*/ 6 w 10"/>
                <a:gd name="T11" fmla="*/ 0 h 7"/>
                <a:gd name="T12" fmla="*/ 7 w 10"/>
                <a:gd name="T13" fmla="*/ 1 h 7"/>
                <a:gd name="T14" fmla="*/ 10 w 10"/>
                <a:gd name="T15" fmla="*/ 1 h 7"/>
                <a:gd name="T16" fmla="*/ 8 w 10"/>
                <a:gd name="T17" fmla="*/ 3 h 7"/>
                <a:gd name="T18" fmla="*/ 3 w 10"/>
                <a:gd name="T19" fmla="*/ 6 h 7"/>
                <a:gd name="T20" fmla="*/ 0 w 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4"/>
                    <a:pt x="4" y="5"/>
                    <a:pt x="3" y="6"/>
                  </a:cubicBez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7" name="Freeform 487"/>
            <p:cNvSpPr>
              <a:spLocks/>
            </p:cNvSpPr>
            <p:nvPr/>
          </p:nvSpPr>
          <p:spPr bwMode="auto">
            <a:xfrm>
              <a:off x="3383" y="1105"/>
              <a:ext cx="5" cy="7"/>
            </a:xfrm>
            <a:custGeom>
              <a:avLst/>
              <a:gdLst>
                <a:gd name="T0" fmla="*/ 2 w 3"/>
                <a:gd name="T1" fmla="*/ 0 h 4"/>
                <a:gd name="T2" fmla="*/ 3 w 3"/>
                <a:gd name="T3" fmla="*/ 4 h 4"/>
                <a:gd name="T4" fmla="*/ 0 w 3"/>
                <a:gd name="T5" fmla="*/ 2 h 4"/>
                <a:gd name="T6" fmla="*/ 2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1"/>
                    <a:pt x="3" y="2"/>
                    <a:pt x="3" y="4"/>
                  </a:cubicBezTo>
                  <a:cubicBezTo>
                    <a:pt x="2" y="3"/>
                    <a:pt x="1" y="3"/>
                    <a:pt x="0" y="2"/>
                  </a:cubicBezTo>
                  <a:cubicBezTo>
                    <a:pt x="1" y="1"/>
                    <a:pt x="1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8" name="Freeform 488"/>
            <p:cNvSpPr>
              <a:spLocks/>
            </p:cNvSpPr>
            <p:nvPr/>
          </p:nvSpPr>
          <p:spPr bwMode="auto">
            <a:xfrm>
              <a:off x="3379" y="1102"/>
              <a:ext cx="11" cy="12"/>
            </a:xfrm>
            <a:custGeom>
              <a:avLst/>
              <a:gdLst>
                <a:gd name="T0" fmla="*/ 6 w 6"/>
                <a:gd name="T1" fmla="*/ 7 h 7"/>
                <a:gd name="T2" fmla="*/ 5 w 6"/>
                <a:gd name="T3" fmla="*/ 7 h 7"/>
                <a:gd name="T4" fmla="*/ 1 w 6"/>
                <a:gd name="T5" fmla="*/ 5 h 7"/>
                <a:gd name="T6" fmla="*/ 0 w 6"/>
                <a:gd name="T7" fmla="*/ 4 h 7"/>
                <a:gd name="T8" fmla="*/ 1 w 6"/>
                <a:gd name="T9" fmla="*/ 3 h 7"/>
                <a:gd name="T10" fmla="*/ 2 w 6"/>
                <a:gd name="T11" fmla="*/ 3 h 7"/>
                <a:gd name="T12" fmla="*/ 3 w 6"/>
                <a:gd name="T13" fmla="*/ 1 h 7"/>
                <a:gd name="T14" fmla="*/ 5 w 6"/>
                <a:gd name="T15" fmla="*/ 0 h 7"/>
                <a:gd name="T16" fmla="*/ 5 w 6"/>
                <a:gd name="T17" fmla="*/ 3 h 7"/>
                <a:gd name="T18" fmla="*/ 6 w 6"/>
                <a:gd name="T19" fmla="*/ 5 h 7"/>
                <a:gd name="T20" fmla="*/ 6 w 6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7">
                  <a:moveTo>
                    <a:pt x="6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3" y="6"/>
                    <a:pt x="2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4"/>
                    <a:pt x="6" y="5"/>
                    <a:pt x="6" y="5"/>
                  </a:cubicBezTo>
                  <a:lnTo>
                    <a:pt x="6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19" name="Freeform 489"/>
            <p:cNvSpPr>
              <a:spLocks/>
            </p:cNvSpPr>
            <p:nvPr/>
          </p:nvSpPr>
          <p:spPr bwMode="auto">
            <a:xfrm>
              <a:off x="3324" y="1095"/>
              <a:ext cx="10" cy="10"/>
            </a:xfrm>
            <a:custGeom>
              <a:avLst/>
              <a:gdLst>
                <a:gd name="T0" fmla="*/ 0 w 6"/>
                <a:gd name="T1" fmla="*/ 6 h 6"/>
                <a:gd name="T2" fmla="*/ 2 w 6"/>
                <a:gd name="T3" fmla="*/ 0 h 6"/>
                <a:gd name="T4" fmla="*/ 6 w 6"/>
                <a:gd name="T5" fmla="*/ 3 h 6"/>
                <a:gd name="T6" fmla="*/ 0 w 6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cubicBezTo>
                    <a:pt x="0" y="4"/>
                    <a:pt x="0" y="0"/>
                    <a:pt x="2" y="0"/>
                  </a:cubicBezTo>
                  <a:cubicBezTo>
                    <a:pt x="6" y="0"/>
                    <a:pt x="2" y="3"/>
                    <a:pt x="6" y="3"/>
                  </a:cubicBezTo>
                  <a:cubicBezTo>
                    <a:pt x="4" y="4"/>
                    <a:pt x="2" y="5"/>
                    <a:pt x="0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0" name="Freeform 490"/>
            <p:cNvSpPr>
              <a:spLocks noEditPoints="1"/>
            </p:cNvSpPr>
            <p:nvPr/>
          </p:nvSpPr>
          <p:spPr bwMode="auto">
            <a:xfrm>
              <a:off x="3322" y="1093"/>
              <a:ext cx="19" cy="14"/>
            </a:xfrm>
            <a:custGeom>
              <a:avLst/>
              <a:gdLst>
                <a:gd name="T0" fmla="*/ 1 w 11"/>
                <a:gd name="T1" fmla="*/ 8 h 8"/>
                <a:gd name="T2" fmla="*/ 0 w 11"/>
                <a:gd name="T3" fmla="*/ 7 h 8"/>
                <a:gd name="T4" fmla="*/ 1 w 11"/>
                <a:gd name="T5" fmla="*/ 1 h 8"/>
                <a:gd name="T6" fmla="*/ 3 w 11"/>
                <a:gd name="T7" fmla="*/ 0 h 8"/>
                <a:gd name="T8" fmla="*/ 6 w 11"/>
                <a:gd name="T9" fmla="*/ 1 h 8"/>
                <a:gd name="T10" fmla="*/ 6 w 11"/>
                <a:gd name="T11" fmla="*/ 2 h 8"/>
                <a:gd name="T12" fmla="*/ 6 w 11"/>
                <a:gd name="T13" fmla="*/ 3 h 8"/>
                <a:gd name="T14" fmla="*/ 7 w 11"/>
                <a:gd name="T15" fmla="*/ 3 h 8"/>
                <a:gd name="T16" fmla="*/ 11 w 11"/>
                <a:gd name="T17" fmla="*/ 4 h 8"/>
                <a:gd name="T18" fmla="*/ 1 w 11"/>
                <a:gd name="T19" fmla="*/ 8 h 8"/>
                <a:gd name="T20" fmla="*/ 3 w 11"/>
                <a:gd name="T21" fmla="*/ 2 h 8"/>
                <a:gd name="T22" fmla="*/ 2 w 11"/>
                <a:gd name="T23" fmla="*/ 5 h 8"/>
                <a:gd name="T24" fmla="*/ 4 w 11"/>
                <a:gd name="T25" fmla="*/ 4 h 8"/>
                <a:gd name="T26" fmla="*/ 4 w 11"/>
                <a:gd name="T27" fmla="*/ 2 h 8"/>
                <a:gd name="T28" fmla="*/ 4 w 11"/>
                <a:gd name="T29" fmla="*/ 2 h 8"/>
                <a:gd name="T30" fmla="*/ 3 w 11"/>
                <a:gd name="T31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8">
                  <a:moveTo>
                    <a:pt x="1" y="8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6"/>
                    <a:pt x="0" y="2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4" y="0"/>
                    <a:pt x="5" y="0"/>
                    <a:pt x="6" y="1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6" y="2"/>
                    <a:pt x="6" y="3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11" y="4"/>
                    <a:pt x="11" y="4"/>
                    <a:pt x="11" y="4"/>
                  </a:cubicBezTo>
                  <a:lnTo>
                    <a:pt x="1" y="8"/>
                  </a:lnTo>
                  <a:close/>
                  <a:moveTo>
                    <a:pt x="3" y="2"/>
                  </a:moveTo>
                  <a:cubicBezTo>
                    <a:pt x="2" y="2"/>
                    <a:pt x="2" y="4"/>
                    <a:pt x="2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1" name="Freeform 491"/>
            <p:cNvSpPr>
              <a:spLocks/>
            </p:cNvSpPr>
            <p:nvPr/>
          </p:nvSpPr>
          <p:spPr bwMode="auto">
            <a:xfrm>
              <a:off x="3245" y="1160"/>
              <a:ext cx="15" cy="17"/>
            </a:xfrm>
            <a:custGeom>
              <a:avLst/>
              <a:gdLst>
                <a:gd name="T0" fmla="*/ 2 w 9"/>
                <a:gd name="T1" fmla="*/ 5 h 10"/>
                <a:gd name="T2" fmla="*/ 0 w 9"/>
                <a:gd name="T3" fmla="*/ 3 h 10"/>
                <a:gd name="T4" fmla="*/ 2 w 9"/>
                <a:gd name="T5" fmla="*/ 3 h 10"/>
                <a:gd name="T6" fmla="*/ 2 w 9"/>
                <a:gd name="T7" fmla="*/ 0 h 10"/>
                <a:gd name="T8" fmla="*/ 9 w 9"/>
                <a:gd name="T9" fmla="*/ 8 h 10"/>
                <a:gd name="T10" fmla="*/ 2 w 9"/>
                <a:gd name="T11" fmla="*/ 6 h 10"/>
                <a:gd name="T12" fmla="*/ 3 w 9"/>
                <a:gd name="T13" fmla="*/ 7 h 10"/>
                <a:gd name="T14" fmla="*/ 2 w 9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2" y="5"/>
                  </a:moveTo>
                  <a:cubicBezTo>
                    <a:pt x="1" y="5"/>
                    <a:pt x="1" y="3"/>
                    <a:pt x="0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4" y="2"/>
                    <a:pt x="7" y="5"/>
                    <a:pt x="9" y="8"/>
                  </a:cubicBezTo>
                  <a:cubicBezTo>
                    <a:pt x="6" y="10"/>
                    <a:pt x="4" y="8"/>
                    <a:pt x="2" y="6"/>
                  </a:cubicBezTo>
                  <a:cubicBezTo>
                    <a:pt x="2" y="6"/>
                    <a:pt x="3" y="7"/>
                    <a:pt x="3" y="7"/>
                  </a:cubicBezTo>
                  <a:cubicBezTo>
                    <a:pt x="2" y="7"/>
                    <a:pt x="2" y="6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2" name="Freeform 492"/>
            <p:cNvSpPr>
              <a:spLocks noEditPoints="1"/>
            </p:cNvSpPr>
            <p:nvPr/>
          </p:nvSpPr>
          <p:spPr bwMode="auto">
            <a:xfrm>
              <a:off x="3243" y="1157"/>
              <a:ext cx="19" cy="26"/>
            </a:xfrm>
            <a:custGeom>
              <a:avLst/>
              <a:gdLst>
                <a:gd name="T0" fmla="*/ 5 w 11"/>
                <a:gd name="T1" fmla="*/ 15 h 15"/>
                <a:gd name="T2" fmla="*/ 2 w 11"/>
                <a:gd name="T3" fmla="*/ 9 h 15"/>
                <a:gd name="T4" fmla="*/ 2 w 11"/>
                <a:gd name="T5" fmla="*/ 8 h 15"/>
                <a:gd name="T6" fmla="*/ 1 w 11"/>
                <a:gd name="T7" fmla="*/ 6 h 15"/>
                <a:gd name="T8" fmla="*/ 1 w 11"/>
                <a:gd name="T9" fmla="*/ 5 h 15"/>
                <a:gd name="T10" fmla="*/ 0 w 11"/>
                <a:gd name="T11" fmla="*/ 4 h 15"/>
                <a:gd name="T12" fmla="*/ 1 w 11"/>
                <a:gd name="T13" fmla="*/ 4 h 15"/>
                <a:gd name="T14" fmla="*/ 2 w 11"/>
                <a:gd name="T15" fmla="*/ 2 h 15"/>
                <a:gd name="T16" fmla="*/ 3 w 11"/>
                <a:gd name="T17" fmla="*/ 1 h 15"/>
                <a:gd name="T18" fmla="*/ 3 w 11"/>
                <a:gd name="T19" fmla="*/ 0 h 15"/>
                <a:gd name="T20" fmla="*/ 4 w 11"/>
                <a:gd name="T21" fmla="*/ 1 h 15"/>
                <a:gd name="T22" fmla="*/ 10 w 11"/>
                <a:gd name="T23" fmla="*/ 9 h 15"/>
                <a:gd name="T24" fmla="*/ 11 w 11"/>
                <a:gd name="T25" fmla="*/ 10 h 15"/>
                <a:gd name="T26" fmla="*/ 10 w 11"/>
                <a:gd name="T27" fmla="*/ 10 h 15"/>
                <a:gd name="T28" fmla="*/ 5 w 11"/>
                <a:gd name="T29" fmla="*/ 10 h 15"/>
                <a:gd name="T30" fmla="*/ 5 w 11"/>
                <a:gd name="T31" fmla="*/ 15 h 15"/>
                <a:gd name="T32" fmla="*/ 3 w 11"/>
                <a:gd name="T33" fmla="*/ 6 h 15"/>
                <a:gd name="T34" fmla="*/ 4 w 11"/>
                <a:gd name="T35" fmla="*/ 7 h 15"/>
                <a:gd name="T36" fmla="*/ 5 w 11"/>
                <a:gd name="T37" fmla="*/ 8 h 15"/>
                <a:gd name="T38" fmla="*/ 8 w 11"/>
                <a:gd name="T39" fmla="*/ 9 h 15"/>
                <a:gd name="T40" fmla="*/ 3 w 11"/>
                <a:gd name="T41" fmla="*/ 3 h 15"/>
                <a:gd name="T42" fmla="*/ 3 w 11"/>
                <a:gd name="T43" fmla="*/ 4 h 15"/>
                <a:gd name="T44" fmla="*/ 4 w 11"/>
                <a:gd name="T45" fmla="*/ 4 h 15"/>
                <a:gd name="T46" fmla="*/ 5 w 11"/>
                <a:gd name="T47" fmla="*/ 6 h 15"/>
                <a:gd name="T48" fmla="*/ 3 w 11"/>
                <a:gd name="T49" fmla="*/ 6 h 15"/>
                <a:gd name="T50" fmla="*/ 3 w 11"/>
                <a:gd name="T5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" h="15">
                  <a:moveTo>
                    <a:pt x="5" y="15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1" y="7"/>
                    <a:pt x="1" y="6"/>
                    <a:pt x="1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2" y="2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4"/>
                    <a:pt x="8" y="6"/>
                    <a:pt x="10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8" y="12"/>
                    <a:pt x="6" y="11"/>
                    <a:pt x="5" y="10"/>
                  </a:cubicBezTo>
                  <a:lnTo>
                    <a:pt x="5" y="15"/>
                  </a:lnTo>
                  <a:close/>
                  <a:moveTo>
                    <a:pt x="3" y="6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8"/>
                    <a:pt x="5" y="8"/>
                  </a:cubicBezTo>
                  <a:cubicBezTo>
                    <a:pt x="6" y="9"/>
                    <a:pt x="7" y="10"/>
                    <a:pt x="8" y="9"/>
                  </a:cubicBezTo>
                  <a:cubicBezTo>
                    <a:pt x="7" y="7"/>
                    <a:pt x="5" y="5"/>
                    <a:pt x="3" y="3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3" name="Freeform 493"/>
            <p:cNvSpPr>
              <a:spLocks/>
            </p:cNvSpPr>
            <p:nvPr/>
          </p:nvSpPr>
          <p:spPr bwMode="auto">
            <a:xfrm>
              <a:off x="3204" y="1141"/>
              <a:ext cx="6" cy="9"/>
            </a:xfrm>
            <a:custGeom>
              <a:avLst/>
              <a:gdLst>
                <a:gd name="T0" fmla="*/ 0 w 4"/>
                <a:gd name="T1" fmla="*/ 1 h 5"/>
                <a:gd name="T2" fmla="*/ 3 w 4"/>
                <a:gd name="T3" fmla="*/ 5 h 5"/>
                <a:gd name="T4" fmla="*/ 0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3" y="0"/>
                    <a:pt x="4" y="2"/>
                    <a:pt x="3" y="5"/>
                  </a:cubicBezTo>
                  <a:cubicBezTo>
                    <a:pt x="2" y="4"/>
                    <a:pt x="1" y="2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4" name="Freeform 494"/>
            <p:cNvSpPr>
              <a:spLocks/>
            </p:cNvSpPr>
            <p:nvPr/>
          </p:nvSpPr>
          <p:spPr bwMode="auto">
            <a:xfrm>
              <a:off x="3200" y="1140"/>
              <a:ext cx="12" cy="15"/>
            </a:xfrm>
            <a:custGeom>
              <a:avLst/>
              <a:gdLst>
                <a:gd name="T0" fmla="*/ 6 w 7"/>
                <a:gd name="T1" fmla="*/ 9 h 9"/>
                <a:gd name="T2" fmla="*/ 5 w 7"/>
                <a:gd name="T3" fmla="*/ 7 h 9"/>
                <a:gd name="T4" fmla="*/ 1 w 7"/>
                <a:gd name="T5" fmla="*/ 2 h 9"/>
                <a:gd name="T6" fmla="*/ 0 w 7"/>
                <a:gd name="T7" fmla="*/ 1 h 9"/>
                <a:gd name="T8" fmla="*/ 2 w 7"/>
                <a:gd name="T9" fmla="*/ 1 h 9"/>
                <a:gd name="T10" fmla="*/ 6 w 7"/>
                <a:gd name="T11" fmla="*/ 2 h 9"/>
                <a:gd name="T12" fmla="*/ 6 w 7"/>
                <a:gd name="T13" fmla="*/ 6 h 9"/>
                <a:gd name="T14" fmla="*/ 6 w 7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9">
                  <a:moveTo>
                    <a:pt x="6" y="9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5"/>
                    <a:pt x="2" y="4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5" y="1"/>
                    <a:pt x="6" y="2"/>
                  </a:cubicBezTo>
                  <a:cubicBezTo>
                    <a:pt x="7" y="3"/>
                    <a:pt x="7" y="4"/>
                    <a:pt x="6" y="6"/>
                  </a:cubicBezTo>
                  <a:lnTo>
                    <a:pt x="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5" name="Freeform 495"/>
            <p:cNvSpPr>
              <a:spLocks/>
            </p:cNvSpPr>
            <p:nvPr/>
          </p:nvSpPr>
          <p:spPr bwMode="auto">
            <a:xfrm>
              <a:off x="3212" y="1002"/>
              <a:ext cx="107" cy="100"/>
            </a:xfrm>
            <a:custGeom>
              <a:avLst/>
              <a:gdLst>
                <a:gd name="T0" fmla="*/ 0 w 62"/>
                <a:gd name="T1" fmla="*/ 49 h 58"/>
                <a:gd name="T2" fmla="*/ 10 w 62"/>
                <a:gd name="T3" fmla="*/ 46 h 58"/>
                <a:gd name="T4" fmla="*/ 6 w 62"/>
                <a:gd name="T5" fmla="*/ 43 h 58"/>
                <a:gd name="T6" fmla="*/ 8 w 62"/>
                <a:gd name="T7" fmla="*/ 42 h 58"/>
                <a:gd name="T8" fmla="*/ 6 w 62"/>
                <a:gd name="T9" fmla="*/ 40 h 58"/>
                <a:gd name="T10" fmla="*/ 10 w 62"/>
                <a:gd name="T11" fmla="*/ 40 h 58"/>
                <a:gd name="T12" fmla="*/ 8 w 62"/>
                <a:gd name="T13" fmla="*/ 37 h 58"/>
                <a:gd name="T14" fmla="*/ 12 w 62"/>
                <a:gd name="T15" fmla="*/ 36 h 58"/>
                <a:gd name="T16" fmla="*/ 8 w 62"/>
                <a:gd name="T17" fmla="*/ 35 h 58"/>
                <a:gd name="T18" fmla="*/ 9 w 62"/>
                <a:gd name="T19" fmla="*/ 32 h 58"/>
                <a:gd name="T20" fmla="*/ 8 w 62"/>
                <a:gd name="T21" fmla="*/ 29 h 58"/>
                <a:gd name="T22" fmla="*/ 28 w 62"/>
                <a:gd name="T23" fmla="*/ 14 h 58"/>
                <a:gd name="T24" fmla="*/ 27 w 62"/>
                <a:gd name="T25" fmla="*/ 16 h 58"/>
                <a:gd name="T26" fmla="*/ 29 w 62"/>
                <a:gd name="T27" fmla="*/ 11 h 58"/>
                <a:gd name="T28" fmla="*/ 39 w 62"/>
                <a:gd name="T29" fmla="*/ 12 h 58"/>
                <a:gd name="T30" fmla="*/ 47 w 62"/>
                <a:gd name="T31" fmla="*/ 6 h 58"/>
                <a:gd name="T32" fmla="*/ 56 w 62"/>
                <a:gd name="T33" fmla="*/ 0 h 58"/>
                <a:gd name="T34" fmla="*/ 60 w 62"/>
                <a:gd name="T35" fmla="*/ 8 h 58"/>
                <a:gd name="T36" fmla="*/ 61 w 62"/>
                <a:gd name="T37" fmla="*/ 8 h 58"/>
                <a:gd name="T38" fmla="*/ 52 w 62"/>
                <a:gd name="T39" fmla="*/ 16 h 58"/>
                <a:gd name="T40" fmla="*/ 39 w 62"/>
                <a:gd name="T41" fmla="*/ 20 h 58"/>
                <a:gd name="T42" fmla="*/ 30 w 62"/>
                <a:gd name="T43" fmla="*/ 30 h 58"/>
                <a:gd name="T44" fmla="*/ 27 w 62"/>
                <a:gd name="T45" fmla="*/ 30 h 58"/>
                <a:gd name="T46" fmla="*/ 28 w 62"/>
                <a:gd name="T47" fmla="*/ 33 h 58"/>
                <a:gd name="T48" fmla="*/ 23 w 62"/>
                <a:gd name="T49" fmla="*/ 35 h 58"/>
                <a:gd name="T50" fmla="*/ 25 w 62"/>
                <a:gd name="T51" fmla="*/ 38 h 58"/>
                <a:gd name="T52" fmla="*/ 21 w 62"/>
                <a:gd name="T53" fmla="*/ 37 h 58"/>
                <a:gd name="T54" fmla="*/ 21 w 62"/>
                <a:gd name="T55" fmla="*/ 40 h 58"/>
                <a:gd name="T56" fmla="*/ 18 w 62"/>
                <a:gd name="T57" fmla="*/ 38 h 58"/>
                <a:gd name="T58" fmla="*/ 18 w 62"/>
                <a:gd name="T59" fmla="*/ 46 h 58"/>
                <a:gd name="T60" fmla="*/ 16 w 62"/>
                <a:gd name="T61" fmla="*/ 43 h 58"/>
                <a:gd name="T62" fmla="*/ 17 w 62"/>
                <a:gd name="T63" fmla="*/ 50 h 58"/>
                <a:gd name="T64" fmla="*/ 13 w 62"/>
                <a:gd name="T65" fmla="*/ 48 h 58"/>
                <a:gd name="T66" fmla="*/ 15 w 62"/>
                <a:gd name="T67" fmla="*/ 52 h 58"/>
                <a:gd name="T68" fmla="*/ 13 w 62"/>
                <a:gd name="T69" fmla="*/ 51 h 58"/>
                <a:gd name="T70" fmla="*/ 12 w 62"/>
                <a:gd name="T71" fmla="*/ 57 h 58"/>
                <a:gd name="T72" fmla="*/ 2 w 62"/>
                <a:gd name="T73" fmla="*/ 55 h 58"/>
                <a:gd name="T74" fmla="*/ 6 w 62"/>
                <a:gd name="T75" fmla="*/ 50 h 58"/>
                <a:gd name="T76" fmla="*/ 0 w 62"/>
                <a:gd name="T77" fmla="*/ 4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2" h="58">
                  <a:moveTo>
                    <a:pt x="0" y="49"/>
                  </a:moveTo>
                  <a:cubicBezTo>
                    <a:pt x="5" y="45"/>
                    <a:pt x="5" y="43"/>
                    <a:pt x="10" y="46"/>
                  </a:cubicBezTo>
                  <a:cubicBezTo>
                    <a:pt x="9" y="45"/>
                    <a:pt x="7" y="44"/>
                    <a:pt x="6" y="43"/>
                  </a:cubicBezTo>
                  <a:cubicBezTo>
                    <a:pt x="7" y="43"/>
                    <a:pt x="7" y="42"/>
                    <a:pt x="8" y="42"/>
                  </a:cubicBezTo>
                  <a:cubicBezTo>
                    <a:pt x="8" y="42"/>
                    <a:pt x="7" y="41"/>
                    <a:pt x="6" y="40"/>
                  </a:cubicBezTo>
                  <a:cubicBezTo>
                    <a:pt x="8" y="40"/>
                    <a:pt x="9" y="40"/>
                    <a:pt x="10" y="40"/>
                  </a:cubicBezTo>
                  <a:cubicBezTo>
                    <a:pt x="9" y="39"/>
                    <a:pt x="8" y="38"/>
                    <a:pt x="8" y="37"/>
                  </a:cubicBezTo>
                  <a:cubicBezTo>
                    <a:pt x="9" y="37"/>
                    <a:pt x="11" y="36"/>
                    <a:pt x="12" y="36"/>
                  </a:cubicBezTo>
                  <a:cubicBezTo>
                    <a:pt x="11" y="36"/>
                    <a:pt x="10" y="36"/>
                    <a:pt x="8" y="35"/>
                  </a:cubicBezTo>
                  <a:cubicBezTo>
                    <a:pt x="9" y="34"/>
                    <a:pt x="9" y="33"/>
                    <a:pt x="9" y="32"/>
                  </a:cubicBezTo>
                  <a:cubicBezTo>
                    <a:pt x="7" y="33"/>
                    <a:pt x="7" y="31"/>
                    <a:pt x="8" y="29"/>
                  </a:cubicBezTo>
                  <a:cubicBezTo>
                    <a:pt x="12" y="35"/>
                    <a:pt x="22" y="13"/>
                    <a:pt x="28" y="14"/>
                  </a:cubicBezTo>
                  <a:cubicBezTo>
                    <a:pt x="27" y="15"/>
                    <a:pt x="27" y="15"/>
                    <a:pt x="27" y="16"/>
                  </a:cubicBezTo>
                  <a:cubicBezTo>
                    <a:pt x="30" y="16"/>
                    <a:pt x="29" y="14"/>
                    <a:pt x="29" y="11"/>
                  </a:cubicBezTo>
                  <a:cubicBezTo>
                    <a:pt x="33" y="13"/>
                    <a:pt x="34" y="13"/>
                    <a:pt x="39" y="12"/>
                  </a:cubicBezTo>
                  <a:cubicBezTo>
                    <a:pt x="42" y="11"/>
                    <a:pt x="44" y="9"/>
                    <a:pt x="47" y="6"/>
                  </a:cubicBezTo>
                  <a:cubicBezTo>
                    <a:pt x="49" y="4"/>
                    <a:pt x="53" y="0"/>
                    <a:pt x="56" y="0"/>
                  </a:cubicBezTo>
                  <a:cubicBezTo>
                    <a:pt x="59" y="1"/>
                    <a:pt x="62" y="4"/>
                    <a:pt x="60" y="8"/>
                  </a:cubicBezTo>
                  <a:cubicBezTo>
                    <a:pt x="60" y="8"/>
                    <a:pt x="60" y="8"/>
                    <a:pt x="61" y="8"/>
                  </a:cubicBezTo>
                  <a:cubicBezTo>
                    <a:pt x="58" y="13"/>
                    <a:pt x="57" y="14"/>
                    <a:pt x="52" y="16"/>
                  </a:cubicBezTo>
                  <a:cubicBezTo>
                    <a:pt x="50" y="17"/>
                    <a:pt x="40" y="24"/>
                    <a:pt x="39" y="20"/>
                  </a:cubicBezTo>
                  <a:cubicBezTo>
                    <a:pt x="38" y="22"/>
                    <a:pt x="33" y="30"/>
                    <a:pt x="30" y="30"/>
                  </a:cubicBezTo>
                  <a:cubicBezTo>
                    <a:pt x="30" y="30"/>
                    <a:pt x="27" y="30"/>
                    <a:pt x="27" y="30"/>
                  </a:cubicBezTo>
                  <a:cubicBezTo>
                    <a:pt x="26" y="32"/>
                    <a:pt x="28" y="32"/>
                    <a:pt x="28" y="33"/>
                  </a:cubicBezTo>
                  <a:cubicBezTo>
                    <a:pt x="27" y="36"/>
                    <a:pt x="26" y="37"/>
                    <a:pt x="23" y="35"/>
                  </a:cubicBezTo>
                  <a:cubicBezTo>
                    <a:pt x="24" y="36"/>
                    <a:pt x="24" y="37"/>
                    <a:pt x="25" y="38"/>
                  </a:cubicBezTo>
                  <a:cubicBezTo>
                    <a:pt x="24" y="38"/>
                    <a:pt x="22" y="37"/>
                    <a:pt x="21" y="37"/>
                  </a:cubicBezTo>
                  <a:cubicBezTo>
                    <a:pt x="22" y="38"/>
                    <a:pt x="22" y="39"/>
                    <a:pt x="21" y="40"/>
                  </a:cubicBezTo>
                  <a:cubicBezTo>
                    <a:pt x="20" y="40"/>
                    <a:pt x="19" y="39"/>
                    <a:pt x="18" y="38"/>
                  </a:cubicBezTo>
                  <a:cubicBezTo>
                    <a:pt x="20" y="42"/>
                    <a:pt x="21" y="43"/>
                    <a:pt x="18" y="46"/>
                  </a:cubicBezTo>
                  <a:cubicBezTo>
                    <a:pt x="17" y="45"/>
                    <a:pt x="16" y="44"/>
                    <a:pt x="16" y="43"/>
                  </a:cubicBezTo>
                  <a:cubicBezTo>
                    <a:pt x="13" y="46"/>
                    <a:pt x="18" y="46"/>
                    <a:pt x="17" y="50"/>
                  </a:cubicBezTo>
                  <a:cubicBezTo>
                    <a:pt x="15" y="49"/>
                    <a:pt x="14" y="49"/>
                    <a:pt x="13" y="48"/>
                  </a:cubicBezTo>
                  <a:cubicBezTo>
                    <a:pt x="14" y="49"/>
                    <a:pt x="14" y="50"/>
                    <a:pt x="15" y="52"/>
                  </a:cubicBezTo>
                  <a:cubicBezTo>
                    <a:pt x="15" y="51"/>
                    <a:pt x="14" y="51"/>
                    <a:pt x="13" y="51"/>
                  </a:cubicBezTo>
                  <a:cubicBezTo>
                    <a:pt x="13" y="52"/>
                    <a:pt x="15" y="58"/>
                    <a:pt x="12" y="57"/>
                  </a:cubicBezTo>
                  <a:cubicBezTo>
                    <a:pt x="8" y="55"/>
                    <a:pt x="7" y="54"/>
                    <a:pt x="2" y="55"/>
                  </a:cubicBezTo>
                  <a:cubicBezTo>
                    <a:pt x="4" y="54"/>
                    <a:pt x="5" y="52"/>
                    <a:pt x="6" y="50"/>
                  </a:cubicBezTo>
                  <a:cubicBezTo>
                    <a:pt x="4" y="51"/>
                    <a:pt x="1" y="53"/>
                    <a:pt x="0" y="4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6" name="Freeform 496"/>
            <p:cNvSpPr>
              <a:spLocks noEditPoints="1"/>
            </p:cNvSpPr>
            <p:nvPr/>
          </p:nvSpPr>
          <p:spPr bwMode="auto">
            <a:xfrm>
              <a:off x="3210" y="1000"/>
              <a:ext cx="109" cy="102"/>
            </a:xfrm>
            <a:custGeom>
              <a:avLst/>
              <a:gdLst>
                <a:gd name="T0" fmla="*/ 12 w 63"/>
                <a:gd name="T1" fmla="*/ 58 h 59"/>
                <a:gd name="T2" fmla="*/ 4 w 63"/>
                <a:gd name="T3" fmla="*/ 53 h 59"/>
                <a:gd name="T4" fmla="*/ 0 w 63"/>
                <a:gd name="T5" fmla="*/ 50 h 59"/>
                <a:gd name="T6" fmla="*/ 7 w 63"/>
                <a:gd name="T7" fmla="*/ 45 h 59"/>
                <a:gd name="T8" fmla="*/ 7 w 63"/>
                <a:gd name="T9" fmla="*/ 43 h 59"/>
                <a:gd name="T10" fmla="*/ 8 w 63"/>
                <a:gd name="T11" fmla="*/ 40 h 59"/>
                <a:gd name="T12" fmla="*/ 9 w 63"/>
                <a:gd name="T13" fmla="*/ 40 h 59"/>
                <a:gd name="T14" fmla="*/ 8 w 63"/>
                <a:gd name="T15" fmla="*/ 37 h 59"/>
                <a:gd name="T16" fmla="*/ 9 w 63"/>
                <a:gd name="T17" fmla="*/ 35 h 59"/>
                <a:gd name="T18" fmla="*/ 8 w 63"/>
                <a:gd name="T19" fmla="*/ 29 h 59"/>
                <a:gd name="T20" fmla="*/ 11 w 63"/>
                <a:gd name="T21" fmla="*/ 30 h 59"/>
                <a:gd name="T22" fmla="*/ 29 w 63"/>
                <a:gd name="T23" fmla="*/ 14 h 59"/>
                <a:gd name="T24" fmla="*/ 29 w 63"/>
                <a:gd name="T25" fmla="*/ 10 h 59"/>
                <a:gd name="T26" fmla="*/ 47 w 63"/>
                <a:gd name="T27" fmla="*/ 7 h 59"/>
                <a:gd name="T28" fmla="*/ 57 w 63"/>
                <a:gd name="T29" fmla="*/ 0 h 59"/>
                <a:gd name="T30" fmla="*/ 63 w 63"/>
                <a:gd name="T31" fmla="*/ 8 h 59"/>
                <a:gd name="T32" fmla="*/ 53 w 63"/>
                <a:gd name="T33" fmla="*/ 18 h 59"/>
                <a:gd name="T34" fmla="*/ 40 w 63"/>
                <a:gd name="T35" fmla="*/ 23 h 59"/>
                <a:gd name="T36" fmla="*/ 30 w 63"/>
                <a:gd name="T37" fmla="*/ 32 h 59"/>
                <a:gd name="T38" fmla="*/ 30 w 63"/>
                <a:gd name="T39" fmla="*/ 34 h 59"/>
                <a:gd name="T40" fmla="*/ 29 w 63"/>
                <a:gd name="T41" fmla="*/ 43 h 59"/>
                <a:gd name="T42" fmla="*/ 24 w 63"/>
                <a:gd name="T43" fmla="*/ 40 h 59"/>
                <a:gd name="T44" fmla="*/ 20 w 63"/>
                <a:gd name="T45" fmla="*/ 48 h 59"/>
                <a:gd name="T46" fmla="*/ 19 w 63"/>
                <a:gd name="T47" fmla="*/ 51 h 59"/>
                <a:gd name="T48" fmla="*/ 19 w 63"/>
                <a:gd name="T49" fmla="*/ 51 h 59"/>
                <a:gd name="T50" fmla="*/ 21 w 63"/>
                <a:gd name="T51" fmla="*/ 56 h 59"/>
                <a:gd name="T52" fmla="*/ 15 w 63"/>
                <a:gd name="T53" fmla="*/ 58 h 59"/>
                <a:gd name="T54" fmla="*/ 13 w 63"/>
                <a:gd name="T55" fmla="*/ 56 h 59"/>
                <a:gd name="T56" fmla="*/ 14 w 63"/>
                <a:gd name="T57" fmla="*/ 57 h 59"/>
                <a:gd name="T58" fmla="*/ 11 w 63"/>
                <a:gd name="T59" fmla="*/ 50 h 59"/>
                <a:gd name="T60" fmla="*/ 11 w 63"/>
                <a:gd name="T61" fmla="*/ 48 h 59"/>
                <a:gd name="T62" fmla="*/ 3 w 63"/>
                <a:gd name="T63" fmla="*/ 51 h 59"/>
                <a:gd name="T64" fmla="*/ 7 w 63"/>
                <a:gd name="T65" fmla="*/ 50 h 59"/>
                <a:gd name="T66" fmla="*/ 7 w 63"/>
                <a:gd name="T67" fmla="*/ 55 h 59"/>
                <a:gd name="T68" fmla="*/ 17 w 63"/>
                <a:gd name="T69" fmla="*/ 49 h 59"/>
                <a:gd name="T70" fmla="*/ 17 w 63"/>
                <a:gd name="T71" fmla="*/ 42 h 59"/>
                <a:gd name="T72" fmla="*/ 19 w 63"/>
                <a:gd name="T73" fmla="*/ 41 h 59"/>
                <a:gd name="T74" fmla="*/ 10 w 63"/>
                <a:gd name="T75" fmla="*/ 39 h 59"/>
                <a:gd name="T76" fmla="*/ 13 w 63"/>
                <a:gd name="T77" fmla="*/ 42 h 59"/>
                <a:gd name="T78" fmla="*/ 10 w 63"/>
                <a:gd name="T79" fmla="*/ 42 h 59"/>
                <a:gd name="T80" fmla="*/ 9 w 63"/>
                <a:gd name="T81" fmla="*/ 44 h 59"/>
                <a:gd name="T82" fmla="*/ 15 w 63"/>
                <a:gd name="T83" fmla="*/ 31 h 59"/>
                <a:gd name="T84" fmla="*/ 22 w 63"/>
                <a:gd name="T85" fmla="*/ 40 h 59"/>
                <a:gd name="T86" fmla="*/ 19 w 63"/>
                <a:gd name="T87" fmla="*/ 34 h 59"/>
                <a:gd name="T88" fmla="*/ 23 w 63"/>
                <a:gd name="T89" fmla="*/ 37 h 59"/>
                <a:gd name="T90" fmla="*/ 28 w 63"/>
                <a:gd name="T91" fmla="*/ 34 h 59"/>
                <a:gd name="T92" fmla="*/ 27 w 63"/>
                <a:gd name="T93" fmla="*/ 31 h 59"/>
                <a:gd name="T94" fmla="*/ 38 w 63"/>
                <a:gd name="T95" fmla="*/ 23 h 59"/>
                <a:gd name="T96" fmla="*/ 41 w 63"/>
                <a:gd name="T97" fmla="*/ 21 h 59"/>
                <a:gd name="T98" fmla="*/ 52 w 63"/>
                <a:gd name="T99" fmla="*/ 16 h 59"/>
                <a:gd name="T100" fmla="*/ 59 w 63"/>
                <a:gd name="T101" fmla="*/ 10 h 59"/>
                <a:gd name="T102" fmla="*/ 57 w 63"/>
                <a:gd name="T103" fmla="*/ 2 h 59"/>
                <a:gd name="T104" fmla="*/ 49 w 63"/>
                <a:gd name="T105" fmla="*/ 8 h 59"/>
                <a:gd name="T106" fmla="*/ 28 w 63"/>
                <a:gd name="T107" fmla="*/ 18 h 59"/>
                <a:gd name="T108" fmla="*/ 20 w 63"/>
                <a:gd name="T109" fmla="*/ 24 h 59"/>
                <a:gd name="T110" fmla="*/ 9 w 63"/>
                <a:gd name="T111" fmla="*/ 32 h 59"/>
                <a:gd name="T112" fmla="*/ 11 w 63"/>
                <a:gd name="T113" fmla="*/ 34 h 59"/>
                <a:gd name="T114" fmla="*/ 18 w 63"/>
                <a:gd name="T115" fmla="*/ 3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3" h="59">
                  <a:moveTo>
                    <a:pt x="14" y="59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8" y="57"/>
                    <a:pt x="7" y="56"/>
                    <a:pt x="4" y="57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3" y="53"/>
                  </a:cubicBezTo>
                  <a:cubicBezTo>
                    <a:pt x="2" y="53"/>
                    <a:pt x="1" y="53"/>
                    <a:pt x="1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49"/>
                    <a:pt x="2" y="48"/>
                    <a:pt x="3" y="48"/>
                  </a:cubicBezTo>
                  <a:cubicBezTo>
                    <a:pt x="4" y="46"/>
                    <a:pt x="5" y="45"/>
                    <a:pt x="7" y="45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40"/>
                    <a:pt x="9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8" y="39"/>
                    <a:pt x="8" y="39"/>
                    <a:pt x="8" y="38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8" y="34"/>
                    <a:pt x="8" y="33"/>
                    <a:pt x="8" y="33"/>
                  </a:cubicBezTo>
                  <a:cubicBezTo>
                    <a:pt x="7" y="32"/>
                    <a:pt x="7" y="31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1" y="30"/>
                    <a:pt x="11" y="30"/>
                  </a:cubicBezTo>
                  <a:cubicBezTo>
                    <a:pt x="13" y="30"/>
                    <a:pt x="16" y="26"/>
                    <a:pt x="19" y="23"/>
                  </a:cubicBezTo>
                  <a:cubicBezTo>
                    <a:pt x="23" y="18"/>
                    <a:pt x="26" y="13"/>
                    <a:pt x="29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9" y="14"/>
                    <a:pt x="29" y="13"/>
                  </a:cubicBezTo>
                  <a:cubicBezTo>
                    <a:pt x="29" y="13"/>
                    <a:pt x="29" y="12"/>
                    <a:pt x="29" y="12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5" y="13"/>
                    <a:pt x="36" y="13"/>
                    <a:pt x="39" y="12"/>
                  </a:cubicBezTo>
                  <a:cubicBezTo>
                    <a:pt x="43" y="11"/>
                    <a:pt x="44" y="9"/>
                    <a:pt x="47" y="7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8" y="6"/>
                    <a:pt x="49" y="5"/>
                    <a:pt x="49" y="5"/>
                  </a:cubicBezTo>
                  <a:cubicBezTo>
                    <a:pt x="51" y="2"/>
                    <a:pt x="54" y="0"/>
                    <a:pt x="57" y="0"/>
                  </a:cubicBezTo>
                  <a:cubicBezTo>
                    <a:pt x="59" y="0"/>
                    <a:pt x="61" y="2"/>
                    <a:pt x="62" y="4"/>
                  </a:cubicBezTo>
                  <a:cubicBezTo>
                    <a:pt x="63" y="5"/>
                    <a:pt x="63" y="6"/>
                    <a:pt x="62" y="8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0" y="15"/>
                    <a:pt x="59" y="15"/>
                    <a:pt x="54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2" y="19"/>
                    <a:pt x="51" y="19"/>
                  </a:cubicBezTo>
                  <a:cubicBezTo>
                    <a:pt x="49" y="21"/>
                    <a:pt x="45" y="23"/>
                    <a:pt x="42" y="23"/>
                  </a:cubicBezTo>
                  <a:cubicBezTo>
                    <a:pt x="41" y="23"/>
                    <a:pt x="41" y="23"/>
                    <a:pt x="40" y="23"/>
                  </a:cubicBezTo>
                  <a:cubicBezTo>
                    <a:pt x="40" y="23"/>
                    <a:pt x="40" y="24"/>
                    <a:pt x="39" y="24"/>
                  </a:cubicBezTo>
                  <a:cubicBezTo>
                    <a:pt x="36" y="29"/>
                    <a:pt x="33" y="32"/>
                    <a:pt x="31" y="32"/>
                  </a:cubicBezTo>
                  <a:cubicBezTo>
                    <a:pt x="31" y="32"/>
                    <a:pt x="31" y="32"/>
                    <a:pt x="30" y="32"/>
                  </a:cubicBezTo>
                  <a:cubicBezTo>
                    <a:pt x="30" y="32"/>
                    <a:pt x="29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30" y="33"/>
                    <a:pt x="30" y="34"/>
                  </a:cubicBezTo>
                  <a:cubicBezTo>
                    <a:pt x="29" y="38"/>
                    <a:pt x="27" y="38"/>
                    <a:pt x="26" y="38"/>
                  </a:cubicBezTo>
                  <a:cubicBezTo>
                    <a:pt x="26" y="38"/>
                    <a:pt x="26" y="39"/>
                    <a:pt x="27" y="39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0"/>
                    <a:pt x="24" y="40"/>
                    <a:pt x="24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3" y="42"/>
                    <a:pt x="22" y="42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2" y="44"/>
                    <a:pt x="22" y="45"/>
                    <a:pt x="20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50"/>
                    <a:pt x="19" y="51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6" y="53"/>
                    <a:pt x="16" y="53"/>
                    <a:pt x="15" y="53"/>
                  </a:cubicBezTo>
                  <a:cubicBezTo>
                    <a:pt x="16" y="55"/>
                    <a:pt x="16" y="57"/>
                    <a:pt x="15" y="58"/>
                  </a:cubicBezTo>
                  <a:cubicBezTo>
                    <a:pt x="15" y="58"/>
                    <a:pt x="14" y="59"/>
                    <a:pt x="14" y="59"/>
                  </a:cubicBezTo>
                  <a:close/>
                  <a:moveTo>
                    <a:pt x="7" y="55"/>
                  </a:moveTo>
                  <a:cubicBezTo>
                    <a:pt x="9" y="55"/>
                    <a:pt x="10" y="55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6"/>
                    <a:pt x="13" y="53"/>
                    <a:pt x="13" y="52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7" y="46"/>
                    <a:pt x="7" y="46"/>
                    <a:pt x="4" y="49"/>
                  </a:cubicBezTo>
                  <a:cubicBezTo>
                    <a:pt x="4" y="49"/>
                    <a:pt x="3" y="50"/>
                    <a:pt x="3" y="51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1"/>
                    <a:pt x="5" y="51"/>
                    <a:pt x="5" y="51"/>
                  </a:cubicBezTo>
                  <a:cubicBezTo>
                    <a:pt x="6" y="51"/>
                    <a:pt x="6" y="51"/>
                    <a:pt x="7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6" y="55"/>
                    <a:pt x="6" y="55"/>
                    <a:pt x="7" y="55"/>
                  </a:cubicBezTo>
                  <a:close/>
                  <a:moveTo>
                    <a:pt x="16" y="49"/>
                  </a:moveTo>
                  <a:cubicBezTo>
                    <a:pt x="16" y="49"/>
                    <a:pt x="16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6" y="49"/>
                    <a:pt x="16" y="48"/>
                  </a:cubicBezTo>
                  <a:cubicBezTo>
                    <a:pt x="15" y="47"/>
                    <a:pt x="14" y="46"/>
                    <a:pt x="16" y="43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8" y="44"/>
                    <a:pt x="18" y="45"/>
                    <a:pt x="19" y="46"/>
                  </a:cubicBezTo>
                  <a:cubicBezTo>
                    <a:pt x="20" y="44"/>
                    <a:pt x="20" y="43"/>
                    <a:pt x="19" y="41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2" y="38"/>
                    <a:pt x="11" y="38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lnTo>
                    <a:pt x="16" y="49"/>
                  </a:lnTo>
                  <a:close/>
                  <a:moveTo>
                    <a:pt x="15" y="31"/>
                  </a:move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39"/>
                    <a:pt x="22" y="39"/>
                    <a:pt x="22" y="38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7"/>
                    <a:pt x="23" y="37"/>
                    <a:pt x="24" y="37"/>
                  </a:cubicBezTo>
                  <a:cubicBezTo>
                    <a:pt x="24" y="37"/>
                    <a:pt x="23" y="37"/>
                    <a:pt x="23" y="37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6"/>
                    <a:pt x="27" y="36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7" y="33"/>
                    <a:pt x="27" y="33"/>
                  </a:cubicBezTo>
                  <a:cubicBezTo>
                    <a:pt x="27" y="32"/>
                    <a:pt x="27" y="31"/>
                    <a:pt x="27" y="31"/>
                  </a:cubicBezTo>
                  <a:cubicBezTo>
                    <a:pt x="28" y="30"/>
                    <a:pt x="30" y="30"/>
                    <a:pt x="31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2" y="30"/>
                    <a:pt x="36" y="25"/>
                    <a:pt x="38" y="23"/>
                  </a:cubicBezTo>
                  <a:cubicBezTo>
                    <a:pt x="38" y="22"/>
                    <a:pt x="39" y="21"/>
                    <a:pt x="40" y="21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2" y="21"/>
                  </a:cubicBezTo>
                  <a:cubicBezTo>
                    <a:pt x="44" y="21"/>
                    <a:pt x="48" y="19"/>
                    <a:pt x="50" y="17"/>
                  </a:cubicBezTo>
                  <a:cubicBezTo>
                    <a:pt x="51" y="17"/>
                    <a:pt x="52" y="17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7" y="14"/>
                    <a:pt x="58" y="13"/>
                    <a:pt x="60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1" y="7"/>
                    <a:pt x="61" y="5"/>
                    <a:pt x="60" y="5"/>
                  </a:cubicBezTo>
                  <a:cubicBezTo>
                    <a:pt x="60" y="3"/>
                    <a:pt x="58" y="2"/>
                    <a:pt x="57" y="2"/>
                  </a:cubicBezTo>
                  <a:cubicBezTo>
                    <a:pt x="55" y="2"/>
                    <a:pt x="52" y="4"/>
                    <a:pt x="51" y="6"/>
                  </a:cubicBezTo>
                  <a:cubicBezTo>
                    <a:pt x="50" y="7"/>
                    <a:pt x="49" y="7"/>
                    <a:pt x="49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6" y="11"/>
                    <a:pt x="44" y="12"/>
                    <a:pt x="40" y="14"/>
                  </a:cubicBezTo>
                  <a:cubicBezTo>
                    <a:pt x="36" y="15"/>
                    <a:pt x="34" y="15"/>
                    <a:pt x="31" y="13"/>
                  </a:cubicBezTo>
                  <a:cubicBezTo>
                    <a:pt x="31" y="15"/>
                    <a:pt x="31" y="18"/>
                    <a:pt x="28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5" y="18"/>
                    <a:pt x="22" y="21"/>
                    <a:pt x="20" y="24"/>
                  </a:cubicBezTo>
                  <a:cubicBezTo>
                    <a:pt x="17" y="28"/>
                    <a:pt x="14" y="32"/>
                    <a:pt x="11" y="32"/>
                  </a:cubicBezTo>
                  <a:cubicBezTo>
                    <a:pt x="11" y="32"/>
                    <a:pt x="10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10" y="32"/>
                    <a:pt x="10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4"/>
                    <a:pt x="11" y="34"/>
                    <a:pt x="11" y="35"/>
                  </a:cubicBezTo>
                  <a:cubicBezTo>
                    <a:pt x="11" y="35"/>
                    <a:pt x="11" y="35"/>
                    <a:pt x="11" y="36"/>
                  </a:cubicBezTo>
                  <a:cubicBezTo>
                    <a:pt x="18" y="37"/>
                    <a:pt x="18" y="37"/>
                    <a:pt x="18" y="37"/>
                  </a:cubicBezTo>
                  <a:lnTo>
                    <a:pt x="1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7" name="Freeform 497"/>
            <p:cNvSpPr>
              <a:spLocks/>
            </p:cNvSpPr>
            <p:nvPr/>
          </p:nvSpPr>
          <p:spPr bwMode="auto">
            <a:xfrm>
              <a:off x="3197" y="1096"/>
              <a:ext cx="43" cy="62"/>
            </a:xfrm>
            <a:custGeom>
              <a:avLst/>
              <a:gdLst>
                <a:gd name="T0" fmla="*/ 10 w 25"/>
                <a:gd name="T1" fmla="*/ 1 h 36"/>
                <a:gd name="T2" fmla="*/ 20 w 25"/>
                <a:gd name="T3" fmla="*/ 3 h 36"/>
                <a:gd name="T4" fmla="*/ 17 w 25"/>
                <a:gd name="T5" fmla="*/ 6 h 36"/>
                <a:gd name="T6" fmla="*/ 20 w 25"/>
                <a:gd name="T7" fmla="*/ 5 h 36"/>
                <a:gd name="T8" fmla="*/ 17 w 25"/>
                <a:gd name="T9" fmla="*/ 8 h 36"/>
                <a:gd name="T10" fmla="*/ 18 w 25"/>
                <a:gd name="T11" fmla="*/ 9 h 36"/>
                <a:gd name="T12" fmla="*/ 17 w 25"/>
                <a:gd name="T13" fmla="*/ 21 h 36"/>
                <a:gd name="T14" fmla="*/ 25 w 25"/>
                <a:gd name="T15" fmla="*/ 34 h 36"/>
                <a:gd name="T16" fmla="*/ 22 w 25"/>
                <a:gd name="T17" fmla="*/ 35 h 36"/>
                <a:gd name="T18" fmla="*/ 24 w 25"/>
                <a:gd name="T19" fmla="*/ 35 h 36"/>
                <a:gd name="T20" fmla="*/ 23 w 25"/>
                <a:gd name="T21" fmla="*/ 36 h 36"/>
                <a:gd name="T22" fmla="*/ 19 w 25"/>
                <a:gd name="T23" fmla="*/ 34 h 36"/>
                <a:gd name="T24" fmla="*/ 20 w 25"/>
                <a:gd name="T25" fmla="*/ 35 h 36"/>
                <a:gd name="T26" fmla="*/ 15 w 25"/>
                <a:gd name="T27" fmla="*/ 36 h 36"/>
                <a:gd name="T28" fmla="*/ 13 w 25"/>
                <a:gd name="T29" fmla="*/ 34 h 36"/>
                <a:gd name="T30" fmla="*/ 14 w 25"/>
                <a:gd name="T31" fmla="*/ 33 h 36"/>
                <a:gd name="T32" fmla="*/ 10 w 25"/>
                <a:gd name="T33" fmla="*/ 33 h 36"/>
                <a:gd name="T34" fmla="*/ 12 w 25"/>
                <a:gd name="T35" fmla="*/ 29 h 36"/>
                <a:gd name="T36" fmla="*/ 11 w 25"/>
                <a:gd name="T37" fmla="*/ 25 h 36"/>
                <a:gd name="T38" fmla="*/ 8 w 25"/>
                <a:gd name="T39" fmla="*/ 27 h 36"/>
                <a:gd name="T40" fmla="*/ 1 w 25"/>
                <a:gd name="T41" fmla="*/ 20 h 36"/>
                <a:gd name="T42" fmla="*/ 4 w 25"/>
                <a:gd name="T43" fmla="*/ 17 h 36"/>
                <a:gd name="T44" fmla="*/ 7 w 25"/>
                <a:gd name="T45" fmla="*/ 11 h 36"/>
                <a:gd name="T46" fmla="*/ 6 w 25"/>
                <a:gd name="T47" fmla="*/ 11 h 36"/>
                <a:gd name="T48" fmla="*/ 8 w 25"/>
                <a:gd name="T49" fmla="*/ 6 h 36"/>
                <a:gd name="T50" fmla="*/ 7 w 25"/>
                <a:gd name="T51" fmla="*/ 5 h 36"/>
                <a:gd name="T52" fmla="*/ 10 w 25"/>
                <a:gd name="T5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5" h="36">
                  <a:moveTo>
                    <a:pt x="10" y="1"/>
                  </a:moveTo>
                  <a:cubicBezTo>
                    <a:pt x="15" y="0"/>
                    <a:pt x="16" y="0"/>
                    <a:pt x="20" y="3"/>
                  </a:cubicBezTo>
                  <a:cubicBezTo>
                    <a:pt x="19" y="4"/>
                    <a:pt x="18" y="5"/>
                    <a:pt x="17" y="6"/>
                  </a:cubicBezTo>
                  <a:cubicBezTo>
                    <a:pt x="18" y="6"/>
                    <a:pt x="19" y="6"/>
                    <a:pt x="20" y="5"/>
                  </a:cubicBezTo>
                  <a:cubicBezTo>
                    <a:pt x="20" y="7"/>
                    <a:pt x="18" y="8"/>
                    <a:pt x="17" y="8"/>
                  </a:cubicBezTo>
                  <a:cubicBezTo>
                    <a:pt x="17" y="9"/>
                    <a:pt x="18" y="9"/>
                    <a:pt x="18" y="9"/>
                  </a:cubicBezTo>
                  <a:cubicBezTo>
                    <a:pt x="16" y="13"/>
                    <a:pt x="16" y="17"/>
                    <a:pt x="17" y="21"/>
                  </a:cubicBezTo>
                  <a:cubicBezTo>
                    <a:pt x="19" y="27"/>
                    <a:pt x="20" y="29"/>
                    <a:pt x="25" y="34"/>
                  </a:cubicBezTo>
                  <a:cubicBezTo>
                    <a:pt x="24" y="34"/>
                    <a:pt x="23" y="35"/>
                    <a:pt x="22" y="35"/>
                  </a:cubicBezTo>
                  <a:cubicBezTo>
                    <a:pt x="22" y="35"/>
                    <a:pt x="23" y="35"/>
                    <a:pt x="24" y="35"/>
                  </a:cubicBezTo>
                  <a:cubicBezTo>
                    <a:pt x="23" y="35"/>
                    <a:pt x="23" y="36"/>
                    <a:pt x="23" y="36"/>
                  </a:cubicBezTo>
                  <a:cubicBezTo>
                    <a:pt x="22" y="34"/>
                    <a:pt x="21" y="33"/>
                    <a:pt x="19" y="34"/>
                  </a:cubicBezTo>
                  <a:cubicBezTo>
                    <a:pt x="20" y="34"/>
                    <a:pt x="20" y="35"/>
                    <a:pt x="20" y="35"/>
                  </a:cubicBezTo>
                  <a:cubicBezTo>
                    <a:pt x="18" y="34"/>
                    <a:pt x="16" y="33"/>
                    <a:pt x="15" y="36"/>
                  </a:cubicBezTo>
                  <a:cubicBezTo>
                    <a:pt x="15" y="35"/>
                    <a:pt x="14" y="34"/>
                    <a:pt x="13" y="34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0" y="33"/>
                    <a:pt x="10" y="33"/>
                  </a:cubicBezTo>
                  <a:cubicBezTo>
                    <a:pt x="8" y="31"/>
                    <a:pt x="10" y="29"/>
                    <a:pt x="12" y="29"/>
                  </a:cubicBezTo>
                  <a:cubicBezTo>
                    <a:pt x="9" y="28"/>
                    <a:pt x="8" y="27"/>
                    <a:pt x="11" y="25"/>
                  </a:cubicBezTo>
                  <a:cubicBezTo>
                    <a:pt x="10" y="25"/>
                    <a:pt x="9" y="26"/>
                    <a:pt x="8" y="27"/>
                  </a:cubicBezTo>
                  <a:cubicBezTo>
                    <a:pt x="11" y="20"/>
                    <a:pt x="0" y="27"/>
                    <a:pt x="1" y="20"/>
                  </a:cubicBezTo>
                  <a:cubicBezTo>
                    <a:pt x="2" y="16"/>
                    <a:pt x="4" y="19"/>
                    <a:pt x="4" y="17"/>
                  </a:cubicBezTo>
                  <a:cubicBezTo>
                    <a:pt x="5" y="15"/>
                    <a:pt x="6" y="13"/>
                    <a:pt x="7" y="11"/>
                  </a:cubicBezTo>
                  <a:cubicBezTo>
                    <a:pt x="7" y="11"/>
                    <a:pt x="7" y="11"/>
                    <a:pt x="6" y="11"/>
                  </a:cubicBezTo>
                  <a:cubicBezTo>
                    <a:pt x="4" y="8"/>
                    <a:pt x="5" y="7"/>
                    <a:pt x="8" y="6"/>
                  </a:cubicBezTo>
                  <a:cubicBezTo>
                    <a:pt x="8" y="6"/>
                    <a:pt x="8" y="6"/>
                    <a:pt x="7" y="5"/>
                  </a:cubicBezTo>
                  <a:cubicBezTo>
                    <a:pt x="7" y="4"/>
                    <a:pt x="8" y="2"/>
                    <a:pt x="1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8" name="Freeform 498"/>
            <p:cNvSpPr>
              <a:spLocks noEditPoints="1"/>
            </p:cNvSpPr>
            <p:nvPr/>
          </p:nvSpPr>
          <p:spPr bwMode="auto">
            <a:xfrm>
              <a:off x="3197" y="1095"/>
              <a:ext cx="46" cy="67"/>
            </a:xfrm>
            <a:custGeom>
              <a:avLst/>
              <a:gdLst>
                <a:gd name="T0" fmla="*/ 22 w 27"/>
                <a:gd name="T1" fmla="*/ 38 h 39"/>
                <a:gd name="T2" fmla="*/ 19 w 27"/>
                <a:gd name="T3" fmla="*/ 37 h 39"/>
                <a:gd name="T4" fmla="*/ 16 w 27"/>
                <a:gd name="T5" fmla="*/ 37 h 39"/>
                <a:gd name="T6" fmla="*/ 15 w 27"/>
                <a:gd name="T7" fmla="*/ 37 h 39"/>
                <a:gd name="T8" fmla="*/ 12 w 27"/>
                <a:gd name="T9" fmla="*/ 35 h 39"/>
                <a:gd name="T10" fmla="*/ 8 w 27"/>
                <a:gd name="T11" fmla="*/ 32 h 39"/>
                <a:gd name="T12" fmla="*/ 9 w 27"/>
                <a:gd name="T13" fmla="*/ 29 h 39"/>
                <a:gd name="T14" fmla="*/ 8 w 27"/>
                <a:gd name="T15" fmla="*/ 28 h 39"/>
                <a:gd name="T16" fmla="*/ 5 w 27"/>
                <a:gd name="T17" fmla="*/ 26 h 39"/>
                <a:gd name="T18" fmla="*/ 0 w 27"/>
                <a:gd name="T19" fmla="*/ 21 h 39"/>
                <a:gd name="T20" fmla="*/ 3 w 27"/>
                <a:gd name="T21" fmla="*/ 18 h 39"/>
                <a:gd name="T22" fmla="*/ 5 w 27"/>
                <a:gd name="T23" fmla="*/ 14 h 39"/>
                <a:gd name="T24" fmla="*/ 6 w 27"/>
                <a:gd name="T25" fmla="*/ 13 h 39"/>
                <a:gd name="T26" fmla="*/ 6 w 27"/>
                <a:gd name="T27" fmla="*/ 7 h 39"/>
                <a:gd name="T28" fmla="*/ 9 w 27"/>
                <a:gd name="T29" fmla="*/ 1 h 39"/>
                <a:gd name="T30" fmla="*/ 21 w 27"/>
                <a:gd name="T31" fmla="*/ 3 h 39"/>
                <a:gd name="T32" fmla="*/ 21 w 27"/>
                <a:gd name="T33" fmla="*/ 5 h 39"/>
                <a:gd name="T34" fmla="*/ 19 w 27"/>
                <a:gd name="T35" fmla="*/ 9 h 39"/>
                <a:gd name="T36" fmla="*/ 19 w 27"/>
                <a:gd name="T37" fmla="*/ 10 h 39"/>
                <a:gd name="T38" fmla="*/ 26 w 27"/>
                <a:gd name="T39" fmla="*/ 34 h 39"/>
                <a:gd name="T40" fmla="*/ 25 w 27"/>
                <a:gd name="T41" fmla="*/ 36 h 39"/>
                <a:gd name="T42" fmla="*/ 24 w 27"/>
                <a:gd name="T43" fmla="*/ 37 h 39"/>
                <a:gd name="T44" fmla="*/ 24 w 27"/>
                <a:gd name="T45" fmla="*/ 37 h 39"/>
                <a:gd name="T46" fmla="*/ 24 w 27"/>
                <a:gd name="T47" fmla="*/ 38 h 39"/>
                <a:gd name="T48" fmla="*/ 23 w 27"/>
                <a:gd name="T49" fmla="*/ 39 h 39"/>
                <a:gd name="T50" fmla="*/ 15 w 27"/>
                <a:gd name="T51" fmla="*/ 35 h 39"/>
                <a:gd name="T52" fmla="*/ 19 w 27"/>
                <a:gd name="T53" fmla="*/ 34 h 39"/>
                <a:gd name="T54" fmla="*/ 23 w 27"/>
                <a:gd name="T55" fmla="*/ 34 h 39"/>
                <a:gd name="T56" fmla="*/ 23 w 27"/>
                <a:gd name="T57" fmla="*/ 34 h 39"/>
                <a:gd name="T58" fmla="*/ 16 w 27"/>
                <a:gd name="T59" fmla="*/ 20 h 39"/>
                <a:gd name="T60" fmla="*/ 11 w 27"/>
                <a:gd name="T61" fmla="*/ 27 h 39"/>
                <a:gd name="T62" fmla="*/ 12 w 27"/>
                <a:gd name="T63" fmla="*/ 29 h 39"/>
                <a:gd name="T64" fmla="*/ 12 w 27"/>
                <a:gd name="T65" fmla="*/ 31 h 39"/>
                <a:gd name="T66" fmla="*/ 11 w 27"/>
                <a:gd name="T67" fmla="*/ 33 h 39"/>
                <a:gd name="T68" fmla="*/ 13 w 27"/>
                <a:gd name="T69" fmla="*/ 33 h 39"/>
                <a:gd name="T70" fmla="*/ 18 w 27"/>
                <a:gd name="T71" fmla="*/ 33 h 39"/>
                <a:gd name="T72" fmla="*/ 3 w 27"/>
                <a:gd name="T73" fmla="*/ 20 h 39"/>
                <a:gd name="T74" fmla="*/ 2 w 27"/>
                <a:gd name="T75" fmla="*/ 23 h 39"/>
                <a:gd name="T76" fmla="*/ 9 w 27"/>
                <a:gd name="T77" fmla="*/ 25 h 39"/>
                <a:gd name="T78" fmla="*/ 10 w 27"/>
                <a:gd name="T79" fmla="*/ 25 h 39"/>
                <a:gd name="T80" fmla="*/ 17 w 27"/>
                <a:gd name="T81" fmla="*/ 11 h 39"/>
                <a:gd name="T82" fmla="*/ 12 w 27"/>
                <a:gd name="T83" fmla="*/ 11 h 39"/>
                <a:gd name="T84" fmla="*/ 13 w 27"/>
                <a:gd name="T85" fmla="*/ 10 h 39"/>
                <a:gd name="T86" fmla="*/ 19 w 27"/>
                <a:gd name="T87" fmla="*/ 4 h 39"/>
                <a:gd name="T88" fmla="*/ 10 w 27"/>
                <a:gd name="T89" fmla="*/ 3 h 39"/>
                <a:gd name="T90" fmla="*/ 10 w 27"/>
                <a:gd name="T91" fmla="*/ 7 h 39"/>
                <a:gd name="T92" fmla="*/ 6 w 27"/>
                <a:gd name="T93" fmla="*/ 9 h 39"/>
                <a:gd name="T94" fmla="*/ 7 w 27"/>
                <a:gd name="T95" fmla="*/ 11 h 39"/>
                <a:gd name="T96" fmla="*/ 7 w 27"/>
                <a:gd name="T97" fmla="*/ 15 h 39"/>
                <a:gd name="T98" fmla="*/ 3 w 27"/>
                <a:gd name="T99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" h="39">
                  <a:moveTo>
                    <a:pt x="23" y="39"/>
                  </a:moveTo>
                  <a:cubicBezTo>
                    <a:pt x="22" y="38"/>
                    <a:pt x="22" y="38"/>
                    <a:pt x="22" y="38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19" y="37"/>
                    <a:pt x="19" y="37"/>
                  </a:cubicBezTo>
                  <a:cubicBezTo>
                    <a:pt x="18" y="36"/>
                    <a:pt x="17" y="36"/>
                    <a:pt x="17" y="36"/>
                  </a:cubicBezTo>
                  <a:cubicBezTo>
                    <a:pt x="17" y="36"/>
                    <a:pt x="17" y="36"/>
                    <a:pt x="16" y="3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7"/>
                    <a:pt x="13" y="36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0" y="35"/>
                    <a:pt x="10" y="35"/>
                    <a:pt x="9" y="34"/>
                  </a:cubicBezTo>
                  <a:cubicBezTo>
                    <a:pt x="8" y="34"/>
                    <a:pt x="8" y="33"/>
                    <a:pt x="8" y="32"/>
                  </a:cubicBezTo>
                  <a:cubicBezTo>
                    <a:pt x="9" y="31"/>
                    <a:pt x="9" y="30"/>
                    <a:pt x="10" y="30"/>
                  </a:cubicBezTo>
                  <a:cubicBezTo>
                    <a:pt x="9" y="30"/>
                    <a:pt x="9" y="29"/>
                    <a:pt x="9" y="29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7" y="26"/>
                    <a:pt x="6" y="26"/>
                    <a:pt x="5" y="26"/>
                  </a:cubicBezTo>
                  <a:cubicBezTo>
                    <a:pt x="3" y="25"/>
                    <a:pt x="1" y="25"/>
                    <a:pt x="0" y="24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0"/>
                    <a:pt x="1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4" y="17"/>
                    <a:pt x="5" y="15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1"/>
                    <a:pt x="4" y="10"/>
                    <a:pt x="4" y="9"/>
                  </a:cubicBezTo>
                  <a:cubicBezTo>
                    <a:pt x="4" y="8"/>
                    <a:pt x="5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3"/>
                    <a:pt x="9" y="1"/>
                  </a:cubicBezTo>
                  <a:cubicBezTo>
                    <a:pt x="11" y="1"/>
                    <a:pt x="13" y="0"/>
                    <a:pt x="14" y="0"/>
                  </a:cubicBezTo>
                  <a:cubicBezTo>
                    <a:pt x="16" y="0"/>
                    <a:pt x="18" y="1"/>
                    <a:pt x="21" y="3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0" y="8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7" y="14"/>
                    <a:pt x="17" y="18"/>
                    <a:pt x="18" y="22"/>
                  </a:cubicBezTo>
                  <a:cubicBezTo>
                    <a:pt x="20" y="28"/>
                    <a:pt x="21" y="29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8"/>
                    <a:pt x="23" y="38"/>
                    <a:pt x="23" y="38"/>
                  </a:cubicBezTo>
                  <a:lnTo>
                    <a:pt x="23" y="39"/>
                  </a:lnTo>
                  <a:close/>
                  <a:moveTo>
                    <a:pt x="15" y="35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16" y="34"/>
                    <a:pt x="17" y="34"/>
                    <a:pt x="19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4"/>
                    <a:pt x="20" y="34"/>
                    <a:pt x="21" y="34"/>
                  </a:cubicBezTo>
                  <a:cubicBezTo>
                    <a:pt x="21" y="34"/>
                    <a:pt x="22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19" y="30"/>
                    <a:pt x="18" y="28"/>
                    <a:pt x="16" y="22"/>
                  </a:cubicBezTo>
                  <a:cubicBezTo>
                    <a:pt x="16" y="22"/>
                    <a:pt x="16" y="21"/>
                    <a:pt x="16" y="20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8"/>
                    <a:pt x="11" y="29"/>
                    <a:pt x="12" y="29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0" y="32"/>
                    <a:pt x="10" y="32"/>
                  </a:cubicBezTo>
                  <a:cubicBezTo>
                    <a:pt x="10" y="32"/>
                    <a:pt x="10" y="33"/>
                    <a:pt x="11" y="33"/>
                  </a:cubicBezTo>
                  <a:cubicBezTo>
                    <a:pt x="11" y="33"/>
                    <a:pt x="11" y="33"/>
                    <a:pt x="12" y="33"/>
                  </a:cubicBezTo>
                  <a:cubicBezTo>
                    <a:pt x="12" y="33"/>
                    <a:pt x="13" y="33"/>
                    <a:pt x="13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8" y="33"/>
                    <a:pt x="18" y="33"/>
                    <a:pt x="18" y="33"/>
                  </a:cubicBezTo>
                  <a:lnTo>
                    <a:pt x="15" y="35"/>
                  </a:lnTo>
                  <a:close/>
                  <a:moveTo>
                    <a:pt x="3" y="20"/>
                  </a:moveTo>
                  <a:cubicBezTo>
                    <a:pt x="2" y="20"/>
                    <a:pt x="2" y="20"/>
                    <a:pt x="2" y="21"/>
                  </a:cubicBezTo>
                  <a:cubicBezTo>
                    <a:pt x="2" y="22"/>
                    <a:pt x="2" y="23"/>
                    <a:pt x="2" y="23"/>
                  </a:cubicBezTo>
                  <a:cubicBezTo>
                    <a:pt x="2" y="24"/>
                    <a:pt x="4" y="24"/>
                    <a:pt x="5" y="24"/>
                  </a:cubicBezTo>
                  <a:cubicBezTo>
                    <a:pt x="7" y="24"/>
                    <a:pt x="8" y="24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7"/>
                    <a:pt x="15" y="14"/>
                    <a:pt x="17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7" y="3"/>
                    <a:pt x="16" y="2"/>
                    <a:pt x="14" y="2"/>
                  </a:cubicBezTo>
                  <a:cubicBezTo>
                    <a:pt x="13" y="2"/>
                    <a:pt x="12" y="3"/>
                    <a:pt x="10" y="3"/>
                  </a:cubicBezTo>
                  <a:cubicBezTo>
                    <a:pt x="9" y="4"/>
                    <a:pt x="8" y="5"/>
                    <a:pt x="8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6" y="10"/>
                    <a:pt x="6" y="10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6"/>
                    <a:pt x="6" y="17"/>
                    <a:pt x="5" y="19"/>
                  </a:cubicBezTo>
                  <a:cubicBezTo>
                    <a:pt x="5" y="20"/>
                    <a:pt x="4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9" name="Freeform 499"/>
            <p:cNvSpPr>
              <a:spLocks/>
            </p:cNvSpPr>
            <p:nvPr/>
          </p:nvSpPr>
          <p:spPr bwMode="auto">
            <a:xfrm>
              <a:off x="3174" y="1176"/>
              <a:ext cx="16" cy="20"/>
            </a:xfrm>
            <a:custGeom>
              <a:avLst/>
              <a:gdLst>
                <a:gd name="T0" fmla="*/ 3 w 9"/>
                <a:gd name="T1" fmla="*/ 2 h 12"/>
                <a:gd name="T2" fmla="*/ 9 w 9"/>
                <a:gd name="T3" fmla="*/ 6 h 12"/>
                <a:gd name="T4" fmla="*/ 1 w 9"/>
                <a:gd name="T5" fmla="*/ 9 h 12"/>
                <a:gd name="T6" fmla="*/ 1 w 9"/>
                <a:gd name="T7" fmla="*/ 10 h 12"/>
                <a:gd name="T8" fmla="*/ 3 w 9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3" y="2"/>
                  </a:moveTo>
                  <a:cubicBezTo>
                    <a:pt x="6" y="0"/>
                    <a:pt x="8" y="4"/>
                    <a:pt x="9" y="6"/>
                  </a:cubicBezTo>
                  <a:cubicBezTo>
                    <a:pt x="7" y="8"/>
                    <a:pt x="4" y="12"/>
                    <a:pt x="1" y="9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0" y="8"/>
                    <a:pt x="1" y="5"/>
                    <a:pt x="3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0" name="Freeform 500"/>
            <p:cNvSpPr>
              <a:spLocks noEditPoints="1"/>
            </p:cNvSpPr>
            <p:nvPr/>
          </p:nvSpPr>
          <p:spPr bwMode="auto">
            <a:xfrm>
              <a:off x="3173" y="1177"/>
              <a:ext cx="20" cy="25"/>
            </a:xfrm>
            <a:custGeom>
              <a:avLst/>
              <a:gdLst>
                <a:gd name="T0" fmla="*/ 3 w 12"/>
                <a:gd name="T1" fmla="*/ 14 h 14"/>
                <a:gd name="T2" fmla="*/ 1 w 12"/>
                <a:gd name="T3" fmla="*/ 10 h 14"/>
                <a:gd name="T4" fmla="*/ 3 w 12"/>
                <a:gd name="T5" fmla="*/ 1 h 14"/>
                <a:gd name="T6" fmla="*/ 3 w 12"/>
                <a:gd name="T7" fmla="*/ 1 h 14"/>
                <a:gd name="T8" fmla="*/ 5 w 12"/>
                <a:gd name="T9" fmla="*/ 0 h 14"/>
                <a:gd name="T10" fmla="*/ 10 w 12"/>
                <a:gd name="T11" fmla="*/ 3 h 14"/>
                <a:gd name="T12" fmla="*/ 11 w 12"/>
                <a:gd name="T13" fmla="*/ 5 h 14"/>
                <a:gd name="T14" fmla="*/ 12 w 12"/>
                <a:gd name="T15" fmla="*/ 5 h 14"/>
                <a:gd name="T16" fmla="*/ 11 w 12"/>
                <a:gd name="T17" fmla="*/ 6 h 14"/>
                <a:gd name="T18" fmla="*/ 10 w 12"/>
                <a:gd name="T19" fmla="*/ 7 h 14"/>
                <a:gd name="T20" fmla="*/ 5 w 12"/>
                <a:gd name="T21" fmla="*/ 10 h 14"/>
                <a:gd name="T22" fmla="*/ 3 w 12"/>
                <a:gd name="T23" fmla="*/ 10 h 14"/>
                <a:gd name="T24" fmla="*/ 3 w 12"/>
                <a:gd name="T25" fmla="*/ 14 h 14"/>
                <a:gd name="T26" fmla="*/ 3 w 12"/>
                <a:gd name="T27" fmla="*/ 7 h 14"/>
                <a:gd name="T28" fmla="*/ 3 w 12"/>
                <a:gd name="T29" fmla="*/ 7 h 14"/>
                <a:gd name="T30" fmla="*/ 5 w 12"/>
                <a:gd name="T31" fmla="*/ 8 h 14"/>
                <a:gd name="T32" fmla="*/ 8 w 12"/>
                <a:gd name="T33" fmla="*/ 6 h 14"/>
                <a:gd name="T34" fmla="*/ 9 w 12"/>
                <a:gd name="T35" fmla="*/ 5 h 14"/>
                <a:gd name="T36" fmla="*/ 8 w 12"/>
                <a:gd name="T37" fmla="*/ 4 h 14"/>
                <a:gd name="T38" fmla="*/ 4 w 12"/>
                <a:gd name="T39" fmla="*/ 2 h 14"/>
                <a:gd name="T40" fmla="*/ 3 w 12"/>
                <a:gd name="T41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" h="14">
                  <a:moveTo>
                    <a:pt x="3" y="14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7"/>
                    <a:pt x="1" y="4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9" y="2"/>
                    <a:pt x="10" y="3"/>
                  </a:cubicBezTo>
                  <a:cubicBezTo>
                    <a:pt x="10" y="4"/>
                    <a:pt x="11" y="4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9"/>
                    <a:pt x="7" y="10"/>
                    <a:pt x="5" y="10"/>
                  </a:cubicBezTo>
                  <a:cubicBezTo>
                    <a:pt x="4" y="10"/>
                    <a:pt x="4" y="10"/>
                    <a:pt x="3" y="10"/>
                  </a:cubicBezTo>
                  <a:lnTo>
                    <a:pt x="3" y="14"/>
                  </a:lnTo>
                  <a:close/>
                  <a:moveTo>
                    <a:pt x="3" y="7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6" y="8"/>
                    <a:pt x="7" y="7"/>
                    <a:pt x="8" y="6"/>
                  </a:cubicBezTo>
                  <a:cubicBezTo>
                    <a:pt x="8" y="6"/>
                    <a:pt x="9" y="5"/>
                    <a:pt x="9" y="5"/>
                  </a:cubicBezTo>
                  <a:cubicBezTo>
                    <a:pt x="9" y="5"/>
                    <a:pt x="9" y="5"/>
                    <a:pt x="8" y="4"/>
                  </a:cubicBezTo>
                  <a:cubicBezTo>
                    <a:pt x="7" y="3"/>
                    <a:pt x="6" y="1"/>
                    <a:pt x="4" y="2"/>
                  </a:cubicBezTo>
                  <a:cubicBezTo>
                    <a:pt x="3" y="4"/>
                    <a:pt x="3" y="5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1" name="Freeform 501"/>
            <p:cNvSpPr>
              <a:spLocks/>
            </p:cNvSpPr>
            <p:nvPr/>
          </p:nvSpPr>
          <p:spPr bwMode="auto">
            <a:xfrm>
              <a:off x="3739" y="1196"/>
              <a:ext cx="28" cy="16"/>
            </a:xfrm>
            <a:custGeom>
              <a:avLst/>
              <a:gdLst>
                <a:gd name="T0" fmla="*/ 6 w 16"/>
                <a:gd name="T1" fmla="*/ 1 h 9"/>
                <a:gd name="T2" fmla="*/ 13 w 16"/>
                <a:gd name="T3" fmla="*/ 4 h 9"/>
                <a:gd name="T4" fmla="*/ 8 w 16"/>
                <a:gd name="T5" fmla="*/ 8 h 9"/>
                <a:gd name="T6" fmla="*/ 1 w 16"/>
                <a:gd name="T7" fmla="*/ 7 h 9"/>
                <a:gd name="T8" fmla="*/ 6 w 16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9">
                  <a:moveTo>
                    <a:pt x="6" y="1"/>
                  </a:moveTo>
                  <a:cubicBezTo>
                    <a:pt x="9" y="0"/>
                    <a:pt x="11" y="2"/>
                    <a:pt x="13" y="4"/>
                  </a:cubicBezTo>
                  <a:cubicBezTo>
                    <a:pt x="16" y="6"/>
                    <a:pt x="9" y="8"/>
                    <a:pt x="8" y="8"/>
                  </a:cubicBezTo>
                  <a:cubicBezTo>
                    <a:pt x="6" y="7"/>
                    <a:pt x="2" y="9"/>
                    <a:pt x="1" y="7"/>
                  </a:cubicBezTo>
                  <a:cubicBezTo>
                    <a:pt x="0" y="6"/>
                    <a:pt x="4" y="2"/>
                    <a:pt x="6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2" name="Freeform 502"/>
            <p:cNvSpPr>
              <a:spLocks noEditPoints="1"/>
            </p:cNvSpPr>
            <p:nvPr/>
          </p:nvSpPr>
          <p:spPr bwMode="auto">
            <a:xfrm>
              <a:off x="3739" y="1196"/>
              <a:ext cx="26" cy="16"/>
            </a:xfrm>
            <a:custGeom>
              <a:avLst/>
              <a:gdLst>
                <a:gd name="T0" fmla="*/ 3 w 15"/>
                <a:gd name="T1" fmla="*/ 9 h 9"/>
                <a:gd name="T2" fmla="*/ 0 w 15"/>
                <a:gd name="T3" fmla="*/ 8 h 9"/>
                <a:gd name="T4" fmla="*/ 0 w 15"/>
                <a:gd name="T5" fmla="*/ 6 h 9"/>
                <a:gd name="T6" fmla="*/ 6 w 15"/>
                <a:gd name="T7" fmla="*/ 1 h 9"/>
                <a:gd name="T8" fmla="*/ 8 w 15"/>
                <a:gd name="T9" fmla="*/ 0 h 9"/>
                <a:gd name="T10" fmla="*/ 13 w 15"/>
                <a:gd name="T11" fmla="*/ 3 h 9"/>
                <a:gd name="T12" fmla="*/ 14 w 15"/>
                <a:gd name="T13" fmla="*/ 4 h 9"/>
                <a:gd name="T14" fmla="*/ 15 w 15"/>
                <a:gd name="T15" fmla="*/ 5 h 9"/>
                <a:gd name="T16" fmla="*/ 8 w 15"/>
                <a:gd name="T17" fmla="*/ 9 h 9"/>
                <a:gd name="T18" fmla="*/ 8 w 15"/>
                <a:gd name="T19" fmla="*/ 9 h 9"/>
                <a:gd name="T20" fmla="*/ 5 w 15"/>
                <a:gd name="T21" fmla="*/ 9 h 9"/>
                <a:gd name="T22" fmla="*/ 3 w 15"/>
                <a:gd name="T23" fmla="*/ 9 h 9"/>
                <a:gd name="T24" fmla="*/ 8 w 15"/>
                <a:gd name="T25" fmla="*/ 2 h 9"/>
                <a:gd name="T26" fmla="*/ 6 w 15"/>
                <a:gd name="T27" fmla="*/ 2 h 9"/>
                <a:gd name="T28" fmla="*/ 2 w 15"/>
                <a:gd name="T29" fmla="*/ 7 h 9"/>
                <a:gd name="T30" fmla="*/ 3 w 15"/>
                <a:gd name="T31" fmla="*/ 7 h 9"/>
                <a:gd name="T32" fmla="*/ 5 w 15"/>
                <a:gd name="T33" fmla="*/ 7 h 9"/>
                <a:gd name="T34" fmla="*/ 8 w 15"/>
                <a:gd name="T35" fmla="*/ 7 h 9"/>
                <a:gd name="T36" fmla="*/ 13 w 15"/>
                <a:gd name="T37" fmla="*/ 5 h 9"/>
                <a:gd name="T38" fmla="*/ 12 w 15"/>
                <a:gd name="T39" fmla="*/ 4 h 9"/>
                <a:gd name="T40" fmla="*/ 8 w 15"/>
                <a:gd name="T4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9">
                  <a:moveTo>
                    <a:pt x="3" y="9"/>
                  </a:moveTo>
                  <a:cubicBezTo>
                    <a:pt x="2" y="9"/>
                    <a:pt x="1" y="9"/>
                    <a:pt x="0" y="8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1" y="4"/>
                    <a:pt x="4" y="1"/>
                    <a:pt x="6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10" y="0"/>
                    <a:pt x="11" y="1"/>
                    <a:pt x="13" y="3"/>
                  </a:cubicBezTo>
                  <a:cubicBezTo>
                    <a:pt x="13" y="3"/>
                    <a:pt x="13" y="3"/>
                    <a:pt x="14" y="4"/>
                  </a:cubicBezTo>
                  <a:cubicBezTo>
                    <a:pt x="15" y="4"/>
                    <a:pt x="15" y="5"/>
                    <a:pt x="15" y="5"/>
                  </a:cubicBezTo>
                  <a:cubicBezTo>
                    <a:pt x="14" y="7"/>
                    <a:pt x="10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7" y="9"/>
                    <a:pt x="6" y="9"/>
                    <a:pt x="5" y="9"/>
                  </a:cubicBezTo>
                  <a:cubicBezTo>
                    <a:pt x="4" y="9"/>
                    <a:pt x="4" y="9"/>
                    <a:pt x="3" y="9"/>
                  </a:cubicBezTo>
                  <a:close/>
                  <a:moveTo>
                    <a:pt x="8" y="2"/>
                  </a:moveTo>
                  <a:cubicBezTo>
                    <a:pt x="7" y="2"/>
                    <a:pt x="7" y="2"/>
                    <a:pt x="6" y="2"/>
                  </a:cubicBezTo>
                  <a:cubicBezTo>
                    <a:pt x="5" y="3"/>
                    <a:pt x="1" y="6"/>
                    <a:pt x="2" y="7"/>
                  </a:cubicBezTo>
                  <a:cubicBezTo>
                    <a:pt x="2" y="7"/>
                    <a:pt x="2" y="7"/>
                    <a:pt x="3" y="7"/>
                  </a:cubicBezTo>
                  <a:cubicBezTo>
                    <a:pt x="3" y="7"/>
                    <a:pt x="4" y="7"/>
                    <a:pt x="5" y="7"/>
                  </a:cubicBezTo>
                  <a:cubicBezTo>
                    <a:pt x="6" y="7"/>
                    <a:pt x="7" y="7"/>
                    <a:pt x="8" y="7"/>
                  </a:cubicBezTo>
                  <a:cubicBezTo>
                    <a:pt x="10" y="7"/>
                    <a:pt x="13" y="6"/>
                    <a:pt x="13" y="5"/>
                  </a:cubicBezTo>
                  <a:cubicBezTo>
                    <a:pt x="12" y="5"/>
                    <a:pt x="12" y="4"/>
                    <a:pt x="12" y="4"/>
                  </a:cubicBezTo>
                  <a:cubicBezTo>
                    <a:pt x="10" y="3"/>
                    <a:pt x="9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3" name="Freeform 503"/>
            <p:cNvSpPr>
              <a:spLocks/>
            </p:cNvSpPr>
            <p:nvPr/>
          </p:nvSpPr>
          <p:spPr bwMode="auto">
            <a:xfrm>
              <a:off x="3984" y="1169"/>
              <a:ext cx="16" cy="10"/>
            </a:xfrm>
            <a:custGeom>
              <a:avLst/>
              <a:gdLst>
                <a:gd name="T0" fmla="*/ 2 w 9"/>
                <a:gd name="T1" fmla="*/ 0 h 6"/>
                <a:gd name="T2" fmla="*/ 6 w 9"/>
                <a:gd name="T3" fmla="*/ 5 h 6"/>
                <a:gd name="T4" fmla="*/ 2 w 9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cubicBezTo>
                    <a:pt x="3" y="0"/>
                    <a:pt x="9" y="3"/>
                    <a:pt x="6" y="5"/>
                  </a:cubicBezTo>
                  <a:cubicBezTo>
                    <a:pt x="4" y="6"/>
                    <a:pt x="0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4" name="Freeform 504"/>
            <p:cNvSpPr>
              <a:spLocks noEditPoints="1"/>
            </p:cNvSpPr>
            <p:nvPr/>
          </p:nvSpPr>
          <p:spPr bwMode="auto">
            <a:xfrm>
              <a:off x="3984" y="1167"/>
              <a:ext cx="14" cy="12"/>
            </a:xfrm>
            <a:custGeom>
              <a:avLst/>
              <a:gdLst>
                <a:gd name="T0" fmla="*/ 5 w 8"/>
                <a:gd name="T1" fmla="*/ 7 h 7"/>
                <a:gd name="T2" fmla="*/ 0 w 8"/>
                <a:gd name="T3" fmla="*/ 3 h 7"/>
                <a:gd name="T4" fmla="*/ 1 w 8"/>
                <a:gd name="T5" fmla="*/ 0 h 7"/>
                <a:gd name="T6" fmla="*/ 2 w 8"/>
                <a:gd name="T7" fmla="*/ 0 h 7"/>
                <a:gd name="T8" fmla="*/ 2 w 8"/>
                <a:gd name="T9" fmla="*/ 0 h 7"/>
                <a:gd name="T10" fmla="*/ 3 w 8"/>
                <a:gd name="T11" fmla="*/ 0 h 7"/>
                <a:gd name="T12" fmla="*/ 8 w 8"/>
                <a:gd name="T13" fmla="*/ 4 h 7"/>
                <a:gd name="T14" fmla="*/ 7 w 8"/>
                <a:gd name="T15" fmla="*/ 7 h 7"/>
                <a:gd name="T16" fmla="*/ 5 w 8"/>
                <a:gd name="T17" fmla="*/ 7 h 7"/>
                <a:gd name="T18" fmla="*/ 2 w 8"/>
                <a:gd name="T19" fmla="*/ 2 h 7"/>
                <a:gd name="T20" fmla="*/ 2 w 8"/>
                <a:gd name="T21" fmla="*/ 3 h 7"/>
                <a:gd name="T22" fmla="*/ 5 w 8"/>
                <a:gd name="T23" fmla="*/ 5 h 7"/>
                <a:gd name="T24" fmla="*/ 6 w 8"/>
                <a:gd name="T25" fmla="*/ 5 h 7"/>
                <a:gd name="T26" fmla="*/ 6 w 8"/>
                <a:gd name="T27" fmla="*/ 5 h 7"/>
                <a:gd name="T28" fmla="*/ 2 w 8"/>
                <a:gd name="T2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7">
                  <a:moveTo>
                    <a:pt x="5" y="7"/>
                  </a:moveTo>
                  <a:cubicBezTo>
                    <a:pt x="3" y="7"/>
                    <a:pt x="1" y="5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5" y="1"/>
                    <a:pt x="8" y="3"/>
                    <a:pt x="8" y="4"/>
                  </a:cubicBezTo>
                  <a:cubicBezTo>
                    <a:pt x="8" y="5"/>
                    <a:pt x="8" y="6"/>
                    <a:pt x="7" y="7"/>
                  </a:cubicBezTo>
                  <a:cubicBezTo>
                    <a:pt x="6" y="7"/>
                    <a:pt x="6" y="7"/>
                    <a:pt x="5" y="7"/>
                  </a:cubicBezTo>
                  <a:close/>
                  <a:moveTo>
                    <a:pt x="2" y="2"/>
                  </a:moveTo>
                  <a:cubicBezTo>
                    <a:pt x="2" y="2"/>
                    <a:pt x="2" y="2"/>
                    <a:pt x="2" y="3"/>
                  </a:cubicBezTo>
                  <a:cubicBezTo>
                    <a:pt x="3" y="4"/>
                    <a:pt x="4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5" y="4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5" name="Freeform 505"/>
            <p:cNvSpPr>
              <a:spLocks/>
            </p:cNvSpPr>
            <p:nvPr/>
          </p:nvSpPr>
          <p:spPr bwMode="auto">
            <a:xfrm>
              <a:off x="3789" y="1115"/>
              <a:ext cx="11" cy="7"/>
            </a:xfrm>
            <a:custGeom>
              <a:avLst/>
              <a:gdLst>
                <a:gd name="T0" fmla="*/ 3 w 6"/>
                <a:gd name="T1" fmla="*/ 0 h 4"/>
                <a:gd name="T2" fmla="*/ 6 w 6"/>
                <a:gd name="T3" fmla="*/ 0 h 4"/>
                <a:gd name="T4" fmla="*/ 0 w 6"/>
                <a:gd name="T5" fmla="*/ 3 h 4"/>
                <a:gd name="T6" fmla="*/ 3 w 6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4" y="0"/>
                    <a:pt x="5" y="0"/>
                    <a:pt x="6" y="0"/>
                  </a:cubicBezTo>
                  <a:cubicBezTo>
                    <a:pt x="6" y="4"/>
                    <a:pt x="3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6" name="Freeform 506"/>
            <p:cNvSpPr>
              <a:spLocks noEditPoints="1"/>
            </p:cNvSpPr>
            <p:nvPr/>
          </p:nvSpPr>
          <p:spPr bwMode="auto">
            <a:xfrm>
              <a:off x="3788" y="1114"/>
              <a:ext cx="13" cy="8"/>
            </a:xfrm>
            <a:custGeom>
              <a:avLst/>
              <a:gdLst>
                <a:gd name="T0" fmla="*/ 4 w 8"/>
                <a:gd name="T1" fmla="*/ 5 h 5"/>
                <a:gd name="T2" fmla="*/ 3 w 8"/>
                <a:gd name="T3" fmla="*/ 5 h 5"/>
                <a:gd name="T4" fmla="*/ 1 w 8"/>
                <a:gd name="T5" fmla="*/ 5 h 5"/>
                <a:gd name="T6" fmla="*/ 0 w 8"/>
                <a:gd name="T7" fmla="*/ 5 h 5"/>
                <a:gd name="T8" fmla="*/ 0 w 8"/>
                <a:gd name="T9" fmla="*/ 4 h 5"/>
                <a:gd name="T10" fmla="*/ 3 w 8"/>
                <a:gd name="T11" fmla="*/ 0 h 5"/>
                <a:gd name="T12" fmla="*/ 4 w 8"/>
                <a:gd name="T13" fmla="*/ 0 h 5"/>
                <a:gd name="T14" fmla="*/ 7 w 8"/>
                <a:gd name="T15" fmla="*/ 0 h 5"/>
                <a:gd name="T16" fmla="*/ 8 w 8"/>
                <a:gd name="T17" fmla="*/ 0 h 5"/>
                <a:gd name="T18" fmla="*/ 8 w 8"/>
                <a:gd name="T19" fmla="*/ 1 h 5"/>
                <a:gd name="T20" fmla="*/ 4 w 8"/>
                <a:gd name="T21" fmla="*/ 5 h 5"/>
                <a:gd name="T22" fmla="*/ 2 w 8"/>
                <a:gd name="T23" fmla="*/ 3 h 5"/>
                <a:gd name="T24" fmla="*/ 3 w 8"/>
                <a:gd name="T25" fmla="*/ 3 h 5"/>
                <a:gd name="T26" fmla="*/ 6 w 8"/>
                <a:gd name="T27" fmla="*/ 2 h 5"/>
                <a:gd name="T28" fmla="*/ 5 w 8"/>
                <a:gd name="T29" fmla="*/ 2 h 5"/>
                <a:gd name="T30" fmla="*/ 4 w 8"/>
                <a:gd name="T31" fmla="*/ 2 h 5"/>
                <a:gd name="T32" fmla="*/ 4 w 8"/>
                <a:gd name="T33" fmla="*/ 2 h 5"/>
                <a:gd name="T34" fmla="*/ 3 w 8"/>
                <a:gd name="T35" fmla="*/ 2 h 5"/>
                <a:gd name="T36" fmla="*/ 2 w 8"/>
                <a:gd name="T3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5">
                  <a:moveTo>
                    <a:pt x="4" y="5"/>
                  </a:moveTo>
                  <a:cubicBezTo>
                    <a:pt x="4" y="5"/>
                    <a:pt x="3" y="5"/>
                    <a:pt x="3" y="5"/>
                  </a:cubicBezTo>
                  <a:cubicBezTo>
                    <a:pt x="2" y="5"/>
                    <a:pt x="2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5"/>
                    <a:pt x="6" y="5"/>
                    <a:pt x="4" y="5"/>
                  </a:cubicBezTo>
                  <a:close/>
                  <a:moveTo>
                    <a:pt x="2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6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3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7" name="Freeform 507"/>
            <p:cNvSpPr>
              <a:spLocks/>
            </p:cNvSpPr>
            <p:nvPr/>
          </p:nvSpPr>
          <p:spPr bwMode="auto">
            <a:xfrm>
              <a:off x="3782" y="1134"/>
              <a:ext cx="9" cy="7"/>
            </a:xfrm>
            <a:custGeom>
              <a:avLst/>
              <a:gdLst>
                <a:gd name="T0" fmla="*/ 1 w 5"/>
                <a:gd name="T1" fmla="*/ 2 h 4"/>
                <a:gd name="T2" fmla="*/ 3 w 5"/>
                <a:gd name="T3" fmla="*/ 0 h 4"/>
                <a:gd name="T4" fmla="*/ 0 w 5"/>
                <a:gd name="T5" fmla="*/ 4 h 4"/>
                <a:gd name="T6" fmla="*/ 1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1" y="2"/>
                  </a:moveTo>
                  <a:cubicBezTo>
                    <a:pt x="1" y="1"/>
                    <a:pt x="2" y="1"/>
                    <a:pt x="3" y="0"/>
                  </a:cubicBezTo>
                  <a:cubicBezTo>
                    <a:pt x="5" y="2"/>
                    <a:pt x="2" y="4"/>
                    <a:pt x="0" y="4"/>
                  </a:cubicBezTo>
                  <a:cubicBezTo>
                    <a:pt x="0" y="3"/>
                    <a:pt x="0" y="2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8" name="Freeform 508"/>
            <p:cNvSpPr>
              <a:spLocks noEditPoints="1"/>
            </p:cNvSpPr>
            <p:nvPr/>
          </p:nvSpPr>
          <p:spPr bwMode="auto">
            <a:xfrm>
              <a:off x="3781" y="1133"/>
              <a:ext cx="10" cy="10"/>
            </a:xfrm>
            <a:custGeom>
              <a:avLst/>
              <a:gdLst>
                <a:gd name="T0" fmla="*/ 1 w 6"/>
                <a:gd name="T1" fmla="*/ 6 h 6"/>
                <a:gd name="T2" fmla="*/ 1 w 6"/>
                <a:gd name="T3" fmla="*/ 6 h 6"/>
                <a:gd name="T4" fmla="*/ 0 w 6"/>
                <a:gd name="T5" fmla="*/ 6 h 6"/>
                <a:gd name="T6" fmla="*/ 0 w 6"/>
                <a:gd name="T7" fmla="*/ 4 h 6"/>
                <a:gd name="T8" fmla="*/ 0 w 6"/>
                <a:gd name="T9" fmla="*/ 4 h 6"/>
                <a:gd name="T10" fmla="*/ 1 w 6"/>
                <a:gd name="T11" fmla="*/ 2 h 6"/>
                <a:gd name="T12" fmla="*/ 3 w 6"/>
                <a:gd name="T13" fmla="*/ 1 h 6"/>
                <a:gd name="T14" fmla="*/ 3 w 6"/>
                <a:gd name="T15" fmla="*/ 0 h 6"/>
                <a:gd name="T16" fmla="*/ 4 w 6"/>
                <a:gd name="T17" fmla="*/ 0 h 6"/>
                <a:gd name="T18" fmla="*/ 5 w 6"/>
                <a:gd name="T19" fmla="*/ 0 h 6"/>
                <a:gd name="T20" fmla="*/ 6 w 6"/>
                <a:gd name="T21" fmla="*/ 4 h 6"/>
                <a:gd name="T22" fmla="*/ 1 w 6"/>
                <a:gd name="T23" fmla="*/ 6 h 6"/>
                <a:gd name="T24" fmla="*/ 4 w 6"/>
                <a:gd name="T25" fmla="*/ 2 h 6"/>
                <a:gd name="T26" fmla="*/ 3 w 6"/>
                <a:gd name="T27" fmla="*/ 3 h 6"/>
                <a:gd name="T28" fmla="*/ 2 w 6"/>
                <a:gd name="T29" fmla="*/ 4 h 6"/>
                <a:gd name="T30" fmla="*/ 4 w 6"/>
                <a:gd name="T31" fmla="*/ 3 h 6"/>
                <a:gd name="T32" fmla="*/ 4 w 6"/>
                <a:gd name="T3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" h="6">
                  <a:moveTo>
                    <a:pt x="1" y="6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5" y="5"/>
                    <a:pt x="3" y="6"/>
                    <a:pt x="1" y="6"/>
                  </a:cubicBezTo>
                  <a:close/>
                  <a:moveTo>
                    <a:pt x="4" y="2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3" y="4"/>
                    <a:pt x="4" y="3"/>
                    <a:pt x="4" y="3"/>
                  </a:cubicBezTo>
                  <a:cubicBezTo>
                    <a:pt x="4" y="3"/>
                    <a:pt x="4" y="3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39" name="Freeform 509"/>
            <p:cNvSpPr>
              <a:spLocks/>
            </p:cNvSpPr>
            <p:nvPr/>
          </p:nvSpPr>
          <p:spPr bwMode="auto">
            <a:xfrm>
              <a:off x="3774" y="1134"/>
              <a:ext cx="8" cy="6"/>
            </a:xfrm>
            <a:custGeom>
              <a:avLst/>
              <a:gdLst>
                <a:gd name="T0" fmla="*/ 1 w 5"/>
                <a:gd name="T1" fmla="*/ 0 h 3"/>
                <a:gd name="T2" fmla="*/ 5 w 5"/>
                <a:gd name="T3" fmla="*/ 1 h 3"/>
                <a:gd name="T4" fmla="*/ 0 w 5"/>
                <a:gd name="T5" fmla="*/ 1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cubicBezTo>
                    <a:pt x="3" y="1"/>
                    <a:pt x="4" y="1"/>
                    <a:pt x="5" y="1"/>
                  </a:cubicBezTo>
                  <a:cubicBezTo>
                    <a:pt x="4" y="3"/>
                    <a:pt x="2" y="3"/>
                    <a:pt x="0" y="1"/>
                  </a:cubicBezTo>
                  <a:cubicBezTo>
                    <a:pt x="1" y="1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0" name="Freeform 510"/>
            <p:cNvSpPr>
              <a:spLocks/>
            </p:cNvSpPr>
            <p:nvPr/>
          </p:nvSpPr>
          <p:spPr bwMode="auto">
            <a:xfrm>
              <a:off x="3772" y="1133"/>
              <a:ext cx="14" cy="7"/>
            </a:xfrm>
            <a:custGeom>
              <a:avLst/>
              <a:gdLst>
                <a:gd name="T0" fmla="*/ 4 w 8"/>
                <a:gd name="T1" fmla="*/ 4 h 4"/>
                <a:gd name="T2" fmla="*/ 1 w 8"/>
                <a:gd name="T3" fmla="*/ 3 h 4"/>
                <a:gd name="T4" fmla="*/ 0 w 8"/>
                <a:gd name="T5" fmla="*/ 2 h 4"/>
                <a:gd name="T6" fmla="*/ 1 w 8"/>
                <a:gd name="T7" fmla="*/ 1 h 4"/>
                <a:gd name="T8" fmla="*/ 2 w 8"/>
                <a:gd name="T9" fmla="*/ 1 h 4"/>
                <a:gd name="T10" fmla="*/ 2 w 8"/>
                <a:gd name="T11" fmla="*/ 0 h 4"/>
                <a:gd name="T12" fmla="*/ 4 w 8"/>
                <a:gd name="T13" fmla="*/ 1 h 4"/>
                <a:gd name="T14" fmla="*/ 6 w 8"/>
                <a:gd name="T15" fmla="*/ 1 h 4"/>
                <a:gd name="T16" fmla="*/ 8 w 8"/>
                <a:gd name="T17" fmla="*/ 2 h 4"/>
                <a:gd name="T18" fmla="*/ 7 w 8"/>
                <a:gd name="T19" fmla="*/ 3 h 4"/>
                <a:gd name="T20" fmla="*/ 4 w 8"/>
                <a:gd name="T2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4">
                  <a:moveTo>
                    <a:pt x="4" y="4"/>
                  </a:moveTo>
                  <a:cubicBezTo>
                    <a:pt x="3" y="4"/>
                    <a:pt x="2" y="4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5" y="4"/>
                    <a:pt x="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1" name="Freeform 511"/>
            <p:cNvSpPr>
              <a:spLocks/>
            </p:cNvSpPr>
            <p:nvPr/>
          </p:nvSpPr>
          <p:spPr bwMode="auto">
            <a:xfrm>
              <a:off x="3794" y="1083"/>
              <a:ext cx="26" cy="17"/>
            </a:xfrm>
            <a:custGeom>
              <a:avLst/>
              <a:gdLst>
                <a:gd name="T0" fmla="*/ 7 w 15"/>
                <a:gd name="T1" fmla="*/ 1 h 10"/>
                <a:gd name="T2" fmla="*/ 15 w 15"/>
                <a:gd name="T3" fmla="*/ 10 h 10"/>
                <a:gd name="T4" fmla="*/ 0 w 15"/>
                <a:gd name="T5" fmla="*/ 7 h 10"/>
                <a:gd name="T6" fmla="*/ 7 w 15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0">
                  <a:moveTo>
                    <a:pt x="7" y="1"/>
                  </a:moveTo>
                  <a:cubicBezTo>
                    <a:pt x="13" y="1"/>
                    <a:pt x="15" y="4"/>
                    <a:pt x="15" y="10"/>
                  </a:cubicBezTo>
                  <a:cubicBezTo>
                    <a:pt x="11" y="9"/>
                    <a:pt x="2" y="10"/>
                    <a:pt x="0" y="7"/>
                  </a:cubicBezTo>
                  <a:cubicBezTo>
                    <a:pt x="5" y="7"/>
                    <a:pt x="2" y="0"/>
                    <a:pt x="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2" name="Freeform 512"/>
            <p:cNvSpPr>
              <a:spLocks noEditPoints="1"/>
            </p:cNvSpPr>
            <p:nvPr/>
          </p:nvSpPr>
          <p:spPr bwMode="auto">
            <a:xfrm>
              <a:off x="3791" y="1081"/>
              <a:ext cx="31" cy="21"/>
            </a:xfrm>
            <a:custGeom>
              <a:avLst/>
              <a:gdLst>
                <a:gd name="T0" fmla="*/ 18 w 18"/>
                <a:gd name="T1" fmla="*/ 12 h 12"/>
                <a:gd name="T2" fmla="*/ 17 w 18"/>
                <a:gd name="T3" fmla="*/ 12 h 12"/>
                <a:gd name="T4" fmla="*/ 14 w 18"/>
                <a:gd name="T5" fmla="*/ 11 h 12"/>
                <a:gd name="T6" fmla="*/ 1 w 18"/>
                <a:gd name="T7" fmla="*/ 8 h 12"/>
                <a:gd name="T8" fmla="*/ 0 w 18"/>
                <a:gd name="T9" fmla="*/ 7 h 12"/>
                <a:gd name="T10" fmla="*/ 2 w 18"/>
                <a:gd name="T11" fmla="*/ 7 h 12"/>
                <a:gd name="T12" fmla="*/ 2 w 18"/>
                <a:gd name="T13" fmla="*/ 7 h 12"/>
                <a:gd name="T14" fmla="*/ 5 w 18"/>
                <a:gd name="T15" fmla="*/ 4 h 12"/>
                <a:gd name="T16" fmla="*/ 9 w 18"/>
                <a:gd name="T17" fmla="*/ 1 h 12"/>
                <a:gd name="T18" fmla="*/ 18 w 18"/>
                <a:gd name="T19" fmla="*/ 11 h 12"/>
                <a:gd name="T20" fmla="*/ 18 w 18"/>
                <a:gd name="T21" fmla="*/ 12 h 12"/>
                <a:gd name="T22" fmla="*/ 4 w 18"/>
                <a:gd name="T23" fmla="*/ 8 h 12"/>
                <a:gd name="T24" fmla="*/ 14 w 18"/>
                <a:gd name="T25" fmla="*/ 9 h 12"/>
                <a:gd name="T26" fmla="*/ 16 w 18"/>
                <a:gd name="T27" fmla="*/ 10 h 12"/>
                <a:gd name="T28" fmla="*/ 9 w 18"/>
                <a:gd name="T29" fmla="*/ 3 h 12"/>
                <a:gd name="T30" fmla="*/ 8 w 18"/>
                <a:gd name="T31" fmla="*/ 2 h 12"/>
                <a:gd name="T32" fmla="*/ 7 w 18"/>
                <a:gd name="T33" fmla="*/ 5 h 12"/>
                <a:gd name="T34" fmla="*/ 4 w 18"/>
                <a:gd name="T35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" h="12">
                  <a:moveTo>
                    <a:pt x="18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5" y="12"/>
                    <a:pt x="14" y="11"/>
                  </a:cubicBezTo>
                  <a:cubicBezTo>
                    <a:pt x="9" y="11"/>
                    <a:pt x="3" y="11"/>
                    <a:pt x="1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4" y="7"/>
                    <a:pt x="4" y="6"/>
                    <a:pt x="5" y="4"/>
                  </a:cubicBezTo>
                  <a:cubicBezTo>
                    <a:pt x="5" y="2"/>
                    <a:pt x="6" y="0"/>
                    <a:pt x="9" y="1"/>
                  </a:cubicBezTo>
                  <a:cubicBezTo>
                    <a:pt x="15" y="1"/>
                    <a:pt x="18" y="4"/>
                    <a:pt x="18" y="11"/>
                  </a:cubicBezTo>
                  <a:lnTo>
                    <a:pt x="18" y="12"/>
                  </a:lnTo>
                  <a:close/>
                  <a:moveTo>
                    <a:pt x="4" y="8"/>
                  </a:moveTo>
                  <a:cubicBezTo>
                    <a:pt x="7" y="9"/>
                    <a:pt x="11" y="9"/>
                    <a:pt x="14" y="9"/>
                  </a:cubicBezTo>
                  <a:cubicBezTo>
                    <a:pt x="14" y="10"/>
                    <a:pt x="15" y="10"/>
                    <a:pt x="16" y="10"/>
                  </a:cubicBezTo>
                  <a:cubicBezTo>
                    <a:pt x="15" y="5"/>
                    <a:pt x="13" y="3"/>
                    <a:pt x="9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7" y="2"/>
                    <a:pt x="7" y="3"/>
                    <a:pt x="7" y="5"/>
                  </a:cubicBezTo>
                  <a:cubicBezTo>
                    <a:pt x="6" y="6"/>
                    <a:pt x="6" y="7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3" name="Freeform 513"/>
            <p:cNvSpPr>
              <a:spLocks/>
            </p:cNvSpPr>
            <p:nvPr/>
          </p:nvSpPr>
          <p:spPr bwMode="auto">
            <a:xfrm>
              <a:off x="3796" y="1074"/>
              <a:ext cx="7" cy="10"/>
            </a:xfrm>
            <a:custGeom>
              <a:avLst/>
              <a:gdLst>
                <a:gd name="T0" fmla="*/ 4 w 4"/>
                <a:gd name="T1" fmla="*/ 2 h 6"/>
                <a:gd name="T2" fmla="*/ 2 w 4"/>
                <a:gd name="T3" fmla="*/ 0 h 6"/>
                <a:gd name="T4" fmla="*/ 2 w 4"/>
                <a:gd name="T5" fmla="*/ 6 h 6"/>
                <a:gd name="T6" fmla="*/ 4 w 4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4" y="2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0" y="1"/>
                    <a:pt x="0" y="4"/>
                    <a:pt x="2" y="6"/>
                  </a:cubicBezTo>
                  <a:cubicBezTo>
                    <a:pt x="3" y="4"/>
                    <a:pt x="4" y="3"/>
                    <a:pt x="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4" name="Freeform 514"/>
            <p:cNvSpPr>
              <a:spLocks noEditPoints="1"/>
            </p:cNvSpPr>
            <p:nvPr/>
          </p:nvSpPr>
          <p:spPr bwMode="auto">
            <a:xfrm>
              <a:off x="3796" y="1071"/>
              <a:ext cx="9" cy="15"/>
            </a:xfrm>
            <a:custGeom>
              <a:avLst/>
              <a:gdLst>
                <a:gd name="T0" fmla="*/ 3 w 5"/>
                <a:gd name="T1" fmla="*/ 9 h 9"/>
                <a:gd name="T2" fmla="*/ 2 w 5"/>
                <a:gd name="T3" fmla="*/ 8 h 9"/>
                <a:gd name="T4" fmla="*/ 0 w 5"/>
                <a:gd name="T5" fmla="*/ 5 h 9"/>
                <a:gd name="T6" fmla="*/ 2 w 5"/>
                <a:gd name="T7" fmla="*/ 1 h 9"/>
                <a:gd name="T8" fmla="*/ 3 w 5"/>
                <a:gd name="T9" fmla="*/ 0 h 9"/>
                <a:gd name="T10" fmla="*/ 3 w 5"/>
                <a:gd name="T11" fmla="*/ 1 h 9"/>
                <a:gd name="T12" fmla="*/ 4 w 5"/>
                <a:gd name="T13" fmla="*/ 2 h 9"/>
                <a:gd name="T14" fmla="*/ 5 w 5"/>
                <a:gd name="T15" fmla="*/ 3 h 9"/>
                <a:gd name="T16" fmla="*/ 5 w 5"/>
                <a:gd name="T17" fmla="*/ 4 h 9"/>
                <a:gd name="T18" fmla="*/ 3 w 5"/>
                <a:gd name="T19" fmla="*/ 9 h 9"/>
                <a:gd name="T20" fmla="*/ 2 w 5"/>
                <a:gd name="T21" fmla="*/ 3 h 9"/>
                <a:gd name="T22" fmla="*/ 2 w 5"/>
                <a:gd name="T23" fmla="*/ 5 h 9"/>
                <a:gd name="T24" fmla="*/ 2 w 5"/>
                <a:gd name="T25" fmla="*/ 6 h 9"/>
                <a:gd name="T26" fmla="*/ 3 w 5"/>
                <a:gd name="T27" fmla="*/ 4 h 9"/>
                <a:gd name="T28" fmla="*/ 2 w 5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9">
                  <a:moveTo>
                    <a:pt x="3" y="9"/>
                  </a:moveTo>
                  <a:cubicBezTo>
                    <a:pt x="2" y="8"/>
                    <a:pt x="2" y="8"/>
                    <a:pt x="2" y="8"/>
                  </a:cubicBezTo>
                  <a:cubicBezTo>
                    <a:pt x="0" y="8"/>
                    <a:pt x="0" y="6"/>
                    <a:pt x="0" y="5"/>
                  </a:cubicBezTo>
                  <a:cubicBezTo>
                    <a:pt x="0" y="3"/>
                    <a:pt x="0" y="2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4" y="1"/>
                    <a:pt x="4" y="2"/>
                  </a:cubicBezTo>
                  <a:cubicBezTo>
                    <a:pt x="4" y="2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lnTo>
                    <a:pt x="3" y="9"/>
                  </a:ln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2" y="6"/>
                    <a:pt x="2" y="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5" name="Freeform 515"/>
            <p:cNvSpPr>
              <a:spLocks/>
            </p:cNvSpPr>
            <p:nvPr/>
          </p:nvSpPr>
          <p:spPr bwMode="auto">
            <a:xfrm>
              <a:off x="3839" y="1040"/>
              <a:ext cx="33" cy="25"/>
            </a:xfrm>
            <a:custGeom>
              <a:avLst/>
              <a:gdLst>
                <a:gd name="T0" fmla="*/ 0 w 19"/>
                <a:gd name="T1" fmla="*/ 0 h 15"/>
                <a:gd name="T2" fmla="*/ 9 w 19"/>
                <a:gd name="T3" fmla="*/ 3 h 15"/>
                <a:gd name="T4" fmla="*/ 8 w 19"/>
                <a:gd name="T5" fmla="*/ 5 h 15"/>
                <a:gd name="T6" fmla="*/ 19 w 19"/>
                <a:gd name="T7" fmla="*/ 8 h 15"/>
                <a:gd name="T8" fmla="*/ 9 w 19"/>
                <a:gd name="T9" fmla="*/ 12 h 15"/>
                <a:gd name="T10" fmla="*/ 0 w 19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15">
                  <a:moveTo>
                    <a:pt x="0" y="0"/>
                  </a:moveTo>
                  <a:cubicBezTo>
                    <a:pt x="3" y="1"/>
                    <a:pt x="6" y="2"/>
                    <a:pt x="9" y="3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11" y="6"/>
                    <a:pt x="15" y="7"/>
                    <a:pt x="19" y="8"/>
                  </a:cubicBezTo>
                  <a:cubicBezTo>
                    <a:pt x="17" y="12"/>
                    <a:pt x="14" y="15"/>
                    <a:pt x="9" y="12"/>
                  </a:cubicBezTo>
                  <a:cubicBezTo>
                    <a:pt x="3" y="8"/>
                    <a:pt x="3" y="7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6" name="Freeform 516"/>
            <p:cNvSpPr>
              <a:spLocks noEditPoints="1"/>
            </p:cNvSpPr>
            <p:nvPr/>
          </p:nvSpPr>
          <p:spPr bwMode="auto">
            <a:xfrm>
              <a:off x="3836" y="1038"/>
              <a:ext cx="38" cy="26"/>
            </a:xfrm>
            <a:custGeom>
              <a:avLst/>
              <a:gdLst>
                <a:gd name="T0" fmla="*/ 15 w 22"/>
                <a:gd name="T1" fmla="*/ 15 h 15"/>
                <a:gd name="T2" fmla="*/ 11 w 22"/>
                <a:gd name="T3" fmla="*/ 14 h 15"/>
                <a:gd name="T4" fmla="*/ 1 w 22"/>
                <a:gd name="T5" fmla="*/ 2 h 15"/>
                <a:gd name="T6" fmla="*/ 0 w 22"/>
                <a:gd name="T7" fmla="*/ 0 h 15"/>
                <a:gd name="T8" fmla="*/ 2 w 22"/>
                <a:gd name="T9" fmla="*/ 1 h 15"/>
                <a:gd name="T10" fmla="*/ 11 w 22"/>
                <a:gd name="T11" fmla="*/ 3 h 15"/>
                <a:gd name="T12" fmla="*/ 13 w 22"/>
                <a:gd name="T13" fmla="*/ 4 h 15"/>
                <a:gd name="T14" fmla="*/ 12 w 22"/>
                <a:gd name="T15" fmla="*/ 5 h 15"/>
                <a:gd name="T16" fmla="*/ 11 w 22"/>
                <a:gd name="T17" fmla="*/ 6 h 15"/>
                <a:gd name="T18" fmla="*/ 22 w 22"/>
                <a:gd name="T19" fmla="*/ 8 h 15"/>
                <a:gd name="T20" fmla="*/ 22 w 22"/>
                <a:gd name="T21" fmla="*/ 9 h 15"/>
                <a:gd name="T22" fmla="*/ 15 w 22"/>
                <a:gd name="T23" fmla="*/ 15 h 15"/>
                <a:gd name="T24" fmla="*/ 4 w 22"/>
                <a:gd name="T25" fmla="*/ 3 h 15"/>
                <a:gd name="T26" fmla="*/ 12 w 22"/>
                <a:gd name="T27" fmla="*/ 12 h 15"/>
                <a:gd name="T28" fmla="*/ 15 w 22"/>
                <a:gd name="T29" fmla="*/ 13 h 15"/>
                <a:gd name="T30" fmla="*/ 20 w 22"/>
                <a:gd name="T31" fmla="*/ 9 h 15"/>
                <a:gd name="T32" fmla="*/ 8 w 22"/>
                <a:gd name="T33" fmla="*/ 7 h 15"/>
                <a:gd name="T34" fmla="*/ 9 w 22"/>
                <a:gd name="T35" fmla="*/ 6 h 15"/>
                <a:gd name="T36" fmla="*/ 9 w 22"/>
                <a:gd name="T37" fmla="*/ 5 h 15"/>
                <a:gd name="T38" fmla="*/ 4 w 22"/>
                <a:gd name="T3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" h="15">
                  <a:moveTo>
                    <a:pt x="15" y="15"/>
                  </a:moveTo>
                  <a:cubicBezTo>
                    <a:pt x="13" y="15"/>
                    <a:pt x="12" y="15"/>
                    <a:pt x="11" y="14"/>
                  </a:cubicBezTo>
                  <a:cubicBezTo>
                    <a:pt x="5" y="10"/>
                    <a:pt x="4" y="9"/>
                    <a:pt x="1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5" y="1"/>
                    <a:pt x="8" y="2"/>
                    <a:pt x="11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1" y="5"/>
                    <a:pt x="11" y="6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0" y="13"/>
                    <a:pt x="18" y="15"/>
                    <a:pt x="15" y="15"/>
                  </a:cubicBezTo>
                  <a:close/>
                  <a:moveTo>
                    <a:pt x="4" y="3"/>
                  </a:moveTo>
                  <a:cubicBezTo>
                    <a:pt x="6" y="8"/>
                    <a:pt x="7" y="9"/>
                    <a:pt x="12" y="12"/>
                  </a:cubicBezTo>
                  <a:cubicBezTo>
                    <a:pt x="13" y="13"/>
                    <a:pt x="14" y="13"/>
                    <a:pt x="15" y="13"/>
                  </a:cubicBezTo>
                  <a:cubicBezTo>
                    <a:pt x="17" y="13"/>
                    <a:pt x="19" y="11"/>
                    <a:pt x="2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4"/>
                    <a:pt x="6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7" name="Freeform 517"/>
            <p:cNvSpPr>
              <a:spLocks/>
            </p:cNvSpPr>
            <p:nvPr/>
          </p:nvSpPr>
          <p:spPr bwMode="auto">
            <a:xfrm>
              <a:off x="3807" y="1024"/>
              <a:ext cx="27" cy="31"/>
            </a:xfrm>
            <a:custGeom>
              <a:avLst/>
              <a:gdLst>
                <a:gd name="T0" fmla="*/ 0 w 16"/>
                <a:gd name="T1" fmla="*/ 0 h 18"/>
                <a:gd name="T2" fmla="*/ 16 w 16"/>
                <a:gd name="T3" fmla="*/ 11 h 18"/>
                <a:gd name="T4" fmla="*/ 12 w 16"/>
                <a:gd name="T5" fmla="*/ 15 h 18"/>
                <a:gd name="T6" fmla="*/ 5 w 16"/>
                <a:gd name="T7" fmla="*/ 16 h 18"/>
                <a:gd name="T8" fmla="*/ 5 w 16"/>
                <a:gd name="T9" fmla="*/ 7 h 18"/>
                <a:gd name="T10" fmla="*/ 0 w 16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cubicBezTo>
                    <a:pt x="5" y="4"/>
                    <a:pt x="10" y="7"/>
                    <a:pt x="16" y="11"/>
                  </a:cubicBezTo>
                  <a:cubicBezTo>
                    <a:pt x="11" y="10"/>
                    <a:pt x="14" y="13"/>
                    <a:pt x="12" y="15"/>
                  </a:cubicBezTo>
                  <a:cubicBezTo>
                    <a:pt x="11" y="18"/>
                    <a:pt x="7" y="18"/>
                    <a:pt x="5" y="16"/>
                  </a:cubicBezTo>
                  <a:cubicBezTo>
                    <a:pt x="3" y="12"/>
                    <a:pt x="4" y="11"/>
                    <a:pt x="5" y="7"/>
                  </a:cubicBezTo>
                  <a:cubicBezTo>
                    <a:pt x="5" y="5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8" name="Freeform 518"/>
            <p:cNvSpPr>
              <a:spLocks noEditPoints="1"/>
            </p:cNvSpPr>
            <p:nvPr/>
          </p:nvSpPr>
          <p:spPr bwMode="auto">
            <a:xfrm>
              <a:off x="3796" y="1015"/>
              <a:ext cx="43" cy="40"/>
            </a:xfrm>
            <a:custGeom>
              <a:avLst/>
              <a:gdLst>
                <a:gd name="T0" fmla="*/ 15 w 25"/>
                <a:gd name="T1" fmla="*/ 23 h 23"/>
                <a:gd name="T2" fmla="*/ 11 w 25"/>
                <a:gd name="T3" fmla="*/ 21 h 23"/>
                <a:gd name="T4" fmla="*/ 10 w 25"/>
                <a:gd name="T5" fmla="*/ 12 h 23"/>
                <a:gd name="T6" fmla="*/ 10 w 25"/>
                <a:gd name="T7" fmla="*/ 11 h 23"/>
                <a:gd name="T8" fmla="*/ 6 w 25"/>
                <a:gd name="T9" fmla="*/ 7 h 23"/>
                <a:gd name="T10" fmla="*/ 5 w 25"/>
                <a:gd name="T11" fmla="*/ 6 h 23"/>
                <a:gd name="T12" fmla="*/ 0 w 25"/>
                <a:gd name="T13" fmla="*/ 0 h 23"/>
                <a:gd name="T14" fmla="*/ 25 w 25"/>
                <a:gd name="T15" fmla="*/ 17 h 23"/>
                <a:gd name="T16" fmla="*/ 21 w 25"/>
                <a:gd name="T17" fmla="*/ 17 h 23"/>
                <a:gd name="T18" fmla="*/ 20 w 25"/>
                <a:gd name="T19" fmla="*/ 18 h 23"/>
                <a:gd name="T20" fmla="*/ 19 w 25"/>
                <a:gd name="T21" fmla="*/ 21 h 23"/>
                <a:gd name="T22" fmla="*/ 15 w 25"/>
                <a:gd name="T23" fmla="*/ 23 h 23"/>
                <a:gd name="T24" fmla="*/ 12 w 25"/>
                <a:gd name="T25" fmla="*/ 10 h 23"/>
                <a:gd name="T26" fmla="*/ 12 w 25"/>
                <a:gd name="T27" fmla="*/ 12 h 23"/>
                <a:gd name="T28" fmla="*/ 12 w 25"/>
                <a:gd name="T29" fmla="*/ 13 h 23"/>
                <a:gd name="T30" fmla="*/ 12 w 25"/>
                <a:gd name="T31" fmla="*/ 20 h 23"/>
                <a:gd name="T32" fmla="*/ 15 w 25"/>
                <a:gd name="T33" fmla="*/ 21 h 23"/>
                <a:gd name="T34" fmla="*/ 17 w 25"/>
                <a:gd name="T35" fmla="*/ 20 h 23"/>
                <a:gd name="T36" fmla="*/ 18 w 25"/>
                <a:gd name="T37" fmla="*/ 18 h 23"/>
                <a:gd name="T38" fmla="*/ 19 w 25"/>
                <a:gd name="T39" fmla="*/ 15 h 23"/>
                <a:gd name="T40" fmla="*/ 12 w 25"/>
                <a:gd name="T41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3">
                  <a:moveTo>
                    <a:pt x="15" y="23"/>
                  </a:moveTo>
                  <a:cubicBezTo>
                    <a:pt x="13" y="23"/>
                    <a:pt x="11" y="22"/>
                    <a:pt x="11" y="21"/>
                  </a:cubicBezTo>
                  <a:cubicBezTo>
                    <a:pt x="8" y="17"/>
                    <a:pt x="9" y="16"/>
                    <a:pt x="10" y="1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7" y="8"/>
                    <a:pt x="6" y="7"/>
                  </a:cubicBezTo>
                  <a:cubicBezTo>
                    <a:pt x="6" y="7"/>
                    <a:pt x="5" y="6"/>
                    <a:pt x="5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0" y="17"/>
                    <a:pt x="20" y="17"/>
                    <a:pt x="20" y="18"/>
                  </a:cubicBezTo>
                  <a:cubicBezTo>
                    <a:pt x="20" y="19"/>
                    <a:pt x="20" y="20"/>
                    <a:pt x="19" y="21"/>
                  </a:cubicBezTo>
                  <a:cubicBezTo>
                    <a:pt x="18" y="22"/>
                    <a:pt x="16" y="23"/>
                    <a:pt x="15" y="23"/>
                  </a:cubicBezTo>
                  <a:close/>
                  <a:moveTo>
                    <a:pt x="12" y="10"/>
                  </a:moveTo>
                  <a:cubicBezTo>
                    <a:pt x="12" y="11"/>
                    <a:pt x="12" y="11"/>
                    <a:pt x="12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1" y="16"/>
                    <a:pt x="10" y="17"/>
                    <a:pt x="12" y="20"/>
                  </a:cubicBezTo>
                  <a:cubicBezTo>
                    <a:pt x="13" y="21"/>
                    <a:pt x="14" y="21"/>
                    <a:pt x="15" y="21"/>
                  </a:cubicBezTo>
                  <a:cubicBezTo>
                    <a:pt x="16" y="21"/>
                    <a:pt x="17" y="21"/>
                    <a:pt x="17" y="20"/>
                  </a:cubicBezTo>
                  <a:cubicBezTo>
                    <a:pt x="18" y="19"/>
                    <a:pt x="18" y="19"/>
                    <a:pt x="18" y="18"/>
                  </a:cubicBezTo>
                  <a:cubicBezTo>
                    <a:pt x="18" y="17"/>
                    <a:pt x="18" y="16"/>
                    <a:pt x="19" y="15"/>
                  </a:cubicBezTo>
                  <a:lnTo>
                    <a:pt x="1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9" name="Freeform 519"/>
            <p:cNvSpPr>
              <a:spLocks/>
            </p:cNvSpPr>
            <p:nvPr/>
          </p:nvSpPr>
          <p:spPr bwMode="auto">
            <a:xfrm>
              <a:off x="3774" y="1022"/>
              <a:ext cx="45" cy="42"/>
            </a:xfrm>
            <a:custGeom>
              <a:avLst/>
              <a:gdLst>
                <a:gd name="T0" fmla="*/ 13 w 26"/>
                <a:gd name="T1" fmla="*/ 6 h 24"/>
                <a:gd name="T2" fmla="*/ 14 w 26"/>
                <a:gd name="T3" fmla="*/ 10 h 24"/>
                <a:gd name="T4" fmla="*/ 16 w 26"/>
                <a:gd name="T5" fmla="*/ 3 h 24"/>
                <a:gd name="T6" fmla="*/ 22 w 26"/>
                <a:gd name="T7" fmla="*/ 11 h 24"/>
                <a:gd name="T8" fmla="*/ 26 w 26"/>
                <a:gd name="T9" fmla="*/ 20 h 24"/>
                <a:gd name="T10" fmla="*/ 20 w 26"/>
                <a:gd name="T11" fmla="*/ 18 h 24"/>
                <a:gd name="T12" fmla="*/ 12 w 26"/>
                <a:gd name="T13" fmla="*/ 22 h 24"/>
                <a:gd name="T14" fmla="*/ 12 w 26"/>
                <a:gd name="T15" fmla="*/ 18 h 24"/>
                <a:gd name="T16" fmla="*/ 11 w 26"/>
                <a:gd name="T17" fmla="*/ 20 h 24"/>
                <a:gd name="T18" fmla="*/ 11 w 26"/>
                <a:gd name="T19" fmla="*/ 20 h 24"/>
                <a:gd name="T20" fmla="*/ 10 w 26"/>
                <a:gd name="T21" fmla="*/ 24 h 24"/>
                <a:gd name="T22" fmla="*/ 0 w 26"/>
                <a:gd name="T23" fmla="*/ 14 h 24"/>
                <a:gd name="T24" fmla="*/ 3 w 26"/>
                <a:gd name="T25" fmla="*/ 14 h 24"/>
                <a:gd name="T26" fmla="*/ 1 w 26"/>
                <a:gd name="T27" fmla="*/ 10 h 24"/>
                <a:gd name="T28" fmla="*/ 3 w 26"/>
                <a:gd name="T29" fmla="*/ 6 h 24"/>
                <a:gd name="T30" fmla="*/ 9 w 26"/>
                <a:gd name="T31" fmla="*/ 0 h 24"/>
                <a:gd name="T32" fmla="*/ 13 w 26"/>
                <a:gd name="T3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24">
                  <a:moveTo>
                    <a:pt x="13" y="6"/>
                  </a:moveTo>
                  <a:cubicBezTo>
                    <a:pt x="15" y="6"/>
                    <a:pt x="15" y="8"/>
                    <a:pt x="14" y="10"/>
                  </a:cubicBezTo>
                  <a:cubicBezTo>
                    <a:pt x="18" y="11"/>
                    <a:pt x="17" y="5"/>
                    <a:pt x="16" y="3"/>
                  </a:cubicBezTo>
                  <a:cubicBezTo>
                    <a:pt x="21" y="2"/>
                    <a:pt x="23" y="8"/>
                    <a:pt x="22" y="11"/>
                  </a:cubicBezTo>
                  <a:cubicBezTo>
                    <a:pt x="21" y="16"/>
                    <a:pt x="23" y="17"/>
                    <a:pt x="26" y="20"/>
                  </a:cubicBezTo>
                  <a:cubicBezTo>
                    <a:pt x="22" y="22"/>
                    <a:pt x="22" y="22"/>
                    <a:pt x="20" y="18"/>
                  </a:cubicBezTo>
                  <a:cubicBezTo>
                    <a:pt x="18" y="19"/>
                    <a:pt x="14" y="23"/>
                    <a:pt x="12" y="22"/>
                  </a:cubicBezTo>
                  <a:cubicBezTo>
                    <a:pt x="13" y="21"/>
                    <a:pt x="13" y="20"/>
                    <a:pt x="12" y="18"/>
                  </a:cubicBezTo>
                  <a:cubicBezTo>
                    <a:pt x="11" y="19"/>
                    <a:pt x="11" y="19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1"/>
                    <a:pt x="11" y="23"/>
                    <a:pt x="10" y="24"/>
                  </a:cubicBezTo>
                  <a:cubicBezTo>
                    <a:pt x="5" y="22"/>
                    <a:pt x="4" y="19"/>
                    <a:pt x="0" y="14"/>
                  </a:cubicBezTo>
                  <a:cubicBezTo>
                    <a:pt x="1" y="14"/>
                    <a:pt x="2" y="14"/>
                    <a:pt x="3" y="14"/>
                  </a:cubicBezTo>
                  <a:cubicBezTo>
                    <a:pt x="2" y="13"/>
                    <a:pt x="1" y="11"/>
                    <a:pt x="1" y="10"/>
                  </a:cubicBezTo>
                  <a:cubicBezTo>
                    <a:pt x="1" y="9"/>
                    <a:pt x="4" y="8"/>
                    <a:pt x="3" y="6"/>
                  </a:cubicBezTo>
                  <a:cubicBezTo>
                    <a:pt x="2" y="3"/>
                    <a:pt x="6" y="2"/>
                    <a:pt x="9" y="0"/>
                  </a:cubicBezTo>
                  <a:cubicBezTo>
                    <a:pt x="10" y="2"/>
                    <a:pt x="12" y="4"/>
                    <a:pt x="13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0" name="Freeform 520"/>
            <p:cNvSpPr>
              <a:spLocks noEditPoints="1"/>
            </p:cNvSpPr>
            <p:nvPr/>
          </p:nvSpPr>
          <p:spPr bwMode="auto">
            <a:xfrm>
              <a:off x="3770" y="1021"/>
              <a:ext cx="52" cy="44"/>
            </a:xfrm>
            <a:custGeom>
              <a:avLst/>
              <a:gdLst>
                <a:gd name="T0" fmla="*/ 12 w 30"/>
                <a:gd name="T1" fmla="*/ 26 h 26"/>
                <a:gd name="T2" fmla="*/ 0 w 30"/>
                <a:gd name="T3" fmla="*/ 14 h 26"/>
                <a:gd name="T4" fmla="*/ 3 w 30"/>
                <a:gd name="T5" fmla="*/ 14 h 26"/>
                <a:gd name="T6" fmla="*/ 3 w 30"/>
                <a:gd name="T7" fmla="*/ 9 h 26"/>
                <a:gd name="T8" fmla="*/ 8 w 30"/>
                <a:gd name="T9" fmla="*/ 1 h 26"/>
                <a:gd name="T10" fmla="*/ 11 w 30"/>
                <a:gd name="T11" fmla="*/ 0 h 26"/>
                <a:gd name="T12" fmla="*/ 16 w 30"/>
                <a:gd name="T13" fmla="*/ 6 h 26"/>
                <a:gd name="T14" fmla="*/ 18 w 30"/>
                <a:gd name="T15" fmla="*/ 10 h 26"/>
                <a:gd name="T16" fmla="*/ 17 w 30"/>
                <a:gd name="T17" fmla="*/ 4 h 26"/>
                <a:gd name="T18" fmla="*/ 24 w 30"/>
                <a:gd name="T19" fmla="*/ 5 h 26"/>
                <a:gd name="T20" fmla="*/ 28 w 30"/>
                <a:gd name="T21" fmla="*/ 20 h 26"/>
                <a:gd name="T22" fmla="*/ 28 w 30"/>
                <a:gd name="T23" fmla="*/ 22 h 26"/>
                <a:gd name="T24" fmla="*/ 21 w 30"/>
                <a:gd name="T25" fmla="*/ 21 h 26"/>
                <a:gd name="T26" fmla="*/ 13 w 30"/>
                <a:gd name="T27" fmla="*/ 25 h 26"/>
                <a:gd name="T28" fmla="*/ 4 w 30"/>
                <a:gd name="T29" fmla="*/ 16 h 26"/>
                <a:gd name="T30" fmla="*/ 12 w 30"/>
                <a:gd name="T31" fmla="*/ 23 h 26"/>
                <a:gd name="T32" fmla="*/ 11 w 30"/>
                <a:gd name="T33" fmla="*/ 23 h 26"/>
                <a:gd name="T34" fmla="*/ 13 w 30"/>
                <a:gd name="T35" fmla="*/ 18 h 26"/>
                <a:gd name="T36" fmla="*/ 15 w 30"/>
                <a:gd name="T37" fmla="*/ 19 h 26"/>
                <a:gd name="T38" fmla="*/ 20 w 30"/>
                <a:gd name="T39" fmla="*/ 19 h 26"/>
                <a:gd name="T40" fmla="*/ 23 w 30"/>
                <a:gd name="T41" fmla="*/ 18 h 26"/>
                <a:gd name="T42" fmla="*/ 25 w 30"/>
                <a:gd name="T43" fmla="*/ 21 h 26"/>
                <a:gd name="T44" fmla="*/ 23 w 30"/>
                <a:gd name="T45" fmla="*/ 12 h 26"/>
                <a:gd name="T46" fmla="*/ 20 w 30"/>
                <a:gd name="T47" fmla="*/ 5 h 26"/>
                <a:gd name="T48" fmla="*/ 17 w 30"/>
                <a:gd name="T49" fmla="*/ 12 h 26"/>
                <a:gd name="T50" fmla="*/ 16 w 30"/>
                <a:gd name="T51" fmla="*/ 12 h 26"/>
                <a:gd name="T52" fmla="*/ 15 w 30"/>
                <a:gd name="T53" fmla="*/ 10 h 26"/>
                <a:gd name="T54" fmla="*/ 15 w 30"/>
                <a:gd name="T55" fmla="*/ 8 h 26"/>
                <a:gd name="T56" fmla="*/ 14 w 30"/>
                <a:gd name="T57" fmla="*/ 8 h 26"/>
                <a:gd name="T58" fmla="*/ 11 w 30"/>
                <a:gd name="T59" fmla="*/ 2 h 26"/>
                <a:gd name="T60" fmla="*/ 6 w 30"/>
                <a:gd name="T61" fmla="*/ 7 h 26"/>
                <a:gd name="T62" fmla="*/ 4 w 30"/>
                <a:gd name="T63" fmla="*/ 11 h 26"/>
                <a:gd name="T64" fmla="*/ 6 w 30"/>
                <a:gd name="T65" fmla="*/ 14 h 26"/>
                <a:gd name="T66" fmla="*/ 5 w 30"/>
                <a:gd name="T67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26">
                  <a:moveTo>
                    <a:pt x="13" y="26"/>
                  </a:moveTo>
                  <a:cubicBezTo>
                    <a:pt x="12" y="26"/>
                    <a:pt x="12" y="26"/>
                    <a:pt x="12" y="26"/>
                  </a:cubicBezTo>
                  <a:cubicBezTo>
                    <a:pt x="6" y="24"/>
                    <a:pt x="5" y="21"/>
                    <a:pt x="2" y="1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2" y="13"/>
                    <a:pt x="2" y="12"/>
                    <a:pt x="2" y="11"/>
                  </a:cubicBezTo>
                  <a:cubicBezTo>
                    <a:pt x="2" y="10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4"/>
                    <a:pt x="6" y="2"/>
                    <a:pt x="8" y="1"/>
                  </a:cubicBezTo>
                  <a:cubicBezTo>
                    <a:pt x="9" y="1"/>
                    <a:pt x="10" y="1"/>
                    <a:pt x="1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4" y="4"/>
                    <a:pt x="15" y="5"/>
                    <a:pt x="16" y="6"/>
                  </a:cubicBezTo>
                  <a:cubicBezTo>
                    <a:pt x="16" y="6"/>
                    <a:pt x="17" y="7"/>
                    <a:pt x="17" y="7"/>
                  </a:cubicBezTo>
                  <a:cubicBezTo>
                    <a:pt x="18" y="8"/>
                    <a:pt x="18" y="9"/>
                    <a:pt x="18" y="10"/>
                  </a:cubicBezTo>
                  <a:cubicBezTo>
                    <a:pt x="18" y="9"/>
                    <a:pt x="18" y="6"/>
                    <a:pt x="18" y="5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20" y="3"/>
                    <a:pt x="22" y="3"/>
                    <a:pt x="24" y="5"/>
                  </a:cubicBezTo>
                  <a:cubicBezTo>
                    <a:pt x="25" y="7"/>
                    <a:pt x="26" y="10"/>
                    <a:pt x="25" y="12"/>
                  </a:cubicBezTo>
                  <a:cubicBezTo>
                    <a:pt x="24" y="16"/>
                    <a:pt x="26" y="17"/>
                    <a:pt x="28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4" y="24"/>
                    <a:pt x="23" y="23"/>
                    <a:pt x="22" y="20"/>
                  </a:cubicBezTo>
                  <a:cubicBezTo>
                    <a:pt x="22" y="21"/>
                    <a:pt x="21" y="21"/>
                    <a:pt x="21" y="21"/>
                  </a:cubicBezTo>
                  <a:cubicBezTo>
                    <a:pt x="19" y="23"/>
                    <a:pt x="16" y="24"/>
                    <a:pt x="14" y="24"/>
                  </a:cubicBezTo>
                  <a:cubicBezTo>
                    <a:pt x="14" y="24"/>
                    <a:pt x="13" y="25"/>
                    <a:pt x="13" y="25"/>
                  </a:cubicBezTo>
                  <a:lnTo>
                    <a:pt x="13" y="26"/>
                  </a:lnTo>
                  <a:close/>
                  <a:moveTo>
                    <a:pt x="4" y="16"/>
                  </a:moveTo>
                  <a:cubicBezTo>
                    <a:pt x="4" y="16"/>
                    <a:pt x="4" y="16"/>
                    <a:pt x="4" y="16"/>
                  </a:cubicBezTo>
                  <a:cubicBezTo>
                    <a:pt x="6" y="20"/>
                    <a:pt x="8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0"/>
                    <a:pt x="12" y="19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6" y="20"/>
                    <a:pt x="16" y="21"/>
                    <a:pt x="16" y="22"/>
                  </a:cubicBezTo>
                  <a:cubicBezTo>
                    <a:pt x="17" y="21"/>
                    <a:pt x="19" y="20"/>
                    <a:pt x="20" y="19"/>
                  </a:cubicBezTo>
                  <a:cubicBezTo>
                    <a:pt x="21" y="19"/>
                    <a:pt x="21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4" y="20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4" y="18"/>
                    <a:pt x="22" y="16"/>
                    <a:pt x="23" y="12"/>
                  </a:cubicBezTo>
                  <a:cubicBezTo>
                    <a:pt x="24" y="10"/>
                    <a:pt x="23" y="8"/>
                    <a:pt x="22" y="6"/>
                  </a:cubicBezTo>
                  <a:cubicBezTo>
                    <a:pt x="21" y="5"/>
                    <a:pt x="21" y="5"/>
                    <a:pt x="20" y="5"/>
                  </a:cubicBezTo>
                  <a:cubicBezTo>
                    <a:pt x="20" y="8"/>
                    <a:pt x="20" y="10"/>
                    <a:pt x="19" y="11"/>
                  </a:cubicBezTo>
                  <a:cubicBezTo>
                    <a:pt x="19" y="12"/>
                    <a:pt x="18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2"/>
                    <a:pt x="17" y="12"/>
                    <a:pt x="16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5" y="8"/>
                    <a:pt x="15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6"/>
                    <a:pt x="12" y="5"/>
                    <a:pt x="11" y="4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3"/>
                    <a:pt x="10" y="3"/>
                    <a:pt x="9" y="3"/>
                  </a:cubicBezTo>
                  <a:cubicBezTo>
                    <a:pt x="6" y="5"/>
                    <a:pt x="5" y="5"/>
                    <a:pt x="6" y="7"/>
                  </a:cubicBezTo>
                  <a:cubicBezTo>
                    <a:pt x="7" y="8"/>
                    <a:pt x="5" y="10"/>
                    <a:pt x="5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5" y="13"/>
                    <a:pt x="5" y="13"/>
                  </a:cubicBezTo>
                  <a:cubicBezTo>
                    <a:pt x="5" y="14"/>
                    <a:pt x="6" y="14"/>
                    <a:pt x="6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6"/>
                    <a:pt x="4" y="16"/>
                    <a:pt x="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1" name="Freeform 521"/>
            <p:cNvSpPr>
              <a:spLocks/>
            </p:cNvSpPr>
            <p:nvPr/>
          </p:nvSpPr>
          <p:spPr bwMode="auto">
            <a:xfrm>
              <a:off x="3763" y="1033"/>
              <a:ext cx="7" cy="13"/>
            </a:xfrm>
            <a:custGeom>
              <a:avLst/>
              <a:gdLst>
                <a:gd name="T0" fmla="*/ 3 w 4"/>
                <a:gd name="T1" fmla="*/ 4 h 8"/>
                <a:gd name="T2" fmla="*/ 2 w 4"/>
                <a:gd name="T3" fmla="*/ 8 h 8"/>
                <a:gd name="T4" fmla="*/ 2 w 4"/>
                <a:gd name="T5" fmla="*/ 0 h 8"/>
                <a:gd name="T6" fmla="*/ 3 w 4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8">
                  <a:moveTo>
                    <a:pt x="3" y="4"/>
                  </a:moveTo>
                  <a:cubicBezTo>
                    <a:pt x="3" y="6"/>
                    <a:pt x="3" y="7"/>
                    <a:pt x="2" y="8"/>
                  </a:cubicBezTo>
                  <a:cubicBezTo>
                    <a:pt x="0" y="6"/>
                    <a:pt x="2" y="2"/>
                    <a:pt x="2" y="0"/>
                  </a:cubicBezTo>
                  <a:cubicBezTo>
                    <a:pt x="3" y="2"/>
                    <a:pt x="4" y="3"/>
                    <a:pt x="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2" name="Freeform 522"/>
            <p:cNvSpPr>
              <a:spLocks/>
            </p:cNvSpPr>
            <p:nvPr/>
          </p:nvSpPr>
          <p:spPr bwMode="auto">
            <a:xfrm>
              <a:off x="3763" y="1026"/>
              <a:ext cx="7" cy="24"/>
            </a:xfrm>
            <a:custGeom>
              <a:avLst/>
              <a:gdLst>
                <a:gd name="T0" fmla="*/ 3 w 4"/>
                <a:gd name="T1" fmla="*/ 14 h 14"/>
                <a:gd name="T2" fmla="*/ 2 w 4"/>
                <a:gd name="T3" fmla="*/ 13 h 14"/>
                <a:gd name="T4" fmla="*/ 1 w 4"/>
                <a:gd name="T5" fmla="*/ 6 h 14"/>
                <a:gd name="T6" fmla="*/ 1 w 4"/>
                <a:gd name="T7" fmla="*/ 4 h 14"/>
                <a:gd name="T8" fmla="*/ 1 w 4"/>
                <a:gd name="T9" fmla="*/ 0 h 14"/>
                <a:gd name="T10" fmla="*/ 3 w 4"/>
                <a:gd name="T11" fmla="*/ 4 h 14"/>
                <a:gd name="T12" fmla="*/ 3 w 4"/>
                <a:gd name="T13" fmla="*/ 4 h 14"/>
                <a:gd name="T14" fmla="*/ 4 w 4"/>
                <a:gd name="T15" fmla="*/ 9 h 14"/>
                <a:gd name="T16" fmla="*/ 4 w 4"/>
                <a:gd name="T17" fmla="*/ 11 h 14"/>
                <a:gd name="T18" fmla="*/ 3 w 4"/>
                <a:gd name="T19" fmla="*/ 12 h 14"/>
                <a:gd name="T20" fmla="*/ 3 w 4"/>
                <a:gd name="T2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" h="14">
                  <a:moveTo>
                    <a:pt x="3" y="14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11"/>
                    <a:pt x="0" y="8"/>
                    <a:pt x="1" y="6"/>
                  </a:cubicBezTo>
                  <a:cubicBezTo>
                    <a:pt x="1" y="5"/>
                    <a:pt x="1" y="4"/>
                    <a:pt x="1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6"/>
                    <a:pt x="4" y="7"/>
                    <a:pt x="4" y="9"/>
                  </a:cubicBezTo>
                  <a:cubicBezTo>
                    <a:pt x="4" y="9"/>
                    <a:pt x="4" y="10"/>
                    <a:pt x="4" y="11"/>
                  </a:cubicBezTo>
                  <a:cubicBezTo>
                    <a:pt x="4" y="11"/>
                    <a:pt x="4" y="12"/>
                    <a:pt x="3" y="12"/>
                  </a:cubicBezTo>
                  <a:lnTo>
                    <a:pt x="3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3" name="Freeform 523"/>
            <p:cNvSpPr>
              <a:spLocks/>
            </p:cNvSpPr>
            <p:nvPr/>
          </p:nvSpPr>
          <p:spPr bwMode="auto">
            <a:xfrm>
              <a:off x="3765" y="1074"/>
              <a:ext cx="7" cy="10"/>
            </a:xfrm>
            <a:custGeom>
              <a:avLst/>
              <a:gdLst>
                <a:gd name="T0" fmla="*/ 3 w 4"/>
                <a:gd name="T1" fmla="*/ 3 h 6"/>
                <a:gd name="T2" fmla="*/ 3 w 4"/>
                <a:gd name="T3" fmla="*/ 6 h 6"/>
                <a:gd name="T4" fmla="*/ 0 w 4"/>
                <a:gd name="T5" fmla="*/ 0 h 6"/>
                <a:gd name="T6" fmla="*/ 3 w 4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3" y="3"/>
                  </a:moveTo>
                  <a:cubicBezTo>
                    <a:pt x="3" y="4"/>
                    <a:pt x="4" y="4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4" name="Freeform 524"/>
            <p:cNvSpPr>
              <a:spLocks/>
            </p:cNvSpPr>
            <p:nvPr/>
          </p:nvSpPr>
          <p:spPr bwMode="auto">
            <a:xfrm>
              <a:off x="3758" y="1065"/>
              <a:ext cx="16" cy="21"/>
            </a:xfrm>
            <a:custGeom>
              <a:avLst/>
              <a:gdLst>
                <a:gd name="T0" fmla="*/ 7 w 9"/>
                <a:gd name="T1" fmla="*/ 12 h 12"/>
                <a:gd name="T2" fmla="*/ 6 w 9"/>
                <a:gd name="T3" fmla="*/ 11 h 12"/>
                <a:gd name="T4" fmla="*/ 7 w 9"/>
                <a:gd name="T5" fmla="*/ 11 h 12"/>
                <a:gd name="T6" fmla="*/ 6 w 9"/>
                <a:gd name="T7" fmla="*/ 11 h 12"/>
                <a:gd name="T8" fmla="*/ 0 w 9"/>
                <a:gd name="T9" fmla="*/ 0 h 12"/>
                <a:gd name="T10" fmla="*/ 6 w 9"/>
                <a:gd name="T11" fmla="*/ 6 h 12"/>
                <a:gd name="T12" fmla="*/ 8 w 9"/>
                <a:gd name="T13" fmla="*/ 7 h 12"/>
                <a:gd name="T14" fmla="*/ 8 w 9"/>
                <a:gd name="T15" fmla="*/ 8 h 12"/>
                <a:gd name="T16" fmla="*/ 8 w 9"/>
                <a:gd name="T17" fmla="*/ 8 h 12"/>
                <a:gd name="T18" fmla="*/ 8 w 9"/>
                <a:gd name="T19" fmla="*/ 11 h 12"/>
                <a:gd name="T20" fmla="*/ 7 w 9"/>
                <a:gd name="T21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2">
                  <a:moveTo>
                    <a:pt x="7" y="12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10"/>
                    <a:pt x="8" y="11"/>
                  </a:cubicBezTo>
                  <a:lnTo>
                    <a:pt x="7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5" name="Freeform 525"/>
            <p:cNvSpPr>
              <a:spLocks/>
            </p:cNvSpPr>
            <p:nvPr/>
          </p:nvSpPr>
          <p:spPr bwMode="auto">
            <a:xfrm>
              <a:off x="3955" y="1341"/>
              <a:ext cx="10" cy="10"/>
            </a:xfrm>
            <a:custGeom>
              <a:avLst/>
              <a:gdLst>
                <a:gd name="T0" fmla="*/ 4 w 6"/>
                <a:gd name="T1" fmla="*/ 0 h 6"/>
                <a:gd name="T2" fmla="*/ 0 w 6"/>
                <a:gd name="T3" fmla="*/ 6 h 6"/>
                <a:gd name="T4" fmla="*/ 4 w 6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4" y="0"/>
                  </a:moveTo>
                  <a:cubicBezTo>
                    <a:pt x="1" y="1"/>
                    <a:pt x="1" y="3"/>
                    <a:pt x="0" y="6"/>
                  </a:cubicBezTo>
                  <a:cubicBezTo>
                    <a:pt x="2" y="4"/>
                    <a:pt x="6" y="3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6" name="Freeform 526"/>
            <p:cNvSpPr>
              <a:spLocks noEditPoints="1"/>
            </p:cNvSpPr>
            <p:nvPr/>
          </p:nvSpPr>
          <p:spPr bwMode="auto">
            <a:xfrm>
              <a:off x="3950" y="1339"/>
              <a:ext cx="15" cy="18"/>
            </a:xfrm>
            <a:custGeom>
              <a:avLst/>
              <a:gdLst>
                <a:gd name="T0" fmla="*/ 0 w 9"/>
                <a:gd name="T1" fmla="*/ 10 h 10"/>
                <a:gd name="T2" fmla="*/ 2 w 9"/>
                <a:gd name="T3" fmla="*/ 6 h 10"/>
                <a:gd name="T4" fmla="*/ 3 w 9"/>
                <a:gd name="T5" fmla="*/ 5 h 10"/>
                <a:gd name="T6" fmla="*/ 7 w 9"/>
                <a:gd name="T7" fmla="*/ 0 h 10"/>
                <a:gd name="T8" fmla="*/ 7 w 9"/>
                <a:gd name="T9" fmla="*/ 0 h 10"/>
                <a:gd name="T10" fmla="*/ 8 w 9"/>
                <a:gd name="T11" fmla="*/ 1 h 10"/>
                <a:gd name="T12" fmla="*/ 9 w 9"/>
                <a:gd name="T13" fmla="*/ 3 h 10"/>
                <a:gd name="T14" fmla="*/ 5 w 9"/>
                <a:gd name="T15" fmla="*/ 7 h 10"/>
                <a:gd name="T16" fmla="*/ 4 w 9"/>
                <a:gd name="T17" fmla="*/ 8 h 10"/>
                <a:gd name="T18" fmla="*/ 0 w 9"/>
                <a:gd name="T19" fmla="*/ 10 h 10"/>
                <a:gd name="T20" fmla="*/ 7 w 9"/>
                <a:gd name="T21" fmla="*/ 3 h 10"/>
                <a:gd name="T22" fmla="*/ 5 w 9"/>
                <a:gd name="T23" fmla="*/ 4 h 10"/>
                <a:gd name="T24" fmla="*/ 7 w 9"/>
                <a:gd name="T25" fmla="*/ 3 h 10"/>
                <a:gd name="T26" fmla="*/ 7 w 9"/>
                <a:gd name="T27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" h="10">
                  <a:moveTo>
                    <a:pt x="0" y="10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3" y="5"/>
                    <a:pt x="3" y="5"/>
                  </a:cubicBezTo>
                  <a:cubicBezTo>
                    <a:pt x="3" y="3"/>
                    <a:pt x="4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8" y="5"/>
                    <a:pt x="7" y="6"/>
                    <a:pt x="5" y="7"/>
                  </a:cubicBezTo>
                  <a:cubicBezTo>
                    <a:pt x="5" y="7"/>
                    <a:pt x="4" y="7"/>
                    <a:pt x="4" y="8"/>
                  </a:cubicBezTo>
                  <a:lnTo>
                    <a:pt x="0" y="10"/>
                  </a:lnTo>
                  <a:close/>
                  <a:moveTo>
                    <a:pt x="7" y="3"/>
                  </a:moveTo>
                  <a:cubicBezTo>
                    <a:pt x="6" y="3"/>
                    <a:pt x="5" y="4"/>
                    <a:pt x="5" y="4"/>
                  </a:cubicBezTo>
                  <a:cubicBezTo>
                    <a:pt x="6" y="4"/>
                    <a:pt x="6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7" name="Freeform 527"/>
            <p:cNvSpPr>
              <a:spLocks/>
            </p:cNvSpPr>
            <p:nvPr/>
          </p:nvSpPr>
          <p:spPr bwMode="auto">
            <a:xfrm>
              <a:off x="3779" y="1391"/>
              <a:ext cx="5" cy="7"/>
            </a:xfrm>
            <a:custGeom>
              <a:avLst/>
              <a:gdLst>
                <a:gd name="T0" fmla="*/ 0 w 3"/>
                <a:gd name="T1" fmla="*/ 3 h 4"/>
                <a:gd name="T2" fmla="*/ 3 w 3"/>
                <a:gd name="T3" fmla="*/ 1 h 4"/>
                <a:gd name="T4" fmla="*/ 1 w 3"/>
                <a:gd name="T5" fmla="*/ 0 h 4"/>
                <a:gd name="T6" fmla="*/ 0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3"/>
                  </a:moveTo>
                  <a:cubicBezTo>
                    <a:pt x="2" y="4"/>
                    <a:pt x="3" y="3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8" name="Freeform 528"/>
            <p:cNvSpPr>
              <a:spLocks/>
            </p:cNvSpPr>
            <p:nvPr/>
          </p:nvSpPr>
          <p:spPr bwMode="auto">
            <a:xfrm>
              <a:off x="3777" y="1389"/>
              <a:ext cx="9" cy="11"/>
            </a:xfrm>
            <a:custGeom>
              <a:avLst/>
              <a:gdLst>
                <a:gd name="T0" fmla="*/ 2 w 5"/>
                <a:gd name="T1" fmla="*/ 6 h 6"/>
                <a:gd name="T2" fmla="*/ 2 w 5"/>
                <a:gd name="T3" fmla="*/ 6 h 6"/>
                <a:gd name="T4" fmla="*/ 0 w 5"/>
                <a:gd name="T5" fmla="*/ 5 h 6"/>
                <a:gd name="T6" fmla="*/ 0 w 5"/>
                <a:gd name="T7" fmla="*/ 5 h 6"/>
                <a:gd name="T8" fmla="*/ 0 w 5"/>
                <a:gd name="T9" fmla="*/ 4 h 6"/>
                <a:gd name="T10" fmla="*/ 1 w 5"/>
                <a:gd name="T11" fmla="*/ 1 h 6"/>
                <a:gd name="T12" fmla="*/ 2 w 5"/>
                <a:gd name="T13" fmla="*/ 0 h 6"/>
                <a:gd name="T14" fmla="*/ 2 w 5"/>
                <a:gd name="T15" fmla="*/ 0 h 6"/>
                <a:gd name="T16" fmla="*/ 5 w 5"/>
                <a:gd name="T17" fmla="*/ 1 h 6"/>
                <a:gd name="T18" fmla="*/ 5 w 5"/>
                <a:gd name="T19" fmla="*/ 2 h 6"/>
                <a:gd name="T20" fmla="*/ 5 w 5"/>
                <a:gd name="T21" fmla="*/ 3 h 6"/>
                <a:gd name="T22" fmla="*/ 2 w 5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1"/>
                    <a:pt x="5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5"/>
                    <a:pt x="3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9" name="Freeform 529"/>
            <p:cNvSpPr>
              <a:spLocks/>
            </p:cNvSpPr>
            <p:nvPr/>
          </p:nvSpPr>
          <p:spPr bwMode="auto">
            <a:xfrm>
              <a:off x="3807" y="1401"/>
              <a:ext cx="22" cy="88"/>
            </a:xfrm>
            <a:custGeom>
              <a:avLst/>
              <a:gdLst>
                <a:gd name="T0" fmla="*/ 5 w 13"/>
                <a:gd name="T1" fmla="*/ 0 h 51"/>
                <a:gd name="T2" fmla="*/ 7 w 13"/>
                <a:gd name="T3" fmla="*/ 18 h 51"/>
                <a:gd name="T4" fmla="*/ 13 w 13"/>
                <a:gd name="T5" fmla="*/ 35 h 51"/>
                <a:gd name="T6" fmla="*/ 5 w 13"/>
                <a:gd name="T7" fmla="*/ 39 h 51"/>
                <a:gd name="T8" fmla="*/ 8 w 13"/>
                <a:gd name="T9" fmla="*/ 51 h 51"/>
                <a:gd name="T10" fmla="*/ 6 w 13"/>
                <a:gd name="T11" fmla="*/ 47 h 51"/>
                <a:gd name="T12" fmla="*/ 3 w 13"/>
                <a:gd name="T13" fmla="*/ 51 h 51"/>
                <a:gd name="T14" fmla="*/ 3 w 13"/>
                <a:gd name="T15" fmla="*/ 41 h 51"/>
                <a:gd name="T16" fmla="*/ 2 w 13"/>
                <a:gd name="T17" fmla="*/ 35 h 51"/>
                <a:gd name="T18" fmla="*/ 3 w 13"/>
                <a:gd name="T19" fmla="*/ 28 h 51"/>
                <a:gd name="T20" fmla="*/ 2 w 13"/>
                <a:gd name="T21" fmla="*/ 18 h 51"/>
                <a:gd name="T22" fmla="*/ 2 w 13"/>
                <a:gd name="T23" fmla="*/ 6 h 51"/>
                <a:gd name="T24" fmla="*/ 4 w 13"/>
                <a:gd name="T25" fmla="*/ 0 h 51"/>
                <a:gd name="T26" fmla="*/ 5 w 13"/>
                <a:gd name="T2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51">
                  <a:moveTo>
                    <a:pt x="5" y="0"/>
                  </a:moveTo>
                  <a:cubicBezTo>
                    <a:pt x="9" y="4"/>
                    <a:pt x="7" y="12"/>
                    <a:pt x="7" y="18"/>
                  </a:cubicBezTo>
                  <a:cubicBezTo>
                    <a:pt x="8" y="23"/>
                    <a:pt x="11" y="30"/>
                    <a:pt x="13" y="35"/>
                  </a:cubicBezTo>
                  <a:cubicBezTo>
                    <a:pt x="8" y="30"/>
                    <a:pt x="7" y="33"/>
                    <a:pt x="5" y="39"/>
                  </a:cubicBezTo>
                  <a:cubicBezTo>
                    <a:pt x="4" y="44"/>
                    <a:pt x="10" y="46"/>
                    <a:pt x="8" y="51"/>
                  </a:cubicBezTo>
                  <a:cubicBezTo>
                    <a:pt x="9" y="48"/>
                    <a:pt x="8" y="48"/>
                    <a:pt x="6" y="47"/>
                  </a:cubicBezTo>
                  <a:cubicBezTo>
                    <a:pt x="4" y="47"/>
                    <a:pt x="4" y="50"/>
                    <a:pt x="3" y="51"/>
                  </a:cubicBezTo>
                  <a:cubicBezTo>
                    <a:pt x="1" y="50"/>
                    <a:pt x="3" y="43"/>
                    <a:pt x="3" y="41"/>
                  </a:cubicBezTo>
                  <a:cubicBezTo>
                    <a:pt x="3" y="39"/>
                    <a:pt x="2" y="37"/>
                    <a:pt x="2" y="35"/>
                  </a:cubicBezTo>
                  <a:cubicBezTo>
                    <a:pt x="2" y="33"/>
                    <a:pt x="3" y="30"/>
                    <a:pt x="3" y="28"/>
                  </a:cubicBezTo>
                  <a:cubicBezTo>
                    <a:pt x="4" y="25"/>
                    <a:pt x="3" y="20"/>
                    <a:pt x="2" y="18"/>
                  </a:cubicBezTo>
                  <a:cubicBezTo>
                    <a:pt x="0" y="15"/>
                    <a:pt x="2" y="9"/>
                    <a:pt x="2" y="6"/>
                  </a:cubicBezTo>
                  <a:cubicBezTo>
                    <a:pt x="6" y="8"/>
                    <a:pt x="5" y="2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0" name="Freeform 530"/>
            <p:cNvSpPr>
              <a:spLocks noEditPoints="1"/>
            </p:cNvSpPr>
            <p:nvPr/>
          </p:nvSpPr>
          <p:spPr bwMode="auto">
            <a:xfrm>
              <a:off x="3805" y="1400"/>
              <a:ext cx="29" cy="105"/>
            </a:xfrm>
            <a:custGeom>
              <a:avLst/>
              <a:gdLst>
                <a:gd name="T0" fmla="*/ 7 w 17"/>
                <a:gd name="T1" fmla="*/ 61 h 61"/>
                <a:gd name="T2" fmla="*/ 8 w 17"/>
                <a:gd name="T3" fmla="*/ 52 h 61"/>
                <a:gd name="T4" fmla="*/ 6 w 17"/>
                <a:gd name="T5" fmla="*/ 49 h 61"/>
                <a:gd name="T6" fmla="*/ 5 w 17"/>
                <a:gd name="T7" fmla="*/ 51 h 61"/>
                <a:gd name="T8" fmla="*/ 5 w 17"/>
                <a:gd name="T9" fmla="*/ 53 h 61"/>
                <a:gd name="T10" fmla="*/ 5 w 17"/>
                <a:gd name="T11" fmla="*/ 54 h 61"/>
                <a:gd name="T12" fmla="*/ 4 w 17"/>
                <a:gd name="T13" fmla="*/ 53 h 61"/>
                <a:gd name="T14" fmla="*/ 3 w 17"/>
                <a:gd name="T15" fmla="*/ 43 h 61"/>
                <a:gd name="T16" fmla="*/ 3 w 17"/>
                <a:gd name="T17" fmla="*/ 41 h 61"/>
                <a:gd name="T18" fmla="*/ 3 w 17"/>
                <a:gd name="T19" fmla="*/ 39 h 61"/>
                <a:gd name="T20" fmla="*/ 2 w 17"/>
                <a:gd name="T21" fmla="*/ 36 h 61"/>
                <a:gd name="T22" fmla="*/ 3 w 17"/>
                <a:gd name="T23" fmla="*/ 31 h 61"/>
                <a:gd name="T24" fmla="*/ 3 w 17"/>
                <a:gd name="T25" fmla="*/ 29 h 61"/>
                <a:gd name="T26" fmla="*/ 2 w 17"/>
                <a:gd name="T27" fmla="*/ 19 h 61"/>
                <a:gd name="T28" fmla="*/ 2 w 17"/>
                <a:gd name="T29" fmla="*/ 9 h 61"/>
                <a:gd name="T30" fmla="*/ 2 w 17"/>
                <a:gd name="T31" fmla="*/ 6 h 61"/>
                <a:gd name="T32" fmla="*/ 2 w 17"/>
                <a:gd name="T33" fmla="*/ 5 h 61"/>
                <a:gd name="T34" fmla="*/ 3 w 17"/>
                <a:gd name="T35" fmla="*/ 6 h 61"/>
                <a:gd name="T36" fmla="*/ 5 w 17"/>
                <a:gd name="T37" fmla="*/ 6 h 61"/>
                <a:gd name="T38" fmla="*/ 4 w 17"/>
                <a:gd name="T39" fmla="*/ 2 h 61"/>
                <a:gd name="T40" fmla="*/ 3 w 17"/>
                <a:gd name="T41" fmla="*/ 1 h 61"/>
                <a:gd name="T42" fmla="*/ 4 w 17"/>
                <a:gd name="T43" fmla="*/ 0 h 61"/>
                <a:gd name="T44" fmla="*/ 5 w 17"/>
                <a:gd name="T45" fmla="*/ 0 h 61"/>
                <a:gd name="T46" fmla="*/ 6 w 17"/>
                <a:gd name="T47" fmla="*/ 0 h 61"/>
                <a:gd name="T48" fmla="*/ 7 w 17"/>
                <a:gd name="T49" fmla="*/ 0 h 61"/>
                <a:gd name="T50" fmla="*/ 9 w 17"/>
                <a:gd name="T51" fmla="*/ 14 h 61"/>
                <a:gd name="T52" fmla="*/ 9 w 17"/>
                <a:gd name="T53" fmla="*/ 19 h 61"/>
                <a:gd name="T54" fmla="*/ 15 w 17"/>
                <a:gd name="T55" fmla="*/ 36 h 61"/>
                <a:gd name="T56" fmla="*/ 17 w 17"/>
                <a:gd name="T57" fmla="*/ 41 h 61"/>
                <a:gd name="T58" fmla="*/ 13 w 17"/>
                <a:gd name="T59" fmla="*/ 37 h 61"/>
                <a:gd name="T60" fmla="*/ 10 w 17"/>
                <a:gd name="T61" fmla="*/ 34 h 61"/>
                <a:gd name="T62" fmla="*/ 7 w 17"/>
                <a:gd name="T63" fmla="*/ 41 h 61"/>
                <a:gd name="T64" fmla="*/ 9 w 17"/>
                <a:gd name="T65" fmla="*/ 46 h 61"/>
                <a:gd name="T66" fmla="*/ 10 w 17"/>
                <a:gd name="T67" fmla="*/ 52 h 61"/>
                <a:gd name="T68" fmla="*/ 7 w 17"/>
                <a:gd name="T69" fmla="*/ 61 h 61"/>
                <a:gd name="T70" fmla="*/ 4 w 17"/>
                <a:gd name="T71" fmla="*/ 8 h 61"/>
                <a:gd name="T72" fmla="*/ 4 w 17"/>
                <a:gd name="T73" fmla="*/ 9 h 61"/>
                <a:gd name="T74" fmla="*/ 3 w 17"/>
                <a:gd name="T75" fmla="*/ 18 h 61"/>
                <a:gd name="T76" fmla="*/ 5 w 17"/>
                <a:gd name="T77" fmla="*/ 29 h 61"/>
                <a:gd name="T78" fmla="*/ 5 w 17"/>
                <a:gd name="T79" fmla="*/ 32 h 61"/>
                <a:gd name="T80" fmla="*/ 4 w 17"/>
                <a:gd name="T81" fmla="*/ 36 h 61"/>
                <a:gd name="T82" fmla="*/ 5 w 17"/>
                <a:gd name="T83" fmla="*/ 38 h 61"/>
                <a:gd name="T84" fmla="*/ 5 w 17"/>
                <a:gd name="T85" fmla="*/ 42 h 61"/>
                <a:gd name="T86" fmla="*/ 5 w 17"/>
                <a:gd name="T87" fmla="*/ 43 h 61"/>
                <a:gd name="T88" fmla="*/ 4 w 17"/>
                <a:gd name="T89" fmla="*/ 50 h 61"/>
                <a:gd name="T90" fmla="*/ 7 w 17"/>
                <a:gd name="T91" fmla="*/ 47 h 61"/>
                <a:gd name="T92" fmla="*/ 8 w 17"/>
                <a:gd name="T93" fmla="*/ 48 h 61"/>
                <a:gd name="T94" fmla="*/ 7 w 17"/>
                <a:gd name="T95" fmla="*/ 47 h 61"/>
                <a:gd name="T96" fmla="*/ 5 w 17"/>
                <a:gd name="T97" fmla="*/ 40 h 61"/>
                <a:gd name="T98" fmla="*/ 10 w 17"/>
                <a:gd name="T99" fmla="*/ 32 h 61"/>
                <a:gd name="T100" fmla="*/ 12 w 17"/>
                <a:gd name="T101" fmla="*/ 33 h 61"/>
                <a:gd name="T102" fmla="*/ 7 w 17"/>
                <a:gd name="T103" fmla="*/ 19 h 61"/>
                <a:gd name="T104" fmla="*/ 7 w 17"/>
                <a:gd name="T105" fmla="*/ 13 h 61"/>
                <a:gd name="T106" fmla="*/ 7 w 17"/>
                <a:gd name="T107" fmla="*/ 4 h 61"/>
                <a:gd name="T108" fmla="*/ 6 w 17"/>
                <a:gd name="T109" fmla="*/ 7 h 61"/>
                <a:gd name="T110" fmla="*/ 5 w 17"/>
                <a:gd name="T111" fmla="*/ 8 h 61"/>
                <a:gd name="T112" fmla="*/ 5 w 17"/>
                <a:gd name="T113" fmla="*/ 8 h 61"/>
                <a:gd name="T114" fmla="*/ 4 w 17"/>
                <a:gd name="T115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7" h="61">
                  <a:moveTo>
                    <a:pt x="7" y="61"/>
                  </a:moveTo>
                  <a:cubicBezTo>
                    <a:pt x="8" y="52"/>
                    <a:pt x="8" y="52"/>
                    <a:pt x="8" y="52"/>
                  </a:cubicBezTo>
                  <a:cubicBezTo>
                    <a:pt x="9" y="50"/>
                    <a:pt x="8" y="50"/>
                    <a:pt x="6" y="49"/>
                  </a:cubicBezTo>
                  <a:cubicBezTo>
                    <a:pt x="6" y="49"/>
                    <a:pt x="6" y="51"/>
                    <a:pt x="5" y="51"/>
                  </a:cubicBezTo>
                  <a:cubicBezTo>
                    <a:pt x="5" y="52"/>
                    <a:pt x="5" y="52"/>
                    <a:pt x="5" y="53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1" y="51"/>
                    <a:pt x="2" y="47"/>
                    <a:pt x="3" y="43"/>
                  </a:cubicBezTo>
                  <a:cubicBezTo>
                    <a:pt x="3" y="42"/>
                    <a:pt x="3" y="42"/>
                    <a:pt x="3" y="41"/>
                  </a:cubicBezTo>
                  <a:cubicBezTo>
                    <a:pt x="3" y="41"/>
                    <a:pt x="3" y="40"/>
                    <a:pt x="3" y="39"/>
                  </a:cubicBezTo>
                  <a:cubicBezTo>
                    <a:pt x="3" y="38"/>
                    <a:pt x="2" y="37"/>
                    <a:pt x="2" y="36"/>
                  </a:cubicBezTo>
                  <a:cubicBezTo>
                    <a:pt x="2" y="35"/>
                    <a:pt x="2" y="33"/>
                    <a:pt x="3" y="31"/>
                  </a:cubicBezTo>
                  <a:cubicBezTo>
                    <a:pt x="3" y="31"/>
                    <a:pt x="3" y="30"/>
                    <a:pt x="3" y="29"/>
                  </a:cubicBezTo>
                  <a:cubicBezTo>
                    <a:pt x="4" y="26"/>
                    <a:pt x="3" y="21"/>
                    <a:pt x="2" y="19"/>
                  </a:cubicBezTo>
                  <a:cubicBezTo>
                    <a:pt x="0" y="17"/>
                    <a:pt x="1" y="12"/>
                    <a:pt x="2" y="9"/>
                  </a:cubicBezTo>
                  <a:cubicBezTo>
                    <a:pt x="2" y="8"/>
                    <a:pt x="2" y="7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6"/>
                    <a:pt x="5" y="6"/>
                    <a:pt x="5" y="6"/>
                  </a:cubicBezTo>
                  <a:cubicBezTo>
                    <a:pt x="5" y="6"/>
                    <a:pt x="5" y="4"/>
                    <a:pt x="4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0" y="3"/>
                    <a:pt x="10" y="9"/>
                    <a:pt x="9" y="14"/>
                  </a:cubicBezTo>
                  <a:cubicBezTo>
                    <a:pt x="9" y="15"/>
                    <a:pt x="9" y="17"/>
                    <a:pt x="9" y="19"/>
                  </a:cubicBezTo>
                  <a:cubicBezTo>
                    <a:pt x="10" y="24"/>
                    <a:pt x="13" y="31"/>
                    <a:pt x="15" y="36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1" y="35"/>
                    <a:pt x="10" y="34"/>
                    <a:pt x="10" y="34"/>
                  </a:cubicBezTo>
                  <a:cubicBezTo>
                    <a:pt x="9" y="34"/>
                    <a:pt x="8" y="38"/>
                    <a:pt x="7" y="41"/>
                  </a:cubicBezTo>
                  <a:cubicBezTo>
                    <a:pt x="7" y="43"/>
                    <a:pt x="8" y="44"/>
                    <a:pt x="9" y="46"/>
                  </a:cubicBezTo>
                  <a:cubicBezTo>
                    <a:pt x="10" y="47"/>
                    <a:pt x="11" y="49"/>
                    <a:pt x="10" y="52"/>
                  </a:cubicBezTo>
                  <a:lnTo>
                    <a:pt x="7" y="61"/>
                  </a:lnTo>
                  <a:close/>
                  <a:moveTo>
                    <a:pt x="4" y="8"/>
                  </a:moveTo>
                  <a:cubicBezTo>
                    <a:pt x="4" y="8"/>
                    <a:pt x="4" y="9"/>
                    <a:pt x="4" y="9"/>
                  </a:cubicBezTo>
                  <a:cubicBezTo>
                    <a:pt x="3" y="12"/>
                    <a:pt x="2" y="16"/>
                    <a:pt x="3" y="18"/>
                  </a:cubicBezTo>
                  <a:cubicBezTo>
                    <a:pt x="5" y="21"/>
                    <a:pt x="6" y="26"/>
                    <a:pt x="5" y="29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4" y="33"/>
                    <a:pt x="4" y="35"/>
                    <a:pt x="4" y="36"/>
                  </a:cubicBezTo>
                  <a:cubicBezTo>
                    <a:pt x="4" y="37"/>
                    <a:pt x="4" y="38"/>
                    <a:pt x="5" y="38"/>
                  </a:cubicBezTo>
                  <a:cubicBezTo>
                    <a:pt x="5" y="39"/>
                    <a:pt x="5" y="40"/>
                    <a:pt x="5" y="42"/>
                  </a:cubicBezTo>
                  <a:cubicBezTo>
                    <a:pt x="5" y="42"/>
                    <a:pt x="5" y="43"/>
                    <a:pt x="5" y="43"/>
                  </a:cubicBezTo>
                  <a:cubicBezTo>
                    <a:pt x="4" y="45"/>
                    <a:pt x="4" y="48"/>
                    <a:pt x="4" y="50"/>
                  </a:cubicBezTo>
                  <a:cubicBezTo>
                    <a:pt x="5" y="48"/>
                    <a:pt x="6" y="47"/>
                    <a:pt x="7" y="47"/>
                  </a:cubicBezTo>
                  <a:cubicBezTo>
                    <a:pt x="7" y="47"/>
                    <a:pt x="8" y="48"/>
                    <a:pt x="8" y="48"/>
                  </a:cubicBezTo>
                  <a:cubicBezTo>
                    <a:pt x="8" y="47"/>
                    <a:pt x="7" y="47"/>
                    <a:pt x="7" y="47"/>
                  </a:cubicBezTo>
                  <a:cubicBezTo>
                    <a:pt x="6" y="45"/>
                    <a:pt x="5" y="43"/>
                    <a:pt x="5" y="40"/>
                  </a:cubicBezTo>
                  <a:cubicBezTo>
                    <a:pt x="6" y="36"/>
                    <a:pt x="7" y="32"/>
                    <a:pt x="10" y="32"/>
                  </a:cubicBezTo>
                  <a:cubicBezTo>
                    <a:pt x="10" y="32"/>
                    <a:pt x="11" y="33"/>
                    <a:pt x="12" y="33"/>
                  </a:cubicBezTo>
                  <a:cubicBezTo>
                    <a:pt x="9" y="28"/>
                    <a:pt x="8" y="23"/>
                    <a:pt x="7" y="19"/>
                  </a:cubicBezTo>
                  <a:cubicBezTo>
                    <a:pt x="7" y="17"/>
                    <a:pt x="7" y="15"/>
                    <a:pt x="7" y="13"/>
                  </a:cubicBezTo>
                  <a:cubicBezTo>
                    <a:pt x="8" y="10"/>
                    <a:pt x="8" y="6"/>
                    <a:pt x="7" y="4"/>
                  </a:cubicBezTo>
                  <a:cubicBezTo>
                    <a:pt x="7" y="6"/>
                    <a:pt x="7" y="7"/>
                    <a:pt x="6" y="7"/>
                  </a:cubicBezTo>
                  <a:cubicBezTo>
                    <a:pt x="6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1" name="Freeform 531"/>
            <p:cNvSpPr>
              <a:spLocks/>
            </p:cNvSpPr>
            <p:nvPr/>
          </p:nvSpPr>
          <p:spPr bwMode="auto">
            <a:xfrm>
              <a:off x="3774" y="2096"/>
              <a:ext cx="10" cy="5"/>
            </a:xfrm>
            <a:custGeom>
              <a:avLst/>
              <a:gdLst>
                <a:gd name="T0" fmla="*/ 0 w 6"/>
                <a:gd name="T1" fmla="*/ 1 h 3"/>
                <a:gd name="T2" fmla="*/ 6 w 6"/>
                <a:gd name="T3" fmla="*/ 1 h 3"/>
                <a:gd name="T4" fmla="*/ 0 w 6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0" y="1"/>
                  </a:moveTo>
                  <a:cubicBezTo>
                    <a:pt x="2" y="0"/>
                    <a:pt x="5" y="0"/>
                    <a:pt x="6" y="1"/>
                  </a:cubicBezTo>
                  <a:cubicBezTo>
                    <a:pt x="4" y="2"/>
                    <a:pt x="1" y="3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2" name="Freeform 532"/>
            <p:cNvSpPr>
              <a:spLocks/>
            </p:cNvSpPr>
            <p:nvPr/>
          </p:nvSpPr>
          <p:spPr bwMode="auto">
            <a:xfrm>
              <a:off x="3772" y="2094"/>
              <a:ext cx="17" cy="7"/>
            </a:xfrm>
            <a:custGeom>
              <a:avLst/>
              <a:gdLst>
                <a:gd name="T0" fmla="*/ 3 w 10"/>
                <a:gd name="T1" fmla="*/ 4 h 4"/>
                <a:gd name="T2" fmla="*/ 1 w 10"/>
                <a:gd name="T3" fmla="*/ 2 h 4"/>
                <a:gd name="T4" fmla="*/ 0 w 10"/>
                <a:gd name="T5" fmla="*/ 1 h 4"/>
                <a:gd name="T6" fmla="*/ 1 w 10"/>
                <a:gd name="T7" fmla="*/ 1 h 4"/>
                <a:gd name="T8" fmla="*/ 8 w 10"/>
                <a:gd name="T9" fmla="*/ 2 h 4"/>
                <a:gd name="T10" fmla="*/ 10 w 10"/>
                <a:gd name="T11" fmla="*/ 3 h 4"/>
                <a:gd name="T12" fmla="*/ 8 w 10"/>
                <a:gd name="T13" fmla="*/ 3 h 4"/>
                <a:gd name="T14" fmla="*/ 6 w 10"/>
                <a:gd name="T15" fmla="*/ 4 h 4"/>
                <a:gd name="T16" fmla="*/ 3 w 10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">
                  <a:moveTo>
                    <a:pt x="3" y="4"/>
                  </a:moveTo>
                  <a:cubicBezTo>
                    <a:pt x="2" y="4"/>
                    <a:pt x="1" y="3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3" y="0"/>
                    <a:pt x="6" y="0"/>
                    <a:pt x="8" y="2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4"/>
                    <a:pt x="6" y="4"/>
                  </a:cubicBezTo>
                  <a:cubicBezTo>
                    <a:pt x="5" y="4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3" name="Freeform 533"/>
            <p:cNvSpPr>
              <a:spLocks/>
            </p:cNvSpPr>
            <p:nvPr/>
          </p:nvSpPr>
          <p:spPr bwMode="auto">
            <a:xfrm>
              <a:off x="3617" y="1912"/>
              <a:ext cx="274" cy="213"/>
            </a:xfrm>
            <a:custGeom>
              <a:avLst/>
              <a:gdLst>
                <a:gd name="T0" fmla="*/ 3 w 159"/>
                <a:gd name="T1" fmla="*/ 48 h 124"/>
                <a:gd name="T2" fmla="*/ 13 w 159"/>
                <a:gd name="T3" fmla="*/ 40 h 124"/>
                <a:gd name="T4" fmla="*/ 23 w 159"/>
                <a:gd name="T5" fmla="*/ 38 h 124"/>
                <a:gd name="T6" fmla="*/ 35 w 159"/>
                <a:gd name="T7" fmla="*/ 30 h 124"/>
                <a:gd name="T8" fmla="*/ 37 w 159"/>
                <a:gd name="T9" fmla="*/ 23 h 124"/>
                <a:gd name="T10" fmla="*/ 41 w 159"/>
                <a:gd name="T11" fmla="*/ 26 h 124"/>
                <a:gd name="T12" fmla="*/ 46 w 159"/>
                <a:gd name="T13" fmla="*/ 19 h 124"/>
                <a:gd name="T14" fmla="*/ 47 w 159"/>
                <a:gd name="T15" fmla="*/ 18 h 124"/>
                <a:gd name="T16" fmla="*/ 49 w 159"/>
                <a:gd name="T17" fmla="*/ 16 h 124"/>
                <a:gd name="T18" fmla="*/ 55 w 159"/>
                <a:gd name="T19" fmla="*/ 13 h 124"/>
                <a:gd name="T20" fmla="*/ 64 w 159"/>
                <a:gd name="T21" fmla="*/ 18 h 124"/>
                <a:gd name="T22" fmla="*/ 66 w 159"/>
                <a:gd name="T23" fmla="*/ 10 h 124"/>
                <a:gd name="T24" fmla="*/ 74 w 159"/>
                <a:gd name="T25" fmla="*/ 6 h 124"/>
                <a:gd name="T26" fmla="*/ 76 w 159"/>
                <a:gd name="T27" fmla="*/ 3 h 124"/>
                <a:gd name="T28" fmla="*/ 88 w 159"/>
                <a:gd name="T29" fmla="*/ 6 h 124"/>
                <a:gd name="T30" fmla="*/ 91 w 159"/>
                <a:gd name="T31" fmla="*/ 5 h 124"/>
                <a:gd name="T32" fmla="*/ 90 w 159"/>
                <a:gd name="T33" fmla="*/ 10 h 124"/>
                <a:gd name="T34" fmla="*/ 89 w 159"/>
                <a:gd name="T35" fmla="*/ 10 h 124"/>
                <a:gd name="T36" fmla="*/ 89 w 159"/>
                <a:gd name="T37" fmla="*/ 12 h 124"/>
                <a:gd name="T38" fmla="*/ 91 w 159"/>
                <a:gd name="T39" fmla="*/ 21 h 124"/>
                <a:gd name="T40" fmla="*/ 97 w 159"/>
                <a:gd name="T41" fmla="*/ 24 h 124"/>
                <a:gd name="T42" fmla="*/ 107 w 159"/>
                <a:gd name="T43" fmla="*/ 28 h 124"/>
                <a:gd name="T44" fmla="*/ 117 w 159"/>
                <a:gd name="T45" fmla="*/ 6 h 124"/>
                <a:gd name="T46" fmla="*/ 122 w 159"/>
                <a:gd name="T47" fmla="*/ 15 h 124"/>
                <a:gd name="T48" fmla="*/ 126 w 159"/>
                <a:gd name="T49" fmla="*/ 21 h 124"/>
                <a:gd name="T50" fmla="*/ 130 w 159"/>
                <a:gd name="T51" fmla="*/ 32 h 124"/>
                <a:gd name="T52" fmla="*/ 135 w 159"/>
                <a:gd name="T53" fmla="*/ 36 h 124"/>
                <a:gd name="T54" fmla="*/ 139 w 159"/>
                <a:gd name="T55" fmla="*/ 40 h 124"/>
                <a:gd name="T56" fmla="*/ 145 w 159"/>
                <a:gd name="T57" fmla="*/ 46 h 124"/>
                <a:gd name="T58" fmla="*/ 147 w 159"/>
                <a:gd name="T59" fmla="*/ 48 h 124"/>
                <a:gd name="T60" fmla="*/ 155 w 159"/>
                <a:gd name="T61" fmla="*/ 60 h 124"/>
                <a:gd name="T62" fmla="*/ 158 w 159"/>
                <a:gd name="T63" fmla="*/ 76 h 124"/>
                <a:gd name="T64" fmla="*/ 149 w 159"/>
                <a:gd name="T65" fmla="*/ 97 h 124"/>
                <a:gd name="T66" fmla="*/ 147 w 159"/>
                <a:gd name="T67" fmla="*/ 105 h 124"/>
                <a:gd name="T68" fmla="*/ 135 w 159"/>
                <a:gd name="T69" fmla="*/ 120 h 124"/>
                <a:gd name="T70" fmla="*/ 131 w 159"/>
                <a:gd name="T71" fmla="*/ 123 h 124"/>
                <a:gd name="T72" fmla="*/ 124 w 159"/>
                <a:gd name="T73" fmla="*/ 120 h 124"/>
                <a:gd name="T74" fmla="*/ 122 w 159"/>
                <a:gd name="T75" fmla="*/ 119 h 124"/>
                <a:gd name="T76" fmla="*/ 117 w 159"/>
                <a:gd name="T77" fmla="*/ 122 h 124"/>
                <a:gd name="T78" fmla="*/ 104 w 159"/>
                <a:gd name="T79" fmla="*/ 114 h 124"/>
                <a:gd name="T80" fmla="*/ 98 w 159"/>
                <a:gd name="T81" fmla="*/ 107 h 124"/>
                <a:gd name="T82" fmla="*/ 93 w 159"/>
                <a:gd name="T83" fmla="*/ 105 h 124"/>
                <a:gd name="T84" fmla="*/ 95 w 159"/>
                <a:gd name="T85" fmla="*/ 99 h 124"/>
                <a:gd name="T86" fmla="*/ 89 w 159"/>
                <a:gd name="T87" fmla="*/ 104 h 124"/>
                <a:gd name="T88" fmla="*/ 87 w 159"/>
                <a:gd name="T89" fmla="*/ 102 h 124"/>
                <a:gd name="T90" fmla="*/ 82 w 159"/>
                <a:gd name="T91" fmla="*/ 93 h 124"/>
                <a:gd name="T92" fmla="*/ 79 w 159"/>
                <a:gd name="T93" fmla="*/ 91 h 124"/>
                <a:gd name="T94" fmla="*/ 67 w 159"/>
                <a:gd name="T95" fmla="*/ 88 h 124"/>
                <a:gd name="T96" fmla="*/ 43 w 159"/>
                <a:gd name="T97" fmla="*/ 94 h 124"/>
                <a:gd name="T98" fmla="*/ 29 w 159"/>
                <a:gd name="T99" fmla="*/ 99 h 124"/>
                <a:gd name="T100" fmla="*/ 11 w 159"/>
                <a:gd name="T101" fmla="*/ 103 h 124"/>
                <a:gd name="T102" fmla="*/ 10 w 159"/>
                <a:gd name="T103" fmla="*/ 94 h 124"/>
                <a:gd name="T104" fmla="*/ 0 w 159"/>
                <a:gd name="T105" fmla="*/ 64 h 124"/>
                <a:gd name="T106" fmla="*/ 2 w 159"/>
                <a:gd name="T107" fmla="*/ 65 h 124"/>
                <a:gd name="T108" fmla="*/ 2 w 159"/>
                <a:gd name="T109" fmla="*/ 5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9" h="124">
                  <a:moveTo>
                    <a:pt x="3" y="45"/>
                  </a:moveTo>
                  <a:cubicBezTo>
                    <a:pt x="3" y="45"/>
                    <a:pt x="3" y="47"/>
                    <a:pt x="3" y="48"/>
                  </a:cubicBezTo>
                  <a:cubicBezTo>
                    <a:pt x="4" y="46"/>
                    <a:pt x="5" y="45"/>
                    <a:pt x="8" y="44"/>
                  </a:cubicBezTo>
                  <a:cubicBezTo>
                    <a:pt x="9" y="44"/>
                    <a:pt x="11" y="41"/>
                    <a:pt x="13" y="40"/>
                  </a:cubicBezTo>
                  <a:cubicBezTo>
                    <a:pt x="14" y="39"/>
                    <a:pt x="16" y="41"/>
                    <a:pt x="17" y="40"/>
                  </a:cubicBezTo>
                  <a:cubicBezTo>
                    <a:pt x="19" y="40"/>
                    <a:pt x="22" y="37"/>
                    <a:pt x="23" y="38"/>
                  </a:cubicBezTo>
                  <a:cubicBezTo>
                    <a:pt x="28" y="38"/>
                    <a:pt x="32" y="35"/>
                    <a:pt x="33" y="32"/>
                  </a:cubicBezTo>
                  <a:cubicBezTo>
                    <a:pt x="34" y="31"/>
                    <a:pt x="35" y="30"/>
                    <a:pt x="35" y="30"/>
                  </a:cubicBezTo>
                  <a:cubicBezTo>
                    <a:pt x="35" y="29"/>
                    <a:pt x="34" y="28"/>
                    <a:pt x="34" y="27"/>
                  </a:cubicBezTo>
                  <a:cubicBezTo>
                    <a:pt x="35" y="26"/>
                    <a:pt x="37" y="25"/>
                    <a:pt x="37" y="23"/>
                  </a:cubicBezTo>
                  <a:cubicBezTo>
                    <a:pt x="38" y="24"/>
                    <a:pt x="39" y="26"/>
                    <a:pt x="40" y="28"/>
                  </a:cubicBezTo>
                  <a:cubicBezTo>
                    <a:pt x="40" y="27"/>
                    <a:pt x="41" y="26"/>
                    <a:pt x="41" y="26"/>
                  </a:cubicBezTo>
                  <a:cubicBezTo>
                    <a:pt x="38" y="22"/>
                    <a:pt x="41" y="22"/>
                    <a:pt x="44" y="24"/>
                  </a:cubicBezTo>
                  <a:cubicBezTo>
                    <a:pt x="43" y="22"/>
                    <a:pt x="44" y="19"/>
                    <a:pt x="46" y="19"/>
                  </a:cubicBezTo>
                  <a:cubicBezTo>
                    <a:pt x="46" y="18"/>
                    <a:pt x="46" y="18"/>
                    <a:pt x="46" y="17"/>
                  </a:cubicBezTo>
                  <a:cubicBezTo>
                    <a:pt x="46" y="18"/>
                    <a:pt x="47" y="18"/>
                    <a:pt x="47" y="18"/>
                  </a:cubicBezTo>
                  <a:cubicBezTo>
                    <a:pt x="47" y="17"/>
                    <a:pt x="47" y="16"/>
                    <a:pt x="46" y="16"/>
                  </a:cubicBezTo>
                  <a:cubicBezTo>
                    <a:pt x="48" y="16"/>
                    <a:pt x="48" y="15"/>
                    <a:pt x="49" y="16"/>
                  </a:cubicBezTo>
                  <a:cubicBezTo>
                    <a:pt x="49" y="15"/>
                    <a:pt x="50" y="15"/>
                    <a:pt x="50" y="13"/>
                  </a:cubicBezTo>
                  <a:cubicBezTo>
                    <a:pt x="51" y="14"/>
                    <a:pt x="53" y="13"/>
                    <a:pt x="55" y="13"/>
                  </a:cubicBezTo>
                  <a:cubicBezTo>
                    <a:pt x="59" y="15"/>
                    <a:pt x="58" y="17"/>
                    <a:pt x="57" y="20"/>
                  </a:cubicBezTo>
                  <a:cubicBezTo>
                    <a:pt x="58" y="17"/>
                    <a:pt x="62" y="15"/>
                    <a:pt x="64" y="18"/>
                  </a:cubicBezTo>
                  <a:cubicBezTo>
                    <a:pt x="65" y="15"/>
                    <a:pt x="63" y="15"/>
                    <a:pt x="65" y="11"/>
                  </a:cubicBezTo>
                  <a:cubicBezTo>
                    <a:pt x="65" y="12"/>
                    <a:pt x="67" y="9"/>
                    <a:pt x="66" y="10"/>
                  </a:cubicBezTo>
                  <a:cubicBezTo>
                    <a:pt x="67" y="9"/>
                    <a:pt x="67" y="6"/>
                    <a:pt x="69" y="8"/>
                  </a:cubicBezTo>
                  <a:cubicBezTo>
                    <a:pt x="68" y="5"/>
                    <a:pt x="72" y="7"/>
                    <a:pt x="74" y="6"/>
                  </a:cubicBezTo>
                  <a:cubicBezTo>
                    <a:pt x="77" y="5"/>
                    <a:pt x="75" y="3"/>
                    <a:pt x="72" y="2"/>
                  </a:cubicBezTo>
                  <a:cubicBezTo>
                    <a:pt x="74" y="1"/>
                    <a:pt x="75" y="4"/>
                    <a:pt x="76" y="3"/>
                  </a:cubicBezTo>
                  <a:cubicBezTo>
                    <a:pt x="78" y="6"/>
                    <a:pt x="86" y="7"/>
                    <a:pt x="89" y="5"/>
                  </a:cubicBezTo>
                  <a:cubicBezTo>
                    <a:pt x="89" y="5"/>
                    <a:pt x="88" y="6"/>
                    <a:pt x="88" y="6"/>
                  </a:cubicBezTo>
                  <a:cubicBezTo>
                    <a:pt x="88" y="6"/>
                    <a:pt x="89" y="6"/>
                    <a:pt x="89" y="8"/>
                  </a:cubicBezTo>
                  <a:cubicBezTo>
                    <a:pt x="90" y="7"/>
                    <a:pt x="90" y="6"/>
                    <a:pt x="91" y="5"/>
                  </a:cubicBezTo>
                  <a:cubicBezTo>
                    <a:pt x="91" y="6"/>
                    <a:pt x="92" y="6"/>
                    <a:pt x="92" y="7"/>
                  </a:cubicBezTo>
                  <a:cubicBezTo>
                    <a:pt x="91" y="8"/>
                    <a:pt x="92" y="10"/>
                    <a:pt x="90" y="10"/>
                  </a:cubicBezTo>
                  <a:cubicBezTo>
                    <a:pt x="90" y="10"/>
                    <a:pt x="90" y="11"/>
                    <a:pt x="90" y="11"/>
                  </a:cubicBezTo>
                  <a:cubicBezTo>
                    <a:pt x="90" y="11"/>
                    <a:pt x="89" y="11"/>
                    <a:pt x="89" y="10"/>
                  </a:cubicBezTo>
                  <a:cubicBezTo>
                    <a:pt x="89" y="11"/>
                    <a:pt x="89" y="12"/>
                    <a:pt x="88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8" y="14"/>
                    <a:pt x="86" y="17"/>
                    <a:pt x="89" y="18"/>
                  </a:cubicBezTo>
                  <a:cubicBezTo>
                    <a:pt x="91" y="19"/>
                    <a:pt x="90" y="19"/>
                    <a:pt x="91" y="21"/>
                  </a:cubicBezTo>
                  <a:cubicBezTo>
                    <a:pt x="91" y="22"/>
                    <a:pt x="93" y="20"/>
                    <a:pt x="94" y="21"/>
                  </a:cubicBezTo>
                  <a:cubicBezTo>
                    <a:pt x="95" y="21"/>
                    <a:pt x="96" y="23"/>
                    <a:pt x="97" y="24"/>
                  </a:cubicBezTo>
                  <a:cubicBezTo>
                    <a:pt x="98" y="25"/>
                    <a:pt x="100" y="24"/>
                    <a:pt x="101" y="25"/>
                  </a:cubicBezTo>
                  <a:cubicBezTo>
                    <a:pt x="103" y="26"/>
                    <a:pt x="103" y="29"/>
                    <a:pt x="107" y="28"/>
                  </a:cubicBezTo>
                  <a:cubicBezTo>
                    <a:pt x="116" y="25"/>
                    <a:pt x="107" y="5"/>
                    <a:pt x="115" y="0"/>
                  </a:cubicBezTo>
                  <a:cubicBezTo>
                    <a:pt x="116" y="2"/>
                    <a:pt x="116" y="4"/>
                    <a:pt x="117" y="6"/>
                  </a:cubicBezTo>
                  <a:cubicBezTo>
                    <a:pt x="117" y="8"/>
                    <a:pt x="119" y="14"/>
                    <a:pt x="120" y="14"/>
                  </a:cubicBezTo>
                  <a:cubicBezTo>
                    <a:pt x="121" y="15"/>
                    <a:pt x="121" y="15"/>
                    <a:pt x="122" y="15"/>
                  </a:cubicBezTo>
                  <a:cubicBezTo>
                    <a:pt x="124" y="14"/>
                    <a:pt x="125" y="16"/>
                    <a:pt x="126" y="17"/>
                  </a:cubicBezTo>
                  <a:cubicBezTo>
                    <a:pt x="126" y="18"/>
                    <a:pt x="126" y="20"/>
                    <a:pt x="126" y="21"/>
                  </a:cubicBezTo>
                  <a:cubicBezTo>
                    <a:pt x="127" y="23"/>
                    <a:pt x="128" y="23"/>
                    <a:pt x="128" y="25"/>
                  </a:cubicBezTo>
                  <a:cubicBezTo>
                    <a:pt x="129" y="27"/>
                    <a:pt x="129" y="30"/>
                    <a:pt x="130" y="32"/>
                  </a:cubicBezTo>
                  <a:cubicBezTo>
                    <a:pt x="131" y="34"/>
                    <a:pt x="130" y="33"/>
                    <a:pt x="132" y="35"/>
                  </a:cubicBezTo>
                  <a:cubicBezTo>
                    <a:pt x="134" y="36"/>
                    <a:pt x="134" y="34"/>
                    <a:pt x="135" y="36"/>
                  </a:cubicBezTo>
                  <a:cubicBezTo>
                    <a:pt x="135" y="37"/>
                    <a:pt x="137" y="37"/>
                    <a:pt x="137" y="38"/>
                  </a:cubicBezTo>
                  <a:cubicBezTo>
                    <a:pt x="140" y="39"/>
                    <a:pt x="138" y="39"/>
                    <a:pt x="139" y="40"/>
                  </a:cubicBezTo>
                  <a:cubicBezTo>
                    <a:pt x="141" y="43"/>
                    <a:pt x="142" y="44"/>
                    <a:pt x="143" y="48"/>
                  </a:cubicBezTo>
                  <a:cubicBezTo>
                    <a:pt x="144" y="48"/>
                    <a:pt x="144" y="48"/>
                    <a:pt x="145" y="46"/>
                  </a:cubicBezTo>
                  <a:cubicBezTo>
                    <a:pt x="145" y="47"/>
                    <a:pt x="146" y="48"/>
                    <a:pt x="147" y="48"/>
                  </a:cubicBezTo>
                  <a:cubicBezTo>
                    <a:pt x="147" y="48"/>
                    <a:pt x="147" y="48"/>
                    <a:pt x="147" y="48"/>
                  </a:cubicBezTo>
                  <a:cubicBezTo>
                    <a:pt x="147" y="51"/>
                    <a:pt x="147" y="52"/>
                    <a:pt x="150" y="54"/>
                  </a:cubicBezTo>
                  <a:cubicBezTo>
                    <a:pt x="152" y="56"/>
                    <a:pt x="154" y="57"/>
                    <a:pt x="155" y="60"/>
                  </a:cubicBezTo>
                  <a:cubicBezTo>
                    <a:pt x="157" y="63"/>
                    <a:pt x="157" y="65"/>
                    <a:pt x="157" y="68"/>
                  </a:cubicBezTo>
                  <a:cubicBezTo>
                    <a:pt x="157" y="70"/>
                    <a:pt x="159" y="73"/>
                    <a:pt x="158" y="76"/>
                  </a:cubicBezTo>
                  <a:cubicBezTo>
                    <a:pt x="157" y="81"/>
                    <a:pt x="157" y="87"/>
                    <a:pt x="154" y="92"/>
                  </a:cubicBezTo>
                  <a:cubicBezTo>
                    <a:pt x="153" y="94"/>
                    <a:pt x="150" y="95"/>
                    <a:pt x="149" y="97"/>
                  </a:cubicBezTo>
                  <a:cubicBezTo>
                    <a:pt x="148" y="99"/>
                    <a:pt x="148" y="103"/>
                    <a:pt x="147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4" y="109"/>
                    <a:pt x="146" y="115"/>
                    <a:pt x="142" y="118"/>
                  </a:cubicBezTo>
                  <a:cubicBezTo>
                    <a:pt x="139" y="119"/>
                    <a:pt x="137" y="118"/>
                    <a:pt x="135" y="120"/>
                  </a:cubicBezTo>
                  <a:cubicBezTo>
                    <a:pt x="133" y="121"/>
                    <a:pt x="130" y="122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0" y="124"/>
                    <a:pt x="130" y="124"/>
                  </a:cubicBezTo>
                  <a:cubicBezTo>
                    <a:pt x="128" y="123"/>
                    <a:pt x="126" y="119"/>
                    <a:pt x="124" y="120"/>
                  </a:cubicBezTo>
                  <a:cubicBezTo>
                    <a:pt x="125" y="119"/>
                    <a:pt x="124" y="119"/>
                    <a:pt x="124" y="118"/>
                  </a:cubicBezTo>
                  <a:cubicBezTo>
                    <a:pt x="124" y="118"/>
                    <a:pt x="123" y="118"/>
                    <a:pt x="122" y="119"/>
                  </a:cubicBezTo>
                  <a:cubicBezTo>
                    <a:pt x="123" y="119"/>
                    <a:pt x="123" y="119"/>
                    <a:pt x="123" y="120"/>
                  </a:cubicBezTo>
                  <a:cubicBezTo>
                    <a:pt x="121" y="121"/>
                    <a:pt x="119" y="123"/>
                    <a:pt x="117" y="122"/>
                  </a:cubicBezTo>
                  <a:cubicBezTo>
                    <a:pt x="114" y="120"/>
                    <a:pt x="112" y="121"/>
                    <a:pt x="109" y="120"/>
                  </a:cubicBezTo>
                  <a:cubicBezTo>
                    <a:pt x="107" y="118"/>
                    <a:pt x="105" y="117"/>
                    <a:pt x="104" y="114"/>
                  </a:cubicBezTo>
                  <a:cubicBezTo>
                    <a:pt x="104" y="112"/>
                    <a:pt x="102" y="107"/>
                    <a:pt x="102" y="106"/>
                  </a:cubicBezTo>
                  <a:cubicBezTo>
                    <a:pt x="101" y="106"/>
                    <a:pt x="99" y="107"/>
                    <a:pt x="98" y="107"/>
                  </a:cubicBezTo>
                  <a:cubicBezTo>
                    <a:pt x="100" y="105"/>
                    <a:pt x="99" y="102"/>
                    <a:pt x="97" y="100"/>
                  </a:cubicBezTo>
                  <a:cubicBezTo>
                    <a:pt x="97" y="103"/>
                    <a:pt x="96" y="106"/>
                    <a:pt x="93" y="105"/>
                  </a:cubicBezTo>
                  <a:cubicBezTo>
                    <a:pt x="93" y="104"/>
                    <a:pt x="95" y="103"/>
                    <a:pt x="95" y="103"/>
                  </a:cubicBezTo>
                  <a:cubicBezTo>
                    <a:pt x="95" y="102"/>
                    <a:pt x="95" y="101"/>
                    <a:pt x="95" y="99"/>
                  </a:cubicBezTo>
                  <a:cubicBezTo>
                    <a:pt x="97" y="97"/>
                    <a:pt x="98" y="95"/>
                    <a:pt x="96" y="92"/>
                  </a:cubicBezTo>
                  <a:cubicBezTo>
                    <a:pt x="96" y="98"/>
                    <a:pt x="88" y="99"/>
                    <a:pt x="89" y="104"/>
                  </a:cubicBezTo>
                  <a:cubicBezTo>
                    <a:pt x="88" y="103"/>
                    <a:pt x="86" y="103"/>
                    <a:pt x="86" y="101"/>
                  </a:cubicBezTo>
                  <a:cubicBezTo>
                    <a:pt x="86" y="102"/>
                    <a:pt x="87" y="102"/>
                    <a:pt x="87" y="102"/>
                  </a:cubicBezTo>
                  <a:cubicBezTo>
                    <a:pt x="87" y="100"/>
                    <a:pt x="85" y="97"/>
                    <a:pt x="84" y="95"/>
                  </a:cubicBezTo>
                  <a:cubicBezTo>
                    <a:pt x="84" y="94"/>
                    <a:pt x="82" y="95"/>
                    <a:pt x="82" y="93"/>
                  </a:cubicBezTo>
                  <a:cubicBezTo>
                    <a:pt x="82" y="92"/>
                    <a:pt x="80" y="91"/>
                    <a:pt x="79" y="90"/>
                  </a:cubicBezTo>
                  <a:cubicBezTo>
                    <a:pt x="79" y="91"/>
                    <a:pt x="79" y="91"/>
                    <a:pt x="79" y="91"/>
                  </a:cubicBezTo>
                  <a:cubicBezTo>
                    <a:pt x="77" y="89"/>
                    <a:pt x="75" y="91"/>
                    <a:pt x="74" y="89"/>
                  </a:cubicBezTo>
                  <a:cubicBezTo>
                    <a:pt x="72" y="88"/>
                    <a:pt x="69" y="88"/>
                    <a:pt x="67" y="88"/>
                  </a:cubicBezTo>
                  <a:cubicBezTo>
                    <a:pt x="61" y="88"/>
                    <a:pt x="56" y="90"/>
                    <a:pt x="51" y="91"/>
                  </a:cubicBezTo>
                  <a:cubicBezTo>
                    <a:pt x="48" y="91"/>
                    <a:pt x="46" y="93"/>
                    <a:pt x="43" y="94"/>
                  </a:cubicBezTo>
                  <a:cubicBezTo>
                    <a:pt x="42" y="95"/>
                    <a:pt x="42" y="98"/>
                    <a:pt x="40" y="98"/>
                  </a:cubicBezTo>
                  <a:cubicBezTo>
                    <a:pt x="36" y="98"/>
                    <a:pt x="33" y="98"/>
                    <a:pt x="29" y="99"/>
                  </a:cubicBezTo>
                  <a:cubicBezTo>
                    <a:pt x="26" y="99"/>
                    <a:pt x="26" y="101"/>
                    <a:pt x="23" y="101"/>
                  </a:cubicBezTo>
                  <a:cubicBezTo>
                    <a:pt x="18" y="102"/>
                    <a:pt x="18" y="106"/>
                    <a:pt x="11" y="103"/>
                  </a:cubicBezTo>
                  <a:cubicBezTo>
                    <a:pt x="9" y="102"/>
                    <a:pt x="7" y="100"/>
                    <a:pt x="7" y="98"/>
                  </a:cubicBezTo>
                  <a:cubicBezTo>
                    <a:pt x="7" y="97"/>
                    <a:pt x="10" y="96"/>
                    <a:pt x="10" y="94"/>
                  </a:cubicBezTo>
                  <a:cubicBezTo>
                    <a:pt x="10" y="88"/>
                    <a:pt x="7" y="84"/>
                    <a:pt x="6" y="78"/>
                  </a:cubicBezTo>
                  <a:cubicBezTo>
                    <a:pt x="6" y="74"/>
                    <a:pt x="2" y="67"/>
                    <a:pt x="0" y="64"/>
                  </a:cubicBezTo>
                  <a:cubicBezTo>
                    <a:pt x="1" y="66"/>
                    <a:pt x="3" y="67"/>
                    <a:pt x="2" y="63"/>
                  </a:cubicBezTo>
                  <a:cubicBezTo>
                    <a:pt x="2" y="64"/>
                    <a:pt x="2" y="64"/>
                    <a:pt x="2" y="65"/>
                  </a:cubicBezTo>
                  <a:cubicBezTo>
                    <a:pt x="5" y="62"/>
                    <a:pt x="0" y="58"/>
                    <a:pt x="0" y="55"/>
                  </a:cubicBezTo>
                  <a:cubicBezTo>
                    <a:pt x="0" y="53"/>
                    <a:pt x="2" y="52"/>
                    <a:pt x="2" y="50"/>
                  </a:cubicBezTo>
                  <a:cubicBezTo>
                    <a:pt x="1" y="48"/>
                    <a:pt x="1" y="47"/>
                    <a:pt x="3" y="45"/>
                  </a:cubicBezTo>
                  <a:close/>
                </a:path>
              </a:pathLst>
            </a:custGeom>
            <a:solidFill>
              <a:srgbClr val="F83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4" name="Freeform 534"/>
            <p:cNvSpPr>
              <a:spLocks noEditPoints="1"/>
            </p:cNvSpPr>
            <p:nvPr/>
          </p:nvSpPr>
          <p:spPr bwMode="auto">
            <a:xfrm>
              <a:off x="3615" y="1908"/>
              <a:ext cx="276" cy="221"/>
            </a:xfrm>
            <a:custGeom>
              <a:avLst/>
              <a:gdLst>
                <a:gd name="T0" fmla="*/ 126 w 160"/>
                <a:gd name="T1" fmla="*/ 123 h 128"/>
                <a:gd name="T2" fmla="*/ 110 w 160"/>
                <a:gd name="T3" fmla="*/ 122 h 128"/>
                <a:gd name="T4" fmla="*/ 94 w 160"/>
                <a:gd name="T5" fmla="*/ 108 h 128"/>
                <a:gd name="T6" fmla="*/ 94 w 160"/>
                <a:gd name="T7" fmla="*/ 101 h 128"/>
                <a:gd name="T8" fmla="*/ 87 w 160"/>
                <a:gd name="T9" fmla="*/ 102 h 128"/>
                <a:gd name="T10" fmla="*/ 82 w 160"/>
                <a:gd name="T11" fmla="*/ 96 h 128"/>
                <a:gd name="T12" fmla="*/ 47 w 160"/>
                <a:gd name="T13" fmla="*/ 96 h 128"/>
                <a:gd name="T14" fmla="*/ 24 w 160"/>
                <a:gd name="T15" fmla="*/ 104 h 128"/>
                <a:gd name="T16" fmla="*/ 8 w 160"/>
                <a:gd name="T17" fmla="*/ 87 h 128"/>
                <a:gd name="T18" fmla="*/ 0 w 160"/>
                <a:gd name="T19" fmla="*/ 57 h 128"/>
                <a:gd name="T20" fmla="*/ 8 w 160"/>
                <a:gd name="T21" fmla="*/ 46 h 128"/>
                <a:gd name="T22" fmla="*/ 24 w 160"/>
                <a:gd name="T23" fmla="*/ 39 h 128"/>
                <a:gd name="T24" fmla="*/ 36 w 160"/>
                <a:gd name="T25" fmla="*/ 27 h 128"/>
                <a:gd name="T26" fmla="*/ 46 w 160"/>
                <a:gd name="T27" fmla="*/ 20 h 128"/>
                <a:gd name="T28" fmla="*/ 50 w 160"/>
                <a:gd name="T29" fmla="*/ 15 h 128"/>
                <a:gd name="T30" fmla="*/ 64 w 160"/>
                <a:gd name="T31" fmla="*/ 18 h 128"/>
                <a:gd name="T32" fmla="*/ 66 w 160"/>
                <a:gd name="T33" fmla="*/ 11 h 128"/>
                <a:gd name="T34" fmla="*/ 75 w 160"/>
                <a:gd name="T35" fmla="*/ 7 h 128"/>
                <a:gd name="T36" fmla="*/ 78 w 160"/>
                <a:gd name="T37" fmla="*/ 4 h 128"/>
                <a:gd name="T38" fmla="*/ 94 w 160"/>
                <a:gd name="T39" fmla="*/ 8 h 128"/>
                <a:gd name="T40" fmla="*/ 91 w 160"/>
                <a:gd name="T41" fmla="*/ 14 h 128"/>
                <a:gd name="T42" fmla="*/ 98 w 160"/>
                <a:gd name="T43" fmla="*/ 24 h 128"/>
                <a:gd name="T44" fmla="*/ 116 w 160"/>
                <a:gd name="T45" fmla="*/ 1 h 128"/>
                <a:gd name="T46" fmla="*/ 122 w 160"/>
                <a:gd name="T47" fmla="*/ 16 h 128"/>
                <a:gd name="T48" fmla="*/ 129 w 160"/>
                <a:gd name="T49" fmla="*/ 25 h 128"/>
                <a:gd name="T50" fmla="*/ 134 w 160"/>
                <a:gd name="T51" fmla="*/ 36 h 128"/>
                <a:gd name="T52" fmla="*/ 142 w 160"/>
                <a:gd name="T53" fmla="*/ 43 h 128"/>
                <a:gd name="T54" fmla="*/ 148 w 160"/>
                <a:gd name="T55" fmla="*/ 46 h 128"/>
                <a:gd name="T56" fmla="*/ 160 w 160"/>
                <a:gd name="T57" fmla="*/ 78 h 128"/>
                <a:gd name="T58" fmla="*/ 148 w 160"/>
                <a:gd name="T59" fmla="*/ 109 h 128"/>
                <a:gd name="T60" fmla="*/ 133 w 160"/>
                <a:gd name="T61" fmla="*/ 125 h 128"/>
                <a:gd name="T62" fmla="*/ 135 w 160"/>
                <a:gd name="T63" fmla="*/ 121 h 128"/>
                <a:gd name="T64" fmla="*/ 148 w 160"/>
                <a:gd name="T65" fmla="*/ 103 h 128"/>
                <a:gd name="T66" fmla="*/ 157 w 160"/>
                <a:gd name="T67" fmla="*/ 70 h 128"/>
                <a:gd name="T68" fmla="*/ 145 w 160"/>
                <a:gd name="T69" fmla="*/ 50 h 128"/>
                <a:gd name="T70" fmla="*/ 138 w 160"/>
                <a:gd name="T71" fmla="*/ 40 h 128"/>
                <a:gd name="T72" fmla="*/ 130 w 160"/>
                <a:gd name="T73" fmla="*/ 34 h 128"/>
                <a:gd name="T74" fmla="*/ 125 w 160"/>
                <a:gd name="T75" fmla="*/ 19 h 128"/>
                <a:gd name="T76" fmla="*/ 116 w 160"/>
                <a:gd name="T77" fmla="*/ 3 h 128"/>
                <a:gd name="T78" fmla="*/ 97 w 160"/>
                <a:gd name="T79" fmla="*/ 26 h 128"/>
                <a:gd name="T80" fmla="*/ 90 w 160"/>
                <a:gd name="T81" fmla="*/ 21 h 128"/>
                <a:gd name="T82" fmla="*/ 89 w 160"/>
                <a:gd name="T83" fmla="*/ 9 h 128"/>
                <a:gd name="T84" fmla="*/ 71 w 160"/>
                <a:gd name="T85" fmla="*/ 9 h 128"/>
                <a:gd name="T86" fmla="*/ 68 w 160"/>
                <a:gd name="T87" fmla="*/ 13 h 128"/>
                <a:gd name="T88" fmla="*/ 64 w 160"/>
                <a:gd name="T89" fmla="*/ 21 h 128"/>
                <a:gd name="T90" fmla="*/ 51 w 160"/>
                <a:gd name="T91" fmla="*/ 18 h 128"/>
                <a:gd name="T92" fmla="*/ 47 w 160"/>
                <a:gd name="T93" fmla="*/ 22 h 128"/>
                <a:gd name="T94" fmla="*/ 43 w 160"/>
                <a:gd name="T95" fmla="*/ 27 h 128"/>
                <a:gd name="T96" fmla="*/ 37 w 160"/>
                <a:gd name="T97" fmla="*/ 30 h 128"/>
                <a:gd name="T98" fmla="*/ 21 w 160"/>
                <a:gd name="T99" fmla="*/ 42 h 128"/>
                <a:gd name="T100" fmla="*/ 5 w 160"/>
                <a:gd name="T101" fmla="*/ 50 h 128"/>
                <a:gd name="T102" fmla="*/ 4 w 160"/>
                <a:gd name="T103" fmla="*/ 68 h 128"/>
                <a:gd name="T104" fmla="*/ 9 w 160"/>
                <a:gd name="T105" fmla="*/ 100 h 128"/>
                <a:gd name="T106" fmla="*/ 38 w 160"/>
                <a:gd name="T107" fmla="*/ 99 h 128"/>
                <a:gd name="T108" fmla="*/ 68 w 160"/>
                <a:gd name="T109" fmla="*/ 89 h 128"/>
                <a:gd name="T110" fmla="*/ 84 w 160"/>
                <a:gd name="T111" fmla="*/ 96 h 128"/>
                <a:gd name="T112" fmla="*/ 89 w 160"/>
                <a:gd name="T113" fmla="*/ 105 h 128"/>
                <a:gd name="T114" fmla="*/ 101 w 160"/>
                <a:gd name="T115" fmla="*/ 107 h 128"/>
                <a:gd name="T116" fmla="*/ 118 w 160"/>
                <a:gd name="T117" fmla="*/ 123 h 128"/>
                <a:gd name="T118" fmla="*/ 126 w 160"/>
                <a:gd name="T119" fmla="*/ 117 h 128"/>
                <a:gd name="T120" fmla="*/ 97 w 160"/>
                <a:gd name="T121" fmla="*/ 104 h 128"/>
                <a:gd name="T122" fmla="*/ 91 w 160"/>
                <a:gd name="T123" fmla="*/ 1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0" h="128">
                  <a:moveTo>
                    <a:pt x="132" y="128"/>
                  </a:moveTo>
                  <a:cubicBezTo>
                    <a:pt x="131" y="127"/>
                    <a:pt x="131" y="127"/>
                    <a:pt x="131" y="127"/>
                  </a:cubicBezTo>
                  <a:cubicBezTo>
                    <a:pt x="130" y="127"/>
                    <a:pt x="130" y="127"/>
                    <a:pt x="130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5"/>
                    <a:pt x="129" y="125"/>
                  </a:cubicBezTo>
                  <a:cubicBezTo>
                    <a:pt x="128" y="124"/>
                    <a:pt x="127" y="123"/>
                    <a:pt x="126" y="123"/>
                  </a:cubicBezTo>
                  <a:cubicBezTo>
                    <a:pt x="123" y="125"/>
                    <a:pt x="123" y="125"/>
                    <a:pt x="123" y="125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3" y="123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9" y="125"/>
                    <a:pt x="118" y="125"/>
                    <a:pt x="117" y="124"/>
                  </a:cubicBezTo>
                  <a:cubicBezTo>
                    <a:pt x="116" y="124"/>
                    <a:pt x="115" y="124"/>
                    <a:pt x="113" y="123"/>
                  </a:cubicBezTo>
                  <a:cubicBezTo>
                    <a:pt x="112" y="123"/>
                    <a:pt x="111" y="123"/>
                    <a:pt x="110" y="122"/>
                  </a:cubicBezTo>
                  <a:cubicBezTo>
                    <a:pt x="108" y="121"/>
                    <a:pt x="105" y="119"/>
                    <a:pt x="104" y="116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3" y="112"/>
                    <a:pt x="103" y="110"/>
                    <a:pt x="102" y="109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98" y="108"/>
                    <a:pt x="98" y="108"/>
                    <a:pt x="98" y="108"/>
                  </a:cubicBezTo>
                  <a:cubicBezTo>
                    <a:pt x="99" y="107"/>
                    <a:pt x="99" y="106"/>
                    <a:pt x="99" y="105"/>
                  </a:cubicBezTo>
                  <a:cubicBezTo>
                    <a:pt x="98" y="107"/>
                    <a:pt x="97" y="109"/>
                    <a:pt x="94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3" y="106"/>
                    <a:pt x="94" y="105"/>
                    <a:pt x="95" y="105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5" y="103"/>
                    <a:pt x="95" y="102"/>
                    <a:pt x="95" y="101"/>
                  </a:cubicBezTo>
                  <a:cubicBezTo>
                    <a:pt x="96" y="100"/>
                    <a:pt x="96" y="99"/>
                    <a:pt x="97" y="99"/>
                  </a:cubicBezTo>
                  <a:cubicBezTo>
                    <a:pt x="96" y="100"/>
                    <a:pt x="95" y="100"/>
                    <a:pt x="94" y="101"/>
                  </a:cubicBezTo>
                  <a:cubicBezTo>
                    <a:pt x="92" y="103"/>
                    <a:pt x="91" y="104"/>
                    <a:pt x="91" y="106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88" y="106"/>
                    <a:pt x="86" y="105"/>
                    <a:pt x="86" y="10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6" y="101"/>
                    <a:pt x="85" y="99"/>
                    <a:pt x="85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3" y="98"/>
                    <a:pt x="83" y="97"/>
                    <a:pt x="82" y="97"/>
                  </a:cubicBezTo>
                  <a:cubicBezTo>
                    <a:pt x="82" y="96"/>
                    <a:pt x="82" y="96"/>
                    <a:pt x="82" y="95"/>
                  </a:cubicBezTo>
                  <a:cubicBezTo>
                    <a:pt x="82" y="95"/>
                    <a:pt x="82" y="95"/>
                    <a:pt x="82" y="94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9" y="93"/>
                    <a:pt x="78" y="93"/>
                    <a:pt x="77" y="93"/>
                  </a:cubicBezTo>
                  <a:cubicBezTo>
                    <a:pt x="76" y="93"/>
                    <a:pt x="75" y="93"/>
                    <a:pt x="74" y="92"/>
                  </a:cubicBezTo>
                  <a:cubicBezTo>
                    <a:pt x="72" y="91"/>
                    <a:pt x="70" y="91"/>
                    <a:pt x="68" y="91"/>
                  </a:cubicBezTo>
                  <a:cubicBezTo>
                    <a:pt x="65" y="91"/>
                    <a:pt x="62" y="92"/>
                    <a:pt x="60" y="92"/>
                  </a:cubicBezTo>
                  <a:cubicBezTo>
                    <a:pt x="57" y="93"/>
                    <a:pt x="55" y="94"/>
                    <a:pt x="52" y="94"/>
                  </a:cubicBezTo>
                  <a:cubicBezTo>
                    <a:pt x="50" y="94"/>
                    <a:pt x="49" y="95"/>
                    <a:pt x="47" y="96"/>
                  </a:cubicBezTo>
                  <a:cubicBezTo>
                    <a:pt x="46" y="96"/>
                    <a:pt x="46" y="97"/>
                    <a:pt x="45" y="97"/>
                  </a:cubicBezTo>
                  <a:cubicBezTo>
                    <a:pt x="44" y="97"/>
                    <a:pt x="44" y="98"/>
                    <a:pt x="44" y="99"/>
                  </a:cubicBezTo>
                  <a:cubicBezTo>
                    <a:pt x="43" y="100"/>
                    <a:pt x="43" y="101"/>
                    <a:pt x="41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6" y="101"/>
                    <a:pt x="33" y="101"/>
                    <a:pt x="30" y="102"/>
                  </a:cubicBezTo>
                  <a:cubicBezTo>
                    <a:pt x="29" y="102"/>
                    <a:pt x="28" y="102"/>
                    <a:pt x="27" y="103"/>
                  </a:cubicBezTo>
                  <a:cubicBezTo>
                    <a:pt x="27" y="103"/>
                    <a:pt x="26" y="104"/>
                    <a:pt x="24" y="104"/>
                  </a:cubicBezTo>
                  <a:cubicBezTo>
                    <a:pt x="23" y="104"/>
                    <a:pt x="21" y="105"/>
                    <a:pt x="20" y="106"/>
                  </a:cubicBezTo>
                  <a:cubicBezTo>
                    <a:pt x="19" y="107"/>
                    <a:pt x="18" y="107"/>
                    <a:pt x="16" y="107"/>
                  </a:cubicBezTo>
                  <a:cubicBezTo>
                    <a:pt x="15" y="107"/>
                    <a:pt x="13" y="107"/>
                    <a:pt x="12" y="106"/>
                  </a:cubicBezTo>
                  <a:cubicBezTo>
                    <a:pt x="10" y="105"/>
                    <a:pt x="7" y="102"/>
                    <a:pt x="7" y="100"/>
                  </a:cubicBezTo>
                  <a:cubicBezTo>
                    <a:pt x="7" y="99"/>
                    <a:pt x="8" y="99"/>
                    <a:pt x="8" y="98"/>
                  </a:cubicBezTo>
                  <a:cubicBezTo>
                    <a:pt x="9" y="98"/>
                    <a:pt x="10" y="97"/>
                    <a:pt x="10" y="96"/>
                  </a:cubicBezTo>
                  <a:cubicBezTo>
                    <a:pt x="10" y="93"/>
                    <a:pt x="9" y="90"/>
                    <a:pt x="8" y="87"/>
                  </a:cubicBezTo>
                  <a:cubicBezTo>
                    <a:pt x="7" y="85"/>
                    <a:pt x="7" y="83"/>
                    <a:pt x="6" y="80"/>
                  </a:cubicBezTo>
                  <a:cubicBezTo>
                    <a:pt x="6" y="76"/>
                    <a:pt x="2" y="70"/>
                    <a:pt x="0" y="67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2" y="65"/>
                    <a:pt x="2" y="66"/>
                    <a:pt x="2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3"/>
                    <a:pt x="2" y="62"/>
                  </a:cubicBezTo>
                  <a:cubicBezTo>
                    <a:pt x="1" y="60"/>
                    <a:pt x="0" y="59"/>
                    <a:pt x="0" y="57"/>
                  </a:cubicBezTo>
                  <a:cubicBezTo>
                    <a:pt x="0" y="56"/>
                    <a:pt x="1" y="55"/>
                    <a:pt x="1" y="55"/>
                  </a:cubicBezTo>
                  <a:cubicBezTo>
                    <a:pt x="1" y="54"/>
                    <a:pt x="2" y="53"/>
                    <a:pt x="2" y="5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0"/>
                    <a:pt x="1" y="48"/>
                    <a:pt x="3" y="47"/>
                  </a:cubicBezTo>
                  <a:cubicBezTo>
                    <a:pt x="3" y="46"/>
                    <a:pt x="4" y="46"/>
                    <a:pt x="4" y="46"/>
                  </a:cubicBezTo>
                  <a:cubicBezTo>
                    <a:pt x="4" y="46"/>
                    <a:pt x="5" y="46"/>
                    <a:pt x="5" y="47"/>
                  </a:cubicBezTo>
                  <a:cubicBezTo>
                    <a:pt x="6" y="46"/>
                    <a:pt x="7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5"/>
                    <a:pt x="10" y="44"/>
                    <a:pt x="11" y="43"/>
                  </a:cubicBezTo>
                  <a:cubicBezTo>
                    <a:pt x="12" y="43"/>
                    <a:pt x="12" y="42"/>
                    <a:pt x="13" y="41"/>
                  </a:cubicBezTo>
                  <a:cubicBezTo>
                    <a:pt x="14" y="41"/>
                    <a:pt x="15" y="41"/>
                    <a:pt x="16" y="41"/>
                  </a:cubicBezTo>
                  <a:cubicBezTo>
                    <a:pt x="17" y="41"/>
                    <a:pt x="17" y="42"/>
                    <a:pt x="18" y="41"/>
                  </a:cubicBezTo>
                  <a:cubicBezTo>
                    <a:pt x="18" y="41"/>
                    <a:pt x="19" y="41"/>
                    <a:pt x="20" y="40"/>
                  </a:cubicBezTo>
                  <a:cubicBezTo>
                    <a:pt x="21" y="40"/>
                    <a:pt x="23" y="39"/>
                    <a:pt x="24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9" y="39"/>
                    <a:pt x="32" y="36"/>
                    <a:pt x="33" y="33"/>
                  </a:cubicBezTo>
                  <a:cubicBezTo>
                    <a:pt x="34" y="33"/>
                    <a:pt x="34" y="32"/>
                    <a:pt x="35" y="32"/>
                  </a:cubicBezTo>
                  <a:cubicBezTo>
                    <a:pt x="35" y="32"/>
                    <a:pt x="35" y="31"/>
                    <a:pt x="35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5" y="30"/>
                    <a:pt x="34" y="30"/>
                    <a:pt x="35" y="29"/>
                  </a:cubicBezTo>
                  <a:cubicBezTo>
                    <a:pt x="35" y="28"/>
                    <a:pt x="36" y="27"/>
                    <a:pt x="36" y="27"/>
                  </a:cubicBezTo>
                  <a:cubicBezTo>
                    <a:pt x="37" y="26"/>
                    <a:pt x="37" y="25"/>
                    <a:pt x="38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1" y="24"/>
                    <a:pt x="42" y="23"/>
                    <a:pt x="44" y="24"/>
                  </a:cubicBezTo>
                  <a:cubicBezTo>
                    <a:pt x="44" y="23"/>
                    <a:pt x="44" y="22"/>
                    <a:pt x="45" y="21"/>
                  </a:cubicBezTo>
                  <a:cubicBezTo>
                    <a:pt x="45" y="21"/>
                    <a:pt x="45" y="20"/>
                    <a:pt x="46" y="20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0" y="16"/>
                    <a:pt x="50" y="16"/>
                    <a:pt x="50" y="15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1" y="14"/>
                    <a:pt x="51" y="14"/>
                    <a:pt x="51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3" y="15"/>
                    <a:pt x="53" y="14"/>
                  </a:cubicBezTo>
                  <a:cubicBezTo>
                    <a:pt x="54" y="14"/>
                    <a:pt x="56" y="14"/>
                    <a:pt x="57" y="15"/>
                  </a:cubicBezTo>
                  <a:cubicBezTo>
                    <a:pt x="59" y="16"/>
                    <a:pt x="60" y="17"/>
                    <a:pt x="60" y="18"/>
                  </a:cubicBezTo>
                  <a:cubicBezTo>
                    <a:pt x="61" y="17"/>
                    <a:pt x="63" y="17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4" y="16"/>
                    <a:pt x="64" y="15"/>
                    <a:pt x="65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5" y="13"/>
                    <a:pt x="66" y="12"/>
                    <a:pt x="66" y="11"/>
                  </a:cubicBezTo>
                  <a:cubicBezTo>
                    <a:pt x="66" y="11"/>
                    <a:pt x="66" y="11"/>
                    <a:pt x="66" y="11"/>
                  </a:cubicBezTo>
                  <a:cubicBezTo>
                    <a:pt x="66" y="11"/>
                    <a:pt x="66" y="11"/>
                    <a:pt x="66" y="11"/>
                  </a:cubicBezTo>
                  <a:cubicBezTo>
                    <a:pt x="67" y="11"/>
                    <a:pt x="67" y="11"/>
                    <a:pt x="67" y="10"/>
                  </a:cubicBezTo>
                  <a:cubicBezTo>
                    <a:pt x="67" y="10"/>
                    <a:pt x="68" y="8"/>
                    <a:pt x="69" y="9"/>
                  </a:cubicBezTo>
                  <a:cubicBezTo>
                    <a:pt x="69" y="9"/>
                    <a:pt x="69" y="8"/>
                    <a:pt x="69" y="8"/>
                  </a:cubicBezTo>
                  <a:cubicBezTo>
                    <a:pt x="70" y="7"/>
                    <a:pt x="71" y="7"/>
                    <a:pt x="71" y="7"/>
                  </a:cubicBezTo>
                  <a:cubicBezTo>
                    <a:pt x="72" y="7"/>
                    <a:pt x="72" y="7"/>
                    <a:pt x="73" y="8"/>
                  </a:cubicBezTo>
                  <a:cubicBezTo>
                    <a:pt x="73" y="8"/>
                    <a:pt x="74" y="8"/>
                    <a:pt x="75" y="7"/>
                  </a:cubicBezTo>
                  <a:cubicBezTo>
                    <a:pt x="75" y="7"/>
                    <a:pt x="76" y="7"/>
                    <a:pt x="75" y="7"/>
                  </a:cubicBezTo>
                  <a:cubicBezTo>
                    <a:pt x="75" y="6"/>
                    <a:pt x="75" y="6"/>
                    <a:pt x="73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4" y="3"/>
                    <a:pt x="75" y="3"/>
                    <a:pt x="76" y="4"/>
                  </a:cubicBezTo>
                  <a:cubicBezTo>
                    <a:pt x="76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6"/>
                    <a:pt x="83" y="7"/>
                    <a:pt x="86" y="7"/>
                  </a:cubicBezTo>
                  <a:cubicBezTo>
                    <a:pt x="88" y="7"/>
                    <a:pt x="89" y="7"/>
                    <a:pt x="89" y="6"/>
                  </a:cubicBezTo>
                  <a:cubicBezTo>
                    <a:pt x="95" y="1"/>
                    <a:pt x="95" y="1"/>
                    <a:pt x="95" y="1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3" y="7"/>
                    <a:pt x="94" y="8"/>
                    <a:pt x="94" y="8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10"/>
                    <a:pt x="94" y="10"/>
                    <a:pt x="93" y="11"/>
                  </a:cubicBezTo>
                  <a:cubicBezTo>
                    <a:pt x="93" y="11"/>
                    <a:pt x="93" y="12"/>
                    <a:pt x="92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5"/>
                    <a:pt x="92" y="15"/>
                    <a:pt x="92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5"/>
                    <a:pt x="91" y="15"/>
                    <a:pt x="90" y="16"/>
                  </a:cubicBezTo>
                  <a:cubicBezTo>
                    <a:pt x="89" y="18"/>
                    <a:pt x="90" y="19"/>
                    <a:pt x="90" y="19"/>
                  </a:cubicBezTo>
                  <a:cubicBezTo>
                    <a:pt x="92" y="20"/>
                    <a:pt x="92" y="20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4" y="22"/>
                    <a:pt x="95" y="22"/>
                    <a:pt x="95" y="22"/>
                  </a:cubicBezTo>
                  <a:cubicBezTo>
                    <a:pt x="96" y="22"/>
                    <a:pt x="97" y="23"/>
                    <a:pt x="98" y="24"/>
                  </a:cubicBezTo>
                  <a:cubicBezTo>
                    <a:pt x="98" y="24"/>
                    <a:pt x="98" y="25"/>
                    <a:pt x="99" y="25"/>
                  </a:cubicBezTo>
                  <a:cubicBezTo>
                    <a:pt x="99" y="25"/>
                    <a:pt x="100" y="25"/>
                    <a:pt x="100" y="25"/>
                  </a:cubicBezTo>
                  <a:cubicBezTo>
                    <a:pt x="101" y="25"/>
                    <a:pt x="102" y="25"/>
                    <a:pt x="102" y="26"/>
                  </a:cubicBezTo>
                  <a:cubicBezTo>
                    <a:pt x="103" y="26"/>
                    <a:pt x="104" y="27"/>
                    <a:pt x="104" y="28"/>
                  </a:cubicBezTo>
                  <a:cubicBezTo>
                    <a:pt x="105" y="29"/>
                    <a:pt x="106" y="30"/>
                    <a:pt x="107" y="29"/>
                  </a:cubicBezTo>
                  <a:cubicBezTo>
                    <a:pt x="111" y="28"/>
                    <a:pt x="111" y="22"/>
                    <a:pt x="111" y="16"/>
                  </a:cubicBezTo>
                  <a:cubicBezTo>
                    <a:pt x="111" y="10"/>
                    <a:pt x="111" y="4"/>
                    <a:pt x="116" y="1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2"/>
                    <a:pt x="117" y="2"/>
                    <a:pt x="117" y="2"/>
                  </a:cubicBezTo>
                  <a:cubicBezTo>
                    <a:pt x="118" y="3"/>
                    <a:pt x="118" y="4"/>
                    <a:pt x="118" y="5"/>
                  </a:cubicBezTo>
                  <a:cubicBezTo>
                    <a:pt x="118" y="6"/>
                    <a:pt x="119" y="7"/>
                    <a:pt x="119" y="8"/>
                  </a:cubicBezTo>
                  <a:cubicBezTo>
                    <a:pt x="119" y="8"/>
                    <a:pt x="119" y="9"/>
                    <a:pt x="119" y="10"/>
                  </a:cubicBezTo>
                  <a:cubicBezTo>
                    <a:pt x="120" y="12"/>
                    <a:pt x="121" y="15"/>
                    <a:pt x="121" y="16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22" y="16"/>
                    <a:pt x="122" y="16"/>
                    <a:pt x="123" y="16"/>
                  </a:cubicBezTo>
                  <a:cubicBezTo>
                    <a:pt x="123" y="16"/>
                    <a:pt x="123" y="16"/>
                    <a:pt x="123" y="16"/>
                  </a:cubicBezTo>
                  <a:cubicBezTo>
                    <a:pt x="125" y="15"/>
                    <a:pt x="126" y="17"/>
                    <a:pt x="127" y="18"/>
                  </a:cubicBezTo>
                  <a:cubicBezTo>
                    <a:pt x="127" y="18"/>
                    <a:pt x="127" y="18"/>
                    <a:pt x="127" y="18"/>
                  </a:cubicBezTo>
                  <a:cubicBezTo>
                    <a:pt x="128" y="19"/>
                    <a:pt x="128" y="21"/>
                    <a:pt x="128" y="22"/>
                  </a:cubicBezTo>
                  <a:cubicBezTo>
                    <a:pt x="128" y="23"/>
                    <a:pt x="128" y="23"/>
                    <a:pt x="128" y="23"/>
                  </a:cubicBezTo>
                  <a:cubicBezTo>
                    <a:pt x="128" y="24"/>
                    <a:pt x="129" y="24"/>
                    <a:pt x="129" y="25"/>
                  </a:cubicBezTo>
                  <a:cubicBezTo>
                    <a:pt x="129" y="25"/>
                    <a:pt x="130" y="26"/>
                    <a:pt x="130" y="27"/>
                  </a:cubicBezTo>
                  <a:cubicBezTo>
                    <a:pt x="130" y="28"/>
                    <a:pt x="130" y="29"/>
                    <a:pt x="131" y="30"/>
                  </a:cubicBezTo>
                  <a:cubicBezTo>
                    <a:pt x="131" y="31"/>
                    <a:pt x="131" y="32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3" y="35"/>
                    <a:pt x="133" y="35"/>
                    <a:pt x="133" y="36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6"/>
                    <a:pt x="135" y="36"/>
                    <a:pt x="135" y="36"/>
                  </a:cubicBezTo>
                  <a:cubicBezTo>
                    <a:pt x="136" y="36"/>
                    <a:pt x="136" y="37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8" y="38"/>
                    <a:pt x="138" y="38"/>
                    <a:pt x="139" y="39"/>
                  </a:cubicBezTo>
                  <a:cubicBezTo>
                    <a:pt x="141" y="40"/>
                    <a:pt x="141" y="40"/>
                    <a:pt x="141" y="42"/>
                  </a:cubicBezTo>
                  <a:cubicBezTo>
                    <a:pt x="141" y="42"/>
                    <a:pt x="141" y="42"/>
                    <a:pt x="141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3" y="45"/>
                    <a:pt x="144" y="46"/>
                    <a:pt x="145" y="48"/>
                  </a:cubicBezTo>
                  <a:cubicBezTo>
                    <a:pt x="145" y="48"/>
                    <a:pt x="145" y="48"/>
                    <a:pt x="145" y="48"/>
                  </a:cubicBezTo>
                  <a:cubicBezTo>
                    <a:pt x="145" y="47"/>
                    <a:pt x="145" y="47"/>
                    <a:pt x="145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8"/>
                    <a:pt x="147" y="48"/>
                    <a:pt x="147" y="48"/>
                  </a:cubicBezTo>
                  <a:cubicBezTo>
                    <a:pt x="147" y="49"/>
                    <a:pt x="147" y="49"/>
                    <a:pt x="147" y="49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51"/>
                    <a:pt x="149" y="51"/>
                    <a:pt x="149" y="51"/>
                  </a:cubicBezTo>
                  <a:cubicBezTo>
                    <a:pt x="149" y="53"/>
                    <a:pt x="150" y="54"/>
                    <a:pt x="151" y="55"/>
                  </a:cubicBezTo>
                  <a:cubicBezTo>
                    <a:pt x="154" y="57"/>
                    <a:pt x="155" y="59"/>
                    <a:pt x="157" y="61"/>
                  </a:cubicBezTo>
                  <a:cubicBezTo>
                    <a:pt x="159" y="64"/>
                    <a:pt x="159" y="66"/>
                    <a:pt x="159" y="69"/>
                  </a:cubicBezTo>
                  <a:cubicBezTo>
                    <a:pt x="159" y="70"/>
                    <a:pt x="159" y="70"/>
                    <a:pt x="159" y="70"/>
                  </a:cubicBezTo>
                  <a:cubicBezTo>
                    <a:pt x="159" y="71"/>
                    <a:pt x="159" y="72"/>
                    <a:pt x="159" y="73"/>
                  </a:cubicBezTo>
                  <a:cubicBezTo>
                    <a:pt x="160" y="75"/>
                    <a:pt x="160" y="76"/>
                    <a:pt x="160" y="78"/>
                  </a:cubicBezTo>
                  <a:cubicBezTo>
                    <a:pt x="160" y="79"/>
                    <a:pt x="160" y="80"/>
                    <a:pt x="159" y="81"/>
                  </a:cubicBezTo>
                  <a:cubicBezTo>
                    <a:pt x="159" y="86"/>
                    <a:pt x="158" y="91"/>
                    <a:pt x="156" y="94"/>
                  </a:cubicBezTo>
                  <a:cubicBezTo>
                    <a:pt x="155" y="95"/>
                    <a:pt x="154" y="96"/>
                    <a:pt x="153" y="97"/>
                  </a:cubicBezTo>
                  <a:cubicBezTo>
                    <a:pt x="152" y="98"/>
                    <a:pt x="152" y="99"/>
                    <a:pt x="151" y="100"/>
                  </a:cubicBezTo>
                  <a:cubicBezTo>
                    <a:pt x="151" y="101"/>
                    <a:pt x="150" y="102"/>
                    <a:pt x="150" y="104"/>
                  </a:cubicBezTo>
                  <a:cubicBezTo>
                    <a:pt x="150" y="105"/>
                    <a:pt x="150" y="106"/>
                    <a:pt x="149" y="108"/>
                  </a:cubicBezTo>
                  <a:cubicBezTo>
                    <a:pt x="148" y="109"/>
                    <a:pt x="148" y="109"/>
                    <a:pt x="148" y="109"/>
                  </a:cubicBezTo>
                  <a:cubicBezTo>
                    <a:pt x="148" y="109"/>
                    <a:pt x="148" y="109"/>
                    <a:pt x="148" y="109"/>
                  </a:cubicBezTo>
                  <a:cubicBezTo>
                    <a:pt x="148" y="110"/>
                    <a:pt x="147" y="111"/>
                    <a:pt x="147" y="112"/>
                  </a:cubicBezTo>
                  <a:cubicBezTo>
                    <a:pt x="147" y="116"/>
                    <a:pt x="146" y="119"/>
                    <a:pt x="143" y="120"/>
                  </a:cubicBezTo>
                  <a:cubicBezTo>
                    <a:pt x="142" y="121"/>
                    <a:pt x="141" y="121"/>
                    <a:pt x="140" y="121"/>
                  </a:cubicBezTo>
                  <a:cubicBezTo>
                    <a:pt x="139" y="121"/>
                    <a:pt x="138" y="122"/>
                    <a:pt x="137" y="122"/>
                  </a:cubicBezTo>
                  <a:cubicBezTo>
                    <a:pt x="136" y="123"/>
                    <a:pt x="135" y="124"/>
                    <a:pt x="134" y="124"/>
                  </a:cubicBezTo>
                  <a:cubicBezTo>
                    <a:pt x="134" y="124"/>
                    <a:pt x="133" y="124"/>
                    <a:pt x="133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3" y="126"/>
                    <a:pt x="132" y="126"/>
                    <a:pt x="132" y="127"/>
                  </a:cubicBezTo>
                  <a:lnTo>
                    <a:pt x="132" y="128"/>
                  </a:lnTo>
                  <a:close/>
                  <a:moveTo>
                    <a:pt x="126" y="121"/>
                  </a:moveTo>
                  <a:cubicBezTo>
                    <a:pt x="128" y="121"/>
                    <a:pt x="129" y="123"/>
                    <a:pt x="130" y="124"/>
                  </a:cubicBezTo>
                  <a:cubicBezTo>
                    <a:pt x="131" y="123"/>
                    <a:pt x="132" y="123"/>
                    <a:pt x="133" y="122"/>
                  </a:cubicBezTo>
                  <a:cubicBezTo>
                    <a:pt x="134" y="122"/>
                    <a:pt x="135" y="121"/>
                    <a:pt x="135" y="121"/>
                  </a:cubicBezTo>
                  <a:cubicBezTo>
                    <a:pt x="137" y="120"/>
                    <a:pt x="138" y="120"/>
                    <a:pt x="140" y="119"/>
                  </a:cubicBezTo>
                  <a:cubicBezTo>
                    <a:pt x="141" y="119"/>
                    <a:pt x="141" y="119"/>
                    <a:pt x="142" y="119"/>
                  </a:cubicBezTo>
                  <a:cubicBezTo>
                    <a:pt x="145" y="118"/>
                    <a:pt x="145" y="115"/>
                    <a:pt x="145" y="112"/>
                  </a:cubicBezTo>
                  <a:cubicBezTo>
                    <a:pt x="146" y="110"/>
                    <a:pt x="146" y="108"/>
                    <a:pt x="147" y="106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8" y="104"/>
                    <a:pt x="148" y="104"/>
                    <a:pt x="148" y="103"/>
                  </a:cubicBezTo>
                  <a:cubicBezTo>
                    <a:pt x="149" y="102"/>
                    <a:pt x="149" y="100"/>
                    <a:pt x="149" y="99"/>
                  </a:cubicBezTo>
                  <a:cubicBezTo>
                    <a:pt x="150" y="98"/>
                    <a:pt x="151" y="97"/>
                    <a:pt x="152" y="96"/>
                  </a:cubicBezTo>
                  <a:cubicBezTo>
                    <a:pt x="153" y="95"/>
                    <a:pt x="154" y="94"/>
                    <a:pt x="154" y="93"/>
                  </a:cubicBezTo>
                  <a:cubicBezTo>
                    <a:pt x="156" y="90"/>
                    <a:pt x="157" y="85"/>
                    <a:pt x="158" y="81"/>
                  </a:cubicBezTo>
                  <a:cubicBezTo>
                    <a:pt x="158" y="80"/>
                    <a:pt x="158" y="79"/>
                    <a:pt x="158" y="77"/>
                  </a:cubicBezTo>
                  <a:cubicBezTo>
                    <a:pt x="158" y="76"/>
                    <a:pt x="158" y="75"/>
                    <a:pt x="157" y="74"/>
                  </a:cubicBezTo>
                  <a:cubicBezTo>
                    <a:pt x="157" y="72"/>
                    <a:pt x="157" y="71"/>
                    <a:pt x="157" y="70"/>
                  </a:cubicBezTo>
                  <a:cubicBezTo>
                    <a:pt x="157" y="69"/>
                    <a:pt x="157" y="69"/>
                    <a:pt x="157" y="69"/>
                  </a:cubicBezTo>
                  <a:cubicBezTo>
                    <a:pt x="157" y="66"/>
                    <a:pt x="157" y="65"/>
                    <a:pt x="155" y="62"/>
                  </a:cubicBezTo>
                  <a:cubicBezTo>
                    <a:pt x="154" y="60"/>
                    <a:pt x="152" y="59"/>
                    <a:pt x="150" y="57"/>
                  </a:cubicBezTo>
                  <a:cubicBezTo>
                    <a:pt x="148" y="55"/>
                    <a:pt x="148" y="54"/>
                    <a:pt x="147" y="52"/>
                  </a:cubicBezTo>
                  <a:cubicBezTo>
                    <a:pt x="147" y="51"/>
                    <a:pt x="147" y="51"/>
                    <a:pt x="147" y="51"/>
                  </a:cubicBezTo>
                  <a:cubicBezTo>
                    <a:pt x="147" y="51"/>
                    <a:pt x="146" y="50"/>
                    <a:pt x="146" y="50"/>
                  </a:cubicBezTo>
                  <a:cubicBezTo>
                    <a:pt x="146" y="50"/>
                    <a:pt x="145" y="50"/>
                    <a:pt x="145" y="50"/>
                  </a:cubicBezTo>
                  <a:cubicBezTo>
                    <a:pt x="145" y="51"/>
                    <a:pt x="145" y="51"/>
                    <a:pt x="145" y="51"/>
                  </a:cubicBezTo>
                  <a:cubicBezTo>
                    <a:pt x="143" y="53"/>
                    <a:pt x="143" y="53"/>
                    <a:pt x="143" y="53"/>
                  </a:cubicBezTo>
                  <a:cubicBezTo>
                    <a:pt x="143" y="50"/>
                    <a:pt x="143" y="50"/>
                    <a:pt x="143" y="50"/>
                  </a:cubicBezTo>
                  <a:cubicBezTo>
                    <a:pt x="142" y="47"/>
                    <a:pt x="142" y="46"/>
                    <a:pt x="140" y="44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9" y="42"/>
                    <a:pt x="139" y="42"/>
                    <a:pt x="139" y="41"/>
                  </a:cubicBezTo>
                  <a:cubicBezTo>
                    <a:pt x="139" y="41"/>
                    <a:pt x="139" y="41"/>
                    <a:pt x="138" y="40"/>
                  </a:cubicBezTo>
                  <a:cubicBezTo>
                    <a:pt x="138" y="40"/>
                    <a:pt x="137" y="40"/>
                    <a:pt x="137" y="40"/>
                  </a:cubicBezTo>
                  <a:cubicBezTo>
                    <a:pt x="136" y="40"/>
                    <a:pt x="135" y="40"/>
                    <a:pt x="135" y="39"/>
                  </a:cubicBezTo>
                  <a:cubicBezTo>
                    <a:pt x="135" y="38"/>
                    <a:pt x="135" y="38"/>
                    <a:pt x="135" y="38"/>
                  </a:cubicBezTo>
                  <a:cubicBezTo>
                    <a:pt x="134" y="38"/>
                    <a:pt x="133" y="38"/>
                    <a:pt x="132" y="37"/>
                  </a:cubicBezTo>
                  <a:cubicBezTo>
                    <a:pt x="132" y="37"/>
                    <a:pt x="132" y="37"/>
                    <a:pt x="132" y="37"/>
                  </a:cubicBezTo>
                  <a:cubicBezTo>
                    <a:pt x="131" y="36"/>
                    <a:pt x="131" y="36"/>
                    <a:pt x="130" y="35"/>
                  </a:cubicBezTo>
                  <a:cubicBezTo>
                    <a:pt x="130" y="35"/>
                    <a:pt x="130" y="35"/>
                    <a:pt x="130" y="34"/>
                  </a:cubicBezTo>
                  <a:cubicBezTo>
                    <a:pt x="129" y="33"/>
                    <a:pt x="129" y="31"/>
                    <a:pt x="129" y="30"/>
                  </a:cubicBezTo>
                  <a:cubicBezTo>
                    <a:pt x="129" y="29"/>
                    <a:pt x="128" y="28"/>
                    <a:pt x="128" y="27"/>
                  </a:cubicBezTo>
                  <a:cubicBezTo>
                    <a:pt x="128" y="27"/>
                    <a:pt x="128" y="26"/>
                    <a:pt x="128" y="26"/>
                  </a:cubicBezTo>
                  <a:cubicBezTo>
                    <a:pt x="127" y="26"/>
                    <a:pt x="127" y="25"/>
                    <a:pt x="126" y="23"/>
                  </a:cubicBezTo>
                  <a:cubicBezTo>
                    <a:pt x="126" y="23"/>
                    <a:pt x="126" y="23"/>
                    <a:pt x="126" y="22"/>
                  </a:cubicBezTo>
                  <a:cubicBezTo>
                    <a:pt x="126" y="22"/>
                    <a:pt x="126" y="20"/>
                    <a:pt x="126" y="20"/>
                  </a:cubicBezTo>
                  <a:cubicBezTo>
                    <a:pt x="126" y="20"/>
                    <a:pt x="125" y="19"/>
                    <a:pt x="125" y="19"/>
                  </a:cubicBezTo>
                  <a:cubicBezTo>
                    <a:pt x="125" y="19"/>
                    <a:pt x="124" y="17"/>
                    <a:pt x="124" y="17"/>
                  </a:cubicBezTo>
                  <a:cubicBezTo>
                    <a:pt x="123" y="18"/>
                    <a:pt x="123" y="18"/>
                    <a:pt x="123" y="18"/>
                  </a:cubicBezTo>
                  <a:cubicBezTo>
                    <a:pt x="122" y="18"/>
                    <a:pt x="121" y="18"/>
                    <a:pt x="120" y="17"/>
                  </a:cubicBezTo>
                  <a:cubicBezTo>
                    <a:pt x="119" y="17"/>
                    <a:pt x="119" y="15"/>
                    <a:pt x="118" y="11"/>
                  </a:cubicBezTo>
                  <a:cubicBezTo>
                    <a:pt x="117" y="10"/>
                    <a:pt x="117" y="9"/>
                    <a:pt x="117" y="9"/>
                  </a:cubicBezTo>
                  <a:cubicBezTo>
                    <a:pt x="117" y="8"/>
                    <a:pt x="116" y="7"/>
                    <a:pt x="116" y="5"/>
                  </a:cubicBezTo>
                  <a:cubicBezTo>
                    <a:pt x="116" y="5"/>
                    <a:pt x="116" y="4"/>
                    <a:pt x="116" y="3"/>
                  </a:cubicBezTo>
                  <a:cubicBezTo>
                    <a:pt x="113" y="6"/>
                    <a:pt x="113" y="11"/>
                    <a:pt x="113" y="16"/>
                  </a:cubicBezTo>
                  <a:cubicBezTo>
                    <a:pt x="113" y="23"/>
                    <a:pt x="113" y="29"/>
                    <a:pt x="108" y="31"/>
                  </a:cubicBezTo>
                  <a:cubicBezTo>
                    <a:pt x="107" y="31"/>
                    <a:pt x="107" y="31"/>
                    <a:pt x="106" y="31"/>
                  </a:cubicBezTo>
                  <a:cubicBezTo>
                    <a:pt x="105" y="31"/>
                    <a:pt x="104" y="30"/>
                    <a:pt x="103" y="29"/>
                  </a:cubicBezTo>
                  <a:cubicBezTo>
                    <a:pt x="102" y="28"/>
                    <a:pt x="102" y="28"/>
                    <a:pt x="101" y="28"/>
                  </a:cubicBezTo>
                  <a:cubicBezTo>
                    <a:pt x="101" y="27"/>
                    <a:pt x="100" y="27"/>
                    <a:pt x="100" y="27"/>
                  </a:cubicBezTo>
                  <a:cubicBezTo>
                    <a:pt x="99" y="27"/>
                    <a:pt x="98" y="27"/>
                    <a:pt x="97" y="26"/>
                  </a:cubicBezTo>
                  <a:cubicBezTo>
                    <a:pt x="97" y="26"/>
                    <a:pt x="97" y="26"/>
                    <a:pt x="96" y="25"/>
                  </a:cubicBezTo>
                  <a:cubicBezTo>
                    <a:pt x="96" y="25"/>
                    <a:pt x="95" y="24"/>
                    <a:pt x="95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3" y="24"/>
                    <a:pt x="93" y="24"/>
                    <a:pt x="92" y="24"/>
                  </a:cubicBezTo>
                  <a:cubicBezTo>
                    <a:pt x="92" y="24"/>
                    <a:pt x="91" y="24"/>
                    <a:pt x="91" y="23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1"/>
                    <a:pt x="91" y="21"/>
                    <a:pt x="90" y="21"/>
                  </a:cubicBezTo>
                  <a:cubicBezTo>
                    <a:pt x="87" y="20"/>
                    <a:pt x="88" y="18"/>
                    <a:pt x="88" y="16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8" y="9"/>
                    <a:pt x="87" y="9"/>
                    <a:pt x="86" y="9"/>
                  </a:cubicBezTo>
                  <a:cubicBezTo>
                    <a:pt x="83" y="9"/>
                    <a:pt x="79" y="8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8" y="7"/>
                    <a:pt x="77" y="8"/>
                    <a:pt x="75" y="9"/>
                  </a:cubicBezTo>
                  <a:cubicBezTo>
                    <a:pt x="75" y="10"/>
                    <a:pt x="74" y="10"/>
                    <a:pt x="72" y="10"/>
                  </a:cubicBezTo>
                  <a:cubicBezTo>
                    <a:pt x="72" y="9"/>
                    <a:pt x="71" y="9"/>
                    <a:pt x="71" y="9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69" y="12"/>
                    <a:pt x="68" y="12"/>
                    <a:pt x="68" y="13"/>
                  </a:cubicBezTo>
                  <a:cubicBezTo>
                    <a:pt x="68" y="13"/>
                    <a:pt x="68" y="13"/>
                    <a:pt x="68" y="13"/>
                  </a:cubicBezTo>
                  <a:cubicBezTo>
                    <a:pt x="68" y="13"/>
                    <a:pt x="68" y="13"/>
                    <a:pt x="68" y="13"/>
                  </a:cubicBezTo>
                  <a:cubicBezTo>
                    <a:pt x="68" y="13"/>
                    <a:pt x="68" y="13"/>
                    <a:pt x="68" y="13"/>
                  </a:cubicBezTo>
                  <a:cubicBezTo>
                    <a:pt x="68" y="13"/>
                    <a:pt x="67" y="14"/>
                    <a:pt x="67" y="14"/>
                  </a:cubicBezTo>
                  <a:cubicBezTo>
                    <a:pt x="66" y="16"/>
                    <a:pt x="66" y="16"/>
                    <a:pt x="66" y="17"/>
                  </a:cubicBezTo>
                  <a:cubicBezTo>
                    <a:pt x="66" y="18"/>
                    <a:pt x="66" y="19"/>
                    <a:pt x="66" y="20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3" y="19"/>
                    <a:pt x="60" y="20"/>
                    <a:pt x="59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8" y="18"/>
                    <a:pt x="58" y="17"/>
                    <a:pt x="56" y="16"/>
                  </a:cubicBezTo>
                  <a:cubicBezTo>
                    <a:pt x="55" y="16"/>
                    <a:pt x="54" y="16"/>
                    <a:pt x="53" y="16"/>
                  </a:cubicBezTo>
                  <a:cubicBezTo>
                    <a:pt x="53" y="17"/>
                    <a:pt x="52" y="17"/>
                    <a:pt x="52" y="17"/>
                  </a:cubicBezTo>
                  <a:cubicBezTo>
                    <a:pt x="52" y="17"/>
                    <a:pt x="51" y="18"/>
                    <a:pt x="51" y="18"/>
                  </a:cubicBezTo>
                  <a:cubicBezTo>
                    <a:pt x="51" y="18"/>
                    <a:pt x="51" y="18"/>
                    <a:pt x="50" y="19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7" y="22"/>
                    <a:pt x="46" y="22"/>
                    <a:pt x="46" y="22"/>
                  </a:cubicBezTo>
                  <a:cubicBezTo>
                    <a:pt x="46" y="23"/>
                    <a:pt x="45" y="24"/>
                    <a:pt x="46" y="25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3" y="25"/>
                    <a:pt x="42" y="25"/>
                    <a:pt x="42" y="26"/>
                  </a:cubicBezTo>
                  <a:cubicBezTo>
                    <a:pt x="42" y="26"/>
                    <a:pt x="42" y="26"/>
                    <a:pt x="43" y="27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29"/>
                    <a:pt x="42" y="30"/>
                    <a:pt x="42" y="30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8"/>
                    <a:pt x="38" y="28"/>
                  </a:cubicBezTo>
                  <a:cubicBezTo>
                    <a:pt x="37" y="28"/>
                    <a:pt x="37" y="29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1"/>
                    <a:pt x="37" y="31"/>
                    <a:pt x="37" y="32"/>
                  </a:cubicBezTo>
                  <a:cubicBezTo>
                    <a:pt x="37" y="33"/>
                    <a:pt x="36" y="33"/>
                    <a:pt x="36" y="33"/>
                  </a:cubicBezTo>
                  <a:cubicBezTo>
                    <a:pt x="36" y="34"/>
                    <a:pt x="35" y="34"/>
                    <a:pt x="35" y="34"/>
                  </a:cubicBezTo>
                  <a:cubicBezTo>
                    <a:pt x="33" y="37"/>
                    <a:pt x="29" y="41"/>
                    <a:pt x="2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2" y="42"/>
                    <a:pt x="21" y="42"/>
                  </a:cubicBezTo>
                  <a:cubicBezTo>
                    <a:pt x="20" y="43"/>
                    <a:pt x="19" y="43"/>
                    <a:pt x="19" y="43"/>
                  </a:cubicBezTo>
                  <a:cubicBezTo>
                    <a:pt x="18" y="44"/>
                    <a:pt x="17" y="43"/>
                    <a:pt x="16" y="43"/>
                  </a:cubicBezTo>
                  <a:cubicBezTo>
                    <a:pt x="15" y="43"/>
                    <a:pt x="15" y="43"/>
                    <a:pt x="14" y="43"/>
                  </a:cubicBezTo>
                  <a:cubicBezTo>
                    <a:pt x="14" y="43"/>
                    <a:pt x="13" y="44"/>
                    <a:pt x="12" y="45"/>
                  </a:cubicBezTo>
                  <a:cubicBezTo>
                    <a:pt x="11" y="46"/>
                    <a:pt x="10" y="47"/>
                    <a:pt x="9" y="47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7" y="48"/>
                    <a:pt x="6" y="48"/>
                    <a:pt x="5" y="50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3" y="55"/>
                    <a:pt x="3" y="55"/>
                  </a:cubicBezTo>
                  <a:cubicBezTo>
                    <a:pt x="2" y="56"/>
                    <a:pt x="2" y="57"/>
                    <a:pt x="2" y="57"/>
                  </a:cubicBezTo>
                  <a:cubicBezTo>
                    <a:pt x="2" y="58"/>
                    <a:pt x="3" y="60"/>
                    <a:pt x="4" y="61"/>
                  </a:cubicBezTo>
                  <a:cubicBezTo>
                    <a:pt x="5" y="63"/>
                    <a:pt x="6" y="65"/>
                    <a:pt x="4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3" y="68"/>
                  </a:cubicBezTo>
                  <a:cubicBezTo>
                    <a:pt x="6" y="72"/>
                    <a:pt x="8" y="77"/>
                    <a:pt x="8" y="80"/>
                  </a:cubicBezTo>
                  <a:cubicBezTo>
                    <a:pt x="9" y="82"/>
                    <a:pt x="9" y="85"/>
                    <a:pt x="10" y="87"/>
                  </a:cubicBezTo>
                  <a:cubicBezTo>
                    <a:pt x="11" y="90"/>
                    <a:pt x="12" y="92"/>
                    <a:pt x="12" y="96"/>
                  </a:cubicBezTo>
                  <a:cubicBezTo>
                    <a:pt x="12" y="98"/>
                    <a:pt x="10" y="99"/>
                    <a:pt x="10" y="100"/>
                  </a:cubicBezTo>
                  <a:cubicBezTo>
                    <a:pt x="9" y="100"/>
                    <a:pt x="9" y="100"/>
                    <a:pt x="9" y="100"/>
                  </a:cubicBezTo>
                  <a:cubicBezTo>
                    <a:pt x="9" y="101"/>
                    <a:pt x="11" y="104"/>
                    <a:pt x="13" y="104"/>
                  </a:cubicBezTo>
                  <a:cubicBezTo>
                    <a:pt x="14" y="105"/>
                    <a:pt x="15" y="105"/>
                    <a:pt x="16" y="105"/>
                  </a:cubicBezTo>
                  <a:cubicBezTo>
                    <a:pt x="17" y="105"/>
                    <a:pt x="18" y="105"/>
                    <a:pt x="19" y="104"/>
                  </a:cubicBezTo>
                  <a:cubicBezTo>
                    <a:pt x="21" y="103"/>
                    <a:pt x="22" y="103"/>
                    <a:pt x="24" y="102"/>
                  </a:cubicBezTo>
                  <a:cubicBezTo>
                    <a:pt x="25" y="102"/>
                    <a:pt x="26" y="102"/>
                    <a:pt x="26" y="101"/>
                  </a:cubicBezTo>
                  <a:cubicBezTo>
                    <a:pt x="27" y="101"/>
                    <a:pt x="28" y="100"/>
                    <a:pt x="30" y="100"/>
                  </a:cubicBezTo>
                  <a:cubicBezTo>
                    <a:pt x="33" y="99"/>
                    <a:pt x="36" y="99"/>
                    <a:pt x="38" y="99"/>
                  </a:cubicBezTo>
                  <a:cubicBezTo>
                    <a:pt x="41" y="99"/>
                    <a:pt x="41" y="99"/>
                    <a:pt x="41" y="99"/>
                  </a:cubicBezTo>
                  <a:cubicBezTo>
                    <a:pt x="41" y="99"/>
                    <a:pt x="41" y="99"/>
                    <a:pt x="42" y="98"/>
                  </a:cubicBezTo>
                  <a:cubicBezTo>
                    <a:pt x="42" y="97"/>
                    <a:pt x="43" y="96"/>
                    <a:pt x="44" y="95"/>
                  </a:cubicBezTo>
                  <a:cubicBezTo>
                    <a:pt x="45" y="95"/>
                    <a:pt x="45" y="95"/>
                    <a:pt x="46" y="94"/>
                  </a:cubicBezTo>
                  <a:cubicBezTo>
                    <a:pt x="48" y="93"/>
                    <a:pt x="50" y="92"/>
                    <a:pt x="52" y="92"/>
                  </a:cubicBezTo>
                  <a:cubicBezTo>
                    <a:pt x="54" y="92"/>
                    <a:pt x="57" y="91"/>
                    <a:pt x="59" y="90"/>
                  </a:cubicBezTo>
                  <a:cubicBezTo>
                    <a:pt x="62" y="90"/>
                    <a:pt x="65" y="89"/>
                    <a:pt x="68" y="89"/>
                  </a:cubicBezTo>
                  <a:cubicBezTo>
                    <a:pt x="70" y="89"/>
                    <a:pt x="73" y="89"/>
                    <a:pt x="75" y="90"/>
                  </a:cubicBezTo>
                  <a:cubicBezTo>
                    <a:pt x="76" y="91"/>
                    <a:pt x="76" y="91"/>
                    <a:pt x="77" y="91"/>
                  </a:cubicBezTo>
                  <a:cubicBezTo>
                    <a:pt x="78" y="91"/>
                    <a:pt x="78" y="91"/>
                    <a:pt x="78" y="91"/>
                  </a:cubicBezTo>
                  <a:cubicBezTo>
                    <a:pt x="78" y="90"/>
                    <a:pt x="78" y="90"/>
                    <a:pt x="78" y="90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3" y="93"/>
                    <a:pt x="85" y="94"/>
                    <a:pt x="84" y="96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5" y="96"/>
                    <a:pt x="86" y="96"/>
                    <a:pt x="86" y="97"/>
                  </a:cubicBezTo>
                  <a:cubicBezTo>
                    <a:pt x="86" y="97"/>
                    <a:pt x="86" y="97"/>
                    <a:pt x="86" y="97"/>
                  </a:cubicBezTo>
                  <a:cubicBezTo>
                    <a:pt x="87" y="99"/>
                    <a:pt x="89" y="102"/>
                    <a:pt x="89" y="104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90" y="102"/>
                    <a:pt x="91" y="101"/>
                    <a:pt x="93" y="100"/>
                  </a:cubicBezTo>
                  <a:cubicBezTo>
                    <a:pt x="95" y="98"/>
                    <a:pt x="96" y="97"/>
                    <a:pt x="96" y="94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8" y="94"/>
                    <a:pt x="98" y="94"/>
                    <a:pt x="98" y="94"/>
                  </a:cubicBezTo>
                  <a:cubicBezTo>
                    <a:pt x="99" y="96"/>
                    <a:pt x="99" y="98"/>
                    <a:pt x="98" y="100"/>
                  </a:cubicBezTo>
                  <a:cubicBezTo>
                    <a:pt x="99" y="102"/>
                    <a:pt x="99" y="102"/>
                    <a:pt x="99" y="102"/>
                  </a:cubicBezTo>
                  <a:cubicBezTo>
                    <a:pt x="101" y="104"/>
                    <a:pt x="101" y="106"/>
                    <a:pt x="101" y="107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5" y="113"/>
                    <a:pt x="106" y="114"/>
                  </a:cubicBezTo>
                  <a:cubicBezTo>
                    <a:pt x="106" y="115"/>
                    <a:pt x="106" y="115"/>
                    <a:pt x="106" y="115"/>
                  </a:cubicBezTo>
                  <a:cubicBezTo>
                    <a:pt x="107" y="118"/>
                    <a:pt x="109" y="119"/>
                    <a:pt x="111" y="121"/>
                  </a:cubicBezTo>
                  <a:cubicBezTo>
                    <a:pt x="112" y="121"/>
                    <a:pt x="113" y="121"/>
                    <a:pt x="114" y="121"/>
                  </a:cubicBezTo>
                  <a:cubicBezTo>
                    <a:pt x="115" y="122"/>
                    <a:pt x="116" y="122"/>
                    <a:pt x="118" y="123"/>
                  </a:cubicBezTo>
                  <a:cubicBezTo>
                    <a:pt x="120" y="124"/>
                    <a:pt x="121" y="123"/>
                    <a:pt x="122" y="122"/>
                  </a:cubicBezTo>
                  <a:cubicBezTo>
                    <a:pt x="122" y="122"/>
                    <a:pt x="122" y="122"/>
                    <a:pt x="122" y="122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0"/>
                    <a:pt x="123" y="120"/>
                    <a:pt x="124" y="119"/>
                  </a:cubicBezTo>
                  <a:cubicBezTo>
                    <a:pt x="124" y="119"/>
                    <a:pt x="124" y="119"/>
                    <a:pt x="124" y="119"/>
                  </a:cubicBezTo>
                  <a:cubicBezTo>
                    <a:pt x="126" y="117"/>
                    <a:pt x="126" y="117"/>
                    <a:pt x="126" y="117"/>
                  </a:cubicBezTo>
                  <a:cubicBezTo>
                    <a:pt x="126" y="120"/>
                    <a:pt x="126" y="120"/>
                    <a:pt x="126" y="120"/>
                  </a:cubicBezTo>
                  <a:cubicBezTo>
                    <a:pt x="126" y="120"/>
                    <a:pt x="126" y="120"/>
                    <a:pt x="126" y="120"/>
                  </a:cubicBezTo>
                  <a:cubicBezTo>
                    <a:pt x="126" y="121"/>
                    <a:pt x="126" y="121"/>
                    <a:pt x="126" y="121"/>
                  </a:cubicBezTo>
                  <a:close/>
                  <a:moveTo>
                    <a:pt x="98" y="101"/>
                  </a:moveTo>
                  <a:cubicBezTo>
                    <a:pt x="98" y="101"/>
                    <a:pt x="97" y="102"/>
                    <a:pt x="97" y="102"/>
                  </a:cubicBezTo>
                  <a:cubicBezTo>
                    <a:pt x="97" y="102"/>
                    <a:pt x="97" y="103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7" y="104"/>
                    <a:pt x="97" y="103"/>
                    <a:pt x="97" y="103"/>
                  </a:cubicBezTo>
                  <a:cubicBezTo>
                    <a:pt x="97" y="103"/>
                    <a:pt x="97" y="102"/>
                    <a:pt x="97" y="102"/>
                  </a:cubicBezTo>
                  <a:lnTo>
                    <a:pt x="98" y="101"/>
                  </a:lnTo>
                  <a:close/>
                  <a:moveTo>
                    <a:pt x="92" y="9"/>
                  </a:move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91" y="10"/>
                    <a:pt x="91" y="10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0"/>
                    <a:pt x="92" y="10"/>
                  </a:cubicBezTo>
                  <a:cubicBezTo>
                    <a:pt x="92" y="10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5" name="Freeform 535"/>
            <p:cNvSpPr>
              <a:spLocks/>
            </p:cNvSpPr>
            <p:nvPr/>
          </p:nvSpPr>
          <p:spPr bwMode="auto">
            <a:xfrm>
              <a:off x="3853" y="2136"/>
              <a:ext cx="2" cy="1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1 w 1"/>
                <a:gd name="T5" fmla="*/ 1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6" name="Freeform 536"/>
            <p:cNvSpPr>
              <a:spLocks/>
            </p:cNvSpPr>
            <p:nvPr/>
          </p:nvSpPr>
          <p:spPr bwMode="auto">
            <a:xfrm>
              <a:off x="3850" y="2134"/>
              <a:ext cx="8" cy="5"/>
            </a:xfrm>
            <a:custGeom>
              <a:avLst/>
              <a:gdLst>
                <a:gd name="T0" fmla="*/ 5 w 5"/>
                <a:gd name="T1" fmla="*/ 3 h 3"/>
                <a:gd name="T2" fmla="*/ 0 w 5"/>
                <a:gd name="T3" fmla="*/ 2 h 3"/>
                <a:gd name="T4" fmla="*/ 1 w 5"/>
                <a:gd name="T5" fmla="*/ 1 h 3"/>
                <a:gd name="T6" fmla="*/ 2 w 5"/>
                <a:gd name="T7" fmla="*/ 0 h 3"/>
                <a:gd name="T8" fmla="*/ 3 w 5"/>
                <a:gd name="T9" fmla="*/ 0 h 3"/>
                <a:gd name="T10" fmla="*/ 5 w 5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7" name="Freeform 537"/>
            <p:cNvSpPr>
              <a:spLocks/>
            </p:cNvSpPr>
            <p:nvPr/>
          </p:nvSpPr>
          <p:spPr bwMode="auto">
            <a:xfrm>
              <a:off x="3888" y="2011"/>
              <a:ext cx="1" cy="6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3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8" name="Freeform 538"/>
            <p:cNvSpPr>
              <a:spLocks/>
            </p:cNvSpPr>
            <p:nvPr/>
          </p:nvSpPr>
          <p:spPr bwMode="auto">
            <a:xfrm>
              <a:off x="3884" y="2006"/>
              <a:ext cx="7" cy="16"/>
            </a:xfrm>
            <a:custGeom>
              <a:avLst/>
              <a:gdLst>
                <a:gd name="T0" fmla="*/ 0 w 4"/>
                <a:gd name="T1" fmla="*/ 9 h 9"/>
                <a:gd name="T2" fmla="*/ 1 w 4"/>
                <a:gd name="T3" fmla="*/ 0 h 9"/>
                <a:gd name="T4" fmla="*/ 3 w 4"/>
                <a:gd name="T5" fmla="*/ 2 h 9"/>
                <a:gd name="T6" fmla="*/ 2 w 4"/>
                <a:gd name="T7" fmla="*/ 7 h 9"/>
                <a:gd name="T8" fmla="*/ 0 w 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9">
                  <a:moveTo>
                    <a:pt x="0" y="9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4"/>
                    <a:pt x="4" y="5"/>
                    <a:pt x="2" y="7"/>
                  </a:cubicBez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69" name="Freeform 539"/>
            <p:cNvSpPr>
              <a:spLocks/>
            </p:cNvSpPr>
            <p:nvPr/>
          </p:nvSpPr>
          <p:spPr bwMode="auto">
            <a:xfrm>
              <a:off x="3851" y="2130"/>
              <a:ext cx="4" cy="6"/>
            </a:xfrm>
            <a:custGeom>
              <a:avLst/>
              <a:gdLst>
                <a:gd name="T0" fmla="*/ 0 w 2"/>
                <a:gd name="T1" fmla="*/ 0 h 3"/>
                <a:gd name="T2" fmla="*/ 1 w 2"/>
                <a:gd name="T3" fmla="*/ 3 h 3"/>
                <a:gd name="T4" fmla="*/ 0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2"/>
                    <a:pt x="1" y="3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0" name="Freeform 540"/>
            <p:cNvSpPr>
              <a:spLocks/>
            </p:cNvSpPr>
            <p:nvPr/>
          </p:nvSpPr>
          <p:spPr bwMode="auto">
            <a:xfrm>
              <a:off x="3850" y="2129"/>
              <a:ext cx="7" cy="10"/>
            </a:xfrm>
            <a:custGeom>
              <a:avLst/>
              <a:gdLst>
                <a:gd name="T0" fmla="*/ 2 w 4"/>
                <a:gd name="T1" fmla="*/ 6 h 6"/>
                <a:gd name="T2" fmla="*/ 1 w 4"/>
                <a:gd name="T3" fmla="*/ 4 h 6"/>
                <a:gd name="T4" fmla="*/ 1 w 4"/>
                <a:gd name="T5" fmla="*/ 4 h 6"/>
                <a:gd name="T6" fmla="*/ 0 w 4"/>
                <a:gd name="T7" fmla="*/ 2 h 6"/>
                <a:gd name="T8" fmla="*/ 0 w 4"/>
                <a:gd name="T9" fmla="*/ 0 h 6"/>
                <a:gd name="T10" fmla="*/ 1 w 4"/>
                <a:gd name="T11" fmla="*/ 1 h 6"/>
                <a:gd name="T12" fmla="*/ 4 w 4"/>
                <a:gd name="T13" fmla="*/ 3 h 6"/>
                <a:gd name="T14" fmla="*/ 3 w 4"/>
                <a:gd name="T15" fmla="*/ 5 h 6"/>
                <a:gd name="T16" fmla="*/ 2 w 4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4"/>
                    <a:pt x="3" y="5"/>
                  </a:cubicBezTo>
                  <a:lnTo>
                    <a:pt x="2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1" name="Freeform 541"/>
            <p:cNvSpPr>
              <a:spLocks/>
            </p:cNvSpPr>
            <p:nvPr/>
          </p:nvSpPr>
          <p:spPr bwMode="auto">
            <a:xfrm>
              <a:off x="3829" y="2139"/>
              <a:ext cx="26" cy="28"/>
            </a:xfrm>
            <a:custGeom>
              <a:avLst/>
              <a:gdLst>
                <a:gd name="T0" fmla="*/ 1 w 15"/>
                <a:gd name="T1" fmla="*/ 0 h 16"/>
                <a:gd name="T2" fmla="*/ 3 w 15"/>
                <a:gd name="T3" fmla="*/ 9 h 16"/>
                <a:gd name="T4" fmla="*/ 3 w 15"/>
                <a:gd name="T5" fmla="*/ 8 h 16"/>
                <a:gd name="T6" fmla="*/ 7 w 15"/>
                <a:gd name="T7" fmla="*/ 14 h 16"/>
                <a:gd name="T8" fmla="*/ 6 w 15"/>
                <a:gd name="T9" fmla="*/ 15 h 16"/>
                <a:gd name="T10" fmla="*/ 15 w 15"/>
                <a:gd name="T11" fmla="*/ 6 h 16"/>
                <a:gd name="T12" fmla="*/ 9 w 15"/>
                <a:gd name="T13" fmla="*/ 2 h 16"/>
                <a:gd name="T14" fmla="*/ 1 w 15"/>
                <a:gd name="T1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6">
                  <a:moveTo>
                    <a:pt x="1" y="0"/>
                  </a:moveTo>
                  <a:cubicBezTo>
                    <a:pt x="0" y="3"/>
                    <a:pt x="5" y="7"/>
                    <a:pt x="3" y="9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3" y="10"/>
                    <a:pt x="4" y="13"/>
                    <a:pt x="7" y="14"/>
                  </a:cubicBezTo>
                  <a:cubicBezTo>
                    <a:pt x="6" y="14"/>
                    <a:pt x="6" y="15"/>
                    <a:pt x="6" y="15"/>
                  </a:cubicBezTo>
                  <a:cubicBezTo>
                    <a:pt x="10" y="16"/>
                    <a:pt x="14" y="10"/>
                    <a:pt x="15" y="6"/>
                  </a:cubicBezTo>
                  <a:cubicBezTo>
                    <a:pt x="15" y="1"/>
                    <a:pt x="14" y="1"/>
                    <a:pt x="9" y="2"/>
                  </a:cubicBezTo>
                  <a:cubicBezTo>
                    <a:pt x="7" y="3"/>
                    <a:pt x="4" y="1"/>
                    <a:pt x="1" y="0"/>
                  </a:cubicBezTo>
                  <a:close/>
                </a:path>
              </a:pathLst>
            </a:custGeom>
            <a:solidFill>
              <a:srgbClr val="F83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2" name="Freeform 542"/>
            <p:cNvSpPr>
              <a:spLocks noEditPoints="1"/>
            </p:cNvSpPr>
            <p:nvPr/>
          </p:nvSpPr>
          <p:spPr bwMode="auto">
            <a:xfrm>
              <a:off x="3829" y="2137"/>
              <a:ext cx="28" cy="30"/>
            </a:xfrm>
            <a:custGeom>
              <a:avLst/>
              <a:gdLst>
                <a:gd name="T0" fmla="*/ 7 w 16"/>
                <a:gd name="T1" fmla="*/ 17 h 17"/>
                <a:gd name="T2" fmla="*/ 6 w 16"/>
                <a:gd name="T3" fmla="*/ 17 h 17"/>
                <a:gd name="T4" fmla="*/ 4 w 16"/>
                <a:gd name="T5" fmla="*/ 16 h 17"/>
                <a:gd name="T6" fmla="*/ 5 w 16"/>
                <a:gd name="T7" fmla="*/ 15 h 17"/>
                <a:gd name="T8" fmla="*/ 2 w 16"/>
                <a:gd name="T9" fmla="*/ 9 h 17"/>
                <a:gd name="T10" fmla="*/ 2 w 16"/>
                <a:gd name="T11" fmla="*/ 7 h 17"/>
                <a:gd name="T12" fmla="*/ 1 w 16"/>
                <a:gd name="T13" fmla="*/ 6 h 17"/>
                <a:gd name="T14" fmla="*/ 0 w 16"/>
                <a:gd name="T15" fmla="*/ 1 h 17"/>
                <a:gd name="T16" fmla="*/ 0 w 16"/>
                <a:gd name="T17" fmla="*/ 0 h 17"/>
                <a:gd name="T18" fmla="*/ 1 w 16"/>
                <a:gd name="T19" fmla="*/ 0 h 17"/>
                <a:gd name="T20" fmla="*/ 3 w 16"/>
                <a:gd name="T21" fmla="*/ 1 h 17"/>
                <a:gd name="T22" fmla="*/ 9 w 16"/>
                <a:gd name="T23" fmla="*/ 2 h 17"/>
                <a:gd name="T24" fmla="*/ 13 w 16"/>
                <a:gd name="T25" fmla="*/ 1 h 17"/>
                <a:gd name="T26" fmla="*/ 15 w 16"/>
                <a:gd name="T27" fmla="*/ 2 h 17"/>
                <a:gd name="T28" fmla="*/ 16 w 16"/>
                <a:gd name="T29" fmla="*/ 8 h 17"/>
                <a:gd name="T30" fmla="*/ 7 w 16"/>
                <a:gd name="T31" fmla="*/ 17 h 17"/>
                <a:gd name="T32" fmla="*/ 4 w 16"/>
                <a:gd name="T33" fmla="*/ 11 h 17"/>
                <a:gd name="T34" fmla="*/ 7 w 16"/>
                <a:gd name="T35" fmla="*/ 14 h 17"/>
                <a:gd name="T36" fmla="*/ 8 w 16"/>
                <a:gd name="T37" fmla="*/ 14 h 17"/>
                <a:gd name="T38" fmla="*/ 8 w 16"/>
                <a:gd name="T39" fmla="*/ 15 h 17"/>
                <a:gd name="T40" fmla="*/ 14 w 16"/>
                <a:gd name="T41" fmla="*/ 7 h 17"/>
                <a:gd name="T42" fmla="*/ 13 w 16"/>
                <a:gd name="T43" fmla="*/ 4 h 17"/>
                <a:gd name="T44" fmla="*/ 10 w 16"/>
                <a:gd name="T45" fmla="*/ 4 h 17"/>
                <a:gd name="T46" fmla="*/ 2 w 16"/>
                <a:gd name="T47" fmla="*/ 3 h 17"/>
                <a:gd name="T48" fmla="*/ 2 w 16"/>
                <a:gd name="T49" fmla="*/ 2 h 17"/>
                <a:gd name="T50" fmla="*/ 3 w 16"/>
                <a:gd name="T51" fmla="*/ 6 h 17"/>
                <a:gd name="T52" fmla="*/ 4 w 16"/>
                <a:gd name="T5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" h="17">
                  <a:moveTo>
                    <a:pt x="7" y="17"/>
                  </a:moveTo>
                  <a:cubicBezTo>
                    <a:pt x="7" y="17"/>
                    <a:pt x="6" y="17"/>
                    <a:pt x="6" y="17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3" y="14"/>
                    <a:pt x="2" y="11"/>
                    <a:pt x="2" y="9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1" y="6"/>
                  </a:cubicBezTo>
                  <a:cubicBezTo>
                    <a:pt x="1" y="5"/>
                    <a:pt x="0" y="3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3" y="1"/>
                    <a:pt x="3" y="1"/>
                  </a:cubicBezTo>
                  <a:cubicBezTo>
                    <a:pt x="5" y="2"/>
                    <a:pt x="7" y="3"/>
                    <a:pt x="9" y="2"/>
                  </a:cubicBezTo>
                  <a:cubicBezTo>
                    <a:pt x="11" y="2"/>
                    <a:pt x="12" y="1"/>
                    <a:pt x="13" y="1"/>
                  </a:cubicBezTo>
                  <a:cubicBezTo>
                    <a:pt x="14" y="1"/>
                    <a:pt x="14" y="2"/>
                    <a:pt x="15" y="2"/>
                  </a:cubicBezTo>
                  <a:cubicBezTo>
                    <a:pt x="16" y="3"/>
                    <a:pt x="16" y="5"/>
                    <a:pt x="16" y="8"/>
                  </a:cubicBezTo>
                  <a:cubicBezTo>
                    <a:pt x="15" y="12"/>
                    <a:pt x="11" y="17"/>
                    <a:pt x="7" y="17"/>
                  </a:cubicBezTo>
                  <a:close/>
                  <a:moveTo>
                    <a:pt x="4" y="11"/>
                  </a:moveTo>
                  <a:cubicBezTo>
                    <a:pt x="4" y="12"/>
                    <a:pt x="5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" y="14"/>
                    <a:pt x="14" y="10"/>
                    <a:pt x="14" y="7"/>
                  </a:cubicBezTo>
                  <a:cubicBezTo>
                    <a:pt x="14" y="6"/>
                    <a:pt x="14" y="4"/>
                    <a:pt x="13" y="4"/>
                  </a:cubicBezTo>
                  <a:cubicBezTo>
                    <a:pt x="13" y="3"/>
                    <a:pt x="11" y="4"/>
                    <a:pt x="10" y="4"/>
                  </a:cubicBezTo>
                  <a:cubicBezTo>
                    <a:pt x="7" y="5"/>
                    <a:pt x="5" y="4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3"/>
                    <a:pt x="3" y="5"/>
                    <a:pt x="3" y="6"/>
                  </a:cubicBezTo>
                  <a:cubicBezTo>
                    <a:pt x="4" y="7"/>
                    <a:pt x="5" y="9"/>
                    <a:pt x="4" y="11"/>
                  </a:cubicBezTo>
                  <a:close/>
                </a:path>
              </a:pathLst>
            </a:custGeom>
            <a:solidFill>
              <a:srgbClr val="F83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3" name="Freeform 543"/>
            <p:cNvSpPr>
              <a:spLocks/>
            </p:cNvSpPr>
            <p:nvPr/>
          </p:nvSpPr>
          <p:spPr bwMode="auto">
            <a:xfrm>
              <a:off x="3620" y="1803"/>
              <a:ext cx="11" cy="9"/>
            </a:xfrm>
            <a:custGeom>
              <a:avLst/>
              <a:gdLst>
                <a:gd name="T0" fmla="*/ 0 w 6"/>
                <a:gd name="T1" fmla="*/ 3 h 5"/>
                <a:gd name="T2" fmla="*/ 6 w 6"/>
                <a:gd name="T3" fmla="*/ 4 h 5"/>
                <a:gd name="T4" fmla="*/ 4 w 6"/>
                <a:gd name="T5" fmla="*/ 2 h 5"/>
                <a:gd name="T6" fmla="*/ 3 w 6"/>
                <a:gd name="T7" fmla="*/ 5 h 5"/>
                <a:gd name="T8" fmla="*/ 0 w 6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0" y="3"/>
                  </a:moveTo>
                  <a:cubicBezTo>
                    <a:pt x="3" y="2"/>
                    <a:pt x="5" y="0"/>
                    <a:pt x="6" y="4"/>
                  </a:cubicBezTo>
                  <a:cubicBezTo>
                    <a:pt x="6" y="3"/>
                    <a:pt x="5" y="3"/>
                    <a:pt x="4" y="2"/>
                  </a:cubicBezTo>
                  <a:cubicBezTo>
                    <a:pt x="4" y="3"/>
                    <a:pt x="3" y="4"/>
                    <a:pt x="3" y="5"/>
                  </a:cubicBezTo>
                  <a:cubicBezTo>
                    <a:pt x="2" y="5"/>
                    <a:pt x="1" y="4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4" name="Freeform 544"/>
            <p:cNvSpPr>
              <a:spLocks/>
            </p:cNvSpPr>
            <p:nvPr/>
          </p:nvSpPr>
          <p:spPr bwMode="auto">
            <a:xfrm>
              <a:off x="3619" y="1803"/>
              <a:ext cx="15" cy="14"/>
            </a:xfrm>
            <a:custGeom>
              <a:avLst/>
              <a:gdLst>
                <a:gd name="T0" fmla="*/ 9 w 9"/>
                <a:gd name="T1" fmla="*/ 8 h 8"/>
                <a:gd name="T2" fmla="*/ 6 w 9"/>
                <a:gd name="T3" fmla="*/ 4 h 8"/>
                <a:gd name="T4" fmla="*/ 6 w 9"/>
                <a:gd name="T5" fmla="*/ 4 h 8"/>
                <a:gd name="T6" fmla="*/ 5 w 9"/>
                <a:gd name="T7" fmla="*/ 4 h 8"/>
                <a:gd name="T8" fmla="*/ 5 w 9"/>
                <a:gd name="T9" fmla="*/ 6 h 8"/>
                <a:gd name="T10" fmla="*/ 4 w 9"/>
                <a:gd name="T11" fmla="*/ 7 h 8"/>
                <a:gd name="T12" fmla="*/ 3 w 9"/>
                <a:gd name="T13" fmla="*/ 6 h 8"/>
                <a:gd name="T14" fmla="*/ 2 w 9"/>
                <a:gd name="T15" fmla="*/ 5 h 8"/>
                <a:gd name="T16" fmla="*/ 1 w 9"/>
                <a:gd name="T17" fmla="*/ 4 h 8"/>
                <a:gd name="T18" fmla="*/ 0 w 9"/>
                <a:gd name="T19" fmla="*/ 3 h 8"/>
                <a:gd name="T20" fmla="*/ 2 w 9"/>
                <a:gd name="T21" fmla="*/ 2 h 8"/>
                <a:gd name="T22" fmla="*/ 5 w 9"/>
                <a:gd name="T23" fmla="*/ 1 h 8"/>
                <a:gd name="T24" fmla="*/ 5 w 9"/>
                <a:gd name="T25" fmla="*/ 0 h 8"/>
                <a:gd name="T26" fmla="*/ 5 w 9"/>
                <a:gd name="T27" fmla="*/ 1 h 8"/>
                <a:gd name="T28" fmla="*/ 8 w 9"/>
                <a:gd name="T29" fmla="*/ 4 h 8"/>
                <a:gd name="T30" fmla="*/ 9 w 9"/>
                <a:gd name="T3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8">
                  <a:moveTo>
                    <a:pt x="9" y="8"/>
                  </a:move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5" y="4"/>
                    <a:pt x="5" y="4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2" y="5"/>
                  </a:cubicBezTo>
                  <a:cubicBezTo>
                    <a:pt x="2" y="5"/>
                    <a:pt x="1" y="4"/>
                    <a:pt x="1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1"/>
                    <a:pt x="4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8" y="1"/>
                    <a:pt x="8" y="4"/>
                  </a:cubicBezTo>
                  <a:lnTo>
                    <a:pt x="9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5" name="Freeform 545"/>
            <p:cNvSpPr>
              <a:spLocks/>
            </p:cNvSpPr>
            <p:nvPr/>
          </p:nvSpPr>
          <p:spPr bwMode="auto">
            <a:xfrm>
              <a:off x="3805" y="1856"/>
              <a:ext cx="67" cy="56"/>
            </a:xfrm>
            <a:custGeom>
              <a:avLst/>
              <a:gdLst>
                <a:gd name="T0" fmla="*/ 0 w 39"/>
                <a:gd name="T1" fmla="*/ 10 h 32"/>
                <a:gd name="T2" fmla="*/ 0 w 39"/>
                <a:gd name="T3" fmla="*/ 0 h 32"/>
                <a:gd name="T4" fmla="*/ 15 w 39"/>
                <a:gd name="T5" fmla="*/ 6 h 32"/>
                <a:gd name="T6" fmla="*/ 20 w 39"/>
                <a:gd name="T7" fmla="*/ 12 h 32"/>
                <a:gd name="T8" fmla="*/ 27 w 39"/>
                <a:gd name="T9" fmla="*/ 17 h 32"/>
                <a:gd name="T10" fmla="*/ 24 w 39"/>
                <a:gd name="T11" fmla="*/ 17 h 32"/>
                <a:gd name="T12" fmla="*/ 29 w 39"/>
                <a:gd name="T13" fmla="*/ 24 h 32"/>
                <a:gd name="T14" fmla="*/ 32 w 39"/>
                <a:gd name="T15" fmla="*/ 25 h 32"/>
                <a:gd name="T16" fmla="*/ 35 w 39"/>
                <a:gd name="T17" fmla="*/ 28 h 32"/>
                <a:gd name="T18" fmla="*/ 35 w 39"/>
                <a:gd name="T19" fmla="*/ 29 h 32"/>
                <a:gd name="T20" fmla="*/ 39 w 39"/>
                <a:gd name="T21" fmla="*/ 30 h 32"/>
                <a:gd name="T22" fmla="*/ 37 w 39"/>
                <a:gd name="T23" fmla="*/ 31 h 32"/>
                <a:gd name="T24" fmla="*/ 38 w 39"/>
                <a:gd name="T25" fmla="*/ 31 h 32"/>
                <a:gd name="T26" fmla="*/ 23 w 39"/>
                <a:gd name="T27" fmla="*/ 26 h 32"/>
                <a:gd name="T28" fmla="*/ 19 w 39"/>
                <a:gd name="T29" fmla="*/ 22 h 32"/>
                <a:gd name="T30" fmla="*/ 11 w 39"/>
                <a:gd name="T31" fmla="*/ 20 h 32"/>
                <a:gd name="T32" fmla="*/ 8 w 39"/>
                <a:gd name="T33" fmla="*/ 23 h 32"/>
                <a:gd name="T34" fmla="*/ 1 w 39"/>
                <a:gd name="T35" fmla="*/ 25 h 32"/>
                <a:gd name="T36" fmla="*/ 0 w 39"/>
                <a:gd name="T37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" h="32">
                  <a:moveTo>
                    <a:pt x="0" y="10"/>
                  </a:moveTo>
                  <a:cubicBezTo>
                    <a:pt x="0" y="6"/>
                    <a:pt x="0" y="3"/>
                    <a:pt x="0" y="0"/>
                  </a:cubicBezTo>
                  <a:cubicBezTo>
                    <a:pt x="5" y="2"/>
                    <a:pt x="11" y="3"/>
                    <a:pt x="15" y="6"/>
                  </a:cubicBezTo>
                  <a:cubicBezTo>
                    <a:pt x="18" y="8"/>
                    <a:pt x="18" y="11"/>
                    <a:pt x="20" y="12"/>
                  </a:cubicBezTo>
                  <a:cubicBezTo>
                    <a:pt x="23" y="13"/>
                    <a:pt x="27" y="13"/>
                    <a:pt x="27" y="17"/>
                  </a:cubicBezTo>
                  <a:cubicBezTo>
                    <a:pt x="26" y="16"/>
                    <a:pt x="25" y="17"/>
                    <a:pt x="24" y="17"/>
                  </a:cubicBezTo>
                  <a:cubicBezTo>
                    <a:pt x="25" y="20"/>
                    <a:pt x="27" y="22"/>
                    <a:pt x="29" y="24"/>
                  </a:cubicBezTo>
                  <a:cubicBezTo>
                    <a:pt x="30" y="25"/>
                    <a:pt x="31" y="24"/>
                    <a:pt x="32" y="25"/>
                  </a:cubicBezTo>
                  <a:cubicBezTo>
                    <a:pt x="33" y="26"/>
                    <a:pt x="32" y="28"/>
                    <a:pt x="35" y="28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6" y="29"/>
                    <a:pt x="37" y="30"/>
                    <a:pt x="39" y="30"/>
                  </a:cubicBezTo>
                  <a:cubicBezTo>
                    <a:pt x="38" y="30"/>
                    <a:pt x="37" y="30"/>
                    <a:pt x="37" y="31"/>
                  </a:cubicBezTo>
                  <a:cubicBezTo>
                    <a:pt x="37" y="31"/>
                    <a:pt x="37" y="31"/>
                    <a:pt x="38" y="31"/>
                  </a:cubicBezTo>
                  <a:cubicBezTo>
                    <a:pt x="36" y="32"/>
                    <a:pt x="23" y="30"/>
                    <a:pt x="23" y="26"/>
                  </a:cubicBezTo>
                  <a:cubicBezTo>
                    <a:pt x="23" y="26"/>
                    <a:pt x="20" y="22"/>
                    <a:pt x="19" y="22"/>
                  </a:cubicBezTo>
                  <a:cubicBezTo>
                    <a:pt x="16" y="21"/>
                    <a:pt x="14" y="20"/>
                    <a:pt x="11" y="20"/>
                  </a:cubicBezTo>
                  <a:cubicBezTo>
                    <a:pt x="11" y="22"/>
                    <a:pt x="9" y="22"/>
                    <a:pt x="8" y="23"/>
                  </a:cubicBezTo>
                  <a:cubicBezTo>
                    <a:pt x="12" y="27"/>
                    <a:pt x="1" y="28"/>
                    <a:pt x="1" y="25"/>
                  </a:cubicBezTo>
                  <a:cubicBezTo>
                    <a:pt x="0" y="20"/>
                    <a:pt x="0" y="15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6" name="Freeform 546"/>
            <p:cNvSpPr>
              <a:spLocks noEditPoints="1"/>
            </p:cNvSpPr>
            <p:nvPr/>
          </p:nvSpPr>
          <p:spPr bwMode="auto">
            <a:xfrm>
              <a:off x="3803" y="1855"/>
              <a:ext cx="74" cy="57"/>
            </a:xfrm>
            <a:custGeom>
              <a:avLst/>
              <a:gdLst>
                <a:gd name="T0" fmla="*/ 29 w 43"/>
                <a:gd name="T1" fmla="*/ 32 h 33"/>
                <a:gd name="T2" fmla="*/ 20 w 43"/>
                <a:gd name="T3" fmla="*/ 24 h 33"/>
                <a:gd name="T4" fmla="*/ 13 w 43"/>
                <a:gd name="T5" fmla="*/ 22 h 33"/>
                <a:gd name="T6" fmla="*/ 11 w 43"/>
                <a:gd name="T7" fmla="*/ 26 h 33"/>
                <a:gd name="T8" fmla="*/ 1 w 43"/>
                <a:gd name="T9" fmla="*/ 26 h 33"/>
                <a:gd name="T10" fmla="*/ 0 w 43"/>
                <a:gd name="T11" fmla="*/ 0 h 33"/>
                <a:gd name="T12" fmla="*/ 5 w 43"/>
                <a:gd name="T13" fmla="*/ 1 h 33"/>
                <a:gd name="T14" fmla="*/ 20 w 43"/>
                <a:gd name="T15" fmla="*/ 10 h 33"/>
                <a:gd name="T16" fmla="*/ 23 w 43"/>
                <a:gd name="T17" fmla="*/ 12 h 33"/>
                <a:gd name="T18" fmla="*/ 29 w 43"/>
                <a:gd name="T19" fmla="*/ 19 h 33"/>
                <a:gd name="T20" fmla="*/ 26 w 43"/>
                <a:gd name="T21" fmla="*/ 19 h 33"/>
                <a:gd name="T22" fmla="*/ 29 w 43"/>
                <a:gd name="T23" fmla="*/ 22 h 33"/>
                <a:gd name="T24" fmla="*/ 32 w 43"/>
                <a:gd name="T25" fmla="*/ 25 h 33"/>
                <a:gd name="T26" fmla="*/ 35 w 43"/>
                <a:gd name="T27" fmla="*/ 27 h 33"/>
                <a:gd name="T28" fmla="*/ 38 w 43"/>
                <a:gd name="T29" fmla="*/ 28 h 33"/>
                <a:gd name="T30" fmla="*/ 43 w 43"/>
                <a:gd name="T31" fmla="*/ 31 h 33"/>
                <a:gd name="T32" fmla="*/ 41 w 43"/>
                <a:gd name="T33" fmla="*/ 32 h 33"/>
                <a:gd name="T34" fmla="*/ 37 w 43"/>
                <a:gd name="T35" fmla="*/ 33 h 33"/>
                <a:gd name="T36" fmla="*/ 12 w 43"/>
                <a:gd name="T37" fmla="*/ 20 h 33"/>
                <a:gd name="T38" fmla="*/ 21 w 43"/>
                <a:gd name="T39" fmla="*/ 22 h 33"/>
                <a:gd name="T40" fmla="*/ 29 w 43"/>
                <a:gd name="T41" fmla="*/ 30 h 33"/>
                <a:gd name="T42" fmla="*/ 36 w 43"/>
                <a:gd name="T43" fmla="*/ 31 h 33"/>
                <a:gd name="T44" fmla="*/ 34 w 43"/>
                <a:gd name="T45" fmla="*/ 30 h 33"/>
                <a:gd name="T46" fmla="*/ 32 w 43"/>
                <a:gd name="T47" fmla="*/ 27 h 33"/>
                <a:gd name="T48" fmla="*/ 29 w 43"/>
                <a:gd name="T49" fmla="*/ 25 h 33"/>
                <a:gd name="T50" fmla="*/ 24 w 43"/>
                <a:gd name="T51" fmla="*/ 18 h 33"/>
                <a:gd name="T52" fmla="*/ 25 w 43"/>
                <a:gd name="T53" fmla="*/ 17 h 33"/>
                <a:gd name="T54" fmla="*/ 27 w 43"/>
                <a:gd name="T55" fmla="*/ 17 h 33"/>
                <a:gd name="T56" fmla="*/ 21 w 43"/>
                <a:gd name="T57" fmla="*/ 14 h 33"/>
                <a:gd name="T58" fmla="*/ 16 w 43"/>
                <a:gd name="T59" fmla="*/ 8 h 33"/>
                <a:gd name="T60" fmla="*/ 2 w 43"/>
                <a:gd name="T61" fmla="*/ 2 h 33"/>
                <a:gd name="T62" fmla="*/ 3 w 43"/>
                <a:gd name="T63" fmla="*/ 26 h 33"/>
                <a:gd name="T64" fmla="*/ 9 w 43"/>
                <a:gd name="T65" fmla="*/ 26 h 33"/>
                <a:gd name="T66" fmla="*/ 7 w 43"/>
                <a:gd name="T67" fmla="*/ 24 h 33"/>
                <a:gd name="T68" fmla="*/ 9 w 43"/>
                <a:gd name="T69" fmla="*/ 23 h 33"/>
                <a:gd name="T70" fmla="*/ 11 w 43"/>
                <a:gd name="T71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3" h="33">
                  <a:moveTo>
                    <a:pt x="37" y="33"/>
                  </a:moveTo>
                  <a:cubicBezTo>
                    <a:pt x="35" y="33"/>
                    <a:pt x="32" y="33"/>
                    <a:pt x="29" y="32"/>
                  </a:cubicBezTo>
                  <a:cubicBezTo>
                    <a:pt x="25" y="31"/>
                    <a:pt x="23" y="29"/>
                    <a:pt x="23" y="27"/>
                  </a:cubicBezTo>
                  <a:cubicBezTo>
                    <a:pt x="23" y="27"/>
                    <a:pt x="20" y="24"/>
                    <a:pt x="20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7" y="23"/>
                    <a:pt x="15" y="22"/>
                    <a:pt x="13" y="22"/>
                  </a:cubicBezTo>
                  <a:cubicBezTo>
                    <a:pt x="13" y="23"/>
                    <a:pt x="11" y="24"/>
                    <a:pt x="10" y="24"/>
                  </a:cubicBezTo>
                  <a:cubicBezTo>
                    <a:pt x="11" y="25"/>
                    <a:pt x="11" y="26"/>
                    <a:pt x="11" y="26"/>
                  </a:cubicBezTo>
                  <a:cubicBezTo>
                    <a:pt x="10" y="28"/>
                    <a:pt x="8" y="29"/>
                    <a:pt x="5" y="29"/>
                  </a:cubicBezTo>
                  <a:cubicBezTo>
                    <a:pt x="3" y="29"/>
                    <a:pt x="1" y="28"/>
                    <a:pt x="1" y="26"/>
                  </a:cubicBezTo>
                  <a:cubicBezTo>
                    <a:pt x="0" y="20"/>
                    <a:pt x="0" y="16"/>
                    <a:pt x="0" y="1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1"/>
                    <a:pt x="4" y="1"/>
                    <a:pt x="5" y="1"/>
                  </a:cubicBezTo>
                  <a:cubicBezTo>
                    <a:pt x="9" y="3"/>
                    <a:pt x="13" y="4"/>
                    <a:pt x="17" y="7"/>
                  </a:cubicBezTo>
                  <a:cubicBezTo>
                    <a:pt x="18" y="7"/>
                    <a:pt x="19" y="9"/>
                    <a:pt x="20" y="10"/>
                  </a:cubicBezTo>
                  <a:cubicBezTo>
                    <a:pt x="20" y="11"/>
                    <a:pt x="21" y="12"/>
                    <a:pt x="22" y="12"/>
                  </a:cubicBezTo>
                  <a:cubicBezTo>
                    <a:pt x="22" y="12"/>
                    <a:pt x="23" y="12"/>
                    <a:pt x="23" y="12"/>
                  </a:cubicBezTo>
                  <a:cubicBezTo>
                    <a:pt x="26" y="13"/>
                    <a:pt x="29" y="14"/>
                    <a:pt x="29" y="18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19"/>
                    <a:pt x="27" y="19"/>
                    <a:pt x="26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0"/>
                    <a:pt x="28" y="21"/>
                    <a:pt x="29" y="22"/>
                  </a:cubicBezTo>
                  <a:cubicBezTo>
                    <a:pt x="29" y="23"/>
                    <a:pt x="30" y="24"/>
                    <a:pt x="31" y="24"/>
                  </a:cubicBezTo>
                  <a:cubicBezTo>
                    <a:pt x="31" y="25"/>
                    <a:pt x="31" y="25"/>
                    <a:pt x="32" y="25"/>
                  </a:cubicBezTo>
                  <a:cubicBezTo>
                    <a:pt x="32" y="25"/>
                    <a:pt x="33" y="25"/>
                    <a:pt x="34" y="26"/>
                  </a:cubicBezTo>
                  <a:cubicBezTo>
                    <a:pt x="34" y="26"/>
                    <a:pt x="34" y="27"/>
                    <a:pt x="35" y="27"/>
                  </a:cubicBezTo>
                  <a:cubicBezTo>
                    <a:pt x="35" y="28"/>
                    <a:pt x="35" y="28"/>
                    <a:pt x="36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3"/>
                    <a:pt x="38" y="33"/>
                    <a:pt x="37" y="33"/>
                  </a:cubicBezTo>
                  <a:close/>
                  <a:moveTo>
                    <a:pt x="11" y="20"/>
                  </a:moveTo>
                  <a:cubicBezTo>
                    <a:pt x="12" y="20"/>
                    <a:pt x="12" y="20"/>
                    <a:pt x="12" y="20"/>
                  </a:cubicBezTo>
                  <a:cubicBezTo>
                    <a:pt x="15" y="20"/>
                    <a:pt x="17" y="21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5" y="26"/>
                    <a:pt x="25" y="27"/>
                  </a:cubicBezTo>
                  <a:cubicBezTo>
                    <a:pt x="25" y="28"/>
                    <a:pt x="26" y="29"/>
                    <a:pt x="29" y="30"/>
                  </a:cubicBezTo>
                  <a:cubicBezTo>
                    <a:pt x="32" y="31"/>
                    <a:pt x="34" y="31"/>
                    <a:pt x="36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9"/>
                    <a:pt x="33" y="29"/>
                    <a:pt x="33" y="28"/>
                  </a:cubicBezTo>
                  <a:cubicBezTo>
                    <a:pt x="33" y="28"/>
                    <a:pt x="33" y="27"/>
                    <a:pt x="32" y="27"/>
                  </a:cubicBezTo>
                  <a:cubicBezTo>
                    <a:pt x="32" y="27"/>
                    <a:pt x="32" y="27"/>
                    <a:pt x="31" y="27"/>
                  </a:cubicBezTo>
                  <a:cubicBezTo>
                    <a:pt x="31" y="27"/>
                    <a:pt x="30" y="27"/>
                    <a:pt x="29" y="25"/>
                  </a:cubicBezTo>
                  <a:cubicBezTo>
                    <a:pt x="29" y="25"/>
                    <a:pt x="28" y="24"/>
                    <a:pt x="27" y="23"/>
                  </a:cubicBezTo>
                  <a:cubicBezTo>
                    <a:pt x="26" y="22"/>
                    <a:pt x="24" y="20"/>
                    <a:pt x="24" y="18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6" y="17"/>
                    <a:pt x="26" y="17"/>
                  </a:cubicBezTo>
                  <a:cubicBezTo>
                    <a:pt x="26" y="17"/>
                    <a:pt x="26" y="17"/>
                    <a:pt x="27" y="17"/>
                  </a:cubicBezTo>
                  <a:cubicBezTo>
                    <a:pt x="26" y="15"/>
                    <a:pt x="25" y="15"/>
                    <a:pt x="23" y="14"/>
                  </a:cubicBezTo>
                  <a:cubicBezTo>
                    <a:pt x="22" y="14"/>
                    <a:pt x="21" y="14"/>
                    <a:pt x="21" y="14"/>
                  </a:cubicBezTo>
                  <a:cubicBezTo>
                    <a:pt x="19" y="13"/>
                    <a:pt x="19" y="12"/>
                    <a:pt x="18" y="11"/>
                  </a:cubicBezTo>
                  <a:cubicBezTo>
                    <a:pt x="17" y="10"/>
                    <a:pt x="17" y="9"/>
                    <a:pt x="16" y="8"/>
                  </a:cubicBezTo>
                  <a:cubicBezTo>
                    <a:pt x="13" y="6"/>
                    <a:pt x="8" y="5"/>
                    <a:pt x="5" y="3"/>
                  </a:cubicBezTo>
                  <a:cubicBezTo>
                    <a:pt x="4" y="3"/>
                    <a:pt x="3" y="3"/>
                    <a:pt x="2" y="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6"/>
                    <a:pt x="2" y="20"/>
                    <a:pt x="3" y="26"/>
                  </a:cubicBezTo>
                  <a:cubicBezTo>
                    <a:pt x="3" y="26"/>
                    <a:pt x="4" y="27"/>
                    <a:pt x="5" y="27"/>
                  </a:cubicBezTo>
                  <a:cubicBezTo>
                    <a:pt x="7" y="27"/>
                    <a:pt x="9" y="26"/>
                    <a:pt x="9" y="26"/>
                  </a:cubicBezTo>
                  <a:cubicBezTo>
                    <a:pt x="9" y="25"/>
                    <a:pt x="9" y="25"/>
                    <a:pt x="8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11" y="22"/>
                    <a:pt x="11" y="22"/>
                    <a:pt x="11" y="21"/>
                  </a:cubicBezTo>
                  <a:lnTo>
                    <a:pt x="11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7" name="Freeform 547"/>
            <p:cNvSpPr>
              <a:spLocks/>
            </p:cNvSpPr>
            <p:nvPr/>
          </p:nvSpPr>
          <p:spPr bwMode="auto">
            <a:xfrm>
              <a:off x="3869" y="1903"/>
              <a:ext cx="3" cy="2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0"/>
                    <a:pt x="2" y="0"/>
                    <a:pt x="2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8" name="Freeform 548"/>
            <p:cNvSpPr>
              <a:spLocks/>
            </p:cNvSpPr>
            <p:nvPr/>
          </p:nvSpPr>
          <p:spPr bwMode="auto">
            <a:xfrm>
              <a:off x="3863" y="1898"/>
              <a:ext cx="11" cy="8"/>
            </a:xfrm>
            <a:custGeom>
              <a:avLst/>
              <a:gdLst>
                <a:gd name="T0" fmla="*/ 5 w 6"/>
                <a:gd name="T1" fmla="*/ 5 h 5"/>
                <a:gd name="T2" fmla="*/ 3 w 6"/>
                <a:gd name="T3" fmla="*/ 4 h 5"/>
                <a:gd name="T4" fmla="*/ 2 w 6"/>
                <a:gd name="T5" fmla="*/ 3 h 5"/>
                <a:gd name="T6" fmla="*/ 0 w 6"/>
                <a:gd name="T7" fmla="*/ 0 h 5"/>
                <a:gd name="T8" fmla="*/ 4 w 6"/>
                <a:gd name="T9" fmla="*/ 2 h 5"/>
                <a:gd name="T10" fmla="*/ 4 w 6"/>
                <a:gd name="T11" fmla="*/ 2 h 5"/>
                <a:gd name="T12" fmla="*/ 6 w 6"/>
                <a:gd name="T13" fmla="*/ 4 h 5"/>
                <a:gd name="T14" fmla="*/ 6 w 6"/>
                <a:gd name="T15" fmla="*/ 5 h 5"/>
                <a:gd name="T16" fmla="*/ 5 w 6"/>
                <a:gd name="T17" fmla="*/ 5 h 5"/>
                <a:gd name="T18" fmla="*/ 5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5" y="5"/>
                  </a:moveTo>
                  <a:cubicBezTo>
                    <a:pt x="3" y="5"/>
                    <a:pt x="3" y="4"/>
                    <a:pt x="3" y="4"/>
                  </a:cubicBezTo>
                  <a:cubicBezTo>
                    <a:pt x="3" y="4"/>
                    <a:pt x="3" y="3"/>
                    <a:pt x="2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6" y="2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79" name="Freeform 549"/>
            <p:cNvSpPr>
              <a:spLocks/>
            </p:cNvSpPr>
            <p:nvPr/>
          </p:nvSpPr>
          <p:spPr bwMode="auto">
            <a:xfrm>
              <a:off x="3855" y="1865"/>
              <a:ext cx="27" cy="17"/>
            </a:xfrm>
            <a:custGeom>
              <a:avLst/>
              <a:gdLst>
                <a:gd name="T0" fmla="*/ 0 w 16"/>
                <a:gd name="T1" fmla="*/ 7 h 10"/>
                <a:gd name="T2" fmla="*/ 7 w 16"/>
                <a:gd name="T3" fmla="*/ 5 h 10"/>
                <a:gd name="T4" fmla="*/ 13 w 16"/>
                <a:gd name="T5" fmla="*/ 3 h 10"/>
                <a:gd name="T6" fmla="*/ 15 w 16"/>
                <a:gd name="T7" fmla="*/ 2 h 10"/>
                <a:gd name="T8" fmla="*/ 14 w 16"/>
                <a:gd name="T9" fmla="*/ 6 h 10"/>
                <a:gd name="T10" fmla="*/ 7 w 16"/>
                <a:gd name="T11" fmla="*/ 10 h 10"/>
                <a:gd name="T12" fmla="*/ 0 w 16"/>
                <a:gd name="T13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0">
                  <a:moveTo>
                    <a:pt x="0" y="7"/>
                  </a:moveTo>
                  <a:cubicBezTo>
                    <a:pt x="2" y="7"/>
                    <a:pt x="6" y="8"/>
                    <a:pt x="7" y="5"/>
                  </a:cubicBezTo>
                  <a:cubicBezTo>
                    <a:pt x="6" y="8"/>
                    <a:pt x="13" y="6"/>
                    <a:pt x="13" y="3"/>
                  </a:cubicBezTo>
                  <a:cubicBezTo>
                    <a:pt x="13" y="2"/>
                    <a:pt x="13" y="0"/>
                    <a:pt x="15" y="2"/>
                  </a:cubicBezTo>
                  <a:cubicBezTo>
                    <a:pt x="16" y="3"/>
                    <a:pt x="15" y="5"/>
                    <a:pt x="14" y="6"/>
                  </a:cubicBezTo>
                  <a:cubicBezTo>
                    <a:pt x="14" y="8"/>
                    <a:pt x="9" y="10"/>
                    <a:pt x="7" y="10"/>
                  </a:cubicBezTo>
                  <a:cubicBezTo>
                    <a:pt x="5" y="10"/>
                    <a:pt x="1" y="9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0" name="Freeform 550"/>
            <p:cNvSpPr>
              <a:spLocks noEditPoints="1"/>
            </p:cNvSpPr>
            <p:nvPr/>
          </p:nvSpPr>
          <p:spPr bwMode="auto">
            <a:xfrm>
              <a:off x="3851" y="1865"/>
              <a:ext cx="33" cy="19"/>
            </a:xfrm>
            <a:custGeom>
              <a:avLst/>
              <a:gdLst>
                <a:gd name="T0" fmla="*/ 9 w 19"/>
                <a:gd name="T1" fmla="*/ 11 h 11"/>
                <a:gd name="T2" fmla="*/ 1 w 19"/>
                <a:gd name="T3" fmla="*/ 7 h 11"/>
                <a:gd name="T4" fmla="*/ 0 w 19"/>
                <a:gd name="T5" fmla="*/ 6 h 11"/>
                <a:gd name="T6" fmla="*/ 2 w 19"/>
                <a:gd name="T7" fmla="*/ 6 h 11"/>
                <a:gd name="T8" fmla="*/ 3 w 19"/>
                <a:gd name="T9" fmla="*/ 6 h 11"/>
                <a:gd name="T10" fmla="*/ 5 w 19"/>
                <a:gd name="T11" fmla="*/ 6 h 11"/>
                <a:gd name="T12" fmla="*/ 8 w 19"/>
                <a:gd name="T13" fmla="*/ 4 h 11"/>
                <a:gd name="T14" fmla="*/ 10 w 19"/>
                <a:gd name="T15" fmla="*/ 5 h 11"/>
                <a:gd name="T16" fmla="*/ 10 w 19"/>
                <a:gd name="T17" fmla="*/ 5 h 11"/>
                <a:gd name="T18" fmla="*/ 10 w 19"/>
                <a:gd name="T19" fmla="*/ 5 h 11"/>
                <a:gd name="T20" fmla="*/ 10 w 19"/>
                <a:gd name="T21" fmla="*/ 6 h 11"/>
                <a:gd name="T22" fmla="*/ 13 w 19"/>
                <a:gd name="T23" fmla="*/ 4 h 11"/>
                <a:gd name="T24" fmla="*/ 14 w 19"/>
                <a:gd name="T25" fmla="*/ 3 h 11"/>
                <a:gd name="T26" fmla="*/ 14 w 19"/>
                <a:gd name="T27" fmla="*/ 1 h 11"/>
                <a:gd name="T28" fmla="*/ 17 w 19"/>
                <a:gd name="T29" fmla="*/ 1 h 11"/>
                <a:gd name="T30" fmla="*/ 18 w 19"/>
                <a:gd name="T31" fmla="*/ 6 h 11"/>
                <a:gd name="T32" fmla="*/ 17 w 19"/>
                <a:gd name="T33" fmla="*/ 7 h 11"/>
                <a:gd name="T34" fmla="*/ 9 w 19"/>
                <a:gd name="T35" fmla="*/ 11 h 11"/>
                <a:gd name="T36" fmla="*/ 9 w 19"/>
                <a:gd name="T37" fmla="*/ 11 h 11"/>
                <a:gd name="T38" fmla="*/ 5 w 19"/>
                <a:gd name="T39" fmla="*/ 8 h 11"/>
                <a:gd name="T40" fmla="*/ 9 w 19"/>
                <a:gd name="T41" fmla="*/ 9 h 11"/>
                <a:gd name="T42" fmla="*/ 9 w 19"/>
                <a:gd name="T43" fmla="*/ 9 h 11"/>
                <a:gd name="T44" fmla="*/ 15 w 19"/>
                <a:gd name="T45" fmla="*/ 6 h 11"/>
                <a:gd name="T46" fmla="*/ 16 w 19"/>
                <a:gd name="T47" fmla="*/ 5 h 11"/>
                <a:gd name="T48" fmla="*/ 16 w 19"/>
                <a:gd name="T49" fmla="*/ 2 h 11"/>
                <a:gd name="T50" fmla="*/ 16 w 19"/>
                <a:gd name="T51" fmla="*/ 2 h 11"/>
                <a:gd name="T52" fmla="*/ 16 w 19"/>
                <a:gd name="T53" fmla="*/ 3 h 11"/>
                <a:gd name="T54" fmla="*/ 15 w 19"/>
                <a:gd name="T55" fmla="*/ 5 h 11"/>
                <a:gd name="T56" fmla="*/ 10 w 19"/>
                <a:gd name="T57" fmla="*/ 7 h 11"/>
                <a:gd name="T58" fmla="*/ 8 w 19"/>
                <a:gd name="T59" fmla="*/ 7 h 11"/>
                <a:gd name="T60" fmla="*/ 5 w 19"/>
                <a:gd name="T61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" h="11">
                  <a:moveTo>
                    <a:pt x="9" y="11"/>
                  </a:moveTo>
                  <a:cubicBezTo>
                    <a:pt x="6" y="11"/>
                    <a:pt x="3" y="10"/>
                    <a:pt x="1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7" y="6"/>
                    <a:pt x="7" y="5"/>
                    <a:pt x="8" y="4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6"/>
                    <a:pt x="10" y="6"/>
                  </a:cubicBezTo>
                  <a:cubicBezTo>
                    <a:pt x="11" y="6"/>
                    <a:pt x="13" y="5"/>
                    <a:pt x="13" y="4"/>
                  </a:cubicBezTo>
                  <a:cubicBezTo>
                    <a:pt x="14" y="4"/>
                    <a:pt x="14" y="4"/>
                    <a:pt x="14" y="3"/>
                  </a:cubicBezTo>
                  <a:cubicBezTo>
                    <a:pt x="14" y="3"/>
                    <a:pt x="14" y="2"/>
                    <a:pt x="14" y="1"/>
                  </a:cubicBezTo>
                  <a:cubicBezTo>
                    <a:pt x="15" y="0"/>
                    <a:pt x="16" y="0"/>
                    <a:pt x="17" y="1"/>
                  </a:cubicBezTo>
                  <a:cubicBezTo>
                    <a:pt x="19" y="2"/>
                    <a:pt x="18" y="4"/>
                    <a:pt x="18" y="6"/>
                  </a:cubicBezTo>
                  <a:cubicBezTo>
                    <a:pt x="17" y="6"/>
                    <a:pt x="17" y="6"/>
                    <a:pt x="17" y="7"/>
                  </a:cubicBezTo>
                  <a:cubicBezTo>
                    <a:pt x="17" y="9"/>
                    <a:pt x="11" y="11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lose/>
                  <a:moveTo>
                    <a:pt x="5" y="8"/>
                  </a:moveTo>
                  <a:cubicBezTo>
                    <a:pt x="6" y="8"/>
                    <a:pt x="7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1" y="9"/>
                    <a:pt x="15" y="7"/>
                    <a:pt x="15" y="6"/>
                  </a:cubicBezTo>
                  <a:cubicBezTo>
                    <a:pt x="15" y="6"/>
                    <a:pt x="16" y="5"/>
                    <a:pt x="16" y="5"/>
                  </a:cubicBezTo>
                  <a:cubicBezTo>
                    <a:pt x="16" y="3"/>
                    <a:pt x="17" y="3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4"/>
                    <a:pt x="16" y="4"/>
                    <a:pt x="15" y="5"/>
                  </a:cubicBezTo>
                  <a:cubicBezTo>
                    <a:pt x="14" y="7"/>
                    <a:pt x="12" y="7"/>
                    <a:pt x="10" y="7"/>
                  </a:cubicBezTo>
                  <a:cubicBezTo>
                    <a:pt x="9" y="7"/>
                    <a:pt x="9" y="7"/>
                    <a:pt x="8" y="7"/>
                  </a:cubicBezTo>
                  <a:cubicBezTo>
                    <a:pt x="7" y="8"/>
                    <a:pt x="6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1" name="Freeform 551"/>
            <p:cNvSpPr>
              <a:spLocks/>
            </p:cNvSpPr>
            <p:nvPr/>
          </p:nvSpPr>
          <p:spPr bwMode="auto">
            <a:xfrm>
              <a:off x="3851" y="1877"/>
              <a:ext cx="2" cy="2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2" name="Freeform 552"/>
            <p:cNvSpPr>
              <a:spLocks/>
            </p:cNvSpPr>
            <p:nvPr/>
          </p:nvSpPr>
          <p:spPr bwMode="auto">
            <a:xfrm>
              <a:off x="3846" y="1874"/>
              <a:ext cx="9" cy="8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3 h 5"/>
                <a:gd name="T4" fmla="*/ 2 w 5"/>
                <a:gd name="T5" fmla="*/ 3 h 5"/>
                <a:gd name="T6" fmla="*/ 0 w 5"/>
                <a:gd name="T7" fmla="*/ 0 h 5"/>
                <a:gd name="T8" fmla="*/ 3 w 5"/>
                <a:gd name="T9" fmla="*/ 1 h 5"/>
                <a:gd name="T10" fmla="*/ 3 w 5"/>
                <a:gd name="T11" fmla="*/ 1 h 5"/>
                <a:gd name="T12" fmla="*/ 5 w 5"/>
                <a:gd name="T13" fmla="*/ 1 h 5"/>
                <a:gd name="T14" fmla="*/ 5 w 5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5" y="1"/>
                    <a:pt x="5" y="1"/>
                    <a:pt x="5" y="1"/>
                  </a:cubicBez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3" name="Freeform 553"/>
            <p:cNvSpPr>
              <a:spLocks/>
            </p:cNvSpPr>
            <p:nvPr/>
          </p:nvSpPr>
          <p:spPr bwMode="auto">
            <a:xfrm>
              <a:off x="3882" y="1863"/>
              <a:ext cx="6" cy="9"/>
            </a:xfrm>
            <a:custGeom>
              <a:avLst/>
              <a:gdLst>
                <a:gd name="T0" fmla="*/ 2 w 3"/>
                <a:gd name="T1" fmla="*/ 2 h 5"/>
                <a:gd name="T2" fmla="*/ 2 w 3"/>
                <a:gd name="T3" fmla="*/ 5 h 5"/>
                <a:gd name="T4" fmla="*/ 0 w 3"/>
                <a:gd name="T5" fmla="*/ 0 h 5"/>
                <a:gd name="T6" fmla="*/ 2 w 3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2"/>
                  </a:moveTo>
                  <a:cubicBezTo>
                    <a:pt x="3" y="3"/>
                    <a:pt x="3" y="4"/>
                    <a:pt x="2" y="5"/>
                  </a:cubicBezTo>
                  <a:cubicBezTo>
                    <a:pt x="1" y="4"/>
                    <a:pt x="0" y="2"/>
                    <a:pt x="0" y="0"/>
                  </a:cubicBezTo>
                  <a:cubicBezTo>
                    <a:pt x="0" y="1"/>
                    <a:pt x="1" y="1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4" name="Freeform 554"/>
            <p:cNvSpPr>
              <a:spLocks/>
            </p:cNvSpPr>
            <p:nvPr/>
          </p:nvSpPr>
          <p:spPr bwMode="auto">
            <a:xfrm>
              <a:off x="3879" y="1858"/>
              <a:ext cx="10" cy="16"/>
            </a:xfrm>
            <a:custGeom>
              <a:avLst/>
              <a:gdLst>
                <a:gd name="T0" fmla="*/ 4 w 6"/>
                <a:gd name="T1" fmla="*/ 9 h 9"/>
                <a:gd name="T2" fmla="*/ 3 w 6"/>
                <a:gd name="T3" fmla="*/ 8 h 9"/>
                <a:gd name="T4" fmla="*/ 1 w 6"/>
                <a:gd name="T5" fmla="*/ 4 h 9"/>
                <a:gd name="T6" fmla="*/ 0 w 6"/>
                <a:gd name="T7" fmla="*/ 0 h 9"/>
                <a:gd name="T8" fmla="*/ 2 w 6"/>
                <a:gd name="T9" fmla="*/ 2 h 9"/>
                <a:gd name="T10" fmla="*/ 3 w 6"/>
                <a:gd name="T11" fmla="*/ 3 h 9"/>
                <a:gd name="T12" fmla="*/ 5 w 6"/>
                <a:gd name="T13" fmla="*/ 4 h 9"/>
                <a:gd name="T14" fmla="*/ 5 w 6"/>
                <a:gd name="T15" fmla="*/ 8 h 9"/>
                <a:gd name="T16" fmla="*/ 4 w 6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9">
                  <a:moveTo>
                    <a:pt x="4" y="9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6"/>
                    <a:pt x="1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4" y="3"/>
                    <a:pt x="4" y="3"/>
                    <a:pt x="5" y="4"/>
                  </a:cubicBezTo>
                  <a:cubicBezTo>
                    <a:pt x="6" y="5"/>
                    <a:pt x="6" y="7"/>
                    <a:pt x="5" y="8"/>
                  </a:cubicBezTo>
                  <a:lnTo>
                    <a:pt x="4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5" name="Freeform 555"/>
            <p:cNvSpPr>
              <a:spLocks/>
            </p:cNvSpPr>
            <p:nvPr/>
          </p:nvSpPr>
          <p:spPr bwMode="auto">
            <a:xfrm>
              <a:off x="3674" y="1774"/>
              <a:ext cx="33" cy="27"/>
            </a:xfrm>
            <a:custGeom>
              <a:avLst/>
              <a:gdLst>
                <a:gd name="T0" fmla="*/ 14 w 19"/>
                <a:gd name="T1" fmla="*/ 0 h 16"/>
                <a:gd name="T2" fmla="*/ 17 w 19"/>
                <a:gd name="T3" fmla="*/ 13 h 16"/>
                <a:gd name="T4" fmla="*/ 16 w 19"/>
                <a:gd name="T5" fmla="*/ 9 h 16"/>
                <a:gd name="T6" fmla="*/ 14 w 19"/>
                <a:gd name="T7" fmla="*/ 16 h 16"/>
                <a:gd name="T8" fmla="*/ 14 w 19"/>
                <a:gd name="T9" fmla="*/ 14 h 16"/>
                <a:gd name="T10" fmla="*/ 9 w 19"/>
                <a:gd name="T11" fmla="*/ 13 h 16"/>
                <a:gd name="T12" fmla="*/ 7 w 19"/>
                <a:gd name="T13" fmla="*/ 7 h 16"/>
                <a:gd name="T14" fmla="*/ 6 w 19"/>
                <a:gd name="T15" fmla="*/ 9 h 16"/>
                <a:gd name="T16" fmla="*/ 5 w 19"/>
                <a:gd name="T17" fmla="*/ 8 h 16"/>
                <a:gd name="T18" fmla="*/ 4 w 19"/>
                <a:gd name="T19" fmla="*/ 9 h 16"/>
                <a:gd name="T20" fmla="*/ 2 w 19"/>
                <a:gd name="T21" fmla="*/ 9 h 16"/>
                <a:gd name="T22" fmla="*/ 1 w 19"/>
                <a:gd name="T23" fmla="*/ 10 h 16"/>
                <a:gd name="T24" fmla="*/ 7 w 19"/>
                <a:gd name="T25" fmla="*/ 7 h 16"/>
                <a:gd name="T26" fmla="*/ 14 w 19"/>
                <a:gd name="T27" fmla="*/ 3 h 16"/>
                <a:gd name="T28" fmla="*/ 14 w 19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" h="16">
                  <a:moveTo>
                    <a:pt x="14" y="0"/>
                  </a:moveTo>
                  <a:cubicBezTo>
                    <a:pt x="19" y="1"/>
                    <a:pt x="18" y="10"/>
                    <a:pt x="17" y="13"/>
                  </a:cubicBezTo>
                  <a:cubicBezTo>
                    <a:pt x="17" y="12"/>
                    <a:pt x="17" y="11"/>
                    <a:pt x="16" y="9"/>
                  </a:cubicBezTo>
                  <a:cubicBezTo>
                    <a:pt x="12" y="12"/>
                    <a:pt x="17" y="14"/>
                    <a:pt x="14" y="16"/>
                  </a:cubicBezTo>
                  <a:cubicBezTo>
                    <a:pt x="14" y="16"/>
                    <a:pt x="14" y="15"/>
                    <a:pt x="14" y="14"/>
                  </a:cubicBezTo>
                  <a:cubicBezTo>
                    <a:pt x="12" y="15"/>
                    <a:pt x="10" y="14"/>
                    <a:pt x="9" y="13"/>
                  </a:cubicBezTo>
                  <a:cubicBezTo>
                    <a:pt x="9" y="10"/>
                    <a:pt x="10" y="9"/>
                    <a:pt x="7" y="7"/>
                  </a:cubicBezTo>
                  <a:cubicBezTo>
                    <a:pt x="7" y="8"/>
                    <a:pt x="7" y="8"/>
                    <a:pt x="6" y="9"/>
                  </a:cubicBezTo>
                  <a:cubicBezTo>
                    <a:pt x="6" y="9"/>
                    <a:pt x="6" y="8"/>
                    <a:pt x="5" y="8"/>
                  </a:cubicBezTo>
                  <a:cubicBezTo>
                    <a:pt x="5" y="8"/>
                    <a:pt x="5" y="9"/>
                    <a:pt x="4" y="9"/>
                  </a:cubicBezTo>
                  <a:cubicBezTo>
                    <a:pt x="4" y="7"/>
                    <a:pt x="3" y="8"/>
                    <a:pt x="2" y="9"/>
                  </a:cubicBezTo>
                  <a:cubicBezTo>
                    <a:pt x="2" y="11"/>
                    <a:pt x="0" y="12"/>
                    <a:pt x="1" y="10"/>
                  </a:cubicBezTo>
                  <a:cubicBezTo>
                    <a:pt x="2" y="7"/>
                    <a:pt x="10" y="1"/>
                    <a:pt x="7" y="7"/>
                  </a:cubicBezTo>
                  <a:cubicBezTo>
                    <a:pt x="10" y="5"/>
                    <a:pt x="12" y="2"/>
                    <a:pt x="14" y="3"/>
                  </a:cubicBezTo>
                  <a:cubicBezTo>
                    <a:pt x="14" y="2"/>
                    <a:pt x="15" y="1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6" name="Freeform 556"/>
            <p:cNvSpPr>
              <a:spLocks noEditPoints="1"/>
            </p:cNvSpPr>
            <p:nvPr/>
          </p:nvSpPr>
          <p:spPr bwMode="auto">
            <a:xfrm>
              <a:off x="3672" y="1772"/>
              <a:ext cx="36" cy="33"/>
            </a:xfrm>
            <a:custGeom>
              <a:avLst/>
              <a:gdLst>
                <a:gd name="T0" fmla="*/ 15 w 21"/>
                <a:gd name="T1" fmla="*/ 19 h 19"/>
                <a:gd name="T2" fmla="*/ 15 w 21"/>
                <a:gd name="T3" fmla="*/ 18 h 19"/>
                <a:gd name="T4" fmla="*/ 14 w 21"/>
                <a:gd name="T5" fmla="*/ 17 h 19"/>
                <a:gd name="T6" fmla="*/ 9 w 21"/>
                <a:gd name="T7" fmla="*/ 14 h 19"/>
                <a:gd name="T8" fmla="*/ 9 w 21"/>
                <a:gd name="T9" fmla="*/ 11 h 19"/>
                <a:gd name="T10" fmla="*/ 9 w 21"/>
                <a:gd name="T11" fmla="*/ 9 h 19"/>
                <a:gd name="T12" fmla="*/ 8 w 21"/>
                <a:gd name="T13" fmla="*/ 10 h 19"/>
                <a:gd name="T14" fmla="*/ 8 w 21"/>
                <a:gd name="T15" fmla="*/ 12 h 19"/>
                <a:gd name="T16" fmla="*/ 6 w 21"/>
                <a:gd name="T17" fmla="*/ 11 h 19"/>
                <a:gd name="T18" fmla="*/ 5 w 21"/>
                <a:gd name="T19" fmla="*/ 13 h 19"/>
                <a:gd name="T20" fmla="*/ 4 w 21"/>
                <a:gd name="T21" fmla="*/ 11 h 19"/>
                <a:gd name="T22" fmla="*/ 4 w 21"/>
                <a:gd name="T23" fmla="*/ 11 h 19"/>
                <a:gd name="T24" fmla="*/ 2 w 21"/>
                <a:gd name="T25" fmla="*/ 13 h 19"/>
                <a:gd name="T26" fmla="*/ 1 w 21"/>
                <a:gd name="T27" fmla="*/ 12 h 19"/>
                <a:gd name="T28" fmla="*/ 1 w 21"/>
                <a:gd name="T29" fmla="*/ 10 h 19"/>
                <a:gd name="T30" fmla="*/ 8 w 21"/>
                <a:gd name="T31" fmla="*/ 5 h 19"/>
                <a:gd name="T32" fmla="*/ 10 w 21"/>
                <a:gd name="T33" fmla="*/ 5 h 19"/>
                <a:gd name="T34" fmla="*/ 10 w 21"/>
                <a:gd name="T35" fmla="*/ 6 h 19"/>
                <a:gd name="T36" fmla="*/ 10 w 21"/>
                <a:gd name="T37" fmla="*/ 5 h 19"/>
                <a:gd name="T38" fmla="*/ 14 w 21"/>
                <a:gd name="T39" fmla="*/ 3 h 19"/>
                <a:gd name="T40" fmla="*/ 14 w 21"/>
                <a:gd name="T41" fmla="*/ 1 h 19"/>
                <a:gd name="T42" fmla="*/ 14 w 21"/>
                <a:gd name="T43" fmla="*/ 0 h 19"/>
                <a:gd name="T44" fmla="*/ 15 w 21"/>
                <a:gd name="T45" fmla="*/ 0 h 19"/>
                <a:gd name="T46" fmla="*/ 19 w 21"/>
                <a:gd name="T47" fmla="*/ 2 h 19"/>
                <a:gd name="T48" fmla="*/ 19 w 21"/>
                <a:gd name="T49" fmla="*/ 14 h 19"/>
                <a:gd name="T50" fmla="*/ 18 w 21"/>
                <a:gd name="T51" fmla="*/ 18 h 19"/>
                <a:gd name="T52" fmla="*/ 17 w 21"/>
                <a:gd name="T53" fmla="*/ 12 h 19"/>
                <a:gd name="T54" fmla="*/ 17 w 21"/>
                <a:gd name="T55" fmla="*/ 14 h 19"/>
                <a:gd name="T56" fmla="*/ 16 w 21"/>
                <a:gd name="T57" fmla="*/ 18 h 19"/>
                <a:gd name="T58" fmla="*/ 15 w 21"/>
                <a:gd name="T59" fmla="*/ 19 h 19"/>
                <a:gd name="T60" fmla="*/ 10 w 21"/>
                <a:gd name="T61" fmla="*/ 8 h 19"/>
                <a:gd name="T62" fmla="*/ 11 w 21"/>
                <a:gd name="T63" fmla="*/ 11 h 19"/>
                <a:gd name="T64" fmla="*/ 11 w 21"/>
                <a:gd name="T65" fmla="*/ 13 h 19"/>
                <a:gd name="T66" fmla="*/ 14 w 21"/>
                <a:gd name="T67" fmla="*/ 15 h 19"/>
                <a:gd name="T68" fmla="*/ 15 w 21"/>
                <a:gd name="T69" fmla="*/ 14 h 19"/>
                <a:gd name="T70" fmla="*/ 17 w 21"/>
                <a:gd name="T71" fmla="*/ 10 h 19"/>
                <a:gd name="T72" fmla="*/ 18 w 21"/>
                <a:gd name="T73" fmla="*/ 9 h 19"/>
                <a:gd name="T74" fmla="*/ 18 w 21"/>
                <a:gd name="T75" fmla="*/ 10 h 19"/>
                <a:gd name="T76" fmla="*/ 17 w 21"/>
                <a:gd name="T77" fmla="*/ 3 h 19"/>
                <a:gd name="T78" fmla="*/ 16 w 21"/>
                <a:gd name="T79" fmla="*/ 3 h 19"/>
                <a:gd name="T80" fmla="*/ 16 w 21"/>
                <a:gd name="T81" fmla="*/ 3 h 19"/>
                <a:gd name="T82" fmla="*/ 16 w 21"/>
                <a:gd name="T83" fmla="*/ 4 h 19"/>
                <a:gd name="T84" fmla="*/ 17 w 21"/>
                <a:gd name="T85" fmla="*/ 5 h 19"/>
                <a:gd name="T86" fmla="*/ 15 w 21"/>
                <a:gd name="T87" fmla="*/ 5 h 19"/>
                <a:gd name="T88" fmla="*/ 11 w 21"/>
                <a:gd name="T89" fmla="*/ 7 h 19"/>
                <a:gd name="T90" fmla="*/ 10 w 21"/>
                <a:gd name="T91" fmla="*/ 8 h 19"/>
                <a:gd name="T92" fmla="*/ 5 w 21"/>
                <a:gd name="T93" fmla="*/ 8 h 19"/>
                <a:gd name="T94" fmla="*/ 6 w 21"/>
                <a:gd name="T95" fmla="*/ 8 h 19"/>
                <a:gd name="T96" fmla="*/ 7 w 21"/>
                <a:gd name="T97" fmla="*/ 7 h 19"/>
                <a:gd name="T98" fmla="*/ 7 w 21"/>
                <a:gd name="T99" fmla="*/ 8 h 19"/>
                <a:gd name="T100" fmla="*/ 7 w 21"/>
                <a:gd name="T101" fmla="*/ 8 h 19"/>
                <a:gd name="T102" fmla="*/ 7 w 21"/>
                <a:gd name="T103" fmla="*/ 8 h 19"/>
                <a:gd name="T104" fmla="*/ 8 w 21"/>
                <a:gd name="T105" fmla="*/ 7 h 19"/>
                <a:gd name="T106" fmla="*/ 8 w 21"/>
                <a:gd name="T107" fmla="*/ 7 h 19"/>
                <a:gd name="T108" fmla="*/ 5 w 21"/>
                <a:gd name="T10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" h="19">
                  <a:moveTo>
                    <a:pt x="15" y="19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2" y="17"/>
                    <a:pt x="10" y="16"/>
                    <a:pt x="9" y="14"/>
                  </a:cubicBezTo>
                  <a:cubicBezTo>
                    <a:pt x="9" y="13"/>
                    <a:pt x="9" y="12"/>
                    <a:pt x="9" y="11"/>
                  </a:cubicBezTo>
                  <a:cubicBezTo>
                    <a:pt x="9" y="10"/>
                    <a:pt x="9" y="10"/>
                    <a:pt x="9" y="9"/>
                  </a:cubicBezTo>
                  <a:cubicBezTo>
                    <a:pt x="9" y="10"/>
                    <a:pt x="8" y="10"/>
                    <a:pt x="8" y="10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3" y="13"/>
                    <a:pt x="2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0" y="12"/>
                    <a:pt x="1" y="11"/>
                    <a:pt x="1" y="10"/>
                  </a:cubicBezTo>
                  <a:cubicBezTo>
                    <a:pt x="2" y="9"/>
                    <a:pt x="6" y="5"/>
                    <a:pt x="8" y="5"/>
                  </a:cubicBezTo>
                  <a:cubicBezTo>
                    <a:pt x="9" y="5"/>
                    <a:pt x="9" y="5"/>
                    <a:pt x="10" y="5"/>
                  </a:cubicBezTo>
                  <a:cubicBezTo>
                    <a:pt x="10" y="5"/>
                    <a:pt x="10" y="5"/>
                    <a:pt x="10" y="6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4"/>
                    <a:pt x="13" y="3"/>
                    <a:pt x="14" y="3"/>
                  </a:cubicBezTo>
                  <a:cubicBezTo>
                    <a:pt x="14" y="2"/>
                    <a:pt x="14" y="2"/>
                    <a:pt x="1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8" y="1"/>
                    <a:pt x="19" y="2"/>
                  </a:cubicBezTo>
                  <a:cubicBezTo>
                    <a:pt x="21" y="5"/>
                    <a:pt x="20" y="11"/>
                    <a:pt x="19" y="1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7" y="13"/>
                    <a:pt x="17" y="14"/>
                  </a:cubicBezTo>
                  <a:cubicBezTo>
                    <a:pt x="17" y="15"/>
                    <a:pt x="18" y="16"/>
                    <a:pt x="16" y="18"/>
                  </a:cubicBezTo>
                  <a:lnTo>
                    <a:pt x="15" y="19"/>
                  </a:lnTo>
                  <a:close/>
                  <a:moveTo>
                    <a:pt x="10" y="8"/>
                  </a:moveTo>
                  <a:cubicBezTo>
                    <a:pt x="11" y="9"/>
                    <a:pt x="11" y="10"/>
                    <a:pt x="11" y="11"/>
                  </a:cubicBezTo>
                  <a:cubicBezTo>
                    <a:pt x="11" y="12"/>
                    <a:pt x="11" y="13"/>
                    <a:pt x="11" y="13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3"/>
                    <a:pt x="14" y="11"/>
                    <a:pt x="17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7"/>
                    <a:pt x="18" y="5"/>
                    <a:pt x="17" y="3"/>
                  </a:cubicBezTo>
                  <a:cubicBezTo>
                    <a:pt x="17" y="3"/>
                    <a:pt x="17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4"/>
                    <a:pt x="13" y="6"/>
                    <a:pt x="11" y="7"/>
                  </a:cubicBezTo>
                  <a:cubicBezTo>
                    <a:pt x="11" y="7"/>
                    <a:pt x="10" y="8"/>
                    <a:pt x="10" y="8"/>
                  </a:cubicBezTo>
                  <a:close/>
                  <a:moveTo>
                    <a:pt x="5" y="8"/>
                  </a:moveTo>
                  <a:cubicBezTo>
                    <a:pt x="5" y="8"/>
                    <a:pt x="6" y="8"/>
                    <a:pt x="6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6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7" name="Freeform 557"/>
            <p:cNvSpPr>
              <a:spLocks/>
            </p:cNvSpPr>
            <p:nvPr/>
          </p:nvSpPr>
          <p:spPr bwMode="auto">
            <a:xfrm>
              <a:off x="3688" y="1770"/>
              <a:ext cx="5" cy="5"/>
            </a:xfrm>
            <a:custGeom>
              <a:avLst/>
              <a:gdLst>
                <a:gd name="T0" fmla="*/ 0 w 3"/>
                <a:gd name="T1" fmla="*/ 1 h 3"/>
                <a:gd name="T2" fmla="*/ 3 w 3"/>
                <a:gd name="T3" fmla="*/ 0 h 3"/>
                <a:gd name="T4" fmla="*/ 0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1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3" y="3"/>
                    <a:pt x="1" y="3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8" name="Freeform 558"/>
            <p:cNvSpPr>
              <a:spLocks/>
            </p:cNvSpPr>
            <p:nvPr/>
          </p:nvSpPr>
          <p:spPr bwMode="auto">
            <a:xfrm>
              <a:off x="3686" y="1769"/>
              <a:ext cx="9" cy="6"/>
            </a:xfrm>
            <a:custGeom>
              <a:avLst/>
              <a:gdLst>
                <a:gd name="T0" fmla="*/ 3 w 5"/>
                <a:gd name="T1" fmla="*/ 4 h 4"/>
                <a:gd name="T2" fmla="*/ 0 w 5"/>
                <a:gd name="T3" fmla="*/ 3 h 4"/>
                <a:gd name="T4" fmla="*/ 0 w 5"/>
                <a:gd name="T5" fmla="*/ 2 h 4"/>
                <a:gd name="T6" fmla="*/ 0 w 5"/>
                <a:gd name="T7" fmla="*/ 2 h 4"/>
                <a:gd name="T8" fmla="*/ 4 w 5"/>
                <a:gd name="T9" fmla="*/ 0 h 4"/>
                <a:gd name="T10" fmla="*/ 5 w 5"/>
                <a:gd name="T11" fmla="*/ 1 h 4"/>
                <a:gd name="T12" fmla="*/ 5 w 5"/>
                <a:gd name="T13" fmla="*/ 1 h 4"/>
                <a:gd name="T14" fmla="*/ 3 w 5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4">
                  <a:moveTo>
                    <a:pt x="3" y="4"/>
                  </a:moveTo>
                  <a:cubicBezTo>
                    <a:pt x="2" y="4"/>
                    <a:pt x="1" y="4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89" name="Freeform 559"/>
            <p:cNvSpPr>
              <a:spLocks/>
            </p:cNvSpPr>
            <p:nvPr/>
          </p:nvSpPr>
          <p:spPr bwMode="auto">
            <a:xfrm>
              <a:off x="3684" y="1763"/>
              <a:ext cx="5" cy="12"/>
            </a:xfrm>
            <a:custGeom>
              <a:avLst/>
              <a:gdLst>
                <a:gd name="T0" fmla="*/ 3 w 3"/>
                <a:gd name="T1" fmla="*/ 0 h 7"/>
                <a:gd name="T2" fmla="*/ 0 w 3"/>
                <a:gd name="T3" fmla="*/ 7 h 7"/>
                <a:gd name="T4" fmla="*/ 3 w 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cubicBezTo>
                    <a:pt x="3" y="3"/>
                    <a:pt x="2" y="5"/>
                    <a:pt x="0" y="7"/>
                  </a:cubicBezTo>
                  <a:cubicBezTo>
                    <a:pt x="0" y="5"/>
                    <a:pt x="2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0" name="Freeform 560"/>
            <p:cNvSpPr>
              <a:spLocks/>
            </p:cNvSpPr>
            <p:nvPr/>
          </p:nvSpPr>
          <p:spPr bwMode="auto">
            <a:xfrm>
              <a:off x="3682" y="1758"/>
              <a:ext cx="9" cy="23"/>
            </a:xfrm>
            <a:custGeom>
              <a:avLst/>
              <a:gdLst>
                <a:gd name="T0" fmla="*/ 0 w 5"/>
                <a:gd name="T1" fmla="*/ 13 h 13"/>
                <a:gd name="T2" fmla="*/ 0 w 5"/>
                <a:gd name="T3" fmla="*/ 10 h 13"/>
                <a:gd name="T4" fmla="*/ 2 w 5"/>
                <a:gd name="T5" fmla="*/ 4 h 13"/>
                <a:gd name="T6" fmla="*/ 3 w 5"/>
                <a:gd name="T7" fmla="*/ 3 h 13"/>
                <a:gd name="T8" fmla="*/ 4 w 5"/>
                <a:gd name="T9" fmla="*/ 0 h 13"/>
                <a:gd name="T10" fmla="*/ 5 w 5"/>
                <a:gd name="T11" fmla="*/ 3 h 13"/>
                <a:gd name="T12" fmla="*/ 3 w 5"/>
                <a:gd name="T13" fmla="*/ 10 h 13"/>
                <a:gd name="T14" fmla="*/ 0 w 5"/>
                <a:gd name="T1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13">
                  <a:moveTo>
                    <a:pt x="0" y="13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6"/>
                    <a:pt x="2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6"/>
                    <a:pt x="4" y="8"/>
                    <a:pt x="3" y="10"/>
                  </a:cubicBez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1" name="Freeform 561"/>
            <p:cNvSpPr>
              <a:spLocks/>
            </p:cNvSpPr>
            <p:nvPr/>
          </p:nvSpPr>
          <p:spPr bwMode="auto">
            <a:xfrm>
              <a:off x="3700" y="1769"/>
              <a:ext cx="0" cy="3"/>
            </a:xfrm>
            <a:custGeom>
              <a:avLst/>
              <a:gdLst>
                <a:gd name="T0" fmla="*/ 1 h 2"/>
                <a:gd name="T1" fmla="*/ 0 h 2"/>
                <a:gd name="T2" fmla="*/ 2 h 2"/>
                <a:gd name="T3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2" name="Freeform 562"/>
            <p:cNvSpPr>
              <a:spLocks/>
            </p:cNvSpPr>
            <p:nvPr/>
          </p:nvSpPr>
          <p:spPr bwMode="auto">
            <a:xfrm>
              <a:off x="3698" y="1763"/>
              <a:ext cx="3" cy="16"/>
            </a:xfrm>
            <a:custGeom>
              <a:avLst/>
              <a:gdLst>
                <a:gd name="T0" fmla="*/ 2 w 2"/>
                <a:gd name="T1" fmla="*/ 9 h 9"/>
                <a:gd name="T2" fmla="*/ 0 w 2"/>
                <a:gd name="T3" fmla="*/ 4 h 9"/>
                <a:gd name="T4" fmla="*/ 2 w 2"/>
                <a:gd name="T5" fmla="*/ 0 h 9"/>
                <a:gd name="T6" fmla="*/ 2 w 2"/>
                <a:gd name="T7" fmla="*/ 3 h 9"/>
                <a:gd name="T8" fmla="*/ 2 w 2"/>
                <a:gd name="T9" fmla="*/ 6 h 9"/>
                <a:gd name="T10" fmla="*/ 2 w 2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9">
                  <a:moveTo>
                    <a:pt x="2" y="9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5"/>
                    <a:pt x="2" y="6"/>
                  </a:cubicBezTo>
                  <a:lnTo>
                    <a:pt x="2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3" name="Freeform 563"/>
            <p:cNvSpPr>
              <a:spLocks/>
            </p:cNvSpPr>
            <p:nvPr/>
          </p:nvSpPr>
          <p:spPr bwMode="auto">
            <a:xfrm>
              <a:off x="3691" y="1762"/>
              <a:ext cx="5" cy="10"/>
            </a:xfrm>
            <a:custGeom>
              <a:avLst/>
              <a:gdLst>
                <a:gd name="T0" fmla="*/ 0 w 3"/>
                <a:gd name="T1" fmla="*/ 0 h 6"/>
                <a:gd name="T2" fmla="*/ 3 w 3"/>
                <a:gd name="T3" fmla="*/ 5 h 6"/>
                <a:gd name="T4" fmla="*/ 2 w 3"/>
                <a:gd name="T5" fmla="*/ 6 h 6"/>
                <a:gd name="T6" fmla="*/ 0 w 3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6">
                  <a:moveTo>
                    <a:pt x="0" y="0"/>
                  </a:moveTo>
                  <a:cubicBezTo>
                    <a:pt x="3" y="1"/>
                    <a:pt x="3" y="3"/>
                    <a:pt x="3" y="5"/>
                  </a:cubicBezTo>
                  <a:cubicBezTo>
                    <a:pt x="3" y="5"/>
                    <a:pt x="3" y="5"/>
                    <a:pt x="2" y="6"/>
                  </a:cubicBezTo>
                  <a:cubicBezTo>
                    <a:pt x="1" y="4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4" name="Freeform 564"/>
            <p:cNvSpPr>
              <a:spLocks/>
            </p:cNvSpPr>
            <p:nvPr/>
          </p:nvSpPr>
          <p:spPr bwMode="auto">
            <a:xfrm>
              <a:off x="3689" y="1760"/>
              <a:ext cx="11" cy="14"/>
            </a:xfrm>
            <a:custGeom>
              <a:avLst/>
              <a:gdLst>
                <a:gd name="T0" fmla="*/ 3 w 6"/>
                <a:gd name="T1" fmla="*/ 8 h 8"/>
                <a:gd name="T2" fmla="*/ 3 w 6"/>
                <a:gd name="T3" fmla="*/ 7 h 8"/>
                <a:gd name="T4" fmla="*/ 0 w 6"/>
                <a:gd name="T5" fmla="*/ 1 h 8"/>
                <a:gd name="T6" fmla="*/ 0 w 6"/>
                <a:gd name="T7" fmla="*/ 0 h 8"/>
                <a:gd name="T8" fmla="*/ 1 w 6"/>
                <a:gd name="T9" fmla="*/ 0 h 8"/>
                <a:gd name="T10" fmla="*/ 5 w 6"/>
                <a:gd name="T11" fmla="*/ 5 h 8"/>
                <a:gd name="T12" fmla="*/ 5 w 6"/>
                <a:gd name="T13" fmla="*/ 6 h 8"/>
                <a:gd name="T14" fmla="*/ 6 w 6"/>
                <a:gd name="T15" fmla="*/ 6 h 8"/>
                <a:gd name="T16" fmla="*/ 5 w 6"/>
                <a:gd name="T17" fmla="*/ 7 h 8"/>
                <a:gd name="T18" fmla="*/ 4 w 6"/>
                <a:gd name="T19" fmla="*/ 7 h 8"/>
                <a:gd name="T20" fmla="*/ 3 w 6"/>
                <a:gd name="T2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8">
                  <a:moveTo>
                    <a:pt x="3" y="8"/>
                  </a:move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3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4" y="1"/>
                    <a:pt x="5" y="3"/>
                    <a:pt x="5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4" y="7"/>
                  </a:cubicBez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5" name="Freeform 565"/>
            <p:cNvSpPr>
              <a:spLocks/>
            </p:cNvSpPr>
            <p:nvPr/>
          </p:nvSpPr>
          <p:spPr bwMode="auto">
            <a:xfrm>
              <a:off x="3676" y="1763"/>
              <a:ext cx="12" cy="16"/>
            </a:xfrm>
            <a:custGeom>
              <a:avLst/>
              <a:gdLst>
                <a:gd name="T0" fmla="*/ 3 w 7"/>
                <a:gd name="T1" fmla="*/ 1 h 9"/>
                <a:gd name="T2" fmla="*/ 4 w 7"/>
                <a:gd name="T3" fmla="*/ 9 h 9"/>
                <a:gd name="T4" fmla="*/ 3 w 7"/>
                <a:gd name="T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9">
                  <a:moveTo>
                    <a:pt x="3" y="1"/>
                  </a:moveTo>
                  <a:cubicBezTo>
                    <a:pt x="7" y="0"/>
                    <a:pt x="5" y="7"/>
                    <a:pt x="4" y="9"/>
                  </a:cubicBezTo>
                  <a:cubicBezTo>
                    <a:pt x="0" y="4"/>
                    <a:pt x="3" y="6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6" name="Freeform 566"/>
            <p:cNvSpPr>
              <a:spLocks noEditPoints="1"/>
            </p:cNvSpPr>
            <p:nvPr/>
          </p:nvSpPr>
          <p:spPr bwMode="auto">
            <a:xfrm>
              <a:off x="3677" y="1763"/>
              <a:ext cx="11" cy="19"/>
            </a:xfrm>
            <a:custGeom>
              <a:avLst/>
              <a:gdLst>
                <a:gd name="T0" fmla="*/ 4 w 6"/>
                <a:gd name="T1" fmla="*/ 11 h 11"/>
                <a:gd name="T2" fmla="*/ 2 w 6"/>
                <a:gd name="T3" fmla="*/ 9 h 11"/>
                <a:gd name="T4" fmla="*/ 1 w 6"/>
                <a:gd name="T5" fmla="*/ 4 h 11"/>
                <a:gd name="T6" fmla="*/ 2 w 6"/>
                <a:gd name="T7" fmla="*/ 1 h 11"/>
                <a:gd name="T8" fmla="*/ 2 w 6"/>
                <a:gd name="T9" fmla="*/ 1 h 11"/>
                <a:gd name="T10" fmla="*/ 2 w 6"/>
                <a:gd name="T11" fmla="*/ 0 h 11"/>
                <a:gd name="T12" fmla="*/ 5 w 6"/>
                <a:gd name="T13" fmla="*/ 1 h 11"/>
                <a:gd name="T14" fmla="*/ 4 w 6"/>
                <a:gd name="T15" fmla="*/ 8 h 11"/>
                <a:gd name="T16" fmla="*/ 4 w 6"/>
                <a:gd name="T17" fmla="*/ 11 h 11"/>
                <a:gd name="T18" fmla="*/ 3 w 6"/>
                <a:gd name="T19" fmla="*/ 2 h 11"/>
                <a:gd name="T20" fmla="*/ 2 w 6"/>
                <a:gd name="T21" fmla="*/ 5 h 11"/>
                <a:gd name="T22" fmla="*/ 3 w 6"/>
                <a:gd name="T23" fmla="*/ 7 h 11"/>
                <a:gd name="T24" fmla="*/ 3 w 6"/>
                <a:gd name="T25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" h="11">
                  <a:moveTo>
                    <a:pt x="4" y="11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6"/>
                    <a:pt x="1" y="4"/>
                  </a:cubicBezTo>
                  <a:cubicBezTo>
                    <a:pt x="1" y="4"/>
                    <a:pt x="1" y="3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6" y="3"/>
                    <a:pt x="5" y="5"/>
                    <a:pt x="4" y="8"/>
                  </a:cubicBezTo>
                  <a:lnTo>
                    <a:pt x="4" y="11"/>
                  </a:lnTo>
                  <a:close/>
                  <a:moveTo>
                    <a:pt x="3" y="2"/>
                  </a:moveTo>
                  <a:cubicBezTo>
                    <a:pt x="3" y="4"/>
                    <a:pt x="3" y="5"/>
                    <a:pt x="2" y="5"/>
                  </a:cubicBezTo>
                  <a:cubicBezTo>
                    <a:pt x="2" y="6"/>
                    <a:pt x="2" y="6"/>
                    <a:pt x="3" y="7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7" name="Freeform 567"/>
            <p:cNvSpPr>
              <a:spLocks/>
            </p:cNvSpPr>
            <p:nvPr/>
          </p:nvSpPr>
          <p:spPr bwMode="auto">
            <a:xfrm>
              <a:off x="3676" y="1758"/>
              <a:ext cx="6" cy="11"/>
            </a:xfrm>
            <a:custGeom>
              <a:avLst/>
              <a:gdLst>
                <a:gd name="T0" fmla="*/ 0 w 4"/>
                <a:gd name="T1" fmla="*/ 0 h 6"/>
                <a:gd name="T2" fmla="*/ 4 w 4"/>
                <a:gd name="T3" fmla="*/ 2 h 6"/>
                <a:gd name="T4" fmla="*/ 0 w 4"/>
                <a:gd name="T5" fmla="*/ 6 h 6"/>
                <a:gd name="T6" fmla="*/ 0 w 4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1" y="1"/>
                    <a:pt x="2" y="2"/>
                    <a:pt x="4" y="2"/>
                  </a:cubicBezTo>
                  <a:cubicBezTo>
                    <a:pt x="4" y="4"/>
                    <a:pt x="2" y="5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8" name="Freeform 568"/>
            <p:cNvSpPr>
              <a:spLocks noEditPoints="1"/>
            </p:cNvSpPr>
            <p:nvPr/>
          </p:nvSpPr>
          <p:spPr bwMode="auto">
            <a:xfrm>
              <a:off x="3672" y="1756"/>
              <a:ext cx="12" cy="16"/>
            </a:xfrm>
            <a:custGeom>
              <a:avLst/>
              <a:gdLst>
                <a:gd name="T0" fmla="*/ 1 w 7"/>
                <a:gd name="T1" fmla="*/ 9 h 9"/>
                <a:gd name="T2" fmla="*/ 0 w 7"/>
                <a:gd name="T3" fmla="*/ 0 h 9"/>
                <a:gd name="T4" fmla="*/ 2 w 7"/>
                <a:gd name="T5" fmla="*/ 1 h 9"/>
                <a:gd name="T6" fmla="*/ 6 w 7"/>
                <a:gd name="T7" fmla="*/ 2 h 9"/>
                <a:gd name="T8" fmla="*/ 7 w 7"/>
                <a:gd name="T9" fmla="*/ 2 h 9"/>
                <a:gd name="T10" fmla="*/ 7 w 7"/>
                <a:gd name="T11" fmla="*/ 3 h 9"/>
                <a:gd name="T12" fmla="*/ 3 w 7"/>
                <a:gd name="T13" fmla="*/ 7 h 9"/>
                <a:gd name="T14" fmla="*/ 2 w 7"/>
                <a:gd name="T15" fmla="*/ 8 h 9"/>
                <a:gd name="T16" fmla="*/ 1 w 7"/>
                <a:gd name="T17" fmla="*/ 9 h 9"/>
                <a:gd name="T18" fmla="*/ 3 w 7"/>
                <a:gd name="T19" fmla="*/ 3 h 9"/>
                <a:gd name="T20" fmla="*/ 3 w 7"/>
                <a:gd name="T21" fmla="*/ 5 h 9"/>
                <a:gd name="T22" fmla="*/ 5 w 7"/>
                <a:gd name="T23" fmla="*/ 4 h 9"/>
                <a:gd name="T24" fmla="*/ 3 w 7"/>
                <a:gd name="T2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9">
                  <a:moveTo>
                    <a:pt x="1" y="9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5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5"/>
                    <a:pt x="5" y="6"/>
                    <a:pt x="3" y="7"/>
                  </a:cubicBezTo>
                  <a:cubicBezTo>
                    <a:pt x="3" y="8"/>
                    <a:pt x="3" y="8"/>
                    <a:pt x="2" y="8"/>
                  </a:cubicBezTo>
                  <a:lnTo>
                    <a:pt x="1" y="9"/>
                  </a:lnTo>
                  <a:close/>
                  <a:moveTo>
                    <a:pt x="3" y="3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4"/>
                    <a:pt x="5" y="4"/>
                  </a:cubicBezTo>
                  <a:cubicBezTo>
                    <a:pt x="4" y="4"/>
                    <a:pt x="3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99" name="Freeform 569"/>
            <p:cNvSpPr>
              <a:spLocks/>
            </p:cNvSpPr>
            <p:nvPr/>
          </p:nvSpPr>
          <p:spPr bwMode="auto">
            <a:xfrm>
              <a:off x="3691" y="1753"/>
              <a:ext cx="9" cy="12"/>
            </a:xfrm>
            <a:custGeom>
              <a:avLst/>
              <a:gdLst>
                <a:gd name="T0" fmla="*/ 0 w 5"/>
                <a:gd name="T1" fmla="*/ 1 h 7"/>
                <a:gd name="T2" fmla="*/ 5 w 5"/>
                <a:gd name="T3" fmla="*/ 7 h 7"/>
                <a:gd name="T4" fmla="*/ 0 w 5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7">
                  <a:moveTo>
                    <a:pt x="0" y="1"/>
                  </a:moveTo>
                  <a:cubicBezTo>
                    <a:pt x="5" y="0"/>
                    <a:pt x="3" y="4"/>
                    <a:pt x="5" y="7"/>
                  </a:cubicBezTo>
                  <a:cubicBezTo>
                    <a:pt x="2" y="7"/>
                    <a:pt x="1" y="3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0" name="Freeform 570"/>
            <p:cNvSpPr>
              <a:spLocks noEditPoints="1"/>
            </p:cNvSpPr>
            <p:nvPr/>
          </p:nvSpPr>
          <p:spPr bwMode="auto">
            <a:xfrm>
              <a:off x="3688" y="1753"/>
              <a:ext cx="15" cy="14"/>
            </a:xfrm>
            <a:custGeom>
              <a:avLst/>
              <a:gdLst>
                <a:gd name="T0" fmla="*/ 9 w 9"/>
                <a:gd name="T1" fmla="*/ 8 h 8"/>
                <a:gd name="T2" fmla="*/ 7 w 9"/>
                <a:gd name="T3" fmla="*/ 8 h 8"/>
                <a:gd name="T4" fmla="*/ 2 w 9"/>
                <a:gd name="T5" fmla="*/ 3 h 8"/>
                <a:gd name="T6" fmla="*/ 1 w 9"/>
                <a:gd name="T7" fmla="*/ 1 h 8"/>
                <a:gd name="T8" fmla="*/ 0 w 9"/>
                <a:gd name="T9" fmla="*/ 0 h 8"/>
                <a:gd name="T10" fmla="*/ 2 w 9"/>
                <a:gd name="T11" fmla="*/ 0 h 8"/>
                <a:gd name="T12" fmla="*/ 3 w 9"/>
                <a:gd name="T13" fmla="*/ 0 h 8"/>
                <a:gd name="T14" fmla="*/ 7 w 9"/>
                <a:gd name="T15" fmla="*/ 4 h 8"/>
                <a:gd name="T16" fmla="*/ 8 w 9"/>
                <a:gd name="T17" fmla="*/ 6 h 8"/>
                <a:gd name="T18" fmla="*/ 9 w 9"/>
                <a:gd name="T19" fmla="*/ 8 h 8"/>
                <a:gd name="T20" fmla="*/ 4 w 9"/>
                <a:gd name="T21" fmla="*/ 2 h 8"/>
                <a:gd name="T22" fmla="*/ 4 w 9"/>
                <a:gd name="T23" fmla="*/ 2 h 8"/>
                <a:gd name="T24" fmla="*/ 6 w 9"/>
                <a:gd name="T25" fmla="*/ 5 h 8"/>
                <a:gd name="T26" fmla="*/ 5 w 9"/>
                <a:gd name="T27" fmla="*/ 4 h 8"/>
                <a:gd name="T28" fmla="*/ 4 w 9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8">
                  <a:moveTo>
                    <a:pt x="9" y="8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4" y="8"/>
                    <a:pt x="3" y="5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7" y="0"/>
                    <a:pt x="7" y="2"/>
                    <a:pt x="7" y="4"/>
                  </a:cubicBezTo>
                  <a:cubicBezTo>
                    <a:pt x="8" y="4"/>
                    <a:pt x="8" y="5"/>
                    <a:pt x="8" y="6"/>
                  </a:cubicBezTo>
                  <a:lnTo>
                    <a:pt x="9" y="8"/>
                  </a:lnTo>
                  <a:close/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5" y="4"/>
                    <a:pt x="6" y="5"/>
                  </a:cubicBezTo>
                  <a:cubicBezTo>
                    <a:pt x="6" y="5"/>
                    <a:pt x="5" y="4"/>
                    <a:pt x="5" y="4"/>
                  </a:cubicBezTo>
                  <a:cubicBezTo>
                    <a:pt x="5" y="2"/>
                    <a:pt x="5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1" name="Freeform 571"/>
            <p:cNvSpPr>
              <a:spLocks/>
            </p:cNvSpPr>
            <p:nvPr/>
          </p:nvSpPr>
          <p:spPr bwMode="auto">
            <a:xfrm>
              <a:off x="3682" y="1753"/>
              <a:ext cx="7" cy="7"/>
            </a:xfrm>
            <a:custGeom>
              <a:avLst/>
              <a:gdLst>
                <a:gd name="T0" fmla="*/ 1 w 4"/>
                <a:gd name="T1" fmla="*/ 0 h 4"/>
                <a:gd name="T2" fmla="*/ 4 w 4"/>
                <a:gd name="T3" fmla="*/ 4 h 4"/>
                <a:gd name="T4" fmla="*/ 0 w 4"/>
                <a:gd name="T5" fmla="*/ 3 h 4"/>
                <a:gd name="T6" fmla="*/ 1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2" y="1"/>
                    <a:pt x="3" y="2"/>
                    <a:pt x="4" y="4"/>
                  </a:cubicBezTo>
                  <a:cubicBezTo>
                    <a:pt x="3" y="3"/>
                    <a:pt x="2" y="2"/>
                    <a:pt x="0" y="3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2" name="Freeform 572"/>
            <p:cNvSpPr>
              <a:spLocks/>
            </p:cNvSpPr>
            <p:nvPr/>
          </p:nvSpPr>
          <p:spPr bwMode="auto">
            <a:xfrm>
              <a:off x="3681" y="1751"/>
              <a:ext cx="12" cy="18"/>
            </a:xfrm>
            <a:custGeom>
              <a:avLst/>
              <a:gdLst>
                <a:gd name="T0" fmla="*/ 7 w 7"/>
                <a:gd name="T1" fmla="*/ 10 h 10"/>
                <a:gd name="T2" fmla="*/ 4 w 7"/>
                <a:gd name="T3" fmla="*/ 5 h 10"/>
                <a:gd name="T4" fmla="*/ 2 w 7"/>
                <a:gd name="T5" fmla="*/ 5 h 10"/>
                <a:gd name="T6" fmla="*/ 0 w 7"/>
                <a:gd name="T7" fmla="*/ 6 h 10"/>
                <a:gd name="T8" fmla="*/ 1 w 7"/>
                <a:gd name="T9" fmla="*/ 4 h 10"/>
                <a:gd name="T10" fmla="*/ 1 w 7"/>
                <a:gd name="T11" fmla="*/ 3 h 10"/>
                <a:gd name="T12" fmla="*/ 1 w 7"/>
                <a:gd name="T13" fmla="*/ 1 h 10"/>
                <a:gd name="T14" fmla="*/ 1 w 7"/>
                <a:gd name="T15" fmla="*/ 0 h 10"/>
                <a:gd name="T16" fmla="*/ 2 w 7"/>
                <a:gd name="T17" fmla="*/ 1 h 10"/>
                <a:gd name="T18" fmla="*/ 6 w 7"/>
                <a:gd name="T19" fmla="*/ 5 h 10"/>
                <a:gd name="T20" fmla="*/ 7 w 7"/>
                <a:gd name="T2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0">
                  <a:moveTo>
                    <a:pt x="7" y="1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4"/>
                    <a:pt x="2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3"/>
                    <a:pt x="1" y="3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4" y="2"/>
                    <a:pt x="5" y="3"/>
                    <a:pt x="6" y="5"/>
                  </a:cubicBezTo>
                  <a:lnTo>
                    <a:pt x="7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3" name="Freeform 573"/>
            <p:cNvSpPr>
              <a:spLocks/>
            </p:cNvSpPr>
            <p:nvPr/>
          </p:nvSpPr>
          <p:spPr bwMode="auto">
            <a:xfrm>
              <a:off x="3676" y="1753"/>
              <a:ext cx="1" cy="3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2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1" y="0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4" name="Freeform 574"/>
            <p:cNvSpPr>
              <a:spLocks/>
            </p:cNvSpPr>
            <p:nvPr/>
          </p:nvSpPr>
          <p:spPr bwMode="auto">
            <a:xfrm>
              <a:off x="3674" y="1753"/>
              <a:ext cx="3" cy="12"/>
            </a:xfrm>
            <a:custGeom>
              <a:avLst/>
              <a:gdLst>
                <a:gd name="T0" fmla="*/ 0 w 2"/>
                <a:gd name="T1" fmla="*/ 7 h 7"/>
                <a:gd name="T2" fmla="*/ 0 w 2"/>
                <a:gd name="T3" fmla="*/ 1 h 7"/>
                <a:gd name="T4" fmla="*/ 0 w 2"/>
                <a:gd name="T5" fmla="*/ 1 h 7"/>
                <a:gd name="T6" fmla="*/ 0 w 2"/>
                <a:gd name="T7" fmla="*/ 1 h 7"/>
                <a:gd name="T8" fmla="*/ 1 w 2"/>
                <a:gd name="T9" fmla="*/ 0 h 7"/>
                <a:gd name="T10" fmla="*/ 1 w 2"/>
                <a:gd name="T11" fmla="*/ 0 h 7"/>
                <a:gd name="T12" fmla="*/ 2 w 2"/>
                <a:gd name="T13" fmla="*/ 0 h 7"/>
                <a:gd name="T14" fmla="*/ 2 w 2"/>
                <a:gd name="T15" fmla="*/ 3 h 7"/>
                <a:gd name="T16" fmla="*/ 0 w 2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0" y="7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2"/>
                    <a:pt x="2" y="3"/>
                  </a:cubicBez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5" name="Freeform 575"/>
            <p:cNvSpPr>
              <a:spLocks/>
            </p:cNvSpPr>
            <p:nvPr/>
          </p:nvSpPr>
          <p:spPr bwMode="auto">
            <a:xfrm>
              <a:off x="3674" y="1746"/>
              <a:ext cx="2" cy="4"/>
            </a:xfrm>
            <a:custGeom>
              <a:avLst/>
              <a:gdLst>
                <a:gd name="T0" fmla="*/ 0 w 1"/>
                <a:gd name="T1" fmla="*/ 1 h 2"/>
                <a:gd name="T2" fmla="*/ 1 w 1"/>
                <a:gd name="T3" fmla="*/ 2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1" y="2"/>
                  </a:cubicBezTo>
                  <a:cubicBezTo>
                    <a:pt x="1" y="2"/>
                    <a:pt x="1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6" name="Freeform 576"/>
            <p:cNvSpPr>
              <a:spLocks/>
            </p:cNvSpPr>
            <p:nvPr/>
          </p:nvSpPr>
          <p:spPr bwMode="auto">
            <a:xfrm>
              <a:off x="3670" y="1746"/>
              <a:ext cx="9" cy="9"/>
            </a:xfrm>
            <a:custGeom>
              <a:avLst/>
              <a:gdLst>
                <a:gd name="T0" fmla="*/ 5 w 5"/>
                <a:gd name="T1" fmla="*/ 5 h 5"/>
                <a:gd name="T2" fmla="*/ 2 w 5"/>
                <a:gd name="T3" fmla="*/ 3 h 5"/>
                <a:gd name="T4" fmla="*/ 2 w 5"/>
                <a:gd name="T5" fmla="*/ 2 h 5"/>
                <a:gd name="T6" fmla="*/ 0 w 5"/>
                <a:gd name="T7" fmla="*/ 1 h 5"/>
                <a:gd name="T8" fmla="*/ 2 w 5"/>
                <a:gd name="T9" fmla="*/ 1 h 5"/>
                <a:gd name="T10" fmla="*/ 3 w 5"/>
                <a:gd name="T11" fmla="*/ 0 h 5"/>
                <a:gd name="T12" fmla="*/ 4 w 5"/>
                <a:gd name="T13" fmla="*/ 2 h 5"/>
                <a:gd name="T14" fmla="*/ 5 w 5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4" y="0"/>
                    <a:pt x="4" y="1"/>
                    <a:pt x="4" y="2"/>
                  </a:cubicBez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7" name="Freeform 577"/>
            <p:cNvSpPr>
              <a:spLocks/>
            </p:cNvSpPr>
            <p:nvPr/>
          </p:nvSpPr>
          <p:spPr bwMode="auto">
            <a:xfrm>
              <a:off x="3674" y="1737"/>
              <a:ext cx="2" cy="2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1" y="0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8" name="Freeform 578"/>
            <p:cNvSpPr>
              <a:spLocks/>
            </p:cNvSpPr>
            <p:nvPr/>
          </p:nvSpPr>
          <p:spPr bwMode="auto">
            <a:xfrm>
              <a:off x="3672" y="1736"/>
              <a:ext cx="5" cy="10"/>
            </a:xfrm>
            <a:custGeom>
              <a:avLst/>
              <a:gdLst>
                <a:gd name="T0" fmla="*/ 2 w 3"/>
                <a:gd name="T1" fmla="*/ 6 h 6"/>
                <a:gd name="T2" fmla="*/ 1 w 3"/>
                <a:gd name="T3" fmla="*/ 2 h 6"/>
                <a:gd name="T4" fmla="*/ 1 w 3"/>
                <a:gd name="T5" fmla="*/ 2 h 6"/>
                <a:gd name="T6" fmla="*/ 0 w 3"/>
                <a:gd name="T7" fmla="*/ 1 h 6"/>
                <a:gd name="T8" fmla="*/ 0 w 3"/>
                <a:gd name="T9" fmla="*/ 1 h 6"/>
                <a:gd name="T10" fmla="*/ 1 w 3"/>
                <a:gd name="T11" fmla="*/ 0 h 6"/>
                <a:gd name="T12" fmla="*/ 1 w 3"/>
                <a:gd name="T13" fmla="*/ 0 h 6"/>
                <a:gd name="T14" fmla="*/ 2 w 3"/>
                <a:gd name="T15" fmla="*/ 0 h 6"/>
                <a:gd name="T16" fmla="*/ 3 w 3"/>
                <a:gd name="T17" fmla="*/ 2 h 6"/>
                <a:gd name="T18" fmla="*/ 2 w 3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2"/>
                  </a:cubicBezTo>
                  <a:lnTo>
                    <a:pt x="2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09" name="Freeform 579"/>
            <p:cNvSpPr>
              <a:spLocks/>
            </p:cNvSpPr>
            <p:nvPr/>
          </p:nvSpPr>
          <p:spPr bwMode="auto">
            <a:xfrm>
              <a:off x="3660" y="1712"/>
              <a:ext cx="29" cy="43"/>
            </a:xfrm>
            <a:custGeom>
              <a:avLst/>
              <a:gdLst>
                <a:gd name="T0" fmla="*/ 10 w 17"/>
                <a:gd name="T1" fmla="*/ 1 h 25"/>
                <a:gd name="T2" fmla="*/ 10 w 17"/>
                <a:gd name="T3" fmla="*/ 8 h 25"/>
                <a:gd name="T4" fmla="*/ 7 w 17"/>
                <a:gd name="T5" fmla="*/ 14 h 25"/>
                <a:gd name="T6" fmla="*/ 9 w 17"/>
                <a:gd name="T7" fmla="*/ 19 h 25"/>
                <a:gd name="T8" fmla="*/ 13 w 17"/>
                <a:gd name="T9" fmla="*/ 20 h 25"/>
                <a:gd name="T10" fmla="*/ 14 w 17"/>
                <a:gd name="T11" fmla="*/ 19 h 25"/>
                <a:gd name="T12" fmla="*/ 16 w 17"/>
                <a:gd name="T13" fmla="*/ 20 h 25"/>
                <a:gd name="T14" fmla="*/ 15 w 17"/>
                <a:gd name="T15" fmla="*/ 20 h 25"/>
                <a:gd name="T16" fmla="*/ 17 w 17"/>
                <a:gd name="T17" fmla="*/ 25 h 25"/>
                <a:gd name="T18" fmla="*/ 16 w 17"/>
                <a:gd name="T19" fmla="*/ 23 h 25"/>
                <a:gd name="T20" fmla="*/ 11 w 17"/>
                <a:gd name="T21" fmla="*/ 19 h 25"/>
                <a:gd name="T22" fmla="*/ 11 w 17"/>
                <a:gd name="T23" fmla="*/ 22 h 25"/>
                <a:gd name="T24" fmla="*/ 9 w 17"/>
                <a:gd name="T25" fmla="*/ 19 h 25"/>
                <a:gd name="T26" fmla="*/ 6 w 17"/>
                <a:gd name="T27" fmla="*/ 20 h 25"/>
                <a:gd name="T28" fmla="*/ 5 w 17"/>
                <a:gd name="T29" fmla="*/ 16 h 25"/>
                <a:gd name="T30" fmla="*/ 3 w 17"/>
                <a:gd name="T31" fmla="*/ 16 h 25"/>
                <a:gd name="T32" fmla="*/ 3 w 17"/>
                <a:gd name="T33" fmla="*/ 17 h 25"/>
                <a:gd name="T34" fmla="*/ 0 w 17"/>
                <a:gd name="T35" fmla="*/ 10 h 25"/>
                <a:gd name="T36" fmla="*/ 3 w 17"/>
                <a:gd name="T37" fmla="*/ 1 h 25"/>
                <a:gd name="T38" fmla="*/ 10 w 17"/>
                <a:gd name="T3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" h="25">
                  <a:moveTo>
                    <a:pt x="10" y="1"/>
                  </a:moveTo>
                  <a:cubicBezTo>
                    <a:pt x="10" y="2"/>
                    <a:pt x="11" y="7"/>
                    <a:pt x="10" y="8"/>
                  </a:cubicBezTo>
                  <a:cubicBezTo>
                    <a:pt x="10" y="10"/>
                    <a:pt x="7" y="11"/>
                    <a:pt x="7" y="14"/>
                  </a:cubicBezTo>
                  <a:cubicBezTo>
                    <a:pt x="6" y="15"/>
                    <a:pt x="8" y="19"/>
                    <a:pt x="9" y="19"/>
                  </a:cubicBezTo>
                  <a:cubicBezTo>
                    <a:pt x="11" y="19"/>
                    <a:pt x="12" y="16"/>
                    <a:pt x="13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6" y="19"/>
                    <a:pt x="16" y="20"/>
                  </a:cubicBezTo>
                  <a:cubicBezTo>
                    <a:pt x="16" y="20"/>
                    <a:pt x="15" y="20"/>
                    <a:pt x="15" y="20"/>
                  </a:cubicBezTo>
                  <a:cubicBezTo>
                    <a:pt x="16" y="22"/>
                    <a:pt x="17" y="23"/>
                    <a:pt x="17" y="25"/>
                  </a:cubicBezTo>
                  <a:cubicBezTo>
                    <a:pt x="17" y="24"/>
                    <a:pt x="16" y="24"/>
                    <a:pt x="16" y="23"/>
                  </a:cubicBezTo>
                  <a:cubicBezTo>
                    <a:pt x="14" y="23"/>
                    <a:pt x="13" y="20"/>
                    <a:pt x="11" y="19"/>
                  </a:cubicBezTo>
                  <a:cubicBezTo>
                    <a:pt x="11" y="20"/>
                    <a:pt x="11" y="21"/>
                    <a:pt x="11" y="22"/>
                  </a:cubicBezTo>
                  <a:cubicBezTo>
                    <a:pt x="11" y="21"/>
                    <a:pt x="10" y="20"/>
                    <a:pt x="9" y="19"/>
                  </a:cubicBezTo>
                  <a:cubicBezTo>
                    <a:pt x="8" y="19"/>
                    <a:pt x="7" y="20"/>
                    <a:pt x="6" y="20"/>
                  </a:cubicBezTo>
                  <a:cubicBezTo>
                    <a:pt x="4" y="19"/>
                    <a:pt x="2" y="19"/>
                    <a:pt x="5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3" y="17"/>
                    <a:pt x="3" y="17"/>
                  </a:cubicBezTo>
                  <a:cubicBezTo>
                    <a:pt x="1" y="15"/>
                    <a:pt x="1" y="13"/>
                    <a:pt x="0" y="10"/>
                  </a:cubicBezTo>
                  <a:cubicBezTo>
                    <a:pt x="4" y="12"/>
                    <a:pt x="3" y="3"/>
                    <a:pt x="3" y="1"/>
                  </a:cubicBezTo>
                  <a:cubicBezTo>
                    <a:pt x="3" y="0"/>
                    <a:pt x="9" y="1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0" name="Freeform 580"/>
            <p:cNvSpPr>
              <a:spLocks noEditPoints="1"/>
            </p:cNvSpPr>
            <p:nvPr/>
          </p:nvSpPr>
          <p:spPr bwMode="auto">
            <a:xfrm>
              <a:off x="3658" y="1710"/>
              <a:ext cx="33" cy="55"/>
            </a:xfrm>
            <a:custGeom>
              <a:avLst/>
              <a:gdLst>
                <a:gd name="T0" fmla="*/ 17 w 19"/>
                <a:gd name="T1" fmla="*/ 26 h 32"/>
                <a:gd name="T2" fmla="*/ 14 w 19"/>
                <a:gd name="T3" fmla="*/ 24 h 32"/>
                <a:gd name="T4" fmla="*/ 14 w 19"/>
                <a:gd name="T5" fmla="*/ 24 h 32"/>
                <a:gd name="T6" fmla="*/ 15 w 19"/>
                <a:gd name="T7" fmla="*/ 27 h 32"/>
                <a:gd name="T8" fmla="*/ 11 w 19"/>
                <a:gd name="T9" fmla="*/ 23 h 32"/>
                <a:gd name="T10" fmla="*/ 8 w 19"/>
                <a:gd name="T11" fmla="*/ 22 h 32"/>
                <a:gd name="T12" fmla="*/ 7 w 19"/>
                <a:gd name="T13" fmla="*/ 22 h 32"/>
                <a:gd name="T14" fmla="*/ 4 w 19"/>
                <a:gd name="T15" fmla="*/ 20 h 32"/>
                <a:gd name="T16" fmla="*/ 3 w 19"/>
                <a:gd name="T17" fmla="*/ 19 h 32"/>
                <a:gd name="T18" fmla="*/ 0 w 19"/>
                <a:gd name="T19" fmla="*/ 10 h 32"/>
                <a:gd name="T20" fmla="*/ 2 w 19"/>
                <a:gd name="T21" fmla="*/ 10 h 32"/>
                <a:gd name="T22" fmla="*/ 3 w 19"/>
                <a:gd name="T23" fmla="*/ 2 h 32"/>
                <a:gd name="T24" fmla="*/ 8 w 19"/>
                <a:gd name="T25" fmla="*/ 1 h 32"/>
                <a:gd name="T26" fmla="*/ 12 w 19"/>
                <a:gd name="T27" fmla="*/ 0 h 32"/>
                <a:gd name="T28" fmla="*/ 12 w 19"/>
                <a:gd name="T29" fmla="*/ 5 h 32"/>
                <a:gd name="T30" fmla="*/ 10 w 19"/>
                <a:gd name="T31" fmla="*/ 12 h 32"/>
                <a:gd name="T32" fmla="*/ 10 w 19"/>
                <a:gd name="T33" fmla="*/ 19 h 32"/>
                <a:gd name="T34" fmla="*/ 10 w 19"/>
                <a:gd name="T35" fmla="*/ 18 h 32"/>
                <a:gd name="T36" fmla="*/ 11 w 19"/>
                <a:gd name="T37" fmla="*/ 19 h 32"/>
                <a:gd name="T38" fmla="*/ 14 w 19"/>
                <a:gd name="T39" fmla="*/ 19 h 32"/>
                <a:gd name="T40" fmla="*/ 18 w 19"/>
                <a:gd name="T41" fmla="*/ 20 h 32"/>
                <a:gd name="T42" fmla="*/ 18 w 19"/>
                <a:gd name="T43" fmla="*/ 22 h 32"/>
                <a:gd name="T44" fmla="*/ 17 w 19"/>
                <a:gd name="T45" fmla="*/ 32 h 32"/>
                <a:gd name="T46" fmla="*/ 6 w 19"/>
                <a:gd name="T47" fmla="*/ 18 h 32"/>
                <a:gd name="T48" fmla="*/ 7 w 19"/>
                <a:gd name="T49" fmla="*/ 20 h 32"/>
                <a:gd name="T50" fmla="*/ 8 w 19"/>
                <a:gd name="T51" fmla="*/ 20 h 32"/>
                <a:gd name="T52" fmla="*/ 4 w 19"/>
                <a:gd name="T53" fmla="*/ 16 h 32"/>
                <a:gd name="T54" fmla="*/ 7 w 19"/>
                <a:gd name="T55" fmla="*/ 14 h 32"/>
                <a:gd name="T56" fmla="*/ 11 w 19"/>
                <a:gd name="T57" fmla="*/ 8 h 32"/>
                <a:gd name="T58" fmla="*/ 10 w 19"/>
                <a:gd name="T59" fmla="*/ 3 h 32"/>
                <a:gd name="T60" fmla="*/ 5 w 19"/>
                <a:gd name="T61" fmla="*/ 3 h 32"/>
                <a:gd name="T62" fmla="*/ 2 w 19"/>
                <a:gd name="T63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" h="32">
                  <a:moveTo>
                    <a:pt x="17" y="32"/>
                  </a:move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5"/>
                    <a:pt x="17" y="25"/>
                  </a:cubicBezTo>
                  <a:cubicBezTo>
                    <a:pt x="16" y="25"/>
                    <a:pt x="15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3"/>
                    <a:pt x="11" y="23"/>
                  </a:cubicBezTo>
                  <a:cubicBezTo>
                    <a:pt x="10" y="22"/>
                    <a:pt x="10" y="21"/>
                    <a:pt x="9" y="21"/>
                  </a:cubicBezTo>
                  <a:cubicBezTo>
                    <a:pt x="9" y="21"/>
                    <a:pt x="9" y="22"/>
                    <a:pt x="8" y="22"/>
                  </a:cubicBezTo>
                  <a:cubicBezTo>
                    <a:pt x="8" y="22"/>
                    <a:pt x="8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2"/>
                    <a:pt x="4" y="21"/>
                    <a:pt x="4" y="20"/>
                  </a:cubicBezTo>
                  <a:cubicBezTo>
                    <a:pt x="4" y="20"/>
                    <a:pt x="3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7"/>
                    <a:pt x="1" y="14"/>
                    <a:pt x="0" y="1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6"/>
                    <a:pt x="3" y="4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3" y="1"/>
                    <a:pt x="5" y="1"/>
                    <a:pt x="5" y="1"/>
                  </a:cubicBezTo>
                  <a:cubicBezTo>
                    <a:pt x="6" y="1"/>
                    <a:pt x="7" y="1"/>
                    <a:pt x="8" y="1"/>
                  </a:cubicBezTo>
                  <a:cubicBezTo>
                    <a:pt x="9" y="1"/>
                    <a:pt x="10" y="1"/>
                    <a:pt x="10" y="1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4"/>
                    <a:pt x="12" y="5"/>
                  </a:cubicBezTo>
                  <a:cubicBezTo>
                    <a:pt x="13" y="7"/>
                    <a:pt x="13" y="8"/>
                    <a:pt x="12" y="9"/>
                  </a:cubicBezTo>
                  <a:cubicBezTo>
                    <a:pt x="12" y="10"/>
                    <a:pt x="11" y="11"/>
                    <a:pt x="10" y="12"/>
                  </a:cubicBezTo>
                  <a:cubicBezTo>
                    <a:pt x="9" y="13"/>
                    <a:pt x="9" y="14"/>
                    <a:pt x="8" y="15"/>
                  </a:cubicBezTo>
                  <a:cubicBezTo>
                    <a:pt x="8" y="16"/>
                    <a:pt x="9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8"/>
                    <a:pt x="12" y="18"/>
                    <a:pt x="13" y="18"/>
                  </a:cubicBezTo>
                  <a:cubicBezTo>
                    <a:pt x="13" y="18"/>
                    <a:pt x="14" y="18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6" y="19"/>
                    <a:pt x="17" y="19"/>
                    <a:pt x="18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3"/>
                    <a:pt x="19" y="24"/>
                    <a:pt x="19" y="26"/>
                  </a:cubicBezTo>
                  <a:lnTo>
                    <a:pt x="17" y="32"/>
                  </a:lnTo>
                  <a:close/>
                  <a:moveTo>
                    <a:pt x="7" y="17"/>
                  </a:moveTo>
                  <a:cubicBezTo>
                    <a:pt x="6" y="18"/>
                    <a:pt x="6" y="18"/>
                    <a:pt x="6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20"/>
                    <a:pt x="6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8" y="20"/>
                    <a:pt x="8" y="20"/>
                  </a:cubicBezTo>
                  <a:cubicBezTo>
                    <a:pt x="8" y="19"/>
                    <a:pt x="7" y="18"/>
                    <a:pt x="7" y="17"/>
                  </a:cubicBezTo>
                  <a:close/>
                  <a:moveTo>
                    <a:pt x="4" y="16"/>
                  </a:moveTo>
                  <a:cubicBezTo>
                    <a:pt x="7" y="17"/>
                    <a:pt x="7" y="17"/>
                    <a:pt x="7" y="17"/>
                  </a:cubicBezTo>
                  <a:cubicBezTo>
                    <a:pt x="7" y="16"/>
                    <a:pt x="6" y="15"/>
                    <a:pt x="7" y="14"/>
                  </a:cubicBezTo>
                  <a:cubicBezTo>
                    <a:pt x="7" y="13"/>
                    <a:pt x="8" y="12"/>
                    <a:pt x="9" y="11"/>
                  </a:cubicBezTo>
                  <a:cubicBezTo>
                    <a:pt x="10" y="10"/>
                    <a:pt x="10" y="9"/>
                    <a:pt x="11" y="8"/>
                  </a:cubicBezTo>
                  <a:cubicBezTo>
                    <a:pt x="11" y="8"/>
                    <a:pt x="10" y="6"/>
                    <a:pt x="10" y="5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7" y="3"/>
                    <a:pt x="6" y="3"/>
                    <a:pt x="5" y="3"/>
                  </a:cubicBezTo>
                  <a:cubicBezTo>
                    <a:pt x="5" y="3"/>
                    <a:pt x="5" y="4"/>
                    <a:pt x="5" y="4"/>
                  </a:cubicBezTo>
                  <a:cubicBezTo>
                    <a:pt x="5" y="7"/>
                    <a:pt x="5" y="12"/>
                    <a:pt x="2" y="12"/>
                  </a:cubicBezTo>
                  <a:cubicBezTo>
                    <a:pt x="3" y="13"/>
                    <a:pt x="3" y="15"/>
                    <a:pt x="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1" name="Freeform 581"/>
            <p:cNvSpPr>
              <a:spLocks/>
            </p:cNvSpPr>
            <p:nvPr/>
          </p:nvSpPr>
          <p:spPr bwMode="auto">
            <a:xfrm>
              <a:off x="3664" y="1746"/>
              <a:ext cx="12" cy="10"/>
            </a:xfrm>
            <a:custGeom>
              <a:avLst/>
              <a:gdLst>
                <a:gd name="T0" fmla="*/ 0 w 7"/>
                <a:gd name="T1" fmla="*/ 1 h 6"/>
                <a:gd name="T2" fmla="*/ 4 w 7"/>
                <a:gd name="T3" fmla="*/ 6 h 6"/>
                <a:gd name="T4" fmla="*/ 0 w 7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0" y="1"/>
                  </a:moveTo>
                  <a:cubicBezTo>
                    <a:pt x="4" y="0"/>
                    <a:pt x="7" y="4"/>
                    <a:pt x="4" y="6"/>
                  </a:cubicBezTo>
                  <a:cubicBezTo>
                    <a:pt x="3" y="4"/>
                    <a:pt x="2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2" name="Freeform 582"/>
            <p:cNvSpPr>
              <a:spLocks noEditPoints="1"/>
            </p:cNvSpPr>
            <p:nvPr/>
          </p:nvSpPr>
          <p:spPr bwMode="auto">
            <a:xfrm>
              <a:off x="3660" y="1746"/>
              <a:ext cx="14" cy="12"/>
            </a:xfrm>
            <a:custGeom>
              <a:avLst/>
              <a:gdLst>
                <a:gd name="T0" fmla="*/ 5 w 8"/>
                <a:gd name="T1" fmla="*/ 7 h 7"/>
                <a:gd name="T2" fmla="*/ 5 w 8"/>
                <a:gd name="T3" fmla="*/ 7 h 7"/>
                <a:gd name="T4" fmla="*/ 4 w 8"/>
                <a:gd name="T5" fmla="*/ 5 h 7"/>
                <a:gd name="T6" fmla="*/ 2 w 8"/>
                <a:gd name="T7" fmla="*/ 2 h 7"/>
                <a:gd name="T8" fmla="*/ 0 w 8"/>
                <a:gd name="T9" fmla="*/ 1 h 7"/>
                <a:gd name="T10" fmla="*/ 2 w 8"/>
                <a:gd name="T11" fmla="*/ 0 h 7"/>
                <a:gd name="T12" fmla="*/ 8 w 8"/>
                <a:gd name="T13" fmla="*/ 3 h 7"/>
                <a:gd name="T14" fmla="*/ 6 w 8"/>
                <a:gd name="T15" fmla="*/ 7 h 7"/>
                <a:gd name="T16" fmla="*/ 5 w 8"/>
                <a:gd name="T17" fmla="*/ 7 h 7"/>
                <a:gd name="T18" fmla="*/ 5 w 8"/>
                <a:gd name="T19" fmla="*/ 2 h 7"/>
                <a:gd name="T20" fmla="*/ 6 w 8"/>
                <a:gd name="T21" fmla="*/ 4 h 7"/>
                <a:gd name="T22" fmla="*/ 6 w 8"/>
                <a:gd name="T23" fmla="*/ 4 h 7"/>
                <a:gd name="T24" fmla="*/ 5 w 8"/>
                <a:gd name="T2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5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4" y="6"/>
                    <a:pt x="4" y="5"/>
                  </a:cubicBezTo>
                  <a:cubicBezTo>
                    <a:pt x="4" y="4"/>
                    <a:pt x="3" y="3"/>
                    <a:pt x="2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8" y="5"/>
                    <a:pt x="8" y="6"/>
                    <a:pt x="6" y="7"/>
                  </a:cubicBezTo>
                  <a:lnTo>
                    <a:pt x="5" y="7"/>
                  </a:lnTo>
                  <a:close/>
                  <a:moveTo>
                    <a:pt x="5" y="2"/>
                  </a:moveTo>
                  <a:cubicBezTo>
                    <a:pt x="5" y="3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5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3" name="Freeform 583"/>
            <p:cNvSpPr>
              <a:spLocks/>
            </p:cNvSpPr>
            <p:nvPr/>
          </p:nvSpPr>
          <p:spPr bwMode="auto">
            <a:xfrm>
              <a:off x="3441" y="1655"/>
              <a:ext cx="36" cy="39"/>
            </a:xfrm>
            <a:custGeom>
              <a:avLst/>
              <a:gdLst>
                <a:gd name="T0" fmla="*/ 20 w 21"/>
                <a:gd name="T1" fmla="*/ 19 h 23"/>
                <a:gd name="T2" fmla="*/ 19 w 21"/>
                <a:gd name="T3" fmla="*/ 23 h 23"/>
                <a:gd name="T4" fmla="*/ 16 w 21"/>
                <a:gd name="T5" fmla="*/ 16 h 23"/>
                <a:gd name="T6" fmla="*/ 13 w 21"/>
                <a:gd name="T7" fmla="*/ 16 h 23"/>
                <a:gd name="T8" fmla="*/ 11 w 21"/>
                <a:gd name="T9" fmla="*/ 20 h 23"/>
                <a:gd name="T10" fmla="*/ 10 w 21"/>
                <a:gd name="T11" fmla="*/ 19 h 23"/>
                <a:gd name="T12" fmla="*/ 6 w 21"/>
                <a:gd name="T13" fmla="*/ 20 h 23"/>
                <a:gd name="T14" fmla="*/ 4 w 21"/>
                <a:gd name="T15" fmla="*/ 11 h 23"/>
                <a:gd name="T16" fmla="*/ 5 w 21"/>
                <a:gd name="T17" fmla="*/ 5 h 23"/>
                <a:gd name="T18" fmla="*/ 4 w 21"/>
                <a:gd name="T19" fmla="*/ 0 h 23"/>
                <a:gd name="T20" fmla="*/ 5 w 21"/>
                <a:gd name="T21" fmla="*/ 1 h 23"/>
                <a:gd name="T22" fmla="*/ 6 w 21"/>
                <a:gd name="T23" fmla="*/ 0 h 23"/>
                <a:gd name="T24" fmla="*/ 8 w 21"/>
                <a:gd name="T25" fmla="*/ 1 h 23"/>
                <a:gd name="T26" fmla="*/ 19 w 21"/>
                <a:gd name="T27" fmla="*/ 6 h 23"/>
                <a:gd name="T28" fmla="*/ 16 w 21"/>
                <a:gd name="T29" fmla="*/ 14 h 23"/>
                <a:gd name="T30" fmla="*/ 18 w 21"/>
                <a:gd name="T31" fmla="*/ 11 h 23"/>
                <a:gd name="T32" fmla="*/ 20 w 21"/>
                <a:gd name="T33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" h="23">
                  <a:moveTo>
                    <a:pt x="20" y="19"/>
                  </a:moveTo>
                  <a:cubicBezTo>
                    <a:pt x="21" y="22"/>
                    <a:pt x="19" y="21"/>
                    <a:pt x="19" y="23"/>
                  </a:cubicBezTo>
                  <a:cubicBezTo>
                    <a:pt x="19" y="22"/>
                    <a:pt x="17" y="16"/>
                    <a:pt x="16" y="16"/>
                  </a:cubicBezTo>
                  <a:cubicBezTo>
                    <a:pt x="15" y="16"/>
                    <a:pt x="13" y="15"/>
                    <a:pt x="13" y="16"/>
                  </a:cubicBezTo>
                  <a:cubicBezTo>
                    <a:pt x="12" y="17"/>
                    <a:pt x="12" y="18"/>
                    <a:pt x="11" y="20"/>
                  </a:cubicBezTo>
                  <a:cubicBezTo>
                    <a:pt x="11" y="19"/>
                    <a:pt x="10" y="19"/>
                    <a:pt x="10" y="19"/>
                  </a:cubicBezTo>
                  <a:cubicBezTo>
                    <a:pt x="9" y="20"/>
                    <a:pt x="8" y="20"/>
                    <a:pt x="6" y="20"/>
                  </a:cubicBezTo>
                  <a:cubicBezTo>
                    <a:pt x="5" y="18"/>
                    <a:pt x="4" y="14"/>
                    <a:pt x="4" y="11"/>
                  </a:cubicBezTo>
                  <a:cubicBezTo>
                    <a:pt x="4" y="9"/>
                    <a:pt x="0" y="4"/>
                    <a:pt x="5" y="5"/>
                  </a:cubicBezTo>
                  <a:cubicBezTo>
                    <a:pt x="4" y="3"/>
                    <a:pt x="1" y="3"/>
                    <a:pt x="4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2"/>
                    <a:pt x="7" y="2"/>
                    <a:pt x="8" y="1"/>
                  </a:cubicBezTo>
                  <a:cubicBezTo>
                    <a:pt x="8" y="6"/>
                    <a:pt x="15" y="5"/>
                    <a:pt x="19" y="6"/>
                  </a:cubicBezTo>
                  <a:cubicBezTo>
                    <a:pt x="17" y="8"/>
                    <a:pt x="11" y="12"/>
                    <a:pt x="16" y="14"/>
                  </a:cubicBezTo>
                  <a:cubicBezTo>
                    <a:pt x="17" y="13"/>
                    <a:pt x="18" y="13"/>
                    <a:pt x="18" y="11"/>
                  </a:cubicBezTo>
                  <a:cubicBezTo>
                    <a:pt x="19" y="14"/>
                    <a:pt x="20" y="17"/>
                    <a:pt x="2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4" name="Freeform 584"/>
            <p:cNvSpPr>
              <a:spLocks noEditPoints="1"/>
            </p:cNvSpPr>
            <p:nvPr/>
          </p:nvSpPr>
          <p:spPr bwMode="auto">
            <a:xfrm>
              <a:off x="3443" y="1650"/>
              <a:ext cx="36" cy="56"/>
            </a:xfrm>
            <a:custGeom>
              <a:avLst/>
              <a:gdLst>
                <a:gd name="T0" fmla="*/ 17 w 21"/>
                <a:gd name="T1" fmla="*/ 27 h 33"/>
                <a:gd name="T2" fmla="*/ 15 w 21"/>
                <a:gd name="T3" fmla="*/ 20 h 33"/>
                <a:gd name="T4" fmla="*/ 12 w 21"/>
                <a:gd name="T5" fmla="*/ 19 h 33"/>
                <a:gd name="T6" fmla="*/ 11 w 21"/>
                <a:gd name="T7" fmla="*/ 23 h 33"/>
                <a:gd name="T8" fmla="*/ 9 w 21"/>
                <a:gd name="T9" fmla="*/ 23 h 33"/>
                <a:gd name="T10" fmla="*/ 6 w 21"/>
                <a:gd name="T11" fmla="*/ 24 h 33"/>
                <a:gd name="T12" fmla="*/ 4 w 21"/>
                <a:gd name="T13" fmla="*/ 25 h 33"/>
                <a:gd name="T14" fmla="*/ 3 w 21"/>
                <a:gd name="T15" fmla="*/ 21 h 33"/>
                <a:gd name="T16" fmla="*/ 1 w 21"/>
                <a:gd name="T17" fmla="*/ 12 h 33"/>
                <a:gd name="T18" fmla="*/ 2 w 21"/>
                <a:gd name="T19" fmla="*/ 7 h 33"/>
                <a:gd name="T20" fmla="*/ 3 w 21"/>
                <a:gd name="T21" fmla="*/ 1 h 33"/>
                <a:gd name="T22" fmla="*/ 4 w 21"/>
                <a:gd name="T23" fmla="*/ 2 h 33"/>
                <a:gd name="T24" fmla="*/ 5 w 21"/>
                <a:gd name="T25" fmla="*/ 1 h 33"/>
                <a:gd name="T26" fmla="*/ 6 w 21"/>
                <a:gd name="T27" fmla="*/ 3 h 33"/>
                <a:gd name="T28" fmla="*/ 8 w 21"/>
                <a:gd name="T29" fmla="*/ 0 h 33"/>
                <a:gd name="T30" fmla="*/ 15 w 21"/>
                <a:gd name="T31" fmla="*/ 8 h 33"/>
                <a:gd name="T32" fmla="*/ 20 w 21"/>
                <a:gd name="T33" fmla="*/ 8 h 33"/>
                <a:gd name="T34" fmla="*/ 17 w 21"/>
                <a:gd name="T35" fmla="*/ 10 h 33"/>
                <a:gd name="T36" fmla="*/ 15 w 21"/>
                <a:gd name="T37" fmla="*/ 16 h 33"/>
                <a:gd name="T38" fmla="*/ 16 w 21"/>
                <a:gd name="T39" fmla="*/ 14 h 33"/>
                <a:gd name="T40" fmla="*/ 18 w 21"/>
                <a:gd name="T41" fmla="*/ 14 h 33"/>
                <a:gd name="T42" fmla="*/ 20 w 21"/>
                <a:gd name="T43" fmla="*/ 22 h 33"/>
                <a:gd name="T44" fmla="*/ 19 w 21"/>
                <a:gd name="T45" fmla="*/ 26 h 33"/>
                <a:gd name="T46" fmla="*/ 16 w 21"/>
                <a:gd name="T47" fmla="*/ 18 h 33"/>
                <a:gd name="T48" fmla="*/ 18 w 21"/>
                <a:gd name="T49" fmla="*/ 23 h 33"/>
                <a:gd name="T50" fmla="*/ 17 w 21"/>
                <a:gd name="T51" fmla="*/ 17 h 33"/>
                <a:gd name="T52" fmla="*/ 3 w 21"/>
                <a:gd name="T53" fmla="*/ 9 h 33"/>
                <a:gd name="T54" fmla="*/ 3 w 21"/>
                <a:gd name="T55" fmla="*/ 11 h 33"/>
                <a:gd name="T56" fmla="*/ 5 w 21"/>
                <a:gd name="T57" fmla="*/ 20 h 33"/>
                <a:gd name="T58" fmla="*/ 6 w 21"/>
                <a:gd name="T59" fmla="*/ 22 h 33"/>
                <a:gd name="T60" fmla="*/ 9 w 21"/>
                <a:gd name="T61" fmla="*/ 20 h 33"/>
                <a:gd name="T62" fmla="*/ 10 w 21"/>
                <a:gd name="T63" fmla="*/ 20 h 33"/>
                <a:gd name="T64" fmla="*/ 12 w 21"/>
                <a:gd name="T65" fmla="*/ 17 h 33"/>
                <a:gd name="T66" fmla="*/ 14 w 21"/>
                <a:gd name="T67" fmla="*/ 18 h 33"/>
                <a:gd name="T68" fmla="*/ 16 w 21"/>
                <a:gd name="T69" fmla="*/ 10 h 33"/>
                <a:gd name="T70" fmla="*/ 6 w 21"/>
                <a:gd name="T71" fmla="*/ 6 h 33"/>
                <a:gd name="T72" fmla="*/ 4 w 21"/>
                <a:gd name="T73" fmla="*/ 7 h 33"/>
                <a:gd name="T74" fmla="*/ 3 w 21"/>
                <a:gd name="T75" fmla="*/ 4 h 33"/>
                <a:gd name="T76" fmla="*/ 5 w 21"/>
                <a:gd name="T77" fmla="*/ 8 h 33"/>
                <a:gd name="T78" fmla="*/ 4 w 21"/>
                <a:gd name="T79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" h="33">
                  <a:moveTo>
                    <a:pt x="19" y="33"/>
                  </a:moveTo>
                  <a:cubicBezTo>
                    <a:pt x="17" y="27"/>
                    <a:pt x="17" y="27"/>
                    <a:pt x="17" y="27"/>
                  </a:cubicBezTo>
                  <a:cubicBezTo>
                    <a:pt x="17" y="26"/>
                    <a:pt x="17" y="26"/>
                    <a:pt x="17" y="25"/>
                  </a:cubicBezTo>
                  <a:cubicBezTo>
                    <a:pt x="16" y="22"/>
                    <a:pt x="15" y="20"/>
                    <a:pt x="15" y="20"/>
                  </a:cubicBezTo>
                  <a:cubicBezTo>
                    <a:pt x="14" y="20"/>
                    <a:pt x="14" y="20"/>
                    <a:pt x="13" y="20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1"/>
                  </a:cubicBezTo>
                  <a:cubicBezTo>
                    <a:pt x="11" y="22"/>
                    <a:pt x="11" y="22"/>
                    <a:pt x="11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6" y="24"/>
                    <a:pt x="5" y="24"/>
                    <a:pt x="5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3" y="22"/>
                    <a:pt x="3" y="21"/>
                  </a:cubicBezTo>
                  <a:cubicBezTo>
                    <a:pt x="2" y="19"/>
                    <a:pt x="2" y="16"/>
                    <a:pt x="2" y="14"/>
                  </a:cubicBezTo>
                  <a:cubicBezTo>
                    <a:pt x="2" y="14"/>
                    <a:pt x="2" y="13"/>
                    <a:pt x="1" y="12"/>
                  </a:cubicBezTo>
                  <a:cubicBezTo>
                    <a:pt x="1" y="11"/>
                    <a:pt x="0" y="9"/>
                    <a:pt x="1" y="8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1" y="6"/>
                    <a:pt x="0" y="4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7"/>
                    <a:pt x="11" y="7"/>
                    <a:pt x="15" y="8"/>
                  </a:cubicBezTo>
                  <a:cubicBezTo>
                    <a:pt x="16" y="8"/>
                    <a:pt x="17" y="8"/>
                    <a:pt x="18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8" y="10"/>
                    <a:pt x="18" y="10"/>
                    <a:pt x="17" y="10"/>
                  </a:cubicBezTo>
                  <a:cubicBezTo>
                    <a:pt x="16" y="12"/>
                    <a:pt x="14" y="14"/>
                    <a:pt x="14" y="15"/>
                  </a:cubicBezTo>
                  <a:cubicBezTo>
                    <a:pt x="14" y="15"/>
                    <a:pt x="15" y="16"/>
                    <a:pt x="15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6" y="15"/>
                    <a:pt x="16" y="15"/>
                    <a:pt x="16" y="14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9" y="16"/>
                    <a:pt x="19" y="17"/>
                    <a:pt x="20" y="19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1" y="24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lnTo>
                    <a:pt x="19" y="33"/>
                  </a:lnTo>
                  <a:close/>
                  <a:moveTo>
                    <a:pt x="16" y="18"/>
                  </a:moveTo>
                  <a:cubicBezTo>
                    <a:pt x="17" y="19"/>
                    <a:pt x="18" y="21"/>
                    <a:pt x="18" y="24"/>
                  </a:cubicBezTo>
                  <a:cubicBezTo>
                    <a:pt x="19" y="23"/>
                    <a:pt x="19" y="23"/>
                    <a:pt x="18" y="23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19"/>
                    <a:pt x="17" y="18"/>
                    <a:pt x="17" y="17"/>
                  </a:cubicBezTo>
                  <a:cubicBezTo>
                    <a:pt x="17" y="17"/>
                    <a:pt x="16" y="18"/>
                    <a:pt x="16" y="18"/>
                  </a:cubicBezTo>
                  <a:close/>
                  <a:moveTo>
                    <a:pt x="3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3" y="11"/>
                    <a:pt x="3" y="11"/>
                  </a:cubicBezTo>
                  <a:cubicBezTo>
                    <a:pt x="4" y="12"/>
                    <a:pt x="4" y="13"/>
                    <a:pt x="4" y="14"/>
                  </a:cubicBezTo>
                  <a:cubicBezTo>
                    <a:pt x="4" y="16"/>
                    <a:pt x="4" y="18"/>
                    <a:pt x="5" y="20"/>
                  </a:cubicBezTo>
                  <a:cubicBezTo>
                    <a:pt x="5" y="21"/>
                    <a:pt x="5" y="22"/>
                    <a:pt x="5" y="22"/>
                  </a:cubicBezTo>
                  <a:cubicBezTo>
                    <a:pt x="5" y="22"/>
                    <a:pt x="5" y="22"/>
                    <a:pt x="6" y="22"/>
                  </a:cubicBezTo>
                  <a:cubicBezTo>
                    <a:pt x="7" y="22"/>
                    <a:pt x="7" y="22"/>
                    <a:pt x="8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0"/>
                  </a:cubicBezTo>
                  <a:cubicBezTo>
                    <a:pt x="10" y="20"/>
                    <a:pt x="10" y="19"/>
                    <a:pt x="11" y="18"/>
                  </a:cubicBezTo>
                  <a:cubicBezTo>
                    <a:pt x="11" y="18"/>
                    <a:pt x="11" y="17"/>
                    <a:pt x="12" y="17"/>
                  </a:cubicBez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7"/>
                    <a:pt x="12" y="16"/>
                    <a:pt x="12" y="15"/>
                  </a:cubicBezTo>
                  <a:cubicBezTo>
                    <a:pt x="12" y="13"/>
                    <a:pt x="14" y="11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2" y="9"/>
                    <a:pt x="8" y="9"/>
                    <a:pt x="6" y="6"/>
                  </a:cubicBezTo>
                  <a:cubicBezTo>
                    <a:pt x="6" y="6"/>
                    <a:pt x="5" y="5"/>
                    <a:pt x="5" y="5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4"/>
                    <a:pt x="3" y="4"/>
                  </a:cubicBezTo>
                  <a:cubicBezTo>
                    <a:pt x="2" y="5"/>
                    <a:pt x="3" y="5"/>
                    <a:pt x="3" y="6"/>
                  </a:cubicBezTo>
                  <a:cubicBezTo>
                    <a:pt x="4" y="7"/>
                    <a:pt x="4" y="7"/>
                    <a:pt x="5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9"/>
                    <a:pt x="3" y="9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5" name="Freeform 585"/>
            <p:cNvSpPr>
              <a:spLocks/>
            </p:cNvSpPr>
            <p:nvPr/>
          </p:nvSpPr>
          <p:spPr bwMode="auto">
            <a:xfrm>
              <a:off x="3462" y="1682"/>
              <a:ext cx="3" cy="4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1"/>
                    <a:pt x="0" y="1"/>
                    <a:pt x="1" y="2"/>
                  </a:cubicBezTo>
                  <a:cubicBezTo>
                    <a:pt x="2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6" name="Freeform 586"/>
            <p:cNvSpPr>
              <a:spLocks/>
            </p:cNvSpPr>
            <p:nvPr/>
          </p:nvSpPr>
          <p:spPr bwMode="auto">
            <a:xfrm>
              <a:off x="3462" y="1682"/>
              <a:ext cx="3" cy="6"/>
            </a:xfrm>
            <a:custGeom>
              <a:avLst/>
              <a:gdLst>
                <a:gd name="T0" fmla="*/ 1 w 2"/>
                <a:gd name="T1" fmla="*/ 3 h 3"/>
                <a:gd name="T2" fmla="*/ 0 w 2"/>
                <a:gd name="T3" fmla="*/ 2 h 3"/>
                <a:gd name="T4" fmla="*/ 0 w 2"/>
                <a:gd name="T5" fmla="*/ 1 h 3"/>
                <a:gd name="T6" fmla="*/ 0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1 w 2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2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7" name="Freeform 587"/>
            <p:cNvSpPr>
              <a:spLocks/>
            </p:cNvSpPr>
            <p:nvPr/>
          </p:nvSpPr>
          <p:spPr bwMode="auto">
            <a:xfrm>
              <a:off x="3446" y="1641"/>
              <a:ext cx="28" cy="14"/>
            </a:xfrm>
            <a:custGeom>
              <a:avLst/>
              <a:gdLst>
                <a:gd name="T0" fmla="*/ 3 w 16"/>
                <a:gd name="T1" fmla="*/ 4 h 8"/>
                <a:gd name="T2" fmla="*/ 16 w 16"/>
                <a:gd name="T3" fmla="*/ 4 h 8"/>
                <a:gd name="T4" fmla="*/ 10 w 16"/>
                <a:gd name="T5" fmla="*/ 0 h 8"/>
                <a:gd name="T6" fmla="*/ 3 w 16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8">
                  <a:moveTo>
                    <a:pt x="3" y="4"/>
                  </a:moveTo>
                  <a:cubicBezTo>
                    <a:pt x="0" y="7"/>
                    <a:pt x="15" y="8"/>
                    <a:pt x="16" y="4"/>
                  </a:cubicBezTo>
                  <a:cubicBezTo>
                    <a:pt x="16" y="3"/>
                    <a:pt x="11" y="1"/>
                    <a:pt x="10" y="0"/>
                  </a:cubicBezTo>
                  <a:cubicBezTo>
                    <a:pt x="6" y="0"/>
                    <a:pt x="6" y="1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8" name="Freeform 588"/>
            <p:cNvSpPr>
              <a:spLocks noEditPoints="1"/>
            </p:cNvSpPr>
            <p:nvPr/>
          </p:nvSpPr>
          <p:spPr bwMode="auto">
            <a:xfrm>
              <a:off x="3448" y="1639"/>
              <a:ext cx="28" cy="16"/>
            </a:xfrm>
            <a:custGeom>
              <a:avLst/>
              <a:gdLst>
                <a:gd name="T0" fmla="*/ 8 w 16"/>
                <a:gd name="T1" fmla="*/ 9 h 9"/>
                <a:gd name="T2" fmla="*/ 8 w 16"/>
                <a:gd name="T3" fmla="*/ 9 h 9"/>
                <a:gd name="T4" fmla="*/ 1 w 16"/>
                <a:gd name="T5" fmla="*/ 7 h 9"/>
                <a:gd name="T6" fmla="*/ 1 w 16"/>
                <a:gd name="T7" fmla="*/ 4 h 9"/>
                <a:gd name="T8" fmla="*/ 2 w 16"/>
                <a:gd name="T9" fmla="*/ 3 h 9"/>
                <a:gd name="T10" fmla="*/ 9 w 16"/>
                <a:gd name="T11" fmla="*/ 0 h 9"/>
                <a:gd name="T12" fmla="*/ 16 w 16"/>
                <a:gd name="T13" fmla="*/ 5 h 9"/>
                <a:gd name="T14" fmla="*/ 8 w 16"/>
                <a:gd name="T15" fmla="*/ 9 h 9"/>
                <a:gd name="T16" fmla="*/ 7 w 16"/>
                <a:gd name="T17" fmla="*/ 2 h 9"/>
                <a:gd name="T18" fmla="*/ 4 w 16"/>
                <a:gd name="T19" fmla="*/ 4 h 9"/>
                <a:gd name="T20" fmla="*/ 3 w 16"/>
                <a:gd name="T21" fmla="*/ 6 h 9"/>
                <a:gd name="T22" fmla="*/ 8 w 16"/>
                <a:gd name="T23" fmla="*/ 7 h 9"/>
                <a:gd name="T24" fmla="*/ 8 w 16"/>
                <a:gd name="T25" fmla="*/ 7 h 9"/>
                <a:gd name="T26" fmla="*/ 14 w 16"/>
                <a:gd name="T27" fmla="*/ 5 h 9"/>
                <a:gd name="T28" fmla="*/ 8 w 16"/>
                <a:gd name="T29" fmla="*/ 2 h 9"/>
                <a:gd name="T30" fmla="*/ 7 w 16"/>
                <a:gd name="T3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8" y="9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7" y="9"/>
                    <a:pt x="2" y="9"/>
                    <a:pt x="1" y="7"/>
                  </a:cubicBezTo>
                  <a:cubicBezTo>
                    <a:pt x="1" y="6"/>
                    <a:pt x="0" y="5"/>
                    <a:pt x="1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4" y="1"/>
                    <a:pt x="5" y="0"/>
                    <a:pt x="9" y="0"/>
                  </a:cubicBezTo>
                  <a:cubicBezTo>
                    <a:pt x="9" y="1"/>
                    <a:pt x="16" y="2"/>
                    <a:pt x="16" y="5"/>
                  </a:cubicBezTo>
                  <a:cubicBezTo>
                    <a:pt x="15" y="8"/>
                    <a:pt x="11" y="9"/>
                    <a:pt x="8" y="9"/>
                  </a:cubicBezTo>
                  <a:close/>
                  <a:moveTo>
                    <a:pt x="7" y="2"/>
                  </a:moveTo>
                  <a:cubicBezTo>
                    <a:pt x="6" y="2"/>
                    <a:pt x="5" y="3"/>
                    <a:pt x="4" y="4"/>
                  </a:cubicBezTo>
                  <a:cubicBezTo>
                    <a:pt x="4" y="5"/>
                    <a:pt x="3" y="5"/>
                    <a:pt x="3" y="6"/>
                  </a:cubicBezTo>
                  <a:cubicBezTo>
                    <a:pt x="3" y="6"/>
                    <a:pt x="5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11" y="7"/>
                    <a:pt x="14" y="6"/>
                    <a:pt x="14" y="5"/>
                  </a:cubicBezTo>
                  <a:cubicBezTo>
                    <a:pt x="13" y="4"/>
                    <a:pt x="10" y="3"/>
                    <a:pt x="8" y="2"/>
                  </a:cubicBezTo>
                  <a:cubicBezTo>
                    <a:pt x="8" y="2"/>
                    <a:pt x="7" y="2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19" name="Freeform 589"/>
            <p:cNvSpPr>
              <a:spLocks/>
            </p:cNvSpPr>
            <p:nvPr/>
          </p:nvSpPr>
          <p:spPr bwMode="auto">
            <a:xfrm>
              <a:off x="3474" y="1636"/>
              <a:ext cx="60" cy="134"/>
            </a:xfrm>
            <a:custGeom>
              <a:avLst/>
              <a:gdLst>
                <a:gd name="T0" fmla="*/ 35 w 35"/>
                <a:gd name="T1" fmla="*/ 31 h 78"/>
                <a:gd name="T2" fmla="*/ 24 w 35"/>
                <a:gd name="T3" fmla="*/ 40 h 78"/>
                <a:gd name="T4" fmla="*/ 25 w 35"/>
                <a:gd name="T5" fmla="*/ 53 h 78"/>
                <a:gd name="T6" fmla="*/ 26 w 35"/>
                <a:gd name="T7" fmla="*/ 55 h 78"/>
                <a:gd name="T8" fmla="*/ 24 w 35"/>
                <a:gd name="T9" fmla="*/ 59 h 78"/>
                <a:gd name="T10" fmla="*/ 27 w 35"/>
                <a:gd name="T11" fmla="*/ 63 h 78"/>
                <a:gd name="T12" fmla="*/ 29 w 35"/>
                <a:gd name="T13" fmla="*/ 71 h 78"/>
                <a:gd name="T14" fmla="*/ 25 w 35"/>
                <a:gd name="T15" fmla="*/ 78 h 78"/>
                <a:gd name="T16" fmla="*/ 25 w 35"/>
                <a:gd name="T17" fmla="*/ 71 h 78"/>
                <a:gd name="T18" fmla="*/ 24 w 35"/>
                <a:gd name="T19" fmla="*/ 64 h 78"/>
                <a:gd name="T20" fmla="*/ 24 w 35"/>
                <a:gd name="T21" fmla="*/ 64 h 78"/>
                <a:gd name="T22" fmla="*/ 22 w 35"/>
                <a:gd name="T23" fmla="*/ 55 h 78"/>
                <a:gd name="T24" fmla="*/ 18 w 35"/>
                <a:gd name="T25" fmla="*/ 49 h 78"/>
                <a:gd name="T26" fmla="*/ 9 w 35"/>
                <a:gd name="T27" fmla="*/ 54 h 78"/>
                <a:gd name="T28" fmla="*/ 8 w 35"/>
                <a:gd name="T29" fmla="*/ 55 h 78"/>
                <a:gd name="T30" fmla="*/ 7 w 35"/>
                <a:gd name="T31" fmla="*/ 42 h 78"/>
                <a:gd name="T32" fmla="*/ 5 w 35"/>
                <a:gd name="T33" fmla="*/ 41 h 78"/>
                <a:gd name="T34" fmla="*/ 6 w 35"/>
                <a:gd name="T35" fmla="*/ 41 h 78"/>
                <a:gd name="T36" fmla="*/ 0 w 35"/>
                <a:gd name="T37" fmla="*/ 34 h 78"/>
                <a:gd name="T38" fmla="*/ 3 w 35"/>
                <a:gd name="T39" fmla="*/ 27 h 78"/>
                <a:gd name="T40" fmla="*/ 4 w 35"/>
                <a:gd name="T41" fmla="*/ 25 h 78"/>
                <a:gd name="T42" fmla="*/ 7 w 35"/>
                <a:gd name="T43" fmla="*/ 22 h 78"/>
                <a:gd name="T44" fmla="*/ 12 w 35"/>
                <a:gd name="T45" fmla="*/ 13 h 78"/>
                <a:gd name="T46" fmla="*/ 14 w 35"/>
                <a:gd name="T47" fmla="*/ 9 h 78"/>
                <a:gd name="T48" fmla="*/ 19 w 35"/>
                <a:gd name="T49" fmla="*/ 8 h 78"/>
                <a:gd name="T50" fmla="*/ 22 w 35"/>
                <a:gd name="T51" fmla="*/ 4 h 78"/>
                <a:gd name="T52" fmla="*/ 25 w 35"/>
                <a:gd name="T53" fmla="*/ 13 h 78"/>
                <a:gd name="T54" fmla="*/ 22 w 35"/>
                <a:gd name="T55" fmla="*/ 17 h 78"/>
                <a:gd name="T56" fmla="*/ 21 w 35"/>
                <a:gd name="T57" fmla="*/ 22 h 78"/>
                <a:gd name="T58" fmla="*/ 26 w 35"/>
                <a:gd name="T59" fmla="*/ 21 h 78"/>
                <a:gd name="T60" fmla="*/ 28 w 35"/>
                <a:gd name="T61" fmla="*/ 26 h 78"/>
                <a:gd name="T62" fmla="*/ 30 w 35"/>
                <a:gd name="T63" fmla="*/ 30 h 78"/>
                <a:gd name="T64" fmla="*/ 35 w 35"/>
                <a:gd name="T65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" h="78">
                  <a:moveTo>
                    <a:pt x="35" y="31"/>
                  </a:moveTo>
                  <a:cubicBezTo>
                    <a:pt x="32" y="35"/>
                    <a:pt x="29" y="39"/>
                    <a:pt x="24" y="40"/>
                  </a:cubicBezTo>
                  <a:cubicBezTo>
                    <a:pt x="18" y="41"/>
                    <a:pt x="24" y="50"/>
                    <a:pt x="25" y="53"/>
                  </a:cubicBezTo>
                  <a:cubicBezTo>
                    <a:pt x="25" y="54"/>
                    <a:pt x="26" y="54"/>
                    <a:pt x="26" y="55"/>
                  </a:cubicBezTo>
                  <a:cubicBezTo>
                    <a:pt x="25" y="56"/>
                    <a:pt x="24" y="57"/>
                    <a:pt x="24" y="59"/>
                  </a:cubicBezTo>
                  <a:cubicBezTo>
                    <a:pt x="23" y="61"/>
                    <a:pt x="27" y="62"/>
                    <a:pt x="27" y="63"/>
                  </a:cubicBezTo>
                  <a:cubicBezTo>
                    <a:pt x="27" y="66"/>
                    <a:pt x="28" y="68"/>
                    <a:pt x="29" y="71"/>
                  </a:cubicBezTo>
                  <a:cubicBezTo>
                    <a:pt x="29" y="72"/>
                    <a:pt x="26" y="76"/>
                    <a:pt x="25" y="78"/>
                  </a:cubicBezTo>
                  <a:cubicBezTo>
                    <a:pt x="23" y="76"/>
                    <a:pt x="28" y="73"/>
                    <a:pt x="25" y="71"/>
                  </a:cubicBezTo>
                  <a:cubicBezTo>
                    <a:pt x="26" y="69"/>
                    <a:pt x="25" y="66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3" y="61"/>
                    <a:pt x="22" y="58"/>
                    <a:pt x="22" y="55"/>
                  </a:cubicBezTo>
                  <a:cubicBezTo>
                    <a:pt x="21" y="51"/>
                    <a:pt x="17" y="53"/>
                    <a:pt x="18" y="49"/>
                  </a:cubicBezTo>
                  <a:cubicBezTo>
                    <a:pt x="19" y="53"/>
                    <a:pt x="9" y="58"/>
                    <a:pt x="9" y="54"/>
                  </a:cubicBezTo>
                  <a:cubicBezTo>
                    <a:pt x="9" y="54"/>
                    <a:pt x="8" y="54"/>
                    <a:pt x="8" y="55"/>
                  </a:cubicBezTo>
                  <a:cubicBezTo>
                    <a:pt x="9" y="50"/>
                    <a:pt x="9" y="46"/>
                    <a:pt x="7" y="42"/>
                  </a:cubicBezTo>
                  <a:cubicBezTo>
                    <a:pt x="6" y="42"/>
                    <a:pt x="5" y="42"/>
                    <a:pt x="5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38"/>
                    <a:pt x="1" y="38"/>
                    <a:pt x="0" y="34"/>
                  </a:cubicBezTo>
                  <a:cubicBezTo>
                    <a:pt x="0" y="32"/>
                    <a:pt x="4" y="30"/>
                    <a:pt x="3" y="27"/>
                  </a:cubicBezTo>
                  <a:cubicBezTo>
                    <a:pt x="3" y="26"/>
                    <a:pt x="4" y="27"/>
                    <a:pt x="4" y="25"/>
                  </a:cubicBezTo>
                  <a:cubicBezTo>
                    <a:pt x="4" y="22"/>
                    <a:pt x="4" y="23"/>
                    <a:pt x="7" y="22"/>
                  </a:cubicBezTo>
                  <a:cubicBezTo>
                    <a:pt x="8" y="21"/>
                    <a:pt x="12" y="14"/>
                    <a:pt x="12" y="13"/>
                  </a:cubicBezTo>
                  <a:cubicBezTo>
                    <a:pt x="12" y="10"/>
                    <a:pt x="12" y="10"/>
                    <a:pt x="14" y="9"/>
                  </a:cubicBezTo>
                  <a:cubicBezTo>
                    <a:pt x="15" y="8"/>
                    <a:pt x="18" y="8"/>
                    <a:pt x="19" y="8"/>
                  </a:cubicBezTo>
                  <a:cubicBezTo>
                    <a:pt x="19" y="7"/>
                    <a:pt x="20" y="0"/>
                    <a:pt x="22" y="4"/>
                  </a:cubicBezTo>
                  <a:cubicBezTo>
                    <a:pt x="24" y="7"/>
                    <a:pt x="27" y="8"/>
                    <a:pt x="25" y="13"/>
                  </a:cubicBezTo>
                  <a:cubicBezTo>
                    <a:pt x="25" y="14"/>
                    <a:pt x="23" y="15"/>
                    <a:pt x="22" y="17"/>
                  </a:cubicBezTo>
                  <a:cubicBezTo>
                    <a:pt x="21" y="18"/>
                    <a:pt x="21" y="21"/>
                    <a:pt x="21" y="22"/>
                  </a:cubicBezTo>
                  <a:cubicBezTo>
                    <a:pt x="22" y="22"/>
                    <a:pt x="26" y="20"/>
                    <a:pt x="26" y="21"/>
                  </a:cubicBezTo>
                  <a:cubicBezTo>
                    <a:pt x="26" y="23"/>
                    <a:pt x="28" y="26"/>
                    <a:pt x="28" y="26"/>
                  </a:cubicBezTo>
                  <a:cubicBezTo>
                    <a:pt x="27" y="30"/>
                    <a:pt x="29" y="28"/>
                    <a:pt x="30" y="30"/>
                  </a:cubicBezTo>
                  <a:cubicBezTo>
                    <a:pt x="32" y="33"/>
                    <a:pt x="33" y="30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0" name="Freeform 590"/>
            <p:cNvSpPr>
              <a:spLocks noEditPoints="1"/>
            </p:cNvSpPr>
            <p:nvPr/>
          </p:nvSpPr>
          <p:spPr bwMode="auto">
            <a:xfrm>
              <a:off x="3472" y="1639"/>
              <a:ext cx="64" cy="135"/>
            </a:xfrm>
            <a:custGeom>
              <a:avLst/>
              <a:gdLst>
                <a:gd name="T0" fmla="*/ 25 w 37"/>
                <a:gd name="T1" fmla="*/ 72 h 78"/>
                <a:gd name="T2" fmla="*/ 25 w 37"/>
                <a:gd name="T3" fmla="*/ 69 h 78"/>
                <a:gd name="T4" fmla="*/ 24 w 37"/>
                <a:gd name="T5" fmla="*/ 63 h 78"/>
                <a:gd name="T6" fmla="*/ 19 w 37"/>
                <a:gd name="T7" fmla="*/ 50 h 78"/>
                <a:gd name="T8" fmla="*/ 7 w 37"/>
                <a:gd name="T9" fmla="*/ 54 h 78"/>
                <a:gd name="T10" fmla="*/ 6 w 37"/>
                <a:gd name="T11" fmla="*/ 40 h 78"/>
                <a:gd name="T12" fmla="*/ 4 w 37"/>
                <a:gd name="T13" fmla="*/ 37 h 78"/>
                <a:gd name="T14" fmla="*/ 3 w 37"/>
                <a:gd name="T15" fmla="*/ 26 h 78"/>
                <a:gd name="T16" fmla="*/ 7 w 37"/>
                <a:gd name="T17" fmla="*/ 19 h 78"/>
                <a:gd name="T18" fmla="*/ 14 w 37"/>
                <a:gd name="T19" fmla="*/ 6 h 78"/>
                <a:gd name="T20" fmla="*/ 19 w 37"/>
                <a:gd name="T21" fmla="*/ 5 h 78"/>
                <a:gd name="T22" fmla="*/ 24 w 37"/>
                <a:gd name="T23" fmla="*/ 1 h 78"/>
                <a:gd name="T24" fmla="*/ 25 w 37"/>
                <a:gd name="T25" fmla="*/ 14 h 78"/>
                <a:gd name="T26" fmla="*/ 26 w 37"/>
                <a:gd name="T27" fmla="*/ 18 h 78"/>
                <a:gd name="T28" fmla="*/ 30 w 37"/>
                <a:gd name="T29" fmla="*/ 24 h 78"/>
                <a:gd name="T30" fmla="*/ 33 w 37"/>
                <a:gd name="T31" fmla="*/ 28 h 78"/>
                <a:gd name="T32" fmla="*/ 37 w 37"/>
                <a:gd name="T33" fmla="*/ 29 h 78"/>
                <a:gd name="T34" fmla="*/ 25 w 37"/>
                <a:gd name="T35" fmla="*/ 39 h 78"/>
                <a:gd name="T36" fmla="*/ 27 w 37"/>
                <a:gd name="T37" fmla="*/ 51 h 78"/>
                <a:gd name="T38" fmla="*/ 27 w 37"/>
                <a:gd name="T39" fmla="*/ 53 h 78"/>
                <a:gd name="T40" fmla="*/ 29 w 37"/>
                <a:gd name="T41" fmla="*/ 61 h 78"/>
                <a:gd name="T42" fmla="*/ 27 w 37"/>
                <a:gd name="T43" fmla="*/ 76 h 78"/>
                <a:gd name="T44" fmla="*/ 28 w 37"/>
                <a:gd name="T45" fmla="*/ 71 h 78"/>
                <a:gd name="T46" fmla="*/ 26 w 37"/>
                <a:gd name="T47" fmla="*/ 60 h 78"/>
                <a:gd name="T48" fmla="*/ 27 w 37"/>
                <a:gd name="T49" fmla="*/ 69 h 78"/>
                <a:gd name="T50" fmla="*/ 24 w 37"/>
                <a:gd name="T51" fmla="*/ 53 h 78"/>
                <a:gd name="T52" fmla="*/ 25 w 37"/>
                <a:gd name="T53" fmla="*/ 51 h 78"/>
                <a:gd name="T54" fmla="*/ 25 w 37"/>
                <a:gd name="T55" fmla="*/ 37 h 78"/>
                <a:gd name="T56" fmla="*/ 33 w 37"/>
                <a:gd name="T57" fmla="*/ 30 h 78"/>
                <a:gd name="T58" fmla="*/ 29 w 37"/>
                <a:gd name="T59" fmla="*/ 28 h 78"/>
                <a:gd name="T60" fmla="*/ 26 w 37"/>
                <a:gd name="T61" fmla="*/ 20 h 78"/>
                <a:gd name="T62" fmla="*/ 21 w 37"/>
                <a:gd name="T63" fmla="*/ 20 h 78"/>
                <a:gd name="T64" fmla="*/ 24 w 37"/>
                <a:gd name="T65" fmla="*/ 12 h 78"/>
                <a:gd name="T66" fmla="*/ 23 w 37"/>
                <a:gd name="T67" fmla="*/ 2 h 78"/>
                <a:gd name="T68" fmla="*/ 20 w 37"/>
                <a:gd name="T69" fmla="*/ 6 h 78"/>
                <a:gd name="T70" fmla="*/ 15 w 37"/>
                <a:gd name="T71" fmla="*/ 8 h 78"/>
                <a:gd name="T72" fmla="*/ 8 w 37"/>
                <a:gd name="T73" fmla="*/ 21 h 78"/>
                <a:gd name="T74" fmla="*/ 5 w 37"/>
                <a:gd name="T75" fmla="*/ 25 h 78"/>
                <a:gd name="T76" fmla="*/ 2 w 37"/>
                <a:gd name="T77" fmla="*/ 32 h 78"/>
                <a:gd name="T78" fmla="*/ 8 w 37"/>
                <a:gd name="T79" fmla="*/ 39 h 78"/>
                <a:gd name="T80" fmla="*/ 11 w 37"/>
                <a:gd name="T81" fmla="*/ 51 h 78"/>
                <a:gd name="T82" fmla="*/ 18 w 37"/>
                <a:gd name="T83" fmla="*/ 48 h 78"/>
                <a:gd name="T84" fmla="*/ 20 w 37"/>
                <a:gd name="T85" fmla="*/ 4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" h="78">
                  <a:moveTo>
                    <a:pt x="27" y="78"/>
                  </a:moveTo>
                  <a:cubicBezTo>
                    <a:pt x="26" y="77"/>
                    <a:pt x="26" y="77"/>
                    <a:pt x="26" y="77"/>
                  </a:cubicBezTo>
                  <a:cubicBezTo>
                    <a:pt x="24" y="75"/>
                    <a:pt x="25" y="74"/>
                    <a:pt x="25" y="72"/>
                  </a:cubicBezTo>
                  <a:cubicBezTo>
                    <a:pt x="26" y="71"/>
                    <a:pt x="26" y="70"/>
                    <a:pt x="25" y="70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7"/>
                    <a:pt x="25" y="65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63"/>
                    <a:pt x="24" y="63"/>
                    <a:pt x="24" y="63"/>
                  </a:cubicBezTo>
                  <a:cubicBezTo>
                    <a:pt x="23" y="59"/>
                    <a:pt x="22" y="56"/>
                    <a:pt x="22" y="53"/>
                  </a:cubicBezTo>
                  <a:cubicBezTo>
                    <a:pt x="22" y="52"/>
                    <a:pt x="21" y="51"/>
                    <a:pt x="20" y="51"/>
                  </a:cubicBezTo>
                  <a:cubicBezTo>
                    <a:pt x="20" y="50"/>
                    <a:pt x="19" y="50"/>
                    <a:pt x="19" y="50"/>
                  </a:cubicBezTo>
                  <a:cubicBezTo>
                    <a:pt x="17" y="53"/>
                    <a:pt x="14" y="54"/>
                    <a:pt x="12" y="54"/>
                  </a:cubicBezTo>
                  <a:cubicBezTo>
                    <a:pt x="11" y="54"/>
                    <a:pt x="10" y="54"/>
                    <a:pt x="9" y="53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48"/>
                    <a:pt x="9" y="45"/>
                    <a:pt x="7" y="41"/>
                  </a:cubicBezTo>
                  <a:cubicBezTo>
                    <a:pt x="7" y="41"/>
                    <a:pt x="6" y="41"/>
                    <a:pt x="6" y="40"/>
                  </a:cubicBezTo>
                  <a:cubicBezTo>
                    <a:pt x="5" y="40"/>
                    <a:pt x="5" y="39"/>
                    <a:pt x="5" y="39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4" y="37"/>
                    <a:pt x="4" y="37"/>
                  </a:cubicBezTo>
                  <a:cubicBezTo>
                    <a:pt x="2" y="36"/>
                    <a:pt x="0" y="35"/>
                    <a:pt x="0" y="33"/>
                  </a:cubicBezTo>
                  <a:cubicBezTo>
                    <a:pt x="0" y="31"/>
                    <a:pt x="1" y="30"/>
                    <a:pt x="2" y="29"/>
                  </a:cubicBezTo>
                  <a:cubicBezTo>
                    <a:pt x="3" y="27"/>
                    <a:pt x="3" y="27"/>
                    <a:pt x="3" y="26"/>
                  </a:cubicBezTo>
                  <a:cubicBezTo>
                    <a:pt x="3" y="24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0"/>
                    <a:pt x="5" y="20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8"/>
                    <a:pt x="11" y="12"/>
                    <a:pt x="12" y="11"/>
                  </a:cubicBezTo>
                  <a:cubicBezTo>
                    <a:pt x="12" y="8"/>
                    <a:pt x="12" y="8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5"/>
                    <a:pt x="17" y="5"/>
                    <a:pt x="18" y="5"/>
                  </a:cubicBezTo>
                  <a:cubicBezTo>
                    <a:pt x="18" y="5"/>
                    <a:pt x="19" y="5"/>
                    <a:pt x="19" y="5"/>
                  </a:cubicBezTo>
                  <a:cubicBezTo>
                    <a:pt x="19" y="5"/>
                    <a:pt x="19" y="4"/>
                    <a:pt x="19" y="4"/>
                  </a:cubicBezTo>
                  <a:cubicBezTo>
                    <a:pt x="20" y="2"/>
                    <a:pt x="20" y="0"/>
                    <a:pt x="22" y="0"/>
                  </a:cubicBezTo>
                  <a:cubicBezTo>
                    <a:pt x="23" y="0"/>
                    <a:pt x="24" y="1"/>
                    <a:pt x="24" y="1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27" y="5"/>
                    <a:pt x="28" y="7"/>
                    <a:pt x="27" y="11"/>
                  </a:cubicBezTo>
                  <a:cubicBezTo>
                    <a:pt x="27" y="12"/>
                    <a:pt x="26" y="13"/>
                    <a:pt x="25" y="14"/>
                  </a:cubicBezTo>
                  <a:cubicBezTo>
                    <a:pt x="25" y="14"/>
                    <a:pt x="24" y="15"/>
                    <a:pt x="24" y="15"/>
                  </a:cubicBezTo>
                  <a:cubicBezTo>
                    <a:pt x="24" y="16"/>
                    <a:pt x="23" y="17"/>
                    <a:pt x="23" y="19"/>
                  </a:cubicBezTo>
                  <a:cubicBezTo>
                    <a:pt x="24" y="18"/>
                    <a:pt x="25" y="18"/>
                    <a:pt x="26" y="18"/>
                  </a:cubicBezTo>
                  <a:cubicBezTo>
                    <a:pt x="28" y="18"/>
                    <a:pt x="28" y="19"/>
                    <a:pt x="28" y="19"/>
                  </a:cubicBezTo>
                  <a:cubicBezTo>
                    <a:pt x="28" y="20"/>
                    <a:pt x="29" y="22"/>
                    <a:pt x="30" y="2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30" y="25"/>
                    <a:pt x="30" y="26"/>
                    <a:pt x="30" y="26"/>
                  </a:cubicBezTo>
                  <a:cubicBezTo>
                    <a:pt x="31" y="26"/>
                    <a:pt x="31" y="26"/>
                    <a:pt x="32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4" y="28"/>
                    <a:pt x="35" y="28"/>
                    <a:pt x="36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1"/>
                    <a:pt x="35" y="31"/>
                  </a:cubicBezTo>
                  <a:cubicBezTo>
                    <a:pt x="33" y="35"/>
                    <a:pt x="30" y="38"/>
                    <a:pt x="25" y="39"/>
                  </a:cubicBezTo>
                  <a:cubicBezTo>
                    <a:pt x="24" y="39"/>
                    <a:pt x="24" y="39"/>
                    <a:pt x="24" y="40"/>
                  </a:cubicBezTo>
                  <a:cubicBezTo>
                    <a:pt x="23" y="41"/>
                    <a:pt x="24" y="44"/>
                    <a:pt x="25" y="47"/>
                  </a:cubicBezTo>
                  <a:cubicBezTo>
                    <a:pt x="26" y="48"/>
                    <a:pt x="27" y="50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8" y="52"/>
                    <a:pt x="27" y="53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25" y="58"/>
                    <a:pt x="26" y="58"/>
                    <a:pt x="27" y="59"/>
                  </a:cubicBezTo>
                  <a:cubicBezTo>
                    <a:pt x="28" y="59"/>
                    <a:pt x="29" y="60"/>
                    <a:pt x="29" y="61"/>
                  </a:cubicBezTo>
                  <a:cubicBezTo>
                    <a:pt x="29" y="64"/>
                    <a:pt x="30" y="66"/>
                    <a:pt x="31" y="69"/>
                  </a:cubicBezTo>
                  <a:cubicBezTo>
                    <a:pt x="31" y="69"/>
                    <a:pt x="30" y="71"/>
                    <a:pt x="29" y="73"/>
                  </a:cubicBezTo>
                  <a:cubicBezTo>
                    <a:pt x="28" y="74"/>
                    <a:pt x="28" y="75"/>
                    <a:pt x="27" y="76"/>
                  </a:cubicBezTo>
                  <a:lnTo>
                    <a:pt x="27" y="78"/>
                  </a:lnTo>
                  <a:close/>
                  <a:moveTo>
                    <a:pt x="27" y="69"/>
                  </a:moveTo>
                  <a:cubicBezTo>
                    <a:pt x="28" y="69"/>
                    <a:pt x="28" y="70"/>
                    <a:pt x="28" y="71"/>
                  </a:cubicBezTo>
                  <a:cubicBezTo>
                    <a:pt x="28" y="70"/>
                    <a:pt x="29" y="69"/>
                    <a:pt x="29" y="69"/>
                  </a:cubicBezTo>
                  <a:cubicBezTo>
                    <a:pt x="28" y="67"/>
                    <a:pt x="27" y="64"/>
                    <a:pt x="27" y="61"/>
                  </a:cubicBezTo>
                  <a:cubicBezTo>
                    <a:pt x="27" y="61"/>
                    <a:pt x="26" y="61"/>
                    <a:pt x="26" y="60"/>
                  </a:cubicBezTo>
                  <a:cubicBezTo>
                    <a:pt x="26" y="60"/>
                    <a:pt x="25" y="60"/>
                    <a:pt x="25" y="60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7" y="64"/>
                    <a:pt x="28" y="67"/>
                    <a:pt x="27" y="69"/>
                  </a:cubicBezTo>
                  <a:close/>
                  <a:moveTo>
                    <a:pt x="20" y="48"/>
                  </a:moveTo>
                  <a:cubicBezTo>
                    <a:pt x="20" y="48"/>
                    <a:pt x="20" y="49"/>
                    <a:pt x="21" y="49"/>
                  </a:cubicBezTo>
                  <a:cubicBezTo>
                    <a:pt x="22" y="50"/>
                    <a:pt x="24" y="51"/>
                    <a:pt x="24" y="53"/>
                  </a:cubicBezTo>
                  <a:cubicBezTo>
                    <a:pt x="24" y="54"/>
                    <a:pt x="24" y="55"/>
                    <a:pt x="24" y="56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1"/>
                  </a:cubicBezTo>
                  <a:cubicBezTo>
                    <a:pt x="25" y="50"/>
                    <a:pt x="24" y="49"/>
                    <a:pt x="23" y="48"/>
                  </a:cubicBezTo>
                  <a:cubicBezTo>
                    <a:pt x="22" y="45"/>
                    <a:pt x="21" y="41"/>
                    <a:pt x="22" y="39"/>
                  </a:cubicBezTo>
                  <a:cubicBezTo>
                    <a:pt x="23" y="38"/>
                    <a:pt x="24" y="37"/>
                    <a:pt x="25" y="37"/>
                  </a:cubicBezTo>
                  <a:cubicBezTo>
                    <a:pt x="29" y="36"/>
                    <a:pt x="31" y="33"/>
                    <a:pt x="34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2" y="30"/>
                    <a:pt x="31" y="29"/>
                    <a:pt x="31" y="29"/>
                  </a:cubicBezTo>
                  <a:cubicBezTo>
                    <a:pt x="30" y="28"/>
                    <a:pt x="30" y="28"/>
                    <a:pt x="29" y="28"/>
                  </a:cubicBezTo>
                  <a:cubicBezTo>
                    <a:pt x="28" y="27"/>
                    <a:pt x="28" y="26"/>
                    <a:pt x="28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2"/>
                    <a:pt x="26" y="21"/>
                    <a:pt x="26" y="20"/>
                  </a:cubicBezTo>
                  <a:cubicBezTo>
                    <a:pt x="25" y="20"/>
                    <a:pt x="23" y="21"/>
                    <a:pt x="22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19"/>
                    <a:pt x="21" y="18"/>
                  </a:cubicBezTo>
                  <a:cubicBezTo>
                    <a:pt x="21" y="17"/>
                    <a:pt x="22" y="16"/>
                    <a:pt x="22" y="14"/>
                  </a:cubicBezTo>
                  <a:cubicBezTo>
                    <a:pt x="23" y="14"/>
                    <a:pt x="23" y="13"/>
                    <a:pt x="24" y="12"/>
                  </a:cubicBezTo>
                  <a:cubicBezTo>
                    <a:pt x="25" y="12"/>
                    <a:pt x="25" y="11"/>
                    <a:pt x="25" y="10"/>
                  </a:cubicBezTo>
                  <a:cubicBezTo>
                    <a:pt x="26" y="8"/>
                    <a:pt x="25" y="6"/>
                    <a:pt x="24" y="4"/>
                  </a:cubicBezTo>
                  <a:cubicBezTo>
                    <a:pt x="23" y="4"/>
                    <a:pt x="23" y="3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1" y="4"/>
                    <a:pt x="21" y="5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19" y="7"/>
                    <a:pt x="19" y="7"/>
                    <a:pt x="18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9"/>
                    <a:pt x="14" y="9"/>
                    <a:pt x="14" y="11"/>
                  </a:cubicBezTo>
                  <a:cubicBezTo>
                    <a:pt x="14" y="12"/>
                    <a:pt x="10" y="20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6" y="21"/>
                    <a:pt x="6" y="21"/>
                    <a:pt x="6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7"/>
                    <a:pt x="4" y="29"/>
                    <a:pt x="3" y="30"/>
                  </a:cubicBezTo>
                  <a:cubicBezTo>
                    <a:pt x="2" y="31"/>
                    <a:pt x="2" y="32"/>
                    <a:pt x="2" y="32"/>
                  </a:cubicBezTo>
                  <a:cubicBezTo>
                    <a:pt x="2" y="34"/>
                    <a:pt x="3" y="34"/>
                    <a:pt x="5" y="35"/>
                  </a:cubicBezTo>
                  <a:cubicBezTo>
                    <a:pt x="6" y="36"/>
                    <a:pt x="8" y="37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11" y="44"/>
                    <a:pt x="11" y="47"/>
                    <a:pt x="10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2" y="52"/>
                  </a:cubicBezTo>
                  <a:cubicBezTo>
                    <a:pt x="14" y="52"/>
                    <a:pt x="17" y="50"/>
                    <a:pt x="18" y="4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1" name="Freeform 591"/>
            <p:cNvSpPr>
              <a:spLocks/>
            </p:cNvSpPr>
            <p:nvPr/>
          </p:nvSpPr>
          <p:spPr bwMode="auto">
            <a:xfrm>
              <a:off x="3515" y="1758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2" name="Freeform 592"/>
            <p:cNvSpPr>
              <a:spLocks/>
            </p:cNvSpPr>
            <p:nvPr/>
          </p:nvSpPr>
          <p:spPr bwMode="auto">
            <a:xfrm>
              <a:off x="3512" y="1756"/>
              <a:ext cx="7" cy="7"/>
            </a:xfrm>
            <a:custGeom>
              <a:avLst/>
              <a:gdLst>
                <a:gd name="T0" fmla="*/ 4 w 4"/>
                <a:gd name="T1" fmla="*/ 4 h 4"/>
                <a:gd name="T2" fmla="*/ 0 w 4"/>
                <a:gd name="T3" fmla="*/ 3 h 4"/>
                <a:gd name="T4" fmla="*/ 1 w 4"/>
                <a:gd name="T5" fmla="*/ 2 h 4"/>
                <a:gd name="T6" fmla="*/ 2 w 4"/>
                <a:gd name="T7" fmla="*/ 1 h 4"/>
                <a:gd name="T8" fmla="*/ 3 w 4"/>
                <a:gd name="T9" fmla="*/ 0 h 4"/>
                <a:gd name="T10" fmla="*/ 4 w 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4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3" name="Freeform 593"/>
            <p:cNvSpPr>
              <a:spLocks/>
            </p:cNvSpPr>
            <p:nvPr/>
          </p:nvSpPr>
          <p:spPr bwMode="auto">
            <a:xfrm>
              <a:off x="3541" y="1739"/>
              <a:ext cx="38" cy="31"/>
            </a:xfrm>
            <a:custGeom>
              <a:avLst/>
              <a:gdLst>
                <a:gd name="T0" fmla="*/ 21 w 22"/>
                <a:gd name="T1" fmla="*/ 0 h 18"/>
                <a:gd name="T2" fmla="*/ 16 w 22"/>
                <a:gd name="T3" fmla="*/ 12 h 18"/>
                <a:gd name="T4" fmla="*/ 15 w 22"/>
                <a:gd name="T5" fmla="*/ 14 h 18"/>
                <a:gd name="T6" fmla="*/ 11 w 22"/>
                <a:gd name="T7" fmla="*/ 16 h 18"/>
                <a:gd name="T8" fmla="*/ 6 w 22"/>
                <a:gd name="T9" fmla="*/ 14 h 18"/>
                <a:gd name="T10" fmla="*/ 4 w 22"/>
                <a:gd name="T11" fmla="*/ 15 h 18"/>
                <a:gd name="T12" fmla="*/ 3 w 22"/>
                <a:gd name="T13" fmla="*/ 12 h 18"/>
                <a:gd name="T14" fmla="*/ 1 w 22"/>
                <a:gd name="T15" fmla="*/ 8 h 18"/>
                <a:gd name="T16" fmla="*/ 4 w 22"/>
                <a:gd name="T17" fmla="*/ 1 h 18"/>
                <a:gd name="T18" fmla="*/ 14 w 22"/>
                <a:gd name="T19" fmla="*/ 3 h 18"/>
                <a:gd name="T20" fmla="*/ 21 w 22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8">
                  <a:moveTo>
                    <a:pt x="21" y="0"/>
                  </a:moveTo>
                  <a:cubicBezTo>
                    <a:pt x="21" y="5"/>
                    <a:pt x="22" y="11"/>
                    <a:pt x="16" y="12"/>
                  </a:cubicBezTo>
                  <a:cubicBezTo>
                    <a:pt x="13" y="12"/>
                    <a:pt x="16" y="13"/>
                    <a:pt x="15" y="14"/>
                  </a:cubicBezTo>
                  <a:cubicBezTo>
                    <a:pt x="14" y="15"/>
                    <a:pt x="11" y="14"/>
                    <a:pt x="11" y="16"/>
                  </a:cubicBezTo>
                  <a:cubicBezTo>
                    <a:pt x="10" y="18"/>
                    <a:pt x="5" y="17"/>
                    <a:pt x="6" y="14"/>
                  </a:cubicBezTo>
                  <a:cubicBezTo>
                    <a:pt x="5" y="15"/>
                    <a:pt x="4" y="15"/>
                    <a:pt x="4" y="15"/>
                  </a:cubicBezTo>
                  <a:cubicBezTo>
                    <a:pt x="3" y="14"/>
                    <a:pt x="3" y="13"/>
                    <a:pt x="3" y="12"/>
                  </a:cubicBezTo>
                  <a:cubicBezTo>
                    <a:pt x="3" y="10"/>
                    <a:pt x="1" y="10"/>
                    <a:pt x="1" y="8"/>
                  </a:cubicBezTo>
                  <a:cubicBezTo>
                    <a:pt x="0" y="6"/>
                    <a:pt x="1" y="2"/>
                    <a:pt x="4" y="1"/>
                  </a:cubicBezTo>
                  <a:cubicBezTo>
                    <a:pt x="7" y="0"/>
                    <a:pt x="12" y="1"/>
                    <a:pt x="14" y="3"/>
                  </a:cubicBezTo>
                  <a:cubicBezTo>
                    <a:pt x="14" y="3"/>
                    <a:pt x="2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4" name="Freeform 594"/>
            <p:cNvSpPr>
              <a:spLocks noEditPoints="1"/>
            </p:cNvSpPr>
            <p:nvPr/>
          </p:nvSpPr>
          <p:spPr bwMode="auto">
            <a:xfrm>
              <a:off x="3539" y="1734"/>
              <a:ext cx="40" cy="36"/>
            </a:xfrm>
            <a:custGeom>
              <a:avLst/>
              <a:gdLst>
                <a:gd name="T0" fmla="*/ 9 w 23"/>
                <a:gd name="T1" fmla="*/ 21 h 21"/>
                <a:gd name="T2" fmla="*/ 6 w 23"/>
                <a:gd name="T3" fmla="*/ 20 h 21"/>
                <a:gd name="T4" fmla="*/ 6 w 23"/>
                <a:gd name="T5" fmla="*/ 19 h 21"/>
                <a:gd name="T6" fmla="*/ 4 w 23"/>
                <a:gd name="T7" fmla="*/ 20 h 21"/>
                <a:gd name="T8" fmla="*/ 4 w 23"/>
                <a:gd name="T9" fmla="*/ 19 h 21"/>
                <a:gd name="T10" fmla="*/ 3 w 23"/>
                <a:gd name="T11" fmla="*/ 15 h 21"/>
                <a:gd name="T12" fmla="*/ 2 w 23"/>
                <a:gd name="T13" fmla="*/ 13 h 21"/>
                <a:gd name="T14" fmla="*/ 1 w 23"/>
                <a:gd name="T15" fmla="*/ 11 h 21"/>
                <a:gd name="T16" fmla="*/ 5 w 23"/>
                <a:gd name="T17" fmla="*/ 3 h 21"/>
                <a:gd name="T18" fmla="*/ 15 w 23"/>
                <a:gd name="T19" fmla="*/ 5 h 21"/>
                <a:gd name="T20" fmla="*/ 21 w 23"/>
                <a:gd name="T21" fmla="*/ 2 h 21"/>
                <a:gd name="T22" fmla="*/ 22 w 23"/>
                <a:gd name="T23" fmla="*/ 0 h 21"/>
                <a:gd name="T24" fmla="*/ 23 w 23"/>
                <a:gd name="T25" fmla="*/ 3 h 21"/>
                <a:gd name="T26" fmla="*/ 23 w 23"/>
                <a:gd name="T27" fmla="*/ 5 h 21"/>
                <a:gd name="T28" fmla="*/ 17 w 23"/>
                <a:gd name="T29" fmla="*/ 16 h 21"/>
                <a:gd name="T30" fmla="*/ 16 w 23"/>
                <a:gd name="T31" fmla="*/ 18 h 21"/>
                <a:gd name="T32" fmla="*/ 14 w 23"/>
                <a:gd name="T33" fmla="*/ 19 h 21"/>
                <a:gd name="T34" fmla="*/ 13 w 23"/>
                <a:gd name="T35" fmla="*/ 19 h 21"/>
                <a:gd name="T36" fmla="*/ 9 w 23"/>
                <a:gd name="T37" fmla="*/ 21 h 21"/>
                <a:gd name="T38" fmla="*/ 8 w 23"/>
                <a:gd name="T39" fmla="*/ 16 h 21"/>
                <a:gd name="T40" fmla="*/ 8 w 23"/>
                <a:gd name="T41" fmla="*/ 18 h 21"/>
                <a:gd name="T42" fmla="*/ 8 w 23"/>
                <a:gd name="T43" fmla="*/ 18 h 21"/>
                <a:gd name="T44" fmla="*/ 11 w 23"/>
                <a:gd name="T45" fmla="*/ 18 h 21"/>
                <a:gd name="T46" fmla="*/ 14 w 23"/>
                <a:gd name="T47" fmla="*/ 17 h 21"/>
                <a:gd name="T48" fmla="*/ 15 w 23"/>
                <a:gd name="T49" fmla="*/ 16 h 21"/>
                <a:gd name="T50" fmla="*/ 15 w 23"/>
                <a:gd name="T51" fmla="*/ 16 h 21"/>
                <a:gd name="T52" fmla="*/ 15 w 23"/>
                <a:gd name="T53" fmla="*/ 15 h 21"/>
                <a:gd name="T54" fmla="*/ 16 w 23"/>
                <a:gd name="T55" fmla="*/ 14 h 21"/>
                <a:gd name="T56" fmla="*/ 21 w 23"/>
                <a:gd name="T57" fmla="*/ 5 h 21"/>
                <a:gd name="T58" fmla="*/ 21 w 23"/>
                <a:gd name="T59" fmla="*/ 5 h 21"/>
                <a:gd name="T60" fmla="*/ 15 w 23"/>
                <a:gd name="T61" fmla="*/ 7 h 21"/>
                <a:gd name="T62" fmla="*/ 15 w 23"/>
                <a:gd name="T63" fmla="*/ 7 h 21"/>
                <a:gd name="T64" fmla="*/ 14 w 23"/>
                <a:gd name="T65" fmla="*/ 6 h 21"/>
                <a:gd name="T66" fmla="*/ 7 w 23"/>
                <a:gd name="T67" fmla="*/ 5 h 21"/>
                <a:gd name="T68" fmla="*/ 6 w 23"/>
                <a:gd name="T69" fmla="*/ 5 h 21"/>
                <a:gd name="T70" fmla="*/ 3 w 23"/>
                <a:gd name="T71" fmla="*/ 11 h 21"/>
                <a:gd name="T72" fmla="*/ 4 w 23"/>
                <a:gd name="T73" fmla="*/ 12 h 21"/>
                <a:gd name="T74" fmla="*/ 5 w 23"/>
                <a:gd name="T75" fmla="*/ 15 h 21"/>
                <a:gd name="T76" fmla="*/ 5 w 23"/>
                <a:gd name="T77" fmla="*/ 17 h 21"/>
                <a:gd name="T78" fmla="*/ 8 w 23"/>
                <a:gd name="T79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" h="21">
                  <a:moveTo>
                    <a:pt x="9" y="21"/>
                  </a:moveTo>
                  <a:cubicBezTo>
                    <a:pt x="8" y="21"/>
                    <a:pt x="7" y="21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7"/>
                    <a:pt x="3" y="16"/>
                    <a:pt x="3" y="15"/>
                  </a:cubicBezTo>
                  <a:cubicBezTo>
                    <a:pt x="3" y="14"/>
                    <a:pt x="2" y="14"/>
                    <a:pt x="2" y="13"/>
                  </a:cubicBezTo>
                  <a:cubicBezTo>
                    <a:pt x="2" y="13"/>
                    <a:pt x="1" y="12"/>
                    <a:pt x="1" y="11"/>
                  </a:cubicBezTo>
                  <a:cubicBezTo>
                    <a:pt x="0" y="8"/>
                    <a:pt x="1" y="4"/>
                    <a:pt x="5" y="3"/>
                  </a:cubicBezTo>
                  <a:cubicBezTo>
                    <a:pt x="7" y="2"/>
                    <a:pt x="12" y="3"/>
                    <a:pt x="15" y="5"/>
                  </a:cubicBezTo>
                  <a:cubicBezTo>
                    <a:pt x="16" y="4"/>
                    <a:pt x="20" y="3"/>
                    <a:pt x="21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4"/>
                    <a:pt x="23" y="5"/>
                  </a:cubicBezTo>
                  <a:cubicBezTo>
                    <a:pt x="23" y="9"/>
                    <a:pt x="23" y="15"/>
                    <a:pt x="17" y="16"/>
                  </a:cubicBezTo>
                  <a:cubicBezTo>
                    <a:pt x="17" y="17"/>
                    <a:pt x="17" y="18"/>
                    <a:pt x="16" y="18"/>
                  </a:cubicBezTo>
                  <a:cubicBezTo>
                    <a:pt x="16" y="18"/>
                    <a:pt x="15" y="19"/>
                    <a:pt x="14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20"/>
                    <a:pt x="11" y="21"/>
                    <a:pt x="9" y="21"/>
                  </a:cubicBezTo>
                  <a:close/>
                  <a:moveTo>
                    <a:pt x="8" y="16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11" y="19"/>
                    <a:pt x="11" y="18"/>
                  </a:cubicBezTo>
                  <a:cubicBezTo>
                    <a:pt x="11" y="17"/>
                    <a:pt x="13" y="17"/>
                    <a:pt x="14" y="17"/>
                  </a:cubicBezTo>
                  <a:cubicBezTo>
                    <a:pt x="14" y="17"/>
                    <a:pt x="15" y="17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4" y="15"/>
                    <a:pt x="15" y="15"/>
                  </a:cubicBezTo>
                  <a:cubicBezTo>
                    <a:pt x="15" y="14"/>
                    <a:pt x="16" y="14"/>
                    <a:pt x="16" y="14"/>
                  </a:cubicBezTo>
                  <a:cubicBezTo>
                    <a:pt x="21" y="14"/>
                    <a:pt x="21" y="10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6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3" y="6"/>
                    <a:pt x="10" y="5"/>
                    <a:pt x="7" y="5"/>
                  </a:cubicBezTo>
                  <a:cubicBezTo>
                    <a:pt x="7" y="5"/>
                    <a:pt x="6" y="5"/>
                    <a:pt x="6" y="5"/>
                  </a:cubicBezTo>
                  <a:cubicBezTo>
                    <a:pt x="3" y="6"/>
                    <a:pt x="3" y="9"/>
                    <a:pt x="3" y="11"/>
                  </a:cubicBezTo>
                  <a:cubicBezTo>
                    <a:pt x="3" y="11"/>
                    <a:pt x="3" y="12"/>
                    <a:pt x="4" y="12"/>
                  </a:cubicBezTo>
                  <a:cubicBezTo>
                    <a:pt x="4" y="13"/>
                    <a:pt x="5" y="13"/>
                    <a:pt x="5" y="15"/>
                  </a:cubicBezTo>
                  <a:cubicBezTo>
                    <a:pt x="5" y="15"/>
                    <a:pt x="5" y="16"/>
                    <a:pt x="5" y="17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5" name="Freeform 595"/>
            <p:cNvSpPr>
              <a:spLocks/>
            </p:cNvSpPr>
            <p:nvPr/>
          </p:nvSpPr>
          <p:spPr bwMode="auto">
            <a:xfrm>
              <a:off x="3348" y="1412"/>
              <a:ext cx="414" cy="289"/>
            </a:xfrm>
            <a:custGeom>
              <a:avLst/>
              <a:gdLst>
                <a:gd name="T0" fmla="*/ 13 w 240"/>
                <a:gd name="T1" fmla="*/ 73 h 168"/>
                <a:gd name="T2" fmla="*/ 25 w 240"/>
                <a:gd name="T3" fmla="*/ 51 h 168"/>
                <a:gd name="T4" fmla="*/ 36 w 240"/>
                <a:gd name="T5" fmla="*/ 40 h 168"/>
                <a:gd name="T6" fmla="*/ 47 w 240"/>
                <a:gd name="T7" fmla="*/ 34 h 168"/>
                <a:gd name="T8" fmla="*/ 61 w 240"/>
                <a:gd name="T9" fmla="*/ 34 h 168"/>
                <a:gd name="T10" fmla="*/ 77 w 240"/>
                <a:gd name="T11" fmla="*/ 51 h 168"/>
                <a:gd name="T12" fmla="*/ 105 w 240"/>
                <a:gd name="T13" fmla="*/ 63 h 168"/>
                <a:gd name="T14" fmla="*/ 133 w 240"/>
                <a:gd name="T15" fmla="*/ 65 h 168"/>
                <a:gd name="T16" fmla="*/ 152 w 240"/>
                <a:gd name="T17" fmla="*/ 50 h 168"/>
                <a:gd name="T18" fmla="*/ 165 w 240"/>
                <a:gd name="T19" fmla="*/ 47 h 168"/>
                <a:gd name="T20" fmla="*/ 176 w 240"/>
                <a:gd name="T21" fmla="*/ 35 h 168"/>
                <a:gd name="T22" fmla="*/ 167 w 240"/>
                <a:gd name="T23" fmla="*/ 23 h 168"/>
                <a:gd name="T24" fmla="*/ 183 w 240"/>
                <a:gd name="T25" fmla="*/ 11 h 168"/>
                <a:gd name="T26" fmla="*/ 195 w 240"/>
                <a:gd name="T27" fmla="*/ 0 h 168"/>
                <a:gd name="T28" fmla="*/ 210 w 240"/>
                <a:gd name="T29" fmla="*/ 17 h 168"/>
                <a:gd name="T30" fmla="*/ 230 w 240"/>
                <a:gd name="T31" fmla="*/ 35 h 168"/>
                <a:gd name="T32" fmla="*/ 237 w 240"/>
                <a:gd name="T33" fmla="*/ 40 h 168"/>
                <a:gd name="T34" fmla="*/ 226 w 240"/>
                <a:gd name="T35" fmla="*/ 55 h 168"/>
                <a:gd name="T36" fmla="*/ 214 w 240"/>
                <a:gd name="T37" fmla="*/ 67 h 168"/>
                <a:gd name="T38" fmla="*/ 199 w 240"/>
                <a:gd name="T39" fmla="*/ 78 h 168"/>
                <a:gd name="T40" fmla="*/ 187 w 240"/>
                <a:gd name="T41" fmla="*/ 80 h 168"/>
                <a:gd name="T42" fmla="*/ 180 w 240"/>
                <a:gd name="T43" fmla="*/ 79 h 168"/>
                <a:gd name="T44" fmla="*/ 180 w 240"/>
                <a:gd name="T45" fmla="*/ 92 h 168"/>
                <a:gd name="T46" fmla="*/ 191 w 240"/>
                <a:gd name="T47" fmla="*/ 94 h 168"/>
                <a:gd name="T48" fmla="*/ 190 w 240"/>
                <a:gd name="T49" fmla="*/ 117 h 168"/>
                <a:gd name="T50" fmla="*/ 183 w 240"/>
                <a:gd name="T51" fmla="*/ 125 h 168"/>
                <a:gd name="T52" fmla="*/ 189 w 240"/>
                <a:gd name="T53" fmla="*/ 127 h 168"/>
                <a:gd name="T54" fmla="*/ 182 w 240"/>
                <a:gd name="T55" fmla="*/ 141 h 168"/>
                <a:gd name="T56" fmla="*/ 172 w 240"/>
                <a:gd name="T57" fmla="*/ 152 h 168"/>
                <a:gd name="T58" fmla="*/ 159 w 240"/>
                <a:gd name="T59" fmla="*/ 157 h 168"/>
                <a:gd name="T60" fmla="*/ 159 w 240"/>
                <a:gd name="T61" fmla="*/ 157 h 168"/>
                <a:gd name="T62" fmla="*/ 155 w 240"/>
                <a:gd name="T63" fmla="*/ 157 h 168"/>
                <a:gd name="T64" fmla="*/ 136 w 240"/>
                <a:gd name="T65" fmla="*/ 162 h 168"/>
                <a:gd name="T66" fmla="*/ 120 w 240"/>
                <a:gd name="T67" fmla="*/ 157 h 168"/>
                <a:gd name="T68" fmla="*/ 112 w 240"/>
                <a:gd name="T69" fmla="*/ 158 h 168"/>
                <a:gd name="T70" fmla="*/ 104 w 240"/>
                <a:gd name="T71" fmla="*/ 162 h 168"/>
                <a:gd name="T72" fmla="*/ 94 w 240"/>
                <a:gd name="T73" fmla="*/ 152 h 168"/>
                <a:gd name="T74" fmla="*/ 89 w 240"/>
                <a:gd name="T75" fmla="*/ 131 h 168"/>
                <a:gd name="T76" fmla="*/ 71 w 240"/>
                <a:gd name="T77" fmla="*/ 135 h 168"/>
                <a:gd name="T78" fmla="*/ 48 w 240"/>
                <a:gd name="T79" fmla="*/ 134 h 168"/>
                <a:gd name="T80" fmla="*/ 30 w 240"/>
                <a:gd name="T81" fmla="*/ 124 h 168"/>
                <a:gd name="T82" fmla="*/ 21 w 240"/>
                <a:gd name="T83" fmla="*/ 121 h 168"/>
                <a:gd name="T84" fmla="*/ 21 w 240"/>
                <a:gd name="T85" fmla="*/ 107 h 168"/>
                <a:gd name="T86" fmla="*/ 12 w 240"/>
                <a:gd name="T87" fmla="*/ 98 h 168"/>
                <a:gd name="T88" fmla="*/ 3 w 240"/>
                <a:gd name="T89" fmla="*/ 92 h 168"/>
                <a:gd name="T90" fmla="*/ 1 w 240"/>
                <a:gd name="T91" fmla="*/ 7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0" h="168">
                  <a:moveTo>
                    <a:pt x="1" y="79"/>
                  </a:moveTo>
                  <a:cubicBezTo>
                    <a:pt x="0" y="75"/>
                    <a:pt x="6" y="75"/>
                    <a:pt x="9" y="75"/>
                  </a:cubicBezTo>
                  <a:cubicBezTo>
                    <a:pt x="11" y="75"/>
                    <a:pt x="11" y="74"/>
                    <a:pt x="13" y="73"/>
                  </a:cubicBezTo>
                  <a:cubicBezTo>
                    <a:pt x="14" y="72"/>
                    <a:pt x="17" y="73"/>
                    <a:pt x="18" y="71"/>
                  </a:cubicBezTo>
                  <a:cubicBezTo>
                    <a:pt x="21" y="68"/>
                    <a:pt x="25" y="68"/>
                    <a:pt x="26" y="64"/>
                  </a:cubicBezTo>
                  <a:cubicBezTo>
                    <a:pt x="27" y="60"/>
                    <a:pt x="28" y="55"/>
                    <a:pt x="25" y="51"/>
                  </a:cubicBezTo>
                  <a:cubicBezTo>
                    <a:pt x="27" y="51"/>
                    <a:pt x="29" y="50"/>
                    <a:pt x="31" y="50"/>
                  </a:cubicBezTo>
                  <a:cubicBezTo>
                    <a:pt x="34" y="49"/>
                    <a:pt x="34" y="49"/>
                    <a:pt x="34" y="46"/>
                  </a:cubicBezTo>
                  <a:cubicBezTo>
                    <a:pt x="34" y="44"/>
                    <a:pt x="35" y="42"/>
                    <a:pt x="36" y="40"/>
                  </a:cubicBezTo>
                  <a:cubicBezTo>
                    <a:pt x="37" y="37"/>
                    <a:pt x="38" y="38"/>
                    <a:pt x="41" y="39"/>
                  </a:cubicBezTo>
                  <a:cubicBezTo>
                    <a:pt x="44" y="39"/>
                    <a:pt x="43" y="40"/>
                    <a:pt x="46" y="39"/>
                  </a:cubicBezTo>
                  <a:cubicBezTo>
                    <a:pt x="48" y="38"/>
                    <a:pt x="46" y="36"/>
                    <a:pt x="47" y="34"/>
                  </a:cubicBezTo>
                  <a:cubicBezTo>
                    <a:pt x="48" y="30"/>
                    <a:pt x="50" y="33"/>
                    <a:pt x="51" y="31"/>
                  </a:cubicBezTo>
                  <a:cubicBezTo>
                    <a:pt x="52" y="28"/>
                    <a:pt x="53" y="29"/>
                    <a:pt x="55" y="28"/>
                  </a:cubicBezTo>
                  <a:cubicBezTo>
                    <a:pt x="56" y="30"/>
                    <a:pt x="58" y="34"/>
                    <a:pt x="61" y="34"/>
                  </a:cubicBezTo>
                  <a:cubicBezTo>
                    <a:pt x="66" y="35"/>
                    <a:pt x="65" y="37"/>
                    <a:pt x="67" y="41"/>
                  </a:cubicBezTo>
                  <a:cubicBezTo>
                    <a:pt x="67" y="42"/>
                    <a:pt x="67" y="49"/>
                    <a:pt x="67" y="49"/>
                  </a:cubicBezTo>
                  <a:cubicBezTo>
                    <a:pt x="70" y="50"/>
                    <a:pt x="74" y="50"/>
                    <a:pt x="77" y="51"/>
                  </a:cubicBezTo>
                  <a:cubicBezTo>
                    <a:pt x="79" y="52"/>
                    <a:pt x="84" y="53"/>
                    <a:pt x="86" y="56"/>
                  </a:cubicBezTo>
                  <a:cubicBezTo>
                    <a:pt x="87" y="57"/>
                    <a:pt x="90" y="63"/>
                    <a:pt x="92" y="63"/>
                  </a:cubicBezTo>
                  <a:cubicBezTo>
                    <a:pt x="96" y="63"/>
                    <a:pt x="101" y="63"/>
                    <a:pt x="105" y="63"/>
                  </a:cubicBezTo>
                  <a:cubicBezTo>
                    <a:pt x="108" y="62"/>
                    <a:pt x="110" y="65"/>
                    <a:pt x="113" y="66"/>
                  </a:cubicBezTo>
                  <a:cubicBezTo>
                    <a:pt x="115" y="67"/>
                    <a:pt x="121" y="69"/>
                    <a:pt x="123" y="69"/>
                  </a:cubicBezTo>
                  <a:cubicBezTo>
                    <a:pt x="126" y="67"/>
                    <a:pt x="130" y="65"/>
                    <a:pt x="133" y="65"/>
                  </a:cubicBezTo>
                  <a:cubicBezTo>
                    <a:pt x="137" y="64"/>
                    <a:pt x="140" y="65"/>
                    <a:pt x="143" y="64"/>
                  </a:cubicBezTo>
                  <a:cubicBezTo>
                    <a:pt x="144" y="63"/>
                    <a:pt x="151" y="58"/>
                    <a:pt x="150" y="57"/>
                  </a:cubicBezTo>
                  <a:cubicBezTo>
                    <a:pt x="149" y="55"/>
                    <a:pt x="148" y="51"/>
                    <a:pt x="152" y="50"/>
                  </a:cubicBezTo>
                  <a:cubicBezTo>
                    <a:pt x="153" y="50"/>
                    <a:pt x="155" y="52"/>
                    <a:pt x="156" y="52"/>
                  </a:cubicBezTo>
                  <a:cubicBezTo>
                    <a:pt x="158" y="52"/>
                    <a:pt x="160" y="49"/>
                    <a:pt x="161" y="48"/>
                  </a:cubicBezTo>
                  <a:cubicBezTo>
                    <a:pt x="162" y="47"/>
                    <a:pt x="164" y="47"/>
                    <a:pt x="165" y="47"/>
                  </a:cubicBezTo>
                  <a:cubicBezTo>
                    <a:pt x="166" y="46"/>
                    <a:pt x="168" y="44"/>
                    <a:pt x="169" y="42"/>
                  </a:cubicBezTo>
                  <a:cubicBezTo>
                    <a:pt x="171" y="40"/>
                    <a:pt x="177" y="41"/>
                    <a:pt x="180" y="41"/>
                  </a:cubicBezTo>
                  <a:cubicBezTo>
                    <a:pt x="178" y="39"/>
                    <a:pt x="178" y="37"/>
                    <a:pt x="176" y="35"/>
                  </a:cubicBezTo>
                  <a:cubicBezTo>
                    <a:pt x="173" y="32"/>
                    <a:pt x="173" y="36"/>
                    <a:pt x="169" y="36"/>
                  </a:cubicBezTo>
                  <a:cubicBezTo>
                    <a:pt x="166" y="36"/>
                    <a:pt x="164" y="36"/>
                    <a:pt x="164" y="32"/>
                  </a:cubicBezTo>
                  <a:cubicBezTo>
                    <a:pt x="165" y="28"/>
                    <a:pt x="165" y="26"/>
                    <a:pt x="167" y="23"/>
                  </a:cubicBezTo>
                  <a:cubicBezTo>
                    <a:pt x="169" y="20"/>
                    <a:pt x="171" y="24"/>
                    <a:pt x="173" y="24"/>
                  </a:cubicBezTo>
                  <a:cubicBezTo>
                    <a:pt x="177" y="24"/>
                    <a:pt x="178" y="21"/>
                    <a:pt x="179" y="19"/>
                  </a:cubicBezTo>
                  <a:cubicBezTo>
                    <a:pt x="180" y="16"/>
                    <a:pt x="180" y="13"/>
                    <a:pt x="183" y="11"/>
                  </a:cubicBezTo>
                  <a:cubicBezTo>
                    <a:pt x="185" y="9"/>
                    <a:pt x="186" y="5"/>
                    <a:pt x="182" y="6"/>
                  </a:cubicBezTo>
                  <a:cubicBezTo>
                    <a:pt x="183" y="3"/>
                    <a:pt x="185" y="2"/>
                    <a:pt x="189" y="1"/>
                  </a:cubicBezTo>
                  <a:cubicBezTo>
                    <a:pt x="191" y="1"/>
                    <a:pt x="193" y="0"/>
                    <a:pt x="195" y="0"/>
                  </a:cubicBezTo>
                  <a:cubicBezTo>
                    <a:pt x="197" y="0"/>
                    <a:pt x="198" y="1"/>
                    <a:pt x="199" y="2"/>
                  </a:cubicBezTo>
                  <a:cubicBezTo>
                    <a:pt x="203" y="4"/>
                    <a:pt x="206" y="3"/>
                    <a:pt x="207" y="8"/>
                  </a:cubicBezTo>
                  <a:cubicBezTo>
                    <a:pt x="208" y="11"/>
                    <a:pt x="210" y="14"/>
                    <a:pt x="210" y="17"/>
                  </a:cubicBezTo>
                  <a:cubicBezTo>
                    <a:pt x="211" y="23"/>
                    <a:pt x="211" y="24"/>
                    <a:pt x="217" y="25"/>
                  </a:cubicBezTo>
                  <a:cubicBezTo>
                    <a:pt x="220" y="25"/>
                    <a:pt x="223" y="27"/>
                    <a:pt x="224" y="31"/>
                  </a:cubicBezTo>
                  <a:cubicBezTo>
                    <a:pt x="225" y="33"/>
                    <a:pt x="225" y="37"/>
                    <a:pt x="230" y="35"/>
                  </a:cubicBezTo>
                  <a:cubicBezTo>
                    <a:pt x="233" y="34"/>
                    <a:pt x="237" y="32"/>
                    <a:pt x="240" y="31"/>
                  </a:cubicBezTo>
                  <a:cubicBezTo>
                    <a:pt x="239" y="33"/>
                    <a:pt x="240" y="34"/>
                    <a:pt x="240" y="36"/>
                  </a:cubicBezTo>
                  <a:cubicBezTo>
                    <a:pt x="240" y="37"/>
                    <a:pt x="238" y="39"/>
                    <a:pt x="237" y="40"/>
                  </a:cubicBezTo>
                  <a:cubicBezTo>
                    <a:pt x="237" y="43"/>
                    <a:pt x="235" y="50"/>
                    <a:pt x="232" y="51"/>
                  </a:cubicBezTo>
                  <a:cubicBezTo>
                    <a:pt x="231" y="51"/>
                    <a:pt x="229" y="49"/>
                    <a:pt x="228" y="50"/>
                  </a:cubicBezTo>
                  <a:cubicBezTo>
                    <a:pt x="226" y="52"/>
                    <a:pt x="225" y="52"/>
                    <a:pt x="226" y="55"/>
                  </a:cubicBezTo>
                  <a:cubicBezTo>
                    <a:pt x="228" y="59"/>
                    <a:pt x="224" y="60"/>
                    <a:pt x="224" y="64"/>
                  </a:cubicBezTo>
                  <a:cubicBezTo>
                    <a:pt x="223" y="63"/>
                    <a:pt x="222" y="63"/>
                    <a:pt x="222" y="62"/>
                  </a:cubicBezTo>
                  <a:cubicBezTo>
                    <a:pt x="220" y="65"/>
                    <a:pt x="218" y="67"/>
                    <a:pt x="214" y="67"/>
                  </a:cubicBezTo>
                  <a:cubicBezTo>
                    <a:pt x="216" y="73"/>
                    <a:pt x="210" y="68"/>
                    <a:pt x="209" y="69"/>
                  </a:cubicBezTo>
                  <a:cubicBezTo>
                    <a:pt x="206" y="72"/>
                    <a:pt x="204" y="73"/>
                    <a:pt x="201" y="75"/>
                  </a:cubicBezTo>
                  <a:cubicBezTo>
                    <a:pt x="200" y="76"/>
                    <a:pt x="200" y="78"/>
                    <a:pt x="199" y="78"/>
                  </a:cubicBezTo>
                  <a:cubicBezTo>
                    <a:pt x="197" y="78"/>
                    <a:pt x="196" y="78"/>
                    <a:pt x="194" y="79"/>
                  </a:cubicBezTo>
                  <a:cubicBezTo>
                    <a:pt x="192" y="81"/>
                    <a:pt x="189" y="84"/>
                    <a:pt x="187" y="84"/>
                  </a:cubicBezTo>
                  <a:cubicBezTo>
                    <a:pt x="189" y="83"/>
                    <a:pt x="190" y="81"/>
                    <a:pt x="187" y="80"/>
                  </a:cubicBezTo>
                  <a:cubicBezTo>
                    <a:pt x="188" y="79"/>
                    <a:pt x="191" y="76"/>
                    <a:pt x="190" y="75"/>
                  </a:cubicBezTo>
                  <a:cubicBezTo>
                    <a:pt x="189" y="72"/>
                    <a:pt x="188" y="71"/>
                    <a:pt x="186" y="74"/>
                  </a:cubicBezTo>
                  <a:cubicBezTo>
                    <a:pt x="184" y="76"/>
                    <a:pt x="181" y="77"/>
                    <a:pt x="180" y="79"/>
                  </a:cubicBezTo>
                  <a:cubicBezTo>
                    <a:pt x="178" y="82"/>
                    <a:pt x="175" y="81"/>
                    <a:pt x="174" y="82"/>
                  </a:cubicBezTo>
                  <a:cubicBezTo>
                    <a:pt x="172" y="84"/>
                    <a:pt x="172" y="86"/>
                    <a:pt x="175" y="87"/>
                  </a:cubicBezTo>
                  <a:cubicBezTo>
                    <a:pt x="177" y="89"/>
                    <a:pt x="177" y="91"/>
                    <a:pt x="180" y="92"/>
                  </a:cubicBezTo>
                  <a:cubicBezTo>
                    <a:pt x="182" y="92"/>
                    <a:pt x="184" y="88"/>
                    <a:pt x="186" y="89"/>
                  </a:cubicBezTo>
                  <a:cubicBezTo>
                    <a:pt x="188" y="90"/>
                    <a:pt x="189" y="90"/>
                    <a:pt x="192" y="91"/>
                  </a:cubicBezTo>
                  <a:cubicBezTo>
                    <a:pt x="192" y="92"/>
                    <a:pt x="192" y="93"/>
                    <a:pt x="191" y="94"/>
                  </a:cubicBezTo>
                  <a:cubicBezTo>
                    <a:pt x="189" y="90"/>
                    <a:pt x="185" y="97"/>
                    <a:pt x="183" y="96"/>
                  </a:cubicBezTo>
                  <a:cubicBezTo>
                    <a:pt x="183" y="98"/>
                    <a:pt x="180" y="101"/>
                    <a:pt x="179" y="103"/>
                  </a:cubicBezTo>
                  <a:cubicBezTo>
                    <a:pt x="184" y="106"/>
                    <a:pt x="185" y="112"/>
                    <a:pt x="190" y="117"/>
                  </a:cubicBezTo>
                  <a:cubicBezTo>
                    <a:pt x="187" y="117"/>
                    <a:pt x="185" y="115"/>
                    <a:pt x="183" y="116"/>
                  </a:cubicBezTo>
                  <a:cubicBezTo>
                    <a:pt x="186" y="116"/>
                    <a:pt x="187" y="119"/>
                    <a:pt x="190" y="121"/>
                  </a:cubicBezTo>
                  <a:cubicBezTo>
                    <a:pt x="187" y="122"/>
                    <a:pt x="185" y="123"/>
                    <a:pt x="183" y="125"/>
                  </a:cubicBezTo>
                  <a:cubicBezTo>
                    <a:pt x="186" y="124"/>
                    <a:pt x="187" y="124"/>
                    <a:pt x="190" y="126"/>
                  </a:cubicBezTo>
                  <a:cubicBezTo>
                    <a:pt x="189" y="126"/>
                    <a:pt x="188" y="127"/>
                    <a:pt x="188" y="127"/>
                  </a:cubicBezTo>
                  <a:cubicBezTo>
                    <a:pt x="188" y="127"/>
                    <a:pt x="189" y="127"/>
                    <a:pt x="189" y="127"/>
                  </a:cubicBezTo>
                  <a:cubicBezTo>
                    <a:pt x="189" y="129"/>
                    <a:pt x="190" y="128"/>
                    <a:pt x="188" y="129"/>
                  </a:cubicBezTo>
                  <a:cubicBezTo>
                    <a:pt x="188" y="130"/>
                    <a:pt x="188" y="132"/>
                    <a:pt x="187" y="133"/>
                  </a:cubicBezTo>
                  <a:cubicBezTo>
                    <a:pt x="185" y="133"/>
                    <a:pt x="183" y="138"/>
                    <a:pt x="182" y="141"/>
                  </a:cubicBezTo>
                  <a:cubicBezTo>
                    <a:pt x="181" y="140"/>
                    <a:pt x="181" y="140"/>
                    <a:pt x="181" y="139"/>
                  </a:cubicBezTo>
                  <a:cubicBezTo>
                    <a:pt x="180" y="141"/>
                    <a:pt x="180" y="143"/>
                    <a:pt x="180" y="145"/>
                  </a:cubicBezTo>
                  <a:cubicBezTo>
                    <a:pt x="178" y="145"/>
                    <a:pt x="173" y="152"/>
                    <a:pt x="172" y="152"/>
                  </a:cubicBezTo>
                  <a:cubicBezTo>
                    <a:pt x="169" y="155"/>
                    <a:pt x="165" y="156"/>
                    <a:pt x="161" y="157"/>
                  </a:cubicBezTo>
                  <a:cubicBezTo>
                    <a:pt x="161" y="157"/>
                    <a:pt x="161" y="157"/>
                    <a:pt x="161" y="157"/>
                  </a:cubicBezTo>
                  <a:cubicBezTo>
                    <a:pt x="160" y="157"/>
                    <a:pt x="161" y="157"/>
                    <a:pt x="159" y="157"/>
                  </a:cubicBezTo>
                  <a:cubicBezTo>
                    <a:pt x="160" y="158"/>
                    <a:pt x="160" y="158"/>
                    <a:pt x="160" y="158"/>
                  </a:cubicBezTo>
                  <a:cubicBezTo>
                    <a:pt x="160" y="158"/>
                    <a:pt x="161" y="158"/>
                    <a:pt x="161" y="157"/>
                  </a:cubicBezTo>
                  <a:cubicBezTo>
                    <a:pt x="160" y="157"/>
                    <a:pt x="160" y="157"/>
                    <a:pt x="159" y="157"/>
                  </a:cubicBezTo>
                  <a:cubicBezTo>
                    <a:pt x="159" y="159"/>
                    <a:pt x="157" y="158"/>
                    <a:pt x="156" y="156"/>
                  </a:cubicBezTo>
                  <a:cubicBezTo>
                    <a:pt x="157" y="157"/>
                    <a:pt x="156" y="158"/>
                    <a:pt x="156" y="159"/>
                  </a:cubicBezTo>
                  <a:cubicBezTo>
                    <a:pt x="156" y="158"/>
                    <a:pt x="155" y="158"/>
                    <a:pt x="155" y="157"/>
                  </a:cubicBezTo>
                  <a:cubicBezTo>
                    <a:pt x="155" y="163"/>
                    <a:pt x="139" y="160"/>
                    <a:pt x="144" y="167"/>
                  </a:cubicBezTo>
                  <a:cubicBezTo>
                    <a:pt x="142" y="168"/>
                    <a:pt x="141" y="164"/>
                    <a:pt x="141" y="162"/>
                  </a:cubicBezTo>
                  <a:cubicBezTo>
                    <a:pt x="139" y="163"/>
                    <a:pt x="137" y="159"/>
                    <a:pt x="136" y="162"/>
                  </a:cubicBezTo>
                  <a:cubicBezTo>
                    <a:pt x="136" y="162"/>
                    <a:pt x="136" y="162"/>
                    <a:pt x="136" y="161"/>
                  </a:cubicBezTo>
                  <a:cubicBezTo>
                    <a:pt x="132" y="164"/>
                    <a:pt x="130" y="160"/>
                    <a:pt x="129" y="157"/>
                  </a:cubicBezTo>
                  <a:cubicBezTo>
                    <a:pt x="128" y="153"/>
                    <a:pt x="122" y="156"/>
                    <a:pt x="120" y="157"/>
                  </a:cubicBezTo>
                  <a:cubicBezTo>
                    <a:pt x="118" y="158"/>
                    <a:pt x="117" y="157"/>
                    <a:pt x="116" y="157"/>
                  </a:cubicBezTo>
                  <a:cubicBezTo>
                    <a:pt x="115" y="158"/>
                    <a:pt x="115" y="157"/>
                    <a:pt x="114" y="157"/>
                  </a:cubicBezTo>
                  <a:cubicBezTo>
                    <a:pt x="112" y="156"/>
                    <a:pt x="113" y="158"/>
                    <a:pt x="112" y="158"/>
                  </a:cubicBezTo>
                  <a:cubicBezTo>
                    <a:pt x="112" y="158"/>
                    <a:pt x="110" y="157"/>
                    <a:pt x="110" y="159"/>
                  </a:cubicBezTo>
                  <a:cubicBezTo>
                    <a:pt x="110" y="161"/>
                    <a:pt x="111" y="163"/>
                    <a:pt x="108" y="163"/>
                  </a:cubicBezTo>
                  <a:cubicBezTo>
                    <a:pt x="108" y="159"/>
                    <a:pt x="106" y="162"/>
                    <a:pt x="104" y="162"/>
                  </a:cubicBezTo>
                  <a:cubicBezTo>
                    <a:pt x="103" y="161"/>
                    <a:pt x="101" y="158"/>
                    <a:pt x="101" y="157"/>
                  </a:cubicBezTo>
                  <a:cubicBezTo>
                    <a:pt x="102" y="155"/>
                    <a:pt x="100" y="155"/>
                    <a:pt x="99" y="153"/>
                  </a:cubicBezTo>
                  <a:cubicBezTo>
                    <a:pt x="99" y="150"/>
                    <a:pt x="96" y="151"/>
                    <a:pt x="94" y="152"/>
                  </a:cubicBezTo>
                  <a:cubicBezTo>
                    <a:pt x="94" y="150"/>
                    <a:pt x="101" y="136"/>
                    <a:pt x="97" y="136"/>
                  </a:cubicBezTo>
                  <a:cubicBezTo>
                    <a:pt x="98" y="136"/>
                    <a:pt x="92" y="132"/>
                    <a:pt x="92" y="133"/>
                  </a:cubicBezTo>
                  <a:cubicBezTo>
                    <a:pt x="91" y="132"/>
                    <a:pt x="89" y="133"/>
                    <a:pt x="89" y="131"/>
                  </a:cubicBezTo>
                  <a:cubicBezTo>
                    <a:pt x="89" y="130"/>
                    <a:pt x="88" y="128"/>
                    <a:pt x="88" y="127"/>
                  </a:cubicBezTo>
                  <a:cubicBezTo>
                    <a:pt x="85" y="129"/>
                    <a:pt x="83" y="128"/>
                    <a:pt x="80" y="130"/>
                  </a:cubicBezTo>
                  <a:cubicBezTo>
                    <a:pt x="77" y="132"/>
                    <a:pt x="75" y="133"/>
                    <a:pt x="71" y="135"/>
                  </a:cubicBezTo>
                  <a:cubicBezTo>
                    <a:pt x="70" y="135"/>
                    <a:pt x="65" y="131"/>
                    <a:pt x="64" y="133"/>
                  </a:cubicBezTo>
                  <a:cubicBezTo>
                    <a:pt x="62" y="135"/>
                    <a:pt x="58" y="140"/>
                    <a:pt x="59" y="134"/>
                  </a:cubicBezTo>
                  <a:cubicBezTo>
                    <a:pt x="57" y="135"/>
                    <a:pt x="49" y="136"/>
                    <a:pt x="48" y="134"/>
                  </a:cubicBezTo>
                  <a:cubicBezTo>
                    <a:pt x="46" y="132"/>
                    <a:pt x="40" y="131"/>
                    <a:pt x="41" y="128"/>
                  </a:cubicBezTo>
                  <a:cubicBezTo>
                    <a:pt x="38" y="131"/>
                    <a:pt x="39" y="128"/>
                    <a:pt x="37" y="127"/>
                  </a:cubicBezTo>
                  <a:cubicBezTo>
                    <a:pt x="34" y="125"/>
                    <a:pt x="33" y="124"/>
                    <a:pt x="30" y="124"/>
                  </a:cubicBezTo>
                  <a:cubicBezTo>
                    <a:pt x="30" y="124"/>
                    <a:pt x="30" y="125"/>
                    <a:pt x="30" y="125"/>
                  </a:cubicBezTo>
                  <a:cubicBezTo>
                    <a:pt x="29" y="124"/>
                    <a:pt x="28" y="123"/>
                    <a:pt x="27" y="123"/>
                  </a:cubicBezTo>
                  <a:cubicBezTo>
                    <a:pt x="26" y="122"/>
                    <a:pt x="21" y="121"/>
                    <a:pt x="21" y="121"/>
                  </a:cubicBezTo>
                  <a:cubicBezTo>
                    <a:pt x="20" y="119"/>
                    <a:pt x="19" y="114"/>
                    <a:pt x="20" y="113"/>
                  </a:cubicBezTo>
                  <a:cubicBezTo>
                    <a:pt x="20" y="113"/>
                    <a:pt x="21" y="114"/>
                    <a:pt x="21" y="114"/>
                  </a:cubicBezTo>
                  <a:cubicBezTo>
                    <a:pt x="26" y="112"/>
                    <a:pt x="18" y="107"/>
                    <a:pt x="21" y="107"/>
                  </a:cubicBezTo>
                  <a:cubicBezTo>
                    <a:pt x="24" y="106"/>
                    <a:pt x="25" y="102"/>
                    <a:pt x="26" y="100"/>
                  </a:cubicBezTo>
                  <a:cubicBezTo>
                    <a:pt x="26" y="100"/>
                    <a:pt x="25" y="100"/>
                    <a:pt x="25" y="100"/>
                  </a:cubicBezTo>
                  <a:cubicBezTo>
                    <a:pt x="23" y="93"/>
                    <a:pt x="15" y="103"/>
                    <a:pt x="12" y="98"/>
                  </a:cubicBezTo>
                  <a:cubicBezTo>
                    <a:pt x="11" y="97"/>
                    <a:pt x="10" y="98"/>
                    <a:pt x="9" y="97"/>
                  </a:cubicBezTo>
                  <a:cubicBezTo>
                    <a:pt x="8" y="96"/>
                    <a:pt x="9" y="95"/>
                    <a:pt x="8" y="94"/>
                  </a:cubicBezTo>
                  <a:cubicBezTo>
                    <a:pt x="8" y="93"/>
                    <a:pt x="5" y="92"/>
                    <a:pt x="3" y="92"/>
                  </a:cubicBezTo>
                  <a:cubicBezTo>
                    <a:pt x="4" y="91"/>
                    <a:pt x="4" y="91"/>
                    <a:pt x="5" y="91"/>
                  </a:cubicBezTo>
                  <a:cubicBezTo>
                    <a:pt x="5" y="89"/>
                    <a:pt x="5" y="84"/>
                    <a:pt x="3" y="85"/>
                  </a:cubicBezTo>
                  <a:cubicBezTo>
                    <a:pt x="0" y="85"/>
                    <a:pt x="0" y="82"/>
                    <a:pt x="1" y="79"/>
                  </a:cubicBezTo>
                  <a:close/>
                </a:path>
              </a:pathLst>
            </a:custGeom>
            <a:solidFill>
              <a:srgbClr val="F83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226" name="Freeform 596"/>
            <p:cNvSpPr>
              <a:spLocks noEditPoints="1"/>
            </p:cNvSpPr>
            <p:nvPr/>
          </p:nvSpPr>
          <p:spPr bwMode="auto">
            <a:xfrm>
              <a:off x="3343" y="1410"/>
              <a:ext cx="422" cy="291"/>
            </a:xfrm>
            <a:custGeom>
              <a:avLst/>
              <a:gdLst>
                <a:gd name="T0" fmla="*/ 131 w 245"/>
                <a:gd name="T1" fmla="*/ 159 h 169"/>
                <a:gd name="T2" fmla="*/ 114 w 245"/>
                <a:gd name="T3" fmla="*/ 160 h 169"/>
                <a:gd name="T4" fmla="*/ 101 w 245"/>
                <a:gd name="T5" fmla="*/ 154 h 169"/>
                <a:gd name="T6" fmla="*/ 99 w 245"/>
                <a:gd name="T7" fmla="*/ 138 h 169"/>
                <a:gd name="T8" fmla="*/ 71 w 245"/>
                <a:gd name="T9" fmla="*/ 136 h 169"/>
                <a:gd name="T10" fmla="*/ 43 w 245"/>
                <a:gd name="T11" fmla="*/ 131 h 169"/>
                <a:gd name="T12" fmla="*/ 23 w 245"/>
                <a:gd name="T13" fmla="*/ 122 h 169"/>
                <a:gd name="T14" fmla="*/ 27 w 245"/>
                <a:gd name="T15" fmla="*/ 102 h 169"/>
                <a:gd name="T16" fmla="*/ 6 w 245"/>
                <a:gd name="T17" fmla="*/ 93 h 169"/>
                <a:gd name="T18" fmla="*/ 4 w 245"/>
                <a:gd name="T19" fmla="*/ 77 h 169"/>
                <a:gd name="T20" fmla="*/ 26 w 245"/>
                <a:gd name="T21" fmla="*/ 52 h 169"/>
                <a:gd name="T22" fmla="*/ 47 w 245"/>
                <a:gd name="T23" fmla="*/ 39 h 169"/>
                <a:gd name="T24" fmla="*/ 59 w 245"/>
                <a:gd name="T25" fmla="*/ 29 h 169"/>
                <a:gd name="T26" fmla="*/ 90 w 245"/>
                <a:gd name="T27" fmla="*/ 57 h 169"/>
                <a:gd name="T28" fmla="*/ 136 w 245"/>
                <a:gd name="T29" fmla="*/ 65 h 169"/>
                <a:gd name="T30" fmla="*/ 166 w 245"/>
                <a:gd name="T31" fmla="*/ 47 h 169"/>
                <a:gd name="T32" fmla="*/ 176 w 245"/>
                <a:gd name="T33" fmla="*/ 36 h 169"/>
                <a:gd name="T34" fmla="*/ 185 w 245"/>
                <a:gd name="T35" fmla="*/ 11 h 169"/>
                <a:gd name="T36" fmla="*/ 205 w 245"/>
                <a:gd name="T37" fmla="*/ 3 h 169"/>
                <a:gd name="T38" fmla="*/ 234 w 245"/>
                <a:gd name="T39" fmla="*/ 35 h 169"/>
                <a:gd name="T40" fmla="*/ 233 w 245"/>
                <a:gd name="T41" fmla="*/ 52 h 169"/>
                <a:gd name="T42" fmla="*/ 218 w 245"/>
                <a:gd name="T43" fmla="*/ 69 h 169"/>
                <a:gd name="T44" fmla="*/ 198 w 245"/>
                <a:gd name="T45" fmla="*/ 81 h 169"/>
                <a:gd name="T46" fmla="*/ 193 w 245"/>
                <a:gd name="T47" fmla="*/ 76 h 169"/>
                <a:gd name="T48" fmla="*/ 183 w 245"/>
                <a:gd name="T49" fmla="*/ 92 h 169"/>
                <a:gd name="T50" fmla="*/ 193 w 245"/>
                <a:gd name="T51" fmla="*/ 95 h 169"/>
                <a:gd name="T52" fmla="*/ 192 w 245"/>
                <a:gd name="T53" fmla="*/ 120 h 169"/>
                <a:gd name="T54" fmla="*/ 192 w 245"/>
                <a:gd name="T55" fmla="*/ 130 h 169"/>
                <a:gd name="T56" fmla="*/ 182 w 245"/>
                <a:gd name="T57" fmla="*/ 147 h 169"/>
                <a:gd name="T58" fmla="*/ 160 w 245"/>
                <a:gd name="T59" fmla="*/ 160 h 169"/>
                <a:gd name="T60" fmla="*/ 146 w 245"/>
                <a:gd name="T61" fmla="*/ 160 h 169"/>
                <a:gd name="T62" fmla="*/ 160 w 245"/>
                <a:gd name="T63" fmla="*/ 157 h 169"/>
                <a:gd name="T64" fmla="*/ 182 w 245"/>
                <a:gd name="T65" fmla="*/ 145 h 169"/>
                <a:gd name="T66" fmla="*/ 190 w 245"/>
                <a:gd name="T67" fmla="*/ 127 h 169"/>
                <a:gd name="T68" fmla="*/ 188 w 245"/>
                <a:gd name="T69" fmla="*/ 112 h 169"/>
                <a:gd name="T70" fmla="*/ 194 w 245"/>
                <a:gd name="T71" fmla="*/ 93 h 169"/>
                <a:gd name="T72" fmla="*/ 182 w 245"/>
                <a:gd name="T73" fmla="*/ 80 h 169"/>
                <a:gd name="T74" fmla="*/ 200 w 245"/>
                <a:gd name="T75" fmla="*/ 78 h 169"/>
                <a:gd name="T76" fmla="*/ 217 w 245"/>
                <a:gd name="T77" fmla="*/ 67 h 169"/>
                <a:gd name="T78" fmla="*/ 235 w 245"/>
                <a:gd name="T79" fmla="*/ 51 h 169"/>
                <a:gd name="T80" fmla="*/ 227 w 245"/>
                <a:gd name="T81" fmla="*/ 34 h 169"/>
                <a:gd name="T82" fmla="*/ 199 w 245"/>
                <a:gd name="T83" fmla="*/ 2 h 169"/>
                <a:gd name="T84" fmla="*/ 171 w 245"/>
                <a:gd name="T85" fmla="*/ 24 h 169"/>
                <a:gd name="T86" fmla="*/ 185 w 245"/>
                <a:gd name="T87" fmla="*/ 43 h 169"/>
                <a:gd name="T88" fmla="*/ 164 w 245"/>
                <a:gd name="T89" fmla="*/ 51 h 169"/>
                <a:gd name="T90" fmla="*/ 142 w 245"/>
                <a:gd name="T91" fmla="*/ 67 h 169"/>
                <a:gd name="T92" fmla="*/ 95 w 245"/>
                <a:gd name="T93" fmla="*/ 65 h 169"/>
                <a:gd name="T94" fmla="*/ 63 w 245"/>
                <a:gd name="T95" fmla="*/ 36 h 169"/>
                <a:gd name="T96" fmla="*/ 42 w 245"/>
                <a:gd name="T97" fmla="*/ 40 h 169"/>
                <a:gd name="T98" fmla="*/ 22 w 245"/>
                <a:gd name="T99" fmla="*/ 73 h 169"/>
                <a:gd name="T100" fmla="*/ 4 w 245"/>
                <a:gd name="T101" fmla="*/ 84 h 169"/>
                <a:gd name="T102" fmla="*/ 15 w 245"/>
                <a:gd name="T103" fmla="*/ 98 h 169"/>
                <a:gd name="T104" fmla="*/ 24 w 245"/>
                <a:gd name="T105" fmla="*/ 116 h 169"/>
                <a:gd name="T106" fmla="*/ 42 w 245"/>
                <a:gd name="T107" fmla="*/ 129 h 169"/>
                <a:gd name="T108" fmla="*/ 63 w 245"/>
                <a:gd name="T109" fmla="*/ 135 h 169"/>
                <a:gd name="T110" fmla="*/ 91 w 245"/>
                <a:gd name="T111" fmla="*/ 127 h 169"/>
                <a:gd name="T112" fmla="*/ 103 w 245"/>
                <a:gd name="T113" fmla="*/ 153 h 169"/>
                <a:gd name="T114" fmla="*/ 113 w 245"/>
                <a:gd name="T115" fmla="*/ 158 h 169"/>
                <a:gd name="T116" fmla="*/ 129 w 245"/>
                <a:gd name="T117" fmla="*/ 15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5" h="169">
                  <a:moveTo>
                    <a:pt x="146" y="169"/>
                  </a:moveTo>
                  <a:cubicBezTo>
                    <a:pt x="146" y="169"/>
                    <a:pt x="145" y="169"/>
                    <a:pt x="144" y="168"/>
                  </a:cubicBezTo>
                  <a:cubicBezTo>
                    <a:pt x="144" y="167"/>
                    <a:pt x="143" y="165"/>
                    <a:pt x="143" y="164"/>
                  </a:cubicBezTo>
                  <a:cubicBezTo>
                    <a:pt x="142" y="164"/>
                    <a:pt x="141" y="164"/>
                    <a:pt x="141" y="163"/>
                  </a:cubicBezTo>
                  <a:cubicBezTo>
                    <a:pt x="141" y="163"/>
                    <a:pt x="140" y="163"/>
                    <a:pt x="140" y="163"/>
                  </a:cubicBezTo>
                  <a:cubicBezTo>
                    <a:pt x="140" y="163"/>
                    <a:pt x="140" y="163"/>
                    <a:pt x="140" y="164"/>
                  </a:cubicBezTo>
                  <a:cubicBezTo>
                    <a:pt x="139" y="166"/>
                    <a:pt x="139" y="166"/>
                    <a:pt x="139" y="166"/>
                  </a:cubicBezTo>
                  <a:cubicBezTo>
                    <a:pt x="138" y="164"/>
                    <a:pt x="138" y="164"/>
                    <a:pt x="138" y="164"/>
                  </a:cubicBezTo>
                  <a:cubicBezTo>
                    <a:pt x="138" y="164"/>
                    <a:pt x="137" y="164"/>
                    <a:pt x="137" y="164"/>
                  </a:cubicBezTo>
                  <a:cubicBezTo>
                    <a:pt x="133" y="164"/>
                    <a:pt x="131" y="159"/>
                    <a:pt x="131" y="159"/>
                  </a:cubicBezTo>
                  <a:cubicBezTo>
                    <a:pt x="131" y="158"/>
                    <a:pt x="130" y="157"/>
                    <a:pt x="129" y="157"/>
                  </a:cubicBezTo>
                  <a:cubicBezTo>
                    <a:pt x="127" y="157"/>
                    <a:pt x="124" y="158"/>
                    <a:pt x="123" y="159"/>
                  </a:cubicBezTo>
                  <a:cubicBezTo>
                    <a:pt x="122" y="159"/>
                    <a:pt x="122" y="159"/>
                    <a:pt x="121" y="159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18" y="160"/>
                    <a:pt x="118" y="159"/>
                    <a:pt x="117" y="159"/>
                  </a:cubicBezTo>
                  <a:cubicBezTo>
                    <a:pt x="117" y="159"/>
                    <a:pt x="117" y="159"/>
                    <a:pt x="117" y="159"/>
                  </a:cubicBezTo>
                  <a:cubicBezTo>
                    <a:pt x="117" y="159"/>
                    <a:pt x="116" y="160"/>
                    <a:pt x="116" y="160"/>
                  </a:cubicBezTo>
                  <a:cubicBezTo>
                    <a:pt x="115" y="160"/>
                    <a:pt x="115" y="160"/>
                    <a:pt x="115" y="160"/>
                  </a:cubicBezTo>
                  <a:cubicBezTo>
                    <a:pt x="115" y="160"/>
                    <a:pt x="114" y="160"/>
                    <a:pt x="114" y="160"/>
                  </a:cubicBezTo>
                  <a:cubicBezTo>
                    <a:pt x="114" y="160"/>
                    <a:pt x="114" y="160"/>
                    <a:pt x="114" y="160"/>
                  </a:cubicBezTo>
                  <a:cubicBezTo>
                    <a:pt x="114" y="160"/>
                    <a:pt x="114" y="161"/>
                    <a:pt x="114" y="161"/>
                  </a:cubicBezTo>
                  <a:cubicBezTo>
                    <a:pt x="114" y="162"/>
                    <a:pt x="114" y="164"/>
                    <a:pt x="112" y="165"/>
                  </a:cubicBezTo>
                  <a:cubicBezTo>
                    <a:pt x="111" y="166"/>
                    <a:pt x="111" y="166"/>
                    <a:pt x="111" y="166"/>
                  </a:cubicBezTo>
                  <a:cubicBezTo>
                    <a:pt x="110" y="164"/>
                    <a:pt x="110" y="164"/>
                    <a:pt x="110" y="164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8" y="164"/>
                    <a:pt x="107" y="164"/>
                  </a:cubicBezTo>
                  <a:cubicBezTo>
                    <a:pt x="105" y="163"/>
                    <a:pt x="103" y="160"/>
                    <a:pt x="103" y="158"/>
                  </a:cubicBezTo>
                  <a:cubicBezTo>
                    <a:pt x="103" y="157"/>
                    <a:pt x="103" y="157"/>
                    <a:pt x="103" y="156"/>
                  </a:cubicBezTo>
                  <a:cubicBezTo>
                    <a:pt x="102" y="156"/>
                    <a:pt x="101" y="155"/>
                    <a:pt x="101" y="154"/>
                  </a:cubicBezTo>
                  <a:cubicBezTo>
                    <a:pt x="101" y="153"/>
                    <a:pt x="101" y="153"/>
                    <a:pt x="100" y="153"/>
                  </a:cubicBezTo>
                  <a:cubicBezTo>
                    <a:pt x="100" y="153"/>
                    <a:pt x="98" y="154"/>
                    <a:pt x="97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6" y="153"/>
                    <a:pt x="96" y="153"/>
                    <a:pt x="96" y="153"/>
                  </a:cubicBezTo>
                  <a:cubicBezTo>
                    <a:pt x="96" y="153"/>
                    <a:pt x="96" y="152"/>
                    <a:pt x="97" y="150"/>
                  </a:cubicBezTo>
                  <a:cubicBezTo>
                    <a:pt x="101" y="141"/>
                    <a:pt x="101" y="139"/>
                    <a:pt x="100" y="138"/>
                  </a:cubicBezTo>
                  <a:cubicBezTo>
                    <a:pt x="100" y="138"/>
                    <a:pt x="100" y="138"/>
                    <a:pt x="100" y="138"/>
                  </a:cubicBezTo>
                  <a:cubicBezTo>
                    <a:pt x="100" y="138"/>
                    <a:pt x="100" y="138"/>
                    <a:pt x="100" y="138"/>
                  </a:cubicBezTo>
                  <a:cubicBezTo>
                    <a:pt x="100" y="137"/>
                    <a:pt x="100" y="137"/>
                    <a:pt x="100" y="137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37"/>
                    <a:pt x="96" y="135"/>
                    <a:pt x="95" y="135"/>
                  </a:cubicBezTo>
                  <a:cubicBezTo>
                    <a:pt x="95" y="134"/>
                    <a:pt x="95" y="134"/>
                    <a:pt x="95" y="134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4" y="134"/>
                    <a:pt x="94" y="134"/>
                    <a:pt x="93" y="134"/>
                  </a:cubicBezTo>
                  <a:cubicBezTo>
                    <a:pt x="93" y="134"/>
                    <a:pt x="91" y="134"/>
                    <a:pt x="91" y="132"/>
                  </a:cubicBezTo>
                  <a:cubicBezTo>
                    <a:pt x="91" y="131"/>
                    <a:pt x="91" y="130"/>
                    <a:pt x="90" y="130"/>
                  </a:cubicBezTo>
                  <a:cubicBezTo>
                    <a:pt x="89" y="130"/>
                    <a:pt x="88" y="130"/>
                    <a:pt x="87" y="130"/>
                  </a:cubicBezTo>
                  <a:cubicBezTo>
                    <a:pt x="86" y="131"/>
                    <a:pt x="85" y="131"/>
                    <a:pt x="84" y="132"/>
                  </a:cubicBezTo>
                  <a:cubicBezTo>
                    <a:pt x="81" y="134"/>
                    <a:pt x="78" y="135"/>
                    <a:pt x="75" y="137"/>
                  </a:cubicBezTo>
                  <a:cubicBezTo>
                    <a:pt x="74" y="137"/>
                    <a:pt x="72" y="137"/>
                    <a:pt x="71" y="136"/>
                  </a:cubicBezTo>
                  <a:cubicBezTo>
                    <a:pt x="70" y="135"/>
                    <a:pt x="68" y="135"/>
                    <a:pt x="68" y="135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5" y="137"/>
                    <a:pt x="64" y="139"/>
                    <a:pt x="62" y="139"/>
                  </a:cubicBezTo>
                  <a:cubicBezTo>
                    <a:pt x="62" y="139"/>
                    <a:pt x="62" y="138"/>
                    <a:pt x="61" y="138"/>
                  </a:cubicBezTo>
                  <a:cubicBezTo>
                    <a:pt x="61" y="138"/>
                    <a:pt x="61" y="137"/>
                    <a:pt x="61" y="136"/>
                  </a:cubicBezTo>
                  <a:cubicBezTo>
                    <a:pt x="59" y="137"/>
                    <a:pt x="57" y="137"/>
                    <a:pt x="55" y="137"/>
                  </a:cubicBezTo>
                  <a:cubicBezTo>
                    <a:pt x="52" y="137"/>
                    <a:pt x="51" y="136"/>
                    <a:pt x="50" y="136"/>
                  </a:cubicBezTo>
                  <a:cubicBezTo>
                    <a:pt x="49" y="135"/>
                    <a:pt x="48" y="134"/>
                    <a:pt x="47" y="134"/>
                  </a:cubicBezTo>
                  <a:cubicBezTo>
                    <a:pt x="46" y="133"/>
                    <a:pt x="44" y="132"/>
                    <a:pt x="43" y="131"/>
                  </a:cubicBezTo>
                  <a:cubicBezTo>
                    <a:pt x="42" y="132"/>
                    <a:pt x="41" y="131"/>
                    <a:pt x="40" y="130"/>
                  </a:cubicBezTo>
                  <a:cubicBezTo>
                    <a:pt x="40" y="129"/>
                    <a:pt x="40" y="129"/>
                    <a:pt x="39" y="128"/>
                  </a:cubicBezTo>
                  <a:cubicBezTo>
                    <a:pt x="37" y="127"/>
                    <a:pt x="36" y="126"/>
                    <a:pt x="34" y="126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1" y="126"/>
                    <a:pt x="31" y="125"/>
                    <a:pt x="29" y="125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7" y="124"/>
                    <a:pt x="24" y="123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2" y="121"/>
                    <a:pt x="21" y="117"/>
                    <a:pt x="21" y="115"/>
                  </a:cubicBezTo>
                  <a:cubicBezTo>
                    <a:pt x="22" y="114"/>
                    <a:pt x="22" y="113"/>
                    <a:pt x="22" y="113"/>
                  </a:cubicBezTo>
                  <a:cubicBezTo>
                    <a:pt x="23" y="112"/>
                    <a:pt x="23" y="112"/>
                    <a:pt x="23" y="112"/>
                  </a:cubicBezTo>
                  <a:cubicBezTo>
                    <a:pt x="24" y="114"/>
                    <a:pt x="24" y="114"/>
                    <a:pt x="24" y="114"/>
                  </a:cubicBezTo>
                  <a:cubicBezTo>
                    <a:pt x="24" y="114"/>
                    <a:pt x="25" y="114"/>
                    <a:pt x="25" y="114"/>
                  </a:cubicBezTo>
                  <a:cubicBezTo>
                    <a:pt x="25" y="113"/>
                    <a:pt x="24" y="112"/>
                    <a:pt x="24" y="111"/>
                  </a:cubicBezTo>
                  <a:cubicBezTo>
                    <a:pt x="23" y="109"/>
                    <a:pt x="22" y="108"/>
                    <a:pt x="23" y="107"/>
                  </a:cubicBezTo>
                  <a:cubicBezTo>
                    <a:pt x="23" y="107"/>
                    <a:pt x="23" y="107"/>
                    <a:pt x="24" y="107"/>
                  </a:cubicBezTo>
                  <a:cubicBezTo>
                    <a:pt x="26" y="106"/>
                    <a:pt x="27" y="104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1"/>
                    <a:pt x="27" y="101"/>
                    <a:pt x="27" y="101"/>
                  </a:cubicBezTo>
                  <a:cubicBezTo>
                    <a:pt x="27" y="100"/>
                    <a:pt x="26" y="99"/>
                    <a:pt x="25" y="99"/>
                  </a:cubicBezTo>
                  <a:cubicBezTo>
                    <a:pt x="25" y="99"/>
                    <a:pt x="23" y="100"/>
                    <a:pt x="22" y="100"/>
                  </a:cubicBezTo>
                  <a:cubicBezTo>
                    <a:pt x="21" y="101"/>
                    <a:pt x="19" y="101"/>
                    <a:pt x="18" y="101"/>
                  </a:cubicBezTo>
                  <a:cubicBezTo>
                    <a:pt x="16" y="101"/>
                    <a:pt x="15" y="101"/>
                    <a:pt x="14" y="100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3" y="100"/>
                    <a:pt x="12" y="99"/>
                    <a:pt x="12" y="99"/>
                  </a:cubicBezTo>
                  <a:cubicBezTo>
                    <a:pt x="11" y="98"/>
                    <a:pt x="11" y="97"/>
                    <a:pt x="11" y="97"/>
                  </a:cubicBezTo>
                  <a:cubicBezTo>
                    <a:pt x="11" y="96"/>
                    <a:pt x="11" y="96"/>
                    <a:pt x="11" y="95"/>
                  </a:cubicBezTo>
                  <a:cubicBezTo>
                    <a:pt x="10" y="95"/>
                    <a:pt x="8" y="94"/>
                    <a:pt x="6" y="93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6" y="92"/>
                    <a:pt x="6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cubicBezTo>
                    <a:pt x="7" y="91"/>
                    <a:pt x="7" y="91"/>
                    <a:pt x="7" y="91"/>
                  </a:cubicBezTo>
                  <a:cubicBezTo>
                    <a:pt x="7" y="88"/>
                    <a:pt x="7" y="87"/>
                    <a:pt x="6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4" y="87"/>
                    <a:pt x="3" y="86"/>
                    <a:pt x="3" y="85"/>
                  </a:cubicBezTo>
                  <a:cubicBezTo>
                    <a:pt x="2" y="84"/>
                    <a:pt x="2" y="82"/>
                    <a:pt x="3" y="80"/>
                  </a:cubicBezTo>
                  <a:cubicBezTo>
                    <a:pt x="3" y="79"/>
                    <a:pt x="3" y="78"/>
                    <a:pt x="4" y="77"/>
                  </a:cubicBezTo>
                  <a:cubicBezTo>
                    <a:pt x="5" y="75"/>
                    <a:pt x="9" y="75"/>
                    <a:pt x="10" y="75"/>
                  </a:cubicBezTo>
                  <a:cubicBezTo>
                    <a:pt x="11" y="75"/>
                    <a:pt x="12" y="75"/>
                    <a:pt x="12" y="75"/>
                  </a:cubicBezTo>
                  <a:cubicBezTo>
                    <a:pt x="13" y="75"/>
                    <a:pt x="13" y="75"/>
                    <a:pt x="13" y="74"/>
                  </a:cubicBezTo>
                  <a:cubicBezTo>
                    <a:pt x="14" y="74"/>
                    <a:pt x="14" y="73"/>
                    <a:pt x="15" y="73"/>
                  </a:cubicBezTo>
                  <a:cubicBezTo>
                    <a:pt x="16" y="72"/>
                    <a:pt x="17" y="72"/>
                    <a:pt x="18" y="72"/>
                  </a:cubicBezTo>
                  <a:cubicBezTo>
                    <a:pt x="19" y="72"/>
                    <a:pt x="20" y="72"/>
                    <a:pt x="21" y="71"/>
                  </a:cubicBezTo>
                  <a:cubicBezTo>
                    <a:pt x="22" y="70"/>
                    <a:pt x="23" y="69"/>
                    <a:pt x="25" y="68"/>
                  </a:cubicBezTo>
                  <a:cubicBezTo>
                    <a:pt x="26" y="68"/>
                    <a:pt x="28" y="67"/>
                    <a:pt x="28" y="65"/>
                  </a:cubicBezTo>
                  <a:cubicBezTo>
                    <a:pt x="29" y="61"/>
                    <a:pt x="30" y="56"/>
                    <a:pt x="27" y="53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5" y="50"/>
                    <a:pt x="36" y="49"/>
                    <a:pt x="36" y="49"/>
                  </a:cubicBezTo>
                  <a:cubicBezTo>
                    <a:pt x="36" y="49"/>
                    <a:pt x="36" y="48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5"/>
                    <a:pt x="37" y="44"/>
                    <a:pt x="37" y="42"/>
                  </a:cubicBezTo>
                  <a:cubicBezTo>
                    <a:pt x="37" y="42"/>
                    <a:pt x="38" y="41"/>
                    <a:pt x="38" y="41"/>
                  </a:cubicBezTo>
                  <a:cubicBezTo>
                    <a:pt x="38" y="39"/>
                    <a:pt x="39" y="38"/>
                    <a:pt x="41" y="38"/>
                  </a:cubicBezTo>
                  <a:cubicBezTo>
                    <a:pt x="41" y="38"/>
                    <a:pt x="42" y="38"/>
                    <a:pt x="43" y="38"/>
                  </a:cubicBezTo>
                  <a:cubicBezTo>
                    <a:pt x="43" y="39"/>
                    <a:pt x="44" y="39"/>
                    <a:pt x="44" y="39"/>
                  </a:cubicBezTo>
                  <a:cubicBezTo>
                    <a:pt x="45" y="39"/>
                    <a:pt x="46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9" y="39"/>
                  </a:cubicBezTo>
                  <a:cubicBezTo>
                    <a:pt x="49" y="39"/>
                    <a:pt x="49" y="38"/>
                    <a:pt x="49" y="37"/>
                  </a:cubicBezTo>
                  <a:cubicBezTo>
                    <a:pt x="49" y="36"/>
                    <a:pt x="49" y="36"/>
                    <a:pt x="49" y="35"/>
                  </a:cubicBezTo>
                  <a:cubicBezTo>
                    <a:pt x="50" y="32"/>
                    <a:pt x="51" y="32"/>
                    <a:pt x="52" y="32"/>
                  </a:cubicBezTo>
                  <a:cubicBezTo>
                    <a:pt x="52" y="32"/>
                    <a:pt x="53" y="32"/>
                    <a:pt x="53" y="31"/>
                  </a:cubicBezTo>
                  <a:cubicBezTo>
                    <a:pt x="54" y="29"/>
                    <a:pt x="55" y="29"/>
                    <a:pt x="56" y="29"/>
                  </a:cubicBezTo>
                  <a:cubicBezTo>
                    <a:pt x="56" y="29"/>
                    <a:pt x="57" y="29"/>
                    <a:pt x="58" y="28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60" y="31"/>
                    <a:pt x="62" y="34"/>
                    <a:pt x="64" y="34"/>
                  </a:cubicBezTo>
                  <a:cubicBezTo>
                    <a:pt x="68" y="35"/>
                    <a:pt x="69" y="36"/>
                    <a:pt x="70" y="40"/>
                  </a:cubicBezTo>
                  <a:cubicBezTo>
                    <a:pt x="70" y="41"/>
                    <a:pt x="71" y="41"/>
                    <a:pt x="71" y="42"/>
                  </a:cubicBezTo>
                  <a:cubicBezTo>
                    <a:pt x="71" y="43"/>
                    <a:pt x="71" y="44"/>
                    <a:pt x="71" y="47"/>
                  </a:cubicBezTo>
                  <a:cubicBezTo>
                    <a:pt x="71" y="48"/>
                    <a:pt x="71" y="49"/>
                    <a:pt x="71" y="49"/>
                  </a:cubicBezTo>
                  <a:cubicBezTo>
                    <a:pt x="72" y="49"/>
                    <a:pt x="73" y="50"/>
                    <a:pt x="74" y="50"/>
                  </a:cubicBezTo>
                  <a:cubicBezTo>
                    <a:pt x="76" y="50"/>
                    <a:pt x="78" y="50"/>
                    <a:pt x="80" y="51"/>
                  </a:cubicBezTo>
                  <a:cubicBezTo>
                    <a:pt x="81" y="51"/>
                    <a:pt x="81" y="52"/>
                    <a:pt x="82" y="52"/>
                  </a:cubicBezTo>
                  <a:cubicBezTo>
                    <a:pt x="85" y="53"/>
                    <a:pt x="88" y="54"/>
                    <a:pt x="89" y="56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3" y="62"/>
                    <a:pt x="94" y="63"/>
                    <a:pt x="95" y="63"/>
                  </a:cubicBezTo>
                  <a:cubicBezTo>
                    <a:pt x="99" y="63"/>
                    <a:pt x="104" y="63"/>
                    <a:pt x="108" y="63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10" y="63"/>
                    <a:pt x="112" y="64"/>
                    <a:pt x="113" y="64"/>
                  </a:cubicBezTo>
                  <a:cubicBezTo>
                    <a:pt x="114" y="65"/>
                    <a:pt x="115" y="66"/>
                    <a:pt x="116" y="66"/>
                  </a:cubicBezTo>
                  <a:cubicBezTo>
                    <a:pt x="117" y="66"/>
                    <a:pt x="118" y="67"/>
                    <a:pt x="119" y="67"/>
                  </a:cubicBezTo>
                  <a:cubicBezTo>
                    <a:pt x="121" y="68"/>
                    <a:pt x="123" y="69"/>
                    <a:pt x="125" y="69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6" y="68"/>
                    <a:pt x="127" y="68"/>
                    <a:pt x="129" y="67"/>
                  </a:cubicBezTo>
                  <a:cubicBezTo>
                    <a:pt x="131" y="66"/>
                    <a:pt x="134" y="65"/>
                    <a:pt x="136" y="65"/>
                  </a:cubicBezTo>
                  <a:cubicBezTo>
                    <a:pt x="137" y="64"/>
                    <a:pt x="139" y="64"/>
                    <a:pt x="140" y="65"/>
                  </a:cubicBezTo>
                  <a:cubicBezTo>
                    <a:pt x="142" y="65"/>
                    <a:pt x="143" y="65"/>
                    <a:pt x="145" y="64"/>
                  </a:cubicBezTo>
                  <a:cubicBezTo>
                    <a:pt x="147" y="63"/>
                    <a:pt x="151" y="59"/>
                    <a:pt x="152" y="58"/>
                  </a:cubicBezTo>
                  <a:cubicBezTo>
                    <a:pt x="151" y="56"/>
                    <a:pt x="151" y="54"/>
                    <a:pt x="151" y="53"/>
                  </a:cubicBezTo>
                  <a:cubicBezTo>
                    <a:pt x="152" y="52"/>
                    <a:pt x="152" y="51"/>
                    <a:pt x="154" y="50"/>
                  </a:cubicBezTo>
                  <a:cubicBezTo>
                    <a:pt x="155" y="50"/>
                    <a:pt x="157" y="51"/>
                    <a:pt x="158" y="51"/>
                  </a:cubicBezTo>
                  <a:cubicBezTo>
                    <a:pt x="158" y="52"/>
                    <a:pt x="159" y="52"/>
                    <a:pt x="159" y="52"/>
                  </a:cubicBezTo>
                  <a:cubicBezTo>
                    <a:pt x="160" y="52"/>
                    <a:pt x="161" y="50"/>
                    <a:pt x="162" y="50"/>
                  </a:cubicBezTo>
                  <a:cubicBezTo>
                    <a:pt x="163" y="49"/>
                    <a:pt x="163" y="48"/>
                    <a:pt x="164" y="48"/>
                  </a:cubicBezTo>
                  <a:cubicBezTo>
                    <a:pt x="164" y="48"/>
                    <a:pt x="165" y="47"/>
                    <a:pt x="166" y="47"/>
                  </a:cubicBezTo>
                  <a:cubicBezTo>
                    <a:pt x="166" y="47"/>
                    <a:pt x="167" y="47"/>
                    <a:pt x="167" y="47"/>
                  </a:cubicBezTo>
                  <a:cubicBezTo>
                    <a:pt x="168" y="46"/>
                    <a:pt x="169" y="45"/>
                    <a:pt x="170" y="44"/>
                  </a:cubicBezTo>
                  <a:cubicBezTo>
                    <a:pt x="170" y="43"/>
                    <a:pt x="171" y="43"/>
                    <a:pt x="171" y="42"/>
                  </a:cubicBezTo>
                  <a:cubicBezTo>
                    <a:pt x="172" y="41"/>
                    <a:pt x="174" y="41"/>
                    <a:pt x="178" y="41"/>
                  </a:cubicBezTo>
                  <a:cubicBezTo>
                    <a:pt x="179" y="41"/>
                    <a:pt x="180" y="41"/>
                    <a:pt x="180" y="41"/>
                  </a:cubicBezTo>
                  <a:cubicBezTo>
                    <a:pt x="181" y="41"/>
                    <a:pt x="181" y="41"/>
                    <a:pt x="181" y="41"/>
                  </a:cubicBezTo>
                  <a:cubicBezTo>
                    <a:pt x="180" y="40"/>
                    <a:pt x="180" y="40"/>
                    <a:pt x="180" y="39"/>
                  </a:cubicBezTo>
                  <a:cubicBezTo>
                    <a:pt x="180" y="38"/>
                    <a:pt x="179" y="37"/>
                    <a:pt x="178" y="36"/>
                  </a:cubicBezTo>
                  <a:cubicBezTo>
                    <a:pt x="178" y="36"/>
                    <a:pt x="178" y="36"/>
                    <a:pt x="177" y="36"/>
                  </a:cubicBezTo>
                  <a:cubicBezTo>
                    <a:pt x="177" y="36"/>
                    <a:pt x="177" y="36"/>
                    <a:pt x="176" y="36"/>
                  </a:cubicBezTo>
                  <a:cubicBezTo>
                    <a:pt x="175" y="37"/>
                    <a:pt x="174" y="38"/>
                    <a:pt x="172" y="38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68" y="38"/>
                    <a:pt x="166" y="37"/>
                    <a:pt x="166" y="33"/>
                  </a:cubicBezTo>
                  <a:cubicBezTo>
                    <a:pt x="167" y="29"/>
                    <a:pt x="167" y="27"/>
                    <a:pt x="169" y="24"/>
                  </a:cubicBezTo>
                  <a:cubicBezTo>
                    <a:pt x="170" y="23"/>
                    <a:pt x="170" y="22"/>
                    <a:pt x="171" y="22"/>
                  </a:cubicBezTo>
                  <a:cubicBezTo>
                    <a:pt x="172" y="22"/>
                    <a:pt x="173" y="23"/>
                    <a:pt x="174" y="23"/>
                  </a:cubicBezTo>
                  <a:cubicBezTo>
                    <a:pt x="175" y="24"/>
                    <a:pt x="176" y="24"/>
                    <a:pt x="176" y="24"/>
                  </a:cubicBezTo>
                  <a:cubicBezTo>
                    <a:pt x="179" y="24"/>
                    <a:pt x="180" y="22"/>
                    <a:pt x="181" y="19"/>
                  </a:cubicBezTo>
                  <a:cubicBezTo>
                    <a:pt x="182" y="19"/>
                    <a:pt x="182" y="18"/>
                    <a:pt x="182" y="17"/>
                  </a:cubicBezTo>
                  <a:cubicBezTo>
                    <a:pt x="183" y="15"/>
                    <a:pt x="183" y="13"/>
                    <a:pt x="185" y="11"/>
                  </a:cubicBezTo>
                  <a:cubicBezTo>
                    <a:pt x="186" y="10"/>
                    <a:pt x="187" y="9"/>
                    <a:pt x="187" y="8"/>
                  </a:cubicBezTo>
                  <a:cubicBezTo>
                    <a:pt x="187" y="8"/>
                    <a:pt x="186" y="8"/>
                    <a:pt x="186" y="8"/>
                  </a:cubicBezTo>
                  <a:cubicBezTo>
                    <a:pt x="186" y="8"/>
                    <a:pt x="185" y="8"/>
                    <a:pt x="185" y="8"/>
                  </a:cubicBezTo>
                  <a:cubicBezTo>
                    <a:pt x="183" y="9"/>
                    <a:pt x="183" y="9"/>
                    <a:pt x="183" y="9"/>
                  </a:cubicBezTo>
                  <a:cubicBezTo>
                    <a:pt x="184" y="7"/>
                    <a:pt x="184" y="7"/>
                    <a:pt x="184" y="7"/>
                  </a:cubicBezTo>
                  <a:cubicBezTo>
                    <a:pt x="185" y="3"/>
                    <a:pt x="189" y="1"/>
                    <a:pt x="191" y="1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1"/>
                    <a:pt x="201" y="1"/>
                  </a:cubicBezTo>
                  <a:cubicBezTo>
                    <a:pt x="202" y="2"/>
                    <a:pt x="202" y="2"/>
                    <a:pt x="203" y="2"/>
                  </a:cubicBezTo>
                  <a:cubicBezTo>
                    <a:pt x="203" y="3"/>
                    <a:pt x="204" y="3"/>
                    <a:pt x="205" y="3"/>
                  </a:cubicBezTo>
                  <a:cubicBezTo>
                    <a:pt x="208" y="4"/>
                    <a:pt x="210" y="4"/>
                    <a:pt x="211" y="9"/>
                  </a:cubicBezTo>
                  <a:cubicBezTo>
                    <a:pt x="211" y="10"/>
                    <a:pt x="212" y="12"/>
                    <a:pt x="213" y="13"/>
                  </a:cubicBezTo>
                  <a:cubicBezTo>
                    <a:pt x="213" y="15"/>
                    <a:pt x="214" y="17"/>
                    <a:pt x="214" y="18"/>
                  </a:cubicBezTo>
                  <a:cubicBezTo>
                    <a:pt x="214" y="20"/>
                    <a:pt x="214" y="20"/>
                    <a:pt x="214" y="20"/>
                  </a:cubicBezTo>
                  <a:cubicBezTo>
                    <a:pt x="215" y="24"/>
                    <a:pt x="215" y="24"/>
                    <a:pt x="220" y="25"/>
                  </a:cubicBezTo>
                  <a:cubicBezTo>
                    <a:pt x="224" y="26"/>
                    <a:pt x="227" y="28"/>
                    <a:pt x="228" y="31"/>
                  </a:cubicBezTo>
                  <a:cubicBezTo>
                    <a:pt x="229" y="32"/>
                    <a:pt x="229" y="33"/>
                    <a:pt x="229" y="33"/>
                  </a:cubicBezTo>
                  <a:cubicBezTo>
                    <a:pt x="229" y="35"/>
                    <a:pt x="230" y="36"/>
                    <a:pt x="230" y="36"/>
                  </a:cubicBezTo>
                  <a:cubicBezTo>
                    <a:pt x="231" y="36"/>
                    <a:pt x="231" y="36"/>
                    <a:pt x="232" y="35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7" y="33"/>
                    <a:pt x="240" y="32"/>
                    <a:pt x="243" y="31"/>
                  </a:cubicBezTo>
                  <a:cubicBezTo>
                    <a:pt x="245" y="30"/>
                    <a:pt x="245" y="30"/>
                    <a:pt x="245" y="30"/>
                  </a:cubicBezTo>
                  <a:cubicBezTo>
                    <a:pt x="244" y="32"/>
                    <a:pt x="244" y="32"/>
                    <a:pt x="244" y="32"/>
                  </a:cubicBezTo>
                  <a:cubicBezTo>
                    <a:pt x="244" y="33"/>
                    <a:pt x="244" y="34"/>
                    <a:pt x="244" y="35"/>
                  </a:cubicBezTo>
                  <a:cubicBezTo>
                    <a:pt x="244" y="35"/>
                    <a:pt x="244" y="36"/>
                    <a:pt x="244" y="37"/>
                  </a:cubicBezTo>
                  <a:cubicBezTo>
                    <a:pt x="244" y="38"/>
                    <a:pt x="243" y="39"/>
                    <a:pt x="243" y="40"/>
                  </a:cubicBezTo>
                  <a:cubicBezTo>
                    <a:pt x="242" y="40"/>
                    <a:pt x="241" y="41"/>
                    <a:pt x="241" y="42"/>
                  </a:cubicBezTo>
                  <a:cubicBezTo>
                    <a:pt x="241" y="42"/>
                    <a:pt x="241" y="43"/>
                    <a:pt x="241" y="43"/>
                  </a:cubicBezTo>
                  <a:cubicBezTo>
                    <a:pt x="240" y="48"/>
                    <a:pt x="238" y="52"/>
                    <a:pt x="236" y="53"/>
                  </a:cubicBezTo>
                  <a:cubicBezTo>
                    <a:pt x="235" y="53"/>
                    <a:pt x="234" y="52"/>
                    <a:pt x="233" y="52"/>
                  </a:cubicBezTo>
                  <a:cubicBezTo>
                    <a:pt x="233" y="52"/>
                    <a:pt x="232" y="51"/>
                    <a:pt x="232" y="51"/>
                  </a:cubicBezTo>
                  <a:cubicBezTo>
                    <a:pt x="231" y="52"/>
                    <a:pt x="231" y="52"/>
                    <a:pt x="231" y="52"/>
                  </a:cubicBezTo>
                  <a:cubicBezTo>
                    <a:pt x="229" y="53"/>
                    <a:pt x="229" y="54"/>
                    <a:pt x="230" y="55"/>
                  </a:cubicBezTo>
                  <a:cubicBezTo>
                    <a:pt x="231" y="58"/>
                    <a:pt x="230" y="60"/>
                    <a:pt x="229" y="62"/>
                  </a:cubicBezTo>
                  <a:cubicBezTo>
                    <a:pt x="228" y="63"/>
                    <a:pt x="228" y="64"/>
                    <a:pt x="228" y="65"/>
                  </a:cubicBezTo>
                  <a:cubicBezTo>
                    <a:pt x="227" y="68"/>
                    <a:pt x="227" y="68"/>
                    <a:pt x="227" y="68"/>
                  </a:cubicBezTo>
                  <a:cubicBezTo>
                    <a:pt x="226" y="65"/>
                    <a:pt x="226" y="65"/>
                    <a:pt x="226" y="65"/>
                  </a:cubicBezTo>
                  <a:cubicBezTo>
                    <a:pt x="226" y="65"/>
                    <a:pt x="225" y="65"/>
                    <a:pt x="225" y="65"/>
                  </a:cubicBezTo>
                  <a:cubicBezTo>
                    <a:pt x="225" y="65"/>
                    <a:pt x="225" y="64"/>
                    <a:pt x="225" y="64"/>
                  </a:cubicBezTo>
                  <a:cubicBezTo>
                    <a:pt x="223" y="67"/>
                    <a:pt x="222" y="69"/>
                    <a:pt x="218" y="69"/>
                  </a:cubicBezTo>
                  <a:cubicBezTo>
                    <a:pt x="219" y="70"/>
                    <a:pt x="219" y="71"/>
                    <a:pt x="218" y="71"/>
                  </a:cubicBezTo>
                  <a:cubicBezTo>
                    <a:pt x="218" y="72"/>
                    <a:pt x="217" y="72"/>
                    <a:pt x="216" y="72"/>
                  </a:cubicBezTo>
                  <a:cubicBezTo>
                    <a:pt x="216" y="72"/>
                    <a:pt x="215" y="72"/>
                    <a:pt x="214" y="72"/>
                  </a:cubicBezTo>
                  <a:cubicBezTo>
                    <a:pt x="213" y="72"/>
                    <a:pt x="213" y="71"/>
                    <a:pt x="212" y="71"/>
                  </a:cubicBezTo>
                  <a:cubicBezTo>
                    <a:pt x="211" y="73"/>
                    <a:pt x="209" y="74"/>
                    <a:pt x="208" y="75"/>
                  </a:cubicBezTo>
                  <a:cubicBezTo>
                    <a:pt x="207" y="75"/>
                    <a:pt x="206" y="76"/>
                    <a:pt x="205" y="77"/>
                  </a:cubicBezTo>
                  <a:cubicBezTo>
                    <a:pt x="205" y="77"/>
                    <a:pt x="204" y="77"/>
                    <a:pt x="204" y="78"/>
                  </a:cubicBezTo>
                  <a:cubicBezTo>
                    <a:pt x="204" y="79"/>
                    <a:pt x="203" y="80"/>
                    <a:pt x="202" y="80"/>
                  </a:cubicBezTo>
                  <a:cubicBezTo>
                    <a:pt x="201" y="80"/>
                    <a:pt x="201" y="80"/>
                    <a:pt x="201" y="80"/>
                  </a:cubicBezTo>
                  <a:cubicBezTo>
                    <a:pt x="200" y="80"/>
                    <a:pt x="199" y="80"/>
                    <a:pt x="198" y="81"/>
                  </a:cubicBezTo>
                  <a:cubicBezTo>
                    <a:pt x="197" y="81"/>
                    <a:pt x="197" y="82"/>
                    <a:pt x="196" y="82"/>
                  </a:cubicBezTo>
                  <a:cubicBezTo>
                    <a:pt x="194" y="84"/>
                    <a:pt x="192" y="86"/>
                    <a:pt x="190" y="86"/>
                  </a:cubicBezTo>
                  <a:cubicBezTo>
                    <a:pt x="184" y="86"/>
                    <a:pt x="184" y="86"/>
                    <a:pt x="184" y="86"/>
                  </a:cubicBezTo>
                  <a:cubicBezTo>
                    <a:pt x="189" y="84"/>
                    <a:pt x="189" y="84"/>
                    <a:pt x="189" y="84"/>
                  </a:cubicBezTo>
                  <a:cubicBezTo>
                    <a:pt x="190" y="83"/>
                    <a:pt x="191" y="83"/>
                    <a:pt x="191" y="82"/>
                  </a:cubicBezTo>
                  <a:cubicBezTo>
                    <a:pt x="191" y="82"/>
                    <a:pt x="190" y="82"/>
                    <a:pt x="190" y="82"/>
                  </a:cubicBezTo>
                  <a:cubicBezTo>
                    <a:pt x="189" y="81"/>
                    <a:pt x="189" y="81"/>
                    <a:pt x="189" y="81"/>
                  </a:cubicBezTo>
                  <a:cubicBezTo>
                    <a:pt x="189" y="80"/>
                    <a:pt x="189" y="80"/>
                    <a:pt x="189" y="80"/>
                  </a:cubicBezTo>
                  <a:cubicBezTo>
                    <a:pt x="190" y="80"/>
                    <a:pt x="190" y="80"/>
                    <a:pt x="190" y="79"/>
                  </a:cubicBezTo>
                  <a:cubicBezTo>
                    <a:pt x="191" y="78"/>
                    <a:pt x="193" y="76"/>
                    <a:pt x="193" y="76"/>
                  </a:cubicBezTo>
                  <a:cubicBezTo>
                    <a:pt x="192" y="75"/>
                    <a:pt x="192" y="74"/>
                    <a:pt x="191" y="74"/>
                  </a:cubicBezTo>
                  <a:cubicBezTo>
                    <a:pt x="191" y="74"/>
                    <a:pt x="190" y="74"/>
                    <a:pt x="189" y="76"/>
                  </a:cubicBezTo>
                  <a:cubicBezTo>
                    <a:pt x="188" y="77"/>
                    <a:pt x="187" y="78"/>
                    <a:pt x="186" y="79"/>
                  </a:cubicBezTo>
                  <a:cubicBezTo>
                    <a:pt x="185" y="79"/>
                    <a:pt x="184" y="80"/>
                    <a:pt x="184" y="81"/>
                  </a:cubicBezTo>
                  <a:cubicBezTo>
                    <a:pt x="182" y="82"/>
                    <a:pt x="180" y="83"/>
                    <a:pt x="179" y="83"/>
                  </a:cubicBezTo>
                  <a:cubicBezTo>
                    <a:pt x="179" y="83"/>
                    <a:pt x="178" y="84"/>
                    <a:pt x="178" y="84"/>
                  </a:cubicBezTo>
                  <a:cubicBezTo>
                    <a:pt x="177" y="85"/>
                    <a:pt x="177" y="85"/>
                    <a:pt x="177" y="86"/>
                  </a:cubicBezTo>
                  <a:cubicBezTo>
                    <a:pt x="177" y="86"/>
                    <a:pt x="177" y="87"/>
                    <a:pt x="178" y="87"/>
                  </a:cubicBezTo>
                  <a:cubicBezTo>
                    <a:pt x="180" y="88"/>
                    <a:pt x="180" y="89"/>
                    <a:pt x="181" y="90"/>
                  </a:cubicBezTo>
                  <a:cubicBezTo>
                    <a:pt x="182" y="91"/>
                    <a:pt x="182" y="91"/>
                    <a:pt x="183" y="92"/>
                  </a:cubicBezTo>
                  <a:cubicBezTo>
                    <a:pt x="184" y="92"/>
                    <a:pt x="184" y="91"/>
                    <a:pt x="185" y="90"/>
                  </a:cubicBezTo>
                  <a:cubicBezTo>
                    <a:pt x="186" y="90"/>
                    <a:pt x="187" y="89"/>
                    <a:pt x="188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1" y="90"/>
                    <a:pt x="193" y="91"/>
                    <a:pt x="195" y="91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6" y="92"/>
                    <a:pt x="196" y="92"/>
                    <a:pt x="196" y="92"/>
                  </a:cubicBezTo>
                  <a:cubicBezTo>
                    <a:pt x="196" y="93"/>
                    <a:pt x="196" y="94"/>
                    <a:pt x="195" y="95"/>
                  </a:cubicBezTo>
                  <a:cubicBezTo>
                    <a:pt x="194" y="96"/>
                    <a:pt x="194" y="96"/>
                    <a:pt x="194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5"/>
                    <a:pt x="191" y="96"/>
                    <a:pt x="190" y="96"/>
                  </a:cubicBezTo>
                  <a:cubicBezTo>
                    <a:pt x="189" y="97"/>
                    <a:pt x="188" y="98"/>
                    <a:pt x="187" y="98"/>
                  </a:cubicBezTo>
                  <a:cubicBezTo>
                    <a:pt x="186" y="100"/>
                    <a:pt x="185" y="101"/>
                    <a:pt x="184" y="102"/>
                  </a:cubicBezTo>
                  <a:cubicBezTo>
                    <a:pt x="184" y="103"/>
                    <a:pt x="183" y="103"/>
                    <a:pt x="183" y="103"/>
                  </a:cubicBezTo>
                  <a:cubicBezTo>
                    <a:pt x="186" y="106"/>
                    <a:pt x="188" y="109"/>
                    <a:pt x="189" y="112"/>
                  </a:cubicBezTo>
                  <a:cubicBezTo>
                    <a:pt x="190" y="114"/>
                    <a:pt x="192" y="116"/>
                    <a:pt x="193" y="118"/>
                  </a:cubicBezTo>
                  <a:cubicBezTo>
                    <a:pt x="196" y="120"/>
                    <a:pt x="196" y="120"/>
                    <a:pt x="196" y="120"/>
                  </a:cubicBezTo>
                  <a:cubicBezTo>
                    <a:pt x="192" y="119"/>
                    <a:pt x="192" y="119"/>
                    <a:pt x="192" y="119"/>
                  </a:cubicBezTo>
                  <a:cubicBezTo>
                    <a:pt x="192" y="119"/>
                    <a:pt x="191" y="119"/>
                    <a:pt x="191" y="119"/>
                  </a:cubicBezTo>
                  <a:cubicBezTo>
                    <a:pt x="192" y="119"/>
                    <a:pt x="192" y="120"/>
                    <a:pt x="192" y="120"/>
                  </a:cubicBezTo>
                  <a:cubicBezTo>
                    <a:pt x="194" y="122"/>
                    <a:pt x="194" y="122"/>
                    <a:pt x="194" y="122"/>
                  </a:cubicBezTo>
                  <a:cubicBezTo>
                    <a:pt x="193" y="123"/>
                    <a:pt x="193" y="123"/>
                    <a:pt x="193" y="123"/>
                  </a:cubicBezTo>
                  <a:cubicBezTo>
                    <a:pt x="192" y="123"/>
                    <a:pt x="191" y="124"/>
                    <a:pt x="190" y="124"/>
                  </a:cubicBezTo>
                  <a:cubicBezTo>
                    <a:pt x="191" y="124"/>
                    <a:pt x="192" y="125"/>
                    <a:pt x="193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9"/>
                    <a:pt x="193" y="129"/>
                  </a:cubicBezTo>
                  <a:cubicBezTo>
                    <a:pt x="193" y="130"/>
                    <a:pt x="193" y="130"/>
                    <a:pt x="192" y="130"/>
                  </a:cubicBezTo>
                  <a:cubicBezTo>
                    <a:pt x="192" y="132"/>
                    <a:pt x="192" y="134"/>
                    <a:pt x="191" y="135"/>
                  </a:cubicBezTo>
                  <a:cubicBezTo>
                    <a:pt x="191" y="135"/>
                    <a:pt x="191" y="135"/>
                    <a:pt x="191" y="135"/>
                  </a:cubicBezTo>
                  <a:cubicBezTo>
                    <a:pt x="190" y="135"/>
                    <a:pt x="190" y="135"/>
                    <a:pt x="190" y="135"/>
                  </a:cubicBezTo>
                  <a:cubicBezTo>
                    <a:pt x="190" y="135"/>
                    <a:pt x="190" y="135"/>
                    <a:pt x="190" y="135"/>
                  </a:cubicBezTo>
                  <a:cubicBezTo>
                    <a:pt x="189" y="135"/>
                    <a:pt x="187" y="139"/>
                    <a:pt x="186" y="140"/>
                  </a:cubicBezTo>
                  <a:cubicBezTo>
                    <a:pt x="186" y="141"/>
                    <a:pt x="186" y="142"/>
                    <a:pt x="185" y="142"/>
                  </a:cubicBezTo>
                  <a:cubicBezTo>
                    <a:pt x="184" y="144"/>
                    <a:pt x="184" y="144"/>
                    <a:pt x="184" y="144"/>
                  </a:cubicBezTo>
                  <a:cubicBezTo>
                    <a:pt x="184" y="145"/>
                    <a:pt x="184" y="146"/>
                    <a:pt x="183" y="147"/>
                  </a:cubicBezTo>
                  <a:cubicBezTo>
                    <a:pt x="183" y="148"/>
                    <a:pt x="183" y="148"/>
                    <a:pt x="183" y="148"/>
                  </a:cubicBezTo>
                  <a:cubicBezTo>
                    <a:pt x="182" y="147"/>
                    <a:pt x="182" y="147"/>
                    <a:pt x="182" y="147"/>
                  </a:cubicBezTo>
                  <a:cubicBezTo>
                    <a:pt x="182" y="148"/>
                    <a:pt x="181" y="149"/>
                    <a:pt x="177" y="153"/>
                  </a:cubicBezTo>
                  <a:cubicBezTo>
                    <a:pt x="176" y="153"/>
                    <a:pt x="176" y="154"/>
                    <a:pt x="176" y="154"/>
                  </a:cubicBezTo>
                  <a:cubicBezTo>
                    <a:pt x="174" y="156"/>
                    <a:pt x="171" y="157"/>
                    <a:pt x="168" y="158"/>
                  </a:cubicBezTo>
                  <a:cubicBezTo>
                    <a:pt x="167" y="158"/>
                    <a:pt x="166" y="159"/>
                    <a:pt x="165" y="159"/>
                  </a:cubicBezTo>
                  <a:cubicBezTo>
                    <a:pt x="164" y="159"/>
                    <a:pt x="164" y="159"/>
                    <a:pt x="164" y="159"/>
                  </a:cubicBezTo>
                  <a:cubicBezTo>
                    <a:pt x="164" y="159"/>
                    <a:pt x="164" y="160"/>
                    <a:pt x="164" y="160"/>
                  </a:cubicBezTo>
                  <a:cubicBezTo>
                    <a:pt x="164" y="160"/>
                    <a:pt x="164" y="160"/>
                    <a:pt x="164" y="160"/>
                  </a:cubicBezTo>
                  <a:cubicBezTo>
                    <a:pt x="163" y="160"/>
                    <a:pt x="163" y="160"/>
                    <a:pt x="163" y="160"/>
                  </a:cubicBezTo>
                  <a:cubicBezTo>
                    <a:pt x="162" y="160"/>
                    <a:pt x="162" y="160"/>
                    <a:pt x="161" y="160"/>
                  </a:cubicBezTo>
                  <a:cubicBezTo>
                    <a:pt x="161" y="160"/>
                    <a:pt x="161" y="160"/>
                    <a:pt x="160" y="160"/>
                  </a:cubicBezTo>
                  <a:cubicBezTo>
                    <a:pt x="161" y="163"/>
                    <a:pt x="161" y="163"/>
                    <a:pt x="161" y="163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59" y="160"/>
                    <a:pt x="159" y="160"/>
                    <a:pt x="158" y="160"/>
                  </a:cubicBezTo>
                  <a:cubicBezTo>
                    <a:pt x="157" y="162"/>
                    <a:pt x="154" y="163"/>
                    <a:pt x="152" y="164"/>
                  </a:cubicBezTo>
                  <a:cubicBezTo>
                    <a:pt x="150" y="164"/>
                    <a:pt x="148" y="165"/>
                    <a:pt x="147" y="165"/>
                  </a:cubicBezTo>
                  <a:cubicBezTo>
                    <a:pt x="147" y="166"/>
                    <a:pt x="147" y="166"/>
                    <a:pt x="148" y="167"/>
                  </a:cubicBezTo>
                  <a:cubicBezTo>
                    <a:pt x="149" y="168"/>
                    <a:pt x="149" y="168"/>
                    <a:pt x="149" y="168"/>
                  </a:cubicBezTo>
                  <a:cubicBezTo>
                    <a:pt x="148" y="168"/>
                    <a:pt x="148" y="168"/>
                    <a:pt x="148" y="168"/>
                  </a:cubicBezTo>
                  <a:cubicBezTo>
                    <a:pt x="147" y="169"/>
                    <a:pt x="147" y="169"/>
                    <a:pt x="146" y="169"/>
                  </a:cubicBezTo>
                  <a:close/>
                  <a:moveTo>
                    <a:pt x="146" y="160"/>
                  </a:moveTo>
                  <a:cubicBezTo>
                    <a:pt x="145" y="163"/>
                    <a:pt x="145" y="163"/>
                    <a:pt x="145" y="163"/>
                  </a:cubicBezTo>
                  <a:cubicBezTo>
                    <a:pt x="145" y="163"/>
                    <a:pt x="145" y="164"/>
                    <a:pt x="145" y="165"/>
                  </a:cubicBezTo>
                  <a:cubicBezTo>
                    <a:pt x="145" y="165"/>
                    <a:pt x="145" y="165"/>
                    <a:pt x="145" y="165"/>
                  </a:cubicBezTo>
                  <a:cubicBezTo>
                    <a:pt x="146" y="163"/>
                    <a:pt x="148" y="162"/>
                    <a:pt x="151" y="162"/>
                  </a:cubicBezTo>
                  <a:cubicBezTo>
                    <a:pt x="154" y="161"/>
                    <a:pt x="157" y="160"/>
                    <a:pt x="157" y="158"/>
                  </a:cubicBezTo>
                  <a:cubicBezTo>
                    <a:pt x="156" y="155"/>
                    <a:pt x="156" y="155"/>
                    <a:pt x="156" y="155"/>
                  </a:cubicBezTo>
                  <a:cubicBezTo>
                    <a:pt x="158" y="158"/>
                    <a:pt x="158" y="158"/>
                    <a:pt x="158" y="158"/>
                  </a:cubicBezTo>
                  <a:cubicBezTo>
                    <a:pt x="158" y="158"/>
                    <a:pt x="158" y="158"/>
                    <a:pt x="159" y="158"/>
                  </a:cubicBezTo>
                  <a:cubicBezTo>
                    <a:pt x="159" y="158"/>
                    <a:pt x="158" y="158"/>
                    <a:pt x="158" y="157"/>
                  </a:cubicBezTo>
                  <a:cubicBezTo>
                    <a:pt x="160" y="157"/>
                    <a:pt x="160" y="157"/>
                    <a:pt x="160" y="157"/>
                  </a:cubicBezTo>
                  <a:cubicBezTo>
                    <a:pt x="160" y="157"/>
                    <a:pt x="161" y="157"/>
                    <a:pt x="161" y="157"/>
                  </a:cubicBezTo>
                  <a:cubicBezTo>
                    <a:pt x="162" y="157"/>
                    <a:pt x="162" y="157"/>
                    <a:pt x="162" y="157"/>
                  </a:cubicBezTo>
                  <a:cubicBezTo>
                    <a:pt x="163" y="157"/>
                    <a:pt x="163" y="157"/>
                    <a:pt x="163" y="157"/>
                  </a:cubicBezTo>
                  <a:cubicBezTo>
                    <a:pt x="163" y="157"/>
                    <a:pt x="163" y="157"/>
                    <a:pt x="164" y="157"/>
                  </a:cubicBezTo>
                  <a:cubicBezTo>
                    <a:pt x="165" y="156"/>
                    <a:pt x="165" y="156"/>
                    <a:pt x="165" y="156"/>
                  </a:cubicBezTo>
                  <a:cubicBezTo>
                    <a:pt x="165" y="157"/>
                    <a:pt x="165" y="157"/>
                    <a:pt x="165" y="157"/>
                  </a:cubicBezTo>
                  <a:cubicBezTo>
                    <a:pt x="166" y="157"/>
                    <a:pt x="167" y="156"/>
                    <a:pt x="167" y="156"/>
                  </a:cubicBezTo>
                  <a:cubicBezTo>
                    <a:pt x="170" y="155"/>
                    <a:pt x="173" y="154"/>
                    <a:pt x="175" y="152"/>
                  </a:cubicBezTo>
                  <a:cubicBezTo>
                    <a:pt x="175" y="152"/>
                    <a:pt x="175" y="152"/>
                    <a:pt x="175" y="152"/>
                  </a:cubicBezTo>
                  <a:cubicBezTo>
                    <a:pt x="179" y="147"/>
                    <a:pt x="181" y="146"/>
                    <a:pt x="182" y="145"/>
                  </a:cubicBezTo>
                  <a:cubicBezTo>
                    <a:pt x="182" y="145"/>
                    <a:pt x="182" y="144"/>
                    <a:pt x="182" y="144"/>
                  </a:cubicBezTo>
                  <a:cubicBezTo>
                    <a:pt x="182" y="142"/>
                    <a:pt x="183" y="141"/>
                    <a:pt x="184" y="140"/>
                  </a:cubicBezTo>
                  <a:cubicBezTo>
                    <a:pt x="185" y="138"/>
                    <a:pt x="185" y="138"/>
                    <a:pt x="185" y="138"/>
                  </a:cubicBezTo>
                  <a:cubicBezTo>
                    <a:pt x="185" y="138"/>
                    <a:pt x="185" y="138"/>
                    <a:pt x="185" y="138"/>
                  </a:cubicBezTo>
                  <a:cubicBezTo>
                    <a:pt x="186" y="136"/>
                    <a:pt x="188" y="134"/>
                    <a:pt x="189" y="133"/>
                  </a:cubicBezTo>
                  <a:cubicBezTo>
                    <a:pt x="190" y="132"/>
                    <a:pt x="190" y="131"/>
                    <a:pt x="190" y="130"/>
                  </a:cubicBezTo>
                  <a:cubicBezTo>
                    <a:pt x="189" y="129"/>
                    <a:pt x="189" y="129"/>
                    <a:pt x="189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89" y="126"/>
                    <a:pt x="188" y="126"/>
                    <a:pt x="186" y="126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7" y="124"/>
                    <a:pt x="189" y="123"/>
                    <a:pt x="191" y="122"/>
                  </a:cubicBezTo>
                  <a:cubicBezTo>
                    <a:pt x="189" y="120"/>
                    <a:pt x="188" y="118"/>
                    <a:pt x="185" y="118"/>
                  </a:cubicBezTo>
                  <a:cubicBezTo>
                    <a:pt x="180" y="118"/>
                    <a:pt x="180" y="118"/>
                    <a:pt x="180" y="118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7" y="116"/>
                    <a:pt x="188" y="116"/>
                    <a:pt x="190" y="116"/>
                  </a:cubicBezTo>
                  <a:cubicBezTo>
                    <a:pt x="189" y="115"/>
                    <a:pt x="188" y="114"/>
                    <a:pt x="188" y="112"/>
                  </a:cubicBezTo>
                  <a:cubicBezTo>
                    <a:pt x="186" y="109"/>
                    <a:pt x="184" y="106"/>
                    <a:pt x="181" y="105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3"/>
                    <a:pt x="181" y="103"/>
                    <a:pt x="181" y="103"/>
                  </a:cubicBezTo>
                  <a:cubicBezTo>
                    <a:pt x="181" y="103"/>
                    <a:pt x="182" y="102"/>
                    <a:pt x="182" y="101"/>
                  </a:cubicBezTo>
                  <a:cubicBezTo>
                    <a:pt x="183" y="100"/>
                    <a:pt x="185" y="98"/>
                    <a:pt x="185" y="97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6" y="96"/>
                    <a:pt x="186" y="96"/>
                    <a:pt x="186" y="96"/>
                  </a:cubicBezTo>
                  <a:cubicBezTo>
                    <a:pt x="187" y="96"/>
                    <a:pt x="188" y="96"/>
                    <a:pt x="188" y="95"/>
                  </a:cubicBezTo>
                  <a:cubicBezTo>
                    <a:pt x="190" y="94"/>
                    <a:pt x="191" y="93"/>
                    <a:pt x="193" y="93"/>
                  </a:cubicBezTo>
                  <a:cubicBezTo>
                    <a:pt x="193" y="93"/>
                    <a:pt x="193" y="93"/>
                    <a:pt x="194" y="93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2" y="92"/>
                    <a:pt x="190" y="92"/>
                    <a:pt x="188" y="91"/>
                  </a:cubicBezTo>
                  <a:cubicBezTo>
                    <a:pt x="188" y="91"/>
                    <a:pt x="187" y="91"/>
                    <a:pt x="186" y="92"/>
                  </a:cubicBezTo>
                  <a:cubicBezTo>
                    <a:pt x="185" y="93"/>
                    <a:pt x="184" y="94"/>
                    <a:pt x="182" y="94"/>
                  </a:cubicBezTo>
                  <a:cubicBezTo>
                    <a:pt x="181" y="93"/>
                    <a:pt x="180" y="92"/>
                    <a:pt x="179" y="91"/>
                  </a:cubicBezTo>
                  <a:cubicBezTo>
                    <a:pt x="179" y="90"/>
                    <a:pt x="178" y="90"/>
                    <a:pt x="177" y="89"/>
                  </a:cubicBezTo>
                  <a:cubicBezTo>
                    <a:pt x="176" y="88"/>
                    <a:pt x="175" y="87"/>
                    <a:pt x="175" y="86"/>
                  </a:cubicBezTo>
                  <a:cubicBezTo>
                    <a:pt x="175" y="85"/>
                    <a:pt x="175" y="84"/>
                    <a:pt x="176" y="83"/>
                  </a:cubicBezTo>
                  <a:cubicBezTo>
                    <a:pt x="176" y="82"/>
                    <a:pt x="178" y="82"/>
                    <a:pt x="179" y="81"/>
                  </a:cubicBezTo>
                  <a:cubicBezTo>
                    <a:pt x="180" y="81"/>
                    <a:pt x="181" y="81"/>
                    <a:pt x="182" y="80"/>
                  </a:cubicBezTo>
                  <a:cubicBezTo>
                    <a:pt x="183" y="78"/>
                    <a:pt x="184" y="78"/>
                    <a:pt x="185" y="77"/>
                  </a:cubicBezTo>
                  <a:cubicBezTo>
                    <a:pt x="186" y="76"/>
                    <a:pt x="187" y="76"/>
                    <a:pt x="188" y="75"/>
                  </a:cubicBezTo>
                  <a:cubicBezTo>
                    <a:pt x="189" y="73"/>
                    <a:pt x="190" y="72"/>
                    <a:pt x="191" y="72"/>
                  </a:cubicBezTo>
                  <a:cubicBezTo>
                    <a:pt x="193" y="72"/>
                    <a:pt x="194" y="74"/>
                    <a:pt x="194" y="75"/>
                  </a:cubicBezTo>
                  <a:cubicBezTo>
                    <a:pt x="195" y="77"/>
                    <a:pt x="194" y="78"/>
                    <a:pt x="192" y="80"/>
                  </a:cubicBezTo>
                  <a:cubicBezTo>
                    <a:pt x="192" y="80"/>
                    <a:pt x="192" y="81"/>
                    <a:pt x="192" y="81"/>
                  </a:cubicBezTo>
                  <a:cubicBezTo>
                    <a:pt x="192" y="81"/>
                    <a:pt x="193" y="82"/>
                    <a:pt x="193" y="82"/>
                  </a:cubicBezTo>
                  <a:cubicBezTo>
                    <a:pt x="193" y="82"/>
                    <a:pt x="194" y="81"/>
                    <a:pt x="195" y="81"/>
                  </a:cubicBezTo>
                  <a:cubicBezTo>
                    <a:pt x="196" y="80"/>
                    <a:pt x="196" y="80"/>
                    <a:pt x="197" y="79"/>
                  </a:cubicBezTo>
                  <a:cubicBezTo>
                    <a:pt x="198" y="79"/>
                    <a:pt x="199" y="78"/>
                    <a:pt x="200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7"/>
                  </a:cubicBezTo>
                  <a:cubicBezTo>
                    <a:pt x="203" y="76"/>
                    <a:pt x="203" y="76"/>
                    <a:pt x="204" y="75"/>
                  </a:cubicBezTo>
                  <a:cubicBezTo>
                    <a:pt x="205" y="74"/>
                    <a:pt x="206" y="74"/>
                    <a:pt x="207" y="73"/>
                  </a:cubicBezTo>
                  <a:cubicBezTo>
                    <a:pt x="208" y="72"/>
                    <a:pt x="210" y="71"/>
                    <a:pt x="211" y="70"/>
                  </a:cubicBezTo>
                  <a:cubicBezTo>
                    <a:pt x="212" y="69"/>
                    <a:pt x="213" y="69"/>
                    <a:pt x="214" y="70"/>
                  </a:cubicBezTo>
                  <a:cubicBezTo>
                    <a:pt x="215" y="70"/>
                    <a:pt x="216" y="70"/>
                    <a:pt x="216" y="70"/>
                  </a:cubicBezTo>
                  <a:cubicBezTo>
                    <a:pt x="217" y="70"/>
                    <a:pt x="217" y="70"/>
                    <a:pt x="216" y="68"/>
                  </a:cubicBezTo>
                  <a:cubicBezTo>
                    <a:pt x="216" y="67"/>
                    <a:pt x="216" y="67"/>
                    <a:pt x="216" y="67"/>
                  </a:cubicBezTo>
                  <a:cubicBezTo>
                    <a:pt x="217" y="67"/>
                    <a:pt x="217" y="67"/>
                    <a:pt x="217" y="67"/>
                  </a:cubicBezTo>
                  <a:cubicBezTo>
                    <a:pt x="220" y="67"/>
                    <a:pt x="222" y="66"/>
                    <a:pt x="224" y="63"/>
                  </a:cubicBezTo>
                  <a:cubicBezTo>
                    <a:pt x="225" y="61"/>
                    <a:pt x="225" y="61"/>
                    <a:pt x="225" y="61"/>
                  </a:cubicBezTo>
                  <a:cubicBezTo>
                    <a:pt x="225" y="62"/>
                    <a:pt x="225" y="62"/>
                    <a:pt x="225" y="62"/>
                  </a:cubicBezTo>
                  <a:cubicBezTo>
                    <a:pt x="226" y="62"/>
                    <a:pt x="226" y="63"/>
                    <a:pt x="226" y="63"/>
                  </a:cubicBezTo>
                  <a:cubicBezTo>
                    <a:pt x="226" y="62"/>
                    <a:pt x="227" y="61"/>
                    <a:pt x="227" y="61"/>
                  </a:cubicBezTo>
                  <a:cubicBezTo>
                    <a:pt x="228" y="59"/>
                    <a:pt x="229" y="58"/>
                    <a:pt x="228" y="56"/>
                  </a:cubicBezTo>
                  <a:cubicBezTo>
                    <a:pt x="227" y="53"/>
                    <a:pt x="228" y="52"/>
                    <a:pt x="229" y="51"/>
                  </a:cubicBezTo>
                  <a:cubicBezTo>
                    <a:pt x="230" y="51"/>
                    <a:pt x="230" y="50"/>
                    <a:pt x="231" y="50"/>
                  </a:cubicBezTo>
                  <a:cubicBezTo>
                    <a:pt x="231" y="49"/>
                    <a:pt x="233" y="50"/>
                    <a:pt x="234" y="50"/>
                  </a:cubicBezTo>
                  <a:cubicBezTo>
                    <a:pt x="234" y="50"/>
                    <a:pt x="235" y="51"/>
                    <a:pt x="235" y="51"/>
                  </a:cubicBezTo>
                  <a:cubicBezTo>
                    <a:pt x="237" y="50"/>
                    <a:pt x="238" y="45"/>
                    <a:pt x="239" y="43"/>
                  </a:cubicBezTo>
                  <a:cubicBezTo>
                    <a:pt x="239" y="42"/>
                    <a:pt x="239" y="42"/>
                    <a:pt x="239" y="41"/>
                  </a:cubicBezTo>
                  <a:cubicBezTo>
                    <a:pt x="240" y="40"/>
                    <a:pt x="240" y="39"/>
                    <a:pt x="241" y="38"/>
                  </a:cubicBezTo>
                  <a:cubicBezTo>
                    <a:pt x="241" y="38"/>
                    <a:pt x="242" y="37"/>
                    <a:pt x="242" y="37"/>
                  </a:cubicBezTo>
                  <a:cubicBezTo>
                    <a:pt x="242" y="36"/>
                    <a:pt x="242" y="36"/>
                    <a:pt x="242" y="35"/>
                  </a:cubicBezTo>
                  <a:cubicBezTo>
                    <a:pt x="242" y="34"/>
                    <a:pt x="242" y="34"/>
                    <a:pt x="242" y="33"/>
                  </a:cubicBezTo>
                  <a:cubicBezTo>
                    <a:pt x="239" y="34"/>
                    <a:pt x="237" y="35"/>
                    <a:pt x="235" y="36"/>
                  </a:cubicBezTo>
                  <a:cubicBezTo>
                    <a:pt x="233" y="37"/>
                    <a:pt x="233" y="37"/>
                    <a:pt x="233" y="37"/>
                  </a:cubicBezTo>
                  <a:cubicBezTo>
                    <a:pt x="232" y="38"/>
                    <a:pt x="231" y="38"/>
                    <a:pt x="230" y="38"/>
                  </a:cubicBezTo>
                  <a:cubicBezTo>
                    <a:pt x="228" y="38"/>
                    <a:pt x="227" y="36"/>
                    <a:pt x="227" y="34"/>
                  </a:cubicBezTo>
                  <a:cubicBezTo>
                    <a:pt x="227" y="33"/>
                    <a:pt x="227" y="33"/>
                    <a:pt x="226" y="32"/>
                  </a:cubicBezTo>
                  <a:cubicBezTo>
                    <a:pt x="225" y="29"/>
                    <a:pt x="223" y="27"/>
                    <a:pt x="219" y="27"/>
                  </a:cubicBezTo>
                  <a:cubicBezTo>
                    <a:pt x="214" y="26"/>
                    <a:pt x="213" y="25"/>
                    <a:pt x="213" y="20"/>
                  </a:cubicBezTo>
                  <a:cubicBezTo>
                    <a:pt x="212" y="19"/>
                    <a:pt x="212" y="19"/>
                    <a:pt x="212" y="19"/>
                  </a:cubicBezTo>
                  <a:cubicBezTo>
                    <a:pt x="212" y="17"/>
                    <a:pt x="211" y="16"/>
                    <a:pt x="211" y="14"/>
                  </a:cubicBezTo>
                  <a:cubicBezTo>
                    <a:pt x="210" y="13"/>
                    <a:pt x="209" y="11"/>
                    <a:pt x="209" y="9"/>
                  </a:cubicBezTo>
                  <a:cubicBezTo>
                    <a:pt x="209" y="6"/>
                    <a:pt x="207" y="6"/>
                    <a:pt x="205" y="5"/>
                  </a:cubicBezTo>
                  <a:cubicBezTo>
                    <a:pt x="204" y="5"/>
                    <a:pt x="203" y="4"/>
                    <a:pt x="202" y="4"/>
                  </a:cubicBezTo>
                  <a:cubicBezTo>
                    <a:pt x="201" y="4"/>
                    <a:pt x="201" y="3"/>
                    <a:pt x="200" y="3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2" y="3"/>
                    <a:pt x="192" y="3"/>
                    <a:pt x="192" y="3"/>
                  </a:cubicBezTo>
                  <a:cubicBezTo>
                    <a:pt x="189" y="3"/>
                    <a:pt x="187" y="4"/>
                    <a:pt x="186" y="6"/>
                  </a:cubicBezTo>
                  <a:cubicBezTo>
                    <a:pt x="188" y="6"/>
                    <a:pt x="188" y="7"/>
                    <a:pt x="188" y="7"/>
                  </a:cubicBezTo>
                  <a:cubicBezTo>
                    <a:pt x="189" y="9"/>
                    <a:pt x="188" y="12"/>
                    <a:pt x="186" y="13"/>
                  </a:cubicBezTo>
                  <a:cubicBezTo>
                    <a:pt x="185" y="14"/>
                    <a:pt x="185" y="16"/>
                    <a:pt x="184" y="17"/>
                  </a:cubicBezTo>
                  <a:cubicBezTo>
                    <a:pt x="184" y="18"/>
                    <a:pt x="183" y="19"/>
                    <a:pt x="183" y="20"/>
                  </a:cubicBezTo>
                  <a:cubicBezTo>
                    <a:pt x="182" y="22"/>
                    <a:pt x="180" y="26"/>
                    <a:pt x="176" y="26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5" y="26"/>
                    <a:pt x="174" y="26"/>
                    <a:pt x="173" y="25"/>
                  </a:cubicBezTo>
                  <a:cubicBezTo>
                    <a:pt x="172" y="25"/>
                    <a:pt x="172" y="24"/>
                    <a:pt x="171" y="24"/>
                  </a:cubicBezTo>
                  <a:cubicBezTo>
                    <a:pt x="171" y="24"/>
                    <a:pt x="171" y="24"/>
                    <a:pt x="171" y="25"/>
                  </a:cubicBezTo>
                  <a:cubicBezTo>
                    <a:pt x="169" y="28"/>
                    <a:pt x="169" y="29"/>
                    <a:pt x="168" y="33"/>
                  </a:cubicBezTo>
                  <a:cubicBezTo>
                    <a:pt x="168" y="36"/>
                    <a:pt x="169" y="36"/>
                    <a:pt x="171" y="36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6"/>
                    <a:pt x="174" y="35"/>
                    <a:pt x="175" y="35"/>
                  </a:cubicBezTo>
                  <a:cubicBezTo>
                    <a:pt x="176" y="34"/>
                    <a:pt x="176" y="34"/>
                    <a:pt x="177" y="34"/>
                  </a:cubicBezTo>
                  <a:cubicBezTo>
                    <a:pt x="178" y="34"/>
                    <a:pt x="179" y="34"/>
                    <a:pt x="180" y="35"/>
                  </a:cubicBezTo>
                  <a:cubicBezTo>
                    <a:pt x="181" y="36"/>
                    <a:pt x="181" y="37"/>
                    <a:pt x="182" y="38"/>
                  </a:cubicBezTo>
                  <a:cubicBezTo>
                    <a:pt x="182" y="40"/>
                    <a:pt x="183" y="41"/>
                    <a:pt x="183" y="41"/>
                  </a:cubicBezTo>
                  <a:cubicBezTo>
                    <a:pt x="185" y="43"/>
                    <a:pt x="185" y="43"/>
                    <a:pt x="185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2" y="43"/>
                    <a:pt x="182" y="43"/>
                  </a:cubicBezTo>
                  <a:cubicBezTo>
                    <a:pt x="180" y="43"/>
                    <a:pt x="180" y="43"/>
                    <a:pt x="180" y="43"/>
                  </a:cubicBezTo>
                  <a:cubicBezTo>
                    <a:pt x="180" y="43"/>
                    <a:pt x="179" y="43"/>
                    <a:pt x="178" y="43"/>
                  </a:cubicBezTo>
                  <a:cubicBezTo>
                    <a:pt x="174" y="43"/>
                    <a:pt x="173" y="43"/>
                    <a:pt x="173" y="44"/>
                  </a:cubicBezTo>
                  <a:cubicBezTo>
                    <a:pt x="172" y="44"/>
                    <a:pt x="172" y="45"/>
                    <a:pt x="171" y="45"/>
                  </a:cubicBezTo>
                  <a:cubicBezTo>
                    <a:pt x="170" y="46"/>
                    <a:pt x="169" y="48"/>
                    <a:pt x="168" y="49"/>
                  </a:cubicBezTo>
                  <a:cubicBezTo>
                    <a:pt x="168" y="49"/>
                    <a:pt x="167" y="49"/>
                    <a:pt x="166" y="49"/>
                  </a:cubicBezTo>
                  <a:cubicBezTo>
                    <a:pt x="166" y="49"/>
                    <a:pt x="165" y="49"/>
                    <a:pt x="165" y="50"/>
                  </a:cubicBezTo>
                  <a:cubicBezTo>
                    <a:pt x="164" y="50"/>
                    <a:pt x="164" y="50"/>
                    <a:pt x="164" y="51"/>
                  </a:cubicBezTo>
                  <a:cubicBezTo>
                    <a:pt x="162" y="52"/>
                    <a:pt x="161" y="54"/>
                    <a:pt x="160" y="54"/>
                  </a:cubicBezTo>
                  <a:cubicBezTo>
                    <a:pt x="159" y="54"/>
                    <a:pt x="159" y="54"/>
                    <a:pt x="159" y="54"/>
                  </a:cubicBezTo>
                  <a:cubicBezTo>
                    <a:pt x="158" y="54"/>
                    <a:pt x="157" y="53"/>
                    <a:pt x="157" y="53"/>
                  </a:cubicBezTo>
                  <a:cubicBezTo>
                    <a:pt x="156" y="52"/>
                    <a:pt x="155" y="52"/>
                    <a:pt x="155" y="52"/>
                  </a:cubicBezTo>
                  <a:cubicBezTo>
                    <a:pt x="154" y="52"/>
                    <a:pt x="153" y="53"/>
                    <a:pt x="153" y="53"/>
                  </a:cubicBezTo>
                  <a:cubicBezTo>
                    <a:pt x="153" y="55"/>
                    <a:pt x="153" y="56"/>
                    <a:pt x="154" y="57"/>
                  </a:cubicBezTo>
                  <a:cubicBezTo>
                    <a:pt x="154" y="58"/>
                    <a:pt x="154" y="58"/>
                    <a:pt x="154" y="58"/>
                  </a:cubicBezTo>
                  <a:cubicBezTo>
                    <a:pt x="154" y="58"/>
                    <a:pt x="154" y="58"/>
                    <a:pt x="154" y="58"/>
                  </a:cubicBezTo>
                  <a:cubicBezTo>
                    <a:pt x="153" y="60"/>
                    <a:pt x="147" y="65"/>
                    <a:pt x="146" y="66"/>
                  </a:cubicBezTo>
                  <a:cubicBezTo>
                    <a:pt x="145" y="66"/>
                    <a:pt x="143" y="67"/>
                    <a:pt x="142" y="67"/>
                  </a:cubicBezTo>
                  <a:cubicBezTo>
                    <a:pt x="141" y="67"/>
                    <a:pt x="141" y="67"/>
                    <a:pt x="140" y="67"/>
                  </a:cubicBezTo>
                  <a:cubicBezTo>
                    <a:pt x="139" y="66"/>
                    <a:pt x="138" y="66"/>
                    <a:pt x="137" y="67"/>
                  </a:cubicBezTo>
                  <a:cubicBezTo>
                    <a:pt x="134" y="67"/>
                    <a:pt x="132" y="68"/>
                    <a:pt x="129" y="69"/>
                  </a:cubicBezTo>
                  <a:cubicBezTo>
                    <a:pt x="128" y="70"/>
                    <a:pt x="127" y="70"/>
                    <a:pt x="126" y="71"/>
                  </a:cubicBezTo>
                  <a:cubicBezTo>
                    <a:pt x="124" y="71"/>
                    <a:pt x="121" y="70"/>
                    <a:pt x="118" y="69"/>
                  </a:cubicBezTo>
                  <a:cubicBezTo>
                    <a:pt x="117" y="68"/>
                    <a:pt x="116" y="68"/>
                    <a:pt x="116" y="68"/>
                  </a:cubicBezTo>
                  <a:cubicBezTo>
                    <a:pt x="115" y="67"/>
                    <a:pt x="113" y="67"/>
                    <a:pt x="112" y="66"/>
                  </a:cubicBezTo>
                  <a:cubicBezTo>
                    <a:pt x="111" y="65"/>
                    <a:pt x="110" y="65"/>
                    <a:pt x="108" y="65"/>
                  </a:cubicBezTo>
                  <a:cubicBezTo>
                    <a:pt x="104" y="65"/>
                    <a:pt x="99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3" y="65"/>
                    <a:pt x="91" y="62"/>
                    <a:pt x="88" y="58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7" y="56"/>
                    <a:pt x="84" y="55"/>
                    <a:pt x="82" y="54"/>
                  </a:cubicBezTo>
                  <a:cubicBezTo>
                    <a:pt x="81" y="53"/>
                    <a:pt x="80" y="53"/>
                    <a:pt x="79" y="53"/>
                  </a:cubicBezTo>
                  <a:cubicBezTo>
                    <a:pt x="78" y="52"/>
                    <a:pt x="76" y="52"/>
                    <a:pt x="74" y="52"/>
                  </a:cubicBezTo>
                  <a:cubicBezTo>
                    <a:pt x="73" y="51"/>
                    <a:pt x="71" y="51"/>
                    <a:pt x="70" y="51"/>
                  </a:cubicBezTo>
                  <a:cubicBezTo>
                    <a:pt x="69" y="51"/>
                    <a:pt x="69" y="50"/>
                    <a:pt x="69" y="47"/>
                  </a:cubicBezTo>
                  <a:cubicBezTo>
                    <a:pt x="69" y="46"/>
                    <a:pt x="69" y="43"/>
                    <a:pt x="69" y="43"/>
                  </a:cubicBezTo>
                  <a:cubicBezTo>
                    <a:pt x="69" y="42"/>
                    <a:pt x="69" y="41"/>
                    <a:pt x="68" y="41"/>
                  </a:cubicBezTo>
                  <a:cubicBezTo>
                    <a:pt x="67" y="37"/>
                    <a:pt x="67" y="37"/>
                    <a:pt x="63" y="36"/>
                  </a:cubicBezTo>
                  <a:cubicBezTo>
                    <a:pt x="61" y="36"/>
                    <a:pt x="59" y="33"/>
                    <a:pt x="58" y="30"/>
                  </a:cubicBezTo>
                  <a:cubicBezTo>
                    <a:pt x="57" y="30"/>
                    <a:pt x="57" y="31"/>
                    <a:pt x="56" y="31"/>
                  </a:cubicBezTo>
                  <a:cubicBezTo>
                    <a:pt x="56" y="31"/>
                    <a:pt x="55" y="31"/>
                    <a:pt x="55" y="32"/>
                  </a:cubicBezTo>
                  <a:cubicBezTo>
                    <a:pt x="54" y="33"/>
                    <a:pt x="53" y="34"/>
                    <a:pt x="52" y="34"/>
                  </a:cubicBezTo>
                  <a:cubicBezTo>
                    <a:pt x="52" y="34"/>
                    <a:pt x="51" y="34"/>
                    <a:pt x="51" y="35"/>
                  </a:cubicBezTo>
                  <a:cubicBezTo>
                    <a:pt x="51" y="36"/>
                    <a:pt x="51" y="36"/>
                    <a:pt x="51" y="37"/>
                  </a:cubicBezTo>
                  <a:cubicBezTo>
                    <a:pt x="51" y="38"/>
                    <a:pt x="51" y="40"/>
                    <a:pt x="49" y="41"/>
                  </a:cubicBezTo>
                  <a:cubicBezTo>
                    <a:pt x="48" y="42"/>
                    <a:pt x="47" y="42"/>
                    <a:pt x="46" y="41"/>
                  </a:cubicBezTo>
                  <a:cubicBezTo>
                    <a:pt x="45" y="41"/>
                    <a:pt x="45" y="41"/>
                    <a:pt x="44" y="41"/>
                  </a:cubicBezTo>
                  <a:cubicBezTo>
                    <a:pt x="43" y="41"/>
                    <a:pt x="43" y="41"/>
                    <a:pt x="42" y="40"/>
                  </a:cubicBezTo>
                  <a:cubicBezTo>
                    <a:pt x="42" y="40"/>
                    <a:pt x="41" y="40"/>
                    <a:pt x="41" y="40"/>
                  </a:cubicBezTo>
                  <a:cubicBezTo>
                    <a:pt x="41" y="40"/>
                    <a:pt x="40" y="40"/>
                    <a:pt x="40" y="42"/>
                  </a:cubicBezTo>
                  <a:cubicBezTo>
                    <a:pt x="39" y="42"/>
                    <a:pt x="39" y="43"/>
                    <a:pt x="39" y="43"/>
                  </a:cubicBezTo>
                  <a:cubicBezTo>
                    <a:pt x="38" y="44"/>
                    <a:pt x="38" y="46"/>
                    <a:pt x="38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8" y="51"/>
                    <a:pt x="38" y="51"/>
                    <a:pt x="35" y="52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31" y="56"/>
                    <a:pt x="32" y="60"/>
                    <a:pt x="30" y="65"/>
                  </a:cubicBezTo>
                  <a:cubicBezTo>
                    <a:pt x="30" y="68"/>
                    <a:pt x="27" y="69"/>
                    <a:pt x="26" y="70"/>
                  </a:cubicBezTo>
                  <a:cubicBezTo>
                    <a:pt x="24" y="71"/>
                    <a:pt x="23" y="71"/>
                    <a:pt x="22" y="73"/>
                  </a:cubicBezTo>
                  <a:cubicBezTo>
                    <a:pt x="21" y="74"/>
                    <a:pt x="20" y="74"/>
                    <a:pt x="18" y="74"/>
                  </a:cubicBezTo>
                  <a:cubicBezTo>
                    <a:pt x="17" y="74"/>
                    <a:pt x="17" y="74"/>
                    <a:pt x="16" y="75"/>
                  </a:cubicBezTo>
                  <a:cubicBezTo>
                    <a:pt x="16" y="75"/>
                    <a:pt x="15" y="75"/>
                    <a:pt x="15" y="76"/>
                  </a:cubicBezTo>
                  <a:cubicBezTo>
                    <a:pt x="14" y="76"/>
                    <a:pt x="14" y="77"/>
                    <a:pt x="12" y="77"/>
                  </a:cubicBezTo>
                  <a:cubicBezTo>
                    <a:pt x="11" y="77"/>
                    <a:pt x="11" y="77"/>
                    <a:pt x="10" y="77"/>
                  </a:cubicBezTo>
                  <a:cubicBezTo>
                    <a:pt x="8" y="77"/>
                    <a:pt x="6" y="78"/>
                    <a:pt x="5" y="78"/>
                  </a:cubicBezTo>
                  <a:cubicBezTo>
                    <a:pt x="5" y="79"/>
                    <a:pt x="5" y="80"/>
                    <a:pt x="5" y="80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4"/>
                    <a:pt x="4" y="84"/>
                  </a:cubicBezTo>
                  <a:cubicBezTo>
                    <a:pt x="5" y="85"/>
                    <a:pt x="5" y="85"/>
                    <a:pt x="6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9" y="85"/>
                    <a:pt x="9" y="88"/>
                    <a:pt x="9" y="91"/>
                  </a:cubicBezTo>
                  <a:cubicBezTo>
                    <a:pt x="9" y="91"/>
                    <a:pt x="9" y="92"/>
                    <a:pt x="9" y="92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10" y="93"/>
                    <a:pt x="12" y="93"/>
                    <a:pt x="12" y="94"/>
                  </a:cubicBezTo>
                  <a:cubicBezTo>
                    <a:pt x="13" y="95"/>
                    <a:pt x="13" y="96"/>
                    <a:pt x="13" y="97"/>
                  </a:cubicBezTo>
                  <a:cubicBezTo>
                    <a:pt x="13" y="97"/>
                    <a:pt x="13" y="97"/>
                    <a:pt x="13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8"/>
                    <a:pt x="15" y="98"/>
                    <a:pt x="15" y="98"/>
                  </a:cubicBezTo>
                  <a:cubicBezTo>
                    <a:pt x="16" y="99"/>
                    <a:pt x="17" y="99"/>
                    <a:pt x="18" y="99"/>
                  </a:cubicBezTo>
                  <a:cubicBezTo>
                    <a:pt x="19" y="99"/>
                    <a:pt x="20" y="99"/>
                    <a:pt x="21" y="98"/>
                  </a:cubicBezTo>
                  <a:cubicBezTo>
                    <a:pt x="23" y="98"/>
                    <a:pt x="24" y="97"/>
                    <a:pt x="25" y="97"/>
                  </a:cubicBezTo>
                  <a:cubicBezTo>
                    <a:pt x="27" y="97"/>
                    <a:pt x="28" y="98"/>
                    <a:pt x="29" y="100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29" y="103"/>
                    <a:pt x="28" y="108"/>
                    <a:pt x="25" y="108"/>
                  </a:cubicBezTo>
                  <a:cubicBezTo>
                    <a:pt x="25" y="109"/>
                    <a:pt x="25" y="109"/>
                    <a:pt x="25" y="110"/>
                  </a:cubicBezTo>
                  <a:cubicBezTo>
                    <a:pt x="26" y="111"/>
                    <a:pt x="27" y="113"/>
                    <a:pt x="27" y="114"/>
                  </a:cubicBezTo>
                  <a:cubicBezTo>
                    <a:pt x="26" y="115"/>
                    <a:pt x="25" y="116"/>
                    <a:pt x="24" y="116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24" y="118"/>
                    <a:pt x="24" y="120"/>
                    <a:pt x="24" y="121"/>
                  </a:cubicBezTo>
                  <a:cubicBezTo>
                    <a:pt x="29" y="122"/>
                    <a:pt x="30" y="123"/>
                    <a:pt x="30" y="123"/>
                  </a:cubicBezTo>
                  <a:cubicBezTo>
                    <a:pt x="30" y="123"/>
                    <a:pt x="30" y="123"/>
                    <a:pt x="30" y="123"/>
                  </a:cubicBezTo>
                  <a:cubicBezTo>
                    <a:pt x="31" y="123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6" y="124"/>
                    <a:pt x="38" y="125"/>
                    <a:pt x="40" y="127"/>
                  </a:cubicBezTo>
                  <a:cubicBezTo>
                    <a:pt x="41" y="127"/>
                    <a:pt x="42" y="128"/>
                    <a:pt x="42" y="129"/>
                  </a:cubicBezTo>
                  <a:cubicBezTo>
                    <a:pt x="42" y="129"/>
                    <a:pt x="42" y="129"/>
                    <a:pt x="43" y="129"/>
                  </a:cubicBezTo>
                  <a:cubicBezTo>
                    <a:pt x="43" y="129"/>
                    <a:pt x="43" y="129"/>
                    <a:pt x="44" y="129"/>
                  </a:cubicBezTo>
                  <a:cubicBezTo>
                    <a:pt x="46" y="127"/>
                    <a:pt x="46" y="127"/>
                    <a:pt x="46" y="127"/>
                  </a:cubicBezTo>
                  <a:cubicBezTo>
                    <a:pt x="45" y="130"/>
                    <a:pt x="45" y="130"/>
                    <a:pt x="45" y="130"/>
                  </a:cubicBezTo>
                  <a:cubicBezTo>
                    <a:pt x="45" y="131"/>
                    <a:pt x="46" y="131"/>
                    <a:pt x="48" y="132"/>
                  </a:cubicBezTo>
                  <a:cubicBezTo>
                    <a:pt x="49" y="133"/>
                    <a:pt x="51" y="133"/>
                    <a:pt x="51" y="134"/>
                  </a:cubicBezTo>
                  <a:cubicBezTo>
                    <a:pt x="51" y="134"/>
                    <a:pt x="52" y="135"/>
                    <a:pt x="55" y="135"/>
                  </a:cubicBezTo>
                  <a:cubicBezTo>
                    <a:pt x="57" y="135"/>
                    <a:pt x="60" y="134"/>
                    <a:pt x="62" y="134"/>
                  </a:cubicBezTo>
                  <a:cubicBezTo>
                    <a:pt x="63" y="133"/>
                    <a:pt x="63" y="133"/>
                    <a:pt x="63" y="133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3" y="136"/>
                    <a:pt x="63" y="136"/>
                    <a:pt x="63" y="136"/>
                  </a:cubicBezTo>
                  <a:cubicBezTo>
                    <a:pt x="64" y="136"/>
                    <a:pt x="65" y="134"/>
                    <a:pt x="65" y="134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66" y="133"/>
                    <a:pt x="67" y="133"/>
                    <a:pt x="68" y="133"/>
                  </a:cubicBezTo>
                  <a:cubicBezTo>
                    <a:pt x="69" y="133"/>
                    <a:pt x="70" y="133"/>
                    <a:pt x="71" y="134"/>
                  </a:cubicBezTo>
                  <a:cubicBezTo>
                    <a:pt x="72" y="134"/>
                    <a:pt x="73" y="135"/>
                    <a:pt x="74" y="135"/>
                  </a:cubicBezTo>
                  <a:cubicBezTo>
                    <a:pt x="77" y="134"/>
                    <a:pt x="80" y="132"/>
                    <a:pt x="82" y="130"/>
                  </a:cubicBezTo>
                  <a:cubicBezTo>
                    <a:pt x="84" y="129"/>
                    <a:pt x="86" y="129"/>
                    <a:pt x="87" y="128"/>
                  </a:cubicBezTo>
                  <a:cubicBezTo>
                    <a:pt x="88" y="128"/>
                    <a:pt x="89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2" y="128"/>
                    <a:pt x="92" y="128"/>
                    <a:pt x="92" y="128"/>
                  </a:cubicBezTo>
                  <a:cubicBezTo>
                    <a:pt x="92" y="129"/>
                    <a:pt x="93" y="131"/>
                    <a:pt x="93" y="132"/>
                  </a:cubicBezTo>
                  <a:cubicBezTo>
                    <a:pt x="93" y="132"/>
                    <a:pt x="93" y="132"/>
                    <a:pt x="94" y="132"/>
                  </a:cubicBezTo>
                  <a:cubicBezTo>
                    <a:pt x="94" y="132"/>
                    <a:pt x="95" y="132"/>
                    <a:pt x="96" y="133"/>
                  </a:cubicBezTo>
                  <a:cubicBezTo>
                    <a:pt x="97" y="134"/>
                    <a:pt x="100" y="135"/>
                    <a:pt x="101" y="136"/>
                  </a:cubicBezTo>
                  <a:cubicBezTo>
                    <a:pt x="101" y="136"/>
                    <a:pt x="102" y="137"/>
                    <a:pt x="102" y="137"/>
                  </a:cubicBezTo>
                  <a:cubicBezTo>
                    <a:pt x="103" y="139"/>
                    <a:pt x="102" y="144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100" y="151"/>
                    <a:pt x="100" y="151"/>
                  </a:cubicBezTo>
                  <a:cubicBezTo>
                    <a:pt x="101" y="151"/>
                    <a:pt x="103" y="151"/>
                    <a:pt x="103" y="153"/>
                  </a:cubicBezTo>
                  <a:cubicBezTo>
                    <a:pt x="103" y="154"/>
                    <a:pt x="104" y="155"/>
                    <a:pt x="104" y="155"/>
                  </a:cubicBezTo>
                  <a:cubicBezTo>
                    <a:pt x="105" y="156"/>
                    <a:pt x="106" y="157"/>
                    <a:pt x="105" y="158"/>
                  </a:cubicBezTo>
                  <a:cubicBezTo>
                    <a:pt x="105" y="159"/>
                    <a:pt x="107" y="161"/>
                    <a:pt x="108" y="162"/>
                  </a:cubicBezTo>
                  <a:cubicBezTo>
                    <a:pt x="108" y="162"/>
                    <a:pt x="109" y="162"/>
                    <a:pt x="109" y="161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1" y="161"/>
                    <a:pt x="112" y="161"/>
                    <a:pt x="112" y="162"/>
                  </a:cubicBezTo>
                  <a:cubicBezTo>
                    <a:pt x="112" y="162"/>
                    <a:pt x="112" y="161"/>
                    <a:pt x="112" y="161"/>
                  </a:cubicBezTo>
                  <a:cubicBezTo>
                    <a:pt x="112" y="161"/>
                    <a:pt x="112" y="160"/>
                    <a:pt x="112" y="160"/>
                  </a:cubicBezTo>
                  <a:cubicBezTo>
                    <a:pt x="112" y="159"/>
                    <a:pt x="112" y="159"/>
                    <a:pt x="112" y="158"/>
                  </a:cubicBezTo>
                  <a:cubicBezTo>
                    <a:pt x="112" y="158"/>
                    <a:pt x="113" y="158"/>
                    <a:pt x="113" y="158"/>
                  </a:cubicBezTo>
                  <a:cubicBezTo>
                    <a:pt x="114" y="158"/>
                    <a:pt x="114" y="158"/>
                    <a:pt x="115" y="158"/>
                  </a:cubicBezTo>
                  <a:cubicBezTo>
                    <a:pt x="115" y="158"/>
                    <a:pt x="115" y="158"/>
                    <a:pt x="115" y="158"/>
                  </a:cubicBezTo>
                  <a:cubicBezTo>
                    <a:pt x="115" y="157"/>
                    <a:pt x="116" y="157"/>
                    <a:pt x="116" y="157"/>
                  </a:cubicBezTo>
                  <a:cubicBezTo>
                    <a:pt x="116" y="157"/>
                    <a:pt x="117" y="157"/>
                    <a:pt x="117" y="157"/>
                  </a:cubicBezTo>
                  <a:cubicBezTo>
                    <a:pt x="117" y="157"/>
                    <a:pt x="118" y="157"/>
                    <a:pt x="118" y="157"/>
                  </a:cubicBezTo>
                  <a:cubicBezTo>
                    <a:pt x="118" y="157"/>
                    <a:pt x="118" y="158"/>
                    <a:pt x="118" y="158"/>
                  </a:cubicBezTo>
                  <a:cubicBezTo>
                    <a:pt x="118" y="158"/>
                    <a:pt x="118" y="158"/>
                    <a:pt x="119" y="157"/>
                  </a:cubicBezTo>
                  <a:cubicBezTo>
                    <a:pt x="119" y="157"/>
                    <a:pt x="120" y="157"/>
                    <a:pt x="121" y="157"/>
                  </a:cubicBezTo>
                  <a:cubicBezTo>
                    <a:pt x="121" y="157"/>
                    <a:pt x="122" y="157"/>
                    <a:pt x="122" y="157"/>
                  </a:cubicBezTo>
                  <a:cubicBezTo>
                    <a:pt x="123" y="156"/>
                    <a:pt x="126" y="155"/>
                    <a:pt x="129" y="155"/>
                  </a:cubicBezTo>
                  <a:cubicBezTo>
                    <a:pt x="131" y="155"/>
                    <a:pt x="132" y="156"/>
                    <a:pt x="133" y="158"/>
                  </a:cubicBezTo>
                  <a:cubicBezTo>
                    <a:pt x="134" y="160"/>
                    <a:pt x="135" y="162"/>
                    <a:pt x="137" y="162"/>
                  </a:cubicBezTo>
                  <a:cubicBezTo>
                    <a:pt x="137" y="162"/>
                    <a:pt x="137" y="162"/>
                    <a:pt x="138" y="162"/>
                  </a:cubicBezTo>
                  <a:cubicBezTo>
                    <a:pt x="139" y="161"/>
                    <a:pt x="139" y="161"/>
                    <a:pt x="139" y="161"/>
                  </a:cubicBezTo>
                  <a:cubicBezTo>
                    <a:pt x="139" y="161"/>
                    <a:pt x="139" y="161"/>
                    <a:pt x="139" y="161"/>
                  </a:cubicBezTo>
                  <a:cubicBezTo>
                    <a:pt x="140" y="161"/>
                    <a:pt x="141" y="161"/>
                    <a:pt x="142" y="162"/>
                  </a:cubicBezTo>
                  <a:cubicBezTo>
                    <a:pt x="142" y="162"/>
                    <a:pt x="143" y="162"/>
                    <a:pt x="143" y="162"/>
                  </a:cubicBezTo>
                  <a:cubicBezTo>
                    <a:pt x="143" y="162"/>
                    <a:pt x="143" y="162"/>
                    <a:pt x="144" y="162"/>
                  </a:cubicBezTo>
                  <a:lnTo>
                    <a:pt x="146" y="1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7" name="Freeform 597"/>
            <p:cNvSpPr>
              <a:spLocks/>
            </p:cNvSpPr>
            <p:nvPr/>
          </p:nvSpPr>
          <p:spPr bwMode="auto">
            <a:xfrm>
              <a:off x="3577" y="1701"/>
              <a:ext cx="28" cy="14"/>
            </a:xfrm>
            <a:custGeom>
              <a:avLst/>
              <a:gdLst>
                <a:gd name="T0" fmla="*/ 12 w 16"/>
                <a:gd name="T1" fmla="*/ 0 h 8"/>
                <a:gd name="T2" fmla="*/ 7 w 16"/>
                <a:gd name="T3" fmla="*/ 7 h 8"/>
                <a:gd name="T4" fmla="*/ 12 w 16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8">
                  <a:moveTo>
                    <a:pt x="12" y="0"/>
                  </a:moveTo>
                  <a:cubicBezTo>
                    <a:pt x="16" y="1"/>
                    <a:pt x="10" y="8"/>
                    <a:pt x="7" y="7"/>
                  </a:cubicBezTo>
                  <a:cubicBezTo>
                    <a:pt x="0" y="5"/>
                    <a:pt x="8" y="0"/>
                    <a:pt x="12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8" name="Freeform 598"/>
            <p:cNvSpPr>
              <a:spLocks noEditPoints="1"/>
            </p:cNvSpPr>
            <p:nvPr/>
          </p:nvSpPr>
          <p:spPr bwMode="auto">
            <a:xfrm>
              <a:off x="3583" y="1700"/>
              <a:ext cx="19" cy="15"/>
            </a:xfrm>
            <a:custGeom>
              <a:avLst/>
              <a:gdLst>
                <a:gd name="T0" fmla="*/ 5 w 11"/>
                <a:gd name="T1" fmla="*/ 9 h 9"/>
                <a:gd name="T2" fmla="*/ 4 w 11"/>
                <a:gd name="T3" fmla="*/ 9 h 9"/>
                <a:gd name="T4" fmla="*/ 0 w 11"/>
                <a:gd name="T5" fmla="*/ 6 h 9"/>
                <a:gd name="T6" fmla="*/ 8 w 11"/>
                <a:gd name="T7" fmla="*/ 0 h 9"/>
                <a:gd name="T8" fmla="*/ 11 w 11"/>
                <a:gd name="T9" fmla="*/ 3 h 9"/>
                <a:gd name="T10" fmla="*/ 5 w 11"/>
                <a:gd name="T11" fmla="*/ 9 h 9"/>
                <a:gd name="T12" fmla="*/ 8 w 11"/>
                <a:gd name="T13" fmla="*/ 2 h 9"/>
                <a:gd name="T14" fmla="*/ 2 w 11"/>
                <a:gd name="T15" fmla="*/ 6 h 9"/>
                <a:gd name="T16" fmla="*/ 4 w 11"/>
                <a:gd name="T17" fmla="*/ 7 h 9"/>
                <a:gd name="T18" fmla="*/ 9 w 11"/>
                <a:gd name="T19" fmla="*/ 3 h 9"/>
                <a:gd name="T20" fmla="*/ 8 w 11"/>
                <a:gd name="T2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9">
                  <a:moveTo>
                    <a:pt x="5" y="9"/>
                  </a:moveTo>
                  <a:cubicBezTo>
                    <a:pt x="4" y="9"/>
                    <a:pt x="4" y="9"/>
                    <a:pt x="4" y="9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3"/>
                    <a:pt x="6" y="0"/>
                    <a:pt x="8" y="0"/>
                  </a:cubicBezTo>
                  <a:cubicBezTo>
                    <a:pt x="10" y="0"/>
                    <a:pt x="11" y="1"/>
                    <a:pt x="11" y="3"/>
                  </a:cubicBezTo>
                  <a:cubicBezTo>
                    <a:pt x="11" y="5"/>
                    <a:pt x="8" y="9"/>
                    <a:pt x="5" y="9"/>
                  </a:cubicBezTo>
                  <a:close/>
                  <a:moveTo>
                    <a:pt x="8" y="2"/>
                  </a:moveTo>
                  <a:cubicBezTo>
                    <a:pt x="6" y="2"/>
                    <a:pt x="2" y="4"/>
                    <a:pt x="2" y="6"/>
                  </a:cubicBezTo>
                  <a:cubicBezTo>
                    <a:pt x="2" y="6"/>
                    <a:pt x="3" y="7"/>
                    <a:pt x="4" y="7"/>
                  </a:cubicBezTo>
                  <a:cubicBezTo>
                    <a:pt x="6" y="8"/>
                    <a:pt x="9" y="5"/>
                    <a:pt x="9" y="3"/>
                  </a:cubicBezTo>
                  <a:cubicBezTo>
                    <a:pt x="9" y="2"/>
                    <a:pt x="9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9" name="Freeform 599"/>
            <p:cNvSpPr>
              <a:spLocks/>
            </p:cNvSpPr>
            <p:nvPr/>
          </p:nvSpPr>
          <p:spPr bwMode="auto">
            <a:xfrm>
              <a:off x="3658" y="1663"/>
              <a:ext cx="21" cy="25"/>
            </a:xfrm>
            <a:custGeom>
              <a:avLst/>
              <a:gdLst>
                <a:gd name="T0" fmla="*/ 8 w 12"/>
                <a:gd name="T1" fmla="*/ 0 h 14"/>
                <a:gd name="T2" fmla="*/ 5 w 12"/>
                <a:gd name="T3" fmla="*/ 14 h 14"/>
                <a:gd name="T4" fmla="*/ 8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8" y="0"/>
                  </a:moveTo>
                  <a:cubicBezTo>
                    <a:pt x="12" y="1"/>
                    <a:pt x="6" y="12"/>
                    <a:pt x="5" y="14"/>
                  </a:cubicBezTo>
                  <a:cubicBezTo>
                    <a:pt x="2" y="10"/>
                    <a:pt x="0" y="2"/>
                    <a:pt x="8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0" name="Freeform 600"/>
            <p:cNvSpPr>
              <a:spLocks noEditPoints="1"/>
            </p:cNvSpPr>
            <p:nvPr/>
          </p:nvSpPr>
          <p:spPr bwMode="auto">
            <a:xfrm>
              <a:off x="3660" y="1662"/>
              <a:ext cx="17" cy="29"/>
            </a:xfrm>
            <a:custGeom>
              <a:avLst/>
              <a:gdLst>
                <a:gd name="T0" fmla="*/ 4 w 10"/>
                <a:gd name="T1" fmla="*/ 17 h 17"/>
                <a:gd name="T2" fmla="*/ 3 w 10"/>
                <a:gd name="T3" fmla="*/ 16 h 17"/>
                <a:gd name="T4" fmla="*/ 1 w 10"/>
                <a:gd name="T5" fmla="*/ 4 h 17"/>
                <a:gd name="T6" fmla="*/ 6 w 10"/>
                <a:gd name="T7" fmla="*/ 0 h 17"/>
                <a:gd name="T8" fmla="*/ 7 w 10"/>
                <a:gd name="T9" fmla="*/ 0 h 17"/>
                <a:gd name="T10" fmla="*/ 7 w 10"/>
                <a:gd name="T11" fmla="*/ 0 h 17"/>
                <a:gd name="T12" fmla="*/ 9 w 10"/>
                <a:gd name="T13" fmla="*/ 2 h 17"/>
                <a:gd name="T14" fmla="*/ 6 w 10"/>
                <a:gd name="T15" fmla="*/ 13 h 17"/>
                <a:gd name="T16" fmla="*/ 5 w 10"/>
                <a:gd name="T17" fmla="*/ 16 h 17"/>
                <a:gd name="T18" fmla="*/ 4 w 10"/>
                <a:gd name="T19" fmla="*/ 17 h 17"/>
                <a:gd name="T20" fmla="*/ 6 w 10"/>
                <a:gd name="T21" fmla="*/ 2 h 17"/>
                <a:gd name="T22" fmla="*/ 3 w 10"/>
                <a:gd name="T23" fmla="*/ 5 h 17"/>
                <a:gd name="T24" fmla="*/ 4 w 10"/>
                <a:gd name="T25" fmla="*/ 13 h 17"/>
                <a:gd name="T26" fmla="*/ 4 w 10"/>
                <a:gd name="T27" fmla="*/ 13 h 17"/>
                <a:gd name="T28" fmla="*/ 7 w 10"/>
                <a:gd name="T29" fmla="*/ 2 h 17"/>
                <a:gd name="T30" fmla="*/ 6 w 10"/>
                <a:gd name="T31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7">
                  <a:moveTo>
                    <a:pt x="4" y="17"/>
                  </a:moveTo>
                  <a:cubicBezTo>
                    <a:pt x="3" y="16"/>
                    <a:pt x="3" y="16"/>
                    <a:pt x="3" y="16"/>
                  </a:cubicBezTo>
                  <a:cubicBezTo>
                    <a:pt x="1" y="13"/>
                    <a:pt x="0" y="8"/>
                    <a:pt x="1" y="4"/>
                  </a:cubicBezTo>
                  <a:cubicBezTo>
                    <a:pt x="2" y="2"/>
                    <a:pt x="4" y="1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1"/>
                    <a:pt x="9" y="2"/>
                  </a:cubicBezTo>
                  <a:cubicBezTo>
                    <a:pt x="10" y="4"/>
                    <a:pt x="8" y="9"/>
                    <a:pt x="6" y="13"/>
                  </a:cubicBezTo>
                  <a:cubicBezTo>
                    <a:pt x="6" y="14"/>
                    <a:pt x="5" y="15"/>
                    <a:pt x="5" y="16"/>
                  </a:cubicBezTo>
                  <a:lnTo>
                    <a:pt x="4" y="17"/>
                  </a:lnTo>
                  <a:close/>
                  <a:moveTo>
                    <a:pt x="6" y="2"/>
                  </a:moveTo>
                  <a:cubicBezTo>
                    <a:pt x="5" y="3"/>
                    <a:pt x="4" y="4"/>
                    <a:pt x="3" y="5"/>
                  </a:cubicBezTo>
                  <a:cubicBezTo>
                    <a:pt x="2" y="7"/>
                    <a:pt x="3" y="10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0"/>
                    <a:pt x="8" y="4"/>
                    <a:pt x="7" y="2"/>
                  </a:cubicBezTo>
                  <a:cubicBezTo>
                    <a:pt x="7" y="2"/>
                    <a:pt x="7" y="2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" name="Freeform 601"/>
            <p:cNvSpPr>
              <a:spLocks/>
            </p:cNvSpPr>
            <p:nvPr/>
          </p:nvSpPr>
          <p:spPr bwMode="auto">
            <a:xfrm>
              <a:off x="3796" y="1495"/>
              <a:ext cx="42" cy="37"/>
            </a:xfrm>
            <a:custGeom>
              <a:avLst/>
              <a:gdLst>
                <a:gd name="T0" fmla="*/ 20 w 24"/>
                <a:gd name="T1" fmla="*/ 8 h 22"/>
                <a:gd name="T2" fmla="*/ 22 w 24"/>
                <a:gd name="T3" fmla="*/ 7 h 22"/>
                <a:gd name="T4" fmla="*/ 24 w 24"/>
                <a:gd name="T5" fmla="*/ 11 h 22"/>
                <a:gd name="T6" fmla="*/ 17 w 24"/>
                <a:gd name="T7" fmla="*/ 14 h 22"/>
                <a:gd name="T8" fmla="*/ 13 w 24"/>
                <a:gd name="T9" fmla="*/ 19 h 22"/>
                <a:gd name="T10" fmla="*/ 9 w 24"/>
                <a:gd name="T11" fmla="*/ 16 h 22"/>
                <a:gd name="T12" fmla="*/ 5 w 24"/>
                <a:gd name="T13" fmla="*/ 17 h 22"/>
                <a:gd name="T14" fmla="*/ 5 w 24"/>
                <a:gd name="T15" fmla="*/ 20 h 22"/>
                <a:gd name="T16" fmla="*/ 1 w 24"/>
                <a:gd name="T17" fmla="*/ 22 h 22"/>
                <a:gd name="T18" fmla="*/ 0 w 24"/>
                <a:gd name="T19" fmla="*/ 17 h 22"/>
                <a:gd name="T20" fmla="*/ 2 w 24"/>
                <a:gd name="T21" fmla="*/ 12 h 22"/>
                <a:gd name="T22" fmla="*/ 8 w 24"/>
                <a:gd name="T23" fmla="*/ 0 h 22"/>
                <a:gd name="T24" fmla="*/ 20 w 24"/>
                <a:gd name="T2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" h="22">
                  <a:moveTo>
                    <a:pt x="20" y="8"/>
                  </a:moveTo>
                  <a:cubicBezTo>
                    <a:pt x="21" y="8"/>
                    <a:pt x="21" y="7"/>
                    <a:pt x="22" y="7"/>
                  </a:cubicBezTo>
                  <a:cubicBezTo>
                    <a:pt x="21" y="9"/>
                    <a:pt x="21" y="13"/>
                    <a:pt x="24" y="11"/>
                  </a:cubicBezTo>
                  <a:cubicBezTo>
                    <a:pt x="22" y="13"/>
                    <a:pt x="19" y="13"/>
                    <a:pt x="17" y="14"/>
                  </a:cubicBezTo>
                  <a:cubicBezTo>
                    <a:pt x="15" y="15"/>
                    <a:pt x="14" y="17"/>
                    <a:pt x="13" y="19"/>
                  </a:cubicBezTo>
                  <a:cubicBezTo>
                    <a:pt x="12" y="18"/>
                    <a:pt x="10" y="17"/>
                    <a:pt x="9" y="16"/>
                  </a:cubicBezTo>
                  <a:cubicBezTo>
                    <a:pt x="8" y="16"/>
                    <a:pt x="6" y="17"/>
                    <a:pt x="5" y="17"/>
                  </a:cubicBezTo>
                  <a:cubicBezTo>
                    <a:pt x="0" y="16"/>
                    <a:pt x="3" y="19"/>
                    <a:pt x="5" y="20"/>
                  </a:cubicBezTo>
                  <a:cubicBezTo>
                    <a:pt x="4" y="20"/>
                    <a:pt x="2" y="21"/>
                    <a:pt x="1" y="22"/>
                  </a:cubicBezTo>
                  <a:cubicBezTo>
                    <a:pt x="2" y="19"/>
                    <a:pt x="0" y="19"/>
                    <a:pt x="0" y="17"/>
                  </a:cubicBezTo>
                  <a:cubicBezTo>
                    <a:pt x="0" y="15"/>
                    <a:pt x="3" y="15"/>
                    <a:pt x="2" y="12"/>
                  </a:cubicBezTo>
                  <a:cubicBezTo>
                    <a:pt x="9" y="15"/>
                    <a:pt x="6" y="3"/>
                    <a:pt x="8" y="0"/>
                  </a:cubicBezTo>
                  <a:cubicBezTo>
                    <a:pt x="10" y="3"/>
                    <a:pt x="16" y="11"/>
                    <a:pt x="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2" name="Freeform 602"/>
            <p:cNvSpPr>
              <a:spLocks noEditPoints="1"/>
            </p:cNvSpPr>
            <p:nvPr/>
          </p:nvSpPr>
          <p:spPr bwMode="auto">
            <a:xfrm>
              <a:off x="3794" y="1493"/>
              <a:ext cx="50" cy="43"/>
            </a:xfrm>
            <a:custGeom>
              <a:avLst/>
              <a:gdLst>
                <a:gd name="T0" fmla="*/ 0 w 29"/>
                <a:gd name="T1" fmla="*/ 25 h 25"/>
                <a:gd name="T2" fmla="*/ 1 w 29"/>
                <a:gd name="T3" fmla="*/ 23 h 25"/>
                <a:gd name="T4" fmla="*/ 1 w 29"/>
                <a:gd name="T5" fmla="*/ 20 h 25"/>
                <a:gd name="T6" fmla="*/ 0 w 29"/>
                <a:gd name="T7" fmla="*/ 18 h 25"/>
                <a:gd name="T8" fmla="*/ 2 w 29"/>
                <a:gd name="T9" fmla="*/ 15 h 25"/>
                <a:gd name="T10" fmla="*/ 2 w 29"/>
                <a:gd name="T11" fmla="*/ 13 h 25"/>
                <a:gd name="T12" fmla="*/ 2 w 29"/>
                <a:gd name="T13" fmla="*/ 11 h 25"/>
                <a:gd name="T14" fmla="*/ 4 w 29"/>
                <a:gd name="T15" fmla="*/ 12 h 25"/>
                <a:gd name="T16" fmla="*/ 5 w 29"/>
                <a:gd name="T17" fmla="*/ 13 h 25"/>
                <a:gd name="T18" fmla="*/ 7 w 29"/>
                <a:gd name="T19" fmla="*/ 6 h 25"/>
                <a:gd name="T20" fmla="*/ 8 w 29"/>
                <a:gd name="T21" fmla="*/ 0 h 25"/>
                <a:gd name="T22" fmla="*/ 9 w 29"/>
                <a:gd name="T23" fmla="*/ 0 h 25"/>
                <a:gd name="T24" fmla="*/ 10 w 29"/>
                <a:gd name="T25" fmla="*/ 0 h 25"/>
                <a:gd name="T26" fmla="*/ 11 w 29"/>
                <a:gd name="T27" fmla="*/ 2 h 25"/>
                <a:gd name="T28" fmla="*/ 19 w 29"/>
                <a:gd name="T29" fmla="*/ 8 h 25"/>
                <a:gd name="T30" fmla="*/ 19 w 29"/>
                <a:gd name="T31" fmla="*/ 8 h 25"/>
                <a:gd name="T32" fmla="*/ 21 w 29"/>
                <a:gd name="T33" fmla="*/ 8 h 25"/>
                <a:gd name="T34" fmla="*/ 27 w 29"/>
                <a:gd name="T35" fmla="*/ 4 h 25"/>
                <a:gd name="T36" fmla="*/ 24 w 29"/>
                <a:gd name="T37" fmla="*/ 8 h 25"/>
                <a:gd name="T38" fmla="*/ 23 w 29"/>
                <a:gd name="T39" fmla="*/ 11 h 25"/>
                <a:gd name="T40" fmla="*/ 24 w 29"/>
                <a:gd name="T41" fmla="*/ 11 h 25"/>
                <a:gd name="T42" fmla="*/ 29 w 29"/>
                <a:gd name="T43" fmla="*/ 9 h 25"/>
                <a:gd name="T44" fmla="*/ 25 w 29"/>
                <a:gd name="T45" fmla="*/ 13 h 25"/>
                <a:gd name="T46" fmla="*/ 20 w 29"/>
                <a:gd name="T47" fmla="*/ 16 h 25"/>
                <a:gd name="T48" fmla="*/ 18 w 29"/>
                <a:gd name="T49" fmla="*/ 16 h 25"/>
                <a:gd name="T50" fmla="*/ 16 w 29"/>
                <a:gd name="T51" fmla="*/ 19 h 25"/>
                <a:gd name="T52" fmla="*/ 15 w 29"/>
                <a:gd name="T53" fmla="*/ 21 h 25"/>
                <a:gd name="T54" fmla="*/ 15 w 29"/>
                <a:gd name="T55" fmla="*/ 22 h 25"/>
                <a:gd name="T56" fmla="*/ 9 w 29"/>
                <a:gd name="T57" fmla="*/ 18 h 25"/>
                <a:gd name="T58" fmla="*/ 8 w 29"/>
                <a:gd name="T59" fmla="*/ 18 h 25"/>
                <a:gd name="T60" fmla="*/ 6 w 29"/>
                <a:gd name="T61" fmla="*/ 19 h 25"/>
                <a:gd name="T62" fmla="*/ 5 w 29"/>
                <a:gd name="T63" fmla="*/ 19 h 25"/>
                <a:gd name="T64" fmla="*/ 7 w 29"/>
                <a:gd name="T65" fmla="*/ 20 h 25"/>
                <a:gd name="T66" fmla="*/ 9 w 29"/>
                <a:gd name="T67" fmla="*/ 21 h 25"/>
                <a:gd name="T68" fmla="*/ 7 w 29"/>
                <a:gd name="T69" fmla="*/ 22 h 25"/>
                <a:gd name="T70" fmla="*/ 2 w 29"/>
                <a:gd name="T71" fmla="*/ 24 h 25"/>
                <a:gd name="T72" fmla="*/ 0 w 29"/>
                <a:gd name="T73" fmla="*/ 25 h 25"/>
                <a:gd name="T74" fmla="*/ 4 w 29"/>
                <a:gd name="T75" fmla="*/ 14 h 25"/>
                <a:gd name="T76" fmla="*/ 3 w 29"/>
                <a:gd name="T77" fmla="*/ 17 h 25"/>
                <a:gd name="T78" fmla="*/ 2 w 29"/>
                <a:gd name="T79" fmla="*/ 18 h 25"/>
                <a:gd name="T80" fmla="*/ 2 w 29"/>
                <a:gd name="T81" fmla="*/ 19 h 25"/>
                <a:gd name="T82" fmla="*/ 3 w 29"/>
                <a:gd name="T83" fmla="*/ 21 h 25"/>
                <a:gd name="T84" fmla="*/ 4 w 29"/>
                <a:gd name="T85" fmla="*/ 21 h 25"/>
                <a:gd name="T86" fmla="*/ 2 w 29"/>
                <a:gd name="T87" fmla="*/ 18 h 25"/>
                <a:gd name="T88" fmla="*/ 6 w 29"/>
                <a:gd name="T89" fmla="*/ 17 h 25"/>
                <a:gd name="T90" fmla="*/ 7 w 29"/>
                <a:gd name="T91" fmla="*/ 16 h 25"/>
                <a:gd name="T92" fmla="*/ 10 w 29"/>
                <a:gd name="T93" fmla="*/ 16 h 25"/>
                <a:gd name="T94" fmla="*/ 14 w 29"/>
                <a:gd name="T95" fmla="*/ 19 h 25"/>
                <a:gd name="T96" fmla="*/ 14 w 29"/>
                <a:gd name="T97" fmla="*/ 18 h 25"/>
                <a:gd name="T98" fmla="*/ 18 w 29"/>
                <a:gd name="T99" fmla="*/ 14 h 25"/>
                <a:gd name="T100" fmla="*/ 19 w 29"/>
                <a:gd name="T101" fmla="*/ 14 h 25"/>
                <a:gd name="T102" fmla="*/ 22 w 29"/>
                <a:gd name="T103" fmla="*/ 13 h 25"/>
                <a:gd name="T104" fmla="*/ 21 w 29"/>
                <a:gd name="T105" fmla="*/ 12 h 25"/>
                <a:gd name="T106" fmla="*/ 21 w 29"/>
                <a:gd name="T107" fmla="*/ 10 h 25"/>
                <a:gd name="T108" fmla="*/ 19 w 29"/>
                <a:gd name="T109" fmla="*/ 10 h 25"/>
                <a:gd name="T110" fmla="*/ 19 w 29"/>
                <a:gd name="T111" fmla="*/ 10 h 25"/>
                <a:gd name="T112" fmla="*/ 10 w 29"/>
                <a:gd name="T113" fmla="*/ 3 h 25"/>
                <a:gd name="T114" fmla="*/ 9 w 29"/>
                <a:gd name="T115" fmla="*/ 3 h 25"/>
                <a:gd name="T116" fmla="*/ 9 w 29"/>
                <a:gd name="T117" fmla="*/ 6 h 25"/>
                <a:gd name="T118" fmla="*/ 5 w 29"/>
                <a:gd name="T119" fmla="*/ 15 h 25"/>
                <a:gd name="T120" fmla="*/ 4 w 29"/>
                <a:gd name="T121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" h="25">
                  <a:moveTo>
                    <a:pt x="0" y="25"/>
                  </a:moveTo>
                  <a:cubicBezTo>
                    <a:pt x="1" y="23"/>
                    <a:pt x="1" y="23"/>
                    <a:pt x="1" y="23"/>
                  </a:cubicBezTo>
                  <a:cubicBezTo>
                    <a:pt x="1" y="22"/>
                    <a:pt x="1" y="21"/>
                    <a:pt x="1" y="20"/>
                  </a:cubicBezTo>
                  <a:cubicBezTo>
                    <a:pt x="0" y="20"/>
                    <a:pt x="0" y="19"/>
                    <a:pt x="0" y="18"/>
                  </a:cubicBezTo>
                  <a:cubicBezTo>
                    <a:pt x="0" y="16"/>
                    <a:pt x="1" y="16"/>
                    <a:pt x="2" y="15"/>
                  </a:cubicBezTo>
                  <a:cubicBezTo>
                    <a:pt x="2" y="15"/>
                    <a:pt x="3" y="14"/>
                    <a:pt x="2" y="13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5" y="13"/>
                    <a:pt x="5" y="13"/>
                  </a:cubicBezTo>
                  <a:cubicBezTo>
                    <a:pt x="7" y="13"/>
                    <a:pt x="7" y="10"/>
                    <a:pt x="7" y="6"/>
                  </a:cubicBezTo>
                  <a:cubicBezTo>
                    <a:pt x="7" y="4"/>
                    <a:pt x="7" y="2"/>
                    <a:pt x="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11" y="1"/>
                    <a:pt x="11" y="2"/>
                  </a:cubicBezTo>
                  <a:cubicBezTo>
                    <a:pt x="13" y="5"/>
                    <a:pt x="17" y="8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0" y="8"/>
                    <a:pt x="20" y="8"/>
                    <a:pt x="21" y="8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9"/>
                    <a:pt x="23" y="11"/>
                    <a:pt x="23" y="11"/>
                  </a:cubicBezTo>
                  <a:cubicBezTo>
                    <a:pt x="23" y="12"/>
                    <a:pt x="23" y="12"/>
                    <a:pt x="24" y="11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4" y="14"/>
                    <a:pt x="22" y="15"/>
                    <a:pt x="20" y="16"/>
                  </a:cubicBezTo>
                  <a:cubicBezTo>
                    <a:pt x="19" y="16"/>
                    <a:pt x="19" y="16"/>
                    <a:pt x="18" y="16"/>
                  </a:cubicBezTo>
                  <a:cubicBezTo>
                    <a:pt x="17" y="17"/>
                    <a:pt x="17" y="18"/>
                    <a:pt x="16" y="19"/>
                  </a:cubicBezTo>
                  <a:cubicBezTo>
                    <a:pt x="16" y="20"/>
                    <a:pt x="15" y="20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8" y="18"/>
                    <a:pt x="8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6" y="20"/>
                    <a:pt x="7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5" y="22"/>
                    <a:pt x="4" y="23"/>
                    <a:pt x="2" y="24"/>
                  </a:cubicBezTo>
                  <a:lnTo>
                    <a:pt x="0" y="25"/>
                  </a:lnTo>
                  <a:close/>
                  <a:moveTo>
                    <a:pt x="4" y="14"/>
                  </a:moveTo>
                  <a:cubicBezTo>
                    <a:pt x="4" y="15"/>
                    <a:pt x="4" y="16"/>
                    <a:pt x="3" y="17"/>
                  </a:cubicBezTo>
                  <a:cubicBezTo>
                    <a:pt x="2" y="17"/>
                    <a:pt x="2" y="17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3" y="21"/>
                    <a:pt x="4" y="21"/>
                    <a:pt x="4" y="21"/>
                  </a:cubicBezTo>
                  <a:cubicBezTo>
                    <a:pt x="3" y="20"/>
                    <a:pt x="2" y="19"/>
                    <a:pt x="2" y="18"/>
                  </a:cubicBezTo>
                  <a:cubicBezTo>
                    <a:pt x="2" y="17"/>
                    <a:pt x="3" y="16"/>
                    <a:pt x="6" y="17"/>
                  </a:cubicBezTo>
                  <a:cubicBezTo>
                    <a:pt x="6" y="17"/>
                    <a:pt x="7" y="17"/>
                    <a:pt x="7" y="16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8"/>
                  </a:cubicBezTo>
                  <a:cubicBezTo>
                    <a:pt x="15" y="17"/>
                    <a:pt x="16" y="15"/>
                    <a:pt x="18" y="14"/>
                  </a:cubicBezTo>
                  <a:cubicBezTo>
                    <a:pt x="18" y="14"/>
                    <a:pt x="19" y="14"/>
                    <a:pt x="19" y="14"/>
                  </a:cubicBezTo>
                  <a:cubicBezTo>
                    <a:pt x="20" y="14"/>
                    <a:pt x="21" y="13"/>
                    <a:pt x="22" y="13"/>
                  </a:cubicBezTo>
                  <a:cubicBezTo>
                    <a:pt x="22" y="13"/>
                    <a:pt x="22" y="13"/>
                    <a:pt x="21" y="12"/>
                  </a:cubicBezTo>
                  <a:cubicBezTo>
                    <a:pt x="21" y="12"/>
                    <a:pt x="21" y="11"/>
                    <a:pt x="21" y="10"/>
                  </a:cubicBezTo>
                  <a:cubicBezTo>
                    <a:pt x="21" y="10"/>
                    <a:pt x="20" y="10"/>
                    <a:pt x="19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6" y="10"/>
                    <a:pt x="12" y="6"/>
                    <a:pt x="10" y="3"/>
                  </a:cubicBezTo>
                  <a:cubicBezTo>
                    <a:pt x="10" y="3"/>
                    <a:pt x="9" y="3"/>
                    <a:pt x="9" y="3"/>
                  </a:cubicBezTo>
                  <a:cubicBezTo>
                    <a:pt x="9" y="4"/>
                    <a:pt x="9" y="5"/>
                    <a:pt x="9" y="6"/>
                  </a:cubicBezTo>
                  <a:cubicBezTo>
                    <a:pt x="9" y="10"/>
                    <a:pt x="9" y="15"/>
                    <a:pt x="5" y="15"/>
                  </a:cubicBezTo>
                  <a:cubicBezTo>
                    <a:pt x="5" y="15"/>
                    <a:pt x="5" y="15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3" name="Freeform 603"/>
            <p:cNvSpPr>
              <a:spLocks/>
            </p:cNvSpPr>
            <p:nvPr/>
          </p:nvSpPr>
          <p:spPr bwMode="auto">
            <a:xfrm>
              <a:off x="3732" y="1624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4" name="Freeform 604"/>
            <p:cNvSpPr>
              <a:spLocks/>
            </p:cNvSpPr>
            <p:nvPr/>
          </p:nvSpPr>
          <p:spPr bwMode="auto">
            <a:xfrm>
              <a:off x="3729" y="1617"/>
              <a:ext cx="9" cy="10"/>
            </a:xfrm>
            <a:custGeom>
              <a:avLst/>
              <a:gdLst>
                <a:gd name="T0" fmla="*/ 2 w 5"/>
                <a:gd name="T1" fmla="*/ 6 h 6"/>
                <a:gd name="T2" fmla="*/ 2 w 5"/>
                <a:gd name="T3" fmla="*/ 6 h 6"/>
                <a:gd name="T4" fmla="*/ 2 w 5"/>
                <a:gd name="T5" fmla="*/ 6 h 6"/>
                <a:gd name="T6" fmla="*/ 2 w 5"/>
                <a:gd name="T7" fmla="*/ 6 h 6"/>
                <a:gd name="T8" fmla="*/ 1 w 5"/>
                <a:gd name="T9" fmla="*/ 5 h 6"/>
                <a:gd name="T10" fmla="*/ 0 w 5"/>
                <a:gd name="T11" fmla="*/ 0 h 6"/>
                <a:gd name="T12" fmla="*/ 5 w 5"/>
                <a:gd name="T13" fmla="*/ 6 h 6"/>
                <a:gd name="T14" fmla="*/ 3 w 5"/>
                <a:gd name="T15" fmla="*/ 6 h 6"/>
                <a:gd name="T16" fmla="*/ 2 w 5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5" name="Freeform 605"/>
            <p:cNvSpPr>
              <a:spLocks/>
            </p:cNvSpPr>
            <p:nvPr/>
          </p:nvSpPr>
          <p:spPr bwMode="auto">
            <a:xfrm>
              <a:off x="3727" y="1596"/>
              <a:ext cx="19" cy="23"/>
            </a:xfrm>
            <a:custGeom>
              <a:avLst/>
              <a:gdLst>
                <a:gd name="T0" fmla="*/ 5 w 11"/>
                <a:gd name="T1" fmla="*/ 0 h 13"/>
                <a:gd name="T2" fmla="*/ 0 w 11"/>
                <a:gd name="T3" fmla="*/ 3 h 13"/>
                <a:gd name="T4" fmla="*/ 1 w 11"/>
                <a:gd name="T5" fmla="*/ 5 h 13"/>
                <a:gd name="T6" fmla="*/ 0 w 11"/>
                <a:gd name="T7" fmla="*/ 4 h 13"/>
                <a:gd name="T8" fmla="*/ 0 w 11"/>
                <a:gd name="T9" fmla="*/ 6 h 13"/>
                <a:gd name="T10" fmla="*/ 2 w 11"/>
                <a:gd name="T11" fmla="*/ 4 h 13"/>
                <a:gd name="T12" fmla="*/ 4 w 11"/>
                <a:gd name="T13" fmla="*/ 13 h 13"/>
                <a:gd name="T14" fmla="*/ 4 w 11"/>
                <a:gd name="T15" fmla="*/ 10 h 13"/>
                <a:gd name="T16" fmla="*/ 4 w 11"/>
                <a:gd name="T17" fmla="*/ 13 h 13"/>
                <a:gd name="T18" fmla="*/ 8 w 11"/>
                <a:gd name="T19" fmla="*/ 3 h 13"/>
                <a:gd name="T20" fmla="*/ 8 w 11"/>
                <a:gd name="T21" fmla="*/ 1 h 13"/>
                <a:gd name="T22" fmla="*/ 5 w 11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13">
                  <a:moveTo>
                    <a:pt x="5" y="0"/>
                  </a:moveTo>
                  <a:cubicBezTo>
                    <a:pt x="3" y="1"/>
                    <a:pt x="1" y="2"/>
                    <a:pt x="0" y="3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1" y="5"/>
                    <a:pt x="0" y="5"/>
                    <a:pt x="0" y="4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2" y="7"/>
                    <a:pt x="3" y="5"/>
                    <a:pt x="2" y="4"/>
                  </a:cubicBezTo>
                  <a:cubicBezTo>
                    <a:pt x="5" y="7"/>
                    <a:pt x="0" y="11"/>
                    <a:pt x="4" y="13"/>
                  </a:cubicBezTo>
                  <a:cubicBezTo>
                    <a:pt x="4" y="12"/>
                    <a:pt x="4" y="11"/>
                    <a:pt x="4" y="10"/>
                  </a:cubicBezTo>
                  <a:cubicBezTo>
                    <a:pt x="4" y="11"/>
                    <a:pt x="4" y="12"/>
                    <a:pt x="4" y="13"/>
                  </a:cubicBezTo>
                  <a:cubicBezTo>
                    <a:pt x="7" y="12"/>
                    <a:pt x="11" y="4"/>
                    <a:pt x="8" y="3"/>
                  </a:cubicBezTo>
                  <a:cubicBezTo>
                    <a:pt x="8" y="3"/>
                    <a:pt x="8" y="2"/>
                    <a:pt x="8" y="1"/>
                  </a:cubicBezTo>
                  <a:cubicBezTo>
                    <a:pt x="6" y="2"/>
                    <a:pt x="5" y="1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6" name="Freeform 606"/>
            <p:cNvSpPr>
              <a:spLocks noEditPoints="1"/>
            </p:cNvSpPr>
            <p:nvPr/>
          </p:nvSpPr>
          <p:spPr bwMode="auto">
            <a:xfrm>
              <a:off x="3726" y="1594"/>
              <a:ext cx="19" cy="28"/>
            </a:xfrm>
            <a:custGeom>
              <a:avLst/>
              <a:gdLst>
                <a:gd name="T0" fmla="*/ 4 w 11"/>
                <a:gd name="T1" fmla="*/ 16 h 16"/>
                <a:gd name="T2" fmla="*/ 4 w 11"/>
                <a:gd name="T3" fmla="*/ 15 h 16"/>
                <a:gd name="T4" fmla="*/ 4 w 11"/>
                <a:gd name="T5" fmla="*/ 15 h 16"/>
                <a:gd name="T6" fmla="*/ 3 w 11"/>
                <a:gd name="T7" fmla="*/ 9 h 16"/>
                <a:gd name="T8" fmla="*/ 3 w 11"/>
                <a:gd name="T9" fmla="*/ 8 h 16"/>
                <a:gd name="T10" fmla="*/ 1 w 11"/>
                <a:gd name="T11" fmla="*/ 8 h 16"/>
                <a:gd name="T12" fmla="*/ 0 w 11"/>
                <a:gd name="T13" fmla="*/ 8 h 16"/>
                <a:gd name="T14" fmla="*/ 0 w 11"/>
                <a:gd name="T15" fmla="*/ 8 h 16"/>
                <a:gd name="T16" fmla="*/ 0 w 11"/>
                <a:gd name="T17" fmla="*/ 6 h 16"/>
                <a:gd name="T18" fmla="*/ 0 w 11"/>
                <a:gd name="T19" fmla="*/ 5 h 16"/>
                <a:gd name="T20" fmla="*/ 0 w 11"/>
                <a:gd name="T21" fmla="*/ 4 h 16"/>
                <a:gd name="T22" fmla="*/ 0 w 11"/>
                <a:gd name="T23" fmla="*/ 4 h 16"/>
                <a:gd name="T24" fmla="*/ 0 w 11"/>
                <a:gd name="T25" fmla="*/ 3 h 16"/>
                <a:gd name="T26" fmla="*/ 1 w 11"/>
                <a:gd name="T27" fmla="*/ 3 h 16"/>
                <a:gd name="T28" fmla="*/ 2 w 11"/>
                <a:gd name="T29" fmla="*/ 3 h 16"/>
                <a:gd name="T30" fmla="*/ 1 w 11"/>
                <a:gd name="T31" fmla="*/ 0 h 16"/>
                <a:gd name="T32" fmla="*/ 3 w 11"/>
                <a:gd name="T33" fmla="*/ 2 h 16"/>
                <a:gd name="T34" fmla="*/ 4 w 11"/>
                <a:gd name="T35" fmla="*/ 1 h 16"/>
                <a:gd name="T36" fmla="*/ 6 w 11"/>
                <a:gd name="T37" fmla="*/ 0 h 16"/>
                <a:gd name="T38" fmla="*/ 6 w 11"/>
                <a:gd name="T39" fmla="*/ 1 h 16"/>
                <a:gd name="T40" fmla="*/ 8 w 11"/>
                <a:gd name="T41" fmla="*/ 2 h 16"/>
                <a:gd name="T42" fmla="*/ 9 w 11"/>
                <a:gd name="T43" fmla="*/ 2 h 16"/>
                <a:gd name="T44" fmla="*/ 10 w 11"/>
                <a:gd name="T45" fmla="*/ 1 h 16"/>
                <a:gd name="T46" fmla="*/ 10 w 11"/>
                <a:gd name="T47" fmla="*/ 3 h 16"/>
                <a:gd name="T48" fmla="*/ 10 w 11"/>
                <a:gd name="T49" fmla="*/ 4 h 16"/>
                <a:gd name="T50" fmla="*/ 11 w 11"/>
                <a:gd name="T51" fmla="*/ 6 h 16"/>
                <a:gd name="T52" fmla="*/ 6 w 11"/>
                <a:gd name="T53" fmla="*/ 15 h 16"/>
                <a:gd name="T54" fmla="*/ 4 w 11"/>
                <a:gd name="T55" fmla="*/ 16 h 16"/>
                <a:gd name="T56" fmla="*/ 6 w 11"/>
                <a:gd name="T57" fmla="*/ 11 h 16"/>
                <a:gd name="T58" fmla="*/ 6 w 11"/>
                <a:gd name="T59" fmla="*/ 12 h 16"/>
                <a:gd name="T60" fmla="*/ 6 w 11"/>
                <a:gd name="T61" fmla="*/ 12 h 16"/>
                <a:gd name="T62" fmla="*/ 9 w 11"/>
                <a:gd name="T63" fmla="*/ 6 h 16"/>
                <a:gd name="T64" fmla="*/ 8 w 11"/>
                <a:gd name="T65" fmla="*/ 5 h 16"/>
                <a:gd name="T66" fmla="*/ 7 w 11"/>
                <a:gd name="T67" fmla="*/ 5 h 16"/>
                <a:gd name="T68" fmla="*/ 8 w 11"/>
                <a:gd name="T69" fmla="*/ 4 h 16"/>
                <a:gd name="T70" fmla="*/ 8 w 11"/>
                <a:gd name="T71" fmla="*/ 4 h 16"/>
                <a:gd name="T72" fmla="*/ 5 w 11"/>
                <a:gd name="T73" fmla="*/ 2 h 16"/>
                <a:gd name="T74" fmla="*/ 5 w 11"/>
                <a:gd name="T75" fmla="*/ 2 h 16"/>
                <a:gd name="T76" fmla="*/ 4 w 11"/>
                <a:gd name="T77" fmla="*/ 4 h 16"/>
                <a:gd name="T78" fmla="*/ 4 w 11"/>
                <a:gd name="T79" fmla="*/ 4 h 16"/>
                <a:gd name="T80" fmla="*/ 5 w 11"/>
                <a:gd name="T81" fmla="*/ 10 h 16"/>
                <a:gd name="T82" fmla="*/ 4 w 11"/>
                <a:gd name="T83" fmla="*/ 11 h 16"/>
                <a:gd name="T84" fmla="*/ 6 w 11"/>
                <a:gd name="T85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" h="16">
                  <a:moveTo>
                    <a:pt x="4" y="16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2" y="13"/>
                    <a:pt x="2" y="11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8"/>
                    <a:pt x="2" y="8"/>
                    <a:pt x="1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4"/>
                  </a:cubicBezTo>
                  <a:cubicBezTo>
                    <a:pt x="10" y="4"/>
                    <a:pt x="11" y="5"/>
                    <a:pt x="11" y="6"/>
                  </a:cubicBezTo>
                  <a:cubicBezTo>
                    <a:pt x="11" y="9"/>
                    <a:pt x="8" y="14"/>
                    <a:pt x="6" y="15"/>
                  </a:cubicBezTo>
                  <a:lnTo>
                    <a:pt x="4" y="16"/>
                  </a:lnTo>
                  <a:close/>
                  <a:moveTo>
                    <a:pt x="6" y="11"/>
                  </a:moveTo>
                  <a:cubicBezTo>
                    <a:pt x="6" y="11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8" y="11"/>
                    <a:pt x="9" y="8"/>
                    <a:pt x="9" y="6"/>
                  </a:cubicBezTo>
                  <a:cubicBezTo>
                    <a:pt x="9" y="6"/>
                    <a:pt x="9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6" y="3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3"/>
                    <a:pt x="4" y="3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4" y="10"/>
                    <a:pt x="4" y="11"/>
                    <a:pt x="4" y="11"/>
                  </a:cubicBezTo>
                  <a:lnTo>
                    <a:pt x="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836" name="Freeform 608"/>
          <p:cNvSpPr>
            <a:spLocks/>
          </p:cNvSpPr>
          <p:nvPr/>
        </p:nvSpPr>
        <p:spPr bwMode="auto">
          <a:xfrm>
            <a:off x="8597235" y="3918064"/>
            <a:ext cx="3254" cy="9236"/>
          </a:xfrm>
          <a:custGeom>
            <a:avLst/>
            <a:gdLst>
              <a:gd name="T0" fmla="*/ 1 w 1"/>
              <a:gd name="T1" fmla="*/ 0 h 2"/>
              <a:gd name="T2" fmla="*/ 0 w 1"/>
              <a:gd name="T3" fmla="*/ 2 h 2"/>
              <a:gd name="T4" fmla="*/ 1 w 1"/>
              <a:gd name="T5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2">
                <a:moveTo>
                  <a:pt x="1" y="0"/>
                </a:moveTo>
                <a:cubicBezTo>
                  <a:pt x="1" y="0"/>
                  <a:pt x="0" y="1"/>
                  <a:pt x="0" y="2"/>
                </a:cubicBezTo>
                <a:cubicBezTo>
                  <a:pt x="1" y="2"/>
                  <a:pt x="1" y="1"/>
                  <a:pt x="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37" name="Freeform 609"/>
          <p:cNvSpPr>
            <a:spLocks/>
          </p:cNvSpPr>
          <p:nvPr/>
        </p:nvSpPr>
        <p:spPr bwMode="auto">
          <a:xfrm>
            <a:off x="8584223" y="3911907"/>
            <a:ext cx="22773" cy="21550"/>
          </a:xfrm>
          <a:custGeom>
            <a:avLst/>
            <a:gdLst>
              <a:gd name="T0" fmla="*/ 0 w 4"/>
              <a:gd name="T1" fmla="*/ 4 h 4"/>
              <a:gd name="T2" fmla="*/ 1 w 4"/>
              <a:gd name="T3" fmla="*/ 1 h 4"/>
              <a:gd name="T4" fmla="*/ 2 w 4"/>
              <a:gd name="T5" fmla="*/ 0 h 4"/>
              <a:gd name="T6" fmla="*/ 4 w 4"/>
              <a:gd name="T7" fmla="*/ 1 h 4"/>
              <a:gd name="T8" fmla="*/ 4 w 4"/>
              <a:gd name="T9" fmla="*/ 2 h 4"/>
              <a:gd name="T10" fmla="*/ 2 w 4"/>
              <a:gd name="T11" fmla="*/ 4 h 4"/>
              <a:gd name="T12" fmla="*/ 0 w 4"/>
              <a:gd name="T1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4">
                <a:moveTo>
                  <a:pt x="0" y="4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1"/>
                  <a:pt x="2" y="0"/>
                </a:cubicBezTo>
                <a:cubicBezTo>
                  <a:pt x="4" y="1"/>
                  <a:pt x="4" y="1"/>
                  <a:pt x="4" y="1"/>
                </a:cubicBezTo>
                <a:cubicBezTo>
                  <a:pt x="4" y="1"/>
                  <a:pt x="4" y="2"/>
                  <a:pt x="4" y="2"/>
                </a:cubicBezTo>
                <a:cubicBezTo>
                  <a:pt x="4" y="3"/>
                  <a:pt x="4" y="4"/>
                  <a:pt x="2" y="4"/>
                </a:cubicBez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38" name="Freeform 610"/>
          <p:cNvSpPr>
            <a:spLocks/>
          </p:cNvSpPr>
          <p:nvPr/>
        </p:nvSpPr>
        <p:spPr bwMode="auto">
          <a:xfrm>
            <a:off x="8541931" y="3911907"/>
            <a:ext cx="55304" cy="55413"/>
          </a:xfrm>
          <a:custGeom>
            <a:avLst/>
            <a:gdLst>
              <a:gd name="T0" fmla="*/ 8 w 10"/>
              <a:gd name="T1" fmla="*/ 7 h 10"/>
              <a:gd name="T2" fmla="*/ 3 w 10"/>
              <a:gd name="T3" fmla="*/ 10 h 10"/>
              <a:gd name="T4" fmla="*/ 0 w 10"/>
              <a:gd name="T5" fmla="*/ 7 h 10"/>
              <a:gd name="T6" fmla="*/ 7 w 10"/>
              <a:gd name="T7" fmla="*/ 2 h 10"/>
              <a:gd name="T8" fmla="*/ 8 w 10"/>
              <a:gd name="T9" fmla="*/ 7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10">
                <a:moveTo>
                  <a:pt x="8" y="7"/>
                </a:moveTo>
                <a:cubicBezTo>
                  <a:pt x="4" y="5"/>
                  <a:pt x="5" y="10"/>
                  <a:pt x="3" y="10"/>
                </a:cubicBezTo>
                <a:cubicBezTo>
                  <a:pt x="1" y="10"/>
                  <a:pt x="2" y="7"/>
                  <a:pt x="0" y="7"/>
                </a:cubicBezTo>
                <a:cubicBezTo>
                  <a:pt x="2" y="4"/>
                  <a:pt x="4" y="4"/>
                  <a:pt x="7" y="2"/>
                </a:cubicBezTo>
                <a:cubicBezTo>
                  <a:pt x="9" y="0"/>
                  <a:pt x="10" y="5"/>
                  <a:pt x="8" y="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39" name="Freeform 611"/>
          <p:cNvSpPr>
            <a:spLocks noEditPoints="1"/>
          </p:cNvSpPr>
          <p:nvPr/>
        </p:nvSpPr>
        <p:spPr bwMode="auto">
          <a:xfrm>
            <a:off x="8528919" y="3911907"/>
            <a:ext cx="71569" cy="58492"/>
          </a:xfrm>
          <a:custGeom>
            <a:avLst/>
            <a:gdLst>
              <a:gd name="T0" fmla="*/ 5 w 13"/>
              <a:gd name="T1" fmla="*/ 11 h 11"/>
              <a:gd name="T2" fmla="*/ 5 w 13"/>
              <a:gd name="T3" fmla="*/ 11 h 11"/>
              <a:gd name="T4" fmla="*/ 3 w 13"/>
              <a:gd name="T5" fmla="*/ 9 h 11"/>
              <a:gd name="T6" fmla="*/ 2 w 13"/>
              <a:gd name="T7" fmla="*/ 8 h 11"/>
              <a:gd name="T8" fmla="*/ 0 w 13"/>
              <a:gd name="T9" fmla="*/ 7 h 11"/>
              <a:gd name="T10" fmla="*/ 1 w 13"/>
              <a:gd name="T11" fmla="*/ 6 h 11"/>
              <a:gd name="T12" fmla="*/ 5 w 13"/>
              <a:gd name="T13" fmla="*/ 3 h 11"/>
              <a:gd name="T14" fmla="*/ 8 w 13"/>
              <a:gd name="T15" fmla="*/ 1 h 11"/>
              <a:gd name="T16" fmla="*/ 12 w 13"/>
              <a:gd name="T17" fmla="*/ 3 h 11"/>
              <a:gd name="T18" fmla="*/ 10 w 13"/>
              <a:gd name="T19" fmla="*/ 8 h 11"/>
              <a:gd name="T20" fmla="*/ 10 w 13"/>
              <a:gd name="T21" fmla="*/ 8 h 11"/>
              <a:gd name="T22" fmla="*/ 9 w 13"/>
              <a:gd name="T23" fmla="*/ 8 h 11"/>
              <a:gd name="T24" fmla="*/ 8 w 13"/>
              <a:gd name="T25" fmla="*/ 7 h 11"/>
              <a:gd name="T26" fmla="*/ 8 w 13"/>
              <a:gd name="T27" fmla="*/ 8 h 11"/>
              <a:gd name="T28" fmla="*/ 5 w 13"/>
              <a:gd name="T29" fmla="*/ 11 h 11"/>
              <a:gd name="T30" fmla="*/ 4 w 13"/>
              <a:gd name="T31" fmla="*/ 6 h 11"/>
              <a:gd name="T32" fmla="*/ 5 w 13"/>
              <a:gd name="T33" fmla="*/ 8 h 11"/>
              <a:gd name="T34" fmla="*/ 5 w 13"/>
              <a:gd name="T35" fmla="*/ 9 h 11"/>
              <a:gd name="T36" fmla="*/ 5 w 13"/>
              <a:gd name="T37" fmla="*/ 10 h 11"/>
              <a:gd name="T38" fmla="*/ 5 w 13"/>
              <a:gd name="T39" fmla="*/ 9 h 11"/>
              <a:gd name="T40" fmla="*/ 5 w 13"/>
              <a:gd name="T41" fmla="*/ 10 h 11"/>
              <a:gd name="T42" fmla="*/ 5 w 13"/>
              <a:gd name="T43" fmla="*/ 9 h 11"/>
              <a:gd name="T44" fmla="*/ 6 w 13"/>
              <a:gd name="T45" fmla="*/ 8 h 11"/>
              <a:gd name="T46" fmla="*/ 8 w 13"/>
              <a:gd name="T47" fmla="*/ 5 h 11"/>
              <a:gd name="T48" fmla="*/ 10 w 13"/>
              <a:gd name="T49" fmla="*/ 6 h 11"/>
              <a:gd name="T50" fmla="*/ 10 w 13"/>
              <a:gd name="T51" fmla="*/ 3 h 11"/>
              <a:gd name="T52" fmla="*/ 10 w 13"/>
              <a:gd name="T53" fmla="*/ 3 h 11"/>
              <a:gd name="T54" fmla="*/ 9 w 13"/>
              <a:gd name="T55" fmla="*/ 3 h 11"/>
              <a:gd name="T56" fmla="*/ 6 w 13"/>
              <a:gd name="T57" fmla="*/ 5 h 11"/>
              <a:gd name="T58" fmla="*/ 4 w 13"/>
              <a:gd name="T59" fmla="*/ 6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" h="11">
                <a:moveTo>
                  <a:pt x="5" y="11"/>
                </a:moveTo>
                <a:cubicBezTo>
                  <a:pt x="5" y="11"/>
                  <a:pt x="5" y="11"/>
                  <a:pt x="5" y="11"/>
                </a:cubicBezTo>
                <a:cubicBezTo>
                  <a:pt x="4" y="11"/>
                  <a:pt x="3" y="9"/>
                  <a:pt x="3" y="9"/>
                </a:cubicBezTo>
                <a:cubicBezTo>
                  <a:pt x="2" y="8"/>
                  <a:pt x="2" y="8"/>
                  <a:pt x="2" y="8"/>
                </a:cubicBezTo>
                <a:cubicBezTo>
                  <a:pt x="0" y="7"/>
                  <a:pt x="0" y="7"/>
                  <a:pt x="0" y="7"/>
                </a:cubicBezTo>
                <a:cubicBezTo>
                  <a:pt x="1" y="6"/>
                  <a:pt x="1" y="6"/>
                  <a:pt x="1" y="6"/>
                </a:cubicBezTo>
                <a:cubicBezTo>
                  <a:pt x="3" y="4"/>
                  <a:pt x="4" y="4"/>
                  <a:pt x="5" y="3"/>
                </a:cubicBezTo>
                <a:cubicBezTo>
                  <a:pt x="6" y="3"/>
                  <a:pt x="7" y="2"/>
                  <a:pt x="8" y="1"/>
                </a:cubicBezTo>
                <a:cubicBezTo>
                  <a:pt x="10" y="0"/>
                  <a:pt x="11" y="1"/>
                  <a:pt x="12" y="3"/>
                </a:cubicBezTo>
                <a:cubicBezTo>
                  <a:pt x="13" y="4"/>
                  <a:pt x="12" y="7"/>
                  <a:pt x="10" y="8"/>
                </a:cubicBezTo>
                <a:cubicBezTo>
                  <a:pt x="10" y="8"/>
                  <a:pt x="10" y="8"/>
                  <a:pt x="10" y="8"/>
                </a:cubicBezTo>
                <a:cubicBezTo>
                  <a:pt x="9" y="8"/>
                  <a:pt x="9" y="8"/>
                  <a:pt x="9" y="8"/>
                </a:cubicBezTo>
                <a:cubicBezTo>
                  <a:pt x="9" y="8"/>
                  <a:pt x="8" y="7"/>
                  <a:pt x="8" y="7"/>
                </a:cubicBezTo>
                <a:cubicBezTo>
                  <a:pt x="8" y="8"/>
                  <a:pt x="8" y="8"/>
                  <a:pt x="8" y="8"/>
                </a:cubicBezTo>
                <a:cubicBezTo>
                  <a:pt x="7" y="9"/>
                  <a:pt x="7" y="11"/>
                  <a:pt x="5" y="11"/>
                </a:cubicBezTo>
                <a:close/>
                <a:moveTo>
                  <a:pt x="4" y="6"/>
                </a:moveTo>
                <a:cubicBezTo>
                  <a:pt x="4" y="7"/>
                  <a:pt x="4" y="7"/>
                  <a:pt x="5" y="8"/>
                </a:cubicBezTo>
                <a:cubicBezTo>
                  <a:pt x="5" y="9"/>
                  <a:pt x="5" y="9"/>
                  <a:pt x="5" y="9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9"/>
                  <a:pt x="5" y="9"/>
                  <a:pt x="5" y="9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9"/>
                  <a:pt x="5" y="9"/>
                  <a:pt x="5" y="9"/>
                </a:cubicBezTo>
                <a:cubicBezTo>
                  <a:pt x="5" y="9"/>
                  <a:pt x="6" y="8"/>
                  <a:pt x="6" y="8"/>
                </a:cubicBezTo>
                <a:cubicBezTo>
                  <a:pt x="6" y="7"/>
                  <a:pt x="6" y="5"/>
                  <a:pt x="8" y="5"/>
                </a:cubicBezTo>
                <a:cubicBezTo>
                  <a:pt x="9" y="5"/>
                  <a:pt x="9" y="6"/>
                  <a:pt x="10" y="6"/>
                </a:cubicBezTo>
                <a:cubicBezTo>
                  <a:pt x="10" y="5"/>
                  <a:pt x="10" y="4"/>
                  <a:pt x="10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0" y="3"/>
                  <a:pt x="10" y="3"/>
                  <a:pt x="9" y="3"/>
                </a:cubicBezTo>
                <a:cubicBezTo>
                  <a:pt x="8" y="4"/>
                  <a:pt x="7" y="4"/>
                  <a:pt x="6" y="5"/>
                </a:cubicBezTo>
                <a:cubicBezTo>
                  <a:pt x="5" y="5"/>
                  <a:pt x="4" y="6"/>
                  <a:pt x="4" y="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0" name="Freeform 612"/>
          <p:cNvSpPr>
            <a:spLocks/>
          </p:cNvSpPr>
          <p:nvPr/>
        </p:nvSpPr>
        <p:spPr bwMode="auto">
          <a:xfrm>
            <a:off x="8359756" y="3696412"/>
            <a:ext cx="146392" cy="147768"/>
          </a:xfrm>
          <a:custGeom>
            <a:avLst/>
            <a:gdLst>
              <a:gd name="T0" fmla="*/ 26 w 26"/>
              <a:gd name="T1" fmla="*/ 2 h 28"/>
              <a:gd name="T2" fmla="*/ 22 w 26"/>
              <a:gd name="T3" fmla="*/ 7 h 28"/>
              <a:gd name="T4" fmla="*/ 19 w 26"/>
              <a:gd name="T5" fmla="*/ 13 h 28"/>
              <a:gd name="T6" fmla="*/ 13 w 26"/>
              <a:gd name="T7" fmla="*/ 17 h 28"/>
              <a:gd name="T8" fmla="*/ 17 w 26"/>
              <a:gd name="T9" fmla="*/ 23 h 28"/>
              <a:gd name="T10" fmla="*/ 12 w 26"/>
              <a:gd name="T11" fmla="*/ 25 h 28"/>
              <a:gd name="T12" fmla="*/ 6 w 26"/>
              <a:gd name="T13" fmla="*/ 26 h 28"/>
              <a:gd name="T14" fmla="*/ 4 w 26"/>
              <a:gd name="T15" fmla="*/ 25 h 28"/>
              <a:gd name="T16" fmla="*/ 3 w 26"/>
              <a:gd name="T17" fmla="*/ 25 h 28"/>
              <a:gd name="T18" fmla="*/ 5 w 26"/>
              <a:gd name="T19" fmla="*/ 22 h 28"/>
              <a:gd name="T20" fmla="*/ 5 w 26"/>
              <a:gd name="T21" fmla="*/ 18 h 28"/>
              <a:gd name="T22" fmla="*/ 2 w 26"/>
              <a:gd name="T23" fmla="*/ 15 h 28"/>
              <a:gd name="T24" fmla="*/ 7 w 26"/>
              <a:gd name="T25" fmla="*/ 11 h 28"/>
              <a:gd name="T26" fmla="*/ 12 w 26"/>
              <a:gd name="T27" fmla="*/ 8 h 28"/>
              <a:gd name="T28" fmla="*/ 16 w 26"/>
              <a:gd name="T29" fmla="*/ 5 h 28"/>
              <a:gd name="T30" fmla="*/ 24 w 26"/>
              <a:gd name="T31" fmla="*/ 0 h 28"/>
              <a:gd name="T32" fmla="*/ 26 w 26"/>
              <a:gd name="T33" fmla="*/ 2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6" h="28">
                <a:moveTo>
                  <a:pt x="26" y="2"/>
                </a:moveTo>
                <a:cubicBezTo>
                  <a:pt x="26" y="4"/>
                  <a:pt x="23" y="5"/>
                  <a:pt x="22" y="7"/>
                </a:cubicBezTo>
                <a:cubicBezTo>
                  <a:pt x="21" y="11"/>
                  <a:pt x="23" y="10"/>
                  <a:pt x="19" y="13"/>
                </a:cubicBezTo>
                <a:cubicBezTo>
                  <a:pt x="18" y="14"/>
                  <a:pt x="13" y="16"/>
                  <a:pt x="13" y="17"/>
                </a:cubicBezTo>
                <a:cubicBezTo>
                  <a:pt x="13" y="20"/>
                  <a:pt x="14" y="21"/>
                  <a:pt x="17" y="23"/>
                </a:cubicBezTo>
                <a:cubicBezTo>
                  <a:pt x="15" y="24"/>
                  <a:pt x="13" y="24"/>
                  <a:pt x="12" y="25"/>
                </a:cubicBezTo>
                <a:cubicBezTo>
                  <a:pt x="10" y="27"/>
                  <a:pt x="9" y="27"/>
                  <a:pt x="6" y="26"/>
                </a:cubicBezTo>
                <a:cubicBezTo>
                  <a:pt x="5" y="28"/>
                  <a:pt x="4" y="27"/>
                  <a:pt x="4" y="25"/>
                </a:cubicBezTo>
                <a:cubicBezTo>
                  <a:pt x="4" y="25"/>
                  <a:pt x="3" y="25"/>
                  <a:pt x="3" y="25"/>
                </a:cubicBezTo>
                <a:cubicBezTo>
                  <a:pt x="3" y="24"/>
                  <a:pt x="4" y="23"/>
                  <a:pt x="5" y="22"/>
                </a:cubicBezTo>
                <a:cubicBezTo>
                  <a:pt x="4" y="21"/>
                  <a:pt x="5" y="19"/>
                  <a:pt x="5" y="18"/>
                </a:cubicBezTo>
                <a:cubicBezTo>
                  <a:pt x="4" y="18"/>
                  <a:pt x="0" y="17"/>
                  <a:pt x="2" y="15"/>
                </a:cubicBezTo>
                <a:cubicBezTo>
                  <a:pt x="3" y="13"/>
                  <a:pt x="5" y="13"/>
                  <a:pt x="7" y="11"/>
                </a:cubicBezTo>
                <a:cubicBezTo>
                  <a:pt x="8" y="10"/>
                  <a:pt x="10" y="7"/>
                  <a:pt x="12" y="8"/>
                </a:cubicBezTo>
                <a:cubicBezTo>
                  <a:pt x="14" y="9"/>
                  <a:pt x="17" y="9"/>
                  <a:pt x="16" y="5"/>
                </a:cubicBezTo>
                <a:cubicBezTo>
                  <a:pt x="20" y="5"/>
                  <a:pt x="22" y="3"/>
                  <a:pt x="24" y="0"/>
                </a:cubicBezTo>
                <a:cubicBezTo>
                  <a:pt x="24" y="0"/>
                  <a:pt x="25" y="1"/>
                  <a:pt x="26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1" name="Freeform 613"/>
          <p:cNvSpPr>
            <a:spLocks noEditPoints="1"/>
          </p:cNvSpPr>
          <p:nvPr/>
        </p:nvSpPr>
        <p:spPr bwMode="auto">
          <a:xfrm>
            <a:off x="8359756" y="3684098"/>
            <a:ext cx="152898" cy="160082"/>
          </a:xfrm>
          <a:custGeom>
            <a:avLst/>
            <a:gdLst>
              <a:gd name="T0" fmla="*/ 4 w 27"/>
              <a:gd name="T1" fmla="*/ 29 h 30"/>
              <a:gd name="T2" fmla="*/ 1 w 27"/>
              <a:gd name="T3" fmla="*/ 28 h 30"/>
              <a:gd name="T4" fmla="*/ 4 w 27"/>
              <a:gd name="T5" fmla="*/ 24 h 30"/>
              <a:gd name="T6" fmla="*/ 0 w 27"/>
              <a:gd name="T7" fmla="*/ 19 h 30"/>
              <a:gd name="T8" fmla="*/ 5 w 27"/>
              <a:gd name="T9" fmla="*/ 13 h 30"/>
              <a:gd name="T10" fmla="*/ 8 w 27"/>
              <a:gd name="T11" fmla="*/ 11 h 30"/>
              <a:gd name="T12" fmla="*/ 12 w 27"/>
              <a:gd name="T13" fmla="*/ 9 h 30"/>
              <a:gd name="T14" fmla="*/ 15 w 27"/>
              <a:gd name="T15" fmla="*/ 9 h 30"/>
              <a:gd name="T16" fmla="*/ 15 w 27"/>
              <a:gd name="T17" fmla="*/ 6 h 30"/>
              <a:gd name="T18" fmla="*/ 23 w 27"/>
              <a:gd name="T19" fmla="*/ 2 h 30"/>
              <a:gd name="T20" fmla="*/ 24 w 27"/>
              <a:gd name="T21" fmla="*/ 1 h 30"/>
              <a:gd name="T22" fmla="*/ 26 w 27"/>
              <a:gd name="T23" fmla="*/ 3 h 30"/>
              <a:gd name="T24" fmla="*/ 23 w 27"/>
              <a:gd name="T25" fmla="*/ 9 h 30"/>
              <a:gd name="T26" fmla="*/ 20 w 27"/>
              <a:gd name="T27" fmla="*/ 16 h 30"/>
              <a:gd name="T28" fmla="*/ 14 w 27"/>
              <a:gd name="T29" fmla="*/ 19 h 30"/>
              <a:gd name="T30" fmla="*/ 18 w 27"/>
              <a:gd name="T31" fmla="*/ 24 h 30"/>
              <a:gd name="T32" fmla="*/ 18 w 27"/>
              <a:gd name="T33" fmla="*/ 25 h 30"/>
              <a:gd name="T34" fmla="*/ 12 w 27"/>
              <a:gd name="T35" fmla="*/ 27 h 30"/>
              <a:gd name="T36" fmla="*/ 5 w 27"/>
              <a:gd name="T37" fmla="*/ 30 h 30"/>
              <a:gd name="T38" fmla="*/ 7 w 27"/>
              <a:gd name="T39" fmla="*/ 27 h 30"/>
              <a:gd name="T40" fmla="*/ 14 w 27"/>
              <a:gd name="T41" fmla="*/ 25 h 30"/>
              <a:gd name="T42" fmla="*/ 15 w 27"/>
              <a:gd name="T43" fmla="*/ 25 h 30"/>
              <a:gd name="T44" fmla="*/ 16 w 27"/>
              <a:gd name="T45" fmla="*/ 16 h 30"/>
              <a:gd name="T46" fmla="*/ 20 w 27"/>
              <a:gd name="T47" fmla="*/ 12 h 30"/>
              <a:gd name="T48" fmla="*/ 23 w 27"/>
              <a:gd name="T49" fmla="*/ 6 h 30"/>
              <a:gd name="T50" fmla="*/ 24 w 27"/>
              <a:gd name="T51" fmla="*/ 3 h 30"/>
              <a:gd name="T52" fmla="*/ 17 w 27"/>
              <a:gd name="T53" fmla="*/ 10 h 30"/>
              <a:gd name="T54" fmla="*/ 11 w 27"/>
              <a:gd name="T55" fmla="*/ 10 h 30"/>
              <a:gd name="T56" fmla="*/ 8 w 27"/>
              <a:gd name="T57" fmla="*/ 14 h 30"/>
              <a:gd name="T58" fmla="*/ 2 w 27"/>
              <a:gd name="T59" fmla="*/ 18 h 30"/>
              <a:gd name="T60" fmla="*/ 5 w 27"/>
              <a:gd name="T61" fmla="*/ 19 h 30"/>
              <a:gd name="T62" fmla="*/ 7 w 27"/>
              <a:gd name="T63" fmla="*/ 19 h 30"/>
              <a:gd name="T64" fmla="*/ 6 w 27"/>
              <a:gd name="T65" fmla="*/ 21 h 30"/>
              <a:gd name="T66" fmla="*/ 7 w 27"/>
              <a:gd name="T67" fmla="*/ 24 h 30"/>
              <a:gd name="T68" fmla="*/ 4 w 27"/>
              <a:gd name="T69" fmla="*/ 26 h 30"/>
              <a:gd name="T70" fmla="*/ 5 w 27"/>
              <a:gd name="T71" fmla="*/ 27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7" h="30">
                <a:moveTo>
                  <a:pt x="5" y="30"/>
                </a:moveTo>
                <a:cubicBezTo>
                  <a:pt x="5" y="30"/>
                  <a:pt x="4" y="30"/>
                  <a:pt x="4" y="29"/>
                </a:cubicBezTo>
                <a:cubicBezTo>
                  <a:pt x="4" y="29"/>
                  <a:pt x="4" y="29"/>
                  <a:pt x="3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2" y="27"/>
                  <a:pt x="2" y="27"/>
                  <a:pt x="2" y="27"/>
                </a:cubicBezTo>
                <a:cubicBezTo>
                  <a:pt x="2" y="26"/>
                  <a:pt x="3" y="24"/>
                  <a:pt x="4" y="24"/>
                </a:cubicBezTo>
                <a:cubicBezTo>
                  <a:pt x="3" y="23"/>
                  <a:pt x="4" y="22"/>
                  <a:pt x="4" y="21"/>
                </a:cubicBezTo>
                <a:cubicBezTo>
                  <a:pt x="3" y="21"/>
                  <a:pt x="1" y="20"/>
                  <a:pt x="0" y="19"/>
                </a:cubicBezTo>
                <a:cubicBezTo>
                  <a:pt x="0" y="19"/>
                  <a:pt x="0" y="18"/>
                  <a:pt x="1" y="17"/>
                </a:cubicBezTo>
                <a:cubicBezTo>
                  <a:pt x="2" y="15"/>
                  <a:pt x="3" y="14"/>
                  <a:pt x="5" y="13"/>
                </a:cubicBezTo>
                <a:cubicBezTo>
                  <a:pt x="5" y="13"/>
                  <a:pt x="6" y="13"/>
                  <a:pt x="6" y="12"/>
                </a:cubicBezTo>
                <a:cubicBezTo>
                  <a:pt x="7" y="12"/>
                  <a:pt x="7" y="12"/>
                  <a:pt x="8" y="11"/>
                </a:cubicBezTo>
                <a:cubicBezTo>
                  <a:pt x="9" y="10"/>
                  <a:pt x="10" y="8"/>
                  <a:pt x="11" y="8"/>
                </a:cubicBezTo>
                <a:cubicBezTo>
                  <a:pt x="12" y="8"/>
                  <a:pt x="12" y="9"/>
                  <a:pt x="12" y="9"/>
                </a:cubicBezTo>
                <a:cubicBezTo>
                  <a:pt x="13" y="9"/>
                  <a:pt x="14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6" y="9"/>
                  <a:pt x="15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9" y="6"/>
                  <a:pt x="21" y="5"/>
                  <a:pt x="23" y="2"/>
                </a:cubicBezTo>
                <a:cubicBezTo>
                  <a:pt x="23" y="0"/>
                  <a:pt x="23" y="0"/>
                  <a:pt x="23" y="0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5" y="2"/>
                  <a:pt x="25" y="2"/>
                </a:cubicBezTo>
                <a:cubicBezTo>
                  <a:pt x="25" y="2"/>
                  <a:pt x="26" y="3"/>
                  <a:pt x="26" y="3"/>
                </a:cubicBezTo>
                <a:cubicBezTo>
                  <a:pt x="27" y="6"/>
                  <a:pt x="26" y="7"/>
                  <a:pt x="25" y="8"/>
                </a:cubicBezTo>
                <a:cubicBezTo>
                  <a:pt x="24" y="8"/>
                  <a:pt x="23" y="9"/>
                  <a:pt x="23" y="9"/>
                </a:cubicBezTo>
                <a:cubicBezTo>
                  <a:pt x="23" y="11"/>
                  <a:pt x="22" y="11"/>
                  <a:pt x="22" y="12"/>
                </a:cubicBezTo>
                <a:cubicBezTo>
                  <a:pt x="22" y="13"/>
                  <a:pt x="22" y="14"/>
                  <a:pt x="20" y="16"/>
                </a:cubicBezTo>
                <a:cubicBezTo>
                  <a:pt x="19" y="16"/>
                  <a:pt x="18" y="17"/>
                  <a:pt x="17" y="17"/>
                </a:cubicBezTo>
                <a:cubicBezTo>
                  <a:pt x="16" y="18"/>
                  <a:pt x="15" y="19"/>
                  <a:pt x="14" y="19"/>
                </a:cubicBezTo>
                <a:cubicBezTo>
                  <a:pt x="14" y="21"/>
                  <a:pt x="15" y="22"/>
                  <a:pt x="17" y="23"/>
                </a:cubicBezTo>
                <a:cubicBezTo>
                  <a:pt x="17" y="23"/>
                  <a:pt x="17" y="24"/>
                  <a:pt x="18" y="24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5"/>
                  <a:pt x="18" y="25"/>
                  <a:pt x="18" y="25"/>
                </a:cubicBezTo>
                <a:cubicBezTo>
                  <a:pt x="17" y="27"/>
                  <a:pt x="15" y="27"/>
                  <a:pt x="14" y="27"/>
                </a:cubicBezTo>
                <a:cubicBezTo>
                  <a:pt x="13" y="27"/>
                  <a:pt x="13" y="27"/>
                  <a:pt x="12" y="27"/>
                </a:cubicBezTo>
                <a:cubicBezTo>
                  <a:pt x="11" y="29"/>
                  <a:pt x="9" y="30"/>
                  <a:pt x="7" y="29"/>
                </a:cubicBezTo>
                <a:cubicBezTo>
                  <a:pt x="6" y="30"/>
                  <a:pt x="5" y="30"/>
                  <a:pt x="5" y="30"/>
                </a:cubicBezTo>
                <a:close/>
                <a:moveTo>
                  <a:pt x="6" y="26"/>
                </a:moveTo>
                <a:cubicBezTo>
                  <a:pt x="7" y="27"/>
                  <a:pt x="7" y="27"/>
                  <a:pt x="7" y="27"/>
                </a:cubicBezTo>
                <a:cubicBezTo>
                  <a:pt x="9" y="28"/>
                  <a:pt x="9" y="28"/>
                  <a:pt x="11" y="26"/>
                </a:cubicBezTo>
                <a:cubicBezTo>
                  <a:pt x="12" y="25"/>
                  <a:pt x="13" y="25"/>
                  <a:pt x="14" y="25"/>
                </a:cubicBezTo>
                <a:cubicBezTo>
                  <a:pt x="14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3"/>
                  <a:pt x="12" y="22"/>
                  <a:pt x="12" y="19"/>
                </a:cubicBezTo>
                <a:cubicBezTo>
                  <a:pt x="12" y="18"/>
                  <a:pt x="13" y="17"/>
                  <a:pt x="16" y="16"/>
                </a:cubicBezTo>
                <a:cubicBezTo>
                  <a:pt x="17" y="15"/>
                  <a:pt x="18" y="15"/>
                  <a:pt x="18" y="14"/>
                </a:cubicBezTo>
                <a:cubicBezTo>
                  <a:pt x="20" y="13"/>
                  <a:pt x="20" y="12"/>
                  <a:pt x="20" y="12"/>
                </a:cubicBezTo>
                <a:cubicBezTo>
                  <a:pt x="21" y="11"/>
                  <a:pt x="21" y="10"/>
                  <a:pt x="21" y="9"/>
                </a:cubicBezTo>
                <a:cubicBezTo>
                  <a:pt x="22" y="8"/>
                  <a:pt x="23" y="7"/>
                  <a:pt x="23" y="6"/>
                </a:cubicBezTo>
                <a:cubicBezTo>
                  <a:pt x="25" y="5"/>
                  <a:pt x="25" y="5"/>
                  <a:pt x="25" y="4"/>
                </a:cubicBezTo>
                <a:cubicBezTo>
                  <a:pt x="25" y="4"/>
                  <a:pt x="24" y="4"/>
                  <a:pt x="24" y="3"/>
                </a:cubicBezTo>
                <a:cubicBezTo>
                  <a:pt x="22" y="6"/>
                  <a:pt x="21" y="8"/>
                  <a:pt x="17" y="8"/>
                </a:cubicBezTo>
                <a:cubicBezTo>
                  <a:pt x="18" y="9"/>
                  <a:pt x="17" y="10"/>
                  <a:pt x="17" y="10"/>
                </a:cubicBezTo>
                <a:cubicBezTo>
                  <a:pt x="17" y="11"/>
                  <a:pt x="16" y="11"/>
                  <a:pt x="15" y="11"/>
                </a:cubicBezTo>
                <a:cubicBezTo>
                  <a:pt x="14" y="11"/>
                  <a:pt x="12" y="11"/>
                  <a:pt x="11" y="10"/>
                </a:cubicBezTo>
                <a:cubicBezTo>
                  <a:pt x="11" y="10"/>
                  <a:pt x="10" y="12"/>
                  <a:pt x="9" y="12"/>
                </a:cubicBezTo>
                <a:cubicBezTo>
                  <a:pt x="9" y="13"/>
                  <a:pt x="8" y="13"/>
                  <a:pt x="8" y="14"/>
                </a:cubicBezTo>
                <a:cubicBezTo>
                  <a:pt x="7" y="14"/>
                  <a:pt x="6" y="15"/>
                  <a:pt x="6" y="15"/>
                </a:cubicBezTo>
                <a:cubicBezTo>
                  <a:pt x="4" y="16"/>
                  <a:pt x="3" y="16"/>
                  <a:pt x="2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18"/>
                  <a:pt x="4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7" y="19"/>
                  <a:pt x="7" y="19"/>
                  <a:pt x="7" y="19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0"/>
                  <a:pt x="6" y="21"/>
                  <a:pt x="6" y="21"/>
                </a:cubicBezTo>
                <a:cubicBezTo>
                  <a:pt x="6" y="23"/>
                  <a:pt x="6" y="23"/>
                  <a:pt x="6" y="23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5"/>
                  <a:pt x="6" y="25"/>
                  <a:pt x="6" y="25"/>
                </a:cubicBezTo>
                <a:cubicBezTo>
                  <a:pt x="5" y="25"/>
                  <a:pt x="5" y="26"/>
                  <a:pt x="4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5" y="27"/>
                  <a:pt x="5" y="27"/>
                  <a:pt x="5" y="27"/>
                </a:cubicBezTo>
                <a:lnTo>
                  <a:pt x="6" y="2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2" name="Freeform 614"/>
          <p:cNvSpPr>
            <a:spLocks/>
          </p:cNvSpPr>
          <p:nvPr/>
        </p:nvSpPr>
        <p:spPr bwMode="auto">
          <a:xfrm>
            <a:off x="8398794" y="3816474"/>
            <a:ext cx="91088" cy="107748"/>
          </a:xfrm>
          <a:custGeom>
            <a:avLst/>
            <a:gdLst>
              <a:gd name="T0" fmla="*/ 10 w 16"/>
              <a:gd name="T1" fmla="*/ 0 h 20"/>
              <a:gd name="T2" fmla="*/ 14 w 16"/>
              <a:gd name="T3" fmla="*/ 12 h 20"/>
              <a:gd name="T4" fmla="*/ 11 w 16"/>
              <a:gd name="T5" fmla="*/ 16 h 20"/>
              <a:gd name="T6" fmla="*/ 9 w 16"/>
              <a:gd name="T7" fmla="*/ 17 h 20"/>
              <a:gd name="T8" fmla="*/ 7 w 16"/>
              <a:gd name="T9" fmla="*/ 18 h 20"/>
              <a:gd name="T10" fmla="*/ 6 w 16"/>
              <a:gd name="T11" fmla="*/ 18 h 20"/>
              <a:gd name="T12" fmla="*/ 6 w 16"/>
              <a:gd name="T13" fmla="*/ 19 h 20"/>
              <a:gd name="T14" fmla="*/ 6 w 16"/>
              <a:gd name="T15" fmla="*/ 18 h 20"/>
              <a:gd name="T16" fmla="*/ 1 w 16"/>
              <a:gd name="T17" fmla="*/ 20 h 20"/>
              <a:gd name="T18" fmla="*/ 2 w 16"/>
              <a:gd name="T19" fmla="*/ 18 h 20"/>
              <a:gd name="T20" fmla="*/ 2 w 16"/>
              <a:gd name="T21" fmla="*/ 19 h 20"/>
              <a:gd name="T22" fmla="*/ 2 w 16"/>
              <a:gd name="T23" fmla="*/ 16 h 20"/>
              <a:gd name="T24" fmla="*/ 2 w 16"/>
              <a:gd name="T25" fmla="*/ 9 h 20"/>
              <a:gd name="T26" fmla="*/ 2 w 16"/>
              <a:gd name="T27" fmla="*/ 10 h 20"/>
              <a:gd name="T28" fmla="*/ 4 w 16"/>
              <a:gd name="T29" fmla="*/ 8 h 20"/>
              <a:gd name="T30" fmla="*/ 4 w 16"/>
              <a:gd name="T31" fmla="*/ 3 h 20"/>
              <a:gd name="T32" fmla="*/ 10 w 16"/>
              <a:gd name="T33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" h="20">
                <a:moveTo>
                  <a:pt x="10" y="0"/>
                </a:moveTo>
                <a:cubicBezTo>
                  <a:pt x="12" y="3"/>
                  <a:pt x="16" y="8"/>
                  <a:pt x="14" y="12"/>
                </a:cubicBezTo>
                <a:cubicBezTo>
                  <a:pt x="13" y="16"/>
                  <a:pt x="13" y="15"/>
                  <a:pt x="11" y="16"/>
                </a:cubicBezTo>
                <a:cubicBezTo>
                  <a:pt x="9" y="17"/>
                  <a:pt x="11" y="18"/>
                  <a:pt x="9" y="17"/>
                </a:cubicBezTo>
                <a:cubicBezTo>
                  <a:pt x="8" y="17"/>
                  <a:pt x="7" y="17"/>
                  <a:pt x="7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9"/>
                  <a:pt x="6" y="19"/>
                </a:cubicBezTo>
                <a:cubicBezTo>
                  <a:pt x="6" y="19"/>
                  <a:pt x="5" y="19"/>
                  <a:pt x="6" y="18"/>
                </a:cubicBezTo>
                <a:cubicBezTo>
                  <a:pt x="5" y="19"/>
                  <a:pt x="3" y="20"/>
                  <a:pt x="1" y="20"/>
                </a:cubicBezTo>
                <a:cubicBezTo>
                  <a:pt x="1" y="19"/>
                  <a:pt x="2" y="19"/>
                  <a:pt x="2" y="18"/>
                </a:cubicBezTo>
                <a:cubicBezTo>
                  <a:pt x="2" y="19"/>
                  <a:pt x="2" y="19"/>
                  <a:pt x="2" y="19"/>
                </a:cubicBezTo>
                <a:cubicBezTo>
                  <a:pt x="2" y="18"/>
                  <a:pt x="2" y="17"/>
                  <a:pt x="2" y="16"/>
                </a:cubicBezTo>
                <a:cubicBezTo>
                  <a:pt x="3" y="13"/>
                  <a:pt x="3" y="12"/>
                  <a:pt x="2" y="9"/>
                </a:cubicBezTo>
                <a:cubicBezTo>
                  <a:pt x="2" y="9"/>
                  <a:pt x="2" y="10"/>
                  <a:pt x="2" y="10"/>
                </a:cubicBezTo>
                <a:cubicBezTo>
                  <a:pt x="0" y="8"/>
                  <a:pt x="3" y="7"/>
                  <a:pt x="4" y="8"/>
                </a:cubicBezTo>
                <a:cubicBezTo>
                  <a:pt x="3" y="6"/>
                  <a:pt x="2" y="4"/>
                  <a:pt x="4" y="3"/>
                </a:cubicBezTo>
                <a:cubicBezTo>
                  <a:pt x="6" y="1"/>
                  <a:pt x="8" y="2"/>
                  <a:pt x="1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3" name="Freeform 615"/>
          <p:cNvSpPr>
            <a:spLocks noEditPoints="1"/>
          </p:cNvSpPr>
          <p:nvPr/>
        </p:nvSpPr>
        <p:spPr bwMode="auto">
          <a:xfrm>
            <a:off x="8398794" y="3807238"/>
            <a:ext cx="97594" cy="141611"/>
          </a:xfrm>
          <a:custGeom>
            <a:avLst/>
            <a:gdLst>
              <a:gd name="T0" fmla="*/ 5 w 17"/>
              <a:gd name="T1" fmla="*/ 27 h 27"/>
              <a:gd name="T2" fmla="*/ 5 w 17"/>
              <a:gd name="T3" fmla="*/ 23 h 27"/>
              <a:gd name="T4" fmla="*/ 4 w 17"/>
              <a:gd name="T5" fmla="*/ 23 h 27"/>
              <a:gd name="T6" fmla="*/ 2 w 17"/>
              <a:gd name="T7" fmla="*/ 23 h 27"/>
              <a:gd name="T8" fmla="*/ 0 w 17"/>
              <a:gd name="T9" fmla="*/ 23 h 27"/>
              <a:gd name="T10" fmla="*/ 1 w 17"/>
              <a:gd name="T11" fmla="*/ 19 h 27"/>
              <a:gd name="T12" fmla="*/ 1 w 17"/>
              <a:gd name="T13" fmla="*/ 19 h 27"/>
              <a:gd name="T14" fmla="*/ 1 w 17"/>
              <a:gd name="T15" fmla="*/ 18 h 27"/>
              <a:gd name="T16" fmla="*/ 2 w 17"/>
              <a:gd name="T17" fmla="*/ 13 h 27"/>
              <a:gd name="T18" fmla="*/ 2 w 17"/>
              <a:gd name="T19" fmla="*/ 14 h 27"/>
              <a:gd name="T20" fmla="*/ 1 w 17"/>
              <a:gd name="T21" fmla="*/ 12 h 27"/>
              <a:gd name="T22" fmla="*/ 1 w 17"/>
              <a:gd name="T23" fmla="*/ 10 h 27"/>
              <a:gd name="T24" fmla="*/ 2 w 17"/>
              <a:gd name="T25" fmla="*/ 9 h 27"/>
              <a:gd name="T26" fmla="*/ 3 w 17"/>
              <a:gd name="T27" fmla="*/ 4 h 27"/>
              <a:gd name="T28" fmla="*/ 7 w 17"/>
              <a:gd name="T29" fmla="*/ 2 h 27"/>
              <a:gd name="T30" fmla="*/ 9 w 17"/>
              <a:gd name="T31" fmla="*/ 1 h 27"/>
              <a:gd name="T32" fmla="*/ 10 w 17"/>
              <a:gd name="T33" fmla="*/ 0 h 27"/>
              <a:gd name="T34" fmla="*/ 11 w 17"/>
              <a:gd name="T35" fmla="*/ 2 h 27"/>
              <a:gd name="T36" fmla="*/ 15 w 17"/>
              <a:gd name="T37" fmla="*/ 15 h 27"/>
              <a:gd name="T38" fmla="*/ 12 w 17"/>
              <a:gd name="T39" fmla="*/ 19 h 27"/>
              <a:gd name="T40" fmla="*/ 11 w 17"/>
              <a:gd name="T41" fmla="*/ 19 h 27"/>
              <a:gd name="T42" fmla="*/ 11 w 17"/>
              <a:gd name="T43" fmla="*/ 19 h 27"/>
              <a:gd name="T44" fmla="*/ 10 w 17"/>
              <a:gd name="T45" fmla="*/ 21 h 27"/>
              <a:gd name="T46" fmla="*/ 8 w 17"/>
              <a:gd name="T47" fmla="*/ 20 h 27"/>
              <a:gd name="T48" fmla="*/ 8 w 17"/>
              <a:gd name="T49" fmla="*/ 20 h 27"/>
              <a:gd name="T50" fmla="*/ 7 w 17"/>
              <a:gd name="T51" fmla="*/ 21 h 27"/>
              <a:gd name="T52" fmla="*/ 7 w 17"/>
              <a:gd name="T53" fmla="*/ 23 h 27"/>
              <a:gd name="T54" fmla="*/ 6 w 17"/>
              <a:gd name="T55" fmla="*/ 22 h 27"/>
              <a:gd name="T56" fmla="*/ 5 w 17"/>
              <a:gd name="T57" fmla="*/ 27 h 27"/>
              <a:gd name="T58" fmla="*/ 3 w 17"/>
              <a:gd name="T59" fmla="*/ 11 h 27"/>
              <a:gd name="T60" fmla="*/ 3 w 17"/>
              <a:gd name="T61" fmla="*/ 18 h 27"/>
              <a:gd name="T62" fmla="*/ 3 w 17"/>
              <a:gd name="T63" fmla="*/ 20 h 27"/>
              <a:gd name="T64" fmla="*/ 3 w 17"/>
              <a:gd name="T65" fmla="*/ 21 h 27"/>
              <a:gd name="T66" fmla="*/ 5 w 17"/>
              <a:gd name="T67" fmla="*/ 19 h 27"/>
              <a:gd name="T68" fmla="*/ 6 w 17"/>
              <a:gd name="T69" fmla="*/ 19 h 27"/>
              <a:gd name="T70" fmla="*/ 6 w 17"/>
              <a:gd name="T71" fmla="*/ 17 h 27"/>
              <a:gd name="T72" fmla="*/ 6 w 17"/>
              <a:gd name="T73" fmla="*/ 18 h 27"/>
              <a:gd name="T74" fmla="*/ 8 w 17"/>
              <a:gd name="T75" fmla="*/ 15 h 27"/>
              <a:gd name="T76" fmla="*/ 7 w 17"/>
              <a:gd name="T77" fmla="*/ 18 h 27"/>
              <a:gd name="T78" fmla="*/ 9 w 17"/>
              <a:gd name="T79" fmla="*/ 18 h 27"/>
              <a:gd name="T80" fmla="*/ 10 w 17"/>
              <a:gd name="T81" fmla="*/ 17 h 27"/>
              <a:gd name="T82" fmla="*/ 12 w 17"/>
              <a:gd name="T83" fmla="*/ 17 h 27"/>
              <a:gd name="T84" fmla="*/ 13 w 17"/>
              <a:gd name="T85" fmla="*/ 14 h 27"/>
              <a:gd name="T86" fmla="*/ 10 w 17"/>
              <a:gd name="T87" fmla="*/ 3 h 27"/>
              <a:gd name="T88" fmla="*/ 7 w 17"/>
              <a:gd name="T89" fmla="*/ 4 h 27"/>
              <a:gd name="T90" fmla="*/ 5 w 17"/>
              <a:gd name="T91" fmla="*/ 5 h 27"/>
              <a:gd name="T92" fmla="*/ 4 w 17"/>
              <a:gd name="T93" fmla="*/ 8 h 27"/>
              <a:gd name="T94" fmla="*/ 5 w 17"/>
              <a:gd name="T95" fmla="*/ 10 h 27"/>
              <a:gd name="T96" fmla="*/ 6 w 17"/>
              <a:gd name="T97" fmla="*/ 12 h 27"/>
              <a:gd name="T98" fmla="*/ 4 w 17"/>
              <a:gd name="T99" fmla="*/ 11 h 27"/>
              <a:gd name="T100" fmla="*/ 3 w 17"/>
              <a:gd name="T101" fmla="*/ 11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7" h="27">
                <a:moveTo>
                  <a:pt x="5" y="27"/>
                </a:moveTo>
                <a:cubicBezTo>
                  <a:pt x="5" y="23"/>
                  <a:pt x="5" y="23"/>
                  <a:pt x="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3" y="23"/>
                  <a:pt x="2" y="23"/>
                  <a:pt x="2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1" y="19"/>
                  <a:pt x="1" y="19"/>
                  <a:pt x="1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1" y="19"/>
                  <a:pt x="1" y="18"/>
                  <a:pt x="1" y="18"/>
                </a:cubicBezTo>
                <a:cubicBezTo>
                  <a:pt x="2" y="16"/>
                  <a:pt x="2" y="15"/>
                  <a:pt x="2" y="13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1"/>
                  <a:pt x="0" y="10"/>
                  <a:pt x="1" y="10"/>
                </a:cubicBezTo>
                <a:cubicBezTo>
                  <a:pt x="1" y="9"/>
                  <a:pt x="2" y="9"/>
                  <a:pt x="2" y="9"/>
                </a:cubicBezTo>
                <a:cubicBezTo>
                  <a:pt x="2" y="7"/>
                  <a:pt x="1" y="6"/>
                  <a:pt x="3" y="4"/>
                </a:cubicBezTo>
                <a:cubicBezTo>
                  <a:pt x="4" y="3"/>
                  <a:pt x="6" y="3"/>
                  <a:pt x="7" y="2"/>
                </a:cubicBezTo>
                <a:cubicBezTo>
                  <a:pt x="8" y="2"/>
                  <a:pt x="8" y="2"/>
                  <a:pt x="9" y="1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2"/>
                  <a:pt x="11" y="2"/>
                  <a:pt x="11" y="2"/>
                </a:cubicBezTo>
                <a:cubicBezTo>
                  <a:pt x="13" y="5"/>
                  <a:pt x="17" y="10"/>
                  <a:pt x="15" y="15"/>
                </a:cubicBezTo>
                <a:cubicBezTo>
                  <a:pt x="14" y="18"/>
                  <a:pt x="14" y="18"/>
                  <a:pt x="12" y="19"/>
                </a:cubicBezTo>
                <a:cubicBezTo>
                  <a:pt x="12" y="19"/>
                  <a:pt x="11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20"/>
                  <a:pt x="10" y="21"/>
                  <a:pt x="10" y="21"/>
                </a:cubicBezTo>
                <a:cubicBezTo>
                  <a:pt x="9" y="21"/>
                  <a:pt x="9" y="20"/>
                  <a:pt x="8" y="20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8" y="20"/>
                  <a:pt x="7" y="21"/>
                </a:cubicBezTo>
                <a:cubicBezTo>
                  <a:pt x="7" y="23"/>
                  <a:pt x="7" y="23"/>
                  <a:pt x="7" y="23"/>
                </a:cubicBezTo>
                <a:cubicBezTo>
                  <a:pt x="6" y="22"/>
                  <a:pt x="6" y="22"/>
                  <a:pt x="6" y="22"/>
                </a:cubicBezTo>
                <a:lnTo>
                  <a:pt x="5" y="27"/>
                </a:lnTo>
                <a:close/>
                <a:moveTo>
                  <a:pt x="3" y="11"/>
                </a:moveTo>
                <a:cubicBezTo>
                  <a:pt x="4" y="14"/>
                  <a:pt x="4" y="15"/>
                  <a:pt x="3" y="18"/>
                </a:cubicBezTo>
                <a:cubicBezTo>
                  <a:pt x="3" y="19"/>
                  <a:pt x="3" y="20"/>
                  <a:pt x="3" y="20"/>
                </a:cubicBezTo>
                <a:cubicBezTo>
                  <a:pt x="3" y="21"/>
                  <a:pt x="3" y="21"/>
                  <a:pt x="3" y="21"/>
                </a:cubicBezTo>
                <a:cubicBezTo>
                  <a:pt x="4" y="20"/>
                  <a:pt x="4" y="20"/>
                  <a:pt x="5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8"/>
                  <a:pt x="6" y="18"/>
                  <a:pt x="6" y="18"/>
                </a:cubicBezTo>
                <a:cubicBezTo>
                  <a:pt x="8" y="15"/>
                  <a:pt x="8" y="15"/>
                  <a:pt x="8" y="15"/>
                </a:cubicBezTo>
                <a:cubicBezTo>
                  <a:pt x="7" y="18"/>
                  <a:pt x="7" y="18"/>
                  <a:pt x="7" y="18"/>
                </a:cubicBezTo>
                <a:cubicBezTo>
                  <a:pt x="8" y="18"/>
                  <a:pt x="8" y="18"/>
                  <a:pt x="9" y="18"/>
                </a:cubicBezTo>
                <a:cubicBezTo>
                  <a:pt x="9" y="18"/>
                  <a:pt x="10" y="17"/>
                  <a:pt x="10" y="17"/>
                </a:cubicBezTo>
                <a:cubicBezTo>
                  <a:pt x="11" y="17"/>
                  <a:pt x="11" y="17"/>
                  <a:pt x="12" y="17"/>
                </a:cubicBezTo>
                <a:cubicBezTo>
                  <a:pt x="13" y="16"/>
                  <a:pt x="13" y="16"/>
                  <a:pt x="13" y="14"/>
                </a:cubicBezTo>
                <a:cubicBezTo>
                  <a:pt x="15" y="11"/>
                  <a:pt x="12" y="6"/>
                  <a:pt x="10" y="3"/>
                </a:cubicBezTo>
                <a:cubicBezTo>
                  <a:pt x="9" y="4"/>
                  <a:pt x="8" y="4"/>
                  <a:pt x="7" y="4"/>
                </a:cubicBezTo>
                <a:cubicBezTo>
                  <a:pt x="6" y="4"/>
                  <a:pt x="5" y="5"/>
                  <a:pt x="5" y="5"/>
                </a:cubicBezTo>
                <a:cubicBezTo>
                  <a:pt x="4" y="6"/>
                  <a:pt x="4" y="7"/>
                  <a:pt x="4" y="8"/>
                </a:cubicBezTo>
                <a:cubicBezTo>
                  <a:pt x="5" y="9"/>
                  <a:pt x="5" y="9"/>
                  <a:pt x="5" y="10"/>
                </a:cubicBezTo>
                <a:cubicBezTo>
                  <a:pt x="6" y="12"/>
                  <a:pt x="6" y="12"/>
                  <a:pt x="6" y="12"/>
                </a:cubicBezTo>
                <a:cubicBezTo>
                  <a:pt x="4" y="11"/>
                  <a:pt x="4" y="11"/>
                  <a:pt x="4" y="11"/>
                </a:cubicBezTo>
                <a:cubicBezTo>
                  <a:pt x="4" y="11"/>
                  <a:pt x="4" y="11"/>
                  <a:pt x="3" y="1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4" name="Freeform 616"/>
          <p:cNvSpPr>
            <a:spLocks/>
          </p:cNvSpPr>
          <p:nvPr/>
        </p:nvSpPr>
        <p:spPr bwMode="auto">
          <a:xfrm>
            <a:off x="7832750" y="4198208"/>
            <a:ext cx="169163" cy="190867"/>
          </a:xfrm>
          <a:custGeom>
            <a:avLst/>
            <a:gdLst>
              <a:gd name="T0" fmla="*/ 4 w 30"/>
              <a:gd name="T1" fmla="*/ 4 h 36"/>
              <a:gd name="T2" fmla="*/ 0 w 30"/>
              <a:gd name="T3" fmla="*/ 8 h 36"/>
              <a:gd name="T4" fmla="*/ 2 w 30"/>
              <a:gd name="T5" fmla="*/ 12 h 36"/>
              <a:gd name="T6" fmla="*/ 4 w 30"/>
              <a:gd name="T7" fmla="*/ 14 h 36"/>
              <a:gd name="T8" fmla="*/ 3 w 30"/>
              <a:gd name="T9" fmla="*/ 21 h 36"/>
              <a:gd name="T10" fmla="*/ 6 w 30"/>
              <a:gd name="T11" fmla="*/ 19 h 36"/>
              <a:gd name="T12" fmla="*/ 10 w 30"/>
              <a:gd name="T13" fmla="*/ 19 h 36"/>
              <a:gd name="T14" fmla="*/ 16 w 30"/>
              <a:gd name="T15" fmla="*/ 20 h 36"/>
              <a:gd name="T16" fmla="*/ 19 w 30"/>
              <a:gd name="T17" fmla="*/ 27 h 36"/>
              <a:gd name="T18" fmla="*/ 20 w 30"/>
              <a:gd name="T19" fmla="*/ 35 h 36"/>
              <a:gd name="T20" fmla="*/ 23 w 30"/>
              <a:gd name="T21" fmla="*/ 35 h 36"/>
              <a:gd name="T22" fmla="*/ 27 w 30"/>
              <a:gd name="T23" fmla="*/ 34 h 36"/>
              <a:gd name="T24" fmla="*/ 28 w 30"/>
              <a:gd name="T25" fmla="*/ 27 h 36"/>
              <a:gd name="T26" fmla="*/ 25 w 30"/>
              <a:gd name="T27" fmla="*/ 25 h 36"/>
              <a:gd name="T28" fmla="*/ 23 w 30"/>
              <a:gd name="T29" fmla="*/ 22 h 36"/>
              <a:gd name="T30" fmla="*/ 17 w 30"/>
              <a:gd name="T31" fmla="*/ 16 h 36"/>
              <a:gd name="T32" fmla="*/ 18 w 30"/>
              <a:gd name="T33" fmla="*/ 11 h 36"/>
              <a:gd name="T34" fmla="*/ 12 w 30"/>
              <a:gd name="T35" fmla="*/ 7 h 36"/>
              <a:gd name="T36" fmla="*/ 7 w 30"/>
              <a:gd name="T37" fmla="*/ 1 h 36"/>
              <a:gd name="T38" fmla="*/ 4 w 30"/>
              <a:gd name="T39" fmla="*/ 6 h 36"/>
              <a:gd name="T40" fmla="*/ 4 w 30"/>
              <a:gd name="T41" fmla="*/ 4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0" h="36">
                <a:moveTo>
                  <a:pt x="4" y="4"/>
                </a:moveTo>
                <a:cubicBezTo>
                  <a:pt x="3" y="5"/>
                  <a:pt x="1" y="7"/>
                  <a:pt x="0" y="8"/>
                </a:cubicBezTo>
                <a:cubicBezTo>
                  <a:pt x="0" y="10"/>
                  <a:pt x="1" y="10"/>
                  <a:pt x="2" y="12"/>
                </a:cubicBezTo>
                <a:cubicBezTo>
                  <a:pt x="2" y="14"/>
                  <a:pt x="4" y="12"/>
                  <a:pt x="4" y="14"/>
                </a:cubicBezTo>
                <a:cubicBezTo>
                  <a:pt x="4" y="17"/>
                  <a:pt x="3" y="19"/>
                  <a:pt x="3" y="21"/>
                </a:cubicBezTo>
                <a:cubicBezTo>
                  <a:pt x="4" y="20"/>
                  <a:pt x="5" y="20"/>
                  <a:pt x="6" y="19"/>
                </a:cubicBezTo>
                <a:cubicBezTo>
                  <a:pt x="8" y="18"/>
                  <a:pt x="9" y="20"/>
                  <a:pt x="10" y="19"/>
                </a:cubicBezTo>
                <a:cubicBezTo>
                  <a:pt x="13" y="18"/>
                  <a:pt x="13" y="17"/>
                  <a:pt x="16" y="20"/>
                </a:cubicBezTo>
                <a:cubicBezTo>
                  <a:pt x="18" y="22"/>
                  <a:pt x="17" y="25"/>
                  <a:pt x="19" y="27"/>
                </a:cubicBezTo>
                <a:cubicBezTo>
                  <a:pt x="20" y="29"/>
                  <a:pt x="22" y="32"/>
                  <a:pt x="20" y="35"/>
                </a:cubicBezTo>
                <a:cubicBezTo>
                  <a:pt x="21" y="35"/>
                  <a:pt x="22" y="36"/>
                  <a:pt x="23" y="35"/>
                </a:cubicBezTo>
                <a:cubicBezTo>
                  <a:pt x="25" y="33"/>
                  <a:pt x="26" y="35"/>
                  <a:pt x="27" y="34"/>
                </a:cubicBezTo>
                <a:cubicBezTo>
                  <a:pt x="30" y="32"/>
                  <a:pt x="29" y="30"/>
                  <a:pt x="28" y="27"/>
                </a:cubicBezTo>
                <a:cubicBezTo>
                  <a:pt x="27" y="26"/>
                  <a:pt x="26" y="26"/>
                  <a:pt x="25" y="25"/>
                </a:cubicBezTo>
                <a:cubicBezTo>
                  <a:pt x="24" y="24"/>
                  <a:pt x="25" y="23"/>
                  <a:pt x="23" y="22"/>
                </a:cubicBezTo>
                <a:cubicBezTo>
                  <a:pt x="21" y="20"/>
                  <a:pt x="20" y="17"/>
                  <a:pt x="17" y="16"/>
                </a:cubicBezTo>
                <a:cubicBezTo>
                  <a:pt x="12" y="13"/>
                  <a:pt x="18" y="14"/>
                  <a:pt x="18" y="11"/>
                </a:cubicBezTo>
                <a:cubicBezTo>
                  <a:pt x="19" y="7"/>
                  <a:pt x="13" y="8"/>
                  <a:pt x="12" y="7"/>
                </a:cubicBezTo>
                <a:cubicBezTo>
                  <a:pt x="10" y="6"/>
                  <a:pt x="11" y="2"/>
                  <a:pt x="7" y="1"/>
                </a:cubicBezTo>
                <a:cubicBezTo>
                  <a:pt x="4" y="0"/>
                  <a:pt x="7" y="5"/>
                  <a:pt x="4" y="6"/>
                </a:cubicBezTo>
                <a:cubicBezTo>
                  <a:pt x="4" y="6"/>
                  <a:pt x="4" y="5"/>
                  <a:pt x="4" y="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5" name="Freeform 617"/>
          <p:cNvSpPr>
            <a:spLocks noEditPoints="1"/>
          </p:cNvSpPr>
          <p:nvPr/>
        </p:nvSpPr>
        <p:spPr bwMode="auto">
          <a:xfrm>
            <a:off x="7829498" y="4198208"/>
            <a:ext cx="178923" cy="197024"/>
          </a:xfrm>
          <a:custGeom>
            <a:avLst/>
            <a:gdLst>
              <a:gd name="T0" fmla="*/ 20 w 32"/>
              <a:gd name="T1" fmla="*/ 35 h 37"/>
              <a:gd name="T2" fmla="*/ 20 w 32"/>
              <a:gd name="T3" fmla="*/ 34 h 37"/>
              <a:gd name="T4" fmla="*/ 19 w 32"/>
              <a:gd name="T5" fmla="*/ 27 h 37"/>
              <a:gd name="T6" fmla="*/ 16 w 32"/>
              <a:gd name="T7" fmla="*/ 21 h 37"/>
              <a:gd name="T8" fmla="*/ 13 w 32"/>
              <a:gd name="T9" fmla="*/ 19 h 37"/>
              <a:gd name="T10" fmla="*/ 9 w 32"/>
              <a:gd name="T11" fmla="*/ 20 h 37"/>
              <a:gd name="T12" fmla="*/ 7 w 32"/>
              <a:gd name="T13" fmla="*/ 21 h 37"/>
              <a:gd name="T14" fmla="*/ 3 w 32"/>
              <a:gd name="T15" fmla="*/ 23 h 37"/>
              <a:gd name="T16" fmla="*/ 4 w 32"/>
              <a:gd name="T17" fmla="*/ 14 h 37"/>
              <a:gd name="T18" fmla="*/ 4 w 32"/>
              <a:gd name="T19" fmla="*/ 14 h 37"/>
              <a:gd name="T20" fmla="*/ 1 w 32"/>
              <a:gd name="T21" fmla="*/ 10 h 37"/>
              <a:gd name="T22" fmla="*/ 3 w 32"/>
              <a:gd name="T23" fmla="*/ 5 h 37"/>
              <a:gd name="T24" fmla="*/ 5 w 32"/>
              <a:gd name="T25" fmla="*/ 2 h 37"/>
              <a:gd name="T26" fmla="*/ 6 w 32"/>
              <a:gd name="T27" fmla="*/ 3 h 37"/>
              <a:gd name="T28" fmla="*/ 9 w 32"/>
              <a:gd name="T29" fmla="*/ 0 h 37"/>
              <a:gd name="T30" fmla="*/ 13 w 32"/>
              <a:gd name="T31" fmla="*/ 7 h 37"/>
              <a:gd name="T32" fmla="*/ 20 w 32"/>
              <a:gd name="T33" fmla="*/ 8 h 37"/>
              <a:gd name="T34" fmla="*/ 18 w 32"/>
              <a:gd name="T35" fmla="*/ 14 h 37"/>
              <a:gd name="T36" fmla="*/ 22 w 32"/>
              <a:gd name="T37" fmla="*/ 18 h 37"/>
              <a:gd name="T38" fmla="*/ 27 w 32"/>
              <a:gd name="T39" fmla="*/ 24 h 37"/>
              <a:gd name="T40" fmla="*/ 27 w 32"/>
              <a:gd name="T41" fmla="*/ 25 h 37"/>
              <a:gd name="T42" fmla="*/ 30 w 32"/>
              <a:gd name="T43" fmla="*/ 27 h 37"/>
              <a:gd name="T44" fmla="*/ 26 w 32"/>
              <a:gd name="T45" fmla="*/ 36 h 37"/>
              <a:gd name="T46" fmla="*/ 25 w 32"/>
              <a:gd name="T47" fmla="*/ 36 h 37"/>
              <a:gd name="T48" fmla="*/ 22 w 32"/>
              <a:gd name="T49" fmla="*/ 34 h 37"/>
              <a:gd name="T50" fmla="*/ 26 w 32"/>
              <a:gd name="T51" fmla="*/ 34 h 37"/>
              <a:gd name="T52" fmla="*/ 27 w 32"/>
              <a:gd name="T53" fmla="*/ 34 h 37"/>
              <a:gd name="T54" fmla="*/ 28 w 32"/>
              <a:gd name="T55" fmla="*/ 27 h 37"/>
              <a:gd name="T56" fmla="*/ 25 w 32"/>
              <a:gd name="T57" fmla="*/ 26 h 37"/>
              <a:gd name="T58" fmla="*/ 24 w 32"/>
              <a:gd name="T59" fmla="*/ 23 h 37"/>
              <a:gd name="T60" fmla="*/ 18 w 32"/>
              <a:gd name="T61" fmla="*/ 16 h 37"/>
              <a:gd name="T62" fmla="*/ 17 w 32"/>
              <a:gd name="T63" fmla="*/ 12 h 37"/>
              <a:gd name="T64" fmla="*/ 18 w 32"/>
              <a:gd name="T65" fmla="*/ 10 h 37"/>
              <a:gd name="T66" fmla="*/ 12 w 32"/>
              <a:gd name="T67" fmla="*/ 8 h 37"/>
              <a:gd name="T68" fmla="*/ 8 w 32"/>
              <a:gd name="T69" fmla="*/ 2 h 37"/>
              <a:gd name="T70" fmla="*/ 8 w 32"/>
              <a:gd name="T71" fmla="*/ 3 h 37"/>
              <a:gd name="T72" fmla="*/ 5 w 32"/>
              <a:gd name="T73" fmla="*/ 7 h 37"/>
              <a:gd name="T74" fmla="*/ 2 w 32"/>
              <a:gd name="T75" fmla="*/ 8 h 37"/>
              <a:gd name="T76" fmla="*/ 4 w 32"/>
              <a:gd name="T77" fmla="*/ 12 h 37"/>
              <a:gd name="T78" fmla="*/ 6 w 32"/>
              <a:gd name="T79" fmla="*/ 14 h 37"/>
              <a:gd name="T80" fmla="*/ 6 w 32"/>
              <a:gd name="T81" fmla="*/ 19 h 37"/>
              <a:gd name="T82" fmla="*/ 10 w 32"/>
              <a:gd name="T83" fmla="*/ 18 h 37"/>
              <a:gd name="T84" fmla="*/ 12 w 32"/>
              <a:gd name="T85" fmla="*/ 18 h 37"/>
              <a:gd name="T86" fmla="*/ 18 w 32"/>
              <a:gd name="T87" fmla="*/ 19 h 37"/>
              <a:gd name="T88" fmla="*/ 20 w 32"/>
              <a:gd name="T89" fmla="*/ 26 h 37"/>
              <a:gd name="T90" fmla="*/ 22 w 32"/>
              <a:gd name="T91" fmla="*/ 34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2" h="37">
                <a:moveTo>
                  <a:pt x="23" y="37"/>
                </a:moveTo>
                <a:cubicBezTo>
                  <a:pt x="22" y="37"/>
                  <a:pt x="20" y="35"/>
                  <a:pt x="20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20" y="34"/>
                  <a:pt x="20" y="34"/>
                  <a:pt x="20" y="34"/>
                </a:cubicBezTo>
                <a:cubicBezTo>
                  <a:pt x="21" y="33"/>
                  <a:pt x="21" y="33"/>
                  <a:pt x="21" y="32"/>
                </a:cubicBezTo>
                <a:cubicBezTo>
                  <a:pt x="21" y="30"/>
                  <a:pt x="20" y="28"/>
                  <a:pt x="19" y="27"/>
                </a:cubicBezTo>
                <a:cubicBezTo>
                  <a:pt x="18" y="26"/>
                  <a:pt x="18" y="25"/>
                  <a:pt x="17" y="24"/>
                </a:cubicBezTo>
                <a:cubicBezTo>
                  <a:pt x="17" y="22"/>
                  <a:pt x="17" y="21"/>
                  <a:pt x="16" y="21"/>
                </a:cubicBezTo>
                <a:cubicBezTo>
                  <a:pt x="15" y="19"/>
                  <a:pt x="15" y="19"/>
                  <a:pt x="14" y="19"/>
                </a:cubicBezTo>
                <a:cubicBezTo>
                  <a:pt x="14" y="19"/>
                  <a:pt x="14" y="19"/>
                  <a:pt x="13" y="19"/>
                </a:cubicBezTo>
                <a:cubicBezTo>
                  <a:pt x="13" y="20"/>
                  <a:pt x="12" y="20"/>
                  <a:pt x="12" y="20"/>
                </a:cubicBezTo>
                <a:cubicBezTo>
                  <a:pt x="11" y="21"/>
                  <a:pt x="10" y="20"/>
                  <a:pt x="9" y="20"/>
                </a:cubicBezTo>
                <a:cubicBezTo>
                  <a:pt x="9" y="20"/>
                  <a:pt x="8" y="20"/>
                  <a:pt x="8" y="20"/>
                </a:cubicBezTo>
                <a:cubicBezTo>
                  <a:pt x="7" y="21"/>
                  <a:pt x="7" y="21"/>
                  <a:pt x="7" y="21"/>
                </a:cubicBezTo>
                <a:cubicBezTo>
                  <a:pt x="6" y="21"/>
                  <a:pt x="5" y="21"/>
                  <a:pt x="5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8"/>
                  <a:pt x="4" y="16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3" y="14"/>
                  <a:pt x="2" y="13"/>
                  <a:pt x="2" y="12"/>
                </a:cubicBezTo>
                <a:cubicBezTo>
                  <a:pt x="2" y="11"/>
                  <a:pt x="1" y="11"/>
                  <a:pt x="1" y="10"/>
                </a:cubicBezTo>
                <a:cubicBezTo>
                  <a:pt x="1" y="10"/>
                  <a:pt x="0" y="9"/>
                  <a:pt x="1" y="8"/>
                </a:cubicBezTo>
                <a:cubicBezTo>
                  <a:pt x="1" y="7"/>
                  <a:pt x="2" y="6"/>
                  <a:pt x="3" y="5"/>
                </a:cubicBezTo>
                <a:cubicBezTo>
                  <a:pt x="3" y="4"/>
                  <a:pt x="4" y="4"/>
                  <a:pt x="4" y="4"/>
                </a:cubicBezTo>
                <a:cubicBezTo>
                  <a:pt x="5" y="2"/>
                  <a:pt x="5" y="2"/>
                  <a:pt x="5" y="2"/>
                </a:cubicBezTo>
                <a:cubicBezTo>
                  <a:pt x="6" y="4"/>
                  <a:pt x="6" y="4"/>
                  <a:pt x="6" y="4"/>
                </a:cubicBezTo>
                <a:cubicBezTo>
                  <a:pt x="6" y="4"/>
                  <a:pt x="6" y="3"/>
                  <a:pt x="6" y="3"/>
                </a:cubicBezTo>
                <a:cubicBezTo>
                  <a:pt x="6" y="2"/>
                  <a:pt x="6" y="1"/>
                  <a:pt x="6" y="0"/>
                </a:cubicBezTo>
                <a:cubicBezTo>
                  <a:pt x="7" y="0"/>
                  <a:pt x="7" y="0"/>
                  <a:pt x="9" y="0"/>
                </a:cubicBezTo>
                <a:cubicBezTo>
                  <a:pt x="11" y="1"/>
                  <a:pt x="12" y="3"/>
                  <a:pt x="12" y="4"/>
                </a:cubicBezTo>
                <a:cubicBezTo>
                  <a:pt x="12" y="5"/>
                  <a:pt x="13" y="6"/>
                  <a:pt x="13" y="7"/>
                </a:cubicBezTo>
                <a:cubicBezTo>
                  <a:pt x="14" y="7"/>
                  <a:pt x="14" y="7"/>
                  <a:pt x="15" y="7"/>
                </a:cubicBezTo>
                <a:cubicBezTo>
                  <a:pt x="17" y="7"/>
                  <a:pt x="19" y="7"/>
                  <a:pt x="20" y="8"/>
                </a:cubicBezTo>
                <a:cubicBezTo>
                  <a:pt x="20" y="9"/>
                  <a:pt x="20" y="10"/>
                  <a:pt x="20" y="12"/>
                </a:cubicBezTo>
                <a:cubicBezTo>
                  <a:pt x="20" y="13"/>
                  <a:pt x="18" y="14"/>
                  <a:pt x="18" y="14"/>
                </a:cubicBezTo>
                <a:cubicBezTo>
                  <a:pt x="18" y="14"/>
                  <a:pt x="18" y="14"/>
                  <a:pt x="19" y="15"/>
                </a:cubicBezTo>
                <a:cubicBezTo>
                  <a:pt x="20" y="16"/>
                  <a:pt x="21" y="17"/>
                  <a:pt x="22" y="18"/>
                </a:cubicBezTo>
                <a:cubicBezTo>
                  <a:pt x="23" y="19"/>
                  <a:pt x="24" y="20"/>
                  <a:pt x="25" y="21"/>
                </a:cubicBezTo>
                <a:cubicBezTo>
                  <a:pt x="26" y="22"/>
                  <a:pt x="26" y="23"/>
                  <a:pt x="27" y="24"/>
                </a:cubicBezTo>
                <a:cubicBezTo>
                  <a:pt x="27" y="24"/>
                  <a:pt x="27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8" y="25"/>
                  <a:pt x="29" y="26"/>
                  <a:pt x="29" y="27"/>
                </a:cubicBezTo>
                <a:cubicBezTo>
                  <a:pt x="30" y="27"/>
                  <a:pt x="30" y="27"/>
                  <a:pt x="30" y="27"/>
                </a:cubicBezTo>
                <a:cubicBezTo>
                  <a:pt x="31" y="30"/>
                  <a:pt x="32" y="33"/>
                  <a:pt x="28" y="35"/>
                </a:cubicBezTo>
                <a:cubicBezTo>
                  <a:pt x="28" y="36"/>
                  <a:pt x="27" y="36"/>
                  <a:pt x="26" y="36"/>
                </a:cubicBezTo>
                <a:cubicBezTo>
                  <a:pt x="26" y="35"/>
                  <a:pt x="26" y="35"/>
                  <a:pt x="26" y="35"/>
                </a:cubicBezTo>
                <a:cubicBezTo>
                  <a:pt x="26" y="35"/>
                  <a:pt x="25" y="35"/>
                  <a:pt x="25" y="36"/>
                </a:cubicBezTo>
                <a:cubicBezTo>
                  <a:pt x="24" y="36"/>
                  <a:pt x="24" y="37"/>
                  <a:pt x="23" y="37"/>
                </a:cubicBezTo>
                <a:close/>
                <a:moveTo>
                  <a:pt x="22" y="34"/>
                </a:moveTo>
                <a:cubicBezTo>
                  <a:pt x="23" y="35"/>
                  <a:pt x="23" y="35"/>
                  <a:pt x="23" y="35"/>
                </a:cubicBezTo>
                <a:cubicBezTo>
                  <a:pt x="24" y="34"/>
                  <a:pt x="25" y="33"/>
                  <a:pt x="26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9" y="32"/>
                  <a:pt x="29" y="31"/>
                  <a:pt x="28" y="28"/>
                </a:cubicBezTo>
                <a:cubicBezTo>
                  <a:pt x="28" y="27"/>
                  <a:pt x="28" y="27"/>
                  <a:pt x="28" y="27"/>
                </a:cubicBezTo>
                <a:cubicBezTo>
                  <a:pt x="28" y="27"/>
                  <a:pt x="27" y="27"/>
                  <a:pt x="27" y="27"/>
                </a:cubicBezTo>
                <a:cubicBezTo>
                  <a:pt x="26" y="27"/>
                  <a:pt x="26" y="27"/>
                  <a:pt x="25" y="26"/>
                </a:cubicBezTo>
                <a:cubicBezTo>
                  <a:pt x="25" y="25"/>
                  <a:pt x="25" y="24"/>
                  <a:pt x="25" y="24"/>
                </a:cubicBezTo>
                <a:cubicBezTo>
                  <a:pt x="24" y="23"/>
                  <a:pt x="24" y="23"/>
                  <a:pt x="24" y="23"/>
                </a:cubicBezTo>
                <a:cubicBezTo>
                  <a:pt x="23" y="22"/>
                  <a:pt x="22" y="21"/>
                  <a:pt x="21" y="19"/>
                </a:cubicBezTo>
                <a:cubicBezTo>
                  <a:pt x="20" y="18"/>
                  <a:pt x="19" y="17"/>
                  <a:pt x="18" y="16"/>
                </a:cubicBezTo>
                <a:cubicBezTo>
                  <a:pt x="16" y="15"/>
                  <a:pt x="15" y="15"/>
                  <a:pt x="15" y="14"/>
                </a:cubicBezTo>
                <a:cubicBezTo>
                  <a:pt x="15" y="13"/>
                  <a:pt x="16" y="12"/>
                  <a:pt x="17" y="12"/>
                </a:cubicBezTo>
                <a:cubicBezTo>
                  <a:pt x="18" y="12"/>
                  <a:pt x="18" y="12"/>
                  <a:pt x="18" y="11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9"/>
                  <a:pt x="16" y="9"/>
                  <a:pt x="15" y="9"/>
                </a:cubicBezTo>
                <a:cubicBezTo>
                  <a:pt x="14" y="9"/>
                  <a:pt x="13" y="9"/>
                  <a:pt x="12" y="8"/>
                </a:cubicBezTo>
                <a:cubicBezTo>
                  <a:pt x="11" y="7"/>
                  <a:pt x="11" y="6"/>
                  <a:pt x="10" y="5"/>
                </a:cubicBezTo>
                <a:cubicBezTo>
                  <a:pt x="10" y="3"/>
                  <a:pt x="9" y="2"/>
                  <a:pt x="8" y="2"/>
                </a:cubicBezTo>
                <a:cubicBezTo>
                  <a:pt x="8" y="2"/>
                  <a:pt x="8" y="2"/>
                  <a:pt x="8" y="2"/>
                </a:cubicBezTo>
                <a:cubicBezTo>
                  <a:pt x="8" y="2"/>
                  <a:pt x="8" y="3"/>
                  <a:pt x="8" y="3"/>
                </a:cubicBezTo>
                <a:cubicBezTo>
                  <a:pt x="8" y="4"/>
                  <a:pt x="8" y="7"/>
                  <a:pt x="6" y="7"/>
                </a:cubicBezTo>
                <a:cubicBezTo>
                  <a:pt x="5" y="7"/>
                  <a:pt x="5" y="7"/>
                  <a:pt x="5" y="7"/>
                </a:cubicBezTo>
                <a:cubicBezTo>
                  <a:pt x="4" y="6"/>
                  <a:pt x="4" y="6"/>
                  <a:pt x="4" y="6"/>
                </a:cubicBezTo>
                <a:cubicBezTo>
                  <a:pt x="4" y="7"/>
                  <a:pt x="3" y="8"/>
                  <a:pt x="2" y="8"/>
                </a:cubicBezTo>
                <a:cubicBezTo>
                  <a:pt x="2" y="9"/>
                  <a:pt x="2" y="9"/>
                  <a:pt x="3" y="9"/>
                </a:cubicBezTo>
                <a:cubicBezTo>
                  <a:pt x="3" y="10"/>
                  <a:pt x="4" y="11"/>
                  <a:pt x="4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4" y="12"/>
                  <a:pt x="6" y="12"/>
                  <a:pt x="6" y="14"/>
                </a:cubicBezTo>
                <a:cubicBezTo>
                  <a:pt x="6" y="16"/>
                  <a:pt x="5" y="18"/>
                  <a:pt x="5" y="19"/>
                </a:cubicBezTo>
                <a:cubicBezTo>
                  <a:pt x="5" y="19"/>
                  <a:pt x="5" y="19"/>
                  <a:pt x="6" y="19"/>
                </a:cubicBezTo>
                <a:cubicBezTo>
                  <a:pt x="7" y="18"/>
                  <a:pt x="7" y="18"/>
                  <a:pt x="7" y="18"/>
                </a:cubicBezTo>
                <a:cubicBezTo>
                  <a:pt x="8" y="17"/>
                  <a:pt x="9" y="18"/>
                  <a:pt x="10" y="18"/>
                </a:cubicBezTo>
                <a:cubicBezTo>
                  <a:pt x="10" y="18"/>
                  <a:pt x="11" y="19"/>
                  <a:pt x="11" y="19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7"/>
                  <a:pt x="14" y="17"/>
                  <a:pt x="14" y="17"/>
                </a:cubicBezTo>
                <a:cubicBezTo>
                  <a:pt x="16" y="17"/>
                  <a:pt x="17" y="18"/>
                  <a:pt x="18" y="19"/>
                </a:cubicBezTo>
                <a:cubicBezTo>
                  <a:pt x="19" y="20"/>
                  <a:pt x="19" y="22"/>
                  <a:pt x="19" y="23"/>
                </a:cubicBezTo>
                <a:cubicBezTo>
                  <a:pt x="19" y="24"/>
                  <a:pt x="20" y="25"/>
                  <a:pt x="20" y="26"/>
                </a:cubicBezTo>
                <a:cubicBezTo>
                  <a:pt x="21" y="27"/>
                  <a:pt x="23" y="30"/>
                  <a:pt x="23" y="32"/>
                </a:cubicBezTo>
                <a:cubicBezTo>
                  <a:pt x="23" y="33"/>
                  <a:pt x="23" y="34"/>
                  <a:pt x="22" y="3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6" name="Freeform 618"/>
          <p:cNvSpPr>
            <a:spLocks/>
          </p:cNvSpPr>
          <p:nvPr/>
        </p:nvSpPr>
        <p:spPr bwMode="auto">
          <a:xfrm>
            <a:off x="8047456" y="4539921"/>
            <a:ext cx="208200" cy="135454"/>
          </a:xfrm>
          <a:custGeom>
            <a:avLst/>
            <a:gdLst>
              <a:gd name="T0" fmla="*/ 0 w 37"/>
              <a:gd name="T1" fmla="*/ 19 h 26"/>
              <a:gd name="T2" fmla="*/ 7 w 37"/>
              <a:gd name="T3" fmla="*/ 16 h 26"/>
              <a:gd name="T4" fmla="*/ 12 w 37"/>
              <a:gd name="T5" fmla="*/ 15 h 26"/>
              <a:gd name="T6" fmla="*/ 16 w 37"/>
              <a:gd name="T7" fmla="*/ 9 h 26"/>
              <a:gd name="T8" fmla="*/ 19 w 37"/>
              <a:gd name="T9" fmla="*/ 11 h 26"/>
              <a:gd name="T10" fmla="*/ 20 w 37"/>
              <a:gd name="T11" fmla="*/ 8 h 26"/>
              <a:gd name="T12" fmla="*/ 22 w 37"/>
              <a:gd name="T13" fmla="*/ 10 h 26"/>
              <a:gd name="T14" fmla="*/ 27 w 37"/>
              <a:gd name="T15" fmla="*/ 0 h 26"/>
              <a:gd name="T16" fmla="*/ 27 w 37"/>
              <a:gd name="T17" fmla="*/ 1 h 26"/>
              <a:gd name="T18" fmla="*/ 29 w 37"/>
              <a:gd name="T19" fmla="*/ 0 h 26"/>
              <a:gd name="T20" fmla="*/ 31 w 37"/>
              <a:gd name="T21" fmla="*/ 4 h 26"/>
              <a:gd name="T22" fmla="*/ 32 w 37"/>
              <a:gd name="T23" fmla="*/ 4 h 26"/>
              <a:gd name="T24" fmla="*/ 32 w 37"/>
              <a:gd name="T25" fmla="*/ 5 h 26"/>
              <a:gd name="T26" fmla="*/ 37 w 37"/>
              <a:gd name="T27" fmla="*/ 7 h 26"/>
              <a:gd name="T28" fmla="*/ 33 w 37"/>
              <a:gd name="T29" fmla="*/ 8 h 26"/>
              <a:gd name="T30" fmla="*/ 34 w 37"/>
              <a:gd name="T31" fmla="*/ 10 h 26"/>
              <a:gd name="T32" fmla="*/ 25 w 37"/>
              <a:gd name="T33" fmla="*/ 10 h 26"/>
              <a:gd name="T34" fmla="*/ 19 w 37"/>
              <a:gd name="T35" fmla="*/ 20 h 26"/>
              <a:gd name="T36" fmla="*/ 8 w 37"/>
              <a:gd name="T37" fmla="*/ 23 h 26"/>
              <a:gd name="T38" fmla="*/ 0 w 37"/>
              <a:gd name="T39" fmla="*/ 19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7" h="26">
                <a:moveTo>
                  <a:pt x="0" y="19"/>
                </a:moveTo>
                <a:cubicBezTo>
                  <a:pt x="3" y="23"/>
                  <a:pt x="6" y="19"/>
                  <a:pt x="7" y="16"/>
                </a:cubicBezTo>
                <a:cubicBezTo>
                  <a:pt x="8" y="15"/>
                  <a:pt x="11" y="16"/>
                  <a:pt x="12" y="15"/>
                </a:cubicBezTo>
                <a:cubicBezTo>
                  <a:pt x="14" y="13"/>
                  <a:pt x="16" y="11"/>
                  <a:pt x="16" y="9"/>
                </a:cubicBezTo>
                <a:cubicBezTo>
                  <a:pt x="17" y="10"/>
                  <a:pt x="18" y="10"/>
                  <a:pt x="19" y="11"/>
                </a:cubicBezTo>
                <a:cubicBezTo>
                  <a:pt x="19" y="10"/>
                  <a:pt x="20" y="9"/>
                  <a:pt x="20" y="8"/>
                </a:cubicBezTo>
                <a:cubicBezTo>
                  <a:pt x="21" y="9"/>
                  <a:pt x="22" y="9"/>
                  <a:pt x="22" y="10"/>
                </a:cubicBezTo>
                <a:cubicBezTo>
                  <a:pt x="20" y="7"/>
                  <a:pt x="25" y="3"/>
                  <a:pt x="27" y="0"/>
                </a:cubicBezTo>
                <a:cubicBezTo>
                  <a:pt x="27" y="0"/>
                  <a:pt x="27" y="1"/>
                  <a:pt x="27" y="1"/>
                </a:cubicBezTo>
                <a:cubicBezTo>
                  <a:pt x="28" y="1"/>
                  <a:pt x="28" y="0"/>
                  <a:pt x="29" y="0"/>
                </a:cubicBezTo>
                <a:cubicBezTo>
                  <a:pt x="30" y="1"/>
                  <a:pt x="31" y="2"/>
                  <a:pt x="31" y="4"/>
                </a:cubicBezTo>
                <a:cubicBezTo>
                  <a:pt x="31" y="4"/>
                  <a:pt x="32" y="4"/>
                  <a:pt x="32" y="4"/>
                </a:cubicBezTo>
                <a:cubicBezTo>
                  <a:pt x="32" y="4"/>
                  <a:pt x="32" y="5"/>
                  <a:pt x="32" y="5"/>
                </a:cubicBezTo>
                <a:cubicBezTo>
                  <a:pt x="34" y="5"/>
                  <a:pt x="36" y="6"/>
                  <a:pt x="37" y="7"/>
                </a:cubicBezTo>
                <a:cubicBezTo>
                  <a:pt x="36" y="8"/>
                  <a:pt x="35" y="8"/>
                  <a:pt x="33" y="8"/>
                </a:cubicBezTo>
                <a:cubicBezTo>
                  <a:pt x="34" y="8"/>
                  <a:pt x="34" y="9"/>
                  <a:pt x="34" y="10"/>
                </a:cubicBezTo>
                <a:cubicBezTo>
                  <a:pt x="31" y="11"/>
                  <a:pt x="29" y="10"/>
                  <a:pt x="25" y="10"/>
                </a:cubicBezTo>
                <a:cubicBezTo>
                  <a:pt x="21" y="10"/>
                  <a:pt x="21" y="17"/>
                  <a:pt x="19" y="20"/>
                </a:cubicBezTo>
                <a:cubicBezTo>
                  <a:pt x="16" y="24"/>
                  <a:pt x="12" y="20"/>
                  <a:pt x="8" y="23"/>
                </a:cubicBezTo>
                <a:cubicBezTo>
                  <a:pt x="4" y="26"/>
                  <a:pt x="0" y="22"/>
                  <a:pt x="0" y="1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7" name="Freeform 619"/>
          <p:cNvSpPr>
            <a:spLocks noEditPoints="1"/>
          </p:cNvSpPr>
          <p:nvPr/>
        </p:nvSpPr>
        <p:spPr bwMode="auto">
          <a:xfrm>
            <a:off x="8034444" y="4521450"/>
            <a:ext cx="230973" cy="150847"/>
          </a:xfrm>
          <a:custGeom>
            <a:avLst/>
            <a:gdLst>
              <a:gd name="T0" fmla="*/ 1 w 41"/>
              <a:gd name="T1" fmla="*/ 22 h 28"/>
              <a:gd name="T2" fmla="*/ 2 w 41"/>
              <a:gd name="T3" fmla="*/ 21 h 28"/>
              <a:gd name="T4" fmla="*/ 8 w 41"/>
              <a:gd name="T5" fmla="*/ 19 h 28"/>
              <a:gd name="T6" fmla="*/ 14 w 41"/>
              <a:gd name="T7" fmla="*/ 17 h 28"/>
              <a:gd name="T8" fmla="*/ 18 w 41"/>
              <a:gd name="T9" fmla="*/ 12 h 28"/>
              <a:gd name="T10" fmla="*/ 19 w 41"/>
              <a:gd name="T11" fmla="*/ 12 h 28"/>
              <a:gd name="T12" fmla="*/ 21 w 41"/>
              <a:gd name="T13" fmla="*/ 13 h 28"/>
              <a:gd name="T14" fmla="*/ 21 w 41"/>
              <a:gd name="T15" fmla="*/ 11 h 28"/>
              <a:gd name="T16" fmla="*/ 23 w 41"/>
              <a:gd name="T17" fmla="*/ 10 h 28"/>
              <a:gd name="T18" fmla="*/ 28 w 41"/>
              <a:gd name="T19" fmla="*/ 2 h 28"/>
              <a:gd name="T20" fmla="*/ 30 w 41"/>
              <a:gd name="T21" fmla="*/ 2 h 28"/>
              <a:gd name="T22" fmla="*/ 32 w 41"/>
              <a:gd name="T23" fmla="*/ 3 h 28"/>
              <a:gd name="T24" fmla="*/ 34 w 41"/>
              <a:gd name="T25" fmla="*/ 6 h 28"/>
              <a:gd name="T26" fmla="*/ 35 w 41"/>
              <a:gd name="T27" fmla="*/ 7 h 28"/>
              <a:gd name="T28" fmla="*/ 40 w 41"/>
              <a:gd name="T29" fmla="*/ 9 h 28"/>
              <a:gd name="T30" fmla="*/ 40 w 41"/>
              <a:gd name="T31" fmla="*/ 10 h 28"/>
              <a:gd name="T32" fmla="*/ 37 w 41"/>
              <a:gd name="T33" fmla="*/ 12 h 28"/>
              <a:gd name="T34" fmla="*/ 37 w 41"/>
              <a:gd name="T35" fmla="*/ 14 h 28"/>
              <a:gd name="T36" fmla="*/ 28 w 41"/>
              <a:gd name="T37" fmla="*/ 14 h 28"/>
              <a:gd name="T38" fmla="*/ 24 w 41"/>
              <a:gd name="T39" fmla="*/ 19 h 28"/>
              <a:gd name="T40" fmla="*/ 17 w 41"/>
              <a:gd name="T41" fmla="*/ 26 h 28"/>
              <a:gd name="T42" fmla="*/ 13 w 41"/>
              <a:gd name="T43" fmla="*/ 26 h 28"/>
              <a:gd name="T44" fmla="*/ 7 w 41"/>
              <a:gd name="T45" fmla="*/ 28 h 28"/>
              <a:gd name="T46" fmla="*/ 9 w 41"/>
              <a:gd name="T47" fmla="*/ 25 h 28"/>
              <a:gd name="T48" fmla="*/ 15 w 41"/>
              <a:gd name="T49" fmla="*/ 24 h 28"/>
              <a:gd name="T50" fmla="*/ 20 w 41"/>
              <a:gd name="T51" fmla="*/ 23 h 28"/>
              <a:gd name="T52" fmla="*/ 27 w 41"/>
              <a:gd name="T53" fmla="*/ 12 h 28"/>
              <a:gd name="T54" fmla="*/ 31 w 41"/>
              <a:gd name="T55" fmla="*/ 12 h 28"/>
              <a:gd name="T56" fmla="*/ 35 w 41"/>
              <a:gd name="T57" fmla="*/ 12 h 28"/>
              <a:gd name="T58" fmla="*/ 32 w 41"/>
              <a:gd name="T59" fmla="*/ 10 h 28"/>
              <a:gd name="T60" fmla="*/ 37 w 41"/>
              <a:gd name="T61" fmla="*/ 10 h 28"/>
              <a:gd name="T62" fmla="*/ 33 w 41"/>
              <a:gd name="T63" fmla="*/ 9 h 28"/>
              <a:gd name="T64" fmla="*/ 33 w 41"/>
              <a:gd name="T65" fmla="*/ 8 h 28"/>
              <a:gd name="T66" fmla="*/ 32 w 41"/>
              <a:gd name="T67" fmla="*/ 7 h 28"/>
              <a:gd name="T68" fmla="*/ 31 w 41"/>
              <a:gd name="T69" fmla="*/ 4 h 28"/>
              <a:gd name="T70" fmla="*/ 28 w 41"/>
              <a:gd name="T71" fmla="*/ 7 h 28"/>
              <a:gd name="T72" fmla="*/ 28 w 41"/>
              <a:gd name="T73" fmla="*/ 6 h 28"/>
              <a:gd name="T74" fmla="*/ 23 w 41"/>
              <a:gd name="T75" fmla="*/ 13 h 28"/>
              <a:gd name="T76" fmla="*/ 22 w 41"/>
              <a:gd name="T77" fmla="*/ 13 h 28"/>
              <a:gd name="T78" fmla="*/ 21 w 41"/>
              <a:gd name="T79" fmla="*/ 17 h 28"/>
              <a:gd name="T80" fmla="*/ 19 w 41"/>
              <a:gd name="T81" fmla="*/ 14 h 28"/>
              <a:gd name="T82" fmla="*/ 16 w 41"/>
              <a:gd name="T83" fmla="*/ 17 h 28"/>
              <a:gd name="T84" fmla="*/ 12 w 41"/>
              <a:gd name="T85" fmla="*/ 19 h 28"/>
              <a:gd name="T86" fmla="*/ 4 w 41"/>
              <a:gd name="T87" fmla="*/ 25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1" h="28">
                <a:moveTo>
                  <a:pt x="7" y="28"/>
                </a:moveTo>
                <a:cubicBezTo>
                  <a:pt x="4" y="28"/>
                  <a:pt x="1" y="25"/>
                  <a:pt x="1" y="22"/>
                </a:cubicBezTo>
                <a:cubicBezTo>
                  <a:pt x="0" y="19"/>
                  <a:pt x="0" y="19"/>
                  <a:pt x="0" y="19"/>
                </a:cubicBezTo>
                <a:cubicBezTo>
                  <a:pt x="2" y="21"/>
                  <a:pt x="2" y="21"/>
                  <a:pt x="2" y="21"/>
                </a:cubicBezTo>
                <a:cubicBezTo>
                  <a:pt x="3" y="22"/>
                  <a:pt x="4" y="23"/>
                  <a:pt x="5" y="23"/>
                </a:cubicBezTo>
                <a:cubicBezTo>
                  <a:pt x="6" y="23"/>
                  <a:pt x="7" y="21"/>
                  <a:pt x="8" y="19"/>
                </a:cubicBezTo>
                <a:cubicBezTo>
                  <a:pt x="9" y="18"/>
                  <a:pt x="10" y="17"/>
                  <a:pt x="12" y="17"/>
                </a:cubicBezTo>
                <a:cubicBezTo>
                  <a:pt x="12" y="17"/>
                  <a:pt x="13" y="17"/>
                  <a:pt x="14" y="17"/>
                </a:cubicBezTo>
                <a:cubicBezTo>
                  <a:pt x="14" y="17"/>
                  <a:pt x="14" y="16"/>
                  <a:pt x="15" y="16"/>
                </a:cubicBezTo>
                <a:cubicBezTo>
                  <a:pt x="16" y="15"/>
                  <a:pt x="17" y="13"/>
                  <a:pt x="18" y="12"/>
                </a:cubicBezTo>
                <a:cubicBezTo>
                  <a:pt x="18" y="10"/>
                  <a:pt x="18" y="10"/>
                  <a:pt x="18" y="10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2"/>
                  <a:pt x="20" y="12"/>
                  <a:pt x="20" y="12"/>
                </a:cubicBezTo>
                <a:cubicBezTo>
                  <a:pt x="20" y="12"/>
                  <a:pt x="20" y="13"/>
                  <a:pt x="21" y="13"/>
                </a:cubicBezTo>
                <a:cubicBezTo>
                  <a:pt x="21" y="13"/>
                  <a:pt x="21" y="12"/>
                  <a:pt x="21" y="12"/>
                </a:cubicBezTo>
                <a:cubicBezTo>
                  <a:pt x="21" y="12"/>
                  <a:pt x="21" y="11"/>
                  <a:pt x="21" y="11"/>
                </a:cubicBezTo>
                <a:cubicBezTo>
                  <a:pt x="22" y="9"/>
                  <a:pt x="22" y="9"/>
                  <a:pt x="22" y="9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8"/>
                  <a:pt x="25" y="6"/>
                  <a:pt x="27" y="5"/>
                </a:cubicBezTo>
                <a:cubicBezTo>
                  <a:pt x="27" y="4"/>
                  <a:pt x="28" y="3"/>
                  <a:pt x="28" y="2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2"/>
                  <a:pt x="30" y="2"/>
                  <a:pt x="30" y="2"/>
                </a:cubicBezTo>
                <a:cubicBezTo>
                  <a:pt x="31" y="2"/>
                  <a:pt x="31" y="2"/>
                  <a:pt x="31" y="2"/>
                </a:cubicBezTo>
                <a:cubicBezTo>
                  <a:pt x="32" y="3"/>
                  <a:pt x="32" y="3"/>
                  <a:pt x="32" y="3"/>
                </a:cubicBezTo>
                <a:cubicBezTo>
                  <a:pt x="33" y="4"/>
                  <a:pt x="34" y="4"/>
                  <a:pt x="34" y="6"/>
                </a:cubicBezTo>
                <a:cubicBezTo>
                  <a:pt x="34" y="6"/>
                  <a:pt x="34" y="6"/>
                  <a:pt x="34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7"/>
                  <a:pt x="35" y="7"/>
                  <a:pt x="35" y="7"/>
                </a:cubicBezTo>
                <a:cubicBezTo>
                  <a:pt x="37" y="7"/>
                  <a:pt x="38" y="8"/>
                  <a:pt x="39" y="8"/>
                </a:cubicBezTo>
                <a:cubicBezTo>
                  <a:pt x="39" y="8"/>
                  <a:pt x="39" y="9"/>
                  <a:pt x="40" y="9"/>
                </a:cubicBezTo>
                <a:cubicBezTo>
                  <a:pt x="41" y="10"/>
                  <a:pt x="41" y="10"/>
                  <a:pt x="41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1"/>
                  <a:pt x="38" y="12"/>
                  <a:pt x="37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8" y="13"/>
                  <a:pt x="38" y="13"/>
                  <a:pt x="38" y="13"/>
                </a:cubicBezTo>
                <a:cubicBezTo>
                  <a:pt x="37" y="14"/>
                  <a:pt x="37" y="14"/>
                  <a:pt x="37" y="14"/>
                </a:cubicBezTo>
                <a:cubicBezTo>
                  <a:pt x="35" y="15"/>
                  <a:pt x="33" y="15"/>
                  <a:pt x="31" y="14"/>
                </a:cubicBezTo>
                <a:cubicBezTo>
                  <a:pt x="30" y="14"/>
                  <a:pt x="29" y="14"/>
                  <a:pt x="28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6" y="14"/>
                  <a:pt x="25" y="16"/>
                  <a:pt x="24" y="19"/>
                </a:cubicBezTo>
                <a:cubicBezTo>
                  <a:pt x="23" y="21"/>
                  <a:pt x="23" y="23"/>
                  <a:pt x="22" y="24"/>
                </a:cubicBezTo>
                <a:cubicBezTo>
                  <a:pt x="20" y="26"/>
                  <a:pt x="18" y="26"/>
                  <a:pt x="17" y="26"/>
                </a:cubicBezTo>
                <a:cubicBezTo>
                  <a:pt x="16" y="26"/>
                  <a:pt x="16" y="26"/>
                  <a:pt x="15" y="26"/>
                </a:cubicBezTo>
                <a:cubicBezTo>
                  <a:pt x="15" y="26"/>
                  <a:pt x="14" y="26"/>
                  <a:pt x="13" y="26"/>
                </a:cubicBezTo>
                <a:cubicBezTo>
                  <a:pt x="12" y="26"/>
                  <a:pt x="11" y="26"/>
                  <a:pt x="10" y="27"/>
                </a:cubicBezTo>
                <a:cubicBezTo>
                  <a:pt x="9" y="27"/>
                  <a:pt x="8" y="28"/>
                  <a:pt x="7" y="28"/>
                </a:cubicBezTo>
                <a:close/>
                <a:moveTo>
                  <a:pt x="4" y="25"/>
                </a:moveTo>
                <a:cubicBezTo>
                  <a:pt x="6" y="26"/>
                  <a:pt x="8" y="26"/>
                  <a:pt x="9" y="25"/>
                </a:cubicBezTo>
                <a:cubicBezTo>
                  <a:pt x="10" y="24"/>
                  <a:pt x="12" y="24"/>
                  <a:pt x="13" y="24"/>
                </a:cubicBezTo>
                <a:cubicBezTo>
                  <a:pt x="14" y="24"/>
                  <a:pt x="15" y="24"/>
                  <a:pt x="15" y="24"/>
                </a:cubicBezTo>
                <a:cubicBezTo>
                  <a:pt x="16" y="24"/>
                  <a:pt x="17" y="24"/>
                  <a:pt x="17" y="24"/>
                </a:cubicBezTo>
                <a:cubicBezTo>
                  <a:pt x="18" y="24"/>
                  <a:pt x="19" y="24"/>
                  <a:pt x="20" y="23"/>
                </a:cubicBezTo>
                <a:cubicBezTo>
                  <a:pt x="21" y="22"/>
                  <a:pt x="21" y="20"/>
                  <a:pt x="22" y="19"/>
                </a:cubicBezTo>
                <a:cubicBezTo>
                  <a:pt x="23" y="16"/>
                  <a:pt x="24" y="12"/>
                  <a:pt x="27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9" y="12"/>
                  <a:pt x="30" y="12"/>
                  <a:pt x="31" y="12"/>
                </a:cubicBezTo>
                <a:cubicBezTo>
                  <a:pt x="32" y="13"/>
                  <a:pt x="34" y="13"/>
                  <a:pt x="3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12"/>
                  <a:pt x="35" y="12"/>
                  <a:pt x="34" y="12"/>
                </a:cubicBezTo>
                <a:cubicBezTo>
                  <a:pt x="32" y="10"/>
                  <a:pt x="32" y="10"/>
                  <a:pt x="32" y="10"/>
                </a:cubicBezTo>
                <a:cubicBezTo>
                  <a:pt x="35" y="10"/>
                  <a:pt x="35" y="10"/>
                  <a:pt x="35" y="10"/>
                </a:cubicBezTo>
                <a:cubicBezTo>
                  <a:pt x="36" y="10"/>
                  <a:pt x="37" y="10"/>
                  <a:pt x="37" y="10"/>
                </a:cubicBezTo>
                <a:cubicBezTo>
                  <a:pt x="36" y="9"/>
                  <a:pt x="35" y="9"/>
                  <a:pt x="35" y="9"/>
                </a:cubicBezTo>
                <a:cubicBezTo>
                  <a:pt x="33" y="9"/>
                  <a:pt x="33" y="9"/>
                  <a:pt x="33" y="9"/>
                </a:cubicBezTo>
                <a:cubicBezTo>
                  <a:pt x="33" y="8"/>
                  <a:pt x="33" y="8"/>
                  <a:pt x="33" y="8"/>
                </a:cubicBezTo>
                <a:cubicBezTo>
                  <a:pt x="33" y="8"/>
                  <a:pt x="33" y="8"/>
                  <a:pt x="3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6"/>
                  <a:pt x="32" y="5"/>
                  <a:pt x="31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30" y="5"/>
                  <a:pt x="30" y="5"/>
                  <a:pt x="30" y="5"/>
                </a:cubicBezTo>
                <a:cubicBezTo>
                  <a:pt x="28" y="7"/>
                  <a:pt x="28" y="7"/>
                  <a:pt x="28" y="7"/>
                </a:cubicBezTo>
                <a:cubicBezTo>
                  <a:pt x="28" y="6"/>
                  <a:pt x="28" y="6"/>
                  <a:pt x="28" y="6"/>
                </a:cubicBezTo>
                <a:cubicBezTo>
                  <a:pt x="28" y="6"/>
                  <a:pt x="28" y="6"/>
                  <a:pt x="28" y="6"/>
                </a:cubicBezTo>
                <a:cubicBezTo>
                  <a:pt x="26" y="8"/>
                  <a:pt x="24" y="11"/>
                  <a:pt x="25" y="12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2" y="13"/>
                  <a:pt x="22" y="13"/>
                </a:cubicBezTo>
                <a:cubicBezTo>
                  <a:pt x="22" y="14"/>
                  <a:pt x="22" y="14"/>
                  <a:pt x="22" y="15"/>
                </a:cubicBezTo>
                <a:cubicBezTo>
                  <a:pt x="21" y="17"/>
                  <a:pt x="21" y="17"/>
                  <a:pt x="21" y="17"/>
                </a:cubicBezTo>
                <a:cubicBezTo>
                  <a:pt x="20" y="15"/>
                  <a:pt x="20" y="15"/>
                  <a:pt x="20" y="15"/>
                </a:cubicBezTo>
                <a:cubicBezTo>
                  <a:pt x="20" y="15"/>
                  <a:pt x="19" y="14"/>
                  <a:pt x="19" y="14"/>
                </a:cubicBezTo>
                <a:cubicBezTo>
                  <a:pt x="19" y="14"/>
                  <a:pt x="19" y="14"/>
                  <a:pt x="19" y="14"/>
                </a:cubicBezTo>
                <a:cubicBezTo>
                  <a:pt x="18" y="15"/>
                  <a:pt x="17" y="16"/>
                  <a:pt x="16" y="17"/>
                </a:cubicBezTo>
                <a:cubicBezTo>
                  <a:pt x="16" y="18"/>
                  <a:pt x="15" y="18"/>
                  <a:pt x="15" y="18"/>
                </a:cubicBezTo>
                <a:cubicBezTo>
                  <a:pt x="14" y="19"/>
                  <a:pt x="13" y="19"/>
                  <a:pt x="12" y="19"/>
                </a:cubicBezTo>
                <a:cubicBezTo>
                  <a:pt x="11" y="19"/>
                  <a:pt x="10" y="19"/>
                  <a:pt x="10" y="20"/>
                </a:cubicBezTo>
                <a:cubicBezTo>
                  <a:pt x="9" y="22"/>
                  <a:pt x="7" y="25"/>
                  <a:pt x="4" y="2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8" name="Freeform 620"/>
          <p:cNvSpPr>
            <a:spLocks/>
          </p:cNvSpPr>
          <p:nvPr/>
        </p:nvSpPr>
        <p:spPr bwMode="auto">
          <a:xfrm>
            <a:off x="7832750" y="4543000"/>
            <a:ext cx="97594" cy="107748"/>
          </a:xfrm>
          <a:custGeom>
            <a:avLst/>
            <a:gdLst>
              <a:gd name="T0" fmla="*/ 8 w 17"/>
              <a:gd name="T1" fmla="*/ 2 h 20"/>
              <a:gd name="T2" fmla="*/ 13 w 17"/>
              <a:gd name="T3" fmla="*/ 9 h 20"/>
              <a:gd name="T4" fmla="*/ 14 w 17"/>
              <a:gd name="T5" fmla="*/ 14 h 20"/>
              <a:gd name="T6" fmla="*/ 16 w 17"/>
              <a:gd name="T7" fmla="*/ 20 h 20"/>
              <a:gd name="T8" fmla="*/ 0 w 17"/>
              <a:gd name="T9" fmla="*/ 0 h 20"/>
              <a:gd name="T10" fmla="*/ 4 w 17"/>
              <a:gd name="T11" fmla="*/ 4 h 20"/>
              <a:gd name="T12" fmla="*/ 8 w 17"/>
              <a:gd name="T13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" h="20">
                <a:moveTo>
                  <a:pt x="8" y="2"/>
                </a:moveTo>
                <a:cubicBezTo>
                  <a:pt x="12" y="3"/>
                  <a:pt x="13" y="6"/>
                  <a:pt x="13" y="9"/>
                </a:cubicBezTo>
                <a:cubicBezTo>
                  <a:pt x="13" y="11"/>
                  <a:pt x="13" y="13"/>
                  <a:pt x="14" y="14"/>
                </a:cubicBezTo>
                <a:cubicBezTo>
                  <a:pt x="15" y="16"/>
                  <a:pt x="17" y="18"/>
                  <a:pt x="16" y="20"/>
                </a:cubicBezTo>
                <a:cubicBezTo>
                  <a:pt x="5" y="19"/>
                  <a:pt x="2" y="10"/>
                  <a:pt x="0" y="0"/>
                </a:cubicBezTo>
                <a:cubicBezTo>
                  <a:pt x="3" y="0"/>
                  <a:pt x="4" y="1"/>
                  <a:pt x="4" y="4"/>
                </a:cubicBezTo>
                <a:cubicBezTo>
                  <a:pt x="6" y="3"/>
                  <a:pt x="7" y="3"/>
                  <a:pt x="8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49" name="Freeform 621"/>
          <p:cNvSpPr>
            <a:spLocks noEditPoints="1"/>
          </p:cNvSpPr>
          <p:nvPr/>
        </p:nvSpPr>
        <p:spPr bwMode="auto">
          <a:xfrm>
            <a:off x="7829498" y="4539921"/>
            <a:ext cx="104100" cy="116983"/>
          </a:xfrm>
          <a:custGeom>
            <a:avLst/>
            <a:gdLst>
              <a:gd name="T0" fmla="*/ 17 w 19"/>
              <a:gd name="T1" fmla="*/ 22 h 22"/>
              <a:gd name="T2" fmla="*/ 17 w 19"/>
              <a:gd name="T3" fmla="*/ 22 h 22"/>
              <a:gd name="T4" fmla="*/ 0 w 19"/>
              <a:gd name="T5" fmla="*/ 1 h 22"/>
              <a:gd name="T6" fmla="*/ 0 w 19"/>
              <a:gd name="T7" fmla="*/ 0 h 22"/>
              <a:gd name="T8" fmla="*/ 1 w 19"/>
              <a:gd name="T9" fmla="*/ 0 h 22"/>
              <a:gd name="T10" fmla="*/ 6 w 19"/>
              <a:gd name="T11" fmla="*/ 3 h 22"/>
              <a:gd name="T12" fmla="*/ 7 w 19"/>
              <a:gd name="T13" fmla="*/ 3 h 22"/>
              <a:gd name="T14" fmla="*/ 9 w 19"/>
              <a:gd name="T15" fmla="*/ 2 h 22"/>
              <a:gd name="T16" fmla="*/ 9 w 19"/>
              <a:gd name="T17" fmla="*/ 2 h 22"/>
              <a:gd name="T18" fmla="*/ 10 w 19"/>
              <a:gd name="T19" fmla="*/ 2 h 22"/>
              <a:gd name="T20" fmla="*/ 15 w 19"/>
              <a:gd name="T21" fmla="*/ 10 h 22"/>
              <a:gd name="T22" fmla="*/ 15 w 19"/>
              <a:gd name="T23" fmla="*/ 11 h 22"/>
              <a:gd name="T24" fmla="*/ 16 w 19"/>
              <a:gd name="T25" fmla="*/ 15 h 22"/>
              <a:gd name="T26" fmla="*/ 16 w 19"/>
              <a:gd name="T27" fmla="*/ 16 h 22"/>
              <a:gd name="T28" fmla="*/ 18 w 19"/>
              <a:gd name="T29" fmla="*/ 22 h 22"/>
              <a:gd name="T30" fmla="*/ 17 w 19"/>
              <a:gd name="T31" fmla="*/ 22 h 22"/>
              <a:gd name="T32" fmla="*/ 3 w 19"/>
              <a:gd name="T33" fmla="*/ 2 h 22"/>
              <a:gd name="T34" fmla="*/ 16 w 19"/>
              <a:gd name="T35" fmla="*/ 20 h 22"/>
              <a:gd name="T36" fmla="*/ 15 w 19"/>
              <a:gd name="T37" fmla="*/ 17 h 22"/>
              <a:gd name="T38" fmla="*/ 14 w 19"/>
              <a:gd name="T39" fmla="*/ 16 h 22"/>
              <a:gd name="T40" fmla="*/ 13 w 19"/>
              <a:gd name="T41" fmla="*/ 11 h 22"/>
              <a:gd name="T42" fmla="*/ 13 w 19"/>
              <a:gd name="T43" fmla="*/ 10 h 22"/>
              <a:gd name="T44" fmla="*/ 9 w 19"/>
              <a:gd name="T45" fmla="*/ 4 h 22"/>
              <a:gd name="T46" fmla="*/ 8 w 19"/>
              <a:gd name="T47" fmla="*/ 5 h 22"/>
              <a:gd name="T48" fmla="*/ 6 w 19"/>
              <a:gd name="T49" fmla="*/ 6 h 22"/>
              <a:gd name="T50" fmla="*/ 5 w 19"/>
              <a:gd name="T51" fmla="*/ 6 h 22"/>
              <a:gd name="T52" fmla="*/ 4 w 19"/>
              <a:gd name="T53" fmla="*/ 5 h 22"/>
              <a:gd name="T54" fmla="*/ 3 w 19"/>
              <a:gd name="T55" fmla="*/ 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" h="22">
                <a:moveTo>
                  <a:pt x="17" y="22"/>
                </a:moveTo>
                <a:cubicBezTo>
                  <a:pt x="17" y="22"/>
                  <a:pt x="17" y="22"/>
                  <a:pt x="17" y="22"/>
                </a:cubicBezTo>
                <a:cubicBezTo>
                  <a:pt x="5" y="21"/>
                  <a:pt x="2" y="11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4" y="0"/>
                  <a:pt x="6" y="1"/>
                  <a:pt x="6" y="3"/>
                </a:cubicBezTo>
                <a:cubicBezTo>
                  <a:pt x="6" y="3"/>
                  <a:pt x="7" y="3"/>
                  <a:pt x="7" y="3"/>
                </a:cubicBezTo>
                <a:cubicBezTo>
                  <a:pt x="7" y="3"/>
                  <a:pt x="8" y="2"/>
                  <a:pt x="9" y="2"/>
                </a:cubicBezTo>
                <a:cubicBezTo>
                  <a:pt x="9" y="2"/>
                  <a:pt x="9" y="2"/>
                  <a:pt x="9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3" y="3"/>
                  <a:pt x="15" y="6"/>
                  <a:pt x="15" y="10"/>
                </a:cubicBezTo>
                <a:cubicBezTo>
                  <a:pt x="15" y="10"/>
                  <a:pt x="15" y="11"/>
                  <a:pt x="15" y="11"/>
                </a:cubicBezTo>
                <a:cubicBezTo>
                  <a:pt x="15" y="13"/>
                  <a:pt x="15" y="14"/>
                  <a:pt x="16" y="15"/>
                </a:cubicBezTo>
                <a:cubicBezTo>
                  <a:pt x="16" y="15"/>
                  <a:pt x="16" y="16"/>
                  <a:pt x="16" y="16"/>
                </a:cubicBezTo>
                <a:cubicBezTo>
                  <a:pt x="18" y="18"/>
                  <a:pt x="19" y="19"/>
                  <a:pt x="18" y="22"/>
                </a:cubicBezTo>
                <a:lnTo>
                  <a:pt x="17" y="22"/>
                </a:lnTo>
                <a:close/>
                <a:moveTo>
                  <a:pt x="3" y="2"/>
                </a:moveTo>
                <a:cubicBezTo>
                  <a:pt x="4" y="11"/>
                  <a:pt x="7" y="19"/>
                  <a:pt x="16" y="20"/>
                </a:cubicBezTo>
                <a:cubicBezTo>
                  <a:pt x="16" y="19"/>
                  <a:pt x="16" y="18"/>
                  <a:pt x="15" y="17"/>
                </a:cubicBezTo>
                <a:cubicBezTo>
                  <a:pt x="14" y="17"/>
                  <a:pt x="14" y="16"/>
                  <a:pt x="14" y="16"/>
                </a:cubicBezTo>
                <a:cubicBezTo>
                  <a:pt x="13" y="14"/>
                  <a:pt x="13" y="13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9"/>
                  <a:pt x="13" y="5"/>
                  <a:pt x="9" y="4"/>
                </a:cubicBezTo>
                <a:cubicBezTo>
                  <a:pt x="9" y="4"/>
                  <a:pt x="8" y="4"/>
                  <a:pt x="8" y="5"/>
                </a:cubicBezTo>
                <a:cubicBezTo>
                  <a:pt x="7" y="5"/>
                  <a:pt x="7" y="5"/>
                  <a:pt x="6" y="6"/>
                </a:cubicBezTo>
                <a:cubicBezTo>
                  <a:pt x="5" y="6"/>
                  <a:pt x="5" y="6"/>
                  <a:pt x="5" y="6"/>
                </a:cubicBezTo>
                <a:cubicBezTo>
                  <a:pt x="4" y="5"/>
                  <a:pt x="4" y="5"/>
                  <a:pt x="4" y="5"/>
                </a:cubicBezTo>
                <a:cubicBezTo>
                  <a:pt x="4" y="3"/>
                  <a:pt x="4" y="3"/>
                  <a:pt x="3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0" name="Freeform 622"/>
          <p:cNvSpPr>
            <a:spLocks/>
          </p:cNvSpPr>
          <p:nvPr/>
        </p:nvSpPr>
        <p:spPr bwMode="auto">
          <a:xfrm>
            <a:off x="7390325" y="4022733"/>
            <a:ext cx="178923" cy="95434"/>
          </a:xfrm>
          <a:custGeom>
            <a:avLst/>
            <a:gdLst>
              <a:gd name="T0" fmla="*/ 4 w 32"/>
              <a:gd name="T1" fmla="*/ 0 h 18"/>
              <a:gd name="T2" fmla="*/ 5 w 32"/>
              <a:gd name="T3" fmla="*/ 1 h 18"/>
              <a:gd name="T4" fmla="*/ 5 w 32"/>
              <a:gd name="T5" fmla="*/ 0 h 18"/>
              <a:gd name="T6" fmla="*/ 12 w 32"/>
              <a:gd name="T7" fmla="*/ 3 h 18"/>
              <a:gd name="T8" fmla="*/ 16 w 32"/>
              <a:gd name="T9" fmla="*/ 4 h 18"/>
              <a:gd name="T10" fmla="*/ 18 w 32"/>
              <a:gd name="T11" fmla="*/ 7 h 18"/>
              <a:gd name="T12" fmla="*/ 22 w 32"/>
              <a:gd name="T13" fmla="*/ 9 h 18"/>
              <a:gd name="T14" fmla="*/ 32 w 32"/>
              <a:gd name="T15" fmla="*/ 11 h 18"/>
              <a:gd name="T16" fmla="*/ 28 w 32"/>
              <a:gd name="T17" fmla="*/ 17 h 18"/>
              <a:gd name="T18" fmla="*/ 21 w 32"/>
              <a:gd name="T19" fmla="*/ 16 h 18"/>
              <a:gd name="T20" fmla="*/ 17 w 32"/>
              <a:gd name="T21" fmla="*/ 13 h 18"/>
              <a:gd name="T22" fmla="*/ 11 w 32"/>
              <a:gd name="T23" fmla="*/ 13 h 18"/>
              <a:gd name="T24" fmla="*/ 4 w 32"/>
              <a:gd name="T25" fmla="*/ 9 h 18"/>
              <a:gd name="T26" fmla="*/ 0 w 32"/>
              <a:gd name="T27" fmla="*/ 5 h 18"/>
              <a:gd name="T28" fmla="*/ 4 w 32"/>
              <a:gd name="T2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" h="18">
                <a:moveTo>
                  <a:pt x="4" y="0"/>
                </a:moveTo>
                <a:cubicBezTo>
                  <a:pt x="4" y="0"/>
                  <a:pt x="5" y="1"/>
                  <a:pt x="5" y="1"/>
                </a:cubicBezTo>
                <a:cubicBezTo>
                  <a:pt x="5" y="1"/>
                  <a:pt x="5" y="0"/>
                  <a:pt x="5" y="0"/>
                </a:cubicBezTo>
                <a:cubicBezTo>
                  <a:pt x="8" y="0"/>
                  <a:pt x="9" y="1"/>
                  <a:pt x="12" y="3"/>
                </a:cubicBezTo>
                <a:cubicBezTo>
                  <a:pt x="14" y="4"/>
                  <a:pt x="13" y="7"/>
                  <a:pt x="16" y="4"/>
                </a:cubicBezTo>
                <a:cubicBezTo>
                  <a:pt x="16" y="6"/>
                  <a:pt x="16" y="7"/>
                  <a:pt x="18" y="7"/>
                </a:cubicBezTo>
                <a:cubicBezTo>
                  <a:pt x="21" y="8"/>
                  <a:pt x="19" y="8"/>
                  <a:pt x="22" y="9"/>
                </a:cubicBezTo>
                <a:cubicBezTo>
                  <a:pt x="24" y="10"/>
                  <a:pt x="28" y="12"/>
                  <a:pt x="32" y="11"/>
                </a:cubicBezTo>
                <a:cubicBezTo>
                  <a:pt x="31" y="14"/>
                  <a:pt x="32" y="17"/>
                  <a:pt x="28" y="17"/>
                </a:cubicBezTo>
                <a:cubicBezTo>
                  <a:pt x="26" y="18"/>
                  <a:pt x="24" y="16"/>
                  <a:pt x="21" y="16"/>
                </a:cubicBezTo>
                <a:cubicBezTo>
                  <a:pt x="19" y="15"/>
                  <a:pt x="19" y="14"/>
                  <a:pt x="17" y="13"/>
                </a:cubicBezTo>
                <a:cubicBezTo>
                  <a:pt x="15" y="12"/>
                  <a:pt x="13" y="13"/>
                  <a:pt x="11" y="13"/>
                </a:cubicBezTo>
                <a:cubicBezTo>
                  <a:pt x="9" y="12"/>
                  <a:pt x="6" y="10"/>
                  <a:pt x="4" y="9"/>
                </a:cubicBezTo>
                <a:cubicBezTo>
                  <a:pt x="2" y="8"/>
                  <a:pt x="0" y="7"/>
                  <a:pt x="0" y="5"/>
                </a:cubicBezTo>
                <a:cubicBezTo>
                  <a:pt x="1" y="3"/>
                  <a:pt x="2" y="1"/>
                  <a:pt x="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1" name="Freeform 623"/>
          <p:cNvSpPr>
            <a:spLocks noEditPoints="1"/>
          </p:cNvSpPr>
          <p:nvPr/>
        </p:nvSpPr>
        <p:spPr bwMode="auto">
          <a:xfrm>
            <a:off x="7387073" y="4019655"/>
            <a:ext cx="188681" cy="98512"/>
          </a:xfrm>
          <a:custGeom>
            <a:avLst/>
            <a:gdLst>
              <a:gd name="T0" fmla="*/ 29 w 34"/>
              <a:gd name="T1" fmla="*/ 19 h 19"/>
              <a:gd name="T2" fmla="*/ 24 w 34"/>
              <a:gd name="T3" fmla="*/ 18 h 19"/>
              <a:gd name="T4" fmla="*/ 22 w 34"/>
              <a:gd name="T5" fmla="*/ 18 h 19"/>
              <a:gd name="T6" fmla="*/ 19 w 34"/>
              <a:gd name="T7" fmla="*/ 16 h 19"/>
              <a:gd name="T8" fmla="*/ 17 w 34"/>
              <a:gd name="T9" fmla="*/ 15 h 19"/>
              <a:gd name="T10" fmla="*/ 15 w 34"/>
              <a:gd name="T11" fmla="*/ 15 h 19"/>
              <a:gd name="T12" fmla="*/ 12 w 34"/>
              <a:gd name="T13" fmla="*/ 15 h 19"/>
              <a:gd name="T14" fmla="*/ 7 w 34"/>
              <a:gd name="T15" fmla="*/ 12 h 19"/>
              <a:gd name="T16" fmla="*/ 5 w 34"/>
              <a:gd name="T17" fmla="*/ 11 h 19"/>
              <a:gd name="T18" fmla="*/ 3 w 34"/>
              <a:gd name="T19" fmla="*/ 10 h 19"/>
              <a:gd name="T20" fmla="*/ 0 w 34"/>
              <a:gd name="T21" fmla="*/ 6 h 19"/>
              <a:gd name="T22" fmla="*/ 5 w 34"/>
              <a:gd name="T23" fmla="*/ 0 h 19"/>
              <a:gd name="T24" fmla="*/ 5 w 34"/>
              <a:gd name="T25" fmla="*/ 0 h 19"/>
              <a:gd name="T26" fmla="*/ 5 w 34"/>
              <a:gd name="T27" fmla="*/ 0 h 19"/>
              <a:gd name="T28" fmla="*/ 5 w 34"/>
              <a:gd name="T29" fmla="*/ 0 h 19"/>
              <a:gd name="T30" fmla="*/ 6 w 34"/>
              <a:gd name="T31" fmla="*/ 0 h 19"/>
              <a:gd name="T32" fmla="*/ 13 w 34"/>
              <a:gd name="T33" fmla="*/ 3 h 19"/>
              <a:gd name="T34" fmla="*/ 15 w 34"/>
              <a:gd name="T35" fmla="*/ 5 h 19"/>
              <a:gd name="T36" fmla="*/ 16 w 34"/>
              <a:gd name="T37" fmla="*/ 5 h 19"/>
              <a:gd name="T38" fmla="*/ 17 w 34"/>
              <a:gd name="T39" fmla="*/ 5 h 19"/>
              <a:gd name="T40" fmla="*/ 19 w 34"/>
              <a:gd name="T41" fmla="*/ 3 h 19"/>
              <a:gd name="T42" fmla="*/ 18 w 34"/>
              <a:gd name="T43" fmla="*/ 6 h 19"/>
              <a:gd name="T44" fmla="*/ 18 w 34"/>
              <a:gd name="T45" fmla="*/ 7 h 19"/>
              <a:gd name="T46" fmla="*/ 19 w 34"/>
              <a:gd name="T47" fmla="*/ 7 h 19"/>
              <a:gd name="T48" fmla="*/ 22 w 34"/>
              <a:gd name="T49" fmla="*/ 9 h 19"/>
              <a:gd name="T50" fmla="*/ 23 w 34"/>
              <a:gd name="T51" fmla="*/ 9 h 19"/>
              <a:gd name="T52" fmla="*/ 30 w 34"/>
              <a:gd name="T53" fmla="*/ 11 h 19"/>
              <a:gd name="T54" fmla="*/ 32 w 34"/>
              <a:gd name="T55" fmla="*/ 11 h 19"/>
              <a:gd name="T56" fmla="*/ 34 w 34"/>
              <a:gd name="T57" fmla="*/ 10 h 19"/>
              <a:gd name="T58" fmla="*/ 34 w 34"/>
              <a:gd name="T59" fmla="*/ 12 h 19"/>
              <a:gd name="T60" fmla="*/ 34 w 34"/>
              <a:gd name="T61" fmla="*/ 14 h 19"/>
              <a:gd name="T62" fmla="*/ 30 w 34"/>
              <a:gd name="T63" fmla="*/ 19 h 19"/>
              <a:gd name="T64" fmla="*/ 29 w 34"/>
              <a:gd name="T65" fmla="*/ 19 h 19"/>
              <a:gd name="T66" fmla="*/ 16 w 34"/>
              <a:gd name="T67" fmla="*/ 13 h 19"/>
              <a:gd name="T68" fmla="*/ 18 w 34"/>
              <a:gd name="T69" fmla="*/ 13 h 19"/>
              <a:gd name="T70" fmla="*/ 20 w 34"/>
              <a:gd name="T71" fmla="*/ 15 h 19"/>
              <a:gd name="T72" fmla="*/ 23 w 34"/>
              <a:gd name="T73" fmla="*/ 16 h 19"/>
              <a:gd name="T74" fmla="*/ 25 w 34"/>
              <a:gd name="T75" fmla="*/ 16 h 19"/>
              <a:gd name="T76" fmla="*/ 29 w 34"/>
              <a:gd name="T77" fmla="*/ 17 h 19"/>
              <a:gd name="T78" fmla="*/ 32 w 34"/>
              <a:gd name="T79" fmla="*/ 14 h 19"/>
              <a:gd name="T80" fmla="*/ 32 w 34"/>
              <a:gd name="T81" fmla="*/ 13 h 19"/>
              <a:gd name="T82" fmla="*/ 22 w 34"/>
              <a:gd name="T83" fmla="*/ 11 h 19"/>
              <a:gd name="T84" fmla="*/ 20 w 34"/>
              <a:gd name="T85" fmla="*/ 9 h 19"/>
              <a:gd name="T86" fmla="*/ 19 w 34"/>
              <a:gd name="T87" fmla="*/ 9 h 19"/>
              <a:gd name="T88" fmla="*/ 16 w 34"/>
              <a:gd name="T89" fmla="*/ 8 h 19"/>
              <a:gd name="T90" fmla="*/ 16 w 34"/>
              <a:gd name="T91" fmla="*/ 7 h 19"/>
              <a:gd name="T92" fmla="*/ 13 w 34"/>
              <a:gd name="T93" fmla="*/ 6 h 19"/>
              <a:gd name="T94" fmla="*/ 12 w 34"/>
              <a:gd name="T95" fmla="*/ 4 h 19"/>
              <a:gd name="T96" fmla="*/ 7 w 34"/>
              <a:gd name="T97" fmla="*/ 2 h 19"/>
              <a:gd name="T98" fmla="*/ 7 w 34"/>
              <a:gd name="T99" fmla="*/ 4 h 19"/>
              <a:gd name="T100" fmla="*/ 5 w 34"/>
              <a:gd name="T101" fmla="*/ 2 h 19"/>
              <a:gd name="T102" fmla="*/ 2 w 34"/>
              <a:gd name="T103" fmla="*/ 6 h 19"/>
              <a:gd name="T104" fmla="*/ 4 w 34"/>
              <a:gd name="T105" fmla="*/ 8 h 19"/>
              <a:gd name="T106" fmla="*/ 6 w 34"/>
              <a:gd name="T107" fmla="*/ 9 h 19"/>
              <a:gd name="T108" fmla="*/ 8 w 34"/>
              <a:gd name="T109" fmla="*/ 10 h 19"/>
              <a:gd name="T110" fmla="*/ 12 w 34"/>
              <a:gd name="T111" fmla="*/ 13 h 19"/>
              <a:gd name="T112" fmla="*/ 15 w 34"/>
              <a:gd name="T113" fmla="*/ 13 h 19"/>
              <a:gd name="T114" fmla="*/ 16 w 34"/>
              <a:gd name="T115" fmla="*/ 13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4" h="19">
                <a:moveTo>
                  <a:pt x="29" y="19"/>
                </a:moveTo>
                <a:cubicBezTo>
                  <a:pt x="27" y="19"/>
                  <a:pt x="26" y="19"/>
                  <a:pt x="24" y="18"/>
                </a:cubicBezTo>
                <a:cubicBezTo>
                  <a:pt x="23" y="18"/>
                  <a:pt x="23" y="18"/>
                  <a:pt x="22" y="18"/>
                </a:cubicBezTo>
                <a:cubicBezTo>
                  <a:pt x="21" y="17"/>
                  <a:pt x="20" y="17"/>
                  <a:pt x="19" y="16"/>
                </a:cubicBezTo>
                <a:cubicBezTo>
                  <a:pt x="19" y="16"/>
                  <a:pt x="18" y="15"/>
                  <a:pt x="17" y="15"/>
                </a:cubicBezTo>
                <a:cubicBezTo>
                  <a:pt x="17" y="15"/>
                  <a:pt x="16" y="15"/>
                  <a:pt x="15" y="15"/>
                </a:cubicBezTo>
                <a:cubicBezTo>
                  <a:pt x="14" y="15"/>
                  <a:pt x="12" y="15"/>
                  <a:pt x="12" y="15"/>
                </a:cubicBezTo>
                <a:cubicBezTo>
                  <a:pt x="10" y="14"/>
                  <a:pt x="8" y="13"/>
                  <a:pt x="7" y="12"/>
                </a:cubicBezTo>
                <a:cubicBezTo>
                  <a:pt x="6" y="12"/>
                  <a:pt x="5" y="11"/>
                  <a:pt x="5" y="11"/>
                </a:cubicBezTo>
                <a:cubicBezTo>
                  <a:pt x="4" y="10"/>
                  <a:pt x="4" y="10"/>
                  <a:pt x="3" y="10"/>
                </a:cubicBezTo>
                <a:cubicBezTo>
                  <a:pt x="2" y="9"/>
                  <a:pt x="0" y="8"/>
                  <a:pt x="0" y="6"/>
                </a:cubicBezTo>
                <a:cubicBezTo>
                  <a:pt x="1" y="3"/>
                  <a:pt x="2" y="2"/>
                  <a:pt x="5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0"/>
                  <a:pt x="5" y="0"/>
                  <a:pt x="5" y="0"/>
                </a:cubicBezTo>
                <a:cubicBezTo>
                  <a:pt x="6" y="0"/>
                  <a:pt x="6" y="0"/>
                  <a:pt x="6" y="0"/>
                </a:cubicBezTo>
                <a:cubicBezTo>
                  <a:pt x="9" y="0"/>
                  <a:pt x="11" y="1"/>
                  <a:pt x="13" y="3"/>
                </a:cubicBezTo>
                <a:cubicBezTo>
                  <a:pt x="14" y="3"/>
                  <a:pt x="15" y="4"/>
                  <a:pt x="15" y="5"/>
                </a:cubicBezTo>
                <a:cubicBezTo>
                  <a:pt x="15" y="5"/>
                  <a:pt x="15" y="5"/>
                  <a:pt x="16" y="5"/>
                </a:cubicBezTo>
                <a:cubicBezTo>
                  <a:pt x="16" y="5"/>
                  <a:pt x="16" y="5"/>
                  <a:pt x="17" y="5"/>
                </a:cubicBezTo>
                <a:cubicBezTo>
                  <a:pt x="19" y="3"/>
                  <a:pt x="19" y="3"/>
                  <a:pt x="19" y="3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7"/>
                  <a:pt x="18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7"/>
                  <a:pt x="21" y="8"/>
                  <a:pt x="22" y="9"/>
                </a:cubicBezTo>
                <a:cubicBezTo>
                  <a:pt x="22" y="9"/>
                  <a:pt x="22" y="9"/>
                  <a:pt x="23" y="9"/>
                </a:cubicBezTo>
                <a:cubicBezTo>
                  <a:pt x="25" y="10"/>
                  <a:pt x="28" y="11"/>
                  <a:pt x="30" y="11"/>
                </a:cubicBezTo>
                <a:cubicBezTo>
                  <a:pt x="31" y="11"/>
                  <a:pt x="32" y="11"/>
                  <a:pt x="32" y="11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2"/>
                  <a:pt x="34" y="12"/>
                  <a:pt x="34" y="12"/>
                </a:cubicBezTo>
                <a:cubicBezTo>
                  <a:pt x="34" y="12"/>
                  <a:pt x="34" y="13"/>
                  <a:pt x="34" y="14"/>
                </a:cubicBezTo>
                <a:cubicBezTo>
                  <a:pt x="34" y="16"/>
                  <a:pt x="33" y="19"/>
                  <a:pt x="30" y="19"/>
                </a:cubicBezTo>
                <a:cubicBezTo>
                  <a:pt x="29" y="19"/>
                  <a:pt x="29" y="19"/>
                  <a:pt x="29" y="19"/>
                </a:cubicBezTo>
                <a:close/>
                <a:moveTo>
                  <a:pt x="16" y="13"/>
                </a:moveTo>
                <a:cubicBezTo>
                  <a:pt x="17" y="13"/>
                  <a:pt x="18" y="13"/>
                  <a:pt x="18" y="13"/>
                </a:cubicBezTo>
                <a:cubicBezTo>
                  <a:pt x="19" y="13"/>
                  <a:pt x="20" y="14"/>
                  <a:pt x="20" y="15"/>
                </a:cubicBezTo>
                <a:cubicBezTo>
                  <a:pt x="21" y="15"/>
                  <a:pt x="22" y="16"/>
                  <a:pt x="23" y="16"/>
                </a:cubicBezTo>
                <a:cubicBezTo>
                  <a:pt x="23" y="16"/>
                  <a:pt x="24" y="16"/>
                  <a:pt x="25" y="16"/>
                </a:cubicBezTo>
                <a:cubicBezTo>
                  <a:pt x="26" y="17"/>
                  <a:pt x="28" y="17"/>
                  <a:pt x="29" y="17"/>
                </a:cubicBezTo>
                <a:cubicBezTo>
                  <a:pt x="31" y="17"/>
                  <a:pt x="32" y="16"/>
                  <a:pt x="32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28" y="13"/>
                  <a:pt x="25" y="12"/>
                  <a:pt x="22" y="11"/>
                </a:cubicBezTo>
                <a:cubicBezTo>
                  <a:pt x="21" y="11"/>
                  <a:pt x="20" y="10"/>
                  <a:pt x="20" y="9"/>
                </a:cubicBezTo>
                <a:cubicBezTo>
                  <a:pt x="20" y="9"/>
                  <a:pt x="20" y="9"/>
                  <a:pt x="19" y="9"/>
                </a:cubicBezTo>
                <a:cubicBezTo>
                  <a:pt x="18" y="9"/>
                  <a:pt x="17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5" y="8"/>
                  <a:pt x="14" y="6"/>
                  <a:pt x="13" y="6"/>
                </a:cubicBezTo>
                <a:cubicBezTo>
                  <a:pt x="13" y="5"/>
                  <a:pt x="13" y="5"/>
                  <a:pt x="12" y="4"/>
                </a:cubicBezTo>
                <a:cubicBezTo>
                  <a:pt x="10" y="3"/>
                  <a:pt x="9" y="2"/>
                  <a:pt x="7" y="2"/>
                </a:cubicBezTo>
                <a:cubicBezTo>
                  <a:pt x="7" y="4"/>
                  <a:pt x="7" y="4"/>
                  <a:pt x="7" y="4"/>
                </a:cubicBezTo>
                <a:cubicBezTo>
                  <a:pt x="5" y="2"/>
                  <a:pt x="5" y="2"/>
                  <a:pt x="5" y="2"/>
                </a:cubicBezTo>
                <a:cubicBezTo>
                  <a:pt x="3" y="3"/>
                  <a:pt x="3" y="4"/>
                  <a:pt x="2" y="6"/>
                </a:cubicBezTo>
                <a:cubicBezTo>
                  <a:pt x="2" y="7"/>
                  <a:pt x="2" y="7"/>
                  <a:pt x="4" y="8"/>
                </a:cubicBezTo>
                <a:cubicBezTo>
                  <a:pt x="5" y="8"/>
                  <a:pt x="5" y="9"/>
                  <a:pt x="6" y="9"/>
                </a:cubicBezTo>
                <a:cubicBezTo>
                  <a:pt x="6" y="9"/>
                  <a:pt x="7" y="10"/>
                  <a:pt x="8" y="10"/>
                </a:cubicBezTo>
                <a:cubicBezTo>
                  <a:pt x="9" y="11"/>
                  <a:pt x="11" y="12"/>
                  <a:pt x="12" y="13"/>
                </a:cubicBezTo>
                <a:cubicBezTo>
                  <a:pt x="13" y="13"/>
                  <a:pt x="14" y="13"/>
                  <a:pt x="15" y="13"/>
                </a:cubicBezTo>
                <a:cubicBezTo>
                  <a:pt x="15" y="13"/>
                  <a:pt x="16" y="13"/>
                  <a:pt x="16" y="1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2" name="Freeform 624"/>
          <p:cNvSpPr>
            <a:spLocks/>
          </p:cNvSpPr>
          <p:nvPr/>
        </p:nvSpPr>
        <p:spPr bwMode="auto">
          <a:xfrm>
            <a:off x="7914079" y="4650747"/>
            <a:ext cx="3254" cy="6157"/>
          </a:xfrm>
          <a:custGeom>
            <a:avLst/>
            <a:gdLst>
              <a:gd name="T0" fmla="*/ 1 w 1"/>
              <a:gd name="T1" fmla="*/ 0 h 1"/>
              <a:gd name="T2" fmla="*/ 0 w 1"/>
              <a:gd name="T3" fmla="*/ 1 h 1"/>
              <a:gd name="T4" fmla="*/ 1 w 1"/>
              <a:gd name="T5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1">
                <a:moveTo>
                  <a:pt x="1" y="0"/>
                </a:moveTo>
                <a:cubicBezTo>
                  <a:pt x="1" y="0"/>
                  <a:pt x="1" y="0"/>
                  <a:pt x="0" y="1"/>
                </a:cubicBezTo>
                <a:cubicBezTo>
                  <a:pt x="1" y="1"/>
                  <a:pt x="1" y="0"/>
                  <a:pt x="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3" name="Freeform 625"/>
          <p:cNvSpPr>
            <a:spLocks/>
          </p:cNvSpPr>
          <p:nvPr/>
        </p:nvSpPr>
        <p:spPr bwMode="auto">
          <a:xfrm>
            <a:off x="7907573" y="4644590"/>
            <a:ext cx="61810" cy="15393"/>
          </a:xfrm>
          <a:custGeom>
            <a:avLst/>
            <a:gdLst>
              <a:gd name="T0" fmla="*/ 0 w 11"/>
              <a:gd name="T1" fmla="*/ 3 h 3"/>
              <a:gd name="T2" fmla="*/ 0 w 11"/>
              <a:gd name="T3" fmla="*/ 1 h 3"/>
              <a:gd name="T4" fmla="*/ 2 w 11"/>
              <a:gd name="T5" fmla="*/ 0 h 3"/>
              <a:gd name="T6" fmla="*/ 2 w 11"/>
              <a:gd name="T7" fmla="*/ 0 h 3"/>
              <a:gd name="T8" fmla="*/ 11 w 11"/>
              <a:gd name="T9" fmla="*/ 0 h 3"/>
              <a:gd name="T10" fmla="*/ 3 w 11"/>
              <a:gd name="T11" fmla="*/ 2 h 3"/>
              <a:gd name="T12" fmla="*/ 2 w 11"/>
              <a:gd name="T13" fmla="*/ 2 h 3"/>
              <a:gd name="T14" fmla="*/ 0 w 11"/>
              <a:gd name="T15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" h="3">
                <a:moveTo>
                  <a:pt x="0" y="3"/>
                </a:moveTo>
                <a:cubicBezTo>
                  <a:pt x="0" y="1"/>
                  <a:pt x="0" y="1"/>
                  <a:pt x="0" y="1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3" y="2"/>
                  <a:pt x="3" y="2"/>
                  <a:pt x="3" y="2"/>
                </a:cubicBezTo>
                <a:cubicBezTo>
                  <a:pt x="2" y="2"/>
                  <a:pt x="2" y="2"/>
                  <a:pt x="2" y="2"/>
                </a:cubicBezTo>
                <a:lnTo>
                  <a:pt x="0" y="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4" name="Freeform 626"/>
          <p:cNvSpPr>
            <a:spLocks/>
          </p:cNvSpPr>
          <p:nvPr/>
        </p:nvSpPr>
        <p:spPr bwMode="auto">
          <a:xfrm>
            <a:off x="7777448" y="4241307"/>
            <a:ext cx="178923" cy="323243"/>
          </a:xfrm>
          <a:custGeom>
            <a:avLst/>
            <a:gdLst>
              <a:gd name="T0" fmla="*/ 30 w 32"/>
              <a:gd name="T1" fmla="*/ 27 h 61"/>
              <a:gd name="T2" fmla="*/ 19 w 32"/>
              <a:gd name="T3" fmla="*/ 28 h 61"/>
              <a:gd name="T4" fmla="*/ 21 w 32"/>
              <a:gd name="T5" fmla="*/ 37 h 61"/>
              <a:gd name="T6" fmla="*/ 16 w 32"/>
              <a:gd name="T7" fmla="*/ 33 h 61"/>
              <a:gd name="T8" fmla="*/ 13 w 32"/>
              <a:gd name="T9" fmla="*/ 33 h 61"/>
              <a:gd name="T10" fmla="*/ 12 w 32"/>
              <a:gd name="T11" fmla="*/ 30 h 61"/>
              <a:gd name="T12" fmla="*/ 9 w 32"/>
              <a:gd name="T13" fmla="*/ 35 h 61"/>
              <a:gd name="T14" fmla="*/ 6 w 32"/>
              <a:gd name="T15" fmla="*/ 42 h 61"/>
              <a:gd name="T16" fmla="*/ 7 w 32"/>
              <a:gd name="T17" fmla="*/ 46 h 61"/>
              <a:gd name="T18" fmla="*/ 9 w 32"/>
              <a:gd name="T19" fmla="*/ 47 h 61"/>
              <a:gd name="T20" fmla="*/ 12 w 32"/>
              <a:gd name="T21" fmla="*/ 54 h 61"/>
              <a:gd name="T22" fmla="*/ 17 w 32"/>
              <a:gd name="T23" fmla="*/ 57 h 61"/>
              <a:gd name="T24" fmla="*/ 14 w 32"/>
              <a:gd name="T25" fmla="*/ 61 h 61"/>
              <a:gd name="T26" fmla="*/ 10 w 32"/>
              <a:gd name="T27" fmla="*/ 57 h 61"/>
              <a:gd name="T28" fmla="*/ 10 w 32"/>
              <a:gd name="T29" fmla="*/ 58 h 61"/>
              <a:gd name="T30" fmla="*/ 3 w 32"/>
              <a:gd name="T31" fmla="*/ 51 h 61"/>
              <a:gd name="T32" fmla="*/ 4 w 32"/>
              <a:gd name="T33" fmla="*/ 43 h 61"/>
              <a:gd name="T34" fmla="*/ 8 w 32"/>
              <a:gd name="T35" fmla="*/ 36 h 61"/>
              <a:gd name="T36" fmla="*/ 6 w 32"/>
              <a:gd name="T37" fmla="*/ 28 h 61"/>
              <a:gd name="T38" fmla="*/ 3 w 32"/>
              <a:gd name="T39" fmla="*/ 23 h 61"/>
              <a:gd name="T40" fmla="*/ 4 w 32"/>
              <a:gd name="T41" fmla="*/ 17 h 61"/>
              <a:gd name="T42" fmla="*/ 0 w 32"/>
              <a:gd name="T43" fmla="*/ 10 h 61"/>
              <a:gd name="T44" fmla="*/ 10 w 32"/>
              <a:gd name="T45" fmla="*/ 0 h 61"/>
              <a:gd name="T46" fmla="*/ 13 w 32"/>
              <a:gd name="T47" fmla="*/ 5 h 61"/>
              <a:gd name="T48" fmla="*/ 13 w 32"/>
              <a:gd name="T49" fmla="*/ 13 h 61"/>
              <a:gd name="T50" fmla="*/ 16 w 32"/>
              <a:gd name="T51" fmla="*/ 11 h 61"/>
              <a:gd name="T52" fmla="*/ 20 w 32"/>
              <a:gd name="T53" fmla="*/ 11 h 61"/>
              <a:gd name="T54" fmla="*/ 26 w 32"/>
              <a:gd name="T55" fmla="*/ 12 h 61"/>
              <a:gd name="T56" fmla="*/ 29 w 32"/>
              <a:gd name="T57" fmla="*/ 19 h 61"/>
              <a:gd name="T58" fmla="*/ 30 w 32"/>
              <a:gd name="T59" fmla="*/ 27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" h="61">
                <a:moveTo>
                  <a:pt x="30" y="27"/>
                </a:moveTo>
                <a:cubicBezTo>
                  <a:pt x="26" y="26"/>
                  <a:pt x="22" y="25"/>
                  <a:pt x="19" y="28"/>
                </a:cubicBezTo>
                <a:cubicBezTo>
                  <a:pt x="17" y="33"/>
                  <a:pt x="21" y="34"/>
                  <a:pt x="21" y="37"/>
                </a:cubicBezTo>
                <a:cubicBezTo>
                  <a:pt x="20" y="36"/>
                  <a:pt x="18" y="33"/>
                  <a:pt x="16" y="33"/>
                </a:cubicBezTo>
                <a:cubicBezTo>
                  <a:pt x="15" y="33"/>
                  <a:pt x="13" y="34"/>
                  <a:pt x="13" y="33"/>
                </a:cubicBezTo>
                <a:cubicBezTo>
                  <a:pt x="13" y="32"/>
                  <a:pt x="13" y="30"/>
                  <a:pt x="12" y="30"/>
                </a:cubicBezTo>
                <a:cubicBezTo>
                  <a:pt x="9" y="29"/>
                  <a:pt x="9" y="31"/>
                  <a:pt x="9" y="35"/>
                </a:cubicBezTo>
                <a:cubicBezTo>
                  <a:pt x="9" y="37"/>
                  <a:pt x="7" y="40"/>
                  <a:pt x="6" y="42"/>
                </a:cubicBezTo>
                <a:cubicBezTo>
                  <a:pt x="6" y="44"/>
                  <a:pt x="7" y="45"/>
                  <a:pt x="7" y="46"/>
                </a:cubicBezTo>
                <a:cubicBezTo>
                  <a:pt x="7" y="48"/>
                  <a:pt x="8" y="46"/>
                  <a:pt x="9" y="47"/>
                </a:cubicBezTo>
                <a:cubicBezTo>
                  <a:pt x="10" y="49"/>
                  <a:pt x="10" y="52"/>
                  <a:pt x="12" y="54"/>
                </a:cubicBezTo>
                <a:cubicBezTo>
                  <a:pt x="13" y="56"/>
                  <a:pt x="15" y="55"/>
                  <a:pt x="17" y="57"/>
                </a:cubicBezTo>
                <a:cubicBezTo>
                  <a:pt x="19" y="60"/>
                  <a:pt x="16" y="60"/>
                  <a:pt x="14" y="61"/>
                </a:cubicBezTo>
                <a:cubicBezTo>
                  <a:pt x="14" y="58"/>
                  <a:pt x="13" y="57"/>
                  <a:pt x="10" y="57"/>
                </a:cubicBezTo>
                <a:cubicBezTo>
                  <a:pt x="10" y="57"/>
                  <a:pt x="10" y="57"/>
                  <a:pt x="10" y="58"/>
                </a:cubicBezTo>
                <a:cubicBezTo>
                  <a:pt x="9" y="56"/>
                  <a:pt x="6" y="50"/>
                  <a:pt x="3" y="51"/>
                </a:cubicBezTo>
                <a:cubicBezTo>
                  <a:pt x="3" y="48"/>
                  <a:pt x="4" y="46"/>
                  <a:pt x="4" y="43"/>
                </a:cubicBezTo>
                <a:cubicBezTo>
                  <a:pt x="5" y="42"/>
                  <a:pt x="8" y="36"/>
                  <a:pt x="8" y="36"/>
                </a:cubicBezTo>
                <a:cubicBezTo>
                  <a:pt x="7" y="33"/>
                  <a:pt x="6" y="31"/>
                  <a:pt x="6" y="28"/>
                </a:cubicBezTo>
                <a:cubicBezTo>
                  <a:pt x="6" y="26"/>
                  <a:pt x="2" y="26"/>
                  <a:pt x="3" y="23"/>
                </a:cubicBezTo>
                <a:cubicBezTo>
                  <a:pt x="5" y="19"/>
                  <a:pt x="4" y="20"/>
                  <a:pt x="4" y="17"/>
                </a:cubicBezTo>
                <a:cubicBezTo>
                  <a:pt x="3" y="14"/>
                  <a:pt x="1" y="13"/>
                  <a:pt x="0" y="10"/>
                </a:cubicBezTo>
                <a:cubicBezTo>
                  <a:pt x="0" y="4"/>
                  <a:pt x="7" y="5"/>
                  <a:pt x="10" y="0"/>
                </a:cubicBezTo>
                <a:cubicBezTo>
                  <a:pt x="11" y="2"/>
                  <a:pt x="11" y="4"/>
                  <a:pt x="13" y="5"/>
                </a:cubicBezTo>
                <a:cubicBezTo>
                  <a:pt x="15" y="5"/>
                  <a:pt x="13" y="12"/>
                  <a:pt x="13" y="13"/>
                </a:cubicBezTo>
                <a:cubicBezTo>
                  <a:pt x="14" y="12"/>
                  <a:pt x="15" y="12"/>
                  <a:pt x="16" y="11"/>
                </a:cubicBezTo>
                <a:cubicBezTo>
                  <a:pt x="18" y="10"/>
                  <a:pt x="19" y="12"/>
                  <a:pt x="20" y="11"/>
                </a:cubicBezTo>
                <a:cubicBezTo>
                  <a:pt x="23" y="10"/>
                  <a:pt x="23" y="9"/>
                  <a:pt x="26" y="12"/>
                </a:cubicBezTo>
                <a:cubicBezTo>
                  <a:pt x="28" y="14"/>
                  <a:pt x="27" y="17"/>
                  <a:pt x="29" y="19"/>
                </a:cubicBezTo>
                <a:cubicBezTo>
                  <a:pt x="30" y="21"/>
                  <a:pt x="32" y="24"/>
                  <a:pt x="30" y="2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5" name="Freeform 627"/>
          <p:cNvSpPr>
            <a:spLocks noEditPoints="1"/>
          </p:cNvSpPr>
          <p:nvPr/>
        </p:nvSpPr>
        <p:spPr bwMode="auto">
          <a:xfrm>
            <a:off x="7770941" y="4232071"/>
            <a:ext cx="185429" cy="338635"/>
          </a:xfrm>
          <a:custGeom>
            <a:avLst/>
            <a:gdLst>
              <a:gd name="T0" fmla="*/ 14 w 33"/>
              <a:gd name="T1" fmla="*/ 63 h 64"/>
              <a:gd name="T2" fmla="*/ 13 w 33"/>
              <a:gd name="T3" fmla="*/ 63 h 64"/>
              <a:gd name="T4" fmla="*/ 9 w 33"/>
              <a:gd name="T5" fmla="*/ 58 h 64"/>
              <a:gd name="T6" fmla="*/ 3 w 33"/>
              <a:gd name="T7" fmla="*/ 54 h 64"/>
              <a:gd name="T8" fmla="*/ 4 w 33"/>
              <a:gd name="T9" fmla="*/ 45 h 64"/>
              <a:gd name="T10" fmla="*/ 6 w 33"/>
              <a:gd name="T11" fmla="*/ 42 h 64"/>
              <a:gd name="T12" fmla="*/ 6 w 33"/>
              <a:gd name="T13" fmla="*/ 30 h 64"/>
              <a:gd name="T14" fmla="*/ 3 w 33"/>
              <a:gd name="T15" fmla="*/ 25 h 64"/>
              <a:gd name="T16" fmla="*/ 4 w 33"/>
              <a:gd name="T17" fmla="*/ 19 h 64"/>
              <a:gd name="T18" fmla="*/ 0 w 33"/>
              <a:gd name="T19" fmla="*/ 12 h 64"/>
              <a:gd name="T20" fmla="*/ 11 w 33"/>
              <a:gd name="T21" fmla="*/ 2 h 64"/>
              <a:gd name="T22" fmla="*/ 12 w 33"/>
              <a:gd name="T23" fmla="*/ 2 h 64"/>
              <a:gd name="T24" fmla="*/ 15 w 33"/>
              <a:gd name="T25" fmla="*/ 6 h 64"/>
              <a:gd name="T26" fmla="*/ 16 w 33"/>
              <a:gd name="T27" fmla="*/ 13 h 64"/>
              <a:gd name="T28" fmla="*/ 20 w 33"/>
              <a:gd name="T29" fmla="*/ 12 h 64"/>
              <a:gd name="T30" fmla="*/ 22 w 33"/>
              <a:gd name="T31" fmla="*/ 12 h 64"/>
              <a:gd name="T32" fmla="*/ 28 w 33"/>
              <a:gd name="T33" fmla="*/ 13 h 64"/>
              <a:gd name="T34" fmla="*/ 30 w 33"/>
              <a:gd name="T35" fmla="*/ 20 h 64"/>
              <a:gd name="T36" fmla="*/ 31 w 33"/>
              <a:gd name="T37" fmla="*/ 29 h 64"/>
              <a:gd name="T38" fmla="*/ 31 w 33"/>
              <a:gd name="T39" fmla="*/ 29 h 64"/>
              <a:gd name="T40" fmla="*/ 26 w 33"/>
              <a:gd name="T41" fmla="*/ 29 h 64"/>
              <a:gd name="T42" fmla="*/ 22 w 33"/>
              <a:gd name="T43" fmla="*/ 35 h 64"/>
              <a:gd name="T44" fmla="*/ 22 w 33"/>
              <a:gd name="T45" fmla="*/ 43 h 64"/>
              <a:gd name="T46" fmla="*/ 17 w 33"/>
              <a:gd name="T47" fmla="*/ 36 h 64"/>
              <a:gd name="T48" fmla="*/ 15 w 33"/>
              <a:gd name="T49" fmla="*/ 36 h 64"/>
              <a:gd name="T50" fmla="*/ 13 w 33"/>
              <a:gd name="T51" fmla="*/ 34 h 64"/>
              <a:gd name="T52" fmla="*/ 12 w 33"/>
              <a:gd name="T53" fmla="*/ 33 h 64"/>
              <a:gd name="T54" fmla="*/ 11 w 33"/>
              <a:gd name="T55" fmla="*/ 37 h 64"/>
              <a:gd name="T56" fmla="*/ 8 w 33"/>
              <a:gd name="T57" fmla="*/ 45 h 64"/>
              <a:gd name="T58" fmla="*/ 9 w 33"/>
              <a:gd name="T59" fmla="*/ 48 h 64"/>
              <a:gd name="T60" fmla="*/ 12 w 33"/>
              <a:gd name="T61" fmla="*/ 52 h 64"/>
              <a:gd name="T62" fmla="*/ 16 w 33"/>
              <a:gd name="T63" fmla="*/ 57 h 64"/>
              <a:gd name="T64" fmla="*/ 20 w 33"/>
              <a:gd name="T65" fmla="*/ 61 h 64"/>
              <a:gd name="T66" fmla="*/ 16 w 33"/>
              <a:gd name="T67" fmla="*/ 64 h 64"/>
              <a:gd name="T68" fmla="*/ 11 w 33"/>
              <a:gd name="T69" fmla="*/ 58 h 64"/>
              <a:gd name="T70" fmla="*/ 16 w 33"/>
              <a:gd name="T71" fmla="*/ 61 h 64"/>
              <a:gd name="T72" fmla="*/ 18 w 33"/>
              <a:gd name="T73" fmla="*/ 61 h 64"/>
              <a:gd name="T74" fmla="*/ 15 w 33"/>
              <a:gd name="T75" fmla="*/ 59 h 64"/>
              <a:gd name="T76" fmla="*/ 10 w 33"/>
              <a:gd name="T77" fmla="*/ 52 h 64"/>
              <a:gd name="T78" fmla="*/ 9 w 33"/>
              <a:gd name="T79" fmla="*/ 50 h 64"/>
              <a:gd name="T80" fmla="*/ 7 w 33"/>
              <a:gd name="T81" fmla="*/ 47 h 64"/>
              <a:gd name="T82" fmla="*/ 6 w 33"/>
              <a:gd name="T83" fmla="*/ 46 h 64"/>
              <a:gd name="T84" fmla="*/ 11 w 33"/>
              <a:gd name="T85" fmla="*/ 57 h 64"/>
              <a:gd name="T86" fmla="*/ 11 w 33"/>
              <a:gd name="T87" fmla="*/ 4 h 64"/>
              <a:gd name="T88" fmla="*/ 2 w 33"/>
              <a:gd name="T89" fmla="*/ 12 h 64"/>
              <a:gd name="T90" fmla="*/ 6 w 33"/>
              <a:gd name="T91" fmla="*/ 19 h 64"/>
              <a:gd name="T92" fmla="*/ 5 w 33"/>
              <a:gd name="T93" fmla="*/ 25 h 64"/>
              <a:gd name="T94" fmla="*/ 8 w 33"/>
              <a:gd name="T95" fmla="*/ 30 h 64"/>
              <a:gd name="T96" fmla="*/ 9 w 33"/>
              <a:gd name="T97" fmla="*/ 35 h 64"/>
              <a:gd name="T98" fmla="*/ 13 w 33"/>
              <a:gd name="T99" fmla="*/ 31 h 64"/>
              <a:gd name="T100" fmla="*/ 15 w 33"/>
              <a:gd name="T101" fmla="*/ 34 h 64"/>
              <a:gd name="T102" fmla="*/ 17 w 33"/>
              <a:gd name="T103" fmla="*/ 34 h 64"/>
              <a:gd name="T104" fmla="*/ 20 w 33"/>
              <a:gd name="T105" fmla="*/ 30 h 64"/>
              <a:gd name="T106" fmla="*/ 29 w 33"/>
              <a:gd name="T107" fmla="*/ 27 h 64"/>
              <a:gd name="T108" fmla="*/ 31 w 33"/>
              <a:gd name="T109" fmla="*/ 26 h 64"/>
              <a:gd name="T110" fmla="*/ 27 w 33"/>
              <a:gd name="T111" fmla="*/ 18 h 64"/>
              <a:gd name="T112" fmla="*/ 24 w 33"/>
              <a:gd name="T113" fmla="*/ 13 h 64"/>
              <a:gd name="T114" fmla="*/ 22 w 33"/>
              <a:gd name="T115" fmla="*/ 14 h 64"/>
              <a:gd name="T116" fmla="*/ 18 w 33"/>
              <a:gd name="T117" fmla="*/ 14 h 64"/>
              <a:gd name="T118" fmla="*/ 15 w 33"/>
              <a:gd name="T119" fmla="*/ 16 h 64"/>
              <a:gd name="T120" fmla="*/ 13 w 33"/>
              <a:gd name="T121" fmla="*/ 15 h 64"/>
              <a:gd name="T122" fmla="*/ 14 w 33"/>
              <a:gd name="T123" fmla="*/ 8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" h="64">
                <a:moveTo>
                  <a:pt x="15" y="64"/>
                </a:moveTo>
                <a:cubicBezTo>
                  <a:pt x="14" y="63"/>
                  <a:pt x="14" y="63"/>
                  <a:pt x="14" y="63"/>
                </a:cubicBezTo>
                <a:cubicBezTo>
                  <a:pt x="14" y="61"/>
                  <a:pt x="14" y="60"/>
                  <a:pt x="13" y="60"/>
                </a:cubicBezTo>
                <a:cubicBezTo>
                  <a:pt x="13" y="63"/>
                  <a:pt x="13" y="63"/>
                  <a:pt x="13" y="63"/>
                </a:cubicBezTo>
                <a:cubicBezTo>
                  <a:pt x="11" y="60"/>
                  <a:pt x="11" y="60"/>
                  <a:pt x="11" y="60"/>
                </a:cubicBezTo>
                <a:cubicBezTo>
                  <a:pt x="10" y="60"/>
                  <a:pt x="10" y="59"/>
                  <a:pt x="9" y="58"/>
                </a:cubicBezTo>
                <a:cubicBezTo>
                  <a:pt x="8" y="56"/>
                  <a:pt x="6" y="53"/>
                  <a:pt x="4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3"/>
                  <a:pt x="3" y="53"/>
                  <a:pt x="3" y="53"/>
                </a:cubicBezTo>
                <a:cubicBezTo>
                  <a:pt x="3" y="50"/>
                  <a:pt x="3" y="48"/>
                  <a:pt x="4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4"/>
                  <a:pt x="5" y="43"/>
                  <a:pt x="6" y="42"/>
                </a:cubicBezTo>
                <a:cubicBezTo>
                  <a:pt x="7" y="40"/>
                  <a:pt x="7" y="39"/>
                  <a:pt x="8" y="38"/>
                </a:cubicBezTo>
                <a:cubicBezTo>
                  <a:pt x="7" y="35"/>
                  <a:pt x="6" y="33"/>
                  <a:pt x="6" y="30"/>
                </a:cubicBezTo>
                <a:cubicBezTo>
                  <a:pt x="6" y="30"/>
                  <a:pt x="5" y="30"/>
                  <a:pt x="5" y="29"/>
                </a:cubicBezTo>
                <a:cubicBezTo>
                  <a:pt x="4" y="28"/>
                  <a:pt x="2" y="27"/>
                  <a:pt x="3" y="25"/>
                </a:cubicBezTo>
                <a:cubicBezTo>
                  <a:pt x="4" y="22"/>
                  <a:pt x="4" y="22"/>
                  <a:pt x="4" y="21"/>
                </a:cubicBezTo>
                <a:cubicBezTo>
                  <a:pt x="4" y="20"/>
                  <a:pt x="4" y="20"/>
                  <a:pt x="4" y="19"/>
                </a:cubicBezTo>
                <a:cubicBezTo>
                  <a:pt x="4" y="18"/>
                  <a:pt x="3" y="17"/>
                  <a:pt x="2" y="16"/>
                </a:cubicBezTo>
                <a:cubicBezTo>
                  <a:pt x="1" y="15"/>
                  <a:pt x="0" y="14"/>
                  <a:pt x="0" y="12"/>
                </a:cubicBezTo>
                <a:cubicBezTo>
                  <a:pt x="0" y="7"/>
                  <a:pt x="3" y="6"/>
                  <a:pt x="6" y="5"/>
                </a:cubicBezTo>
                <a:cubicBezTo>
                  <a:pt x="8" y="4"/>
                  <a:pt x="10" y="3"/>
                  <a:pt x="11" y="2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2"/>
                  <a:pt x="12" y="2"/>
                  <a:pt x="12" y="2"/>
                </a:cubicBezTo>
                <a:cubicBezTo>
                  <a:pt x="13" y="2"/>
                  <a:pt x="13" y="3"/>
                  <a:pt x="13" y="3"/>
                </a:cubicBezTo>
                <a:cubicBezTo>
                  <a:pt x="13" y="5"/>
                  <a:pt x="14" y="6"/>
                  <a:pt x="15" y="6"/>
                </a:cubicBezTo>
                <a:cubicBezTo>
                  <a:pt x="16" y="6"/>
                  <a:pt x="16" y="9"/>
                  <a:pt x="15" y="13"/>
                </a:cubicBezTo>
                <a:cubicBezTo>
                  <a:pt x="15" y="13"/>
                  <a:pt x="16" y="13"/>
                  <a:pt x="16" y="13"/>
                </a:cubicBezTo>
                <a:cubicBezTo>
                  <a:pt x="17" y="12"/>
                  <a:pt x="17" y="12"/>
                  <a:pt x="17" y="12"/>
                </a:cubicBezTo>
                <a:cubicBezTo>
                  <a:pt x="18" y="11"/>
                  <a:pt x="19" y="12"/>
                  <a:pt x="20" y="12"/>
                </a:cubicBezTo>
                <a:cubicBezTo>
                  <a:pt x="20" y="12"/>
                  <a:pt x="21" y="13"/>
                  <a:pt x="21" y="13"/>
                </a:cubicBezTo>
                <a:cubicBezTo>
                  <a:pt x="22" y="12"/>
                  <a:pt x="22" y="12"/>
                  <a:pt x="22" y="12"/>
                </a:cubicBezTo>
                <a:cubicBezTo>
                  <a:pt x="23" y="11"/>
                  <a:pt x="24" y="11"/>
                  <a:pt x="24" y="11"/>
                </a:cubicBezTo>
                <a:cubicBezTo>
                  <a:pt x="26" y="11"/>
                  <a:pt x="27" y="12"/>
                  <a:pt x="28" y="13"/>
                </a:cubicBezTo>
                <a:cubicBezTo>
                  <a:pt x="29" y="14"/>
                  <a:pt x="29" y="16"/>
                  <a:pt x="29" y="17"/>
                </a:cubicBezTo>
                <a:cubicBezTo>
                  <a:pt x="29" y="18"/>
                  <a:pt x="30" y="19"/>
                  <a:pt x="30" y="20"/>
                </a:cubicBezTo>
                <a:cubicBezTo>
                  <a:pt x="31" y="21"/>
                  <a:pt x="33" y="24"/>
                  <a:pt x="33" y="26"/>
                </a:cubicBezTo>
                <a:cubicBezTo>
                  <a:pt x="33" y="27"/>
                  <a:pt x="32" y="28"/>
                  <a:pt x="31" y="29"/>
                </a:cubicBezTo>
                <a:cubicBezTo>
                  <a:pt x="31" y="30"/>
                  <a:pt x="31" y="30"/>
                  <a:pt x="31" y="30"/>
                </a:cubicBezTo>
                <a:cubicBezTo>
                  <a:pt x="31" y="29"/>
                  <a:pt x="31" y="29"/>
                  <a:pt x="31" y="29"/>
                </a:cubicBezTo>
                <a:cubicBezTo>
                  <a:pt x="30" y="29"/>
                  <a:pt x="29" y="29"/>
                  <a:pt x="29" y="29"/>
                </a:cubicBezTo>
                <a:cubicBezTo>
                  <a:pt x="28" y="29"/>
                  <a:pt x="27" y="29"/>
                  <a:pt x="26" y="29"/>
                </a:cubicBezTo>
                <a:cubicBezTo>
                  <a:pt x="23" y="29"/>
                  <a:pt x="22" y="30"/>
                  <a:pt x="21" y="31"/>
                </a:cubicBezTo>
                <a:cubicBezTo>
                  <a:pt x="20" y="33"/>
                  <a:pt x="21" y="34"/>
                  <a:pt x="22" y="35"/>
                </a:cubicBezTo>
                <a:cubicBezTo>
                  <a:pt x="22" y="36"/>
                  <a:pt x="23" y="37"/>
                  <a:pt x="23" y="39"/>
                </a:cubicBezTo>
                <a:cubicBezTo>
                  <a:pt x="22" y="43"/>
                  <a:pt x="22" y="43"/>
                  <a:pt x="22" y="43"/>
                </a:cubicBezTo>
                <a:cubicBezTo>
                  <a:pt x="21" y="40"/>
                  <a:pt x="21" y="40"/>
                  <a:pt x="21" y="40"/>
                </a:cubicBezTo>
                <a:cubicBezTo>
                  <a:pt x="20" y="38"/>
                  <a:pt x="18" y="36"/>
                  <a:pt x="17" y="36"/>
                </a:cubicBezTo>
                <a:cubicBezTo>
                  <a:pt x="17" y="36"/>
                  <a:pt x="17" y="36"/>
                  <a:pt x="17" y="36"/>
                </a:cubicBezTo>
                <a:cubicBezTo>
                  <a:pt x="16" y="36"/>
                  <a:pt x="16" y="36"/>
                  <a:pt x="15" y="36"/>
                </a:cubicBezTo>
                <a:cubicBezTo>
                  <a:pt x="13" y="36"/>
                  <a:pt x="13" y="35"/>
                  <a:pt x="13" y="35"/>
                </a:cubicBezTo>
                <a:cubicBezTo>
                  <a:pt x="13" y="35"/>
                  <a:pt x="13" y="34"/>
                  <a:pt x="13" y="34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3"/>
                  <a:pt x="12" y="33"/>
                  <a:pt x="12" y="33"/>
                </a:cubicBezTo>
                <a:cubicBezTo>
                  <a:pt x="11" y="33"/>
                  <a:pt x="11" y="33"/>
                  <a:pt x="11" y="35"/>
                </a:cubicBezTo>
                <a:cubicBezTo>
                  <a:pt x="11" y="35"/>
                  <a:pt x="11" y="36"/>
                  <a:pt x="11" y="37"/>
                </a:cubicBezTo>
                <a:cubicBezTo>
                  <a:pt x="11" y="39"/>
                  <a:pt x="10" y="41"/>
                  <a:pt x="9" y="43"/>
                </a:cubicBezTo>
                <a:cubicBezTo>
                  <a:pt x="9" y="43"/>
                  <a:pt x="9" y="44"/>
                  <a:pt x="8" y="45"/>
                </a:cubicBezTo>
                <a:cubicBezTo>
                  <a:pt x="8" y="45"/>
                  <a:pt x="8" y="46"/>
                  <a:pt x="8" y="47"/>
                </a:cubicBezTo>
                <a:cubicBezTo>
                  <a:pt x="9" y="47"/>
                  <a:pt x="9" y="48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9"/>
                  <a:pt x="12" y="51"/>
                  <a:pt x="12" y="52"/>
                </a:cubicBezTo>
                <a:cubicBezTo>
                  <a:pt x="12" y="53"/>
                  <a:pt x="13" y="55"/>
                  <a:pt x="13" y="56"/>
                </a:cubicBezTo>
                <a:cubicBezTo>
                  <a:pt x="14" y="56"/>
                  <a:pt x="15" y="57"/>
                  <a:pt x="16" y="57"/>
                </a:cubicBezTo>
                <a:cubicBezTo>
                  <a:pt x="17" y="57"/>
                  <a:pt x="18" y="58"/>
                  <a:pt x="19" y="59"/>
                </a:cubicBezTo>
                <a:cubicBezTo>
                  <a:pt x="19" y="59"/>
                  <a:pt x="20" y="60"/>
                  <a:pt x="20" y="61"/>
                </a:cubicBezTo>
                <a:cubicBezTo>
                  <a:pt x="20" y="62"/>
                  <a:pt x="19" y="63"/>
                  <a:pt x="18" y="63"/>
                </a:cubicBezTo>
                <a:cubicBezTo>
                  <a:pt x="17" y="63"/>
                  <a:pt x="16" y="63"/>
                  <a:pt x="16" y="64"/>
                </a:cubicBezTo>
                <a:lnTo>
                  <a:pt x="15" y="64"/>
                </a:lnTo>
                <a:close/>
                <a:moveTo>
                  <a:pt x="11" y="58"/>
                </a:moveTo>
                <a:cubicBezTo>
                  <a:pt x="11" y="58"/>
                  <a:pt x="11" y="58"/>
                  <a:pt x="11" y="58"/>
                </a:cubicBezTo>
                <a:cubicBezTo>
                  <a:pt x="14" y="58"/>
                  <a:pt x="16" y="59"/>
                  <a:pt x="16" y="61"/>
                </a:cubicBezTo>
                <a:cubicBezTo>
                  <a:pt x="16" y="61"/>
                  <a:pt x="17" y="61"/>
                  <a:pt x="17" y="61"/>
                </a:cubicBezTo>
                <a:cubicBezTo>
                  <a:pt x="17" y="61"/>
                  <a:pt x="18" y="61"/>
                  <a:pt x="18" y="61"/>
                </a:cubicBezTo>
                <a:cubicBezTo>
                  <a:pt x="18" y="61"/>
                  <a:pt x="18" y="60"/>
                  <a:pt x="17" y="60"/>
                </a:cubicBezTo>
                <a:cubicBezTo>
                  <a:pt x="17" y="59"/>
                  <a:pt x="16" y="59"/>
                  <a:pt x="15" y="59"/>
                </a:cubicBezTo>
                <a:cubicBezTo>
                  <a:pt x="14" y="58"/>
                  <a:pt x="13" y="58"/>
                  <a:pt x="12" y="57"/>
                </a:cubicBezTo>
                <a:cubicBezTo>
                  <a:pt x="11" y="56"/>
                  <a:pt x="11" y="54"/>
                  <a:pt x="10" y="52"/>
                </a:cubicBezTo>
                <a:cubicBezTo>
                  <a:pt x="10" y="51"/>
                  <a:pt x="10" y="50"/>
                  <a:pt x="9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8" y="50"/>
                  <a:pt x="7" y="50"/>
                  <a:pt x="7" y="48"/>
                </a:cubicBezTo>
                <a:cubicBezTo>
                  <a:pt x="7" y="48"/>
                  <a:pt x="7" y="48"/>
                  <a:pt x="7" y="47"/>
                </a:cubicBezTo>
                <a:cubicBezTo>
                  <a:pt x="6" y="47"/>
                  <a:pt x="6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5" y="48"/>
                  <a:pt x="5" y="50"/>
                  <a:pt x="5" y="52"/>
                </a:cubicBezTo>
                <a:cubicBezTo>
                  <a:pt x="7" y="52"/>
                  <a:pt x="9" y="55"/>
                  <a:pt x="11" y="57"/>
                </a:cubicBezTo>
                <a:cubicBezTo>
                  <a:pt x="11" y="57"/>
                  <a:pt x="11" y="58"/>
                  <a:pt x="11" y="58"/>
                </a:cubicBezTo>
                <a:close/>
                <a:moveTo>
                  <a:pt x="11" y="4"/>
                </a:moveTo>
                <a:cubicBezTo>
                  <a:pt x="10" y="5"/>
                  <a:pt x="8" y="6"/>
                  <a:pt x="7" y="7"/>
                </a:cubicBezTo>
                <a:cubicBezTo>
                  <a:pt x="4" y="8"/>
                  <a:pt x="2" y="9"/>
                  <a:pt x="2" y="12"/>
                </a:cubicBezTo>
                <a:cubicBezTo>
                  <a:pt x="2" y="13"/>
                  <a:pt x="3" y="14"/>
                  <a:pt x="4" y="15"/>
                </a:cubicBezTo>
                <a:cubicBezTo>
                  <a:pt x="5" y="16"/>
                  <a:pt x="5" y="17"/>
                  <a:pt x="6" y="19"/>
                </a:cubicBezTo>
                <a:cubicBezTo>
                  <a:pt x="6" y="20"/>
                  <a:pt x="6" y="20"/>
                  <a:pt x="6" y="21"/>
                </a:cubicBezTo>
                <a:cubicBezTo>
                  <a:pt x="6" y="22"/>
                  <a:pt x="6" y="23"/>
                  <a:pt x="5" y="25"/>
                </a:cubicBezTo>
                <a:cubicBezTo>
                  <a:pt x="4" y="27"/>
                  <a:pt x="5" y="27"/>
                  <a:pt x="6" y="27"/>
                </a:cubicBezTo>
                <a:cubicBezTo>
                  <a:pt x="7" y="28"/>
                  <a:pt x="8" y="29"/>
                  <a:pt x="8" y="30"/>
                </a:cubicBezTo>
                <a:cubicBezTo>
                  <a:pt x="8" y="33"/>
                  <a:pt x="8" y="34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3"/>
                  <a:pt x="9" y="31"/>
                  <a:pt x="12" y="31"/>
                </a:cubicBezTo>
                <a:cubicBezTo>
                  <a:pt x="13" y="31"/>
                  <a:pt x="13" y="31"/>
                  <a:pt x="13" y="31"/>
                </a:cubicBezTo>
                <a:cubicBezTo>
                  <a:pt x="15" y="31"/>
                  <a:pt x="15" y="33"/>
                  <a:pt x="15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15" y="34"/>
                  <a:pt x="16" y="34"/>
                  <a:pt x="16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8" y="34"/>
                  <a:pt x="19" y="34"/>
                  <a:pt x="19" y="35"/>
                </a:cubicBezTo>
                <a:cubicBezTo>
                  <a:pt x="19" y="34"/>
                  <a:pt x="18" y="32"/>
                  <a:pt x="20" y="30"/>
                </a:cubicBezTo>
                <a:cubicBezTo>
                  <a:pt x="21" y="27"/>
                  <a:pt x="24" y="27"/>
                  <a:pt x="26" y="27"/>
                </a:cubicBezTo>
                <a:cubicBezTo>
                  <a:pt x="27" y="27"/>
                  <a:pt x="28" y="27"/>
                  <a:pt x="29" y="27"/>
                </a:cubicBezTo>
                <a:cubicBezTo>
                  <a:pt x="29" y="27"/>
                  <a:pt x="30" y="27"/>
                  <a:pt x="30" y="27"/>
                </a:cubicBezTo>
                <a:cubicBezTo>
                  <a:pt x="31" y="27"/>
                  <a:pt x="31" y="26"/>
                  <a:pt x="31" y="26"/>
                </a:cubicBezTo>
                <a:cubicBezTo>
                  <a:pt x="31" y="24"/>
                  <a:pt x="30" y="22"/>
                  <a:pt x="29" y="21"/>
                </a:cubicBezTo>
                <a:cubicBezTo>
                  <a:pt x="28" y="20"/>
                  <a:pt x="28" y="19"/>
                  <a:pt x="27" y="18"/>
                </a:cubicBezTo>
                <a:cubicBezTo>
                  <a:pt x="27" y="16"/>
                  <a:pt x="27" y="15"/>
                  <a:pt x="26" y="15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4" y="13"/>
                  <a:pt x="23" y="13"/>
                </a:cubicBezTo>
                <a:cubicBezTo>
                  <a:pt x="23" y="14"/>
                  <a:pt x="22" y="14"/>
                  <a:pt x="22" y="14"/>
                </a:cubicBezTo>
                <a:cubicBezTo>
                  <a:pt x="21" y="15"/>
                  <a:pt x="20" y="14"/>
                  <a:pt x="19" y="14"/>
                </a:cubicBezTo>
                <a:cubicBezTo>
                  <a:pt x="19" y="14"/>
                  <a:pt x="18" y="14"/>
                  <a:pt x="18" y="14"/>
                </a:cubicBezTo>
                <a:cubicBezTo>
                  <a:pt x="17" y="15"/>
                  <a:pt x="17" y="15"/>
                  <a:pt x="17" y="15"/>
                </a:cubicBezTo>
                <a:cubicBezTo>
                  <a:pt x="16" y="15"/>
                  <a:pt x="15" y="15"/>
                  <a:pt x="15" y="16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5"/>
                  <a:pt x="13" y="15"/>
                  <a:pt x="13" y="15"/>
                </a:cubicBezTo>
                <a:cubicBezTo>
                  <a:pt x="13" y="15"/>
                  <a:pt x="13" y="14"/>
                  <a:pt x="13" y="14"/>
                </a:cubicBezTo>
                <a:cubicBezTo>
                  <a:pt x="14" y="12"/>
                  <a:pt x="14" y="9"/>
                  <a:pt x="14" y="8"/>
                </a:cubicBezTo>
                <a:cubicBezTo>
                  <a:pt x="12" y="7"/>
                  <a:pt x="11" y="5"/>
                  <a:pt x="11" y="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6" name="Freeform 628"/>
          <p:cNvSpPr>
            <a:spLocks/>
          </p:cNvSpPr>
          <p:nvPr/>
        </p:nvSpPr>
        <p:spPr bwMode="auto">
          <a:xfrm>
            <a:off x="7878294" y="4182815"/>
            <a:ext cx="156150" cy="323243"/>
          </a:xfrm>
          <a:custGeom>
            <a:avLst/>
            <a:gdLst>
              <a:gd name="T0" fmla="*/ 0 w 28"/>
              <a:gd name="T1" fmla="*/ 4 h 61"/>
              <a:gd name="T2" fmla="*/ 5 w 28"/>
              <a:gd name="T3" fmla="*/ 3 h 61"/>
              <a:gd name="T4" fmla="*/ 12 w 28"/>
              <a:gd name="T5" fmla="*/ 1 h 61"/>
              <a:gd name="T6" fmla="*/ 23 w 28"/>
              <a:gd name="T7" fmla="*/ 8 h 61"/>
              <a:gd name="T8" fmla="*/ 14 w 28"/>
              <a:gd name="T9" fmla="*/ 20 h 61"/>
              <a:gd name="T10" fmla="*/ 19 w 28"/>
              <a:gd name="T11" fmla="*/ 26 h 61"/>
              <a:gd name="T12" fmla="*/ 24 w 28"/>
              <a:gd name="T13" fmla="*/ 32 h 61"/>
              <a:gd name="T14" fmla="*/ 27 w 28"/>
              <a:gd name="T15" fmla="*/ 47 h 61"/>
              <a:gd name="T16" fmla="*/ 17 w 28"/>
              <a:gd name="T17" fmla="*/ 56 h 61"/>
              <a:gd name="T18" fmla="*/ 15 w 28"/>
              <a:gd name="T19" fmla="*/ 55 h 61"/>
              <a:gd name="T20" fmla="*/ 11 w 28"/>
              <a:gd name="T21" fmla="*/ 60 h 61"/>
              <a:gd name="T22" fmla="*/ 9 w 28"/>
              <a:gd name="T23" fmla="*/ 53 h 61"/>
              <a:gd name="T24" fmla="*/ 15 w 28"/>
              <a:gd name="T25" fmla="*/ 49 h 61"/>
              <a:gd name="T26" fmla="*/ 21 w 28"/>
              <a:gd name="T27" fmla="*/ 45 h 61"/>
              <a:gd name="T28" fmla="*/ 21 w 28"/>
              <a:gd name="T29" fmla="*/ 35 h 61"/>
              <a:gd name="T30" fmla="*/ 20 w 28"/>
              <a:gd name="T31" fmla="*/ 31 h 61"/>
              <a:gd name="T32" fmla="*/ 17 w 28"/>
              <a:gd name="T33" fmla="*/ 28 h 61"/>
              <a:gd name="T34" fmla="*/ 12 w 28"/>
              <a:gd name="T35" fmla="*/ 20 h 61"/>
              <a:gd name="T36" fmla="*/ 8 w 28"/>
              <a:gd name="T37" fmla="*/ 18 h 61"/>
              <a:gd name="T38" fmla="*/ 9 w 28"/>
              <a:gd name="T39" fmla="*/ 16 h 61"/>
              <a:gd name="T40" fmla="*/ 9 w 28"/>
              <a:gd name="T41" fmla="*/ 12 h 61"/>
              <a:gd name="T42" fmla="*/ 6 w 28"/>
              <a:gd name="T43" fmla="*/ 10 h 61"/>
              <a:gd name="T44" fmla="*/ 0 w 28"/>
              <a:gd name="T45" fmla="*/ 4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" h="61">
                <a:moveTo>
                  <a:pt x="0" y="4"/>
                </a:moveTo>
                <a:cubicBezTo>
                  <a:pt x="1" y="2"/>
                  <a:pt x="3" y="3"/>
                  <a:pt x="5" y="3"/>
                </a:cubicBezTo>
                <a:cubicBezTo>
                  <a:pt x="7" y="3"/>
                  <a:pt x="9" y="1"/>
                  <a:pt x="12" y="1"/>
                </a:cubicBezTo>
                <a:cubicBezTo>
                  <a:pt x="18" y="0"/>
                  <a:pt x="17" y="8"/>
                  <a:pt x="23" y="8"/>
                </a:cubicBezTo>
                <a:cubicBezTo>
                  <a:pt x="18" y="9"/>
                  <a:pt x="12" y="16"/>
                  <a:pt x="14" y="20"/>
                </a:cubicBezTo>
                <a:cubicBezTo>
                  <a:pt x="14" y="22"/>
                  <a:pt x="18" y="25"/>
                  <a:pt x="19" y="26"/>
                </a:cubicBezTo>
                <a:cubicBezTo>
                  <a:pt x="21" y="29"/>
                  <a:pt x="23" y="30"/>
                  <a:pt x="24" y="32"/>
                </a:cubicBezTo>
                <a:cubicBezTo>
                  <a:pt x="28" y="36"/>
                  <a:pt x="27" y="42"/>
                  <a:pt x="27" y="47"/>
                </a:cubicBezTo>
                <a:cubicBezTo>
                  <a:pt x="27" y="53"/>
                  <a:pt x="16" y="51"/>
                  <a:pt x="17" y="56"/>
                </a:cubicBezTo>
                <a:cubicBezTo>
                  <a:pt x="16" y="56"/>
                  <a:pt x="15" y="56"/>
                  <a:pt x="15" y="55"/>
                </a:cubicBezTo>
                <a:cubicBezTo>
                  <a:pt x="16" y="57"/>
                  <a:pt x="13" y="61"/>
                  <a:pt x="11" y="60"/>
                </a:cubicBezTo>
                <a:cubicBezTo>
                  <a:pt x="8" y="59"/>
                  <a:pt x="13" y="54"/>
                  <a:pt x="9" y="53"/>
                </a:cubicBezTo>
                <a:cubicBezTo>
                  <a:pt x="11" y="51"/>
                  <a:pt x="15" y="51"/>
                  <a:pt x="15" y="49"/>
                </a:cubicBezTo>
                <a:cubicBezTo>
                  <a:pt x="15" y="47"/>
                  <a:pt x="20" y="46"/>
                  <a:pt x="21" y="45"/>
                </a:cubicBezTo>
                <a:cubicBezTo>
                  <a:pt x="22" y="43"/>
                  <a:pt x="20" y="38"/>
                  <a:pt x="21" y="35"/>
                </a:cubicBezTo>
                <a:cubicBezTo>
                  <a:pt x="21" y="34"/>
                  <a:pt x="20" y="33"/>
                  <a:pt x="20" y="31"/>
                </a:cubicBezTo>
                <a:cubicBezTo>
                  <a:pt x="19" y="29"/>
                  <a:pt x="17" y="29"/>
                  <a:pt x="17" y="28"/>
                </a:cubicBezTo>
                <a:cubicBezTo>
                  <a:pt x="16" y="25"/>
                  <a:pt x="14" y="23"/>
                  <a:pt x="12" y="20"/>
                </a:cubicBezTo>
                <a:cubicBezTo>
                  <a:pt x="11" y="19"/>
                  <a:pt x="9" y="19"/>
                  <a:pt x="8" y="18"/>
                </a:cubicBezTo>
                <a:cubicBezTo>
                  <a:pt x="5" y="16"/>
                  <a:pt x="9" y="16"/>
                  <a:pt x="9" y="16"/>
                </a:cubicBezTo>
                <a:cubicBezTo>
                  <a:pt x="9" y="13"/>
                  <a:pt x="10" y="15"/>
                  <a:pt x="9" y="12"/>
                </a:cubicBezTo>
                <a:cubicBezTo>
                  <a:pt x="8" y="10"/>
                  <a:pt x="7" y="10"/>
                  <a:pt x="6" y="10"/>
                </a:cubicBezTo>
                <a:cubicBezTo>
                  <a:pt x="2" y="10"/>
                  <a:pt x="2" y="7"/>
                  <a:pt x="0" y="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7" name="Freeform 629"/>
          <p:cNvSpPr>
            <a:spLocks noEditPoints="1"/>
          </p:cNvSpPr>
          <p:nvPr/>
        </p:nvSpPr>
        <p:spPr bwMode="auto">
          <a:xfrm>
            <a:off x="7871787" y="4182815"/>
            <a:ext cx="185429" cy="323243"/>
          </a:xfrm>
          <a:custGeom>
            <a:avLst/>
            <a:gdLst>
              <a:gd name="T0" fmla="*/ 12 w 33"/>
              <a:gd name="T1" fmla="*/ 61 h 61"/>
              <a:gd name="T2" fmla="*/ 10 w 33"/>
              <a:gd name="T3" fmla="*/ 54 h 61"/>
              <a:gd name="T4" fmla="*/ 9 w 33"/>
              <a:gd name="T5" fmla="*/ 52 h 61"/>
              <a:gd name="T6" fmla="*/ 12 w 33"/>
              <a:gd name="T7" fmla="*/ 51 h 61"/>
              <a:gd name="T8" fmla="*/ 13 w 33"/>
              <a:gd name="T9" fmla="*/ 50 h 61"/>
              <a:gd name="T10" fmla="*/ 18 w 33"/>
              <a:gd name="T11" fmla="*/ 46 h 61"/>
              <a:gd name="T12" fmla="*/ 21 w 33"/>
              <a:gd name="T13" fmla="*/ 39 h 61"/>
              <a:gd name="T14" fmla="*/ 20 w 33"/>
              <a:gd name="T15" fmla="*/ 31 h 61"/>
              <a:gd name="T16" fmla="*/ 17 w 33"/>
              <a:gd name="T17" fmla="*/ 28 h 61"/>
              <a:gd name="T18" fmla="*/ 12 w 33"/>
              <a:gd name="T19" fmla="*/ 21 h 61"/>
              <a:gd name="T20" fmla="*/ 8 w 33"/>
              <a:gd name="T21" fmla="*/ 19 h 61"/>
              <a:gd name="T22" fmla="*/ 9 w 33"/>
              <a:gd name="T23" fmla="*/ 15 h 61"/>
              <a:gd name="T24" fmla="*/ 10 w 33"/>
              <a:gd name="T25" fmla="*/ 14 h 61"/>
              <a:gd name="T26" fmla="*/ 8 w 33"/>
              <a:gd name="T27" fmla="*/ 11 h 61"/>
              <a:gd name="T28" fmla="*/ 2 w 33"/>
              <a:gd name="T29" fmla="*/ 7 h 61"/>
              <a:gd name="T30" fmla="*/ 0 w 33"/>
              <a:gd name="T31" fmla="*/ 4 h 61"/>
              <a:gd name="T32" fmla="*/ 4 w 33"/>
              <a:gd name="T33" fmla="*/ 2 h 61"/>
              <a:gd name="T34" fmla="*/ 6 w 33"/>
              <a:gd name="T35" fmla="*/ 2 h 61"/>
              <a:gd name="T36" fmla="*/ 13 w 33"/>
              <a:gd name="T37" fmla="*/ 0 h 61"/>
              <a:gd name="T38" fmla="*/ 19 w 33"/>
              <a:gd name="T39" fmla="*/ 4 h 61"/>
              <a:gd name="T40" fmla="*/ 33 w 33"/>
              <a:gd name="T41" fmla="*/ 8 h 61"/>
              <a:gd name="T42" fmla="*/ 17 w 33"/>
              <a:gd name="T43" fmla="*/ 14 h 61"/>
              <a:gd name="T44" fmla="*/ 19 w 33"/>
              <a:gd name="T45" fmla="*/ 24 h 61"/>
              <a:gd name="T46" fmla="*/ 24 w 33"/>
              <a:gd name="T47" fmla="*/ 29 h 61"/>
              <a:gd name="T48" fmla="*/ 29 w 33"/>
              <a:gd name="T49" fmla="*/ 45 h 61"/>
              <a:gd name="T50" fmla="*/ 23 w 33"/>
              <a:gd name="T51" fmla="*/ 53 h 61"/>
              <a:gd name="T52" fmla="*/ 20 w 33"/>
              <a:gd name="T53" fmla="*/ 59 h 61"/>
              <a:gd name="T54" fmla="*/ 17 w 33"/>
              <a:gd name="T55" fmla="*/ 57 h 61"/>
              <a:gd name="T56" fmla="*/ 12 w 33"/>
              <a:gd name="T57" fmla="*/ 61 h 61"/>
              <a:gd name="T58" fmla="*/ 12 w 33"/>
              <a:gd name="T59" fmla="*/ 58 h 61"/>
              <a:gd name="T60" fmla="*/ 12 w 33"/>
              <a:gd name="T61" fmla="*/ 59 h 61"/>
              <a:gd name="T62" fmla="*/ 15 w 33"/>
              <a:gd name="T63" fmla="*/ 55 h 61"/>
              <a:gd name="T64" fmla="*/ 13 w 33"/>
              <a:gd name="T65" fmla="*/ 53 h 61"/>
              <a:gd name="T66" fmla="*/ 14 w 33"/>
              <a:gd name="T67" fmla="*/ 52 h 61"/>
              <a:gd name="T68" fmla="*/ 17 w 33"/>
              <a:gd name="T69" fmla="*/ 55 h 61"/>
              <a:gd name="T70" fmla="*/ 27 w 33"/>
              <a:gd name="T71" fmla="*/ 47 h 61"/>
              <a:gd name="T72" fmla="*/ 25 w 33"/>
              <a:gd name="T73" fmla="*/ 33 h 61"/>
              <a:gd name="T74" fmla="*/ 19 w 33"/>
              <a:gd name="T75" fmla="*/ 27 h 61"/>
              <a:gd name="T76" fmla="*/ 19 w 33"/>
              <a:gd name="T77" fmla="*/ 28 h 61"/>
              <a:gd name="T78" fmla="*/ 22 w 33"/>
              <a:gd name="T79" fmla="*/ 31 h 61"/>
              <a:gd name="T80" fmla="*/ 23 w 33"/>
              <a:gd name="T81" fmla="*/ 39 h 61"/>
              <a:gd name="T82" fmla="*/ 19 w 33"/>
              <a:gd name="T83" fmla="*/ 48 h 61"/>
              <a:gd name="T84" fmla="*/ 14 w 33"/>
              <a:gd name="T85" fmla="*/ 52 h 61"/>
              <a:gd name="T86" fmla="*/ 10 w 33"/>
              <a:gd name="T87" fmla="*/ 17 h 61"/>
              <a:gd name="T88" fmla="*/ 13 w 33"/>
              <a:gd name="T89" fmla="*/ 20 h 61"/>
              <a:gd name="T90" fmla="*/ 16 w 33"/>
              <a:gd name="T91" fmla="*/ 13 h 61"/>
              <a:gd name="T92" fmla="*/ 18 w 33"/>
              <a:gd name="T93" fmla="*/ 5 h 61"/>
              <a:gd name="T94" fmla="*/ 13 w 33"/>
              <a:gd name="T95" fmla="*/ 2 h 61"/>
              <a:gd name="T96" fmla="*/ 6 w 33"/>
              <a:gd name="T97" fmla="*/ 4 h 61"/>
              <a:gd name="T98" fmla="*/ 4 w 33"/>
              <a:gd name="T99" fmla="*/ 4 h 61"/>
              <a:gd name="T100" fmla="*/ 4 w 33"/>
              <a:gd name="T101" fmla="*/ 7 h 61"/>
              <a:gd name="T102" fmla="*/ 8 w 33"/>
              <a:gd name="T103" fmla="*/ 9 h 61"/>
              <a:gd name="T104" fmla="*/ 11 w 33"/>
              <a:gd name="T105" fmla="*/ 15 h 61"/>
              <a:gd name="T106" fmla="*/ 10 w 33"/>
              <a:gd name="T107" fmla="*/ 17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3" h="61">
                <a:moveTo>
                  <a:pt x="12" y="61"/>
                </a:moveTo>
                <a:cubicBezTo>
                  <a:pt x="12" y="61"/>
                  <a:pt x="12" y="61"/>
                  <a:pt x="12" y="61"/>
                </a:cubicBezTo>
                <a:cubicBezTo>
                  <a:pt x="10" y="61"/>
                  <a:pt x="10" y="58"/>
                  <a:pt x="11" y="57"/>
                </a:cubicBezTo>
                <a:cubicBezTo>
                  <a:pt x="11" y="55"/>
                  <a:pt x="11" y="54"/>
                  <a:pt x="10" y="54"/>
                </a:cubicBezTo>
                <a:cubicBezTo>
                  <a:pt x="8" y="53"/>
                  <a:pt x="8" y="53"/>
                  <a:pt x="8" y="53"/>
                </a:cubicBezTo>
                <a:cubicBezTo>
                  <a:pt x="9" y="52"/>
                  <a:pt x="9" y="52"/>
                  <a:pt x="9" y="52"/>
                </a:cubicBezTo>
                <a:cubicBezTo>
                  <a:pt x="10" y="52"/>
                  <a:pt x="11" y="51"/>
                  <a:pt x="12" y="51"/>
                </a:cubicBezTo>
                <a:cubicBezTo>
                  <a:pt x="12" y="51"/>
                  <a:pt x="12" y="51"/>
                  <a:pt x="12" y="51"/>
                </a:cubicBezTo>
                <a:cubicBezTo>
                  <a:pt x="10" y="47"/>
                  <a:pt x="10" y="47"/>
                  <a:pt x="10" y="47"/>
                </a:cubicBezTo>
                <a:cubicBezTo>
                  <a:pt x="13" y="50"/>
                  <a:pt x="13" y="50"/>
                  <a:pt x="13" y="50"/>
                </a:cubicBezTo>
                <a:cubicBezTo>
                  <a:pt x="14" y="50"/>
                  <a:pt x="15" y="49"/>
                  <a:pt x="15" y="49"/>
                </a:cubicBezTo>
                <a:cubicBezTo>
                  <a:pt x="15" y="47"/>
                  <a:pt x="16" y="47"/>
                  <a:pt x="18" y="46"/>
                </a:cubicBezTo>
                <a:cubicBezTo>
                  <a:pt x="19" y="46"/>
                  <a:pt x="21" y="45"/>
                  <a:pt x="21" y="45"/>
                </a:cubicBezTo>
                <a:cubicBezTo>
                  <a:pt x="22" y="44"/>
                  <a:pt x="21" y="41"/>
                  <a:pt x="21" y="39"/>
                </a:cubicBezTo>
                <a:cubicBezTo>
                  <a:pt x="21" y="38"/>
                  <a:pt x="21" y="36"/>
                  <a:pt x="21" y="35"/>
                </a:cubicBezTo>
                <a:cubicBezTo>
                  <a:pt x="21" y="34"/>
                  <a:pt x="21" y="33"/>
                  <a:pt x="20" y="31"/>
                </a:cubicBezTo>
                <a:cubicBezTo>
                  <a:pt x="20" y="31"/>
                  <a:pt x="19" y="30"/>
                  <a:pt x="19" y="30"/>
                </a:cubicBezTo>
                <a:cubicBezTo>
                  <a:pt x="18" y="30"/>
                  <a:pt x="17" y="29"/>
                  <a:pt x="17" y="28"/>
                </a:cubicBezTo>
                <a:cubicBezTo>
                  <a:pt x="17" y="26"/>
                  <a:pt x="15" y="25"/>
                  <a:pt x="14" y="23"/>
                </a:cubicBezTo>
                <a:cubicBezTo>
                  <a:pt x="13" y="23"/>
                  <a:pt x="12" y="22"/>
                  <a:pt x="12" y="21"/>
                </a:cubicBezTo>
                <a:cubicBezTo>
                  <a:pt x="11" y="20"/>
                  <a:pt x="10" y="20"/>
                  <a:pt x="10" y="19"/>
                </a:cubicBezTo>
                <a:cubicBezTo>
                  <a:pt x="9" y="19"/>
                  <a:pt x="9" y="19"/>
                  <a:pt x="8" y="19"/>
                </a:cubicBezTo>
                <a:cubicBezTo>
                  <a:pt x="8" y="18"/>
                  <a:pt x="7" y="18"/>
                  <a:pt x="7" y="17"/>
                </a:cubicBezTo>
                <a:cubicBezTo>
                  <a:pt x="7" y="16"/>
                  <a:pt x="8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4"/>
                  <a:pt x="9" y="14"/>
                  <a:pt x="10" y="14"/>
                </a:cubicBezTo>
                <a:cubicBezTo>
                  <a:pt x="10" y="14"/>
                  <a:pt x="10" y="13"/>
                  <a:pt x="9" y="12"/>
                </a:cubicBezTo>
                <a:cubicBezTo>
                  <a:pt x="9" y="11"/>
                  <a:pt x="8" y="11"/>
                  <a:pt x="8" y="11"/>
                </a:cubicBezTo>
                <a:cubicBezTo>
                  <a:pt x="7" y="11"/>
                  <a:pt x="7" y="11"/>
                  <a:pt x="7" y="11"/>
                </a:cubicBezTo>
                <a:cubicBezTo>
                  <a:pt x="4" y="11"/>
                  <a:pt x="3" y="9"/>
                  <a:pt x="2" y="7"/>
                </a:cubicBezTo>
                <a:cubicBezTo>
                  <a:pt x="2" y="7"/>
                  <a:pt x="1" y="6"/>
                  <a:pt x="0" y="5"/>
                </a:cubicBez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2"/>
                  <a:pt x="3" y="2"/>
                  <a:pt x="4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2"/>
                  <a:pt x="8" y="1"/>
                  <a:pt x="9" y="1"/>
                </a:cubicBezTo>
                <a:cubicBezTo>
                  <a:pt x="10" y="0"/>
                  <a:pt x="11" y="0"/>
                  <a:pt x="1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7" y="0"/>
                  <a:pt x="18" y="2"/>
                  <a:pt x="19" y="4"/>
                </a:cubicBezTo>
                <a:cubicBezTo>
                  <a:pt x="20" y="6"/>
                  <a:pt x="21" y="7"/>
                  <a:pt x="24" y="7"/>
                </a:cubicBezTo>
                <a:cubicBezTo>
                  <a:pt x="33" y="8"/>
                  <a:pt x="33" y="8"/>
                  <a:pt x="33" y="8"/>
                </a:cubicBezTo>
                <a:cubicBezTo>
                  <a:pt x="24" y="9"/>
                  <a:pt x="24" y="9"/>
                  <a:pt x="24" y="9"/>
                </a:cubicBezTo>
                <a:cubicBezTo>
                  <a:pt x="22" y="9"/>
                  <a:pt x="19" y="12"/>
                  <a:pt x="17" y="14"/>
                </a:cubicBezTo>
                <a:cubicBezTo>
                  <a:pt x="16" y="16"/>
                  <a:pt x="15" y="18"/>
                  <a:pt x="16" y="20"/>
                </a:cubicBezTo>
                <a:cubicBezTo>
                  <a:pt x="16" y="21"/>
                  <a:pt x="18" y="23"/>
                  <a:pt x="19" y="24"/>
                </a:cubicBezTo>
                <a:cubicBezTo>
                  <a:pt x="20" y="25"/>
                  <a:pt x="20" y="25"/>
                  <a:pt x="21" y="26"/>
                </a:cubicBezTo>
                <a:cubicBezTo>
                  <a:pt x="22" y="27"/>
                  <a:pt x="23" y="28"/>
                  <a:pt x="24" y="29"/>
                </a:cubicBezTo>
                <a:cubicBezTo>
                  <a:pt x="24" y="30"/>
                  <a:pt x="25" y="30"/>
                  <a:pt x="26" y="31"/>
                </a:cubicBezTo>
                <a:cubicBezTo>
                  <a:pt x="30" y="35"/>
                  <a:pt x="29" y="40"/>
                  <a:pt x="29" y="45"/>
                </a:cubicBezTo>
                <a:cubicBezTo>
                  <a:pt x="29" y="46"/>
                  <a:pt x="29" y="46"/>
                  <a:pt x="29" y="47"/>
                </a:cubicBezTo>
                <a:cubicBezTo>
                  <a:pt x="29" y="51"/>
                  <a:pt x="26" y="52"/>
                  <a:pt x="23" y="53"/>
                </a:cubicBezTo>
                <a:cubicBezTo>
                  <a:pt x="19" y="54"/>
                  <a:pt x="18" y="55"/>
                  <a:pt x="19" y="56"/>
                </a:cubicBezTo>
                <a:cubicBezTo>
                  <a:pt x="20" y="59"/>
                  <a:pt x="20" y="59"/>
                  <a:pt x="20" y="59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57"/>
                  <a:pt x="17" y="58"/>
                  <a:pt x="16" y="58"/>
                </a:cubicBezTo>
                <a:cubicBezTo>
                  <a:pt x="16" y="60"/>
                  <a:pt x="14" y="61"/>
                  <a:pt x="12" y="61"/>
                </a:cubicBezTo>
                <a:close/>
                <a:moveTo>
                  <a:pt x="12" y="53"/>
                </a:moveTo>
                <a:cubicBezTo>
                  <a:pt x="13" y="54"/>
                  <a:pt x="13" y="56"/>
                  <a:pt x="12" y="58"/>
                </a:cubicBezTo>
                <a:cubicBezTo>
                  <a:pt x="12" y="58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3" y="59"/>
                  <a:pt x="14" y="58"/>
                  <a:pt x="15" y="57"/>
                </a:cubicBezTo>
                <a:cubicBezTo>
                  <a:pt x="15" y="57"/>
                  <a:pt x="15" y="56"/>
                  <a:pt x="15" y="55"/>
                </a:cubicBezTo>
                <a:cubicBezTo>
                  <a:pt x="13" y="52"/>
                  <a:pt x="13" y="52"/>
                  <a:pt x="13" y="52"/>
                </a:cubicBezTo>
                <a:cubicBezTo>
                  <a:pt x="13" y="52"/>
                  <a:pt x="13" y="53"/>
                  <a:pt x="13" y="53"/>
                </a:cubicBezTo>
                <a:cubicBezTo>
                  <a:pt x="12" y="53"/>
                  <a:pt x="12" y="53"/>
                  <a:pt x="12" y="53"/>
                </a:cubicBezTo>
                <a:close/>
                <a:moveTo>
                  <a:pt x="14" y="52"/>
                </a:move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5"/>
                </a:cubicBezTo>
                <a:cubicBezTo>
                  <a:pt x="18" y="53"/>
                  <a:pt x="20" y="52"/>
                  <a:pt x="22" y="51"/>
                </a:cubicBezTo>
                <a:cubicBezTo>
                  <a:pt x="25" y="50"/>
                  <a:pt x="27" y="49"/>
                  <a:pt x="27" y="47"/>
                </a:cubicBezTo>
                <a:cubicBezTo>
                  <a:pt x="27" y="46"/>
                  <a:pt x="27" y="46"/>
                  <a:pt x="27" y="45"/>
                </a:cubicBezTo>
                <a:cubicBezTo>
                  <a:pt x="27" y="40"/>
                  <a:pt x="28" y="36"/>
                  <a:pt x="25" y="33"/>
                </a:cubicBezTo>
                <a:cubicBezTo>
                  <a:pt x="24" y="32"/>
                  <a:pt x="23" y="31"/>
                  <a:pt x="22" y="30"/>
                </a:cubicBezTo>
                <a:cubicBezTo>
                  <a:pt x="21" y="29"/>
                  <a:pt x="20" y="28"/>
                  <a:pt x="19" y="27"/>
                </a:cubicBezTo>
                <a:cubicBezTo>
                  <a:pt x="19" y="27"/>
                  <a:pt x="19" y="26"/>
                  <a:pt x="18" y="26"/>
                </a:cubicBezTo>
                <a:cubicBezTo>
                  <a:pt x="19" y="26"/>
                  <a:pt x="19" y="27"/>
                  <a:pt x="19" y="28"/>
                </a:cubicBezTo>
                <a:cubicBezTo>
                  <a:pt x="19" y="28"/>
                  <a:pt x="19" y="28"/>
                  <a:pt x="20" y="28"/>
                </a:cubicBezTo>
                <a:cubicBezTo>
                  <a:pt x="20" y="29"/>
                  <a:pt x="21" y="29"/>
                  <a:pt x="22" y="31"/>
                </a:cubicBezTo>
                <a:cubicBezTo>
                  <a:pt x="22" y="32"/>
                  <a:pt x="23" y="33"/>
                  <a:pt x="23" y="35"/>
                </a:cubicBezTo>
                <a:cubicBezTo>
                  <a:pt x="23" y="36"/>
                  <a:pt x="23" y="38"/>
                  <a:pt x="23" y="39"/>
                </a:cubicBezTo>
                <a:cubicBezTo>
                  <a:pt x="23" y="41"/>
                  <a:pt x="24" y="44"/>
                  <a:pt x="23" y="46"/>
                </a:cubicBezTo>
                <a:cubicBezTo>
                  <a:pt x="22" y="47"/>
                  <a:pt x="21" y="47"/>
                  <a:pt x="19" y="48"/>
                </a:cubicBezTo>
                <a:cubicBezTo>
                  <a:pt x="18" y="48"/>
                  <a:pt x="17" y="49"/>
                  <a:pt x="17" y="49"/>
                </a:cubicBezTo>
                <a:cubicBezTo>
                  <a:pt x="16" y="50"/>
                  <a:pt x="16" y="51"/>
                  <a:pt x="14" y="52"/>
                </a:cubicBezTo>
                <a:close/>
                <a:moveTo>
                  <a:pt x="9" y="17"/>
                </a:moveTo>
                <a:cubicBezTo>
                  <a:pt x="9" y="17"/>
                  <a:pt x="9" y="17"/>
                  <a:pt x="10" y="17"/>
                </a:cubicBezTo>
                <a:cubicBezTo>
                  <a:pt x="10" y="17"/>
                  <a:pt x="10" y="17"/>
                  <a:pt x="11" y="18"/>
                </a:cubicBezTo>
                <a:cubicBezTo>
                  <a:pt x="12" y="18"/>
                  <a:pt x="13" y="19"/>
                  <a:pt x="13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3" y="18"/>
                  <a:pt x="14" y="16"/>
                  <a:pt x="16" y="13"/>
                </a:cubicBezTo>
                <a:cubicBezTo>
                  <a:pt x="17" y="11"/>
                  <a:pt x="19" y="9"/>
                  <a:pt x="21" y="8"/>
                </a:cubicBezTo>
                <a:cubicBezTo>
                  <a:pt x="19" y="7"/>
                  <a:pt x="18" y="6"/>
                  <a:pt x="18" y="5"/>
                </a:cubicBezTo>
                <a:cubicBezTo>
                  <a:pt x="17" y="3"/>
                  <a:pt x="16" y="2"/>
                  <a:pt x="13" y="2"/>
                </a:cubicBezTo>
                <a:cubicBezTo>
                  <a:pt x="13" y="2"/>
                  <a:pt x="13" y="2"/>
                  <a:pt x="13" y="2"/>
                </a:cubicBezTo>
                <a:cubicBezTo>
                  <a:pt x="12" y="2"/>
                  <a:pt x="11" y="2"/>
                  <a:pt x="10" y="3"/>
                </a:cubicBezTo>
                <a:cubicBezTo>
                  <a:pt x="9" y="3"/>
                  <a:pt x="7" y="4"/>
                  <a:pt x="6" y="4"/>
                </a:cubicBezTo>
                <a:cubicBezTo>
                  <a:pt x="6" y="4"/>
                  <a:pt x="6" y="4"/>
                  <a:pt x="6" y="4"/>
                </a:cubicBezTo>
                <a:cubicBezTo>
                  <a:pt x="4" y="4"/>
                  <a:pt x="4" y="4"/>
                  <a:pt x="4" y="4"/>
                </a:cubicBezTo>
                <a:cubicBezTo>
                  <a:pt x="3" y="4"/>
                  <a:pt x="3" y="4"/>
                  <a:pt x="2" y="4"/>
                </a:cubicBezTo>
                <a:cubicBezTo>
                  <a:pt x="3" y="5"/>
                  <a:pt x="3" y="6"/>
                  <a:pt x="4" y="7"/>
                </a:cubicBezTo>
                <a:cubicBezTo>
                  <a:pt x="5" y="8"/>
                  <a:pt x="5" y="9"/>
                  <a:pt x="7" y="9"/>
                </a:cubicBezTo>
                <a:cubicBezTo>
                  <a:pt x="8" y="9"/>
                  <a:pt x="8" y="9"/>
                  <a:pt x="8" y="9"/>
                </a:cubicBezTo>
                <a:cubicBezTo>
                  <a:pt x="9" y="9"/>
                  <a:pt x="10" y="10"/>
                  <a:pt x="11" y="11"/>
                </a:cubicBezTo>
                <a:cubicBezTo>
                  <a:pt x="12" y="13"/>
                  <a:pt x="12" y="14"/>
                  <a:pt x="11" y="15"/>
                </a:cubicBezTo>
                <a:cubicBezTo>
                  <a:pt x="11" y="15"/>
                  <a:pt x="11" y="15"/>
                  <a:pt x="11" y="16"/>
                </a:cubicBezTo>
                <a:cubicBezTo>
                  <a:pt x="11" y="16"/>
                  <a:pt x="10" y="17"/>
                  <a:pt x="10" y="17"/>
                </a:cubicBezTo>
                <a:cubicBezTo>
                  <a:pt x="9" y="17"/>
                  <a:pt x="9" y="17"/>
                  <a:pt x="9" y="1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8" name="Freeform 630"/>
          <p:cNvSpPr>
            <a:spLocks/>
          </p:cNvSpPr>
          <p:nvPr/>
        </p:nvSpPr>
        <p:spPr bwMode="auto">
          <a:xfrm>
            <a:off x="7728650" y="4564549"/>
            <a:ext cx="250492" cy="240123"/>
          </a:xfrm>
          <a:custGeom>
            <a:avLst/>
            <a:gdLst>
              <a:gd name="T0" fmla="*/ 0 w 45"/>
              <a:gd name="T1" fmla="*/ 0 h 45"/>
              <a:gd name="T2" fmla="*/ 6 w 45"/>
              <a:gd name="T3" fmla="*/ 2 h 45"/>
              <a:gd name="T4" fmla="*/ 12 w 45"/>
              <a:gd name="T5" fmla="*/ 6 h 45"/>
              <a:gd name="T6" fmla="*/ 23 w 45"/>
              <a:gd name="T7" fmla="*/ 13 h 45"/>
              <a:gd name="T8" fmla="*/ 30 w 45"/>
              <a:gd name="T9" fmla="*/ 21 h 45"/>
              <a:gd name="T10" fmla="*/ 33 w 45"/>
              <a:gd name="T11" fmla="*/ 23 h 45"/>
              <a:gd name="T12" fmla="*/ 34 w 45"/>
              <a:gd name="T13" fmla="*/ 26 h 45"/>
              <a:gd name="T14" fmla="*/ 38 w 45"/>
              <a:gd name="T15" fmla="*/ 31 h 45"/>
              <a:gd name="T16" fmla="*/ 42 w 45"/>
              <a:gd name="T17" fmla="*/ 45 h 45"/>
              <a:gd name="T18" fmla="*/ 37 w 45"/>
              <a:gd name="T19" fmla="*/ 45 h 45"/>
              <a:gd name="T20" fmla="*/ 27 w 45"/>
              <a:gd name="T21" fmla="*/ 35 h 45"/>
              <a:gd name="T22" fmla="*/ 22 w 45"/>
              <a:gd name="T23" fmla="*/ 29 h 45"/>
              <a:gd name="T24" fmla="*/ 17 w 45"/>
              <a:gd name="T25" fmla="*/ 22 h 45"/>
              <a:gd name="T26" fmla="*/ 14 w 45"/>
              <a:gd name="T27" fmla="*/ 15 h 45"/>
              <a:gd name="T28" fmla="*/ 11 w 45"/>
              <a:gd name="T29" fmla="*/ 13 h 45"/>
              <a:gd name="T30" fmla="*/ 10 w 45"/>
              <a:gd name="T31" fmla="*/ 11 h 45"/>
              <a:gd name="T32" fmla="*/ 0 w 45"/>
              <a:gd name="T33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5" h="45">
                <a:moveTo>
                  <a:pt x="0" y="0"/>
                </a:moveTo>
                <a:cubicBezTo>
                  <a:pt x="2" y="0"/>
                  <a:pt x="4" y="1"/>
                  <a:pt x="6" y="2"/>
                </a:cubicBezTo>
                <a:cubicBezTo>
                  <a:pt x="10" y="2"/>
                  <a:pt x="9" y="3"/>
                  <a:pt x="12" y="6"/>
                </a:cubicBezTo>
                <a:cubicBezTo>
                  <a:pt x="14" y="8"/>
                  <a:pt x="21" y="14"/>
                  <a:pt x="23" y="13"/>
                </a:cubicBezTo>
                <a:cubicBezTo>
                  <a:pt x="25" y="17"/>
                  <a:pt x="32" y="17"/>
                  <a:pt x="30" y="21"/>
                </a:cubicBezTo>
                <a:cubicBezTo>
                  <a:pt x="32" y="20"/>
                  <a:pt x="35" y="21"/>
                  <a:pt x="33" y="23"/>
                </a:cubicBezTo>
                <a:cubicBezTo>
                  <a:pt x="32" y="24"/>
                  <a:pt x="32" y="25"/>
                  <a:pt x="34" y="26"/>
                </a:cubicBezTo>
                <a:cubicBezTo>
                  <a:pt x="36" y="26"/>
                  <a:pt x="37" y="30"/>
                  <a:pt x="38" y="31"/>
                </a:cubicBezTo>
                <a:cubicBezTo>
                  <a:pt x="45" y="31"/>
                  <a:pt x="42" y="40"/>
                  <a:pt x="42" y="45"/>
                </a:cubicBezTo>
                <a:cubicBezTo>
                  <a:pt x="40" y="44"/>
                  <a:pt x="37" y="43"/>
                  <a:pt x="37" y="45"/>
                </a:cubicBezTo>
                <a:cubicBezTo>
                  <a:pt x="34" y="42"/>
                  <a:pt x="30" y="39"/>
                  <a:pt x="27" y="35"/>
                </a:cubicBezTo>
                <a:cubicBezTo>
                  <a:pt x="24" y="33"/>
                  <a:pt x="23" y="31"/>
                  <a:pt x="22" y="29"/>
                </a:cubicBezTo>
                <a:cubicBezTo>
                  <a:pt x="21" y="26"/>
                  <a:pt x="20" y="23"/>
                  <a:pt x="17" y="22"/>
                </a:cubicBezTo>
                <a:cubicBezTo>
                  <a:pt x="15" y="20"/>
                  <a:pt x="16" y="17"/>
                  <a:pt x="14" y="15"/>
                </a:cubicBezTo>
                <a:cubicBezTo>
                  <a:pt x="13" y="14"/>
                  <a:pt x="13" y="14"/>
                  <a:pt x="11" y="13"/>
                </a:cubicBezTo>
                <a:cubicBezTo>
                  <a:pt x="9" y="13"/>
                  <a:pt x="11" y="12"/>
                  <a:pt x="10" y="11"/>
                </a:cubicBezTo>
                <a:cubicBezTo>
                  <a:pt x="6" y="7"/>
                  <a:pt x="2" y="5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59" name="Freeform 631"/>
          <p:cNvSpPr>
            <a:spLocks noEditPoints="1"/>
          </p:cNvSpPr>
          <p:nvPr/>
        </p:nvSpPr>
        <p:spPr bwMode="auto">
          <a:xfrm>
            <a:off x="7722144" y="4561471"/>
            <a:ext cx="253744" cy="252437"/>
          </a:xfrm>
          <a:custGeom>
            <a:avLst/>
            <a:gdLst>
              <a:gd name="T0" fmla="*/ 38 w 45"/>
              <a:gd name="T1" fmla="*/ 47 h 48"/>
              <a:gd name="T2" fmla="*/ 27 w 45"/>
              <a:gd name="T3" fmla="*/ 37 h 48"/>
              <a:gd name="T4" fmla="*/ 22 w 45"/>
              <a:gd name="T5" fmla="*/ 30 h 48"/>
              <a:gd name="T6" fmla="*/ 18 w 45"/>
              <a:gd name="T7" fmla="*/ 24 h 48"/>
              <a:gd name="T8" fmla="*/ 14 w 45"/>
              <a:gd name="T9" fmla="*/ 17 h 48"/>
              <a:gd name="T10" fmla="*/ 10 w 45"/>
              <a:gd name="T11" fmla="*/ 13 h 48"/>
              <a:gd name="T12" fmla="*/ 6 w 45"/>
              <a:gd name="T13" fmla="*/ 9 h 48"/>
              <a:gd name="T14" fmla="*/ 0 w 45"/>
              <a:gd name="T15" fmla="*/ 0 h 48"/>
              <a:gd name="T16" fmla="*/ 5 w 45"/>
              <a:gd name="T17" fmla="*/ 1 h 48"/>
              <a:gd name="T18" fmla="*/ 12 w 45"/>
              <a:gd name="T19" fmla="*/ 4 h 48"/>
              <a:gd name="T20" fmla="*/ 24 w 45"/>
              <a:gd name="T21" fmla="*/ 13 h 48"/>
              <a:gd name="T22" fmla="*/ 25 w 45"/>
              <a:gd name="T23" fmla="*/ 14 h 48"/>
              <a:gd name="T24" fmla="*/ 33 w 45"/>
              <a:gd name="T25" fmla="*/ 20 h 48"/>
              <a:gd name="T26" fmla="*/ 35 w 45"/>
              <a:gd name="T27" fmla="*/ 22 h 48"/>
              <a:gd name="T28" fmla="*/ 34 w 45"/>
              <a:gd name="T29" fmla="*/ 25 h 48"/>
              <a:gd name="T30" fmla="*/ 39 w 45"/>
              <a:gd name="T31" fmla="*/ 31 h 48"/>
              <a:gd name="T32" fmla="*/ 44 w 45"/>
              <a:gd name="T33" fmla="*/ 43 h 48"/>
              <a:gd name="T34" fmla="*/ 43 w 45"/>
              <a:gd name="T35" fmla="*/ 48 h 48"/>
              <a:gd name="T36" fmla="*/ 40 w 45"/>
              <a:gd name="T37" fmla="*/ 46 h 48"/>
              <a:gd name="T38" fmla="*/ 39 w 45"/>
              <a:gd name="T39" fmla="*/ 48 h 48"/>
              <a:gd name="T40" fmla="*/ 8 w 45"/>
              <a:gd name="T41" fmla="*/ 8 h 48"/>
              <a:gd name="T42" fmla="*/ 12 w 45"/>
              <a:gd name="T43" fmla="*/ 13 h 48"/>
              <a:gd name="T44" fmla="*/ 16 w 45"/>
              <a:gd name="T45" fmla="*/ 16 h 48"/>
              <a:gd name="T46" fmla="*/ 19 w 45"/>
              <a:gd name="T47" fmla="*/ 22 h 48"/>
              <a:gd name="T48" fmla="*/ 23 w 45"/>
              <a:gd name="T49" fmla="*/ 29 h 48"/>
              <a:gd name="T50" fmla="*/ 28 w 45"/>
              <a:gd name="T51" fmla="*/ 35 h 48"/>
              <a:gd name="T52" fmla="*/ 38 w 45"/>
              <a:gd name="T53" fmla="*/ 44 h 48"/>
              <a:gd name="T54" fmla="*/ 42 w 45"/>
              <a:gd name="T55" fmla="*/ 43 h 48"/>
              <a:gd name="T56" fmla="*/ 39 w 45"/>
              <a:gd name="T57" fmla="*/ 33 h 48"/>
              <a:gd name="T58" fmla="*/ 38 w 45"/>
              <a:gd name="T59" fmla="*/ 32 h 48"/>
              <a:gd name="T60" fmla="*/ 33 w 45"/>
              <a:gd name="T61" fmla="*/ 26 h 48"/>
              <a:gd name="T62" fmla="*/ 33 w 45"/>
              <a:gd name="T63" fmla="*/ 23 h 48"/>
              <a:gd name="T64" fmla="*/ 33 w 45"/>
              <a:gd name="T65" fmla="*/ 23 h 48"/>
              <a:gd name="T66" fmla="*/ 29 w 45"/>
              <a:gd name="T67" fmla="*/ 25 h 48"/>
              <a:gd name="T68" fmla="*/ 31 w 45"/>
              <a:gd name="T69" fmla="*/ 20 h 48"/>
              <a:gd name="T70" fmla="*/ 23 w 45"/>
              <a:gd name="T71" fmla="*/ 15 h 48"/>
              <a:gd name="T72" fmla="*/ 10 w 45"/>
              <a:gd name="T73" fmla="*/ 5 h 48"/>
              <a:gd name="T74" fmla="*/ 4 w 45"/>
              <a:gd name="T75" fmla="*/ 3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5" h="48">
                <a:moveTo>
                  <a:pt x="39" y="48"/>
                </a:moveTo>
                <a:cubicBezTo>
                  <a:pt x="38" y="47"/>
                  <a:pt x="38" y="47"/>
                  <a:pt x="38" y="47"/>
                </a:cubicBezTo>
                <a:cubicBezTo>
                  <a:pt x="36" y="45"/>
                  <a:pt x="35" y="44"/>
                  <a:pt x="33" y="43"/>
                </a:cubicBezTo>
                <a:cubicBezTo>
                  <a:pt x="31" y="41"/>
                  <a:pt x="29" y="39"/>
                  <a:pt x="27" y="37"/>
                </a:cubicBezTo>
                <a:cubicBezTo>
                  <a:pt x="26" y="36"/>
                  <a:pt x="26" y="36"/>
                  <a:pt x="26" y="36"/>
                </a:cubicBezTo>
                <a:cubicBezTo>
                  <a:pt x="24" y="34"/>
                  <a:pt x="23" y="33"/>
                  <a:pt x="22" y="30"/>
                </a:cubicBezTo>
                <a:cubicBezTo>
                  <a:pt x="22" y="30"/>
                  <a:pt x="21" y="29"/>
                  <a:pt x="21" y="29"/>
                </a:cubicBezTo>
                <a:cubicBezTo>
                  <a:pt x="20" y="27"/>
                  <a:pt x="19" y="25"/>
                  <a:pt x="18" y="24"/>
                </a:cubicBezTo>
                <a:cubicBezTo>
                  <a:pt x="16" y="22"/>
                  <a:pt x="16" y="21"/>
                  <a:pt x="15" y="19"/>
                </a:cubicBezTo>
                <a:cubicBezTo>
                  <a:pt x="15" y="18"/>
                  <a:pt x="15" y="18"/>
                  <a:pt x="14" y="17"/>
                </a:cubicBezTo>
                <a:cubicBezTo>
                  <a:pt x="14" y="16"/>
                  <a:pt x="13" y="16"/>
                  <a:pt x="12" y="15"/>
                </a:cubicBezTo>
                <a:cubicBezTo>
                  <a:pt x="11" y="15"/>
                  <a:pt x="10" y="14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9" y="11"/>
                  <a:pt x="8" y="10"/>
                  <a:pt x="6" y="9"/>
                </a:cubicBezTo>
                <a:cubicBezTo>
                  <a:pt x="4" y="7"/>
                  <a:pt x="1" y="5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4" y="0"/>
                  <a:pt x="5" y="1"/>
                </a:cubicBezTo>
                <a:cubicBezTo>
                  <a:pt x="6" y="1"/>
                  <a:pt x="7" y="1"/>
                  <a:pt x="7" y="2"/>
                </a:cubicBezTo>
                <a:cubicBezTo>
                  <a:pt x="10" y="2"/>
                  <a:pt x="11" y="3"/>
                  <a:pt x="12" y="4"/>
                </a:cubicBezTo>
                <a:cubicBezTo>
                  <a:pt x="12" y="5"/>
                  <a:pt x="13" y="5"/>
                  <a:pt x="14" y="6"/>
                </a:cubicBezTo>
                <a:cubicBezTo>
                  <a:pt x="16" y="9"/>
                  <a:pt x="22" y="13"/>
                  <a:pt x="24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25" y="14"/>
                  <a:pt x="25" y="14"/>
                  <a:pt x="25" y="14"/>
                </a:cubicBezTo>
                <a:cubicBezTo>
                  <a:pt x="25" y="15"/>
                  <a:pt x="27" y="16"/>
                  <a:pt x="29" y="17"/>
                </a:cubicBezTo>
                <a:cubicBezTo>
                  <a:pt x="30" y="17"/>
                  <a:pt x="32" y="18"/>
                  <a:pt x="3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4" y="20"/>
                  <a:pt x="35" y="21"/>
                  <a:pt x="35" y="22"/>
                </a:cubicBezTo>
                <a:cubicBezTo>
                  <a:pt x="35" y="22"/>
                  <a:pt x="36" y="23"/>
                  <a:pt x="34" y="24"/>
                </a:cubicBezTo>
                <a:cubicBezTo>
                  <a:pt x="34" y="25"/>
                  <a:pt x="34" y="25"/>
                  <a:pt x="34" y="25"/>
                </a:cubicBezTo>
                <a:cubicBezTo>
                  <a:pt x="35" y="25"/>
                  <a:pt x="35" y="26"/>
                  <a:pt x="35" y="26"/>
                </a:cubicBezTo>
                <a:cubicBezTo>
                  <a:pt x="38" y="27"/>
                  <a:pt x="39" y="30"/>
                  <a:pt x="39" y="31"/>
                </a:cubicBezTo>
                <a:cubicBezTo>
                  <a:pt x="41" y="31"/>
                  <a:pt x="42" y="32"/>
                  <a:pt x="43" y="33"/>
                </a:cubicBezTo>
                <a:cubicBezTo>
                  <a:pt x="45" y="35"/>
                  <a:pt x="44" y="40"/>
                  <a:pt x="44" y="43"/>
                </a:cubicBezTo>
                <a:cubicBezTo>
                  <a:pt x="44" y="44"/>
                  <a:pt x="44" y="45"/>
                  <a:pt x="44" y="46"/>
                </a:cubicBezTo>
                <a:cubicBezTo>
                  <a:pt x="43" y="48"/>
                  <a:pt x="43" y="48"/>
                  <a:pt x="43" y="48"/>
                </a:cubicBezTo>
                <a:cubicBezTo>
                  <a:pt x="42" y="47"/>
                  <a:pt x="42" y="47"/>
                  <a:pt x="42" y="47"/>
                </a:cubicBezTo>
                <a:cubicBezTo>
                  <a:pt x="41" y="46"/>
                  <a:pt x="40" y="46"/>
                  <a:pt x="40" y="46"/>
                </a:cubicBezTo>
                <a:cubicBezTo>
                  <a:pt x="39" y="46"/>
                  <a:pt x="39" y="46"/>
                  <a:pt x="39" y="46"/>
                </a:cubicBezTo>
                <a:lnTo>
                  <a:pt x="39" y="48"/>
                </a:lnTo>
                <a:close/>
                <a:moveTo>
                  <a:pt x="2" y="2"/>
                </a:moveTo>
                <a:cubicBezTo>
                  <a:pt x="4" y="4"/>
                  <a:pt x="6" y="6"/>
                  <a:pt x="8" y="8"/>
                </a:cubicBezTo>
                <a:cubicBezTo>
                  <a:pt x="9" y="9"/>
                  <a:pt x="10" y="10"/>
                  <a:pt x="11" y="11"/>
                </a:cubicBezTo>
                <a:cubicBezTo>
                  <a:pt x="12" y="12"/>
                  <a:pt x="12" y="13"/>
                  <a:pt x="12" y="13"/>
                </a:cubicBezTo>
                <a:cubicBezTo>
                  <a:pt x="12" y="13"/>
                  <a:pt x="12" y="13"/>
                  <a:pt x="13" y="14"/>
                </a:cubicBezTo>
                <a:cubicBezTo>
                  <a:pt x="14" y="14"/>
                  <a:pt x="15" y="14"/>
                  <a:pt x="16" y="16"/>
                </a:cubicBezTo>
                <a:cubicBezTo>
                  <a:pt x="17" y="17"/>
                  <a:pt x="17" y="18"/>
                  <a:pt x="17" y="19"/>
                </a:cubicBezTo>
                <a:cubicBezTo>
                  <a:pt x="18" y="20"/>
                  <a:pt x="18" y="21"/>
                  <a:pt x="19" y="22"/>
                </a:cubicBezTo>
                <a:cubicBezTo>
                  <a:pt x="21" y="23"/>
                  <a:pt x="22" y="26"/>
                  <a:pt x="23" y="28"/>
                </a:cubicBezTo>
                <a:cubicBezTo>
                  <a:pt x="23" y="28"/>
                  <a:pt x="23" y="29"/>
                  <a:pt x="23" y="29"/>
                </a:cubicBezTo>
                <a:cubicBezTo>
                  <a:pt x="25" y="31"/>
                  <a:pt x="26" y="33"/>
                  <a:pt x="28" y="35"/>
                </a:cubicBezTo>
                <a:cubicBezTo>
                  <a:pt x="28" y="35"/>
                  <a:pt x="28" y="35"/>
                  <a:pt x="28" y="35"/>
                </a:cubicBezTo>
                <a:cubicBezTo>
                  <a:pt x="30" y="38"/>
                  <a:pt x="32" y="39"/>
                  <a:pt x="35" y="42"/>
                </a:cubicBezTo>
                <a:cubicBezTo>
                  <a:pt x="36" y="42"/>
                  <a:pt x="37" y="43"/>
                  <a:pt x="38" y="44"/>
                </a:cubicBezTo>
                <a:cubicBezTo>
                  <a:pt x="39" y="44"/>
                  <a:pt x="40" y="44"/>
                  <a:pt x="42" y="44"/>
                </a:cubicBezTo>
                <a:cubicBezTo>
                  <a:pt x="42" y="44"/>
                  <a:pt x="42" y="43"/>
                  <a:pt x="42" y="43"/>
                </a:cubicBezTo>
                <a:cubicBezTo>
                  <a:pt x="42" y="40"/>
                  <a:pt x="43" y="36"/>
                  <a:pt x="42" y="34"/>
                </a:cubicBezTo>
                <a:cubicBezTo>
                  <a:pt x="41" y="33"/>
                  <a:pt x="40" y="33"/>
                  <a:pt x="39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2"/>
                  <a:pt x="38" y="32"/>
                  <a:pt x="38" y="32"/>
                </a:cubicBezTo>
                <a:cubicBezTo>
                  <a:pt x="37" y="31"/>
                  <a:pt x="37" y="28"/>
                  <a:pt x="35" y="28"/>
                </a:cubicBezTo>
                <a:cubicBezTo>
                  <a:pt x="34" y="27"/>
                  <a:pt x="33" y="27"/>
                  <a:pt x="33" y="26"/>
                </a:cubicBezTo>
                <a:cubicBezTo>
                  <a:pt x="32" y="25"/>
                  <a:pt x="32" y="24"/>
                  <a:pt x="33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2"/>
                  <a:pt x="33" y="22"/>
                  <a:pt x="32" y="23"/>
                </a:cubicBezTo>
                <a:cubicBezTo>
                  <a:pt x="29" y="25"/>
                  <a:pt x="29" y="25"/>
                  <a:pt x="29" y="25"/>
                </a:cubicBezTo>
                <a:cubicBezTo>
                  <a:pt x="31" y="21"/>
                  <a:pt x="31" y="21"/>
                  <a:pt x="31" y="21"/>
                </a:cubicBezTo>
                <a:cubicBezTo>
                  <a:pt x="31" y="21"/>
                  <a:pt x="31" y="20"/>
                  <a:pt x="31" y="20"/>
                </a:cubicBezTo>
                <a:cubicBezTo>
                  <a:pt x="30" y="20"/>
                  <a:pt x="29" y="19"/>
                  <a:pt x="28" y="18"/>
                </a:cubicBezTo>
                <a:cubicBezTo>
                  <a:pt x="26" y="18"/>
                  <a:pt x="24" y="17"/>
                  <a:pt x="23" y="15"/>
                </a:cubicBezTo>
                <a:cubicBezTo>
                  <a:pt x="20" y="15"/>
                  <a:pt x="13" y="8"/>
                  <a:pt x="12" y="8"/>
                </a:cubicBezTo>
                <a:cubicBezTo>
                  <a:pt x="11" y="7"/>
                  <a:pt x="11" y="6"/>
                  <a:pt x="10" y="5"/>
                </a:cubicBezTo>
                <a:cubicBezTo>
                  <a:pt x="10" y="4"/>
                  <a:pt x="9" y="4"/>
                  <a:pt x="7" y="4"/>
                </a:cubicBezTo>
                <a:cubicBezTo>
                  <a:pt x="6" y="3"/>
                  <a:pt x="5" y="3"/>
                  <a:pt x="4" y="3"/>
                </a:cubicBezTo>
                <a:cubicBezTo>
                  <a:pt x="4" y="3"/>
                  <a:pt x="3" y="2"/>
                  <a:pt x="2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0" name="Freeform 632"/>
          <p:cNvSpPr>
            <a:spLocks/>
          </p:cNvSpPr>
          <p:nvPr/>
        </p:nvSpPr>
        <p:spPr bwMode="auto">
          <a:xfrm>
            <a:off x="8512654" y="4687689"/>
            <a:ext cx="230973" cy="184710"/>
          </a:xfrm>
          <a:custGeom>
            <a:avLst/>
            <a:gdLst>
              <a:gd name="T0" fmla="*/ 40 w 41"/>
              <a:gd name="T1" fmla="*/ 19 h 35"/>
              <a:gd name="T2" fmla="*/ 40 w 41"/>
              <a:gd name="T3" fmla="*/ 9 h 35"/>
              <a:gd name="T4" fmla="*/ 28 w 41"/>
              <a:gd name="T5" fmla="*/ 5 h 35"/>
              <a:gd name="T6" fmla="*/ 21 w 41"/>
              <a:gd name="T7" fmla="*/ 9 h 35"/>
              <a:gd name="T8" fmla="*/ 14 w 41"/>
              <a:gd name="T9" fmla="*/ 9 h 35"/>
              <a:gd name="T10" fmla="*/ 14 w 41"/>
              <a:gd name="T11" fmla="*/ 10 h 35"/>
              <a:gd name="T12" fmla="*/ 13 w 41"/>
              <a:gd name="T13" fmla="*/ 4 h 35"/>
              <a:gd name="T14" fmla="*/ 10 w 41"/>
              <a:gd name="T15" fmla="*/ 2 h 35"/>
              <a:gd name="T16" fmla="*/ 0 w 41"/>
              <a:gd name="T17" fmla="*/ 5 h 35"/>
              <a:gd name="T18" fmla="*/ 4 w 41"/>
              <a:gd name="T19" fmla="*/ 8 h 35"/>
              <a:gd name="T20" fmla="*/ 11 w 41"/>
              <a:gd name="T21" fmla="*/ 7 h 35"/>
              <a:gd name="T22" fmla="*/ 4 w 41"/>
              <a:gd name="T23" fmla="*/ 10 h 35"/>
              <a:gd name="T24" fmla="*/ 4 w 41"/>
              <a:gd name="T25" fmla="*/ 11 h 35"/>
              <a:gd name="T26" fmla="*/ 8 w 41"/>
              <a:gd name="T27" fmla="*/ 14 h 35"/>
              <a:gd name="T28" fmla="*/ 11 w 41"/>
              <a:gd name="T29" fmla="*/ 11 h 35"/>
              <a:gd name="T30" fmla="*/ 30 w 41"/>
              <a:gd name="T31" fmla="*/ 26 h 35"/>
              <a:gd name="T32" fmla="*/ 32 w 41"/>
              <a:gd name="T33" fmla="*/ 27 h 35"/>
              <a:gd name="T34" fmla="*/ 32 w 41"/>
              <a:gd name="T35" fmla="*/ 29 h 35"/>
              <a:gd name="T36" fmla="*/ 27 w 41"/>
              <a:gd name="T37" fmla="*/ 32 h 35"/>
              <a:gd name="T38" fmla="*/ 34 w 41"/>
              <a:gd name="T39" fmla="*/ 31 h 35"/>
              <a:gd name="T40" fmla="*/ 41 w 41"/>
              <a:gd name="T41" fmla="*/ 35 h 35"/>
              <a:gd name="T42" fmla="*/ 40 w 41"/>
              <a:gd name="T43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1" h="35">
                <a:moveTo>
                  <a:pt x="40" y="19"/>
                </a:moveTo>
                <a:cubicBezTo>
                  <a:pt x="40" y="17"/>
                  <a:pt x="41" y="9"/>
                  <a:pt x="40" y="9"/>
                </a:cubicBezTo>
                <a:cubicBezTo>
                  <a:pt x="35" y="8"/>
                  <a:pt x="32" y="7"/>
                  <a:pt x="28" y="5"/>
                </a:cubicBezTo>
                <a:cubicBezTo>
                  <a:pt x="27" y="5"/>
                  <a:pt x="21" y="8"/>
                  <a:pt x="21" y="9"/>
                </a:cubicBezTo>
                <a:cubicBezTo>
                  <a:pt x="18" y="12"/>
                  <a:pt x="16" y="13"/>
                  <a:pt x="14" y="9"/>
                </a:cubicBezTo>
                <a:cubicBezTo>
                  <a:pt x="14" y="9"/>
                  <a:pt x="14" y="10"/>
                  <a:pt x="14" y="10"/>
                </a:cubicBezTo>
                <a:cubicBezTo>
                  <a:pt x="12" y="8"/>
                  <a:pt x="13" y="7"/>
                  <a:pt x="13" y="4"/>
                </a:cubicBezTo>
                <a:cubicBezTo>
                  <a:pt x="13" y="1"/>
                  <a:pt x="11" y="3"/>
                  <a:pt x="10" y="2"/>
                </a:cubicBezTo>
                <a:cubicBezTo>
                  <a:pt x="6" y="1"/>
                  <a:pt x="1" y="0"/>
                  <a:pt x="0" y="5"/>
                </a:cubicBezTo>
                <a:cubicBezTo>
                  <a:pt x="4" y="4"/>
                  <a:pt x="2" y="7"/>
                  <a:pt x="4" y="8"/>
                </a:cubicBezTo>
                <a:cubicBezTo>
                  <a:pt x="7" y="8"/>
                  <a:pt x="9" y="7"/>
                  <a:pt x="11" y="7"/>
                </a:cubicBezTo>
                <a:cubicBezTo>
                  <a:pt x="11" y="9"/>
                  <a:pt x="6" y="10"/>
                  <a:pt x="4" y="10"/>
                </a:cubicBezTo>
                <a:cubicBezTo>
                  <a:pt x="4" y="10"/>
                  <a:pt x="4" y="10"/>
                  <a:pt x="4" y="11"/>
                </a:cubicBezTo>
                <a:cubicBezTo>
                  <a:pt x="6" y="11"/>
                  <a:pt x="7" y="12"/>
                  <a:pt x="8" y="14"/>
                </a:cubicBezTo>
                <a:cubicBezTo>
                  <a:pt x="8" y="18"/>
                  <a:pt x="11" y="11"/>
                  <a:pt x="11" y="11"/>
                </a:cubicBezTo>
                <a:cubicBezTo>
                  <a:pt x="10" y="17"/>
                  <a:pt x="36" y="19"/>
                  <a:pt x="30" y="26"/>
                </a:cubicBezTo>
                <a:cubicBezTo>
                  <a:pt x="31" y="26"/>
                  <a:pt x="31" y="27"/>
                  <a:pt x="32" y="27"/>
                </a:cubicBezTo>
                <a:cubicBezTo>
                  <a:pt x="32" y="28"/>
                  <a:pt x="32" y="28"/>
                  <a:pt x="32" y="29"/>
                </a:cubicBezTo>
                <a:cubicBezTo>
                  <a:pt x="29" y="27"/>
                  <a:pt x="28" y="30"/>
                  <a:pt x="27" y="32"/>
                </a:cubicBezTo>
                <a:cubicBezTo>
                  <a:pt x="30" y="32"/>
                  <a:pt x="31" y="31"/>
                  <a:pt x="34" y="31"/>
                </a:cubicBezTo>
                <a:cubicBezTo>
                  <a:pt x="37" y="31"/>
                  <a:pt x="38" y="33"/>
                  <a:pt x="41" y="35"/>
                </a:cubicBezTo>
                <a:cubicBezTo>
                  <a:pt x="40" y="29"/>
                  <a:pt x="40" y="24"/>
                  <a:pt x="40" y="1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1" name="Freeform 633"/>
          <p:cNvSpPr>
            <a:spLocks noEditPoints="1"/>
          </p:cNvSpPr>
          <p:nvPr/>
        </p:nvSpPr>
        <p:spPr bwMode="auto">
          <a:xfrm>
            <a:off x="8506148" y="4687689"/>
            <a:ext cx="240731" cy="197024"/>
          </a:xfrm>
          <a:custGeom>
            <a:avLst/>
            <a:gdLst>
              <a:gd name="T0" fmla="*/ 41 w 43"/>
              <a:gd name="T1" fmla="*/ 36 h 37"/>
              <a:gd name="T2" fmla="*/ 35 w 43"/>
              <a:gd name="T3" fmla="*/ 32 h 37"/>
              <a:gd name="T4" fmla="*/ 28 w 43"/>
              <a:gd name="T5" fmla="*/ 33 h 37"/>
              <a:gd name="T6" fmla="*/ 27 w 43"/>
              <a:gd name="T7" fmla="*/ 31 h 37"/>
              <a:gd name="T8" fmla="*/ 31 w 43"/>
              <a:gd name="T9" fmla="*/ 27 h 37"/>
              <a:gd name="T10" fmla="*/ 29 w 43"/>
              <a:gd name="T11" fmla="*/ 26 h 37"/>
              <a:gd name="T12" fmla="*/ 31 w 43"/>
              <a:gd name="T13" fmla="*/ 24 h 37"/>
              <a:gd name="T14" fmla="*/ 12 w 43"/>
              <a:gd name="T15" fmla="*/ 14 h 37"/>
              <a:gd name="T16" fmla="*/ 8 w 43"/>
              <a:gd name="T17" fmla="*/ 14 h 37"/>
              <a:gd name="T18" fmla="*/ 4 w 43"/>
              <a:gd name="T19" fmla="*/ 12 h 37"/>
              <a:gd name="T20" fmla="*/ 5 w 43"/>
              <a:gd name="T21" fmla="*/ 9 h 37"/>
              <a:gd name="T22" fmla="*/ 5 w 43"/>
              <a:gd name="T23" fmla="*/ 9 h 37"/>
              <a:gd name="T24" fmla="*/ 1 w 43"/>
              <a:gd name="T25" fmla="*/ 6 h 37"/>
              <a:gd name="T26" fmla="*/ 0 w 43"/>
              <a:gd name="T27" fmla="*/ 4 h 37"/>
              <a:gd name="T28" fmla="*/ 11 w 43"/>
              <a:gd name="T29" fmla="*/ 1 h 37"/>
              <a:gd name="T30" fmla="*/ 15 w 43"/>
              <a:gd name="T31" fmla="*/ 4 h 37"/>
              <a:gd name="T32" fmla="*/ 15 w 43"/>
              <a:gd name="T33" fmla="*/ 6 h 37"/>
              <a:gd name="T34" fmla="*/ 18 w 43"/>
              <a:gd name="T35" fmla="*/ 11 h 37"/>
              <a:gd name="T36" fmla="*/ 28 w 43"/>
              <a:gd name="T37" fmla="*/ 4 h 37"/>
              <a:gd name="T38" fmla="*/ 41 w 43"/>
              <a:gd name="T39" fmla="*/ 8 h 37"/>
              <a:gd name="T40" fmla="*/ 42 w 43"/>
              <a:gd name="T41" fmla="*/ 19 h 37"/>
              <a:gd name="T42" fmla="*/ 43 w 43"/>
              <a:gd name="T43" fmla="*/ 37 h 37"/>
              <a:gd name="T44" fmla="*/ 41 w 43"/>
              <a:gd name="T45" fmla="*/ 33 h 37"/>
              <a:gd name="T46" fmla="*/ 40 w 43"/>
              <a:gd name="T47" fmla="*/ 17 h 37"/>
              <a:gd name="T48" fmla="*/ 28 w 43"/>
              <a:gd name="T49" fmla="*/ 6 h 37"/>
              <a:gd name="T50" fmla="*/ 18 w 43"/>
              <a:gd name="T51" fmla="*/ 13 h 37"/>
              <a:gd name="T52" fmla="*/ 15 w 43"/>
              <a:gd name="T53" fmla="*/ 12 h 37"/>
              <a:gd name="T54" fmla="*/ 13 w 43"/>
              <a:gd name="T55" fmla="*/ 8 h 37"/>
              <a:gd name="T56" fmla="*/ 10 w 43"/>
              <a:gd name="T57" fmla="*/ 14 h 37"/>
              <a:gd name="T58" fmla="*/ 13 w 43"/>
              <a:gd name="T59" fmla="*/ 11 h 37"/>
              <a:gd name="T60" fmla="*/ 33 w 43"/>
              <a:gd name="T61" fmla="*/ 23 h 37"/>
              <a:gd name="T62" fmla="*/ 33 w 43"/>
              <a:gd name="T63" fmla="*/ 26 h 37"/>
              <a:gd name="T64" fmla="*/ 34 w 43"/>
              <a:gd name="T65" fmla="*/ 27 h 37"/>
              <a:gd name="T66" fmla="*/ 34 w 43"/>
              <a:gd name="T67" fmla="*/ 30 h 37"/>
              <a:gd name="T68" fmla="*/ 31 w 43"/>
              <a:gd name="T69" fmla="*/ 29 h 37"/>
              <a:gd name="T70" fmla="*/ 31 w 43"/>
              <a:gd name="T71" fmla="*/ 30 h 37"/>
              <a:gd name="T72" fmla="*/ 32 w 43"/>
              <a:gd name="T73" fmla="*/ 29 h 37"/>
              <a:gd name="T74" fmla="*/ 2 w 43"/>
              <a:gd name="T75" fmla="*/ 4 h 37"/>
              <a:gd name="T76" fmla="*/ 6 w 43"/>
              <a:gd name="T77" fmla="*/ 7 h 37"/>
              <a:gd name="T78" fmla="*/ 12 w 43"/>
              <a:gd name="T79" fmla="*/ 6 h 37"/>
              <a:gd name="T80" fmla="*/ 13 w 43"/>
              <a:gd name="T81" fmla="*/ 6 h 37"/>
              <a:gd name="T82" fmla="*/ 13 w 43"/>
              <a:gd name="T83" fmla="*/ 3 h 37"/>
              <a:gd name="T84" fmla="*/ 10 w 43"/>
              <a:gd name="T85" fmla="*/ 3 h 37"/>
              <a:gd name="T86" fmla="*/ 2 w 43"/>
              <a:gd name="T87" fmla="*/ 4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3" h="37">
                <a:moveTo>
                  <a:pt x="43" y="37"/>
                </a:moveTo>
                <a:cubicBezTo>
                  <a:pt x="41" y="36"/>
                  <a:pt x="41" y="36"/>
                  <a:pt x="41" y="36"/>
                </a:cubicBezTo>
                <a:cubicBezTo>
                  <a:pt x="41" y="35"/>
                  <a:pt x="40" y="35"/>
                  <a:pt x="40" y="34"/>
                </a:cubicBezTo>
                <a:cubicBezTo>
                  <a:pt x="38" y="33"/>
                  <a:pt x="37" y="32"/>
                  <a:pt x="35" y="32"/>
                </a:cubicBezTo>
                <a:cubicBezTo>
                  <a:pt x="34" y="32"/>
                  <a:pt x="33" y="32"/>
                  <a:pt x="32" y="32"/>
                </a:cubicBezTo>
                <a:cubicBezTo>
                  <a:pt x="31" y="33"/>
                  <a:pt x="30" y="33"/>
                  <a:pt x="28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7" y="31"/>
                  <a:pt x="27" y="31"/>
                  <a:pt x="27" y="31"/>
                </a:cubicBezTo>
                <a:cubicBezTo>
                  <a:pt x="27" y="31"/>
                  <a:pt x="27" y="31"/>
                  <a:pt x="28" y="30"/>
                </a:cubicBezTo>
                <a:cubicBezTo>
                  <a:pt x="28" y="29"/>
                  <a:pt x="29" y="27"/>
                  <a:pt x="31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29" y="26"/>
                  <a:pt x="29" y="26"/>
                  <a:pt x="29" y="26"/>
                </a:cubicBezTo>
                <a:cubicBezTo>
                  <a:pt x="30" y="25"/>
                  <a:pt x="30" y="25"/>
                  <a:pt x="30" y="25"/>
                </a:cubicBezTo>
                <a:cubicBezTo>
                  <a:pt x="31" y="25"/>
                  <a:pt x="31" y="24"/>
                  <a:pt x="31" y="24"/>
                </a:cubicBezTo>
                <a:cubicBezTo>
                  <a:pt x="30" y="22"/>
                  <a:pt x="26" y="20"/>
                  <a:pt x="22" y="19"/>
                </a:cubicBezTo>
                <a:cubicBezTo>
                  <a:pt x="18" y="17"/>
                  <a:pt x="14" y="16"/>
                  <a:pt x="12" y="14"/>
                </a:cubicBezTo>
                <a:cubicBezTo>
                  <a:pt x="11" y="15"/>
                  <a:pt x="10" y="16"/>
                  <a:pt x="9" y="16"/>
                </a:cubicBezTo>
                <a:cubicBezTo>
                  <a:pt x="9" y="16"/>
                  <a:pt x="8" y="16"/>
                  <a:pt x="8" y="14"/>
                </a:cubicBezTo>
                <a:cubicBezTo>
                  <a:pt x="7" y="12"/>
                  <a:pt x="7" y="12"/>
                  <a:pt x="5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4" y="9"/>
                  <a:pt x="4" y="9"/>
                  <a:pt x="4" y="9"/>
                </a:cubicBezTo>
                <a:cubicBezTo>
                  <a:pt x="5" y="9"/>
                  <a:pt x="5" y="9"/>
                  <a:pt x="5" y="9"/>
                </a:cubicBezTo>
                <a:cubicBezTo>
                  <a:pt x="6" y="9"/>
                  <a:pt x="7" y="9"/>
                  <a:pt x="8" y="9"/>
                </a:cubicBezTo>
                <a:cubicBezTo>
                  <a:pt x="7" y="9"/>
                  <a:pt x="6" y="9"/>
                  <a:pt x="5" y="9"/>
                </a:cubicBezTo>
                <a:cubicBezTo>
                  <a:pt x="4" y="8"/>
                  <a:pt x="3" y="7"/>
                  <a:pt x="3" y="7"/>
                </a:cubicBezTo>
                <a:cubicBezTo>
                  <a:pt x="3" y="6"/>
                  <a:pt x="3" y="6"/>
                  <a:pt x="1" y="6"/>
                </a:cubicBezTo>
                <a:cubicBezTo>
                  <a:pt x="0" y="6"/>
                  <a:pt x="0" y="6"/>
                  <a:pt x="0" y="6"/>
                </a:cubicBezTo>
                <a:cubicBezTo>
                  <a:pt x="0" y="4"/>
                  <a:pt x="0" y="4"/>
                  <a:pt x="0" y="4"/>
                </a:cubicBezTo>
                <a:cubicBezTo>
                  <a:pt x="1" y="2"/>
                  <a:pt x="3" y="0"/>
                  <a:pt x="6" y="0"/>
                </a:cubicBezTo>
                <a:cubicBezTo>
                  <a:pt x="8" y="0"/>
                  <a:pt x="9" y="0"/>
                  <a:pt x="11" y="1"/>
                </a:cubicBezTo>
                <a:cubicBezTo>
                  <a:pt x="11" y="1"/>
                  <a:pt x="12" y="1"/>
                  <a:pt x="12" y="1"/>
                </a:cubicBezTo>
                <a:cubicBezTo>
                  <a:pt x="14" y="1"/>
                  <a:pt x="15" y="2"/>
                  <a:pt x="15" y="4"/>
                </a:cubicBezTo>
                <a:cubicBezTo>
                  <a:pt x="15" y="5"/>
                  <a:pt x="15" y="5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6" y="9"/>
                  <a:pt x="16" y="9"/>
                  <a:pt x="16" y="9"/>
                </a:cubicBezTo>
                <a:cubicBezTo>
                  <a:pt x="17" y="11"/>
                  <a:pt x="18" y="11"/>
                  <a:pt x="18" y="11"/>
                </a:cubicBezTo>
                <a:cubicBezTo>
                  <a:pt x="19" y="11"/>
                  <a:pt x="20" y="10"/>
                  <a:pt x="21" y="8"/>
                </a:cubicBezTo>
                <a:cubicBezTo>
                  <a:pt x="21" y="8"/>
                  <a:pt x="27" y="4"/>
                  <a:pt x="28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33" y="6"/>
                  <a:pt x="36" y="7"/>
                  <a:pt x="41" y="8"/>
                </a:cubicBezTo>
                <a:cubicBezTo>
                  <a:pt x="42" y="8"/>
                  <a:pt x="42" y="10"/>
                  <a:pt x="42" y="17"/>
                </a:cubicBezTo>
                <a:cubicBezTo>
                  <a:pt x="42" y="18"/>
                  <a:pt x="42" y="18"/>
                  <a:pt x="42" y="19"/>
                </a:cubicBezTo>
                <a:cubicBezTo>
                  <a:pt x="42" y="25"/>
                  <a:pt x="42" y="30"/>
                  <a:pt x="43" y="35"/>
                </a:cubicBezTo>
                <a:lnTo>
                  <a:pt x="43" y="37"/>
                </a:lnTo>
                <a:close/>
                <a:moveTo>
                  <a:pt x="35" y="30"/>
                </a:moveTo>
                <a:cubicBezTo>
                  <a:pt x="37" y="30"/>
                  <a:pt x="39" y="31"/>
                  <a:pt x="41" y="33"/>
                </a:cubicBezTo>
                <a:cubicBezTo>
                  <a:pt x="40" y="28"/>
                  <a:pt x="40" y="24"/>
                  <a:pt x="40" y="19"/>
                </a:cubicBezTo>
                <a:cubicBezTo>
                  <a:pt x="40" y="18"/>
                  <a:pt x="40" y="18"/>
                  <a:pt x="40" y="17"/>
                </a:cubicBezTo>
                <a:cubicBezTo>
                  <a:pt x="40" y="16"/>
                  <a:pt x="40" y="11"/>
                  <a:pt x="40" y="10"/>
                </a:cubicBezTo>
                <a:cubicBezTo>
                  <a:pt x="36" y="9"/>
                  <a:pt x="33" y="8"/>
                  <a:pt x="28" y="6"/>
                </a:cubicBezTo>
                <a:cubicBezTo>
                  <a:pt x="27" y="6"/>
                  <a:pt x="23" y="9"/>
                  <a:pt x="22" y="10"/>
                </a:cubicBezTo>
                <a:cubicBezTo>
                  <a:pt x="21" y="11"/>
                  <a:pt x="20" y="13"/>
                  <a:pt x="18" y="13"/>
                </a:cubicBezTo>
                <a:cubicBezTo>
                  <a:pt x="17" y="13"/>
                  <a:pt x="16" y="12"/>
                  <a:pt x="16" y="12"/>
                </a:cubicBezTo>
                <a:cubicBezTo>
                  <a:pt x="15" y="12"/>
                  <a:pt x="15" y="12"/>
                  <a:pt x="15" y="12"/>
                </a:cubicBezTo>
                <a:cubicBezTo>
                  <a:pt x="14" y="11"/>
                  <a:pt x="14" y="11"/>
                  <a:pt x="14" y="11"/>
                </a:cubicBezTo>
                <a:cubicBezTo>
                  <a:pt x="14" y="10"/>
                  <a:pt x="13" y="9"/>
                  <a:pt x="13" y="8"/>
                </a:cubicBezTo>
                <a:cubicBezTo>
                  <a:pt x="12" y="10"/>
                  <a:pt x="10" y="11"/>
                  <a:pt x="8" y="11"/>
                </a:cubicBezTo>
                <a:cubicBezTo>
                  <a:pt x="9" y="12"/>
                  <a:pt x="9" y="13"/>
                  <a:pt x="10" y="14"/>
                </a:cubicBezTo>
                <a:cubicBezTo>
                  <a:pt x="10" y="13"/>
                  <a:pt x="11" y="11"/>
                  <a:pt x="11" y="10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8" y="15"/>
                  <a:pt x="22" y="17"/>
                </a:cubicBezTo>
                <a:cubicBezTo>
                  <a:pt x="27" y="19"/>
                  <a:pt x="32" y="20"/>
                  <a:pt x="33" y="23"/>
                </a:cubicBezTo>
                <a:cubicBezTo>
                  <a:pt x="33" y="24"/>
                  <a:pt x="33" y="25"/>
                  <a:pt x="32" y="26"/>
                </a:cubicBezTo>
                <a:cubicBezTo>
                  <a:pt x="33" y="26"/>
                  <a:pt x="33" y="26"/>
                  <a:pt x="33" y="26"/>
                </a:cubicBezTo>
                <a:cubicBezTo>
                  <a:pt x="34" y="27"/>
                  <a:pt x="34" y="27"/>
                  <a:pt x="34" y="27"/>
                </a:cubicBezTo>
                <a:cubicBezTo>
                  <a:pt x="34" y="27"/>
                  <a:pt x="34" y="27"/>
                  <a:pt x="34" y="27"/>
                </a:cubicBezTo>
                <a:cubicBezTo>
                  <a:pt x="34" y="28"/>
                  <a:pt x="34" y="28"/>
                  <a:pt x="34" y="29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4" y="30"/>
                  <a:pt x="35" y="30"/>
                </a:cubicBezTo>
                <a:close/>
                <a:moveTo>
                  <a:pt x="31" y="29"/>
                </a:moveTo>
                <a:cubicBezTo>
                  <a:pt x="31" y="29"/>
                  <a:pt x="30" y="30"/>
                  <a:pt x="30" y="31"/>
                </a:cubicBezTo>
                <a:cubicBezTo>
                  <a:pt x="30" y="31"/>
                  <a:pt x="31" y="30"/>
                  <a:pt x="31" y="30"/>
                </a:cubicBezTo>
                <a:cubicBezTo>
                  <a:pt x="32" y="30"/>
                  <a:pt x="32" y="30"/>
                  <a:pt x="33" y="30"/>
                </a:cubicBezTo>
                <a:cubicBezTo>
                  <a:pt x="32" y="29"/>
                  <a:pt x="32" y="29"/>
                  <a:pt x="32" y="29"/>
                </a:cubicBezTo>
                <a:cubicBezTo>
                  <a:pt x="32" y="29"/>
                  <a:pt x="31" y="29"/>
                  <a:pt x="31" y="29"/>
                </a:cubicBezTo>
                <a:close/>
                <a:moveTo>
                  <a:pt x="2" y="4"/>
                </a:moveTo>
                <a:cubicBezTo>
                  <a:pt x="4" y="4"/>
                  <a:pt x="5" y="5"/>
                  <a:pt x="5" y="6"/>
                </a:cubicBezTo>
                <a:cubicBezTo>
                  <a:pt x="5" y="6"/>
                  <a:pt x="5" y="7"/>
                  <a:pt x="6" y="7"/>
                </a:cubicBezTo>
                <a:cubicBezTo>
                  <a:pt x="7" y="7"/>
                  <a:pt x="9" y="7"/>
                  <a:pt x="11" y="6"/>
                </a:cubicBezTo>
                <a:cubicBezTo>
                  <a:pt x="11" y="6"/>
                  <a:pt x="12" y="6"/>
                  <a:pt x="12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5"/>
                  <a:pt x="13" y="5"/>
                  <a:pt x="13" y="4"/>
                </a:cubicBezTo>
                <a:cubicBezTo>
                  <a:pt x="13" y="4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2" y="3"/>
                  <a:pt x="11" y="3"/>
                  <a:pt x="10" y="3"/>
                </a:cubicBezTo>
                <a:cubicBezTo>
                  <a:pt x="9" y="2"/>
                  <a:pt x="7" y="2"/>
                  <a:pt x="6" y="2"/>
                </a:cubicBezTo>
                <a:cubicBezTo>
                  <a:pt x="4" y="2"/>
                  <a:pt x="3" y="3"/>
                  <a:pt x="2" y="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2" name="Freeform 634"/>
          <p:cNvSpPr>
            <a:spLocks/>
          </p:cNvSpPr>
          <p:nvPr/>
        </p:nvSpPr>
        <p:spPr bwMode="auto">
          <a:xfrm>
            <a:off x="8336985" y="4709239"/>
            <a:ext cx="13013" cy="9236"/>
          </a:xfrm>
          <a:custGeom>
            <a:avLst/>
            <a:gdLst>
              <a:gd name="T0" fmla="*/ 0 w 2"/>
              <a:gd name="T1" fmla="*/ 1 h 2"/>
              <a:gd name="T2" fmla="*/ 2 w 2"/>
              <a:gd name="T3" fmla="*/ 0 h 2"/>
              <a:gd name="T4" fmla="*/ 0 w 2"/>
              <a:gd name="T5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2">
                <a:moveTo>
                  <a:pt x="0" y="1"/>
                </a:moveTo>
                <a:cubicBezTo>
                  <a:pt x="1" y="0"/>
                  <a:pt x="1" y="0"/>
                  <a:pt x="2" y="0"/>
                </a:cubicBezTo>
                <a:cubicBezTo>
                  <a:pt x="1" y="2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3" name="Freeform 635"/>
          <p:cNvSpPr>
            <a:spLocks/>
          </p:cNvSpPr>
          <p:nvPr/>
        </p:nvSpPr>
        <p:spPr bwMode="auto">
          <a:xfrm>
            <a:off x="8320719" y="4703082"/>
            <a:ext cx="35785" cy="15393"/>
          </a:xfrm>
          <a:custGeom>
            <a:avLst/>
            <a:gdLst>
              <a:gd name="T0" fmla="*/ 4 w 6"/>
              <a:gd name="T1" fmla="*/ 3 h 3"/>
              <a:gd name="T2" fmla="*/ 3 w 6"/>
              <a:gd name="T3" fmla="*/ 3 h 3"/>
              <a:gd name="T4" fmla="*/ 0 w 6"/>
              <a:gd name="T5" fmla="*/ 2 h 3"/>
              <a:gd name="T6" fmla="*/ 6 w 6"/>
              <a:gd name="T7" fmla="*/ 0 h 3"/>
              <a:gd name="T8" fmla="*/ 6 w 6"/>
              <a:gd name="T9" fmla="*/ 1 h 3"/>
              <a:gd name="T10" fmla="*/ 4 w 6"/>
              <a:gd name="T11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3">
                <a:moveTo>
                  <a:pt x="4" y="3"/>
                </a:moveTo>
                <a:cubicBezTo>
                  <a:pt x="4" y="3"/>
                  <a:pt x="3" y="3"/>
                  <a:pt x="3" y="3"/>
                </a:cubicBezTo>
                <a:cubicBezTo>
                  <a:pt x="0" y="2"/>
                  <a:pt x="0" y="2"/>
                  <a:pt x="0" y="2"/>
                </a:cubicBezTo>
                <a:cubicBezTo>
                  <a:pt x="6" y="0"/>
                  <a:pt x="6" y="0"/>
                  <a:pt x="6" y="0"/>
                </a:cubicBezTo>
                <a:cubicBezTo>
                  <a:pt x="6" y="1"/>
                  <a:pt x="6" y="1"/>
                  <a:pt x="6" y="1"/>
                </a:cubicBezTo>
                <a:cubicBezTo>
                  <a:pt x="5" y="2"/>
                  <a:pt x="5" y="3"/>
                  <a:pt x="4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4" name="Freeform 636"/>
          <p:cNvSpPr>
            <a:spLocks/>
          </p:cNvSpPr>
          <p:nvPr/>
        </p:nvSpPr>
        <p:spPr bwMode="auto">
          <a:xfrm>
            <a:off x="8333731" y="4709239"/>
            <a:ext cx="3254" cy="3079"/>
          </a:xfrm>
          <a:custGeom>
            <a:avLst/>
            <a:gdLst>
              <a:gd name="T0" fmla="*/ 1 w 1"/>
              <a:gd name="T1" fmla="*/ 0 h 1"/>
              <a:gd name="T2" fmla="*/ 0 w 1"/>
              <a:gd name="T3" fmla="*/ 1 h 1"/>
              <a:gd name="T4" fmla="*/ 1 w 1"/>
              <a:gd name="T5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1">
                <a:moveTo>
                  <a:pt x="1" y="0"/>
                </a:moveTo>
                <a:cubicBezTo>
                  <a:pt x="1" y="0"/>
                  <a:pt x="1" y="1"/>
                  <a:pt x="0" y="1"/>
                </a:cubicBezTo>
                <a:cubicBezTo>
                  <a:pt x="0" y="0"/>
                  <a:pt x="1" y="0"/>
                  <a:pt x="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5" name="Freeform 637"/>
          <p:cNvSpPr>
            <a:spLocks/>
          </p:cNvSpPr>
          <p:nvPr/>
        </p:nvSpPr>
        <p:spPr bwMode="auto">
          <a:xfrm>
            <a:off x="8327225" y="4703082"/>
            <a:ext cx="16267" cy="15393"/>
          </a:xfrm>
          <a:custGeom>
            <a:avLst/>
            <a:gdLst>
              <a:gd name="T0" fmla="*/ 1 w 3"/>
              <a:gd name="T1" fmla="*/ 3 h 3"/>
              <a:gd name="T2" fmla="*/ 0 w 3"/>
              <a:gd name="T3" fmla="*/ 2 h 3"/>
              <a:gd name="T4" fmla="*/ 1 w 3"/>
              <a:gd name="T5" fmla="*/ 0 h 3"/>
              <a:gd name="T6" fmla="*/ 1 w 3"/>
              <a:gd name="T7" fmla="*/ 0 h 3"/>
              <a:gd name="T8" fmla="*/ 1 w 3"/>
              <a:gd name="T9" fmla="*/ 0 h 3"/>
              <a:gd name="T10" fmla="*/ 1 w 3"/>
              <a:gd name="T11" fmla="*/ 0 h 3"/>
              <a:gd name="T12" fmla="*/ 3 w 3"/>
              <a:gd name="T13" fmla="*/ 1 h 3"/>
              <a:gd name="T14" fmla="*/ 3 w 3"/>
              <a:gd name="T15" fmla="*/ 1 h 3"/>
              <a:gd name="T16" fmla="*/ 3 w 3"/>
              <a:gd name="T17" fmla="*/ 1 h 3"/>
              <a:gd name="T18" fmla="*/ 2 w 3"/>
              <a:gd name="T19" fmla="*/ 3 h 3"/>
              <a:gd name="T20" fmla="*/ 1 w 3"/>
              <a:gd name="T21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" h="3">
                <a:moveTo>
                  <a:pt x="1" y="3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1"/>
                  <a:pt x="3" y="1"/>
                </a:cubicBezTo>
                <a:cubicBezTo>
                  <a:pt x="3" y="1"/>
                  <a:pt x="3" y="2"/>
                  <a:pt x="2" y="3"/>
                </a:cubicBezTo>
                <a:lnTo>
                  <a:pt x="1" y="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6" name="Freeform 638"/>
          <p:cNvSpPr>
            <a:spLocks/>
          </p:cNvSpPr>
          <p:nvPr/>
        </p:nvSpPr>
        <p:spPr bwMode="auto">
          <a:xfrm>
            <a:off x="8236137" y="4644590"/>
            <a:ext cx="169163" cy="160082"/>
          </a:xfrm>
          <a:custGeom>
            <a:avLst/>
            <a:gdLst>
              <a:gd name="T0" fmla="*/ 10 w 30"/>
              <a:gd name="T1" fmla="*/ 2 h 30"/>
              <a:gd name="T2" fmla="*/ 5 w 30"/>
              <a:gd name="T3" fmla="*/ 7 h 30"/>
              <a:gd name="T4" fmla="*/ 3 w 30"/>
              <a:gd name="T5" fmla="*/ 16 h 30"/>
              <a:gd name="T6" fmla="*/ 5 w 30"/>
              <a:gd name="T7" fmla="*/ 23 h 30"/>
              <a:gd name="T8" fmla="*/ 5 w 30"/>
              <a:gd name="T9" fmla="*/ 29 h 30"/>
              <a:gd name="T10" fmla="*/ 8 w 30"/>
              <a:gd name="T11" fmla="*/ 27 h 30"/>
              <a:gd name="T12" fmla="*/ 9 w 30"/>
              <a:gd name="T13" fmla="*/ 17 h 30"/>
              <a:gd name="T14" fmla="*/ 12 w 30"/>
              <a:gd name="T15" fmla="*/ 25 h 30"/>
              <a:gd name="T16" fmla="*/ 15 w 30"/>
              <a:gd name="T17" fmla="*/ 25 h 30"/>
              <a:gd name="T18" fmla="*/ 16 w 30"/>
              <a:gd name="T19" fmla="*/ 23 h 30"/>
              <a:gd name="T20" fmla="*/ 15 w 30"/>
              <a:gd name="T21" fmla="*/ 19 h 30"/>
              <a:gd name="T22" fmla="*/ 12 w 30"/>
              <a:gd name="T23" fmla="*/ 14 h 30"/>
              <a:gd name="T24" fmla="*/ 19 w 30"/>
              <a:gd name="T25" fmla="*/ 11 h 30"/>
              <a:gd name="T26" fmla="*/ 7 w 30"/>
              <a:gd name="T27" fmla="*/ 7 h 30"/>
              <a:gd name="T28" fmla="*/ 26 w 30"/>
              <a:gd name="T29" fmla="*/ 0 h 30"/>
              <a:gd name="T30" fmla="*/ 10 w 30"/>
              <a:gd name="T31" fmla="*/ 2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0" h="30">
                <a:moveTo>
                  <a:pt x="10" y="2"/>
                </a:moveTo>
                <a:cubicBezTo>
                  <a:pt x="8" y="4"/>
                  <a:pt x="6" y="3"/>
                  <a:pt x="5" y="7"/>
                </a:cubicBezTo>
                <a:cubicBezTo>
                  <a:pt x="4" y="9"/>
                  <a:pt x="4" y="13"/>
                  <a:pt x="3" y="16"/>
                </a:cubicBezTo>
                <a:cubicBezTo>
                  <a:pt x="0" y="21"/>
                  <a:pt x="6" y="20"/>
                  <a:pt x="5" y="23"/>
                </a:cubicBezTo>
                <a:cubicBezTo>
                  <a:pt x="4" y="25"/>
                  <a:pt x="3" y="28"/>
                  <a:pt x="5" y="29"/>
                </a:cubicBezTo>
                <a:cubicBezTo>
                  <a:pt x="7" y="30"/>
                  <a:pt x="8" y="28"/>
                  <a:pt x="8" y="27"/>
                </a:cubicBezTo>
                <a:cubicBezTo>
                  <a:pt x="8" y="25"/>
                  <a:pt x="6" y="17"/>
                  <a:pt x="9" y="17"/>
                </a:cubicBezTo>
                <a:cubicBezTo>
                  <a:pt x="9" y="17"/>
                  <a:pt x="12" y="24"/>
                  <a:pt x="12" y="25"/>
                </a:cubicBezTo>
                <a:cubicBezTo>
                  <a:pt x="13" y="27"/>
                  <a:pt x="14" y="25"/>
                  <a:pt x="15" y="25"/>
                </a:cubicBezTo>
                <a:cubicBezTo>
                  <a:pt x="18" y="24"/>
                  <a:pt x="16" y="24"/>
                  <a:pt x="16" y="23"/>
                </a:cubicBezTo>
                <a:cubicBezTo>
                  <a:pt x="16" y="23"/>
                  <a:pt x="15" y="19"/>
                  <a:pt x="15" y="19"/>
                </a:cubicBezTo>
                <a:cubicBezTo>
                  <a:pt x="14" y="18"/>
                  <a:pt x="13" y="16"/>
                  <a:pt x="12" y="14"/>
                </a:cubicBezTo>
                <a:cubicBezTo>
                  <a:pt x="15" y="15"/>
                  <a:pt x="16" y="10"/>
                  <a:pt x="19" y="11"/>
                </a:cubicBezTo>
                <a:cubicBezTo>
                  <a:pt x="19" y="5"/>
                  <a:pt x="5" y="19"/>
                  <a:pt x="7" y="7"/>
                </a:cubicBezTo>
                <a:cubicBezTo>
                  <a:pt x="8" y="3"/>
                  <a:pt x="30" y="8"/>
                  <a:pt x="26" y="0"/>
                </a:cubicBezTo>
                <a:cubicBezTo>
                  <a:pt x="20" y="5"/>
                  <a:pt x="17" y="4"/>
                  <a:pt x="10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7" name="Freeform 639"/>
          <p:cNvSpPr>
            <a:spLocks noEditPoints="1"/>
          </p:cNvSpPr>
          <p:nvPr/>
        </p:nvSpPr>
        <p:spPr bwMode="auto">
          <a:xfrm>
            <a:off x="8236137" y="4638433"/>
            <a:ext cx="152898" cy="172396"/>
          </a:xfrm>
          <a:custGeom>
            <a:avLst/>
            <a:gdLst>
              <a:gd name="T0" fmla="*/ 4 w 27"/>
              <a:gd name="T1" fmla="*/ 31 h 32"/>
              <a:gd name="T2" fmla="*/ 4 w 27"/>
              <a:gd name="T3" fmla="*/ 24 h 32"/>
              <a:gd name="T4" fmla="*/ 2 w 27"/>
              <a:gd name="T5" fmla="*/ 16 h 32"/>
              <a:gd name="T6" fmla="*/ 4 w 27"/>
              <a:gd name="T7" fmla="*/ 7 h 32"/>
              <a:gd name="T8" fmla="*/ 10 w 27"/>
              <a:gd name="T9" fmla="*/ 2 h 32"/>
              <a:gd name="T10" fmla="*/ 12 w 27"/>
              <a:gd name="T11" fmla="*/ 2 h 32"/>
              <a:gd name="T12" fmla="*/ 26 w 27"/>
              <a:gd name="T13" fmla="*/ 0 h 32"/>
              <a:gd name="T14" fmla="*/ 27 w 27"/>
              <a:gd name="T15" fmla="*/ 5 h 32"/>
              <a:gd name="T16" fmla="*/ 8 w 27"/>
              <a:gd name="T17" fmla="*/ 8 h 32"/>
              <a:gd name="T18" fmla="*/ 9 w 27"/>
              <a:gd name="T19" fmla="*/ 12 h 32"/>
              <a:gd name="T20" fmla="*/ 18 w 27"/>
              <a:gd name="T21" fmla="*/ 9 h 32"/>
              <a:gd name="T22" fmla="*/ 21 w 27"/>
              <a:gd name="T23" fmla="*/ 13 h 32"/>
              <a:gd name="T24" fmla="*/ 16 w 27"/>
              <a:gd name="T25" fmla="*/ 14 h 32"/>
              <a:gd name="T26" fmla="*/ 15 w 27"/>
              <a:gd name="T27" fmla="*/ 18 h 32"/>
              <a:gd name="T28" fmla="*/ 16 w 27"/>
              <a:gd name="T29" fmla="*/ 19 h 32"/>
              <a:gd name="T30" fmla="*/ 15 w 27"/>
              <a:gd name="T31" fmla="*/ 20 h 32"/>
              <a:gd name="T32" fmla="*/ 17 w 27"/>
              <a:gd name="T33" fmla="*/ 24 h 32"/>
              <a:gd name="T34" fmla="*/ 17 w 27"/>
              <a:gd name="T35" fmla="*/ 24 h 32"/>
              <a:gd name="T36" fmla="*/ 18 w 27"/>
              <a:gd name="T37" fmla="*/ 25 h 32"/>
              <a:gd name="T38" fmla="*/ 15 w 27"/>
              <a:gd name="T39" fmla="*/ 27 h 32"/>
              <a:gd name="T40" fmla="*/ 11 w 27"/>
              <a:gd name="T41" fmla="*/ 26 h 32"/>
              <a:gd name="T42" fmla="*/ 9 w 27"/>
              <a:gd name="T43" fmla="*/ 20 h 32"/>
              <a:gd name="T44" fmla="*/ 9 w 27"/>
              <a:gd name="T45" fmla="*/ 27 h 32"/>
              <a:gd name="T46" fmla="*/ 6 w 27"/>
              <a:gd name="T47" fmla="*/ 32 h 32"/>
              <a:gd name="T48" fmla="*/ 6 w 27"/>
              <a:gd name="T49" fmla="*/ 8 h 32"/>
              <a:gd name="T50" fmla="*/ 4 w 27"/>
              <a:gd name="T51" fmla="*/ 17 h 32"/>
              <a:gd name="T52" fmla="*/ 6 w 27"/>
              <a:gd name="T53" fmla="*/ 25 h 32"/>
              <a:gd name="T54" fmla="*/ 5 w 27"/>
              <a:gd name="T55" fmla="*/ 29 h 32"/>
              <a:gd name="T56" fmla="*/ 7 w 27"/>
              <a:gd name="T57" fmla="*/ 28 h 32"/>
              <a:gd name="T58" fmla="*/ 7 w 27"/>
              <a:gd name="T59" fmla="*/ 18 h 32"/>
              <a:gd name="T60" fmla="*/ 9 w 27"/>
              <a:gd name="T61" fmla="*/ 17 h 32"/>
              <a:gd name="T62" fmla="*/ 10 w 27"/>
              <a:gd name="T63" fmla="*/ 18 h 32"/>
              <a:gd name="T64" fmla="*/ 13 w 27"/>
              <a:gd name="T65" fmla="*/ 26 h 32"/>
              <a:gd name="T66" fmla="*/ 15 w 27"/>
              <a:gd name="T67" fmla="*/ 25 h 32"/>
              <a:gd name="T68" fmla="*/ 15 w 27"/>
              <a:gd name="T69" fmla="*/ 24 h 32"/>
              <a:gd name="T70" fmla="*/ 11 w 27"/>
              <a:gd name="T71" fmla="*/ 16 h 32"/>
              <a:gd name="T72" fmla="*/ 7 w 27"/>
              <a:gd name="T73" fmla="*/ 13 h 32"/>
              <a:gd name="T74" fmla="*/ 6 w 27"/>
              <a:gd name="T75" fmla="*/ 7 h 32"/>
              <a:gd name="T76" fmla="*/ 12 w 27"/>
              <a:gd name="T77" fmla="*/ 14 h 32"/>
              <a:gd name="T78" fmla="*/ 16 w 27"/>
              <a:gd name="T79" fmla="*/ 12 h 32"/>
              <a:gd name="T80" fmla="*/ 11 w 27"/>
              <a:gd name="T81" fmla="*/ 14 h 32"/>
              <a:gd name="T82" fmla="*/ 9 w 27"/>
              <a:gd name="T83" fmla="*/ 5 h 32"/>
              <a:gd name="T84" fmla="*/ 15 w 27"/>
              <a:gd name="T85" fmla="*/ 5 h 32"/>
              <a:gd name="T86" fmla="*/ 11 w 27"/>
              <a:gd name="T87" fmla="*/ 4 h 32"/>
              <a:gd name="T88" fmla="*/ 20 w 27"/>
              <a:gd name="T89" fmla="*/ 5 h 32"/>
              <a:gd name="T90" fmla="*/ 25 w 27"/>
              <a:gd name="T91" fmla="*/ 3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7" h="32">
                <a:moveTo>
                  <a:pt x="6" y="32"/>
                </a:moveTo>
                <a:cubicBezTo>
                  <a:pt x="6" y="32"/>
                  <a:pt x="5" y="31"/>
                  <a:pt x="4" y="31"/>
                </a:cubicBezTo>
                <a:cubicBezTo>
                  <a:pt x="2" y="30"/>
                  <a:pt x="3" y="27"/>
                  <a:pt x="3" y="25"/>
                </a:cubicBezTo>
                <a:cubicBezTo>
                  <a:pt x="3" y="25"/>
                  <a:pt x="4" y="25"/>
                  <a:pt x="4" y="24"/>
                </a:cubicBezTo>
                <a:cubicBezTo>
                  <a:pt x="4" y="23"/>
                  <a:pt x="4" y="23"/>
                  <a:pt x="3" y="22"/>
                </a:cubicBezTo>
                <a:cubicBezTo>
                  <a:pt x="2" y="21"/>
                  <a:pt x="0" y="20"/>
                  <a:pt x="2" y="16"/>
                </a:cubicBezTo>
                <a:cubicBezTo>
                  <a:pt x="2" y="15"/>
                  <a:pt x="3" y="13"/>
                  <a:pt x="3" y="12"/>
                </a:cubicBezTo>
                <a:cubicBezTo>
                  <a:pt x="3" y="10"/>
                  <a:pt x="3" y="9"/>
                  <a:pt x="4" y="7"/>
                </a:cubicBezTo>
                <a:cubicBezTo>
                  <a:pt x="5" y="5"/>
                  <a:pt x="6" y="4"/>
                  <a:pt x="8" y="4"/>
                </a:cubicBezTo>
                <a:cubicBezTo>
                  <a:pt x="8" y="3"/>
                  <a:pt x="9" y="3"/>
                  <a:pt x="1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2" y="2"/>
                  <a:pt x="12" y="2"/>
                  <a:pt x="12" y="2"/>
                </a:cubicBezTo>
                <a:cubicBezTo>
                  <a:pt x="18" y="4"/>
                  <a:pt x="20" y="4"/>
                  <a:pt x="25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2"/>
                  <a:pt x="27" y="4"/>
                  <a:pt x="27" y="5"/>
                </a:cubicBezTo>
                <a:cubicBezTo>
                  <a:pt x="25" y="7"/>
                  <a:pt x="20" y="7"/>
                  <a:pt x="15" y="7"/>
                </a:cubicBezTo>
                <a:cubicBezTo>
                  <a:pt x="13" y="7"/>
                  <a:pt x="9" y="7"/>
                  <a:pt x="8" y="8"/>
                </a:cubicBezTo>
                <a:cubicBezTo>
                  <a:pt x="8" y="11"/>
                  <a:pt x="8" y="12"/>
                  <a:pt x="8" y="12"/>
                </a:cubicBezTo>
                <a:cubicBezTo>
                  <a:pt x="8" y="12"/>
                  <a:pt x="9" y="12"/>
                  <a:pt x="9" y="12"/>
                </a:cubicBezTo>
                <a:cubicBezTo>
                  <a:pt x="10" y="12"/>
                  <a:pt x="12" y="11"/>
                  <a:pt x="14" y="11"/>
                </a:cubicBezTo>
                <a:cubicBezTo>
                  <a:pt x="15" y="10"/>
                  <a:pt x="17" y="9"/>
                  <a:pt x="18" y="9"/>
                </a:cubicBezTo>
                <a:cubicBezTo>
                  <a:pt x="19" y="9"/>
                  <a:pt x="20" y="10"/>
                  <a:pt x="20" y="12"/>
                </a:cubicBezTo>
                <a:cubicBezTo>
                  <a:pt x="21" y="13"/>
                  <a:pt x="21" y="13"/>
                  <a:pt x="21" y="13"/>
                </a:cubicBezTo>
                <a:cubicBezTo>
                  <a:pt x="19" y="13"/>
                  <a:pt x="19" y="13"/>
                  <a:pt x="19" y="13"/>
                </a:cubicBezTo>
                <a:cubicBezTo>
                  <a:pt x="18" y="12"/>
                  <a:pt x="18" y="13"/>
                  <a:pt x="16" y="14"/>
                </a:cubicBezTo>
                <a:cubicBezTo>
                  <a:pt x="16" y="15"/>
                  <a:pt x="15" y="16"/>
                  <a:pt x="13" y="16"/>
                </a:cubicBezTo>
                <a:cubicBezTo>
                  <a:pt x="14" y="16"/>
                  <a:pt x="14" y="17"/>
                  <a:pt x="15" y="18"/>
                </a:cubicBezTo>
                <a:cubicBezTo>
                  <a:pt x="15" y="17"/>
                  <a:pt x="16" y="18"/>
                  <a:pt x="16" y="18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9"/>
                  <a:pt x="16" y="20"/>
                  <a:pt x="16" y="20"/>
                </a:cubicBezTo>
                <a:cubicBezTo>
                  <a:pt x="15" y="20"/>
                  <a:pt x="15" y="20"/>
                  <a:pt x="15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1"/>
                  <a:pt x="17" y="23"/>
                  <a:pt x="17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8" y="24"/>
                  <a:pt x="18" y="25"/>
                </a:cubicBezTo>
                <a:cubicBezTo>
                  <a:pt x="18" y="26"/>
                  <a:pt x="17" y="26"/>
                  <a:pt x="16" y="26"/>
                </a:cubicBezTo>
                <a:cubicBezTo>
                  <a:pt x="16" y="27"/>
                  <a:pt x="15" y="27"/>
                  <a:pt x="15" y="27"/>
                </a:cubicBezTo>
                <a:cubicBezTo>
                  <a:pt x="14" y="27"/>
                  <a:pt x="14" y="28"/>
                  <a:pt x="13" y="28"/>
                </a:cubicBezTo>
                <a:cubicBezTo>
                  <a:pt x="13" y="28"/>
                  <a:pt x="12" y="28"/>
                  <a:pt x="11" y="26"/>
                </a:cubicBezTo>
                <a:cubicBezTo>
                  <a:pt x="11" y="26"/>
                  <a:pt x="10" y="23"/>
                  <a:pt x="9" y="21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1"/>
                  <a:pt x="8" y="25"/>
                  <a:pt x="9" y="26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8" y="31"/>
                </a:cubicBezTo>
                <a:cubicBezTo>
                  <a:pt x="7" y="31"/>
                  <a:pt x="7" y="32"/>
                  <a:pt x="6" y="32"/>
                </a:cubicBezTo>
                <a:close/>
                <a:moveTo>
                  <a:pt x="6" y="7"/>
                </a:moveTo>
                <a:cubicBezTo>
                  <a:pt x="6" y="8"/>
                  <a:pt x="6" y="8"/>
                  <a:pt x="6" y="8"/>
                </a:cubicBezTo>
                <a:cubicBezTo>
                  <a:pt x="5" y="9"/>
                  <a:pt x="5" y="11"/>
                  <a:pt x="5" y="12"/>
                </a:cubicBezTo>
                <a:cubicBezTo>
                  <a:pt x="5" y="14"/>
                  <a:pt x="4" y="16"/>
                  <a:pt x="4" y="17"/>
                </a:cubicBezTo>
                <a:cubicBezTo>
                  <a:pt x="2" y="19"/>
                  <a:pt x="3" y="20"/>
                  <a:pt x="4" y="21"/>
                </a:cubicBezTo>
                <a:cubicBezTo>
                  <a:pt x="5" y="21"/>
                  <a:pt x="6" y="22"/>
                  <a:pt x="6" y="25"/>
                </a:cubicBezTo>
                <a:cubicBezTo>
                  <a:pt x="5" y="25"/>
                  <a:pt x="5" y="25"/>
                  <a:pt x="5" y="26"/>
                </a:cubicBezTo>
                <a:cubicBezTo>
                  <a:pt x="5" y="28"/>
                  <a:pt x="4" y="29"/>
                  <a:pt x="5" y="29"/>
                </a:cubicBezTo>
                <a:cubicBezTo>
                  <a:pt x="6" y="30"/>
                  <a:pt x="6" y="30"/>
                  <a:pt x="6" y="29"/>
                </a:cubicBezTo>
                <a:cubicBezTo>
                  <a:pt x="6" y="29"/>
                  <a:pt x="7" y="29"/>
                  <a:pt x="7" y="28"/>
                </a:cubicBezTo>
                <a:cubicBezTo>
                  <a:pt x="7" y="27"/>
                  <a:pt x="7" y="27"/>
                  <a:pt x="7" y="27"/>
                </a:cubicBezTo>
                <a:cubicBezTo>
                  <a:pt x="6" y="23"/>
                  <a:pt x="6" y="20"/>
                  <a:pt x="7" y="18"/>
                </a:cubicBezTo>
                <a:cubicBezTo>
                  <a:pt x="8" y="17"/>
                  <a:pt x="8" y="17"/>
                  <a:pt x="9" y="17"/>
                </a:cubicBezTo>
                <a:cubicBezTo>
                  <a:pt x="9" y="17"/>
                  <a:pt x="9" y="17"/>
                  <a:pt x="9" y="17"/>
                </a:cubicBezTo>
                <a:cubicBezTo>
                  <a:pt x="11" y="17"/>
                  <a:pt x="11" y="17"/>
                  <a:pt x="11" y="17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9"/>
                  <a:pt x="11" y="20"/>
                  <a:pt x="11" y="20"/>
                </a:cubicBezTo>
                <a:cubicBezTo>
                  <a:pt x="12" y="23"/>
                  <a:pt x="13" y="25"/>
                  <a:pt x="13" y="26"/>
                </a:cubicBezTo>
                <a:cubicBezTo>
                  <a:pt x="13" y="26"/>
                  <a:pt x="14" y="26"/>
                  <a:pt x="14" y="25"/>
                </a:cubicBezTo>
                <a:cubicBezTo>
                  <a:pt x="14" y="25"/>
                  <a:pt x="15" y="25"/>
                  <a:pt x="15" y="25"/>
                </a:cubicBezTo>
                <a:cubicBezTo>
                  <a:pt x="15" y="25"/>
                  <a:pt x="15" y="25"/>
                  <a:pt x="15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24"/>
                  <a:pt x="14" y="22"/>
                  <a:pt x="14" y="21"/>
                </a:cubicBezTo>
                <a:cubicBezTo>
                  <a:pt x="13" y="19"/>
                  <a:pt x="12" y="17"/>
                  <a:pt x="11" y="16"/>
                </a:cubicBezTo>
                <a:cubicBezTo>
                  <a:pt x="10" y="14"/>
                  <a:pt x="10" y="14"/>
                  <a:pt x="10" y="14"/>
                </a:cubicBezTo>
                <a:cubicBezTo>
                  <a:pt x="8" y="14"/>
                  <a:pt x="7" y="14"/>
                  <a:pt x="7" y="13"/>
                </a:cubicBezTo>
                <a:cubicBezTo>
                  <a:pt x="6" y="12"/>
                  <a:pt x="6" y="10"/>
                  <a:pt x="6" y="7"/>
                </a:cubicBezTo>
                <a:cubicBezTo>
                  <a:pt x="6" y="7"/>
                  <a:pt x="6" y="7"/>
                  <a:pt x="6" y="7"/>
                </a:cubicBezTo>
                <a:close/>
                <a:moveTo>
                  <a:pt x="11" y="14"/>
                </a:moveTo>
                <a:cubicBezTo>
                  <a:pt x="12" y="14"/>
                  <a:pt x="12" y="14"/>
                  <a:pt x="12" y="14"/>
                </a:cubicBezTo>
                <a:cubicBezTo>
                  <a:pt x="13" y="14"/>
                  <a:pt x="14" y="14"/>
                  <a:pt x="15" y="13"/>
                </a:cubicBezTo>
                <a:cubicBezTo>
                  <a:pt x="15" y="12"/>
                  <a:pt x="15" y="12"/>
                  <a:pt x="16" y="12"/>
                </a:cubicBezTo>
                <a:cubicBezTo>
                  <a:pt x="15" y="12"/>
                  <a:pt x="15" y="12"/>
                  <a:pt x="14" y="13"/>
                </a:cubicBezTo>
                <a:cubicBezTo>
                  <a:pt x="13" y="13"/>
                  <a:pt x="12" y="14"/>
                  <a:pt x="11" y="14"/>
                </a:cubicBezTo>
                <a:close/>
                <a:moveTo>
                  <a:pt x="11" y="4"/>
                </a:moveTo>
                <a:cubicBezTo>
                  <a:pt x="10" y="5"/>
                  <a:pt x="9" y="5"/>
                  <a:pt x="9" y="5"/>
                </a:cubicBezTo>
                <a:cubicBezTo>
                  <a:pt x="8" y="6"/>
                  <a:pt x="8" y="6"/>
                  <a:pt x="7" y="6"/>
                </a:cubicBezTo>
                <a:cubicBezTo>
                  <a:pt x="9" y="5"/>
                  <a:pt x="12" y="5"/>
                  <a:pt x="15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5" y="5"/>
                  <a:pt x="13" y="5"/>
                  <a:pt x="11" y="4"/>
                </a:cubicBezTo>
                <a:close/>
                <a:moveTo>
                  <a:pt x="25" y="3"/>
                </a:moveTo>
                <a:cubicBezTo>
                  <a:pt x="24" y="4"/>
                  <a:pt x="22" y="5"/>
                  <a:pt x="20" y="5"/>
                </a:cubicBezTo>
                <a:cubicBezTo>
                  <a:pt x="23" y="5"/>
                  <a:pt x="25" y="5"/>
                  <a:pt x="25" y="4"/>
                </a:cubicBezTo>
                <a:cubicBezTo>
                  <a:pt x="25" y="3"/>
                  <a:pt x="25" y="3"/>
                  <a:pt x="25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8" name="Freeform 640"/>
          <p:cNvSpPr>
            <a:spLocks/>
          </p:cNvSpPr>
          <p:nvPr/>
        </p:nvSpPr>
        <p:spPr bwMode="auto">
          <a:xfrm>
            <a:off x="8115773" y="4820065"/>
            <a:ext cx="26025" cy="15393"/>
          </a:xfrm>
          <a:custGeom>
            <a:avLst/>
            <a:gdLst>
              <a:gd name="T0" fmla="*/ 0 w 5"/>
              <a:gd name="T1" fmla="*/ 1 h 3"/>
              <a:gd name="T2" fmla="*/ 5 w 5"/>
              <a:gd name="T3" fmla="*/ 2 h 3"/>
              <a:gd name="T4" fmla="*/ 0 w 5"/>
              <a:gd name="T5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" h="3">
                <a:moveTo>
                  <a:pt x="0" y="1"/>
                </a:moveTo>
                <a:cubicBezTo>
                  <a:pt x="1" y="1"/>
                  <a:pt x="4" y="0"/>
                  <a:pt x="5" y="2"/>
                </a:cubicBezTo>
                <a:cubicBezTo>
                  <a:pt x="3" y="2"/>
                  <a:pt x="1" y="3"/>
                  <a:pt x="0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69" name="Freeform 641"/>
          <p:cNvSpPr>
            <a:spLocks/>
          </p:cNvSpPr>
          <p:nvPr/>
        </p:nvSpPr>
        <p:spPr bwMode="auto">
          <a:xfrm>
            <a:off x="8102760" y="4820065"/>
            <a:ext cx="45544" cy="15393"/>
          </a:xfrm>
          <a:custGeom>
            <a:avLst/>
            <a:gdLst>
              <a:gd name="T0" fmla="*/ 4 w 8"/>
              <a:gd name="T1" fmla="*/ 3 h 3"/>
              <a:gd name="T2" fmla="*/ 1 w 8"/>
              <a:gd name="T3" fmla="*/ 2 h 3"/>
              <a:gd name="T4" fmla="*/ 0 w 8"/>
              <a:gd name="T5" fmla="*/ 0 h 3"/>
              <a:gd name="T6" fmla="*/ 2 w 8"/>
              <a:gd name="T7" fmla="*/ 0 h 3"/>
              <a:gd name="T8" fmla="*/ 3 w 8"/>
              <a:gd name="T9" fmla="*/ 0 h 3"/>
              <a:gd name="T10" fmla="*/ 5 w 8"/>
              <a:gd name="T11" fmla="*/ 0 h 3"/>
              <a:gd name="T12" fmla="*/ 7 w 8"/>
              <a:gd name="T13" fmla="*/ 1 h 3"/>
              <a:gd name="T14" fmla="*/ 8 w 8"/>
              <a:gd name="T15" fmla="*/ 2 h 3"/>
              <a:gd name="T16" fmla="*/ 7 w 8"/>
              <a:gd name="T17" fmla="*/ 3 h 3"/>
              <a:gd name="T18" fmla="*/ 4 w 8"/>
              <a:gd name="T1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" h="3">
                <a:moveTo>
                  <a:pt x="4" y="3"/>
                </a:moveTo>
                <a:cubicBezTo>
                  <a:pt x="3" y="3"/>
                  <a:pt x="2" y="3"/>
                  <a:pt x="1" y="2"/>
                </a:cubicBezTo>
                <a:cubicBezTo>
                  <a:pt x="0" y="0"/>
                  <a:pt x="0" y="0"/>
                  <a:pt x="0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3" y="0"/>
                </a:cubicBezTo>
                <a:cubicBezTo>
                  <a:pt x="3" y="0"/>
                  <a:pt x="4" y="0"/>
                  <a:pt x="5" y="0"/>
                </a:cubicBezTo>
                <a:cubicBezTo>
                  <a:pt x="5" y="0"/>
                  <a:pt x="7" y="0"/>
                  <a:pt x="7" y="1"/>
                </a:cubicBezTo>
                <a:cubicBezTo>
                  <a:pt x="8" y="2"/>
                  <a:pt x="8" y="2"/>
                  <a:pt x="8" y="2"/>
                </a:cubicBezTo>
                <a:cubicBezTo>
                  <a:pt x="7" y="3"/>
                  <a:pt x="7" y="3"/>
                  <a:pt x="7" y="3"/>
                </a:cubicBezTo>
                <a:cubicBezTo>
                  <a:pt x="6" y="3"/>
                  <a:pt x="5" y="3"/>
                  <a:pt x="4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0" name="Freeform 642"/>
          <p:cNvSpPr>
            <a:spLocks/>
          </p:cNvSpPr>
          <p:nvPr/>
        </p:nvSpPr>
        <p:spPr bwMode="auto">
          <a:xfrm>
            <a:off x="8154810" y="4850850"/>
            <a:ext cx="22773" cy="15393"/>
          </a:xfrm>
          <a:custGeom>
            <a:avLst/>
            <a:gdLst>
              <a:gd name="T0" fmla="*/ 1 w 4"/>
              <a:gd name="T1" fmla="*/ 0 h 3"/>
              <a:gd name="T2" fmla="*/ 2 w 4"/>
              <a:gd name="T3" fmla="*/ 3 h 3"/>
              <a:gd name="T4" fmla="*/ 0 w 4"/>
              <a:gd name="T5" fmla="*/ 0 h 3"/>
              <a:gd name="T6" fmla="*/ 0 w 4"/>
              <a:gd name="T7" fmla="*/ 0 h 3"/>
              <a:gd name="T8" fmla="*/ 1 w 4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">
                <a:moveTo>
                  <a:pt x="1" y="0"/>
                </a:moveTo>
                <a:cubicBezTo>
                  <a:pt x="4" y="0"/>
                  <a:pt x="4" y="1"/>
                  <a:pt x="2" y="3"/>
                </a:cubicBezTo>
                <a:cubicBezTo>
                  <a:pt x="2" y="1"/>
                  <a:pt x="1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1" name="Freeform 643"/>
          <p:cNvSpPr>
            <a:spLocks/>
          </p:cNvSpPr>
          <p:nvPr/>
        </p:nvSpPr>
        <p:spPr bwMode="auto">
          <a:xfrm>
            <a:off x="8148304" y="4847771"/>
            <a:ext cx="32531" cy="24628"/>
          </a:xfrm>
          <a:custGeom>
            <a:avLst/>
            <a:gdLst>
              <a:gd name="T0" fmla="*/ 3 w 6"/>
              <a:gd name="T1" fmla="*/ 5 h 5"/>
              <a:gd name="T2" fmla="*/ 3 w 6"/>
              <a:gd name="T3" fmla="*/ 4 h 5"/>
              <a:gd name="T4" fmla="*/ 1 w 6"/>
              <a:gd name="T5" fmla="*/ 2 h 5"/>
              <a:gd name="T6" fmla="*/ 0 w 6"/>
              <a:gd name="T7" fmla="*/ 2 h 5"/>
              <a:gd name="T8" fmla="*/ 0 w 6"/>
              <a:gd name="T9" fmla="*/ 0 h 5"/>
              <a:gd name="T10" fmla="*/ 3 w 6"/>
              <a:gd name="T11" fmla="*/ 0 h 5"/>
              <a:gd name="T12" fmla="*/ 5 w 6"/>
              <a:gd name="T13" fmla="*/ 1 h 5"/>
              <a:gd name="T14" fmla="*/ 4 w 6"/>
              <a:gd name="T15" fmla="*/ 4 h 5"/>
              <a:gd name="T16" fmla="*/ 3 w 6"/>
              <a:gd name="T17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" h="5">
                <a:moveTo>
                  <a:pt x="3" y="5"/>
                </a:moveTo>
                <a:cubicBezTo>
                  <a:pt x="3" y="4"/>
                  <a:pt x="3" y="4"/>
                  <a:pt x="3" y="4"/>
                </a:cubicBezTo>
                <a:cubicBezTo>
                  <a:pt x="2" y="3"/>
                  <a:pt x="2" y="3"/>
                  <a:pt x="1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0"/>
                  <a:pt x="0" y="0"/>
                  <a:pt x="0" y="0"/>
                </a:cubicBezTo>
                <a:cubicBezTo>
                  <a:pt x="3" y="0"/>
                  <a:pt x="3" y="0"/>
                  <a:pt x="3" y="0"/>
                </a:cubicBezTo>
                <a:cubicBezTo>
                  <a:pt x="5" y="0"/>
                  <a:pt x="5" y="0"/>
                  <a:pt x="5" y="1"/>
                </a:cubicBezTo>
                <a:cubicBezTo>
                  <a:pt x="6" y="2"/>
                  <a:pt x="6" y="3"/>
                  <a:pt x="4" y="4"/>
                </a:cubicBezTo>
                <a:lnTo>
                  <a:pt x="3" y="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2" name="Freeform 644"/>
          <p:cNvSpPr>
            <a:spLocks/>
          </p:cNvSpPr>
          <p:nvPr/>
        </p:nvSpPr>
        <p:spPr bwMode="auto">
          <a:xfrm>
            <a:off x="8249150" y="4872399"/>
            <a:ext cx="39038" cy="27707"/>
          </a:xfrm>
          <a:custGeom>
            <a:avLst/>
            <a:gdLst>
              <a:gd name="T0" fmla="*/ 4 w 7"/>
              <a:gd name="T1" fmla="*/ 0 h 5"/>
              <a:gd name="T2" fmla="*/ 7 w 7"/>
              <a:gd name="T3" fmla="*/ 4 h 5"/>
              <a:gd name="T4" fmla="*/ 0 w 7"/>
              <a:gd name="T5" fmla="*/ 1 h 5"/>
              <a:gd name="T6" fmla="*/ 4 w 7"/>
              <a:gd name="T7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" h="5">
                <a:moveTo>
                  <a:pt x="4" y="0"/>
                </a:moveTo>
                <a:cubicBezTo>
                  <a:pt x="5" y="1"/>
                  <a:pt x="7" y="2"/>
                  <a:pt x="7" y="4"/>
                </a:cubicBezTo>
                <a:cubicBezTo>
                  <a:pt x="6" y="5"/>
                  <a:pt x="1" y="3"/>
                  <a:pt x="0" y="1"/>
                </a:cubicBezTo>
                <a:cubicBezTo>
                  <a:pt x="1" y="1"/>
                  <a:pt x="3" y="0"/>
                  <a:pt x="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3" name="Freeform 645"/>
          <p:cNvSpPr>
            <a:spLocks noEditPoints="1"/>
          </p:cNvSpPr>
          <p:nvPr/>
        </p:nvSpPr>
        <p:spPr bwMode="auto">
          <a:xfrm>
            <a:off x="8242644" y="4866242"/>
            <a:ext cx="55304" cy="33864"/>
          </a:xfrm>
          <a:custGeom>
            <a:avLst/>
            <a:gdLst>
              <a:gd name="T0" fmla="*/ 7 w 10"/>
              <a:gd name="T1" fmla="*/ 6 h 6"/>
              <a:gd name="T2" fmla="*/ 0 w 10"/>
              <a:gd name="T3" fmla="*/ 2 h 6"/>
              <a:gd name="T4" fmla="*/ 0 w 10"/>
              <a:gd name="T5" fmla="*/ 1 h 6"/>
              <a:gd name="T6" fmla="*/ 1 w 10"/>
              <a:gd name="T7" fmla="*/ 1 h 6"/>
              <a:gd name="T8" fmla="*/ 2 w 10"/>
              <a:gd name="T9" fmla="*/ 1 h 6"/>
              <a:gd name="T10" fmla="*/ 5 w 10"/>
              <a:gd name="T11" fmla="*/ 0 h 6"/>
              <a:gd name="T12" fmla="*/ 5 w 10"/>
              <a:gd name="T13" fmla="*/ 1 h 6"/>
              <a:gd name="T14" fmla="*/ 9 w 10"/>
              <a:gd name="T15" fmla="*/ 4 h 6"/>
              <a:gd name="T16" fmla="*/ 10 w 10"/>
              <a:gd name="T17" fmla="*/ 5 h 6"/>
              <a:gd name="T18" fmla="*/ 9 w 10"/>
              <a:gd name="T19" fmla="*/ 5 h 6"/>
              <a:gd name="T20" fmla="*/ 7 w 10"/>
              <a:gd name="T21" fmla="*/ 6 h 6"/>
              <a:gd name="T22" fmla="*/ 3 w 10"/>
              <a:gd name="T23" fmla="*/ 3 h 6"/>
              <a:gd name="T24" fmla="*/ 7 w 10"/>
              <a:gd name="T25" fmla="*/ 4 h 6"/>
              <a:gd name="T26" fmla="*/ 5 w 10"/>
              <a:gd name="T27" fmla="*/ 2 h 6"/>
              <a:gd name="T28" fmla="*/ 3 w 10"/>
              <a:gd name="T29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" h="6">
                <a:moveTo>
                  <a:pt x="7" y="6"/>
                </a:moveTo>
                <a:cubicBezTo>
                  <a:pt x="5" y="6"/>
                  <a:pt x="1" y="4"/>
                  <a:pt x="0" y="2"/>
                </a:cubicBezTo>
                <a:cubicBezTo>
                  <a:pt x="0" y="1"/>
                  <a:pt x="0" y="1"/>
                  <a:pt x="0" y="1"/>
                </a:cubicBez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1"/>
                  <a:pt x="2" y="1"/>
                </a:cubicBezTo>
                <a:cubicBezTo>
                  <a:pt x="3" y="1"/>
                  <a:pt x="4" y="0"/>
                  <a:pt x="5" y="0"/>
                </a:cubicBezTo>
                <a:cubicBezTo>
                  <a:pt x="5" y="1"/>
                  <a:pt x="5" y="1"/>
                  <a:pt x="5" y="1"/>
                </a:cubicBezTo>
                <a:cubicBezTo>
                  <a:pt x="7" y="1"/>
                  <a:pt x="8" y="3"/>
                  <a:pt x="9" y="4"/>
                </a:cubicBezTo>
                <a:cubicBezTo>
                  <a:pt x="10" y="5"/>
                  <a:pt x="10" y="5"/>
                  <a:pt x="10" y="5"/>
                </a:cubicBezTo>
                <a:cubicBezTo>
                  <a:pt x="9" y="5"/>
                  <a:pt x="9" y="5"/>
                  <a:pt x="9" y="5"/>
                </a:cubicBezTo>
                <a:cubicBezTo>
                  <a:pt x="8" y="6"/>
                  <a:pt x="8" y="6"/>
                  <a:pt x="7" y="6"/>
                </a:cubicBezTo>
                <a:close/>
                <a:moveTo>
                  <a:pt x="3" y="3"/>
                </a:moveTo>
                <a:cubicBezTo>
                  <a:pt x="4" y="3"/>
                  <a:pt x="6" y="4"/>
                  <a:pt x="7" y="4"/>
                </a:cubicBezTo>
                <a:cubicBezTo>
                  <a:pt x="6" y="3"/>
                  <a:pt x="5" y="3"/>
                  <a:pt x="5" y="2"/>
                </a:cubicBezTo>
                <a:cubicBezTo>
                  <a:pt x="4" y="2"/>
                  <a:pt x="4" y="3"/>
                  <a:pt x="3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4" name="Freeform 646"/>
          <p:cNvSpPr>
            <a:spLocks/>
          </p:cNvSpPr>
          <p:nvPr/>
        </p:nvSpPr>
        <p:spPr bwMode="auto">
          <a:xfrm>
            <a:off x="8271923" y="4847771"/>
            <a:ext cx="71569" cy="24628"/>
          </a:xfrm>
          <a:custGeom>
            <a:avLst/>
            <a:gdLst>
              <a:gd name="T0" fmla="*/ 0 w 13"/>
              <a:gd name="T1" fmla="*/ 2 h 5"/>
              <a:gd name="T2" fmla="*/ 11 w 13"/>
              <a:gd name="T3" fmla="*/ 0 h 5"/>
              <a:gd name="T4" fmla="*/ 0 w 13"/>
              <a:gd name="T5" fmla="*/ 3 h 5"/>
              <a:gd name="T6" fmla="*/ 0 w 13"/>
              <a:gd name="T7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" h="5">
                <a:moveTo>
                  <a:pt x="0" y="2"/>
                </a:moveTo>
                <a:cubicBezTo>
                  <a:pt x="2" y="0"/>
                  <a:pt x="11" y="5"/>
                  <a:pt x="11" y="0"/>
                </a:cubicBezTo>
                <a:cubicBezTo>
                  <a:pt x="13" y="5"/>
                  <a:pt x="2" y="4"/>
                  <a:pt x="0" y="3"/>
                </a:cubicBezTo>
                <a:cubicBezTo>
                  <a:pt x="0" y="3"/>
                  <a:pt x="0" y="3"/>
                  <a:pt x="0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5" name="Freeform 647"/>
          <p:cNvSpPr>
            <a:spLocks noEditPoints="1"/>
          </p:cNvSpPr>
          <p:nvPr/>
        </p:nvSpPr>
        <p:spPr bwMode="auto">
          <a:xfrm>
            <a:off x="8258910" y="4826222"/>
            <a:ext cx="84581" cy="46178"/>
          </a:xfrm>
          <a:custGeom>
            <a:avLst/>
            <a:gdLst>
              <a:gd name="T0" fmla="*/ 7 w 15"/>
              <a:gd name="T1" fmla="*/ 9 h 9"/>
              <a:gd name="T2" fmla="*/ 1 w 15"/>
              <a:gd name="T3" fmla="*/ 8 h 9"/>
              <a:gd name="T4" fmla="*/ 0 w 15"/>
              <a:gd name="T5" fmla="*/ 8 h 9"/>
              <a:gd name="T6" fmla="*/ 1 w 15"/>
              <a:gd name="T7" fmla="*/ 7 h 9"/>
              <a:gd name="T8" fmla="*/ 1 w 15"/>
              <a:gd name="T9" fmla="*/ 6 h 9"/>
              <a:gd name="T10" fmla="*/ 1 w 15"/>
              <a:gd name="T11" fmla="*/ 6 h 9"/>
              <a:gd name="T12" fmla="*/ 1 w 15"/>
              <a:gd name="T13" fmla="*/ 5 h 9"/>
              <a:gd name="T14" fmla="*/ 7 w 15"/>
              <a:gd name="T15" fmla="*/ 5 h 9"/>
              <a:gd name="T16" fmla="*/ 11 w 15"/>
              <a:gd name="T17" fmla="*/ 6 h 9"/>
              <a:gd name="T18" fmla="*/ 12 w 15"/>
              <a:gd name="T19" fmla="*/ 4 h 9"/>
              <a:gd name="T20" fmla="*/ 13 w 15"/>
              <a:gd name="T21" fmla="*/ 0 h 9"/>
              <a:gd name="T22" fmla="*/ 14 w 15"/>
              <a:gd name="T23" fmla="*/ 4 h 9"/>
              <a:gd name="T24" fmla="*/ 14 w 15"/>
              <a:gd name="T25" fmla="*/ 7 h 9"/>
              <a:gd name="T26" fmla="*/ 7 w 15"/>
              <a:gd name="T27" fmla="*/ 9 h 9"/>
              <a:gd name="T28" fmla="*/ 3 w 15"/>
              <a:gd name="T29" fmla="*/ 7 h 9"/>
              <a:gd name="T30" fmla="*/ 5 w 15"/>
              <a:gd name="T31" fmla="*/ 7 h 9"/>
              <a:gd name="T32" fmla="*/ 3 w 15"/>
              <a:gd name="T33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" h="9">
                <a:moveTo>
                  <a:pt x="7" y="9"/>
                </a:moveTo>
                <a:cubicBezTo>
                  <a:pt x="5" y="9"/>
                  <a:pt x="2" y="9"/>
                  <a:pt x="1" y="8"/>
                </a:cubicBezTo>
                <a:cubicBezTo>
                  <a:pt x="0" y="8"/>
                  <a:pt x="0" y="8"/>
                  <a:pt x="0" y="8"/>
                </a:cubicBezTo>
                <a:cubicBezTo>
                  <a:pt x="1" y="7"/>
                  <a:pt x="1" y="7"/>
                  <a:pt x="1" y="7"/>
                </a:cubicBezTo>
                <a:cubicBezTo>
                  <a:pt x="1" y="7"/>
                  <a:pt x="1" y="6"/>
                  <a:pt x="1" y="6"/>
                </a:cubicBezTo>
                <a:cubicBezTo>
                  <a:pt x="1" y="6"/>
                  <a:pt x="1" y="6"/>
                  <a:pt x="1" y="6"/>
                </a:cubicBezTo>
                <a:cubicBezTo>
                  <a:pt x="1" y="5"/>
                  <a:pt x="1" y="5"/>
                  <a:pt x="1" y="5"/>
                </a:cubicBezTo>
                <a:cubicBezTo>
                  <a:pt x="2" y="4"/>
                  <a:pt x="5" y="5"/>
                  <a:pt x="7" y="5"/>
                </a:cubicBezTo>
                <a:cubicBezTo>
                  <a:pt x="8" y="5"/>
                  <a:pt x="10" y="6"/>
                  <a:pt x="11" y="6"/>
                </a:cubicBezTo>
                <a:cubicBezTo>
                  <a:pt x="12" y="6"/>
                  <a:pt x="12" y="5"/>
                  <a:pt x="12" y="4"/>
                </a:cubicBezTo>
                <a:cubicBezTo>
                  <a:pt x="13" y="0"/>
                  <a:pt x="13" y="0"/>
                  <a:pt x="13" y="0"/>
                </a:cubicBezTo>
                <a:cubicBezTo>
                  <a:pt x="14" y="4"/>
                  <a:pt x="14" y="4"/>
                  <a:pt x="14" y="4"/>
                </a:cubicBezTo>
                <a:cubicBezTo>
                  <a:pt x="15" y="5"/>
                  <a:pt x="14" y="6"/>
                  <a:pt x="14" y="7"/>
                </a:cubicBezTo>
                <a:cubicBezTo>
                  <a:pt x="13" y="8"/>
                  <a:pt x="11" y="9"/>
                  <a:pt x="7" y="9"/>
                </a:cubicBezTo>
                <a:close/>
                <a:moveTo>
                  <a:pt x="3" y="7"/>
                </a:moveTo>
                <a:cubicBezTo>
                  <a:pt x="4" y="7"/>
                  <a:pt x="4" y="7"/>
                  <a:pt x="5" y="7"/>
                </a:cubicBezTo>
                <a:cubicBezTo>
                  <a:pt x="4" y="7"/>
                  <a:pt x="4" y="7"/>
                  <a:pt x="3" y="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6" name="Freeform 648"/>
          <p:cNvSpPr>
            <a:spLocks/>
          </p:cNvSpPr>
          <p:nvPr/>
        </p:nvSpPr>
        <p:spPr bwMode="auto">
          <a:xfrm>
            <a:off x="8343492" y="4850850"/>
            <a:ext cx="13013" cy="12314"/>
          </a:xfrm>
          <a:custGeom>
            <a:avLst/>
            <a:gdLst>
              <a:gd name="T0" fmla="*/ 0 w 2"/>
              <a:gd name="T1" fmla="*/ 1 h 2"/>
              <a:gd name="T2" fmla="*/ 0 w 2"/>
              <a:gd name="T3" fmla="*/ 0 h 2"/>
              <a:gd name="T4" fmla="*/ 2 w 2"/>
              <a:gd name="T5" fmla="*/ 0 h 2"/>
              <a:gd name="T6" fmla="*/ 0 w 2"/>
              <a:gd name="T7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2">
                <a:moveTo>
                  <a:pt x="0" y="1"/>
                </a:moveTo>
                <a:cubicBezTo>
                  <a:pt x="0" y="1"/>
                  <a:pt x="0" y="1"/>
                  <a:pt x="0" y="0"/>
                </a:cubicBezTo>
                <a:cubicBezTo>
                  <a:pt x="2" y="0"/>
                  <a:pt x="1" y="0"/>
                  <a:pt x="2" y="0"/>
                </a:cubicBezTo>
                <a:cubicBezTo>
                  <a:pt x="2" y="2"/>
                  <a:pt x="1" y="1"/>
                  <a:pt x="0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7" name="Freeform 649"/>
          <p:cNvSpPr>
            <a:spLocks/>
          </p:cNvSpPr>
          <p:nvPr/>
        </p:nvSpPr>
        <p:spPr bwMode="auto">
          <a:xfrm>
            <a:off x="8336985" y="4847771"/>
            <a:ext cx="22773" cy="18471"/>
          </a:xfrm>
          <a:custGeom>
            <a:avLst/>
            <a:gdLst>
              <a:gd name="T0" fmla="*/ 0 w 4"/>
              <a:gd name="T1" fmla="*/ 4 h 4"/>
              <a:gd name="T2" fmla="*/ 0 w 4"/>
              <a:gd name="T3" fmla="*/ 2 h 4"/>
              <a:gd name="T4" fmla="*/ 1 w 4"/>
              <a:gd name="T5" fmla="*/ 1 h 4"/>
              <a:gd name="T6" fmla="*/ 1 w 4"/>
              <a:gd name="T7" fmla="*/ 0 h 4"/>
              <a:gd name="T8" fmla="*/ 2 w 4"/>
              <a:gd name="T9" fmla="*/ 0 h 4"/>
              <a:gd name="T10" fmla="*/ 2 w 4"/>
              <a:gd name="T11" fmla="*/ 0 h 4"/>
              <a:gd name="T12" fmla="*/ 3 w 4"/>
              <a:gd name="T13" fmla="*/ 0 h 4"/>
              <a:gd name="T14" fmla="*/ 4 w 4"/>
              <a:gd name="T15" fmla="*/ 0 h 4"/>
              <a:gd name="T16" fmla="*/ 4 w 4"/>
              <a:gd name="T17" fmla="*/ 1 h 4"/>
              <a:gd name="T18" fmla="*/ 2 w 4"/>
              <a:gd name="T19" fmla="*/ 3 h 4"/>
              <a:gd name="T20" fmla="*/ 1 w 4"/>
              <a:gd name="T21" fmla="*/ 3 h 4"/>
              <a:gd name="T22" fmla="*/ 0 w 4"/>
              <a:gd name="T23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" h="4">
                <a:moveTo>
                  <a:pt x="0" y="4"/>
                </a:move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1" y="1"/>
                </a:cubicBezTo>
                <a:cubicBezTo>
                  <a:pt x="1" y="0"/>
                  <a:pt x="1" y="0"/>
                  <a:pt x="1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2" y="0"/>
                  <a:pt x="3" y="0"/>
                </a:cubicBezTo>
                <a:cubicBezTo>
                  <a:pt x="4" y="0"/>
                  <a:pt x="4" y="0"/>
                  <a:pt x="4" y="0"/>
                </a:cubicBezTo>
                <a:cubicBezTo>
                  <a:pt x="4" y="1"/>
                  <a:pt x="4" y="1"/>
                  <a:pt x="4" y="1"/>
                </a:cubicBezTo>
                <a:cubicBezTo>
                  <a:pt x="4" y="3"/>
                  <a:pt x="3" y="3"/>
                  <a:pt x="2" y="3"/>
                </a:cubicBezTo>
                <a:cubicBezTo>
                  <a:pt x="2" y="3"/>
                  <a:pt x="2" y="3"/>
                  <a:pt x="1" y="3"/>
                </a:cubicBez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8" name="Freeform 650"/>
          <p:cNvSpPr>
            <a:spLocks/>
          </p:cNvSpPr>
          <p:nvPr/>
        </p:nvSpPr>
        <p:spPr bwMode="auto">
          <a:xfrm>
            <a:off x="8359756" y="4850850"/>
            <a:ext cx="6506" cy="12314"/>
          </a:xfrm>
          <a:custGeom>
            <a:avLst/>
            <a:gdLst>
              <a:gd name="T0" fmla="*/ 0 w 1"/>
              <a:gd name="T1" fmla="*/ 1 h 2"/>
              <a:gd name="T2" fmla="*/ 1 w 1"/>
              <a:gd name="T3" fmla="*/ 0 h 2"/>
              <a:gd name="T4" fmla="*/ 0 w 1"/>
              <a:gd name="T5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2">
                <a:moveTo>
                  <a:pt x="0" y="1"/>
                </a:moveTo>
                <a:cubicBezTo>
                  <a:pt x="0" y="1"/>
                  <a:pt x="0" y="0"/>
                  <a:pt x="1" y="0"/>
                </a:cubicBezTo>
                <a:cubicBezTo>
                  <a:pt x="1" y="2"/>
                  <a:pt x="0" y="1"/>
                  <a:pt x="0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79" name="Freeform 651"/>
          <p:cNvSpPr>
            <a:spLocks/>
          </p:cNvSpPr>
          <p:nvPr/>
        </p:nvSpPr>
        <p:spPr bwMode="auto">
          <a:xfrm>
            <a:off x="8336985" y="4841614"/>
            <a:ext cx="35785" cy="30785"/>
          </a:xfrm>
          <a:custGeom>
            <a:avLst/>
            <a:gdLst>
              <a:gd name="T0" fmla="*/ 0 w 6"/>
              <a:gd name="T1" fmla="*/ 6 h 6"/>
              <a:gd name="T2" fmla="*/ 3 w 6"/>
              <a:gd name="T3" fmla="*/ 2 h 6"/>
              <a:gd name="T4" fmla="*/ 4 w 6"/>
              <a:gd name="T5" fmla="*/ 1 h 6"/>
              <a:gd name="T6" fmla="*/ 6 w 6"/>
              <a:gd name="T7" fmla="*/ 0 h 6"/>
              <a:gd name="T8" fmla="*/ 6 w 6"/>
              <a:gd name="T9" fmla="*/ 2 h 6"/>
              <a:gd name="T10" fmla="*/ 4 w 6"/>
              <a:gd name="T11" fmla="*/ 4 h 6"/>
              <a:gd name="T12" fmla="*/ 4 w 6"/>
              <a:gd name="T13" fmla="*/ 4 h 6"/>
              <a:gd name="T14" fmla="*/ 0 w 6"/>
              <a:gd name="T15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6">
                <a:moveTo>
                  <a:pt x="0" y="6"/>
                </a:moveTo>
                <a:cubicBezTo>
                  <a:pt x="3" y="2"/>
                  <a:pt x="3" y="2"/>
                  <a:pt x="3" y="2"/>
                </a:cubicBezTo>
                <a:cubicBezTo>
                  <a:pt x="3" y="2"/>
                  <a:pt x="4" y="2"/>
                  <a:pt x="4" y="1"/>
                </a:cubicBezTo>
                <a:cubicBezTo>
                  <a:pt x="6" y="0"/>
                  <a:pt x="6" y="0"/>
                  <a:pt x="6" y="0"/>
                </a:cubicBezTo>
                <a:cubicBezTo>
                  <a:pt x="6" y="2"/>
                  <a:pt x="6" y="2"/>
                  <a:pt x="6" y="2"/>
                </a:cubicBezTo>
                <a:cubicBezTo>
                  <a:pt x="6" y="3"/>
                  <a:pt x="6" y="4"/>
                  <a:pt x="4" y="4"/>
                </a:cubicBezTo>
                <a:cubicBezTo>
                  <a:pt x="4" y="4"/>
                  <a:pt x="4" y="4"/>
                  <a:pt x="4" y="4"/>
                </a:cubicBezTo>
                <a:lnTo>
                  <a:pt x="0" y="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0" name="Freeform 652"/>
          <p:cNvSpPr>
            <a:spLocks/>
          </p:cNvSpPr>
          <p:nvPr/>
        </p:nvSpPr>
        <p:spPr bwMode="auto">
          <a:xfrm>
            <a:off x="8366262" y="4850850"/>
            <a:ext cx="16267" cy="12314"/>
          </a:xfrm>
          <a:custGeom>
            <a:avLst/>
            <a:gdLst>
              <a:gd name="T0" fmla="*/ 0 w 3"/>
              <a:gd name="T1" fmla="*/ 0 h 2"/>
              <a:gd name="T2" fmla="*/ 3 w 3"/>
              <a:gd name="T3" fmla="*/ 0 h 2"/>
              <a:gd name="T4" fmla="*/ 0 w 3"/>
              <a:gd name="T5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0" y="0"/>
                </a:moveTo>
                <a:cubicBezTo>
                  <a:pt x="1" y="0"/>
                  <a:pt x="2" y="0"/>
                  <a:pt x="3" y="0"/>
                </a:cubicBezTo>
                <a:cubicBezTo>
                  <a:pt x="2" y="2"/>
                  <a:pt x="1" y="1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1" name="Freeform 653"/>
          <p:cNvSpPr>
            <a:spLocks/>
          </p:cNvSpPr>
          <p:nvPr/>
        </p:nvSpPr>
        <p:spPr bwMode="auto">
          <a:xfrm>
            <a:off x="8349998" y="4847771"/>
            <a:ext cx="48798" cy="15393"/>
          </a:xfrm>
          <a:custGeom>
            <a:avLst/>
            <a:gdLst>
              <a:gd name="T0" fmla="*/ 5 w 9"/>
              <a:gd name="T1" fmla="*/ 3 h 3"/>
              <a:gd name="T2" fmla="*/ 3 w 9"/>
              <a:gd name="T3" fmla="*/ 2 h 3"/>
              <a:gd name="T4" fmla="*/ 3 w 9"/>
              <a:gd name="T5" fmla="*/ 2 h 3"/>
              <a:gd name="T6" fmla="*/ 0 w 9"/>
              <a:gd name="T7" fmla="*/ 0 h 3"/>
              <a:gd name="T8" fmla="*/ 4 w 9"/>
              <a:gd name="T9" fmla="*/ 0 h 3"/>
              <a:gd name="T10" fmla="*/ 5 w 9"/>
              <a:gd name="T11" fmla="*/ 0 h 3"/>
              <a:gd name="T12" fmla="*/ 6 w 9"/>
              <a:gd name="T13" fmla="*/ 1 h 3"/>
              <a:gd name="T14" fmla="*/ 9 w 9"/>
              <a:gd name="T15" fmla="*/ 1 h 3"/>
              <a:gd name="T16" fmla="*/ 7 w 9"/>
              <a:gd name="T17" fmla="*/ 2 h 3"/>
              <a:gd name="T18" fmla="*/ 5 w 9"/>
              <a:gd name="T1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" h="3">
                <a:moveTo>
                  <a:pt x="5" y="3"/>
                </a:moveTo>
                <a:cubicBezTo>
                  <a:pt x="4" y="3"/>
                  <a:pt x="4" y="3"/>
                  <a:pt x="3" y="2"/>
                </a:cubicBezTo>
                <a:cubicBezTo>
                  <a:pt x="3" y="2"/>
                  <a:pt x="3" y="2"/>
                  <a:pt x="3" y="2"/>
                </a:cubicBezTo>
                <a:cubicBezTo>
                  <a:pt x="0" y="0"/>
                  <a:pt x="0" y="0"/>
                  <a:pt x="0" y="0"/>
                </a:cubicBezTo>
                <a:cubicBezTo>
                  <a:pt x="4" y="0"/>
                  <a:pt x="4" y="0"/>
                  <a:pt x="4" y="0"/>
                </a:cubicBezTo>
                <a:cubicBezTo>
                  <a:pt x="4" y="0"/>
                  <a:pt x="5" y="0"/>
                  <a:pt x="5" y="0"/>
                </a:cubicBezTo>
                <a:cubicBezTo>
                  <a:pt x="6" y="0"/>
                  <a:pt x="6" y="0"/>
                  <a:pt x="6" y="1"/>
                </a:cubicBezTo>
                <a:cubicBezTo>
                  <a:pt x="9" y="1"/>
                  <a:pt x="9" y="1"/>
                  <a:pt x="9" y="1"/>
                </a:cubicBezTo>
                <a:cubicBezTo>
                  <a:pt x="7" y="2"/>
                  <a:pt x="7" y="2"/>
                  <a:pt x="7" y="2"/>
                </a:cubicBezTo>
                <a:cubicBezTo>
                  <a:pt x="6" y="3"/>
                  <a:pt x="5" y="3"/>
                  <a:pt x="5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2" name="Freeform 654"/>
          <p:cNvSpPr>
            <a:spLocks/>
          </p:cNvSpPr>
          <p:nvPr/>
        </p:nvSpPr>
        <p:spPr bwMode="auto">
          <a:xfrm>
            <a:off x="8333731" y="4900106"/>
            <a:ext cx="9760" cy="9236"/>
          </a:xfrm>
          <a:custGeom>
            <a:avLst/>
            <a:gdLst>
              <a:gd name="T0" fmla="*/ 0 w 2"/>
              <a:gd name="T1" fmla="*/ 2 h 2"/>
              <a:gd name="T2" fmla="*/ 2 w 2"/>
              <a:gd name="T3" fmla="*/ 0 h 2"/>
              <a:gd name="T4" fmla="*/ 0 w 2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" h="2">
                <a:moveTo>
                  <a:pt x="0" y="2"/>
                </a:moveTo>
                <a:cubicBezTo>
                  <a:pt x="1" y="1"/>
                  <a:pt x="2" y="1"/>
                  <a:pt x="2" y="0"/>
                </a:cubicBezTo>
                <a:cubicBezTo>
                  <a:pt x="2" y="2"/>
                  <a:pt x="1" y="1"/>
                  <a:pt x="0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3" name="Freeform 655"/>
          <p:cNvSpPr>
            <a:spLocks/>
          </p:cNvSpPr>
          <p:nvPr/>
        </p:nvSpPr>
        <p:spPr bwMode="auto">
          <a:xfrm>
            <a:off x="8297948" y="4884713"/>
            <a:ext cx="58556" cy="52335"/>
          </a:xfrm>
          <a:custGeom>
            <a:avLst/>
            <a:gdLst>
              <a:gd name="T0" fmla="*/ 0 w 10"/>
              <a:gd name="T1" fmla="*/ 10 h 10"/>
              <a:gd name="T2" fmla="*/ 6 w 10"/>
              <a:gd name="T3" fmla="*/ 4 h 10"/>
              <a:gd name="T4" fmla="*/ 7 w 10"/>
              <a:gd name="T5" fmla="*/ 3 h 10"/>
              <a:gd name="T6" fmla="*/ 10 w 10"/>
              <a:gd name="T7" fmla="*/ 0 h 10"/>
              <a:gd name="T8" fmla="*/ 9 w 10"/>
              <a:gd name="T9" fmla="*/ 3 h 10"/>
              <a:gd name="T10" fmla="*/ 7 w 10"/>
              <a:gd name="T11" fmla="*/ 5 h 10"/>
              <a:gd name="T12" fmla="*/ 7 w 10"/>
              <a:gd name="T13" fmla="*/ 6 h 10"/>
              <a:gd name="T14" fmla="*/ 0 w 10"/>
              <a:gd name="T1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" h="10">
                <a:moveTo>
                  <a:pt x="0" y="10"/>
                </a:moveTo>
                <a:cubicBezTo>
                  <a:pt x="6" y="4"/>
                  <a:pt x="6" y="4"/>
                  <a:pt x="6" y="4"/>
                </a:cubicBezTo>
                <a:cubicBezTo>
                  <a:pt x="6" y="4"/>
                  <a:pt x="7" y="3"/>
                  <a:pt x="7" y="3"/>
                </a:cubicBezTo>
                <a:cubicBezTo>
                  <a:pt x="10" y="0"/>
                  <a:pt x="10" y="0"/>
                  <a:pt x="10" y="0"/>
                </a:cubicBezTo>
                <a:cubicBezTo>
                  <a:pt x="9" y="3"/>
                  <a:pt x="9" y="3"/>
                  <a:pt x="9" y="3"/>
                </a:cubicBezTo>
                <a:cubicBezTo>
                  <a:pt x="9" y="5"/>
                  <a:pt x="8" y="5"/>
                  <a:pt x="7" y="5"/>
                </a:cubicBezTo>
                <a:cubicBezTo>
                  <a:pt x="7" y="5"/>
                  <a:pt x="7" y="6"/>
                  <a:pt x="7" y="6"/>
                </a:cubicBezTo>
                <a:lnTo>
                  <a:pt x="0" y="1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4" name="Freeform 656"/>
          <p:cNvSpPr>
            <a:spLocks/>
          </p:cNvSpPr>
          <p:nvPr/>
        </p:nvSpPr>
        <p:spPr bwMode="auto">
          <a:xfrm>
            <a:off x="8349998" y="4857007"/>
            <a:ext cx="78075" cy="43099"/>
          </a:xfrm>
          <a:custGeom>
            <a:avLst/>
            <a:gdLst>
              <a:gd name="T0" fmla="*/ 6 w 14"/>
              <a:gd name="T1" fmla="*/ 4 h 8"/>
              <a:gd name="T2" fmla="*/ 0 w 14"/>
              <a:gd name="T3" fmla="*/ 7 h 8"/>
              <a:gd name="T4" fmla="*/ 14 w 14"/>
              <a:gd name="T5" fmla="*/ 0 h 8"/>
              <a:gd name="T6" fmla="*/ 6 w 14"/>
              <a:gd name="T7" fmla="*/ 4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" h="8">
                <a:moveTo>
                  <a:pt x="6" y="4"/>
                </a:moveTo>
                <a:cubicBezTo>
                  <a:pt x="5" y="6"/>
                  <a:pt x="3" y="8"/>
                  <a:pt x="0" y="7"/>
                </a:cubicBezTo>
                <a:cubicBezTo>
                  <a:pt x="1" y="1"/>
                  <a:pt x="9" y="0"/>
                  <a:pt x="14" y="0"/>
                </a:cubicBezTo>
                <a:cubicBezTo>
                  <a:pt x="14" y="2"/>
                  <a:pt x="8" y="3"/>
                  <a:pt x="6" y="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5" name="Freeform 657"/>
          <p:cNvSpPr>
            <a:spLocks noEditPoints="1"/>
          </p:cNvSpPr>
          <p:nvPr/>
        </p:nvSpPr>
        <p:spPr bwMode="auto">
          <a:xfrm>
            <a:off x="8343492" y="4850850"/>
            <a:ext cx="97594" cy="55413"/>
          </a:xfrm>
          <a:custGeom>
            <a:avLst/>
            <a:gdLst>
              <a:gd name="T0" fmla="*/ 2 w 17"/>
              <a:gd name="T1" fmla="*/ 10 h 10"/>
              <a:gd name="T2" fmla="*/ 1 w 17"/>
              <a:gd name="T3" fmla="*/ 9 h 10"/>
              <a:gd name="T4" fmla="*/ 0 w 17"/>
              <a:gd name="T5" fmla="*/ 9 h 10"/>
              <a:gd name="T6" fmla="*/ 0 w 17"/>
              <a:gd name="T7" fmla="*/ 8 h 10"/>
              <a:gd name="T8" fmla="*/ 14 w 17"/>
              <a:gd name="T9" fmla="*/ 0 h 10"/>
              <a:gd name="T10" fmla="*/ 17 w 17"/>
              <a:gd name="T11" fmla="*/ 0 h 10"/>
              <a:gd name="T12" fmla="*/ 16 w 17"/>
              <a:gd name="T13" fmla="*/ 1 h 10"/>
              <a:gd name="T14" fmla="*/ 9 w 17"/>
              <a:gd name="T15" fmla="*/ 5 h 10"/>
              <a:gd name="T16" fmla="*/ 8 w 17"/>
              <a:gd name="T17" fmla="*/ 6 h 10"/>
              <a:gd name="T18" fmla="*/ 2 w 17"/>
              <a:gd name="T19" fmla="*/ 10 h 10"/>
              <a:gd name="T20" fmla="*/ 12 w 17"/>
              <a:gd name="T21" fmla="*/ 2 h 10"/>
              <a:gd name="T22" fmla="*/ 2 w 17"/>
              <a:gd name="T23" fmla="*/ 8 h 10"/>
              <a:gd name="T24" fmla="*/ 6 w 17"/>
              <a:gd name="T25" fmla="*/ 5 h 10"/>
              <a:gd name="T26" fmla="*/ 6 w 17"/>
              <a:gd name="T27" fmla="*/ 4 h 10"/>
              <a:gd name="T28" fmla="*/ 7 w 17"/>
              <a:gd name="T29" fmla="*/ 4 h 10"/>
              <a:gd name="T30" fmla="*/ 9 w 17"/>
              <a:gd name="T31" fmla="*/ 3 h 10"/>
              <a:gd name="T32" fmla="*/ 12 w 17"/>
              <a:gd name="T33" fmla="*/ 2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" h="10">
                <a:moveTo>
                  <a:pt x="2" y="10"/>
                </a:moveTo>
                <a:cubicBezTo>
                  <a:pt x="2" y="10"/>
                  <a:pt x="1" y="9"/>
                  <a:pt x="1" y="9"/>
                </a:cubicBezTo>
                <a:cubicBezTo>
                  <a:pt x="0" y="9"/>
                  <a:pt x="0" y="9"/>
                  <a:pt x="0" y="9"/>
                </a:cubicBezTo>
                <a:cubicBezTo>
                  <a:pt x="0" y="8"/>
                  <a:pt x="0" y="8"/>
                  <a:pt x="0" y="8"/>
                </a:cubicBezTo>
                <a:cubicBezTo>
                  <a:pt x="1" y="2"/>
                  <a:pt x="9" y="1"/>
                  <a:pt x="14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6" y="1"/>
                  <a:pt x="16" y="1"/>
                  <a:pt x="16" y="1"/>
                </a:cubicBezTo>
                <a:cubicBezTo>
                  <a:pt x="16" y="4"/>
                  <a:pt x="12" y="5"/>
                  <a:pt x="9" y="5"/>
                </a:cubicBezTo>
                <a:cubicBezTo>
                  <a:pt x="9" y="5"/>
                  <a:pt x="8" y="6"/>
                  <a:pt x="8" y="6"/>
                </a:cubicBezTo>
                <a:cubicBezTo>
                  <a:pt x="7" y="8"/>
                  <a:pt x="5" y="10"/>
                  <a:pt x="2" y="10"/>
                </a:cubicBezTo>
                <a:close/>
                <a:moveTo>
                  <a:pt x="12" y="2"/>
                </a:moveTo>
                <a:cubicBezTo>
                  <a:pt x="8" y="3"/>
                  <a:pt x="3" y="4"/>
                  <a:pt x="2" y="8"/>
                </a:cubicBezTo>
                <a:cubicBezTo>
                  <a:pt x="4" y="7"/>
                  <a:pt x="6" y="6"/>
                  <a:pt x="6" y="5"/>
                </a:cubicBezTo>
                <a:cubicBezTo>
                  <a:pt x="6" y="4"/>
                  <a:pt x="6" y="4"/>
                  <a:pt x="6" y="4"/>
                </a:cubicBezTo>
                <a:cubicBezTo>
                  <a:pt x="7" y="4"/>
                  <a:pt x="7" y="4"/>
                  <a:pt x="7" y="4"/>
                </a:cubicBezTo>
                <a:cubicBezTo>
                  <a:pt x="7" y="4"/>
                  <a:pt x="8" y="4"/>
                  <a:pt x="9" y="3"/>
                </a:cubicBezTo>
                <a:cubicBezTo>
                  <a:pt x="10" y="3"/>
                  <a:pt x="11" y="3"/>
                  <a:pt x="12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6" name="Freeform 658"/>
          <p:cNvSpPr>
            <a:spLocks/>
          </p:cNvSpPr>
          <p:nvPr/>
        </p:nvSpPr>
        <p:spPr bwMode="auto">
          <a:xfrm>
            <a:off x="8398794" y="4835457"/>
            <a:ext cx="22773" cy="12314"/>
          </a:xfrm>
          <a:custGeom>
            <a:avLst/>
            <a:gdLst>
              <a:gd name="T0" fmla="*/ 0 w 4"/>
              <a:gd name="T1" fmla="*/ 2 h 2"/>
              <a:gd name="T2" fmla="*/ 4 w 4"/>
              <a:gd name="T3" fmla="*/ 1 h 2"/>
              <a:gd name="T4" fmla="*/ 0 w 4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" h="2">
                <a:moveTo>
                  <a:pt x="0" y="2"/>
                </a:moveTo>
                <a:cubicBezTo>
                  <a:pt x="0" y="0"/>
                  <a:pt x="2" y="0"/>
                  <a:pt x="4" y="1"/>
                </a:cubicBezTo>
                <a:cubicBezTo>
                  <a:pt x="3" y="2"/>
                  <a:pt x="2" y="2"/>
                  <a:pt x="0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7" name="Freeform 659"/>
          <p:cNvSpPr>
            <a:spLocks/>
          </p:cNvSpPr>
          <p:nvPr/>
        </p:nvSpPr>
        <p:spPr bwMode="auto">
          <a:xfrm>
            <a:off x="8395542" y="4829300"/>
            <a:ext cx="39038" cy="27707"/>
          </a:xfrm>
          <a:custGeom>
            <a:avLst/>
            <a:gdLst>
              <a:gd name="T0" fmla="*/ 0 w 7"/>
              <a:gd name="T1" fmla="*/ 5 h 5"/>
              <a:gd name="T2" fmla="*/ 0 w 7"/>
              <a:gd name="T3" fmla="*/ 4 h 5"/>
              <a:gd name="T4" fmla="*/ 1 w 7"/>
              <a:gd name="T5" fmla="*/ 1 h 5"/>
              <a:gd name="T6" fmla="*/ 6 w 7"/>
              <a:gd name="T7" fmla="*/ 1 h 5"/>
              <a:gd name="T8" fmla="*/ 7 w 7"/>
              <a:gd name="T9" fmla="*/ 2 h 5"/>
              <a:gd name="T10" fmla="*/ 6 w 7"/>
              <a:gd name="T11" fmla="*/ 3 h 5"/>
              <a:gd name="T12" fmla="*/ 1 w 7"/>
              <a:gd name="T13" fmla="*/ 4 h 5"/>
              <a:gd name="T14" fmla="*/ 0 w 7"/>
              <a:gd name="T15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" h="5">
                <a:moveTo>
                  <a:pt x="0" y="5"/>
                </a:move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2"/>
                  <a:pt x="1" y="1"/>
                </a:cubicBezTo>
                <a:cubicBezTo>
                  <a:pt x="2" y="0"/>
                  <a:pt x="4" y="0"/>
                  <a:pt x="6" y="1"/>
                </a:cubicBezTo>
                <a:cubicBezTo>
                  <a:pt x="7" y="2"/>
                  <a:pt x="7" y="2"/>
                  <a:pt x="7" y="2"/>
                </a:cubicBezTo>
                <a:cubicBezTo>
                  <a:pt x="6" y="3"/>
                  <a:pt x="6" y="3"/>
                  <a:pt x="6" y="3"/>
                </a:cubicBezTo>
                <a:cubicBezTo>
                  <a:pt x="4" y="4"/>
                  <a:pt x="3" y="4"/>
                  <a:pt x="1" y="4"/>
                </a:cubicBezTo>
                <a:lnTo>
                  <a:pt x="0" y="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8" name="Freeform 660"/>
          <p:cNvSpPr>
            <a:spLocks/>
          </p:cNvSpPr>
          <p:nvPr/>
        </p:nvSpPr>
        <p:spPr bwMode="auto">
          <a:xfrm>
            <a:off x="8506148" y="4703082"/>
            <a:ext cx="6506" cy="6157"/>
          </a:xfrm>
          <a:custGeom>
            <a:avLst/>
            <a:gdLst>
              <a:gd name="T0" fmla="*/ 0 w 1"/>
              <a:gd name="T1" fmla="*/ 0 h 1"/>
              <a:gd name="T2" fmla="*/ 1 w 1"/>
              <a:gd name="T3" fmla="*/ 0 h 1"/>
              <a:gd name="T4" fmla="*/ 1 w 1"/>
              <a:gd name="T5" fmla="*/ 1 h 1"/>
              <a:gd name="T6" fmla="*/ 0 w 1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1">
                <a:moveTo>
                  <a:pt x="0" y="0"/>
                </a:moveTo>
                <a:cubicBezTo>
                  <a:pt x="0" y="0"/>
                  <a:pt x="1" y="0"/>
                  <a:pt x="1" y="0"/>
                </a:cubicBezTo>
                <a:cubicBezTo>
                  <a:pt x="1" y="0"/>
                  <a:pt x="1" y="1"/>
                  <a:pt x="1" y="1"/>
                </a:cubicBezTo>
                <a:cubicBezTo>
                  <a:pt x="0" y="1"/>
                  <a:pt x="1" y="0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89" name="Freeform 661"/>
          <p:cNvSpPr>
            <a:spLocks/>
          </p:cNvSpPr>
          <p:nvPr/>
        </p:nvSpPr>
        <p:spPr bwMode="auto">
          <a:xfrm>
            <a:off x="8489881" y="4696925"/>
            <a:ext cx="29279" cy="15393"/>
          </a:xfrm>
          <a:custGeom>
            <a:avLst/>
            <a:gdLst>
              <a:gd name="T0" fmla="*/ 5 w 5"/>
              <a:gd name="T1" fmla="*/ 3 h 3"/>
              <a:gd name="T2" fmla="*/ 4 w 5"/>
              <a:gd name="T3" fmla="*/ 3 h 3"/>
              <a:gd name="T4" fmla="*/ 2 w 5"/>
              <a:gd name="T5" fmla="*/ 2 h 3"/>
              <a:gd name="T6" fmla="*/ 0 w 5"/>
              <a:gd name="T7" fmla="*/ 1 h 3"/>
              <a:gd name="T8" fmla="*/ 5 w 5"/>
              <a:gd name="T9" fmla="*/ 0 h 3"/>
              <a:gd name="T10" fmla="*/ 5 w 5"/>
              <a:gd name="T11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3">
                <a:moveTo>
                  <a:pt x="5" y="3"/>
                </a:moveTo>
                <a:cubicBezTo>
                  <a:pt x="4" y="3"/>
                  <a:pt x="4" y="3"/>
                  <a:pt x="4" y="3"/>
                </a:cubicBezTo>
                <a:cubicBezTo>
                  <a:pt x="3" y="3"/>
                  <a:pt x="3" y="2"/>
                  <a:pt x="2" y="2"/>
                </a:cubicBezTo>
                <a:cubicBezTo>
                  <a:pt x="0" y="1"/>
                  <a:pt x="0" y="1"/>
                  <a:pt x="0" y="1"/>
                </a:cubicBezTo>
                <a:cubicBezTo>
                  <a:pt x="5" y="0"/>
                  <a:pt x="5" y="0"/>
                  <a:pt x="5" y="0"/>
                </a:cubicBezTo>
                <a:lnTo>
                  <a:pt x="5" y="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0" name="Freeform 662"/>
          <p:cNvSpPr>
            <a:spLocks/>
          </p:cNvSpPr>
          <p:nvPr/>
        </p:nvSpPr>
        <p:spPr bwMode="auto">
          <a:xfrm>
            <a:off x="8187342" y="4752338"/>
            <a:ext cx="6506" cy="15393"/>
          </a:xfrm>
          <a:custGeom>
            <a:avLst/>
            <a:gdLst>
              <a:gd name="T0" fmla="*/ 0 w 1"/>
              <a:gd name="T1" fmla="*/ 0 h 3"/>
              <a:gd name="T2" fmla="*/ 0 w 1"/>
              <a:gd name="T3" fmla="*/ 3 h 3"/>
              <a:gd name="T4" fmla="*/ 0 w 1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3">
                <a:moveTo>
                  <a:pt x="0" y="0"/>
                </a:moveTo>
                <a:cubicBezTo>
                  <a:pt x="1" y="1"/>
                  <a:pt x="1" y="2"/>
                  <a:pt x="0" y="3"/>
                </a:cubicBezTo>
                <a:cubicBezTo>
                  <a:pt x="0" y="2"/>
                  <a:pt x="0" y="1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1" name="Freeform 663"/>
          <p:cNvSpPr>
            <a:spLocks/>
          </p:cNvSpPr>
          <p:nvPr/>
        </p:nvSpPr>
        <p:spPr bwMode="auto">
          <a:xfrm>
            <a:off x="8180835" y="4733867"/>
            <a:ext cx="16267" cy="43099"/>
          </a:xfrm>
          <a:custGeom>
            <a:avLst/>
            <a:gdLst>
              <a:gd name="T0" fmla="*/ 1 w 3"/>
              <a:gd name="T1" fmla="*/ 8 h 8"/>
              <a:gd name="T2" fmla="*/ 0 w 3"/>
              <a:gd name="T3" fmla="*/ 6 h 8"/>
              <a:gd name="T4" fmla="*/ 1 w 3"/>
              <a:gd name="T5" fmla="*/ 3 h 8"/>
              <a:gd name="T6" fmla="*/ 2 w 3"/>
              <a:gd name="T7" fmla="*/ 0 h 8"/>
              <a:gd name="T8" fmla="*/ 2 w 3"/>
              <a:gd name="T9" fmla="*/ 3 h 8"/>
              <a:gd name="T10" fmla="*/ 3 w 3"/>
              <a:gd name="T11" fmla="*/ 3 h 8"/>
              <a:gd name="T12" fmla="*/ 2 w 3"/>
              <a:gd name="T13" fmla="*/ 7 h 8"/>
              <a:gd name="T14" fmla="*/ 1 w 3"/>
              <a:gd name="T15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" h="8">
                <a:moveTo>
                  <a:pt x="1" y="8"/>
                </a:moveTo>
                <a:cubicBezTo>
                  <a:pt x="0" y="6"/>
                  <a:pt x="0" y="6"/>
                  <a:pt x="0" y="6"/>
                </a:cubicBezTo>
                <a:cubicBezTo>
                  <a:pt x="0" y="5"/>
                  <a:pt x="0" y="4"/>
                  <a:pt x="1" y="3"/>
                </a:cubicBezTo>
                <a:cubicBezTo>
                  <a:pt x="2" y="0"/>
                  <a:pt x="2" y="0"/>
                  <a:pt x="2" y="0"/>
                </a:cubicBezTo>
                <a:cubicBezTo>
                  <a:pt x="2" y="3"/>
                  <a:pt x="2" y="3"/>
                  <a:pt x="2" y="3"/>
                </a:cubicBezTo>
                <a:cubicBezTo>
                  <a:pt x="2" y="3"/>
                  <a:pt x="3" y="3"/>
                  <a:pt x="3" y="3"/>
                </a:cubicBezTo>
                <a:cubicBezTo>
                  <a:pt x="3" y="4"/>
                  <a:pt x="3" y="6"/>
                  <a:pt x="2" y="7"/>
                </a:cubicBezTo>
                <a:lnTo>
                  <a:pt x="1" y="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2" name="Freeform 664"/>
          <p:cNvSpPr>
            <a:spLocks/>
          </p:cNvSpPr>
          <p:nvPr/>
        </p:nvSpPr>
        <p:spPr bwMode="auto">
          <a:xfrm>
            <a:off x="8024685" y="4564549"/>
            <a:ext cx="224467" cy="203181"/>
          </a:xfrm>
          <a:custGeom>
            <a:avLst/>
            <a:gdLst>
              <a:gd name="T0" fmla="*/ 35 w 40"/>
              <a:gd name="T1" fmla="*/ 6 h 38"/>
              <a:gd name="T2" fmla="*/ 21 w 40"/>
              <a:gd name="T3" fmla="*/ 17 h 38"/>
              <a:gd name="T4" fmla="*/ 16 w 40"/>
              <a:gd name="T5" fmla="*/ 16 h 38"/>
              <a:gd name="T6" fmla="*/ 11 w 40"/>
              <a:gd name="T7" fmla="*/ 18 h 38"/>
              <a:gd name="T8" fmla="*/ 3 w 40"/>
              <a:gd name="T9" fmla="*/ 14 h 38"/>
              <a:gd name="T10" fmla="*/ 1 w 40"/>
              <a:gd name="T11" fmla="*/ 20 h 38"/>
              <a:gd name="T12" fmla="*/ 4 w 40"/>
              <a:gd name="T13" fmla="*/ 25 h 38"/>
              <a:gd name="T14" fmla="*/ 11 w 40"/>
              <a:gd name="T15" fmla="*/ 33 h 38"/>
              <a:gd name="T16" fmla="*/ 17 w 40"/>
              <a:gd name="T17" fmla="*/ 34 h 38"/>
              <a:gd name="T18" fmla="*/ 19 w 40"/>
              <a:gd name="T19" fmla="*/ 36 h 38"/>
              <a:gd name="T20" fmla="*/ 23 w 40"/>
              <a:gd name="T21" fmla="*/ 36 h 38"/>
              <a:gd name="T22" fmla="*/ 24 w 40"/>
              <a:gd name="T23" fmla="*/ 38 h 38"/>
              <a:gd name="T24" fmla="*/ 28 w 40"/>
              <a:gd name="T25" fmla="*/ 36 h 38"/>
              <a:gd name="T26" fmla="*/ 29 w 40"/>
              <a:gd name="T27" fmla="*/ 29 h 38"/>
              <a:gd name="T28" fmla="*/ 36 w 40"/>
              <a:gd name="T29" fmla="*/ 18 h 38"/>
              <a:gd name="T30" fmla="*/ 40 w 40"/>
              <a:gd name="T31" fmla="*/ 19 h 38"/>
              <a:gd name="T32" fmla="*/ 33 w 40"/>
              <a:gd name="T33" fmla="*/ 8 h 38"/>
              <a:gd name="T34" fmla="*/ 35 w 40"/>
              <a:gd name="T35" fmla="*/ 8 h 38"/>
              <a:gd name="T36" fmla="*/ 35 w 40"/>
              <a:gd name="T37" fmla="*/ 6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0" h="38">
                <a:moveTo>
                  <a:pt x="35" y="6"/>
                </a:moveTo>
                <a:cubicBezTo>
                  <a:pt x="25" y="0"/>
                  <a:pt x="27" y="14"/>
                  <a:pt x="21" y="17"/>
                </a:cubicBezTo>
                <a:cubicBezTo>
                  <a:pt x="19" y="18"/>
                  <a:pt x="18" y="16"/>
                  <a:pt x="16" y="16"/>
                </a:cubicBezTo>
                <a:cubicBezTo>
                  <a:pt x="14" y="16"/>
                  <a:pt x="13" y="18"/>
                  <a:pt x="11" y="18"/>
                </a:cubicBezTo>
                <a:cubicBezTo>
                  <a:pt x="7" y="19"/>
                  <a:pt x="4" y="18"/>
                  <a:pt x="3" y="14"/>
                </a:cubicBezTo>
                <a:cubicBezTo>
                  <a:pt x="1" y="15"/>
                  <a:pt x="1" y="17"/>
                  <a:pt x="1" y="20"/>
                </a:cubicBezTo>
                <a:cubicBezTo>
                  <a:pt x="0" y="23"/>
                  <a:pt x="3" y="23"/>
                  <a:pt x="4" y="25"/>
                </a:cubicBezTo>
                <a:cubicBezTo>
                  <a:pt x="6" y="29"/>
                  <a:pt x="5" y="37"/>
                  <a:pt x="11" y="33"/>
                </a:cubicBezTo>
                <a:cubicBezTo>
                  <a:pt x="12" y="38"/>
                  <a:pt x="14" y="34"/>
                  <a:pt x="17" y="34"/>
                </a:cubicBezTo>
                <a:cubicBezTo>
                  <a:pt x="18" y="34"/>
                  <a:pt x="19" y="35"/>
                  <a:pt x="19" y="36"/>
                </a:cubicBezTo>
                <a:cubicBezTo>
                  <a:pt x="20" y="36"/>
                  <a:pt x="22" y="36"/>
                  <a:pt x="23" y="36"/>
                </a:cubicBezTo>
                <a:cubicBezTo>
                  <a:pt x="23" y="36"/>
                  <a:pt x="23" y="38"/>
                  <a:pt x="24" y="38"/>
                </a:cubicBezTo>
                <a:cubicBezTo>
                  <a:pt x="25" y="38"/>
                  <a:pt x="27" y="37"/>
                  <a:pt x="28" y="36"/>
                </a:cubicBezTo>
                <a:cubicBezTo>
                  <a:pt x="30" y="35"/>
                  <a:pt x="31" y="31"/>
                  <a:pt x="29" y="29"/>
                </a:cubicBezTo>
                <a:cubicBezTo>
                  <a:pt x="33" y="26"/>
                  <a:pt x="35" y="22"/>
                  <a:pt x="36" y="18"/>
                </a:cubicBezTo>
                <a:cubicBezTo>
                  <a:pt x="38" y="19"/>
                  <a:pt x="38" y="19"/>
                  <a:pt x="40" y="19"/>
                </a:cubicBezTo>
                <a:cubicBezTo>
                  <a:pt x="36" y="15"/>
                  <a:pt x="36" y="12"/>
                  <a:pt x="33" y="8"/>
                </a:cubicBezTo>
                <a:cubicBezTo>
                  <a:pt x="34" y="8"/>
                  <a:pt x="35" y="8"/>
                  <a:pt x="35" y="8"/>
                </a:cubicBezTo>
                <a:cubicBezTo>
                  <a:pt x="34" y="7"/>
                  <a:pt x="35" y="6"/>
                  <a:pt x="35" y="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3" name="Freeform 665"/>
          <p:cNvSpPr>
            <a:spLocks noEditPoints="1"/>
          </p:cNvSpPr>
          <p:nvPr/>
        </p:nvSpPr>
        <p:spPr bwMode="auto">
          <a:xfrm>
            <a:off x="8018179" y="4579942"/>
            <a:ext cx="240731" cy="190867"/>
          </a:xfrm>
          <a:custGeom>
            <a:avLst/>
            <a:gdLst>
              <a:gd name="T0" fmla="*/ 23 w 43"/>
              <a:gd name="T1" fmla="*/ 34 h 36"/>
              <a:gd name="T2" fmla="*/ 22 w 43"/>
              <a:gd name="T3" fmla="*/ 34 h 36"/>
              <a:gd name="T4" fmla="*/ 19 w 43"/>
              <a:gd name="T5" fmla="*/ 33 h 36"/>
              <a:gd name="T6" fmla="*/ 16 w 43"/>
              <a:gd name="T7" fmla="*/ 33 h 36"/>
              <a:gd name="T8" fmla="*/ 12 w 43"/>
              <a:gd name="T9" fmla="*/ 31 h 36"/>
              <a:gd name="T10" fmla="*/ 5 w 43"/>
              <a:gd name="T11" fmla="*/ 26 h 36"/>
              <a:gd name="T12" fmla="*/ 3 w 43"/>
              <a:gd name="T13" fmla="*/ 21 h 36"/>
              <a:gd name="T14" fmla="*/ 1 w 43"/>
              <a:gd name="T15" fmla="*/ 15 h 36"/>
              <a:gd name="T16" fmla="*/ 5 w 43"/>
              <a:gd name="T17" fmla="*/ 10 h 36"/>
              <a:gd name="T18" fmla="*/ 12 w 43"/>
              <a:gd name="T19" fmla="*/ 14 h 36"/>
              <a:gd name="T20" fmla="*/ 17 w 43"/>
              <a:gd name="T21" fmla="*/ 12 h 36"/>
              <a:gd name="T22" fmla="*/ 19 w 43"/>
              <a:gd name="T23" fmla="*/ 13 h 36"/>
              <a:gd name="T24" fmla="*/ 26 w 43"/>
              <a:gd name="T25" fmla="*/ 7 h 36"/>
              <a:gd name="T26" fmla="*/ 36 w 43"/>
              <a:gd name="T27" fmla="*/ 2 h 36"/>
              <a:gd name="T28" fmla="*/ 37 w 43"/>
              <a:gd name="T29" fmla="*/ 3 h 36"/>
              <a:gd name="T30" fmla="*/ 37 w 43"/>
              <a:gd name="T31" fmla="*/ 4 h 36"/>
              <a:gd name="T32" fmla="*/ 36 w 43"/>
              <a:gd name="T33" fmla="*/ 6 h 36"/>
              <a:gd name="T34" fmla="*/ 37 w 43"/>
              <a:gd name="T35" fmla="*/ 9 h 36"/>
              <a:gd name="T36" fmla="*/ 43 w 43"/>
              <a:gd name="T37" fmla="*/ 17 h 36"/>
              <a:gd name="T38" fmla="*/ 41 w 43"/>
              <a:gd name="T39" fmla="*/ 17 h 36"/>
              <a:gd name="T40" fmla="*/ 39 w 43"/>
              <a:gd name="T41" fmla="*/ 17 h 36"/>
              <a:gd name="T42" fmla="*/ 32 w 43"/>
              <a:gd name="T43" fmla="*/ 26 h 36"/>
              <a:gd name="T44" fmla="*/ 29 w 43"/>
              <a:gd name="T45" fmla="*/ 34 h 36"/>
              <a:gd name="T46" fmla="*/ 25 w 43"/>
              <a:gd name="T47" fmla="*/ 36 h 36"/>
              <a:gd name="T48" fmla="*/ 24 w 43"/>
              <a:gd name="T49" fmla="*/ 32 h 36"/>
              <a:gd name="T50" fmla="*/ 25 w 43"/>
              <a:gd name="T51" fmla="*/ 34 h 36"/>
              <a:gd name="T52" fmla="*/ 28 w 43"/>
              <a:gd name="T53" fmla="*/ 32 h 36"/>
              <a:gd name="T54" fmla="*/ 30 w 43"/>
              <a:gd name="T55" fmla="*/ 27 h 36"/>
              <a:gd name="T56" fmla="*/ 30 w 43"/>
              <a:gd name="T57" fmla="*/ 25 h 36"/>
              <a:gd name="T58" fmla="*/ 37 w 43"/>
              <a:gd name="T59" fmla="*/ 13 h 36"/>
              <a:gd name="T60" fmla="*/ 38 w 43"/>
              <a:gd name="T61" fmla="*/ 14 h 36"/>
              <a:gd name="T62" fmla="*/ 33 w 43"/>
              <a:gd name="T63" fmla="*/ 6 h 36"/>
              <a:gd name="T64" fmla="*/ 34 w 43"/>
              <a:gd name="T65" fmla="*/ 4 h 36"/>
              <a:gd name="T66" fmla="*/ 35 w 43"/>
              <a:gd name="T67" fmla="*/ 4 h 36"/>
              <a:gd name="T68" fmla="*/ 32 w 43"/>
              <a:gd name="T69" fmla="*/ 2 h 36"/>
              <a:gd name="T70" fmla="*/ 23 w 43"/>
              <a:gd name="T71" fmla="*/ 15 h 36"/>
              <a:gd name="T72" fmla="*/ 17 w 43"/>
              <a:gd name="T73" fmla="*/ 14 h 36"/>
              <a:gd name="T74" fmla="*/ 13 w 43"/>
              <a:gd name="T75" fmla="*/ 16 h 36"/>
              <a:gd name="T76" fmla="*/ 3 w 43"/>
              <a:gd name="T77" fmla="*/ 16 h 36"/>
              <a:gd name="T78" fmla="*/ 4 w 43"/>
              <a:gd name="T79" fmla="*/ 20 h 36"/>
              <a:gd name="T80" fmla="*/ 7 w 43"/>
              <a:gd name="T81" fmla="*/ 26 h 36"/>
              <a:gd name="T82" fmla="*/ 12 w 43"/>
              <a:gd name="T83" fmla="*/ 29 h 36"/>
              <a:gd name="T84" fmla="*/ 13 w 43"/>
              <a:gd name="T85" fmla="*/ 30 h 36"/>
              <a:gd name="T86" fmla="*/ 15 w 43"/>
              <a:gd name="T87" fmla="*/ 31 h 36"/>
              <a:gd name="T88" fmla="*/ 18 w 43"/>
              <a:gd name="T89" fmla="*/ 30 h 36"/>
              <a:gd name="T90" fmla="*/ 21 w 43"/>
              <a:gd name="T91" fmla="*/ 3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3" h="36">
                <a:moveTo>
                  <a:pt x="25" y="36"/>
                </a:moveTo>
                <a:cubicBezTo>
                  <a:pt x="23" y="36"/>
                  <a:pt x="23" y="35"/>
                  <a:pt x="23" y="34"/>
                </a:cubicBezTo>
                <a:cubicBezTo>
                  <a:pt x="23" y="34"/>
                  <a:pt x="23" y="34"/>
                  <a:pt x="23" y="34"/>
                </a:cubicBezTo>
                <a:cubicBezTo>
                  <a:pt x="23" y="34"/>
                  <a:pt x="22" y="34"/>
                  <a:pt x="22" y="34"/>
                </a:cubicBezTo>
                <a:cubicBezTo>
                  <a:pt x="21" y="34"/>
                  <a:pt x="21" y="34"/>
                  <a:pt x="20" y="34"/>
                </a:cubicBezTo>
                <a:cubicBezTo>
                  <a:pt x="20" y="33"/>
                  <a:pt x="19" y="33"/>
                  <a:pt x="19" y="33"/>
                </a:cubicBezTo>
                <a:cubicBezTo>
                  <a:pt x="19" y="32"/>
                  <a:pt x="18" y="32"/>
                  <a:pt x="18" y="32"/>
                </a:cubicBezTo>
                <a:cubicBezTo>
                  <a:pt x="17" y="32"/>
                  <a:pt x="17" y="32"/>
                  <a:pt x="16" y="33"/>
                </a:cubicBezTo>
                <a:cubicBezTo>
                  <a:pt x="15" y="33"/>
                  <a:pt x="14" y="34"/>
                  <a:pt x="14" y="34"/>
                </a:cubicBezTo>
                <a:cubicBezTo>
                  <a:pt x="12" y="34"/>
                  <a:pt x="12" y="33"/>
                  <a:pt x="12" y="31"/>
                </a:cubicBezTo>
                <a:cubicBezTo>
                  <a:pt x="11" y="32"/>
                  <a:pt x="10" y="32"/>
                  <a:pt x="9" y="32"/>
                </a:cubicBezTo>
                <a:cubicBezTo>
                  <a:pt x="7" y="32"/>
                  <a:pt x="6" y="29"/>
                  <a:pt x="5" y="26"/>
                </a:cubicBezTo>
                <a:cubicBezTo>
                  <a:pt x="5" y="25"/>
                  <a:pt x="4" y="24"/>
                  <a:pt x="4" y="23"/>
                </a:cubicBezTo>
                <a:cubicBezTo>
                  <a:pt x="4" y="22"/>
                  <a:pt x="3" y="22"/>
                  <a:pt x="3" y="21"/>
                </a:cubicBezTo>
                <a:cubicBezTo>
                  <a:pt x="2" y="20"/>
                  <a:pt x="0" y="19"/>
                  <a:pt x="1" y="16"/>
                </a:cubicBezTo>
                <a:cubicBezTo>
                  <a:pt x="1" y="16"/>
                  <a:pt x="1" y="16"/>
                  <a:pt x="1" y="15"/>
                </a:cubicBezTo>
                <a:cubicBezTo>
                  <a:pt x="1" y="14"/>
                  <a:pt x="2" y="11"/>
                  <a:pt x="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5" y="11"/>
                  <a:pt x="5" y="11"/>
                  <a:pt x="5" y="11"/>
                </a:cubicBezTo>
                <a:cubicBezTo>
                  <a:pt x="6" y="14"/>
                  <a:pt x="9" y="15"/>
                  <a:pt x="12" y="14"/>
                </a:cubicBezTo>
                <a:cubicBezTo>
                  <a:pt x="13" y="14"/>
                  <a:pt x="13" y="14"/>
                  <a:pt x="14" y="13"/>
                </a:cubicBezTo>
                <a:cubicBezTo>
                  <a:pt x="15" y="13"/>
                  <a:pt x="15" y="12"/>
                  <a:pt x="17" y="12"/>
                </a:cubicBezTo>
                <a:cubicBezTo>
                  <a:pt x="17" y="12"/>
                  <a:pt x="17" y="12"/>
                  <a:pt x="17" y="12"/>
                </a:cubicBezTo>
                <a:cubicBezTo>
                  <a:pt x="18" y="12"/>
                  <a:pt x="19" y="12"/>
                  <a:pt x="19" y="13"/>
                </a:cubicBezTo>
                <a:cubicBezTo>
                  <a:pt x="20" y="13"/>
                  <a:pt x="21" y="13"/>
                  <a:pt x="22" y="13"/>
                </a:cubicBezTo>
                <a:cubicBezTo>
                  <a:pt x="24" y="12"/>
                  <a:pt x="25" y="9"/>
                  <a:pt x="26" y="7"/>
                </a:cubicBezTo>
                <a:cubicBezTo>
                  <a:pt x="27" y="4"/>
                  <a:pt x="28" y="0"/>
                  <a:pt x="32" y="0"/>
                </a:cubicBezTo>
                <a:cubicBezTo>
                  <a:pt x="33" y="0"/>
                  <a:pt x="34" y="1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4"/>
                  <a:pt x="37" y="4"/>
                </a:cubicBezTo>
                <a:cubicBezTo>
                  <a:pt x="40" y="6"/>
                  <a:pt x="40" y="6"/>
                  <a:pt x="40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7"/>
                  <a:pt x="37" y="8"/>
                  <a:pt x="37" y="9"/>
                </a:cubicBezTo>
                <a:cubicBezTo>
                  <a:pt x="38" y="11"/>
                  <a:pt x="39" y="13"/>
                  <a:pt x="41" y="15"/>
                </a:cubicBezTo>
                <a:cubicBezTo>
                  <a:pt x="43" y="17"/>
                  <a:pt x="43" y="17"/>
                  <a:pt x="43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0" y="17"/>
                  <a:pt x="40" y="17"/>
                  <a:pt x="40" y="17"/>
                </a:cubicBezTo>
                <a:cubicBezTo>
                  <a:pt x="39" y="17"/>
                  <a:pt x="39" y="17"/>
                  <a:pt x="39" y="17"/>
                </a:cubicBezTo>
                <a:cubicBezTo>
                  <a:pt x="39" y="17"/>
                  <a:pt x="38" y="17"/>
                  <a:pt x="38" y="16"/>
                </a:cubicBezTo>
                <a:cubicBezTo>
                  <a:pt x="37" y="19"/>
                  <a:pt x="35" y="23"/>
                  <a:pt x="32" y="26"/>
                </a:cubicBezTo>
                <a:cubicBezTo>
                  <a:pt x="32" y="27"/>
                  <a:pt x="32" y="28"/>
                  <a:pt x="32" y="29"/>
                </a:cubicBezTo>
                <a:cubicBezTo>
                  <a:pt x="32" y="31"/>
                  <a:pt x="31" y="33"/>
                  <a:pt x="29" y="34"/>
                </a:cubicBezTo>
                <a:cubicBezTo>
                  <a:pt x="29" y="34"/>
                  <a:pt x="29" y="34"/>
                  <a:pt x="28" y="35"/>
                </a:cubicBezTo>
                <a:cubicBezTo>
                  <a:pt x="27" y="35"/>
                  <a:pt x="26" y="36"/>
                  <a:pt x="25" y="36"/>
                </a:cubicBezTo>
                <a:close/>
                <a:moveTo>
                  <a:pt x="22" y="32"/>
                </a:moveTo>
                <a:cubicBezTo>
                  <a:pt x="23" y="32"/>
                  <a:pt x="23" y="32"/>
                  <a:pt x="24" y="32"/>
                </a:cubicBezTo>
                <a:cubicBezTo>
                  <a:pt x="25" y="32"/>
                  <a:pt x="25" y="33"/>
                  <a:pt x="25" y="34"/>
                </a:cubicBezTo>
                <a:cubicBezTo>
                  <a:pt x="25" y="34"/>
                  <a:pt x="25" y="34"/>
                  <a:pt x="25" y="34"/>
                </a:cubicBezTo>
                <a:cubicBezTo>
                  <a:pt x="26" y="34"/>
                  <a:pt x="27" y="33"/>
                  <a:pt x="27" y="33"/>
                </a:cubicBezTo>
                <a:cubicBezTo>
                  <a:pt x="28" y="33"/>
                  <a:pt x="28" y="32"/>
                  <a:pt x="28" y="32"/>
                </a:cubicBezTo>
                <a:cubicBezTo>
                  <a:pt x="29" y="32"/>
                  <a:pt x="30" y="30"/>
                  <a:pt x="30" y="29"/>
                </a:cubicBezTo>
                <a:cubicBezTo>
                  <a:pt x="30" y="28"/>
                  <a:pt x="30" y="27"/>
                  <a:pt x="30" y="27"/>
                </a:cubicBezTo>
                <a:cubicBezTo>
                  <a:pt x="29" y="26"/>
                  <a:pt x="29" y="26"/>
                  <a:pt x="29" y="26"/>
                </a:cubicBezTo>
                <a:cubicBezTo>
                  <a:pt x="30" y="25"/>
                  <a:pt x="30" y="25"/>
                  <a:pt x="30" y="25"/>
                </a:cubicBezTo>
                <a:cubicBezTo>
                  <a:pt x="34" y="22"/>
                  <a:pt x="36" y="18"/>
                  <a:pt x="36" y="15"/>
                </a:cubicBezTo>
                <a:cubicBezTo>
                  <a:pt x="37" y="13"/>
                  <a:pt x="37" y="13"/>
                  <a:pt x="37" y="13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7" y="13"/>
                  <a:pt x="36" y="11"/>
                  <a:pt x="36" y="10"/>
                </a:cubicBezTo>
                <a:cubicBezTo>
                  <a:pt x="35" y="8"/>
                  <a:pt x="34" y="7"/>
                  <a:pt x="33" y="6"/>
                </a:cubicBezTo>
                <a:cubicBezTo>
                  <a:pt x="32" y="4"/>
                  <a:pt x="32" y="4"/>
                  <a:pt x="32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4"/>
                  <a:pt x="34" y="4"/>
                  <a:pt x="35" y="4"/>
                </a:cubicBezTo>
                <a:cubicBezTo>
                  <a:pt x="35" y="4"/>
                  <a:pt x="35" y="4"/>
                  <a:pt x="35" y="3"/>
                </a:cubicBezTo>
                <a:cubicBezTo>
                  <a:pt x="33" y="3"/>
                  <a:pt x="32" y="2"/>
                  <a:pt x="32" y="2"/>
                </a:cubicBezTo>
                <a:cubicBezTo>
                  <a:pt x="30" y="2"/>
                  <a:pt x="29" y="4"/>
                  <a:pt x="27" y="8"/>
                </a:cubicBezTo>
                <a:cubicBezTo>
                  <a:pt x="26" y="10"/>
                  <a:pt x="25" y="13"/>
                  <a:pt x="23" y="15"/>
                </a:cubicBezTo>
                <a:cubicBezTo>
                  <a:pt x="21" y="15"/>
                  <a:pt x="19" y="15"/>
                  <a:pt x="19" y="14"/>
                </a:cubicBezTo>
                <a:cubicBezTo>
                  <a:pt x="18" y="14"/>
                  <a:pt x="18" y="14"/>
                  <a:pt x="17" y="14"/>
                </a:cubicBezTo>
                <a:cubicBezTo>
                  <a:pt x="16" y="14"/>
                  <a:pt x="16" y="15"/>
                  <a:pt x="15" y="15"/>
                </a:cubicBezTo>
                <a:cubicBezTo>
                  <a:pt x="14" y="15"/>
                  <a:pt x="14" y="16"/>
                  <a:pt x="13" y="16"/>
                </a:cubicBezTo>
                <a:cubicBezTo>
                  <a:pt x="9" y="17"/>
                  <a:pt x="6" y="16"/>
                  <a:pt x="4" y="13"/>
                </a:cubicBezTo>
                <a:cubicBezTo>
                  <a:pt x="3" y="13"/>
                  <a:pt x="3" y="14"/>
                  <a:pt x="3" y="16"/>
                </a:cubicBezTo>
                <a:cubicBezTo>
                  <a:pt x="3" y="16"/>
                  <a:pt x="3" y="16"/>
                  <a:pt x="3" y="17"/>
                </a:cubicBezTo>
                <a:cubicBezTo>
                  <a:pt x="2" y="18"/>
                  <a:pt x="3" y="19"/>
                  <a:pt x="4" y="20"/>
                </a:cubicBezTo>
                <a:cubicBezTo>
                  <a:pt x="5" y="20"/>
                  <a:pt x="5" y="21"/>
                  <a:pt x="6" y="22"/>
                </a:cubicBezTo>
                <a:cubicBezTo>
                  <a:pt x="6" y="23"/>
                  <a:pt x="7" y="24"/>
                  <a:pt x="7" y="26"/>
                </a:cubicBezTo>
                <a:cubicBezTo>
                  <a:pt x="8" y="28"/>
                  <a:pt x="8" y="30"/>
                  <a:pt x="9" y="30"/>
                </a:cubicBezTo>
                <a:cubicBezTo>
                  <a:pt x="10" y="30"/>
                  <a:pt x="11" y="30"/>
                  <a:pt x="12" y="29"/>
                </a:cubicBezTo>
                <a:cubicBezTo>
                  <a:pt x="13" y="28"/>
                  <a:pt x="13" y="28"/>
                  <a:pt x="13" y="28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1"/>
                  <a:pt x="14" y="32"/>
                  <a:pt x="14" y="32"/>
                </a:cubicBezTo>
                <a:cubicBezTo>
                  <a:pt x="14" y="32"/>
                  <a:pt x="14" y="31"/>
                  <a:pt x="15" y="31"/>
                </a:cubicBezTo>
                <a:cubicBezTo>
                  <a:pt x="16" y="30"/>
                  <a:pt x="17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20" y="31"/>
                  <a:pt x="21" y="31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2" y="3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4" name="Freeform 666"/>
          <p:cNvSpPr>
            <a:spLocks/>
          </p:cNvSpPr>
          <p:nvPr/>
        </p:nvSpPr>
        <p:spPr bwMode="auto">
          <a:xfrm>
            <a:off x="7946610" y="4792358"/>
            <a:ext cx="208200" cy="70806"/>
          </a:xfrm>
          <a:custGeom>
            <a:avLst/>
            <a:gdLst>
              <a:gd name="T0" fmla="*/ 27 w 37"/>
              <a:gd name="T1" fmla="*/ 11 h 13"/>
              <a:gd name="T2" fmla="*/ 16 w 37"/>
              <a:gd name="T3" fmla="*/ 9 h 13"/>
              <a:gd name="T4" fmla="*/ 5 w 37"/>
              <a:gd name="T5" fmla="*/ 7 h 13"/>
              <a:gd name="T6" fmla="*/ 5 w 37"/>
              <a:gd name="T7" fmla="*/ 7 h 13"/>
              <a:gd name="T8" fmla="*/ 0 w 37"/>
              <a:gd name="T9" fmla="*/ 5 h 13"/>
              <a:gd name="T10" fmla="*/ 9 w 37"/>
              <a:gd name="T11" fmla="*/ 3 h 13"/>
              <a:gd name="T12" fmla="*/ 13 w 37"/>
              <a:gd name="T13" fmla="*/ 5 h 13"/>
              <a:gd name="T14" fmla="*/ 20 w 37"/>
              <a:gd name="T15" fmla="*/ 6 h 13"/>
              <a:gd name="T16" fmla="*/ 22 w 37"/>
              <a:gd name="T17" fmla="*/ 5 h 13"/>
              <a:gd name="T18" fmla="*/ 23 w 37"/>
              <a:gd name="T19" fmla="*/ 5 h 13"/>
              <a:gd name="T20" fmla="*/ 29 w 37"/>
              <a:gd name="T21" fmla="*/ 6 h 13"/>
              <a:gd name="T22" fmla="*/ 35 w 37"/>
              <a:gd name="T23" fmla="*/ 9 h 13"/>
              <a:gd name="T24" fmla="*/ 37 w 37"/>
              <a:gd name="T25" fmla="*/ 13 h 13"/>
              <a:gd name="T26" fmla="*/ 27 w 37"/>
              <a:gd name="T27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7" h="13">
                <a:moveTo>
                  <a:pt x="27" y="11"/>
                </a:moveTo>
                <a:cubicBezTo>
                  <a:pt x="23" y="12"/>
                  <a:pt x="20" y="9"/>
                  <a:pt x="16" y="9"/>
                </a:cubicBezTo>
                <a:cubicBezTo>
                  <a:pt x="12" y="9"/>
                  <a:pt x="9" y="9"/>
                  <a:pt x="5" y="7"/>
                </a:cubicBezTo>
                <a:cubicBezTo>
                  <a:pt x="5" y="7"/>
                  <a:pt x="5" y="7"/>
                  <a:pt x="5" y="7"/>
                </a:cubicBezTo>
                <a:cubicBezTo>
                  <a:pt x="4" y="6"/>
                  <a:pt x="1" y="6"/>
                  <a:pt x="0" y="5"/>
                </a:cubicBezTo>
                <a:cubicBezTo>
                  <a:pt x="1" y="5"/>
                  <a:pt x="8" y="0"/>
                  <a:pt x="9" y="3"/>
                </a:cubicBezTo>
                <a:cubicBezTo>
                  <a:pt x="9" y="4"/>
                  <a:pt x="12" y="4"/>
                  <a:pt x="13" y="5"/>
                </a:cubicBezTo>
                <a:cubicBezTo>
                  <a:pt x="15" y="6"/>
                  <a:pt x="17" y="6"/>
                  <a:pt x="20" y="6"/>
                </a:cubicBezTo>
                <a:cubicBezTo>
                  <a:pt x="21" y="6"/>
                  <a:pt x="21" y="5"/>
                  <a:pt x="22" y="5"/>
                </a:cubicBezTo>
                <a:cubicBezTo>
                  <a:pt x="23" y="4"/>
                  <a:pt x="23" y="5"/>
                  <a:pt x="23" y="5"/>
                </a:cubicBezTo>
                <a:cubicBezTo>
                  <a:pt x="25" y="5"/>
                  <a:pt x="28" y="5"/>
                  <a:pt x="29" y="6"/>
                </a:cubicBezTo>
                <a:cubicBezTo>
                  <a:pt x="31" y="9"/>
                  <a:pt x="31" y="9"/>
                  <a:pt x="35" y="9"/>
                </a:cubicBezTo>
                <a:cubicBezTo>
                  <a:pt x="37" y="10"/>
                  <a:pt x="36" y="11"/>
                  <a:pt x="37" y="13"/>
                </a:cubicBezTo>
                <a:cubicBezTo>
                  <a:pt x="33" y="12"/>
                  <a:pt x="30" y="13"/>
                  <a:pt x="27" y="1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5" name="Freeform 667"/>
          <p:cNvSpPr>
            <a:spLocks noEditPoints="1"/>
          </p:cNvSpPr>
          <p:nvPr/>
        </p:nvSpPr>
        <p:spPr bwMode="auto">
          <a:xfrm>
            <a:off x="7933598" y="4798515"/>
            <a:ext cx="230973" cy="73884"/>
          </a:xfrm>
          <a:custGeom>
            <a:avLst/>
            <a:gdLst>
              <a:gd name="T0" fmla="*/ 38 w 41"/>
              <a:gd name="T1" fmla="*/ 13 h 14"/>
              <a:gd name="T2" fmla="*/ 29 w 41"/>
              <a:gd name="T3" fmla="*/ 11 h 14"/>
              <a:gd name="T4" fmla="*/ 18 w 41"/>
              <a:gd name="T5" fmla="*/ 9 h 14"/>
              <a:gd name="T6" fmla="*/ 6 w 41"/>
              <a:gd name="T7" fmla="*/ 7 h 14"/>
              <a:gd name="T8" fmla="*/ 5 w 41"/>
              <a:gd name="T9" fmla="*/ 6 h 14"/>
              <a:gd name="T10" fmla="*/ 0 w 41"/>
              <a:gd name="T11" fmla="*/ 2 h 14"/>
              <a:gd name="T12" fmla="*/ 4 w 41"/>
              <a:gd name="T13" fmla="*/ 2 h 14"/>
              <a:gd name="T14" fmla="*/ 12 w 41"/>
              <a:gd name="T15" fmla="*/ 1 h 14"/>
              <a:gd name="T16" fmla="*/ 16 w 41"/>
              <a:gd name="T17" fmla="*/ 3 h 14"/>
              <a:gd name="T18" fmla="*/ 22 w 41"/>
              <a:gd name="T19" fmla="*/ 4 h 14"/>
              <a:gd name="T20" fmla="*/ 23 w 41"/>
              <a:gd name="T21" fmla="*/ 3 h 14"/>
              <a:gd name="T22" fmla="*/ 26 w 41"/>
              <a:gd name="T23" fmla="*/ 3 h 14"/>
              <a:gd name="T24" fmla="*/ 32 w 41"/>
              <a:gd name="T25" fmla="*/ 5 h 14"/>
              <a:gd name="T26" fmla="*/ 37 w 41"/>
              <a:gd name="T27" fmla="*/ 7 h 14"/>
              <a:gd name="T28" fmla="*/ 40 w 41"/>
              <a:gd name="T29" fmla="*/ 12 h 14"/>
              <a:gd name="T30" fmla="*/ 29 w 41"/>
              <a:gd name="T31" fmla="*/ 9 h 14"/>
              <a:gd name="T32" fmla="*/ 34 w 41"/>
              <a:gd name="T33" fmla="*/ 10 h 14"/>
              <a:gd name="T34" fmla="*/ 37 w 41"/>
              <a:gd name="T35" fmla="*/ 10 h 14"/>
              <a:gd name="T36" fmla="*/ 37 w 41"/>
              <a:gd name="T37" fmla="*/ 9 h 14"/>
              <a:gd name="T38" fmla="*/ 36 w 41"/>
              <a:gd name="T39" fmla="*/ 9 h 14"/>
              <a:gd name="T40" fmla="*/ 27 w 41"/>
              <a:gd name="T41" fmla="*/ 5 h 14"/>
              <a:gd name="T42" fmla="*/ 26 w 41"/>
              <a:gd name="T43" fmla="*/ 5 h 14"/>
              <a:gd name="T44" fmla="*/ 24 w 41"/>
              <a:gd name="T45" fmla="*/ 5 h 14"/>
              <a:gd name="T46" fmla="*/ 24 w 41"/>
              <a:gd name="T47" fmla="*/ 4 h 14"/>
              <a:gd name="T48" fmla="*/ 22 w 41"/>
              <a:gd name="T49" fmla="*/ 6 h 14"/>
              <a:gd name="T50" fmla="*/ 15 w 41"/>
              <a:gd name="T51" fmla="*/ 4 h 14"/>
              <a:gd name="T52" fmla="*/ 10 w 41"/>
              <a:gd name="T53" fmla="*/ 2 h 14"/>
              <a:gd name="T54" fmla="*/ 5 w 41"/>
              <a:gd name="T55" fmla="*/ 4 h 14"/>
              <a:gd name="T56" fmla="*/ 6 w 41"/>
              <a:gd name="T57" fmla="*/ 4 h 14"/>
              <a:gd name="T58" fmla="*/ 9 w 41"/>
              <a:gd name="T59" fmla="*/ 5 h 14"/>
              <a:gd name="T60" fmla="*/ 16 w 41"/>
              <a:gd name="T61" fmla="*/ 7 h 14"/>
              <a:gd name="T62" fmla="*/ 23 w 41"/>
              <a:gd name="T63" fmla="*/ 8 h 14"/>
              <a:gd name="T64" fmla="*/ 29 w 41"/>
              <a:gd name="T65" fmla="*/ 9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1" h="14">
                <a:moveTo>
                  <a:pt x="41" y="14"/>
                </a:moveTo>
                <a:cubicBezTo>
                  <a:pt x="38" y="13"/>
                  <a:pt x="38" y="13"/>
                  <a:pt x="38" y="13"/>
                </a:cubicBezTo>
                <a:cubicBezTo>
                  <a:pt x="37" y="13"/>
                  <a:pt x="35" y="13"/>
                  <a:pt x="33" y="12"/>
                </a:cubicBezTo>
                <a:cubicBezTo>
                  <a:pt x="32" y="12"/>
                  <a:pt x="31" y="12"/>
                  <a:pt x="29" y="11"/>
                </a:cubicBezTo>
                <a:cubicBezTo>
                  <a:pt x="27" y="12"/>
                  <a:pt x="24" y="11"/>
                  <a:pt x="22" y="10"/>
                </a:cubicBezTo>
                <a:cubicBezTo>
                  <a:pt x="21" y="10"/>
                  <a:pt x="19" y="9"/>
                  <a:pt x="18" y="9"/>
                </a:cubicBezTo>
                <a:cubicBezTo>
                  <a:pt x="17" y="9"/>
                  <a:pt x="16" y="9"/>
                  <a:pt x="16" y="9"/>
                </a:cubicBezTo>
                <a:cubicBezTo>
                  <a:pt x="13" y="9"/>
                  <a:pt x="10" y="9"/>
                  <a:pt x="6" y="7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5" y="6"/>
                  <a:pt x="5" y="6"/>
                </a:cubicBezTo>
                <a:cubicBezTo>
                  <a:pt x="4" y="6"/>
                  <a:pt x="2" y="6"/>
                  <a:pt x="2" y="4"/>
                </a:cubicBezTo>
                <a:cubicBezTo>
                  <a:pt x="0" y="2"/>
                  <a:pt x="0" y="2"/>
                  <a:pt x="0" y="2"/>
                </a:cubicBezTo>
                <a:cubicBezTo>
                  <a:pt x="2" y="3"/>
                  <a:pt x="2" y="3"/>
                  <a:pt x="2" y="3"/>
                </a:cubicBezTo>
                <a:cubicBezTo>
                  <a:pt x="3" y="3"/>
                  <a:pt x="3" y="2"/>
                  <a:pt x="4" y="2"/>
                </a:cubicBezTo>
                <a:cubicBezTo>
                  <a:pt x="6" y="1"/>
                  <a:pt x="8" y="0"/>
                  <a:pt x="9" y="0"/>
                </a:cubicBezTo>
                <a:cubicBezTo>
                  <a:pt x="10" y="0"/>
                  <a:pt x="11" y="0"/>
                  <a:pt x="12" y="1"/>
                </a:cubicBezTo>
                <a:cubicBezTo>
                  <a:pt x="12" y="1"/>
                  <a:pt x="13" y="2"/>
                  <a:pt x="13" y="2"/>
                </a:cubicBezTo>
                <a:cubicBezTo>
                  <a:pt x="14" y="2"/>
                  <a:pt x="15" y="2"/>
                  <a:pt x="16" y="3"/>
                </a:cubicBezTo>
                <a:cubicBezTo>
                  <a:pt x="17" y="4"/>
                  <a:pt x="19" y="4"/>
                  <a:pt x="20" y="4"/>
                </a:cubicBezTo>
                <a:cubicBezTo>
                  <a:pt x="21" y="4"/>
                  <a:pt x="21" y="4"/>
                  <a:pt x="22" y="4"/>
                </a:cubicBezTo>
                <a:cubicBezTo>
                  <a:pt x="22" y="4"/>
                  <a:pt x="22" y="4"/>
                  <a:pt x="22" y="4"/>
                </a:cubicBezTo>
                <a:cubicBezTo>
                  <a:pt x="22" y="3"/>
                  <a:pt x="22" y="3"/>
                  <a:pt x="23" y="3"/>
                </a:cubicBezTo>
                <a:cubicBezTo>
                  <a:pt x="24" y="2"/>
                  <a:pt x="25" y="3"/>
                  <a:pt x="25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8" y="3"/>
                  <a:pt x="31" y="3"/>
                  <a:pt x="32" y="5"/>
                </a:cubicBezTo>
                <a:cubicBezTo>
                  <a:pt x="33" y="7"/>
                  <a:pt x="33" y="7"/>
                  <a:pt x="36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9" y="8"/>
                  <a:pt x="39" y="9"/>
                  <a:pt x="39" y="10"/>
                </a:cubicBezTo>
                <a:cubicBezTo>
                  <a:pt x="39" y="11"/>
                  <a:pt x="39" y="11"/>
                  <a:pt x="40" y="12"/>
                </a:cubicBezTo>
                <a:lnTo>
                  <a:pt x="41" y="14"/>
                </a:lnTo>
                <a:close/>
                <a:moveTo>
                  <a:pt x="29" y="9"/>
                </a:moveTo>
                <a:cubicBezTo>
                  <a:pt x="30" y="10"/>
                  <a:pt x="30" y="10"/>
                  <a:pt x="30" y="10"/>
                </a:cubicBezTo>
                <a:cubicBezTo>
                  <a:pt x="31" y="10"/>
                  <a:pt x="32" y="10"/>
                  <a:pt x="34" y="10"/>
                </a:cubicBezTo>
                <a:cubicBezTo>
                  <a:pt x="35" y="11"/>
                  <a:pt x="36" y="11"/>
                  <a:pt x="37" y="11"/>
                </a:cubicBezTo>
                <a:cubicBezTo>
                  <a:pt x="37" y="11"/>
                  <a:pt x="37" y="11"/>
                  <a:pt x="37" y="10"/>
                </a:cubicBezTo>
                <a:cubicBezTo>
                  <a:pt x="37" y="10"/>
                  <a:pt x="37" y="10"/>
                  <a:pt x="37" y="9"/>
                </a:cubicBezTo>
                <a:cubicBezTo>
                  <a:pt x="37" y="9"/>
                  <a:pt x="37" y="9"/>
                  <a:pt x="37" y="9"/>
                </a:cubicBezTo>
                <a:cubicBezTo>
                  <a:pt x="37" y="9"/>
                  <a:pt x="37" y="9"/>
                  <a:pt x="37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3" y="9"/>
                  <a:pt x="32" y="9"/>
                  <a:pt x="30" y="6"/>
                </a:cubicBezTo>
                <a:cubicBezTo>
                  <a:pt x="30" y="5"/>
                  <a:pt x="29" y="5"/>
                  <a:pt x="27" y="5"/>
                </a:cubicBezTo>
                <a:cubicBezTo>
                  <a:pt x="27" y="5"/>
                  <a:pt x="26" y="5"/>
                  <a:pt x="26" y="5"/>
                </a:cubicBezTo>
                <a:cubicBezTo>
                  <a:pt x="26" y="5"/>
                  <a:pt x="26" y="5"/>
                  <a:pt x="26" y="5"/>
                </a:cubicBezTo>
                <a:cubicBezTo>
                  <a:pt x="26" y="5"/>
                  <a:pt x="26" y="5"/>
                  <a:pt x="26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3" y="6"/>
                  <a:pt x="22" y="6"/>
                </a:cubicBezTo>
                <a:cubicBezTo>
                  <a:pt x="21" y="6"/>
                  <a:pt x="21" y="6"/>
                  <a:pt x="20" y="6"/>
                </a:cubicBezTo>
                <a:cubicBezTo>
                  <a:pt x="18" y="6"/>
                  <a:pt x="16" y="6"/>
                  <a:pt x="15" y="4"/>
                </a:cubicBezTo>
                <a:cubicBezTo>
                  <a:pt x="14" y="4"/>
                  <a:pt x="13" y="4"/>
                  <a:pt x="13" y="4"/>
                </a:cubicBezTo>
                <a:cubicBezTo>
                  <a:pt x="11" y="3"/>
                  <a:pt x="10" y="3"/>
                  <a:pt x="10" y="2"/>
                </a:cubicBezTo>
                <a:cubicBezTo>
                  <a:pt x="10" y="2"/>
                  <a:pt x="10" y="2"/>
                  <a:pt x="9" y="2"/>
                </a:cubicBezTo>
                <a:cubicBezTo>
                  <a:pt x="8" y="2"/>
                  <a:pt x="6" y="3"/>
                  <a:pt x="5" y="4"/>
                </a:cubicBezTo>
                <a:cubicBezTo>
                  <a:pt x="5" y="4"/>
                  <a:pt x="4" y="4"/>
                  <a:pt x="4" y="4"/>
                </a:cubicBezTo>
                <a:cubicBezTo>
                  <a:pt x="5" y="4"/>
                  <a:pt x="6" y="4"/>
                  <a:pt x="6" y="4"/>
                </a:cubicBezTo>
                <a:cubicBezTo>
                  <a:pt x="7" y="4"/>
                  <a:pt x="7" y="4"/>
                  <a:pt x="8" y="5"/>
                </a:cubicBezTo>
                <a:cubicBezTo>
                  <a:pt x="9" y="5"/>
                  <a:pt x="9" y="5"/>
                  <a:pt x="9" y="5"/>
                </a:cubicBezTo>
                <a:cubicBezTo>
                  <a:pt x="8" y="6"/>
                  <a:pt x="8" y="6"/>
                  <a:pt x="8" y="6"/>
                </a:cubicBezTo>
                <a:cubicBezTo>
                  <a:pt x="11" y="7"/>
                  <a:pt x="13" y="7"/>
                  <a:pt x="16" y="7"/>
                </a:cubicBezTo>
                <a:cubicBezTo>
                  <a:pt x="16" y="7"/>
                  <a:pt x="17" y="7"/>
                  <a:pt x="18" y="7"/>
                </a:cubicBezTo>
                <a:cubicBezTo>
                  <a:pt x="20" y="7"/>
                  <a:pt x="22" y="8"/>
                  <a:pt x="23" y="8"/>
                </a:cubicBezTo>
                <a:cubicBezTo>
                  <a:pt x="25" y="9"/>
                  <a:pt x="27" y="10"/>
                  <a:pt x="29" y="10"/>
                </a:cubicBezTo>
                <a:lnTo>
                  <a:pt x="29" y="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6" name="Freeform 668"/>
          <p:cNvSpPr>
            <a:spLocks/>
          </p:cNvSpPr>
          <p:nvPr/>
        </p:nvSpPr>
        <p:spPr bwMode="auto">
          <a:xfrm>
            <a:off x="7930344" y="4687689"/>
            <a:ext cx="3254" cy="9236"/>
          </a:xfrm>
          <a:custGeom>
            <a:avLst/>
            <a:gdLst>
              <a:gd name="T0" fmla="*/ 0 w 1"/>
              <a:gd name="T1" fmla="*/ 1 h 2"/>
              <a:gd name="T2" fmla="*/ 0 w 1"/>
              <a:gd name="T3" fmla="*/ 0 h 2"/>
              <a:gd name="T4" fmla="*/ 0 w 1"/>
              <a:gd name="T5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2">
                <a:moveTo>
                  <a:pt x="0" y="1"/>
                </a:moveTo>
                <a:cubicBezTo>
                  <a:pt x="0" y="1"/>
                  <a:pt x="0" y="1"/>
                  <a:pt x="0" y="0"/>
                </a:cubicBezTo>
                <a:cubicBezTo>
                  <a:pt x="1" y="2"/>
                  <a:pt x="0" y="1"/>
                  <a:pt x="0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7" name="Freeform 669"/>
          <p:cNvSpPr>
            <a:spLocks/>
          </p:cNvSpPr>
          <p:nvPr/>
        </p:nvSpPr>
        <p:spPr bwMode="auto">
          <a:xfrm>
            <a:off x="7914079" y="4675375"/>
            <a:ext cx="26025" cy="27707"/>
          </a:xfrm>
          <a:custGeom>
            <a:avLst/>
            <a:gdLst>
              <a:gd name="T0" fmla="*/ 0 w 5"/>
              <a:gd name="T1" fmla="*/ 5 h 5"/>
              <a:gd name="T2" fmla="*/ 2 w 5"/>
              <a:gd name="T3" fmla="*/ 2 h 5"/>
              <a:gd name="T4" fmla="*/ 2 w 5"/>
              <a:gd name="T5" fmla="*/ 2 h 5"/>
              <a:gd name="T6" fmla="*/ 4 w 5"/>
              <a:gd name="T7" fmla="*/ 0 h 5"/>
              <a:gd name="T8" fmla="*/ 4 w 5"/>
              <a:gd name="T9" fmla="*/ 2 h 5"/>
              <a:gd name="T10" fmla="*/ 4 w 5"/>
              <a:gd name="T11" fmla="*/ 4 h 5"/>
              <a:gd name="T12" fmla="*/ 4 w 5"/>
              <a:gd name="T13" fmla="*/ 4 h 5"/>
              <a:gd name="T14" fmla="*/ 3 w 5"/>
              <a:gd name="T15" fmla="*/ 4 h 5"/>
              <a:gd name="T16" fmla="*/ 3 w 5"/>
              <a:gd name="T17" fmla="*/ 4 h 5"/>
              <a:gd name="T18" fmla="*/ 0 w 5"/>
              <a:gd name="T19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" h="5">
                <a:moveTo>
                  <a:pt x="0" y="5"/>
                </a:moveTo>
                <a:cubicBezTo>
                  <a:pt x="2" y="2"/>
                  <a:pt x="2" y="2"/>
                  <a:pt x="2" y="2"/>
                </a:cubicBezTo>
                <a:cubicBezTo>
                  <a:pt x="2" y="2"/>
                  <a:pt x="2" y="2"/>
                  <a:pt x="2" y="2"/>
                </a:cubicBezTo>
                <a:cubicBezTo>
                  <a:pt x="4" y="0"/>
                  <a:pt x="4" y="0"/>
                  <a:pt x="4" y="0"/>
                </a:cubicBezTo>
                <a:cubicBezTo>
                  <a:pt x="4" y="2"/>
                  <a:pt x="4" y="2"/>
                  <a:pt x="4" y="2"/>
                </a:cubicBezTo>
                <a:cubicBezTo>
                  <a:pt x="5" y="2"/>
                  <a:pt x="5" y="3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3" y="4"/>
                  <a:pt x="3" y="4"/>
                  <a:pt x="3" y="4"/>
                </a:cubicBezTo>
                <a:cubicBezTo>
                  <a:pt x="3" y="4"/>
                  <a:pt x="3" y="4"/>
                  <a:pt x="3" y="4"/>
                </a:cubicBezTo>
                <a:lnTo>
                  <a:pt x="0" y="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8" name="Freeform 670"/>
          <p:cNvSpPr>
            <a:spLocks/>
          </p:cNvSpPr>
          <p:nvPr/>
        </p:nvSpPr>
        <p:spPr bwMode="auto">
          <a:xfrm>
            <a:off x="7930344" y="4656904"/>
            <a:ext cx="3254" cy="9236"/>
          </a:xfrm>
          <a:custGeom>
            <a:avLst/>
            <a:gdLst>
              <a:gd name="T0" fmla="*/ 1 w 1"/>
              <a:gd name="T1" fmla="*/ 1 h 2"/>
              <a:gd name="T2" fmla="*/ 1 w 1"/>
              <a:gd name="T3" fmla="*/ 2 h 2"/>
              <a:gd name="T4" fmla="*/ 0 w 1"/>
              <a:gd name="T5" fmla="*/ 0 h 2"/>
              <a:gd name="T6" fmla="*/ 1 w 1"/>
              <a:gd name="T7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2">
                <a:moveTo>
                  <a:pt x="1" y="1"/>
                </a:moveTo>
                <a:cubicBezTo>
                  <a:pt x="1" y="1"/>
                  <a:pt x="1" y="1"/>
                  <a:pt x="1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1"/>
                  <a:pt x="1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99" name="Freeform 671"/>
          <p:cNvSpPr>
            <a:spLocks/>
          </p:cNvSpPr>
          <p:nvPr/>
        </p:nvSpPr>
        <p:spPr bwMode="auto">
          <a:xfrm>
            <a:off x="7914079" y="4644590"/>
            <a:ext cx="26025" cy="30785"/>
          </a:xfrm>
          <a:custGeom>
            <a:avLst/>
            <a:gdLst>
              <a:gd name="T0" fmla="*/ 6 w 8"/>
              <a:gd name="T1" fmla="*/ 10 h 10"/>
              <a:gd name="T2" fmla="*/ 0 w 8"/>
              <a:gd name="T3" fmla="*/ 0 h 10"/>
              <a:gd name="T4" fmla="*/ 8 w 8"/>
              <a:gd name="T5" fmla="*/ 4 h 10"/>
              <a:gd name="T6" fmla="*/ 6 w 8"/>
              <a:gd name="T7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10">
                <a:moveTo>
                  <a:pt x="6" y="10"/>
                </a:moveTo>
                <a:lnTo>
                  <a:pt x="0" y="0"/>
                </a:lnTo>
                <a:lnTo>
                  <a:pt x="8" y="4"/>
                </a:lnTo>
                <a:lnTo>
                  <a:pt x="6" y="1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0" name="Freeform 672"/>
          <p:cNvSpPr>
            <a:spLocks/>
          </p:cNvSpPr>
          <p:nvPr/>
        </p:nvSpPr>
        <p:spPr bwMode="auto">
          <a:xfrm>
            <a:off x="7878294" y="4650747"/>
            <a:ext cx="13013" cy="6157"/>
          </a:xfrm>
          <a:custGeom>
            <a:avLst/>
            <a:gdLst>
              <a:gd name="T0" fmla="*/ 0 w 2"/>
              <a:gd name="T1" fmla="*/ 0 h 1"/>
              <a:gd name="T2" fmla="*/ 1 w 2"/>
              <a:gd name="T3" fmla="*/ 0 h 1"/>
              <a:gd name="T4" fmla="*/ 2 w 2"/>
              <a:gd name="T5" fmla="*/ 1 h 1"/>
              <a:gd name="T6" fmla="*/ 0 w 2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1">
                <a:moveTo>
                  <a:pt x="0" y="0"/>
                </a:moveTo>
                <a:cubicBezTo>
                  <a:pt x="0" y="0"/>
                  <a:pt x="1" y="0"/>
                  <a:pt x="1" y="0"/>
                </a:cubicBezTo>
                <a:cubicBezTo>
                  <a:pt x="2" y="0"/>
                  <a:pt x="2" y="0"/>
                  <a:pt x="2" y="1"/>
                </a:cubicBezTo>
                <a:cubicBezTo>
                  <a:pt x="1" y="0"/>
                  <a:pt x="0" y="0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1" name="Freeform 673"/>
          <p:cNvSpPr>
            <a:spLocks/>
          </p:cNvSpPr>
          <p:nvPr/>
        </p:nvSpPr>
        <p:spPr bwMode="auto">
          <a:xfrm>
            <a:off x="7852269" y="4638433"/>
            <a:ext cx="42292" cy="21550"/>
          </a:xfrm>
          <a:custGeom>
            <a:avLst/>
            <a:gdLst>
              <a:gd name="T0" fmla="*/ 8 w 8"/>
              <a:gd name="T1" fmla="*/ 4 h 4"/>
              <a:gd name="T2" fmla="*/ 6 w 8"/>
              <a:gd name="T3" fmla="*/ 4 h 4"/>
              <a:gd name="T4" fmla="*/ 4 w 8"/>
              <a:gd name="T5" fmla="*/ 3 h 4"/>
              <a:gd name="T6" fmla="*/ 0 w 8"/>
              <a:gd name="T7" fmla="*/ 0 h 4"/>
              <a:gd name="T8" fmla="*/ 5 w 8"/>
              <a:gd name="T9" fmla="*/ 1 h 4"/>
              <a:gd name="T10" fmla="*/ 7 w 8"/>
              <a:gd name="T11" fmla="*/ 1 h 4"/>
              <a:gd name="T12" fmla="*/ 7 w 8"/>
              <a:gd name="T13" fmla="*/ 1 h 4"/>
              <a:gd name="T14" fmla="*/ 7 w 8"/>
              <a:gd name="T15" fmla="*/ 2 h 4"/>
              <a:gd name="T16" fmla="*/ 8 w 8"/>
              <a:gd name="T17" fmla="*/ 2 h 4"/>
              <a:gd name="T18" fmla="*/ 8 w 8"/>
              <a:gd name="T19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" h="4">
                <a:moveTo>
                  <a:pt x="8" y="4"/>
                </a:moveTo>
                <a:cubicBezTo>
                  <a:pt x="6" y="4"/>
                  <a:pt x="6" y="4"/>
                  <a:pt x="6" y="4"/>
                </a:cubicBezTo>
                <a:cubicBezTo>
                  <a:pt x="6" y="3"/>
                  <a:pt x="5" y="3"/>
                  <a:pt x="4" y="3"/>
                </a:cubicBezTo>
                <a:cubicBezTo>
                  <a:pt x="0" y="0"/>
                  <a:pt x="0" y="0"/>
                  <a:pt x="0" y="0"/>
                </a:cubicBezTo>
                <a:cubicBezTo>
                  <a:pt x="5" y="1"/>
                  <a:pt x="5" y="1"/>
                  <a:pt x="5" y="1"/>
                </a:cubicBezTo>
                <a:cubicBezTo>
                  <a:pt x="6" y="1"/>
                  <a:pt x="6" y="1"/>
                  <a:pt x="7" y="1"/>
                </a:cubicBezTo>
                <a:cubicBezTo>
                  <a:pt x="7" y="1"/>
                  <a:pt x="7" y="1"/>
                  <a:pt x="7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2"/>
                  <a:pt x="8" y="2"/>
                  <a:pt x="8" y="2"/>
                </a:cubicBezTo>
                <a:lnTo>
                  <a:pt x="8" y="4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2" name="Freeform 674"/>
          <p:cNvSpPr>
            <a:spLocks/>
          </p:cNvSpPr>
          <p:nvPr/>
        </p:nvSpPr>
        <p:spPr bwMode="auto">
          <a:xfrm>
            <a:off x="7862029" y="4638433"/>
            <a:ext cx="9760" cy="6157"/>
          </a:xfrm>
          <a:custGeom>
            <a:avLst/>
            <a:gdLst>
              <a:gd name="T0" fmla="*/ 2 w 2"/>
              <a:gd name="T1" fmla="*/ 1 h 1"/>
              <a:gd name="T2" fmla="*/ 0 w 2"/>
              <a:gd name="T3" fmla="*/ 0 h 1"/>
              <a:gd name="T4" fmla="*/ 2 w 2"/>
              <a:gd name="T5" fmla="*/ 0 h 1"/>
              <a:gd name="T6" fmla="*/ 2 w 2"/>
              <a:gd name="T7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1">
                <a:moveTo>
                  <a:pt x="2" y="1"/>
                </a:moveTo>
                <a:cubicBezTo>
                  <a:pt x="1" y="1"/>
                  <a:pt x="1" y="0"/>
                  <a:pt x="0" y="0"/>
                </a:cubicBezTo>
                <a:cubicBezTo>
                  <a:pt x="1" y="0"/>
                  <a:pt x="1" y="0"/>
                  <a:pt x="2" y="0"/>
                </a:cubicBezTo>
                <a:cubicBezTo>
                  <a:pt x="2" y="0"/>
                  <a:pt x="2" y="1"/>
                  <a:pt x="2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3" name="Freeform 675"/>
          <p:cNvSpPr>
            <a:spLocks/>
          </p:cNvSpPr>
          <p:nvPr/>
        </p:nvSpPr>
        <p:spPr bwMode="auto">
          <a:xfrm>
            <a:off x="7852269" y="4635355"/>
            <a:ext cx="26025" cy="21550"/>
          </a:xfrm>
          <a:custGeom>
            <a:avLst/>
            <a:gdLst>
              <a:gd name="T0" fmla="*/ 4 w 5"/>
              <a:gd name="T1" fmla="*/ 4 h 4"/>
              <a:gd name="T2" fmla="*/ 3 w 5"/>
              <a:gd name="T3" fmla="*/ 3 h 4"/>
              <a:gd name="T4" fmla="*/ 2 w 5"/>
              <a:gd name="T5" fmla="*/ 2 h 4"/>
              <a:gd name="T6" fmla="*/ 0 w 5"/>
              <a:gd name="T7" fmla="*/ 0 h 4"/>
              <a:gd name="T8" fmla="*/ 5 w 5"/>
              <a:gd name="T9" fmla="*/ 0 h 4"/>
              <a:gd name="T10" fmla="*/ 4 w 5"/>
              <a:gd name="T11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4" y="4"/>
                </a:moveTo>
                <a:cubicBezTo>
                  <a:pt x="3" y="3"/>
                  <a:pt x="3" y="3"/>
                  <a:pt x="3" y="3"/>
                </a:cubicBezTo>
                <a:cubicBezTo>
                  <a:pt x="3" y="2"/>
                  <a:pt x="2" y="2"/>
                  <a:pt x="2" y="2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lnTo>
                  <a:pt x="4" y="4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4" name="Freeform 676"/>
          <p:cNvSpPr>
            <a:spLocks/>
          </p:cNvSpPr>
          <p:nvPr/>
        </p:nvSpPr>
        <p:spPr bwMode="auto">
          <a:xfrm>
            <a:off x="7126823" y="3874965"/>
            <a:ext cx="644119" cy="658799"/>
          </a:xfrm>
          <a:custGeom>
            <a:avLst/>
            <a:gdLst>
              <a:gd name="T0" fmla="*/ 47 w 115"/>
              <a:gd name="T1" fmla="*/ 33 h 124"/>
              <a:gd name="T2" fmla="*/ 58 w 115"/>
              <a:gd name="T3" fmla="*/ 41 h 124"/>
              <a:gd name="T4" fmla="*/ 76 w 115"/>
              <a:gd name="T5" fmla="*/ 45 h 124"/>
              <a:gd name="T6" fmla="*/ 82 w 115"/>
              <a:gd name="T7" fmla="*/ 41 h 124"/>
              <a:gd name="T8" fmla="*/ 94 w 115"/>
              <a:gd name="T9" fmla="*/ 43 h 124"/>
              <a:gd name="T10" fmla="*/ 101 w 115"/>
              <a:gd name="T11" fmla="*/ 35 h 124"/>
              <a:gd name="T12" fmla="*/ 111 w 115"/>
              <a:gd name="T13" fmla="*/ 36 h 124"/>
              <a:gd name="T14" fmla="*/ 112 w 115"/>
              <a:gd name="T15" fmla="*/ 42 h 124"/>
              <a:gd name="T16" fmla="*/ 100 w 115"/>
              <a:gd name="T17" fmla="*/ 56 h 124"/>
              <a:gd name="T18" fmla="*/ 94 w 115"/>
              <a:gd name="T19" fmla="*/ 56 h 124"/>
              <a:gd name="T20" fmla="*/ 95 w 115"/>
              <a:gd name="T21" fmla="*/ 51 h 124"/>
              <a:gd name="T22" fmla="*/ 82 w 115"/>
              <a:gd name="T23" fmla="*/ 45 h 124"/>
              <a:gd name="T24" fmla="*/ 80 w 115"/>
              <a:gd name="T25" fmla="*/ 45 h 124"/>
              <a:gd name="T26" fmla="*/ 80 w 115"/>
              <a:gd name="T27" fmla="*/ 56 h 124"/>
              <a:gd name="T28" fmla="*/ 81 w 115"/>
              <a:gd name="T29" fmla="*/ 66 h 124"/>
              <a:gd name="T30" fmla="*/ 79 w 115"/>
              <a:gd name="T31" fmla="*/ 66 h 124"/>
              <a:gd name="T32" fmla="*/ 74 w 115"/>
              <a:gd name="T33" fmla="*/ 69 h 124"/>
              <a:gd name="T34" fmla="*/ 63 w 115"/>
              <a:gd name="T35" fmla="*/ 79 h 124"/>
              <a:gd name="T36" fmla="*/ 50 w 115"/>
              <a:gd name="T37" fmla="*/ 89 h 124"/>
              <a:gd name="T38" fmla="*/ 47 w 115"/>
              <a:gd name="T39" fmla="*/ 94 h 124"/>
              <a:gd name="T40" fmla="*/ 46 w 115"/>
              <a:gd name="T41" fmla="*/ 111 h 124"/>
              <a:gd name="T42" fmla="*/ 39 w 115"/>
              <a:gd name="T43" fmla="*/ 118 h 124"/>
              <a:gd name="T44" fmla="*/ 30 w 115"/>
              <a:gd name="T45" fmla="*/ 107 h 124"/>
              <a:gd name="T46" fmla="*/ 23 w 115"/>
              <a:gd name="T47" fmla="*/ 91 h 124"/>
              <a:gd name="T48" fmla="*/ 12 w 115"/>
              <a:gd name="T49" fmla="*/ 69 h 124"/>
              <a:gd name="T50" fmla="*/ 9 w 115"/>
              <a:gd name="T51" fmla="*/ 59 h 124"/>
              <a:gd name="T52" fmla="*/ 3 w 115"/>
              <a:gd name="T53" fmla="*/ 54 h 124"/>
              <a:gd name="T54" fmla="*/ 12 w 115"/>
              <a:gd name="T55" fmla="*/ 54 h 124"/>
              <a:gd name="T56" fmla="*/ 8 w 115"/>
              <a:gd name="T57" fmla="*/ 47 h 124"/>
              <a:gd name="T58" fmla="*/ 9 w 115"/>
              <a:gd name="T59" fmla="*/ 38 h 124"/>
              <a:gd name="T60" fmla="*/ 25 w 115"/>
              <a:gd name="T61" fmla="*/ 24 h 124"/>
              <a:gd name="T62" fmla="*/ 29 w 115"/>
              <a:gd name="T63" fmla="*/ 19 h 124"/>
              <a:gd name="T64" fmla="*/ 24 w 115"/>
              <a:gd name="T65" fmla="*/ 11 h 124"/>
              <a:gd name="T66" fmla="*/ 33 w 115"/>
              <a:gd name="T67" fmla="*/ 7 h 124"/>
              <a:gd name="T68" fmla="*/ 47 w 115"/>
              <a:gd name="T69" fmla="*/ 4 h 124"/>
              <a:gd name="T70" fmla="*/ 43 w 115"/>
              <a:gd name="T71" fmla="*/ 11 h 124"/>
              <a:gd name="T72" fmla="*/ 42 w 115"/>
              <a:gd name="T73" fmla="*/ 17 h 124"/>
              <a:gd name="T74" fmla="*/ 51 w 115"/>
              <a:gd name="T75" fmla="*/ 28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5" h="124">
                <a:moveTo>
                  <a:pt x="51" y="28"/>
                </a:moveTo>
                <a:cubicBezTo>
                  <a:pt x="49" y="29"/>
                  <a:pt x="48" y="31"/>
                  <a:pt x="47" y="33"/>
                </a:cubicBezTo>
                <a:cubicBezTo>
                  <a:pt x="47" y="35"/>
                  <a:pt x="49" y="36"/>
                  <a:pt x="51" y="37"/>
                </a:cubicBezTo>
                <a:cubicBezTo>
                  <a:pt x="53" y="38"/>
                  <a:pt x="56" y="40"/>
                  <a:pt x="58" y="41"/>
                </a:cubicBezTo>
                <a:cubicBezTo>
                  <a:pt x="60" y="41"/>
                  <a:pt x="63" y="40"/>
                  <a:pt x="64" y="41"/>
                </a:cubicBezTo>
                <a:cubicBezTo>
                  <a:pt x="67" y="44"/>
                  <a:pt x="72" y="46"/>
                  <a:pt x="76" y="45"/>
                </a:cubicBezTo>
                <a:cubicBezTo>
                  <a:pt x="81" y="45"/>
                  <a:pt x="75" y="38"/>
                  <a:pt x="81" y="38"/>
                </a:cubicBezTo>
                <a:cubicBezTo>
                  <a:pt x="81" y="39"/>
                  <a:pt x="81" y="40"/>
                  <a:pt x="82" y="41"/>
                </a:cubicBezTo>
                <a:cubicBezTo>
                  <a:pt x="80" y="44"/>
                  <a:pt x="85" y="44"/>
                  <a:pt x="87" y="43"/>
                </a:cubicBezTo>
                <a:cubicBezTo>
                  <a:pt x="89" y="43"/>
                  <a:pt x="91" y="43"/>
                  <a:pt x="94" y="43"/>
                </a:cubicBezTo>
                <a:cubicBezTo>
                  <a:pt x="96" y="42"/>
                  <a:pt x="93" y="40"/>
                  <a:pt x="93" y="40"/>
                </a:cubicBezTo>
                <a:cubicBezTo>
                  <a:pt x="93" y="39"/>
                  <a:pt x="100" y="36"/>
                  <a:pt x="101" y="35"/>
                </a:cubicBezTo>
                <a:cubicBezTo>
                  <a:pt x="104" y="32"/>
                  <a:pt x="106" y="33"/>
                  <a:pt x="110" y="31"/>
                </a:cubicBezTo>
                <a:cubicBezTo>
                  <a:pt x="110" y="32"/>
                  <a:pt x="111" y="35"/>
                  <a:pt x="111" y="36"/>
                </a:cubicBezTo>
                <a:cubicBezTo>
                  <a:pt x="112" y="37"/>
                  <a:pt x="114" y="35"/>
                  <a:pt x="115" y="38"/>
                </a:cubicBezTo>
                <a:cubicBezTo>
                  <a:pt x="115" y="39"/>
                  <a:pt x="113" y="42"/>
                  <a:pt x="112" y="42"/>
                </a:cubicBezTo>
                <a:cubicBezTo>
                  <a:pt x="110" y="42"/>
                  <a:pt x="107" y="43"/>
                  <a:pt x="107" y="45"/>
                </a:cubicBezTo>
                <a:cubicBezTo>
                  <a:pt x="106" y="49"/>
                  <a:pt x="103" y="55"/>
                  <a:pt x="100" y="56"/>
                </a:cubicBezTo>
                <a:cubicBezTo>
                  <a:pt x="97" y="57"/>
                  <a:pt x="100" y="64"/>
                  <a:pt x="96" y="64"/>
                </a:cubicBezTo>
                <a:cubicBezTo>
                  <a:pt x="96" y="62"/>
                  <a:pt x="95" y="59"/>
                  <a:pt x="94" y="56"/>
                </a:cubicBezTo>
                <a:cubicBezTo>
                  <a:pt x="94" y="58"/>
                  <a:pt x="93" y="58"/>
                  <a:pt x="92" y="59"/>
                </a:cubicBezTo>
                <a:cubicBezTo>
                  <a:pt x="87" y="57"/>
                  <a:pt x="93" y="53"/>
                  <a:pt x="95" y="51"/>
                </a:cubicBezTo>
                <a:cubicBezTo>
                  <a:pt x="91" y="50"/>
                  <a:pt x="84" y="51"/>
                  <a:pt x="84" y="46"/>
                </a:cubicBezTo>
                <a:cubicBezTo>
                  <a:pt x="83" y="47"/>
                  <a:pt x="82" y="47"/>
                  <a:pt x="82" y="45"/>
                </a:cubicBezTo>
                <a:cubicBezTo>
                  <a:pt x="82" y="45"/>
                  <a:pt x="81" y="46"/>
                  <a:pt x="81" y="46"/>
                </a:cubicBezTo>
                <a:cubicBezTo>
                  <a:pt x="81" y="46"/>
                  <a:pt x="80" y="45"/>
                  <a:pt x="80" y="45"/>
                </a:cubicBezTo>
                <a:cubicBezTo>
                  <a:pt x="77" y="48"/>
                  <a:pt x="80" y="48"/>
                  <a:pt x="81" y="50"/>
                </a:cubicBezTo>
                <a:cubicBezTo>
                  <a:pt x="76" y="49"/>
                  <a:pt x="80" y="54"/>
                  <a:pt x="80" y="56"/>
                </a:cubicBezTo>
                <a:cubicBezTo>
                  <a:pt x="80" y="59"/>
                  <a:pt x="81" y="63"/>
                  <a:pt x="82" y="65"/>
                </a:cubicBezTo>
                <a:cubicBezTo>
                  <a:pt x="81" y="65"/>
                  <a:pt x="81" y="66"/>
                  <a:pt x="81" y="66"/>
                </a:cubicBezTo>
                <a:cubicBezTo>
                  <a:pt x="81" y="65"/>
                  <a:pt x="81" y="65"/>
                  <a:pt x="81" y="65"/>
                </a:cubicBezTo>
                <a:cubicBezTo>
                  <a:pt x="80" y="66"/>
                  <a:pt x="80" y="65"/>
                  <a:pt x="79" y="66"/>
                </a:cubicBezTo>
                <a:cubicBezTo>
                  <a:pt x="79" y="65"/>
                  <a:pt x="78" y="64"/>
                  <a:pt x="78" y="63"/>
                </a:cubicBezTo>
                <a:cubicBezTo>
                  <a:pt x="77" y="66"/>
                  <a:pt x="74" y="65"/>
                  <a:pt x="74" y="69"/>
                </a:cubicBezTo>
                <a:cubicBezTo>
                  <a:pt x="74" y="71"/>
                  <a:pt x="70" y="73"/>
                  <a:pt x="67" y="74"/>
                </a:cubicBezTo>
                <a:cubicBezTo>
                  <a:pt x="65" y="76"/>
                  <a:pt x="65" y="78"/>
                  <a:pt x="63" y="79"/>
                </a:cubicBezTo>
                <a:cubicBezTo>
                  <a:pt x="61" y="81"/>
                  <a:pt x="57" y="83"/>
                  <a:pt x="56" y="85"/>
                </a:cubicBezTo>
                <a:cubicBezTo>
                  <a:pt x="54" y="88"/>
                  <a:pt x="52" y="87"/>
                  <a:pt x="50" y="89"/>
                </a:cubicBezTo>
                <a:cubicBezTo>
                  <a:pt x="50" y="90"/>
                  <a:pt x="48" y="89"/>
                  <a:pt x="48" y="90"/>
                </a:cubicBezTo>
                <a:cubicBezTo>
                  <a:pt x="47" y="91"/>
                  <a:pt x="47" y="92"/>
                  <a:pt x="47" y="94"/>
                </a:cubicBezTo>
                <a:cubicBezTo>
                  <a:pt x="47" y="97"/>
                  <a:pt x="48" y="100"/>
                  <a:pt x="47" y="103"/>
                </a:cubicBezTo>
                <a:cubicBezTo>
                  <a:pt x="46" y="106"/>
                  <a:pt x="46" y="108"/>
                  <a:pt x="46" y="111"/>
                </a:cubicBezTo>
                <a:cubicBezTo>
                  <a:pt x="44" y="111"/>
                  <a:pt x="43" y="113"/>
                  <a:pt x="43" y="115"/>
                </a:cubicBezTo>
                <a:cubicBezTo>
                  <a:pt x="43" y="116"/>
                  <a:pt x="40" y="116"/>
                  <a:pt x="39" y="118"/>
                </a:cubicBezTo>
                <a:cubicBezTo>
                  <a:pt x="38" y="124"/>
                  <a:pt x="34" y="117"/>
                  <a:pt x="33" y="115"/>
                </a:cubicBezTo>
                <a:cubicBezTo>
                  <a:pt x="32" y="112"/>
                  <a:pt x="31" y="110"/>
                  <a:pt x="30" y="107"/>
                </a:cubicBezTo>
                <a:cubicBezTo>
                  <a:pt x="29" y="106"/>
                  <a:pt x="28" y="105"/>
                  <a:pt x="27" y="103"/>
                </a:cubicBezTo>
                <a:cubicBezTo>
                  <a:pt x="26" y="99"/>
                  <a:pt x="23" y="94"/>
                  <a:pt x="23" y="91"/>
                </a:cubicBezTo>
                <a:cubicBezTo>
                  <a:pt x="19" y="91"/>
                  <a:pt x="15" y="65"/>
                  <a:pt x="18" y="63"/>
                </a:cubicBezTo>
                <a:cubicBezTo>
                  <a:pt x="15" y="61"/>
                  <a:pt x="16" y="68"/>
                  <a:pt x="12" y="69"/>
                </a:cubicBezTo>
                <a:cubicBezTo>
                  <a:pt x="9" y="69"/>
                  <a:pt x="4" y="65"/>
                  <a:pt x="3" y="62"/>
                </a:cubicBezTo>
                <a:cubicBezTo>
                  <a:pt x="6" y="62"/>
                  <a:pt x="9" y="62"/>
                  <a:pt x="9" y="59"/>
                </a:cubicBezTo>
                <a:cubicBezTo>
                  <a:pt x="5" y="62"/>
                  <a:pt x="2" y="59"/>
                  <a:pt x="0" y="56"/>
                </a:cubicBezTo>
                <a:cubicBezTo>
                  <a:pt x="1" y="56"/>
                  <a:pt x="3" y="56"/>
                  <a:pt x="3" y="54"/>
                </a:cubicBezTo>
                <a:cubicBezTo>
                  <a:pt x="6" y="54"/>
                  <a:pt x="7" y="54"/>
                  <a:pt x="9" y="53"/>
                </a:cubicBezTo>
                <a:cubicBezTo>
                  <a:pt x="10" y="53"/>
                  <a:pt x="11" y="55"/>
                  <a:pt x="12" y="54"/>
                </a:cubicBezTo>
                <a:cubicBezTo>
                  <a:pt x="12" y="53"/>
                  <a:pt x="10" y="50"/>
                  <a:pt x="10" y="49"/>
                </a:cubicBezTo>
                <a:cubicBezTo>
                  <a:pt x="10" y="48"/>
                  <a:pt x="9" y="48"/>
                  <a:pt x="8" y="47"/>
                </a:cubicBezTo>
                <a:cubicBezTo>
                  <a:pt x="7" y="45"/>
                  <a:pt x="10" y="45"/>
                  <a:pt x="6" y="44"/>
                </a:cubicBezTo>
                <a:cubicBezTo>
                  <a:pt x="4" y="44"/>
                  <a:pt x="9" y="39"/>
                  <a:pt x="9" y="38"/>
                </a:cubicBezTo>
                <a:cubicBezTo>
                  <a:pt x="13" y="44"/>
                  <a:pt x="23" y="25"/>
                  <a:pt x="27" y="24"/>
                </a:cubicBezTo>
                <a:cubicBezTo>
                  <a:pt x="26" y="24"/>
                  <a:pt x="26" y="24"/>
                  <a:pt x="25" y="24"/>
                </a:cubicBezTo>
                <a:cubicBezTo>
                  <a:pt x="26" y="22"/>
                  <a:pt x="25" y="22"/>
                  <a:pt x="26" y="20"/>
                </a:cubicBezTo>
                <a:cubicBezTo>
                  <a:pt x="26" y="20"/>
                  <a:pt x="29" y="20"/>
                  <a:pt x="29" y="19"/>
                </a:cubicBezTo>
                <a:cubicBezTo>
                  <a:pt x="29" y="17"/>
                  <a:pt x="27" y="18"/>
                  <a:pt x="26" y="18"/>
                </a:cubicBezTo>
                <a:cubicBezTo>
                  <a:pt x="24" y="15"/>
                  <a:pt x="22" y="13"/>
                  <a:pt x="24" y="11"/>
                </a:cubicBezTo>
                <a:cubicBezTo>
                  <a:pt x="23" y="10"/>
                  <a:pt x="21" y="7"/>
                  <a:pt x="24" y="7"/>
                </a:cubicBezTo>
                <a:cubicBezTo>
                  <a:pt x="27" y="6"/>
                  <a:pt x="29" y="8"/>
                  <a:pt x="33" y="7"/>
                </a:cubicBezTo>
                <a:cubicBezTo>
                  <a:pt x="35" y="6"/>
                  <a:pt x="37" y="4"/>
                  <a:pt x="40" y="3"/>
                </a:cubicBezTo>
                <a:cubicBezTo>
                  <a:pt x="43" y="2"/>
                  <a:pt x="46" y="0"/>
                  <a:pt x="47" y="4"/>
                </a:cubicBezTo>
                <a:cubicBezTo>
                  <a:pt x="47" y="4"/>
                  <a:pt x="48" y="4"/>
                  <a:pt x="48" y="4"/>
                </a:cubicBezTo>
                <a:cubicBezTo>
                  <a:pt x="47" y="6"/>
                  <a:pt x="46" y="10"/>
                  <a:pt x="43" y="11"/>
                </a:cubicBezTo>
                <a:cubicBezTo>
                  <a:pt x="40" y="11"/>
                  <a:pt x="48" y="16"/>
                  <a:pt x="43" y="18"/>
                </a:cubicBezTo>
                <a:cubicBezTo>
                  <a:pt x="43" y="18"/>
                  <a:pt x="42" y="17"/>
                  <a:pt x="42" y="17"/>
                </a:cubicBezTo>
                <a:cubicBezTo>
                  <a:pt x="41" y="18"/>
                  <a:pt x="42" y="22"/>
                  <a:pt x="43" y="24"/>
                </a:cubicBezTo>
                <a:cubicBezTo>
                  <a:pt x="43" y="24"/>
                  <a:pt x="50" y="27"/>
                  <a:pt x="51" y="2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5" name="Freeform 677"/>
          <p:cNvSpPr>
            <a:spLocks noEditPoints="1"/>
          </p:cNvSpPr>
          <p:nvPr/>
        </p:nvSpPr>
        <p:spPr bwMode="auto">
          <a:xfrm>
            <a:off x="7117062" y="3874965"/>
            <a:ext cx="660386" cy="643407"/>
          </a:xfrm>
          <a:custGeom>
            <a:avLst/>
            <a:gdLst>
              <a:gd name="T0" fmla="*/ 26 w 118"/>
              <a:gd name="T1" fmla="*/ 98 h 121"/>
              <a:gd name="T2" fmla="*/ 4 w 118"/>
              <a:gd name="T3" fmla="*/ 63 h 121"/>
              <a:gd name="T4" fmla="*/ 1 w 118"/>
              <a:gd name="T5" fmla="*/ 55 h 121"/>
              <a:gd name="T6" fmla="*/ 11 w 118"/>
              <a:gd name="T7" fmla="*/ 52 h 121"/>
              <a:gd name="T8" fmla="*/ 9 w 118"/>
              <a:gd name="T9" fmla="*/ 48 h 121"/>
              <a:gd name="T10" fmla="*/ 12 w 118"/>
              <a:gd name="T11" fmla="*/ 37 h 121"/>
              <a:gd name="T12" fmla="*/ 27 w 118"/>
              <a:gd name="T13" fmla="*/ 22 h 121"/>
              <a:gd name="T14" fmla="*/ 25 w 118"/>
              <a:gd name="T15" fmla="*/ 6 h 121"/>
              <a:gd name="T16" fmla="*/ 46 w 118"/>
              <a:gd name="T17" fmla="*/ 0 h 121"/>
              <a:gd name="T18" fmla="*/ 48 w 118"/>
              <a:gd name="T19" fmla="*/ 17 h 121"/>
              <a:gd name="T20" fmla="*/ 54 w 118"/>
              <a:gd name="T21" fmla="*/ 27 h 121"/>
              <a:gd name="T22" fmla="*/ 56 w 118"/>
              <a:gd name="T23" fmla="*/ 37 h 121"/>
              <a:gd name="T24" fmla="*/ 79 w 118"/>
              <a:gd name="T25" fmla="*/ 42 h 121"/>
              <a:gd name="T26" fmla="*/ 85 w 118"/>
              <a:gd name="T27" fmla="*/ 41 h 121"/>
              <a:gd name="T28" fmla="*/ 89 w 118"/>
              <a:gd name="T29" fmla="*/ 42 h 121"/>
              <a:gd name="T30" fmla="*/ 102 w 118"/>
              <a:gd name="T31" fmla="*/ 34 h 121"/>
              <a:gd name="T32" fmla="*/ 114 w 118"/>
              <a:gd name="T33" fmla="*/ 35 h 121"/>
              <a:gd name="T34" fmla="*/ 102 w 118"/>
              <a:gd name="T35" fmla="*/ 57 h 121"/>
              <a:gd name="T36" fmla="*/ 95 w 118"/>
              <a:gd name="T37" fmla="*/ 60 h 121"/>
              <a:gd name="T38" fmla="*/ 85 w 118"/>
              <a:gd name="T39" fmla="*/ 48 h 121"/>
              <a:gd name="T40" fmla="*/ 84 w 118"/>
              <a:gd name="T41" fmla="*/ 50 h 121"/>
              <a:gd name="T42" fmla="*/ 84 w 118"/>
              <a:gd name="T43" fmla="*/ 62 h 121"/>
              <a:gd name="T44" fmla="*/ 80 w 118"/>
              <a:gd name="T45" fmla="*/ 68 h 121"/>
              <a:gd name="T46" fmla="*/ 70 w 118"/>
              <a:gd name="T47" fmla="*/ 75 h 121"/>
              <a:gd name="T48" fmla="*/ 53 w 118"/>
              <a:gd name="T49" fmla="*/ 90 h 121"/>
              <a:gd name="T50" fmla="*/ 50 w 118"/>
              <a:gd name="T51" fmla="*/ 97 h 121"/>
              <a:gd name="T52" fmla="*/ 44 w 118"/>
              <a:gd name="T53" fmla="*/ 117 h 121"/>
              <a:gd name="T54" fmla="*/ 30 w 118"/>
              <a:gd name="T55" fmla="*/ 103 h 121"/>
              <a:gd name="T56" fmla="*/ 43 w 118"/>
              <a:gd name="T57" fmla="*/ 115 h 121"/>
              <a:gd name="T58" fmla="*/ 48 w 118"/>
              <a:gd name="T59" fmla="*/ 94 h 121"/>
              <a:gd name="T60" fmla="*/ 62 w 118"/>
              <a:gd name="T61" fmla="*/ 80 h 121"/>
              <a:gd name="T62" fmla="*/ 78 w 118"/>
              <a:gd name="T63" fmla="*/ 65 h 121"/>
              <a:gd name="T64" fmla="*/ 81 w 118"/>
              <a:gd name="T65" fmla="*/ 49 h 121"/>
              <a:gd name="T66" fmla="*/ 60 w 118"/>
              <a:gd name="T67" fmla="*/ 42 h 121"/>
              <a:gd name="T68" fmla="*/ 49 w 118"/>
              <a:gd name="T69" fmla="*/ 27 h 121"/>
              <a:gd name="T70" fmla="*/ 45 w 118"/>
              <a:gd name="T71" fmla="*/ 14 h 121"/>
              <a:gd name="T72" fmla="*/ 46 w 118"/>
              <a:gd name="T73" fmla="*/ 2 h 121"/>
              <a:gd name="T74" fmla="*/ 26 w 118"/>
              <a:gd name="T75" fmla="*/ 8 h 121"/>
              <a:gd name="T76" fmla="*/ 29 w 118"/>
              <a:gd name="T77" fmla="*/ 17 h 121"/>
              <a:gd name="T78" fmla="*/ 28 w 118"/>
              <a:gd name="T79" fmla="*/ 23 h 121"/>
              <a:gd name="T80" fmla="*/ 11 w 118"/>
              <a:gd name="T81" fmla="*/ 39 h 121"/>
              <a:gd name="T82" fmla="*/ 13 w 118"/>
              <a:gd name="T83" fmla="*/ 48 h 121"/>
              <a:gd name="T84" fmla="*/ 6 w 118"/>
              <a:gd name="T85" fmla="*/ 55 h 121"/>
              <a:gd name="T86" fmla="*/ 14 w 118"/>
              <a:gd name="T87" fmla="*/ 68 h 121"/>
              <a:gd name="T88" fmla="*/ 21 w 118"/>
              <a:gd name="T89" fmla="*/ 79 h 121"/>
              <a:gd name="T90" fmla="*/ 82 w 118"/>
              <a:gd name="T91" fmla="*/ 64 h 121"/>
              <a:gd name="T92" fmla="*/ 99 w 118"/>
              <a:gd name="T93" fmla="*/ 61 h 121"/>
              <a:gd name="T94" fmla="*/ 116 w 118"/>
              <a:gd name="T95" fmla="*/ 38 h 121"/>
              <a:gd name="T96" fmla="*/ 104 w 118"/>
              <a:gd name="T97" fmla="*/ 35 h 121"/>
              <a:gd name="T98" fmla="*/ 87 w 118"/>
              <a:gd name="T99" fmla="*/ 45 h 121"/>
              <a:gd name="T100" fmla="*/ 96 w 118"/>
              <a:gd name="T101" fmla="*/ 52 h 121"/>
              <a:gd name="T102" fmla="*/ 82 w 118"/>
              <a:gd name="T103" fmla="*/ 43 h 121"/>
              <a:gd name="T104" fmla="*/ 83 w 118"/>
              <a:gd name="T105" fmla="*/ 41 h 121"/>
              <a:gd name="T106" fmla="*/ 82 w 118"/>
              <a:gd name="T107" fmla="*/ 43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8" h="121">
                <a:moveTo>
                  <a:pt x="40" y="121"/>
                </a:moveTo>
                <a:cubicBezTo>
                  <a:pt x="37" y="121"/>
                  <a:pt x="34" y="117"/>
                  <a:pt x="34" y="115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1" y="107"/>
                  <a:pt x="30" y="106"/>
                  <a:pt x="30" y="106"/>
                </a:cubicBezTo>
                <a:cubicBezTo>
                  <a:pt x="29" y="105"/>
                  <a:pt x="29" y="104"/>
                  <a:pt x="28" y="103"/>
                </a:cubicBezTo>
                <a:cubicBezTo>
                  <a:pt x="28" y="102"/>
                  <a:pt x="27" y="100"/>
                  <a:pt x="26" y="98"/>
                </a:cubicBezTo>
                <a:cubicBezTo>
                  <a:pt x="25" y="96"/>
                  <a:pt x="24" y="94"/>
                  <a:pt x="24" y="91"/>
                </a:cubicBezTo>
                <a:cubicBezTo>
                  <a:pt x="23" y="91"/>
                  <a:pt x="22" y="89"/>
                  <a:pt x="21" y="87"/>
                </a:cubicBezTo>
                <a:cubicBezTo>
                  <a:pt x="19" y="82"/>
                  <a:pt x="17" y="69"/>
                  <a:pt x="19" y="64"/>
                </a:cubicBezTo>
                <a:cubicBezTo>
                  <a:pt x="19" y="64"/>
                  <a:pt x="18" y="64"/>
                  <a:pt x="18" y="65"/>
                </a:cubicBezTo>
                <a:cubicBezTo>
                  <a:pt x="18" y="67"/>
                  <a:pt x="17" y="69"/>
                  <a:pt x="14" y="70"/>
                </a:cubicBezTo>
                <a:cubicBezTo>
                  <a:pt x="10" y="70"/>
                  <a:pt x="5" y="66"/>
                  <a:pt x="4" y="63"/>
                </a:cubicBezTo>
                <a:cubicBezTo>
                  <a:pt x="4" y="62"/>
                  <a:pt x="4" y="62"/>
                  <a:pt x="4" y="62"/>
                </a:cubicBezTo>
                <a:cubicBezTo>
                  <a:pt x="6" y="61"/>
                  <a:pt x="6" y="61"/>
                  <a:pt x="6" y="61"/>
                </a:cubicBezTo>
                <a:cubicBezTo>
                  <a:pt x="6" y="61"/>
                  <a:pt x="7" y="61"/>
                  <a:pt x="7" y="61"/>
                </a:cubicBezTo>
                <a:cubicBezTo>
                  <a:pt x="5" y="61"/>
                  <a:pt x="3" y="59"/>
                  <a:pt x="1" y="57"/>
                </a:cubicBezTo>
                <a:cubicBezTo>
                  <a:pt x="0" y="56"/>
                  <a:pt x="0" y="56"/>
                  <a:pt x="0" y="56"/>
                </a:cubicBezTo>
                <a:cubicBezTo>
                  <a:pt x="1" y="55"/>
                  <a:pt x="1" y="55"/>
                  <a:pt x="1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4" y="55"/>
                  <a:pt x="4" y="54"/>
                  <a:pt x="4" y="54"/>
                </a:cubicBezTo>
                <a:cubicBezTo>
                  <a:pt x="4" y="52"/>
                  <a:pt x="4" y="52"/>
                  <a:pt x="4" y="52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3"/>
                  <a:pt x="9" y="53"/>
                  <a:pt x="11" y="53"/>
                </a:cubicBezTo>
                <a:cubicBezTo>
                  <a:pt x="11" y="52"/>
                  <a:pt x="11" y="52"/>
                  <a:pt x="11" y="52"/>
                </a:cubicBezTo>
                <a:cubicBezTo>
                  <a:pt x="12" y="52"/>
                  <a:pt x="12" y="53"/>
                  <a:pt x="12" y="53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2" y="51"/>
                  <a:pt x="12" y="50"/>
                </a:cubicBezTo>
                <a:cubicBezTo>
                  <a:pt x="12" y="50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0" y="49"/>
                  <a:pt x="10" y="48"/>
                  <a:pt x="9" y="48"/>
                </a:cubicBezTo>
                <a:cubicBezTo>
                  <a:pt x="8" y="47"/>
                  <a:pt x="9" y="46"/>
                  <a:pt x="9" y="45"/>
                </a:cubicBezTo>
                <a:cubicBezTo>
                  <a:pt x="9" y="45"/>
                  <a:pt x="8" y="45"/>
                  <a:pt x="8" y="45"/>
                </a:cubicBezTo>
                <a:cubicBezTo>
                  <a:pt x="7" y="45"/>
                  <a:pt x="7" y="44"/>
                  <a:pt x="7" y="44"/>
                </a:cubicBezTo>
                <a:cubicBezTo>
                  <a:pt x="6" y="43"/>
                  <a:pt x="8" y="41"/>
                  <a:pt x="10" y="38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37"/>
                  <a:pt x="12" y="37"/>
                  <a:pt x="12" y="37"/>
                </a:cubicBezTo>
                <a:cubicBezTo>
                  <a:pt x="13" y="38"/>
                  <a:pt x="13" y="38"/>
                  <a:pt x="13" y="38"/>
                </a:cubicBezTo>
                <a:cubicBezTo>
                  <a:pt x="16" y="38"/>
                  <a:pt x="19" y="33"/>
                  <a:pt x="22" y="30"/>
                </a:cubicBezTo>
                <a:cubicBezTo>
                  <a:pt x="24" y="27"/>
                  <a:pt x="25" y="26"/>
                  <a:pt x="2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6" y="23"/>
                  <a:pt x="26" y="23"/>
                  <a:pt x="26" y="23"/>
                </a:cubicBezTo>
                <a:cubicBezTo>
                  <a:pt x="27" y="23"/>
                  <a:pt x="27" y="23"/>
                  <a:pt x="27" y="22"/>
                </a:cubicBezTo>
                <a:cubicBezTo>
                  <a:pt x="27" y="22"/>
                  <a:pt x="26" y="21"/>
                  <a:pt x="27" y="20"/>
                </a:cubicBezTo>
                <a:cubicBezTo>
                  <a:pt x="27" y="19"/>
                  <a:pt x="28" y="19"/>
                  <a:pt x="29" y="19"/>
                </a:cubicBezTo>
                <a:cubicBezTo>
                  <a:pt x="28" y="19"/>
                  <a:pt x="28" y="19"/>
                  <a:pt x="27" y="18"/>
                </a:cubicBezTo>
                <a:cubicBezTo>
                  <a:pt x="26" y="17"/>
                  <a:pt x="23" y="14"/>
                  <a:pt x="25" y="11"/>
                </a:cubicBezTo>
                <a:cubicBezTo>
                  <a:pt x="24" y="10"/>
                  <a:pt x="23" y="9"/>
                  <a:pt x="23" y="8"/>
                </a:cubicBezTo>
                <a:cubicBezTo>
                  <a:pt x="24" y="7"/>
                  <a:pt x="24" y="6"/>
                  <a:pt x="25" y="6"/>
                </a:cubicBezTo>
                <a:cubicBezTo>
                  <a:pt x="27" y="5"/>
                  <a:pt x="28" y="6"/>
                  <a:pt x="30" y="6"/>
                </a:cubicBezTo>
                <a:cubicBezTo>
                  <a:pt x="31" y="6"/>
                  <a:pt x="33" y="7"/>
                  <a:pt x="34" y="6"/>
                </a:cubicBezTo>
                <a:cubicBezTo>
                  <a:pt x="35" y="6"/>
                  <a:pt x="36" y="5"/>
                  <a:pt x="37" y="4"/>
                </a:cubicBezTo>
                <a:cubicBezTo>
                  <a:pt x="39" y="3"/>
                  <a:pt x="40" y="2"/>
                  <a:pt x="42" y="2"/>
                </a:cubicBezTo>
                <a:cubicBezTo>
                  <a:pt x="42" y="2"/>
                  <a:pt x="42" y="2"/>
                  <a:pt x="42" y="2"/>
                </a:cubicBezTo>
                <a:cubicBezTo>
                  <a:pt x="43" y="1"/>
                  <a:pt x="45" y="0"/>
                  <a:pt x="46" y="0"/>
                </a:cubicBezTo>
                <a:cubicBezTo>
                  <a:pt x="47" y="0"/>
                  <a:pt x="49" y="1"/>
                  <a:pt x="50" y="3"/>
                </a:cubicBezTo>
                <a:cubicBezTo>
                  <a:pt x="52" y="2"/>
                  <a:pt x="52" y="2"/>
                  <a:pt x="52" y="2"/>
                </a:cubicBezTo>
                <a:cubicBezTo>
                  <a:pt x="51" y="4"/>
                  <a:pt x="51" y="4"/>
                  <a:pt x="51" y="4"/>
                </a:cubicBezTo>
                <a:cubicBezTo>
                  <a:pt x="50" y="6"/>
                  <a:pt x="49" y="11"/>
                  <a:pt x="46" y="11"/>
                </a:cubicBezTo>
                <a:cubicBezTo>
                  <a:pt x="46" y="12"/>
                  <a:pt x="46" y="12"/>
                  <a:pt x="46" y="13"/>
                </a:cubicBezTo>
                <a:cubicBezTo>
                  <a:pt x="47" y="14"/>
                  <a:pt x="48" y="16"/>
                  <a:pt x="48" y="17"/>
                </a:cubicBezTo>
                <a:cubicBezTo>
                  <a:pt x="47" y="18"/>
                  <a:pt x="46" y="19"/>
                  <a:pt x="45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5" y="21"/>
                  <a:pt x="45" y="22"/>
                  <a:pt x="45" y="23"/>
                </a:cubicBezTo>
                <a:cubicBezTo>
                  <a:pt x="46" y="24"/>
                  <a:pt x="48" y="25"/>
                  <a:pt x="50" y="25"/>
                </a:cubicBezTo>
                <a:cubicBezTo>
                  <a:pt x="51" y="26"/>
                  <a:pt x="53" y="27"/>
                  <a:pt x="54" y="27"/>
                </a:cubicBezTo>
                <a:cubicBezTo>
                  <a:pt x="55" y="28"/>
                  <a:pt x="55" y="28"/>
                  <a:pt x="55" y="28"/>
                </a:cubicBezTo>
                <a:cubicBezTo>
                  <a:pt x="53" y="29"/>
                  <a:pt x="53" y="29"/>
                  <a:pt x="53" y="29"/>
                </a:cubicBezTo>
                <a:cubicBezTo>
                  <a:pt x="51" y="30"/>
                  <a:pt x="51" y="31"/>
                  <a:pt x="50" y="33"/>
                </a:cubicBezTo>
                <a:cubicBezTo>
                  <a:pt x="50" y="34"/>
                  <a:pt x="50" y="34"/>
                  <a:pt x="52" y="35"/>
                </a:cubicBezTo>
                <a:cubicBezTo>
                  <a:pt x="53" y="35"/>
                  <a:pt x="53" y="36"/>
                  <a:pt x="54" y="36"/>
                </a:cubicBezTo>
                <a:cubicBezTo>
                  <a:pt x="54" y="36"/>
                  <a:pt x="55" y="37"/>
                  <a:pt x="56" y="37"/>
                </a:cubicBezTo>
                <a:cubicBezTo>
                  <a:pt x="57" y="38"/>
                  <a:pt x="59" y="39"/>
                  <a:pt x="60" y="40"/>
                </a:cubicBezTo>
                <a:cubicBezTo>
                  <a:pt x="60" y="40"/>
                  <a:pt x="61" y="40"/>
                  <a:pt x="62" y="40"/>
                </a:cubicBezTo>
                <a:cubicBezTo>
                  <a:pt x="63" y="40"/>
                  <a:pt x="63" y="40"/>
                  <a:pt x="64" y="40"/>
                </a:cubicBezTo>
                <a:cubicBezTo>
                  <a:pt x="65" y="40"/>
                  <a:pt x="66" y="40"/>
                  <a:pt x="67" y="41"/>
                </a:cubicBezTo>
                <a:cubicBezTo>
                  <a:pt x="69" y="43"/>
                  <a:pt x="74" y="45"/>
                  <a:pt x="78" y="44"/>
                </a:cubicBezTo>
                <a:cubicBezTo>
                  <a:pt x="79" y="44"/>
                  <a:pt x="79" y="44"/>
                  <a:pt x="79" y="42"/>
                </a:cubicBezTo>
                <a:cubicBezTo>
                  <a:pt x="79" y="40"/>
                  <a:pt x="79" y="39"/>
                  <a:pt x="80" y="38"/>
                </a:cubicBezTo>
                <a:cubicBezTo>
                  <a:pt x="81" y="37"/>
                  <a:pt x="82" y="37"/>
                  <a:pt x="83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38"/>
                  <a:pt x="84" y="38"/>
                  <a:pt x="84" y="38"/>
                </a:cubicBezTo>
                <a:cubicBezTo>
                  <a:pt x="84" y="39"/>
                  <a:pt x="84" y="39"/>
                  <a:pt x="85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85" y="42"/>
                  <a:pt x="85" y="42"/>
                  <a:pt x="85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5" y="43"/>
                  <a:pt x="87" y="43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3"/>
                  <a:pt x="87" y="43"/>
                  <a:pt x="87" y="43"/>
                </a:cubicBezTo>
                <a:cubicBezTo>
                  <a:pt x="88" y="43"/>
                  <a:pt x="88" y="43"/>
                  <a:pt x="89" y="42"/>
                </a:cubicBezTo>
                <a:cubicBezTo>
                  <a:pt x="95" y="42"/>
                  <a:pt x="95" y="42"/>
                  <a:pt x="95" y="42"/>
                </a:cubicBezTo>
                <a:cubicBezTo>
                  <a:pt x="95" y="42"/>
                  <a:pt x="95" y="42"/>
                  <a:pt x="95" y="42"/>
                </a:cubicBezTo>
                <a:cubicBezTo>
                  <a:pt x="95" y="41"/>
                  <a:pt x="95" y="41"/>
                  <a:pt x="95" y="41"/>
                </a:cubicBezTo>
                <a:cubicBezTo>
                  <a:pt x="94" y="40"/>
                  <a:pt x="94" y="40"/>
                  <a:pt x="94" y="40"/>
                </a:cubicBezTo>
                <a:cubicBezTo>
                  <a:pt x="94" y="39"/>
                  <a:pt x="94" y="38"/>
                  <a:pt x="99" y="36"/>
                </a:cubicBezTo>
                <a:cubicBezTo>
                  <a:pt x="100" y="35"/>
                  <a:pt x="102" y="34"/>
                  <a:pt x="102" y="34"/>
                </a:cubicBezTo>
                <a:cubicBezTo>
                  <a:pt x="104" y="32"/>
                  <a:pt x="106" y="32"/>
                  <a:pt x="108" y="32"/>
                </a:cubicBezTo>
                <a:cubicBezTo>
                  <a:pt x="109" y="32"/>
                  <a:pt x="110" y="31"/>
                  <a:pt x="111" y="31"/>
                </a:cubicBezTo>
                <a:cubicBezTo>
                  <a:pt x="112" y="30"/>
                  <a:pt x="112" y="30"/>
                  <a:pt x="112" y="30"/>
                </a:cubicBezTo>
                <a:cubicBezTo>
                  <a:pt x="113" y="31"/>
                  <a:pt x="113" y="31"/>
                  <a:pt x="113" y="31"/>
                </a:cubicBezTo>
                <a:cubicBezTo>
                  <a:pt x="113" y="31"/>
                  <a:pt x="113" y="32"/>
                  <a:pt x="113" y="34"/>
                </a:cubicBezTo>
                <a:cubicBezTo>
                  <a:pt x="114" y="34"/>
                  <a:pt x="114" y="35"/>
                  <a:pt x="114" y="35"/>
                </a:cubicBezTo>
                <a:cubicBezTo>
                  <a:pt x="114" y="35"/>
                  <a:pt x="114" y="36"/>
                  <a:pt x="115" y="36"/>
                </a:cubicBezTo>
                <a:cubicBezTo>
                  <a:pt x="116" y="36"/>
                  <a:pt x="117" y="36"/>
                  <a:pt x="118" y="38"/>
                </a:cubicBezTo>
                <a:cubicBezTo>
                  <a:pt x="118" y="39"/>
                  <a:pt x="117" y="40"/>
                  <a:pt x="117" y="41"/>
                </a:cubicBezTo>
                <a:cubicBezTo>
                  <a:pt x="117" y="41"/>
                  <a:pt x="115" y="43"/>
                  <a:pt x="114" y="43"/>
                </a:cubicBezTo>
                <a:cubicBezTo>
                  <a:pt x="112" y="43"/>
                  <a:pt x="110" y="44"/>
                  <a:pt x="110" y="46"/>
                </a:cubicBezTo>
                <a:cubicBezTo>
                  <a:pt x="109" y="49"/>
                  <a:pt x="106" y="56"/>
                  <a:pt x="102" y="57"/>
                </a:cubicBezTo>
                <a:cubicBezTo>
                  <a:pt x="101" y="57"/>
                  <a:pt x="101" y="59"/>
                  <a:pt x="101" y="60"/>
                </a:cubicBezTo>
                <a:cubicBezTo>
                  <a:pt x="101" y="62"/>
                  <a:pt x="101" y="65"/>
                  <a:pt x="99" y="65"/>
                </a:cubicBezTo>
                <a:cubicBezTo>
                  <a:pt x="98" y="65"/>
                  <a:pt x="98" y="65"/>
                  <a:pt x="98" y="65"/>
                </a:cubicBezTo>
                <a:cubicBezTo>
                  <a:pt x="97" y="62"/>
                  <a:pt x="97" y="62"/>
                  <a:pt x="97" y="62"/>
                </a:cubicBezTo>
                <a:cubicBezTo>
                  <a:pt x="96" y="61"/>
                  <a:pt x="96" y="60"/>
                  <a:pt x="96" y="59"/>
                </a:cubicBezTo>
                <a:cubicBezTo>
                  <a:pt x="96" y="59"/>
                  <a:pt x="95" y="60"/>
                  <a:pt x="95" y="60"/>
                </a:cubicBezTo>
                <a:cubicBezTo>
                  <a:pt x="95" y="61"/>
                  <a:pt x="95" y="61"/>
                  <a:pt x="95" y="61"/>
                </a:cubicBezTo>
                <a:cubicBezTo>
                  <a:pt x="94" y="60"/>
                  <a:pt x="94" y="60"/>
                  <a:pt x="94" y="60"/>
                </a:cubicBezTo>
                <a:cubicBezTo>
                  <a:pt x="92" y="60"/>
                  <a:pt x="91" y="58"/>
                  <a:pt x="91" y="57"/>
                </a:cubicBezTo>
                <a:cubicBezTo>
                  <a:pt x="91" y="55"/>
                  <a:pt x="93" y="53"/>
                  <a:pt x="95" y="52"/>
                </a:cubicBezTo>
                <a:cubicBezTo>
                  <a:pt x="94" y="52"/>
                  <a:pt x="94" y="52"/>
                  <a:pt x="94" y="52"/>
                </a:cubicBezTo>
                <a:cubicBezTo>
                  <a:pt x="91" y="51"/>
                  <a:pt x="87" y="51"/>
                  <a:pt x="85" y="48"/>
                </a:cubicBezTo>
                <a:cubicBezTo>
                  <a:pt x="85" y="48"/>
                  <a:pt x="84" y="47"/>
                  <a:pt x="84" y="47"/>
                </a:cubicBezTo>
                <a:cubicBezTo>
                  <a:pt x="83" y="49"/>
                  <a:pt x="83" y="49"/>
                  <a:pt x="83" y="49"/>
                </a:cubicBezTo>
                <a:cubicBezTo>
                  <a:pt x="82" y="47"/>
                  <a:pt x="82" y="47"/>
                  <a:pt x="82" y="47"/>
                </a:cubicBezTo>
                <a:cubicBezTo>
                  <a:pt x="82" y="47"/>
                  <a:pt x="82" y="46"/>
                  <a:pt x="82" y="46"/>
                </a:cubicBezTo>
                <a:cubicBezTo>
                  <a:pt x="81" y="47"/>
                  <a:pt x="82" y="47"/>
                  <a:pt x="82" y="48"/>
                </a:cubicBezTo>
                <a:cubicBezTo>
                  <a:pt x="83" y="49"/>
                  <a:pt x="83" y="49"/>
                  <a:pt x="84" y="50"/>
                </a:cubicBezTo>
                <a:cubicBezTo>
                  <a:pt x="84" y="51"/>
                  <a:pt x="84" y="51"/>
                  <a:pt x="84" y="51"/>
                </a:cubicBezTo>
                <a:cubicBezTo>
                  <a:pt x="83" y="51"/>
                  <a:pt x="83" y="51"/>
                  <a:pt x="83" y="51"/>
                </a:cubicBezTo>
                <a:cubicBezTo>
                  <a:pt x="82" y="51"/>
                  <a:pt x="81" y="51"/>
                  <a:pt x="81" y="51"/>
                </a:cubicBezTo>
                <a:cubicBezTo>
                  <a:pt x="81" y="51"/>
                  <a:pt x="82" y="53"/>
                  <a:pt x="82" y="53"/>
                </a:cubicBezTo>
                <a:cubicBezTo>
                  <a:pt x="83" y="54"/>
                  <a:pt x="83" y="55"/>
                  <a:pt x="83" y="56"/>
                </a:cubicBezTo>
                <a:cubicBezTo>
                  <a:pt x="83" y="58"/>
                  <a:pt x="83" y="60"/>
                  <a:pt x="84" y="62"/>
                </a:cubicBezTo>
                <a:cubicBezTo>
                  <a:pt x="84" y="63"/>
                  <a:pt x="84" y="64"/>
                  <a:pt x="85" y="65"/>
                </a:cubicBezTo>
                <a:cubicBezTo>
                  <a:pt x="85" y="66"/>
                  <a:pt x="85" y="66"/>
                  <a:pt x="85" y="66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6"/>
                  <a:pt x="82" y="66"/>
                  <a:pt x="82" y="66"/>
                </a:cubicBezTo>
                <a:cubicBezTo>
                  <a:pt x="82" y="66"/>
                  <a:pt x="82" y="67"/>
                  <a:pt x="82" y="67"/>
                </a:cubicBezTo>
                <a:cubicBezTo>
                  <a:pt x="80" y="68"/>
                  <a:pt x="80" y="68"/>
                  <a:pt x="80" y="68"/>
                </a:cubicBezTo>
                <a:cubicBezTo>
                  <a:pt x="80" y="66"/>
                  <a:pt x="80" y="66"/>
                  <a:pt x="80" y="66"/>
                </a:cubicBezTo>
                <a:cubicBezTo>
                  <a:pt x="80" y="66"/>
                  <a:pt x="80" y="66"/>
                  <a:pt x="80" y="66"/>
                </a:cubicBezTo>
                <a:cubicBezTo>
                  <a:pt x="80" y="66"/>
                  <a:pt x="79" y="66"/>
                  <a:pt x="79" y="66"/>
                </a:cubicBezTo>
                <a:cubicBezTo>
                  <a:pt x="78" y="67"/>
                  <a:pt x="77" y="67"/>
                  <a:pt x="77" y="69"/>
                </a:cubicBezTo>
                <a:cubicBezTo>
                  <a:pt x="77" y="72"/>
                  <a:pt x="73" y="74"/>
                  <a:pt x="71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6"/>
                  <a:pt x="68" y="77"/>
                  <a:pt x="68" y="78"/>
                </a:cubicBezTo>
                <a:cubicBezTo>
                  <a:pt x="67" y="79"/>
                  <a:pt x="66" y="79"/>
                  <a:pt x="65" y="80"/>
                </a:cubicBezTo>
                <a:cubicBezTo>
                  <a:pt x="65" y="81"/>
                  <a:pt x="64" y="81"/>
                  <a:pt x="63" y="82"/>
                </a:cubicBezTo>
                <a:cubicBezTo>
                  <a:pt x="61" y="83"/>
                  <a:pt x="59" y="84"/>
                  <a:pt x="59" y="85"/>
                </a:cubicBezTo>
                <a:cubicBezTo>
                  <a:pt x="58" y="87"/>
                  <a:pt x="57" y="88"/>
                  <a:pt x="55" y="88"/>
                </a:cubicBezTo>
                <a:cubicBezTo>
                  <a:pt x="55" y="88"/>
                  <a:pt x="54" y="89"/>
                  <a:pt x="53" y="90"/>
                </a:cubicBezTo>
                <a:cubicBezTo>
                  <a:pt x="53" y="90"/>
                  <a:pt x="52" y="91"/>
                  <a:pt x="51" y="91"/>
                </a:cubicBezTo>
                <a:cubicBezTo>
                  <a:pt x="51" y="91"/>
                  <a:pt x="51" y="91"/>
                  <a:pt x="51" y="91"/>
                </a:cubicBezTo>
                <a:cubicBezTo>
                  <a:pt x="51" y="91"/>
                  <a:pt x="51" y="91"/>
                  <a:pt x="50" y="91"/>
                </a:cubicBezTo>
                <a:cubicBezTo>
                  <a:pt x="50" y="92"/>
                  <a:pt x="50" y="92"/>
                  <a:pt x="50" y="94"/>
                </a:cubicBezTo>
                <a:cubicBezTo>
                  <a:pt x="50" y="94"/>
                  <a:pt x="50" y="94"/>
                  <a:pt x="50" y="94"/>
                </a:cubicBezTo>
                <a:cubicBezTo>
                  <a:pt x="50" y="95"/>
                  <a:pt x="50" y="96"/>
                  <a:pt x="50" y="97"/>
                </a:cubicBezTo>
                <a:cubicBezTo>
                  <a:pt x="50" y="99"/>
                  <a:pt x="51" y="101"/>
                  <a:pt x="50" y="103"/>
                </a:cubicBezTo>
                <a:cubicBezTo>
                  <a:pt x="49" y="106"/>
                  <a:pt x="49" y="108"/>
                  <a:pt x="49" y="111"/>
                </a:cubicBezTo>
                <a:cubicBezTo>
                  <a:pt x="49" y="113"/>
                  <a:pt x="49" y="113"/>
                  <a:pt x="49" y="113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46" y="112"/>
                  <a:pt x="46" y="113"/>
                  <a:pt x="46" y="115"/>
                </a:cubicBezTo>
                <a:cubicBezTo>
                  <a:pt x="46" y="116"/>
                  <a:pt x="45" y="117"/>
                  <a:pt x="44" y="117"/>
                </a:cubicBezTo>
                <a:cubicBezTo>
                  <a:pt x="43" y="117"/>
                  <a:pt x="42" y="118"/>
                  <a:pt x="42" y="118"/>
                </a:cubicBezTo>
                <a:cubicBezTo>
                  <a:pt x="42" y="121"/>
                  <a:pt x="41" y="121"/>
                  <a:pt x="40" y="121"/>
                </a:cubicBezTo>
                <a:close/>
                <a:moveTo>
                  <a:pt x="26" y="89"/>
                </a:moveTo>
                <a:cubicBezTo>
                  <a:pt x="26" y="91"/>
                  <a:pt x="26" y="91"/>
                  <a:pt x="26" y="91"/>
                </a:cubicBezTo>
                <a:cubicBezTo>
                  <a:pt x="26" y="93"/>
                  <a:pt x="27" y="95"/>
                  <a:pt x="28" y="98"/>
                </a:cubicBezTo>
                <a:cubicBezTo>
                  <a:pt x="29" y="99"/>
                  <a:pt x="30" y="101"/>
                  <a:pt x="30" y="103"/>
                </a:cubicBezTo>
                <a:cubicBezTo>
                  <a:pt x="30" y="103"/>
                  <a:pt x="31" y="104"/>
                  <a:pt x="31" y="105"/>
                </a:cubicBezTo>
                <a:cubicBezTo>
                  <a:pt x="32" y="105"/>
                  <a:pt x="33" y="106"/>
                  <a:pt x="33" y="107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6" y="116"/>
                  <a:pt x="39" y="119"/>
                  <a:pt x="40" y="119"/>
                </a:cubicBezTo>
                <a:cubicBezTo>
                  <a:pt x="40" y="119"/>
                  <a:pt x="40" y="119"/>
                  <a:pt x="40" y="118"/>
                </a:cubicBezTo>
                <a:cubicBezTo>
                  <a:pt x="40" y="116"/>
                  <a:pt x="42" y="116"/>
                  <a:pt x="43" y="115"/>
                </a:cubicBezTo>
                <a:cubicBezTo>
                  <a:pt x="43" y="115"/>
                  <a:pt x="44" y="115"/>
                  <a:pt x="44" y="115"/>
                </a:cubicBezTo>
                <a:cubicBezTo>
                  <a:pt x="44" y="112"/>
                  <a:pt x="45" y="111"/>
                  <a:pt x="47" y="110"/>
                </a:cubicBezTo>
                <a:cubicBezTo>
                  <a:pt x="47" y="107"/>
                  <a:pt x="47" y="105"/>
                  <a:pt x="48" y="102"/>
                </a:cubicBezTo>
                <a:cubicBezTo>
                  <a:pt x="49" y="101"/>
                  <a:pt x="48" y="99"/>
                  <a:pt x="48" y="97"/>
                </a:cubicBezTo>
                <a:cubicBezTo>
                  <a:pt x="48" y="96"/>
                  <a:pt x="48" y="95"/>
                  <a:pt x="48" y="94"/>
                </a:cubicBezTo>
                <a:cubicBezTo>
                  <a:pt x="48" y="94"/>
                  <a:pt x="48" y="94"/>
                  <a:pt x="48" y="94"/>
                </a:cubicBezTo>
                <a:cubicBezTo>
                  <a:pt x="48" y="92"/>
                  <a:pt x="48" y="91"/>
                  <a:pt x="49" y="89"/>
                </a:cubicBezTo>
                <a:cubicBezTo>
                  <a:pt x="49" y="89"/>
                  <a:pt x="50" y="89"/>
                  <a:pt x="51" y="89"/>
                </a:cubicBezTo>
                <a:cubicBezTo>
                  <a:pt x="51" y="89"/>
                  <a:pt x="51" y="89"/>
                  <a:pt x="51" y="89"/>
                </a:cubicBezTo>
                <a:cubicBezTo>
                  <a:pt x="52" y="87"/>
                  <a:pt x="54" y="87"/>
                  <a:pt x="55" y="86"/>
                </a:cubicBezTo>
                <a:cubicBezTo>
                  <a:pt x="56" y="86"/>
                  <a:pt x="56" y="86"/>
                  <a:pt x="57" y="85"/>
                </a:cubicBezTo>
                <a:cubicBezTo>
                  <a:pt x="58" y="83"/>
                  <a:pt x="60" y="81"/>
                  <a:pt x="62" y="80"/>
                </a:cubicBezTo>
                <a:cubicBezTo>
                  <a:pt x="63" y="79"/>
                  <a:pt x="64" y="79"/>
                  <a:pt x="64" y="79"/>
                </a:cubicBezTo>
                <a:cubicBezTo>
                  <a:pt x="65" y="78"/>
                  <a:pt x="65" y="77"/>
                  <a:pt x="66" y="77"/>
                </a:cubicBezTo>
                <a:cubicBezTo>
                  <a:pt x="67" y="75"/>
                  <a:pt x="68" y="74"/>
                  <a:pt x="69" y="74"/>
                </a:cubicBezTo>
                <a:cubicBezTo>
                  <a:pt x="70" y="73"/>
                  <a:pt x="70" y="73"/>
                  <a:pt x="70" y="73"/>
                </a:cubicBezTo>
                <a:cubicBezTo>
                  <a:pt x="72" y="72"/>
                  <a:pt x="75" y="70"/>
                  <a:pt x="75" y="69"/>
                </a:cubicBezTo>
                <a:cubicBezTo>
                  <a:pt x="75" y="66"/>
                  <a:pt x="77" y="65"/>
                  <a:pt x="78" y="65"/>
                </a:cubicBezTo>
                <a:cubicBezTo>
                  <a:pt x="78" y="64"/>
                  <a:pt x="79" y="64"/>
                  <a:pt x="80" y="63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58"/>
                  <a:pt x="81" y="57"/>
                  <a:pt x="81" y="56"/>
                </a:cubicBezTo>
                <a:cubicBezTo>
                  <a:pt x="81" y="56"/>
                  <a:pt x="81" y="55"/>
                  <a:pt x="80" y="54"/>
                </a:cubicBezTo>
                <a:cubicBezTo>
                  <a:pt x="80" y="53"/>
                  <a:pt x="79" y="51"/>
                  <a:pt x="80" y="50"/>
                </a:cubicBezTo>
                <a:cubicBezTo>
                  <a:pt x="80" y="50"/>
                  <a:pt x="80" y="49"/>
                  <a:pt x="81" y="49"/>
                </a:cubicBezTo>
                <a:cubicBezTo>
                  <a:pt x="80" y="48"/>
                  <a:pt x="79" y="47"/>
                  <a:pt x="80" y="46"/>
                </a:cubicBezTo>
                <a:cubicBezTo>
                  <a:pt x="80" y="46"/>
                  <a:pt x="79" y="46"/>
                  <a:pt x="79" y="46"/>
                </a:cubicBezTo>
                <a:cubicBezTo>
                  <a:pt x="78" y="46"/>
                  <a:pt x="77" y="46"/>
                  <a:pt x="77" y="46"/>
                </a:cubicBezTo>
                <a:cubicBezTo>
                  <a:pt x="72" y="46"/>
                  <a:pt x="68" y="45"/>
                  <a:pt x="65" y="42"/>
                </a:cubicBezTo>
                <a:cubicBezTo>
                  <a:pt x="65" y="42"/>
                  <a:pt x="64" y="42"/>
                  <a:pt x="62" y="42"/>
                </a:cubicBezTo>
                <a:cubicBezTo>
                  <a:pt x="61" y="42"/>
                  <a:pt x="60" y="42"/>
                  <a:pt x="60" y="42"/>
                </a:cubicBezTo>
                <a:cubicBezTo>
                  <a:pt x="58" y="41"/>
                  <a:pt x="56" y="40"/>
                  <a:pt x="55" y="39"/>
                </a:cubicBezTo>
                <a:cubicBezTo>
                  <a:pt x="54" y="39"/>
                  <a:pt x="53" y="38"/>
                  <a:pt x="53" y="38"/>
                </a:cubicBezTo>
                <a:cubicBezTo>
                  <a:pt x="52" y="37"/>
                  <a:pt x="52" y="37"/>
                  <a:pt x="51" y="37"/>
                </a:cubicBezTo>
                <a:cubicBezTo>
                  <a:pt x="50" y="36"/>
                  <a:pt x="48" y="35"/>
                  <a:pt x="48" y="33"/>
                </a:cubicBezTo>
                <a:cubicBezTo>
                  <a:pt x="49" y="31"/>
                  <a:pt x="50" y="29"/>
                  <a:pt x="51" y="28"/>
                </a:cubicBezTo>
                <a:cubicBezTo>
                  <a:pt x="50" y="28"/>
                  <a:pt x="50" y="28"/>
                  <a:pt x="49" y="27"/>
                </a:cubicBezTo>
                <a:cubicBezTo>
                  <a:pt x="44" y="25"/>
                  <a:pt x="44" y="25"/>
                  <a:pt x="44" y="25"/>
                </a:cubicBezTo>
                <a:cubicBezTo>
                  <a:pt x="43" y="23"/>
                  <a:pt x="41" y="17"/>
                  <a:pt x="43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7"/>
                  <a:pt x="45" y="17"/>
                  <a:pt x="45" y="17"/>
                </a:cubicBezTo>
                <a:cubicBezTo>
                  <a:pt x="45" y="17"/>
                  <a:pt x="46" y="17"/>
                  <a:pt x="46" y="17"/>
                </a:cubicBezTo>
                <a:cubicBezTo>
                  <a:pt x="46" y="16"/>
                  <a:pt x="45" y="15"/>
                  <a:pt x="45" y="14"/>
                </a:cubicBezTo>
                <a:cubicBezTo>
                  <a:pt x="44" y="12"/>
                  <a:pt x="43" y="11"/>
                  <a:pt x="44" y="10"/>
                </a:cubicBezTo>
                <a:cubicBezTo>
                  <a:pt x="44" y="10"/>
                  <a:pt x="44" y="10"/>
                  <a:pt x="45" y="10"/>
                </a:cubicBezTo>
                <a:cubicBezTo>
                  <a:pt x="47" y="9"/>
                  <a:pt x="48" y="7"/>
                  <a:pt x="49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4"/>
                  <a:pt x="48" y="4"/>
                  <a:pt x="48" y="4"/>
                </a:cubicBezTo>
                <a:cubicBezTo>
                  <a:pt x="48" y="3"/>
                  <a:pt x="47" y="2"/>
                  <a:pt x="46" y="2"/>
                </a:cubicBezTo>
                <a:cubicBezTo>
                  <a:pt x="45" y="2"/>
                  <a:pt x="44" y="3"/>
                  <a:pt x="43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0" y="5"/>
                  <a:pt x="38" y="6"/>
                </a:cubicBezTo>
                <a:cubicBezTo>
                  <a:pt x="37" y="7"/>
                  <a:pt x="36" y="7"/>
                  <a:pt x="35" y="8"/>
                </a:cubicBezTo>
                <a:cubicBezTo>
                  <a:pt x="33" y="9"/>
                  <a:pt x="31" y="8"/>
                  <a:pt x="29" y="8"/>
                </a:cubicBezTo>
                <a:cubicBezTo>
                  <a:pt x="28" y="8"/>
                  <a:pt x="27" y="7"/>
                  <a:pt x="26" y="8"/>
                </a:cubicBezTo>
                <a:cubicBezTo>
                  <a:pt x="25" y="8"/>
                  <a:pt x="25" y="8"/>
                  <a:pt x="25" y="8"/>
                </a:cubicBezTo>
                <a:cubicBezTo>
                  <a:pt x="25" y="8"/>
                  <a:pt x="26" y="10"/>
                  <a:pt x="27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7" y="11"/>
                  <a:pt x="27" y="11"/>
                  <a:pt x="27" y="11"/>
                </a:cubicBezTo>
                <a:cubicBezTo>
                  <a:pt x="26" y="13"/>
                  <a:pt x="27" y="15"/>
                  <a:pt x="29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30" y="17"/>
                  <a:pt x="31" y="17"/>
                  <a:pt x="31" y="18"/>
                </a:cubicBezTo>
                <a:cubicBezTo>
                  <a:pt x="32" y="18"/>
                  <a:pt x="32" y="18"/>
                  <a:pt x="32" y="19"/>
                </a:cubicBezTo>
                <a:cubicBezTo>
                  <a:pt x="32" y="20"/>
                  <a:pt x="31" y="20"/>
                  <a:pt x="30" y="21"/>
                </a:cubicBezTo>
                <a:cubicBezTo>
                  <a:pt x="29" y="21"/>
                  <a:pt x="29" y="21"/>
                  <a:pt x="29" y="21"/>
                </a:cubicBezTo>
                <a:cubicBezTo>
                  <a:pt x="28" y="21"/>
                  <a:pt x="28" y="22"/>
                  <a:pt x="28" y="22"/>
                </a:cubicBezTo>
                <a:cubicBezTo>
                  <a:pt x="29" y="22"/>
                  <a:pt x="29" y="23"/>
                  <a:pt x="28" y="23"/>
                </a:cubicBezTo>
                <a:cubicBezTo>
                  <a:pt x="29" y="23"/>
                  <a:pt x="29" y="23"/>
                  <a:pt x="29" y="24"/>
                </a:cubicBezTo>
                <a:cubicBezTo>
                  <a:pt x="31" y="25"/>
                  <a:pt x="31" y="25"/>
                  <a:pt x="3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8" y="26"/>
                  <a:pt x="25" y="29"/>
                  <a:pt x="23" y="31"/>
                </a:cubicBezTo>
                <a:cubicBezTo>
                  <a:pt x="20" y="36"/>
                  <a:pt x="16" y="40"/>
                  <a:pt x="13" y="40"/>
                </a:cubicBezTo>
                <a:cubicBezTo>
                  <a:pt x="13" y="40"/>
                  <a:pt x="12" y="40"/>
                  <a:pt x="11" y="39"/>
                </a:cubicBezTo>
                <a:cubicBezTo>
                  <a:pt x="9" y="42"/>
                  <a:pt x="9" y="43"/>
                  <a:pt x="9" y="43"/>
                </a:cubicBezTo>
                <a:cubicBezTo>
                  <a:pt x="10" y="44"/>
                  <a:pt x="11" y="44"/>
                  <a:pt x="11" y="45"/>
                </a:cubicBezTo>
                <a:cubicBezTo>
                  <a:pt x="11" y="45"/>
                  <a:pt x="11" y="46"/>
                  <a:pt x="11" y="46"/>
                </a:cubicBezTo>
                <a:cubicBezTo>
                  <a:pt x="11" y="46"/>
                  <a:pt x="11" y="46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2" y="47"/>
                  <a:pt x="13" y="47"/>
                  <a:pt x="13" y="48"/>
                </a:cubicBezTo>
                <a:cubicBezTo>
                  <a:pt x="13" y="49"/>
                  <a:pt x="13" y="49"/>
                  <a:pt x="14" y="49"/>
                </a:cubicBezTo>
                <a:cubicBezTo>
                  <a:pt x="15" y="52"/>
                  <a:pt x="15" y="53"/>
                  <a:pt x="15" y="54"/>
                </a:cubicBezTo>
                <a:cubicBezTo>
                  <a:pt x="14" y="55"/>
                  <a:pt x="14" y="55"/>
                  <a:pt x="13" y="55"/>
                </a:cubicBezTo>
                <a:cubicBezTo>
                  <a:pt x="12" y="55"/>
                  <a:pt x="12" y="55"/>
                  <a:pt x="11" y="55"/>
                </a:cubicBezTo>
                <a:cubicBezTo>
                  <a:pt x="11" y="55"/>
                  <a:pt x="11" y="55"/>
                  <a:pt x="11" y="55"/>
                </a:cubicBezTo>
                <a:cubicBezTo>
                  <a:pt x="9" y="55"/>
                  <a:pt x="8" y="55"/>
                  <a:pt x="6" y="55"/>
                </a:cubicBezTo>
                <a:cubicBezTo>
                  <a:pt x="6" y="56"/>
                  <a:pt x="4" y="57"/>
                  <a:pt x="3" y="57"/>
                </a:cubicBezTo>
                <a:cubicBezTo>
                  <a:pt x="6" y="59"/>
                  <a:pt x="7" y="60"/>
                  <a:pt x="10" y="58"/>
                </a:cubicBezTo>
                <a:cubicBezTo>
                  <a:pt x="12" y="57"/>
                  <a:pt x="12" y="57"/>
                  <a:pt x="12" y="57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3"/>
                  <a:pt x="9" y="63"/>
                  <a:pt x="7" y="63"/>
                </a:cubicBezTo>
                <a:cubicBezTo>
                  <a:pt x="8" y="66"/>
                  <a:pt x="11" y="68"/>
                  <a:pt x="14" y="68"/>
                </a:cubicBezTo>
                <a:cubicBezTo>
                  <a:pt x="15" y="67"/>
                  <a:pt x="16" y="66"/>
                  <a:pt x="16" y="64"/>
                </a:cubicBezTo>
                <a:cubicBezTo>
                  <a:pt x="17" y="63"/>
                  <a:pt x="17" y="61"/>
                  <a:pt x="19" y="61"/>
                </a:cubicBezTo>
                <a:cubicBezTo>
                  <a:pt x="20" y="61"/>
                  <a:pt x="20" y="61"/>
                  <a:pt x="21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1" y="63"/>
                  <a:pt x="21" y="63"/>
                  <a:pt x="21" y="63"/>
                </a:cubicBezTo>
                <a:cubicBezTo>
                  <a:pt x="20" y="64"/>
                  <a:pt x="20" y="71"/>
                  <a:pt x="21" y="79"/>
                </a:cubicBezTo>
                <a:cubicBezTo>
                  <a:pt x="23" y="87"/>
                  <a:pt x="24" y="89"/>
                  <a:pt x="25" y="90"/>
                </a:cubicBezTo>
                <a:lnTo>
                  <a:pt x="26" y="89"/>
                </a:lnTo>
                <a:close/>
                <a:moveTo>
                  <a:pt x="82" y="61"/>
                </a:moveTo>
                <a:cubicBezTo>
                  <a:pt x="81" y="63"/>
                  <a:pt x="81" y="63"/>
                  <a:pt x="81" y="63"/>
                </a:cubicBezTo>
                <a:cubicBezTo>
                  <a:pt x="81" y="64"/>
                  <a:pt x="82" y="64"/>
                  <a:pt x="82" y="64"/>
                </a:cubicBezTo>
                <a:cubicBezTo>
                  <a:pt x="82" y="64"/>
                  <a:pt x="82" y="64"/>
                  <a:pt x="82" y="64"/>
                </a:cubicBezTo>
                <a:cubicBezTo>
                  <a:pt x="82" y="63"/>
                  <a:pt x="82" y="63"/>
                  <a:pt x="82" y="63"/>
                </a:cubicBezTo>
                <a:cubicBezTo>
                  <a:pt x="82" y="63"/>
                  <a:pt x="82" y="63"/>
                  <a:pt x="82" y="63"/>
                </a:cubicBezTo>
                <a:cubicBezTo>
                  <a:pt x="82" y="62"/>
                  <a:pt x="82" y="62"/>
                  <a:pt x="82" y="61"/>
                </a:cubicBezTo>
                <a:close/>
                <a:moveTo>
                  <a:pt x="97" y="53"/>
                </a:moveTo>
                <a:cubicBezTo>
                  <a:pt x="97" y="56"/>
                  <a:pt x="97" y="56"/>
                  <a:pt x="97" y="56"/>
                </a:cubicBezTo>
                <a:cubicBezTo>
                  <a:pt x="98" y="58"/>
                  <a:pt x="98" y="59"/>
                  <a:pt x="99" y="61"/>
                </a:cubicBezTo>
                <a:cubicBezTo>
                  <a:pt x="99" y="63"/>
                  <a:pt x="99" y="63"/>
                  <a:pt x="99" y="63"/>
                </a:cubicBezTo>
                <a:cubicBezTo>
                  <a:pt x="99" y="62"/>
                  <a:pt x="99" y="61"/>
                  <a:pt x="99" y="60"/>
                </a:cubicBezTo>
                <a:cubicBezTo>
                  <a:pt x="99" y="58"/>
                  <a:pt x="99" y="56"/>
                  <a:pt x="101" y="55"/>
                </a:cubicBezTo>
                <a:cubicBezTo>
                  <a:pt x="104" y="55"/>
                  <a:pt x="107" y="49"/>
                  <a:pt x="108" y="45"/>
                </a:cubicBezTo>
                <a:cubicBezTo>
                  <a:pt x="108" y="43"/>
                  <a:pt x="112" y="41"/>
                  <a:pt x="114" y="41"/>
                </a:cubicBezTo>
                <a:cubicBezTo>
                  <a:pt x="114" y="41"/>
                  <a:pt x="116" y="39"/>
                  <a:pt x="116" y="38"/>
                </a:cubicBezTo>
                <a:cubicBezTo>
                  <a:pt x="116" y="38"/>
                  <a:pt x="116" y="38"/>
                  <a:pt x="115" y="38"/>
                </a:cubicBezTo>
                <a:cubicBezTo>
                  <a:pt x="114" y="37"/>
                  <a:pt x="113" y="37"/>
                  <a:pt x="112" y="36"/>
                </a:cubicBezTo>
                <a:cubicBezTo>
                  <a:pt x="112" y="36"/>
                  <a:pt x="112" y="36"/>
                  <a:pt x="112" y="34"/>
                </a:cubicBezTo>
                <a:cubicBezTo>
                  <a:pt x="111" y="34"/>
                  <a:pt x="111" y="33"/>
                  <a:pt x="111" y="33"/>
                </a:cubicBezTo>
                <a:cubicBezTo>
                  <a:pt x="110" y="33"/>
                  <a:pt x="109" y="34"/>
                  <a:pt x="108" y="34"/>
                </a:cubicBezTo>
                <a:cubicBezTo>
                  <a:pt x="106" y="34"/>
                  <a:pt x="105" y="34"/>
                  <a:pt x="104" y="35"/>
                </a:cubicBezTo>
                <a:cubicBezTo>
                  <a:pt x="103" y="36"/>
                  <a:pt x="102" y="37"/>
                  <a:pt x="100" y="37"/>
                </a:cubicBezTo>
                <a:cubicBezTo>
                  <a:pt x="99" y="38"/>
                  <a:pt x="97" y="39"/>
                  <a:pt x="96" y="40"/>
                </a:cubicBezTo>
                <a:cubicBezTo>
                  <a:pt x="97" y="40"/>
                  <a:pt x="98" y="42"/>
                  <a:pt x="97" y="43"/>
                </a:cubicBezTo>
                <a:cubicBezTo>
                  <a:pt x="97" y="43"/>
                  <a:pt x="97" y="44"/>
                  <a:pt x="96" y="44"/>
                </a:cubicBezTo>
                <a:cubicBezTo>
                  <a:pt x="89" y="44"/>
                  <a:pt x="89" y="44"/>
                  <a:pt x="89" y="44"/>
                </a:cubicBezTo>
                <a:cubicBezTo>
                  <a:pt x="89" y="44"/>
                  <a:pt x="88" y="45"/>
                  <a:pt x="87" y="45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9"/>
                  <a:pt x="90" y="49"/>
                  <a:pt x="94" y="50"/>
                </a:cubicBezTo>
                <a:cubicBezTo>
                  <a:pt x="95" y="50"/>
                  <a:pt x="96" y="50"/>
                  <a:pt x="97" y="50"/>
                </a:cubicBezTo>
                <a:cubicBezTo>
                  <a:pt x="99" y="50"/>
                  <a:pt x="99" y="50"/>
                  <a:pt x="99" y="50"/>
                </a:cubicBezTo>
                <a:cubicBezTo>
                  <a:pt x="98" y="51"/>
                  <a:pt x="98" y="51"/>
                  <a:pt x="98" y="51"/>
                </a:cubicBezTo>
                <a:cubicBezTo>
                  <a:pt x="97" y="52"/>
                  <a:pt x="97" y="52"/>
                  <a:pt x="96" y="52"/>
                </a:cubicBezTo>
                <a:cubicBezTo>
                  <a:pt x="95" y="54"/>
                  <a:pt x="93" y="56"/>
                  <a:pt x="93" y="57"/>
                </a:cubicBezTo>
                <a:cubicBezTo>
                  <a:pt x="93" y="57"/>
                  <a:pt x="94" y="58"/>
                  <a:pt x="94" y="58"/>
                </a:cubicBezTo>
                <a:cubicBezTo>
                  <a:pt x="94" y="58"/>
                  <a:pt x="94" y="58"/>
                  <a:pt x="95" y="58"/>
                </a:cubicBezTo>
                <a:cubicBezTo>
                  <a:pt x="95" y="57"/>
                  <a:pt x="95" y="57"/>
                  <a:pt x="95" y="56"/>
                </a:cubicBezTo>
                <a:lnTo>
                  <a:pt x="97" y="53"/>
                </a:lnTo>
                <a:close/>
                <a:moveTo>
                  <a:pt x="82" y="43"/>
                </a:moveTo>
                <a:cubicBezTo>
                  <a:pt x="83" y="44"/>
                  <a:pt x="83" y="44"/>
                  <a:pt x="83" y="44"/>
                </a:cubicBezTo>
                <a:cubicBezTo>
                  <a:pt x="83" y="44"/>
                  <a:pt x="83" y="44"/>
                  <a:pt x="83" y="44"/>
                </a:cubicBezTo>
                <a:cubicBezTo>
                  <a:pt x="83" y="44"/>
                  <a:pt x="83" y="44"/>
                  <a:pt x="83" y="44"/>
                </a:cubicBezTo>
                <a:cubicBezTo>
                  <a:pt x="83" y="44"/>
                  <a:pt x="83" y="44"/>
                  <a:pt x="83" y="44"/>
                </a:cubicBezTo>
                <a:cubicBezTo>
                  <a:pt x="83" y="44"/>
                  <a:pt x="83" y="43"/>
                  <a:pt x="83" y="43"/>
                </a:cubicBezTo>
                <a:cubicBezTo>
                  <a:pt x="82" y="43"/>
                  <a:pt x="82" y="42"/>
                  <a:pt x="83" y="41"/>
                </a:cubicBezTo>
                <a:cubicBezTo>
                  <a:pt x="82" y="40"/>
                  <a:pt x="82" y="40"/>
                  <a:pt x="82" y="39"/>
                </a:cubicBezTo>
                <a:cubicBezTo>
                  <a:pt x="82" y="39"/>
                  <a:pt x="82" y="39"/>
                  <a:pt x="82" y="39"/>
                </a:cubicBezTo>
                <a:cubicBezTo>
                  <a:pt x="81" y="40"/>
                  <a:pt x="81" y="41"/>
                  <a:pt x="81" y="42"/>
                </a:cubicBezTo>
                <a:cubicBezTo>
                  <a:pt x="81" y="42"/>
                  <a:pt x="81" y="43"/>
                  <a:pt x="81" y="44"/>
                </a:cubicBezTo>
                <a:cubicBezTo>
                  <a:pt x="81" y="44"/>
                  <a:pt x="81" y="44"/>
                  <a:pt x="81" y="44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6" name="Freeform 678"/>
          <p:cNvSpPr>
            <a:spLocks/>
          </p:cNvSpPr>
          <p:nvPr/>
        </p:nvSpPr>
        <p:spPr bwMode="auto">
          <a:xfrm>
            <a:off x="7559487" y="3403955"/>
            <a:ext cx="699423" cy="329400"/>
          </a:xfrm>
          <a:custGeom>
            <a:avLst/>
            <a:gdLst>
              <a:gd name="T0" fmla="*/ 0 w 125"/>
              <a:gd name="T1" fmla="*/ 21 h 62"/>
              <a:gd name="T2" fmla="*/ 6 w 125"/>
              <a:gd name="T3" fmla="*/ 27 h 62"/>
              <a:gd name="T4" fmla="*/ 12 w 125"/>
              <a:gd name="T5" fmla="*/ 34 h 62"/>
              <a:gd name="T6" fmla="*/ 12 w 125"/>
              <a:gd name="T7" fmla="*/ 42 h 62"/>
              <a:gd name="T8" fmla="*/ 22 w 125"/>
              <a:gd name="T9" fmla="*/ 44 h 62"/>
              <a:gd name="T10" fmla="*/ 31 w 125"/>
              <a:gd name="T11" fmla="*/ 49 h 62"/>
              <a:gd name="T12" fmla="*/ 37 w 125"/>
              <a:gd name="T13" fmla="*/ 56 h 62"/>
              <a:gd name="T14" fmla="*/ 50 w 125"/>
              <a:gd name="T15" fmla="*/ 56 h 62"/>
              <a:gd name="T16" fmla="*/ 58 w 125"/>
              <a:gd name="T17" fmla="*/ 59 h 62"/>
              <a:gd name="T18" fmla="*/ 68 w 125"/>
              <a:gd name="T19" fmla="*/ 62 h 62"/>
              <a:gd name="T20" fmla="*/ 78 w 125"/>
              <a:gd name="T21" fmla="*/ 58 h 62"/>
              <a:gd name="T22" fmla="*/ 88 w 125"/>
              <a:gd name="T23" fmla="*/ 57 h 62"/>
              <a:gd name="T24" fmla="*/ 95 w 125"/>
              <a:gd name="T25" fmla="*/ 50 h 62"/>
              <a:gd name="T26" fmla="*/ 97 w 125"/>
              <a:gd name="T27" fmla="*/ 43 h 62"/>
              <a:gd name="T28" fmla="*/ 101 w 125"/>
              <a:gd name="T29" fmla="*/ 45 h 62"/>
              <a:gd name="T30" fmla="*/ 106 w 125"/>
              <a:gd name="T31" fmla="*/ 41 h 62"/>
              <a:gd name="T32" fmla="*/ 110 w 125"/>
              <a:gd name="T33" fmla="*/ 40 h 62"/>
              <a:gd name="T34" fmla="*/ 114 w 125"/>
              <a:gd name="T35" fmla="*/ 35 h 62"/>
              <a:gd name="T36" fmla="*/ 125 w 125"/>
              <a:gd name="T37" fmla="*/ 34 h 62"/>
              <a:gd name="T38" fmla="*/ 123 w 125"/>
              <a:gd name="T39" fmla="*/ 31 h 62"/>
              <a:gd name="T40" fmla="*/ 120 w 125"/>
              <a:gd name="T41" fmla="*/ 27 h 62"/>
              <a:gd name="T42" fmla="*/ 113 w 125"/>
              <a:gd name="T43" fmla="*/ 29 h 62"/>
              <a:gd name="T44" fmla="*/ 109 w 125"/>
              <a:gd name="T45" fmla="*/ 23 h 62"/>
              <a:gd name="T46" fmla="*/ 113 w 125"/>
              <a:gd name="T47" fmla="*/ 15 h 62"/>
              <a:gd name="T48" fmla="*/ 105 w 125"/>
              <a:gd name="T49" fmla="*/ 13 h 62"/>
              <a:gd name="T50" fmla="*/ 98 w 125"/>
              <a:gd name="T51" fmla="*/ 18 h 62"/>
              <a:gd name="T52" fmla="*/ 82 w 125"/>
              <a:gd name="T53" fmla="*/ 18 h 62"/>
              <a:gd name="T54" fmla="*/ 67 w 125"/>
              <a:gd name="T55" fmla="*/ 11 h 62"/>
              <a:gd name="T56" fmla="*/ 58 w 125"/>
              <a:gd name="T57" fmla="*/ 11 h 62"/>
              <a:gd name="T58" fmla="*/ 54 w 125"/>
              <a:gd name="T59" fmla="*/ 5 h 62"/>
              <a:gd name="T60" fmla="*/ 45 w 125"/>
              <a:gd name="T61" fmla="*/ 1 h 62"/>
              <a:gd name="T62" fmla="*/ 41 w 125"/>
              <a:gd name="T63" fmla="*/ 9 h 62"/>
              <a:gd name="T64" fmla="*/ 30 w 125"/>
              <a:gd name="T65" fmla="*/ 14 h 62"/>
              <a:gd name="T66" fmla="*/ 25 w 125"/>
              <a:gd name="T67" fmla="*/ 12 h 62"/>
              <a:gd name="T68" fmla="*/ 16 w 125"/>
              <a:gd name="T69" fmla="*/ 11 h 62"/>
              <a:gd name="T70" fmla="*/ 0 w 125"/>
              <a:gd name="T71" fmla="*/ 2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5" h="62">
                <a:moveTo>
                  <a:pt x="0" y="21"/>
                </a:moveTo>
                <a:cubicBezTo>
                  <a:pt x="1" y="23"/>
                  <a:pt x="3" y="27"/>
                  <a:pt x="6" y="27"/>
                </a:cubicBezTo>
                <a:cubicBezTo>
                  <a:pt x="11" y="28"/>
                  <a:pt x="10" y="30"/>
                  <a:pt x="12" y="34"/>
                </a:cubicBezTo>
                <a:cubicBezTo>
                  <a:pt x="12" y="35"/>
                  <a:pt x="12" y="42"/>
                  <a:pt x="12" y="42"/>
                </a:cubicBezTo>
                <a:cubicBezTo>
                  <a:pt x="15" y="43"/>
                  <a:pt x="19" y="43"/>
                  <a:pt x="22" y="44"/>
                </a:cubicBezTo>
                <a:cubicBezTo>
                  <a:pt x="24" y="45"/>
                  <a:pt x="29" y="46"/>
                  <a:pt x="31" y="49"/>
                </a:cubicBezTo>
                <a:cubicBezTo>
                  <a:pt x="32" y="50"/>
                  <a:pt x="35" y="56"/>
                  <a:pt x="37" y="56"/>
                </a:cubicBezTo>
                <a:cubicBezTo>
                  <a:pt x="41" y="56"/>
                  <a:pt x="46" y="56"/>
                  <a:pt x="50" y="56"/>
                </a:cubicBezTo>
                <a:cubicBezTo>
                  <a:pt x="53" y="55"/>
                  <a:pt x="55" y="58"/>
                  <a:pt x="58" y="59"/>
                </a:cubicBezTo>
                <a:cubicBezTo>
                  <a:pt x="60" y="60"/>
                  <a:pt x="66" y="62"/>
                  <a:pt x="68" y="62"/>
                </a:cubicBezTo>
                <a:cubicBezTo>
                  <a:pt x="71" y="60"/>
                  <a:pt x="75" y="58"/>
                  <a:pt x="78" y="58"/>
                </a:cubicBezTo>
                <a:cubicBezTo>
                  <a:pt x="82" y="57"/>
                  <a:pt x="85" y="58"/>
                  <a:pt x="88" y="57"/>
                </a:cubicBezTo>
                <a:cubicBezTo>
                  <a:pt x="89" y="56"/>
                  <a:pt x="96" y="51"/>
                  <a:pt x="95" y="50"/>
                </a:cubicBezTo>
                <a:cubicBezTo>
                  <a:pt x="94" y="48"/>
                  <a:pt x="93" y="44"/>
                  <a:pt x="97" y="43"/>
                </a:cubicBezTo>
                <a:cubicBezTo>
                  <a:pt x="98" y="43"/>
                  <a:pt x="100" y="45"/>
                  <a:pt x="101" y="45"/>
                </a:cubicBezTo>
                <a:cubicBezTo>
                  <a:pt x="103" y="45"/>
                  <a:pt x="105" y="42"/>
                  <a:pt x="106" y="41"/>
                </a:cubicBezTo>
                <a:cubicBezTo>
                  <a:pt x="107" y="40"/>
                  <a:pt x="109" y="40"/>
                  <a:pt x="110" y="40"/>
                </a:cubicBezTo>
                <a:cubicBezTo>
                  <a:pt x="111" y="39"/>
                  <a:pt x="113" y="37"/>
                  <a:pt x="114" y="35"/>
                </a:cubicBezTo>
                <a:cubicBezTo>
                  <a:pt x="116" y="33"/>
                  <a:pt x="122" y="34"/>
                  <a:pt x="125" y="34"/>
                </a:cubicBezTo>
                <a:cubicBezTo>
                  <a:pt x="124" y="33"/>
                  <a:pt x="124" y="32"/>
                  <a:pt x="123" y="31"/>
                </a:cubicBezTo>
                <a:cubicBezTo>
                  <a:pt x="123" y="29"/>
                  <a:pt x="121" y="28"/>
                  <a:pt x="120" y="27"/>
                </a:cubicBezTo>
                <a:cubicBezTo>
                  <a:pt x="119" y="26"/>
                  <a:pt x="115" y="29"/>
                  <a:pt x="113" y="29"/>
                </a:cubicBezTo>
                <a:cubicBezTo>
                  <a:pt x="109" y="28"/>
                  <a:pt x="109" y="27"/>
                  <a:pt x="109" y="23"/>
                </a:cubicBezTo>
                <a:cubicBezTo>
                  <a:pt x="110" y="20"/>
                  <a:pt x="111" y="18"/>
                  <a:pt x="113" y="15"/>
                </a:cubicBezTo>
                <a:cubicBezTo>
                  <a:pt x="110" y="16"/>
                  <a:pt x="106" y="13"/>
                  <a:pt x="105" y="13"/>
                </a:cubicBezTo>
                <a:cubicBezTo>
                  <a:pt x="103" y="15"/>
                  <a:pt x="101" y="17"/>
                  <a:pt x="98" y="18"/>
                </a:cubicBezTo>
                <a:cubicBezTo>
                  <a:pt x="94" y="19"/>
                  <a:pt x="86" y="21"/>
                  <a:pt x="82" y="18"/>
                </a:cubicBezTo>
                <a:cubicBezTo>
                  <a:pt x="79" y="15"/>
                  <a:pt x="71" y="9"/>
                  <a:pt x="67" y="11"/>
                </a:cubicBezTo>
                <a:cubicBezTo>
                  <a:pt x="63" y="13"/>
                  <a:pt x="62" y="14"/>
                  <a:pt x="58" y="11"/>
                </a:cubicBezTo>
                <a:cubicBezTo>
                  <a:pt x="56" y="9"/>
                  <a:pt x="57" y="6"/>
                  <a:pt x="54" y="5"/>
                </a:cubicBezTo>
                <a:cubicBezTo>
                  <a:pt x="53" y="4"/>
                  <a:pt x="46" y="0"/>
                  <a:pt x="45" y="1"/>
                </a:cubicBezTo>
                <a:cubicBezTo>
                  <a:pt x="42" y="4"/>
                  <a:pt x="40" y="5"/>
                  <a:pt x="41" y="9"/>
                </a:cubicBezTo>
                <a:cubicBezTo>
                  <a:pt x="42" y="16"/>
                  <a:pt x="36" y="14"/>
                  <a:pt x="30" y="14"/>
                </a:cubicBezTo>
                <a:cubicBezTo>
                  <a:pt x="27" y="14"/>
                  <a:pt x="27" y="12"/>
                  <a:pt x="25" y="12"/>
                </a:cubicBezTo>
                <a:cubicBezTo>
                  <a:pt x="22" y="11"/>
                  <a:pt x="18" y="10"/>
                  <a:pt x="16" y="11"/>
                </a:cubicBezTo>
                <a:cubicBezTo>
                  <a:pt x="11" y="13"/>
                  <a:pt x="3" y="16"/>
                  <a:pt x="0" y="2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7" name="Freeform 679"/>
          <p:cNvSpPr>
            <a:spLocks noEditPoints="1"/>
          </p:cNvSpPr>
          <p:nvPr/>
        </p:nvSpPr>
        <p:spPr bwMode="auto">
          <a:xfrm>
            <a:off x="7552981" y="3403955"/>
            <a:ext cx="718942" cy="332478"/>
          </a:xfrm>
          <a:custGeom>
            <a:avLst/>
            <a:gdLst>
              <a:gd name="T0" fmla="*/ 59 w 128"/>
              <a:gd name="T1" fmla="*/ 60 h 63"/>
              <a:gd name="T2" fmla="*/ 38 w 128"/>
              <a:gd name="T3" fmla="*/ 57 h 63"/>
              <a:gd name="T4" fmla="*/ 31 w 128"/>
              <a:gd name="T5" fmla="*/ 49 h 63"/>
              <a:gd name="T6" fmla="*/ 17 w 128"/>
              <a:gd name="T7" fmla="*/ 44 h 63"/>
              <a:gd name="T8" fmla="*/ 12 w 128"/>
              <a:gd name="T9" fmla="*/ 35 h 63"/>
              <a:gd name="T10" fmla="*/ 0 w 128"/>
              <a:gd name="T11" fmla="*/ 21 h 63"/>
              <a:gd name="T12" fmla="*/ 16 w 128"/>
              <a:gd name="T13" fmla="*/ 10 h 63"/>
              <a:gd name="T14" fmla="*/ 29 w 128"/>
              <a:gd name="T15" fmla="*/ 12 h 63"/>
              <a:gd name="T16" fmla="*/ 37 w 128"/>
              <a:gd name="T17" fmla="*/ 14 h 63"/>
              <a:gd name="T18" fmla="*/ 44 w 128"/>
              <a:gd name="T19" fmla="*/ 2 h 63"/>
              <a:gd name="T20" fmla="*/ 54 w 128"/>
              <a:gd name="T21" fmla="*/ 3 h 63"/>
              <a:gd name="T22" fmla="*/ 60 w 128"/>
              <a:gd name="T23" fmla="*/ 10 h 63"/>
              <a:gd name="T24" fmla="*/ 84 w 128"/>
              <a:gd name="T25" fmla="*/ 17 h 63"/>
              <a:gd name="T26" fmla="*/ 99 w 128"/>
              <a:gd name="T27" fmla="*/ 17 h 63"/>
              <a:gd name="T28" fmla="*/ 109 w 128"/>
              <a:gd name="T29" fmla="*/ 13 h 63"/>
              <a:gd name="T30" fmla="*/ 114 w 128"/>
              <a:gd name="T31" fmla="*/ 15 h 63"/>
              <a:gd name="T32" fmla="*/ 114 w 128"/>
              <a:gd name="T33" fmla="*/ 28 h 63"/>
              <a:gd name="T34" fmla="*/ 122 w 128"/>
              <a:gd name="T35" fmla="*/ 26 h 63"/>
              <a:gd name="T36" fmla="*/ 126 w 128"/>
              <a:gd name="T37" fmla="*/ 33 h 63"/>
              <a:gd name="T38" fmla="*/ 125 w 128"/>
              <a:gd name="T39" fmla="*/ 35 h 63"/>
              <a:gd name="T40" fmla="*/ 116 w 128"/>
              <a:gd name="T41" fmla="*/ 36 h 63"/>
              <a:gd name="T42" fmla="*/ 109 w 128"/>
              <a:gd name="T43" fmla="*/ 41 h 63"/>
              <a:gd name="T44" fmla="*/ 103 w 128"/>
              <a:gd name="T45" fmla="*/ 46 h 63"/>
              <a:gd name="T46" fmla="*/ 98 w 128"/>
              <a:gd name="T47" fmla="*/ 44 h 63"/>
              <a:gd name="T48" fmla="*/ 97 w 128"/>
              <a:gd name="T49" fmla="*/ 50 h 63"/>
              <a:gd name="T50" fmla="*/ 85 w 128"/>
              <a:gd name="T51" fmla="*/ 59 h 63"/>
              <a:gd name="T52" fmla="*/ 72 w 128"/>
              <a:gd name="T53" fmla="*/ 61 h 63"/>
              <a:gd name="T54" fmla="*/ 51 w 128"/>
              <a:gd name="T55" fmla="*/ 55 h 63"/>
              <a:gd name="T56" fmla="*/ 62 w 128"/>
              <a:gd name="T57" fmla="*/ 59 h 63"/>
              <a:gd name="T58" fmla="*/ 72 w 128"/>
              <a:gd name="T59" fmla="*/ 59 h 63"/>
              <a:gd name="T60" fmla="*/ 88 w 128"/>
              <a:gd name="T61" fmla="*/ 56 h 63"/>
              <a:gd name="T62" fmla="*/ 97 w 128"/>
              <a:gd name="T63" fmla="*/ 42 h 63"/>
              <a:gd name="T64" fmla="*/ 105 w 128"/>
              <a:gd name="T65" fmla="*/ 42 h 63"/>
              <a:gd name="T66" fmla="*/ 110 w 128"/>
              <a:gd name="T67" fmla="*/ 39 h 63"/>
              <a:gd name="T68" fmla="*/ 121 w 128"/>
              <a:gd name="T69" fmla="*/ 33 h 63"/>
              <a:gd name="T70" fmla="*/ 123 w 128"/>
              <a:gd name="T71" fmla="*/ 31 h 63"/>
              <a:gd name="T72" fmla="*/ 119 w 128"/>
              <a:gd name="T73" fmla="*/ 28 h 63"/>
              <a:gd name="T74" fmla="*/ 109 w 128"/>
              <a:gd name="T75" fmla="*/ 23 h 63"/>
              <a:gd name="T76" fmla="*/ 107 w 128"/>
              <a:gd name="T77" fmla="*/ 14 h 63"/>
              <a:gd name="T78" fmla="*/ 99 w 128"/>
              <a:gd name="T79" fmla="*/ 19 h 63"/>
              <a:gd name="T80" fmla="*/ 68 w 128"/>
              <a:gd name="T81" fmla="*/ 12 h 63"/>
              <a:gd name="T82" fmla="*/ 56 w 128"/>
              <a:gd name="T83" fmla="*/ 8 h 63"/>
              <a:gd name="T84" fmla="*/ 47 w 128"/>
              <a:gd name="T85" fmla="*/ 2 h 63"/>
              <a:gd name="T86" fmla="*/ 42 w 128"/>
              <a:gd name="T87" fmla="*/ 14 h 63"/>
              <a:gd name="T88" fmla="*/ 31 w 128"/>
              <a:gd name="T89" fmla="*/ 15 h 63"/>
              <a:gd name="T90" fmla="*/ 23 w 128"/>
              <a:gd name="T91" fmla="*/ 12 h 63"/>
              <a:gd name="T92" fmla="*/ 7 w 128"/>
              <a:gd name="T93" fmla="*/ 26 h 63"/>
              <a:gd name="T94" fmla="*/ 14 w 128"/>
              <a:gd name="T95" fmla="*/ 39 h 63"/>
              <a:gd name="T96" fmla="*/ 23 w 128"/>
              <a:gd name="T97" fmla="*/ 43 h 63"/>
              <a:gd name="T98" fmla="*/ 33 w 128"/>
              <a:gd name="T99" fmla="*/ 4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28" h="63">
                <a:moveTo>
                  <a:pt x="68" y="63"/>
                </a:moveTo>
                <a:cubicBezTo>
                  <a:pt x="66" y="63"/>
                  <a:pt x="63" y="62"/>
                  <a:pt x="61" y="61"/>
                </a:cubicBezTo>
                <a:cubicBezTo>
                  <a:pt x="60" y="60"/>
                  <a:pt x="59" y="60"/>
                  <a:pt x="59" y="60"/>
                </a:cubicBezTo>
                <a:cubicBezTo>
                  <a:pt x="58" y="59"/>
                  <a:pt x="56" y="59"/>
                  <a:pt x="55" y="58"/>
                </a:cubicBezTo>
                <a:cubicBezTo>
                  <a:pt x="54" y="57"/>
                  <a:pt x="53" y="57"/>
                  <a:pt x="51" y="57"/>
                </a:cubicBezTo>
                <a:cubicBezTo>
                  <a:pt x="47" y="57"/>
                  <a:pt x="42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6" y="57"/>
                  <a:pt x="34" y="54"/>
                  <a:pt x="31" y="50"/>
                </a:cubicBezTo>
                <a:cubicBezTo>
                  <a:pt x="31" y="49"/>
                  <a:pt x="31" y="49"/>
                  <a:pt x="31" y="49"/>
                </a:cubicBezTo>
                <a:cubicBezTo>
                  <a:pt x="30" y="48"/>
                  <a:pt x="27" y="47"/>
                  <a:pt x="25" y="46"/>
                </a:cubicBezTo>
                <a:cubicBezTo>
                  <a:pt x="24" y="45"/>
                  <a:pt x="23" y="45"/>
                  <a:pt x="22" y="45"/>
                </a:cubicBezTo>
                <a:cubicBezTo>
                  <a:pt x="21" y="44"/>
                  <a:pt x="19" y="44"/>
                  <a:pt x="17" y="44"/>
                </a:cubicBezTo>
                <a:cubicBezTo>
                  <a:pt x="16" y="43"/>
                  <a:pt x="14" y="43"/>
                  <a:pt x="13" y="43"/>
                </a:cubicBezTo>
                <a:cubicBezTo>
                  <a:pt x="12" y="43"/>
                  <a:pt x="12" y="42"/>
                  <a:pt x="12" y="39"/>
                </a:cubicBezTo>
                <a:cubicBezTo>
                  <a:pt x="12" y="38"/>
                  <a:pt x="12" y="35"/>
                  <a:pt x="12" y="35"/>
                </a:cubicBezTo>
                <a:cubicBezTo>
                  <a:pt x="12" y="34"/>
                  <a:pt x="12" y="33"/>
                  <a:pt x="11" y="33"/>
                </a:cubicBezTo>
                <a:cubicBezTo>
                  <a:pt x="10" y="29"/>
                  <a:pt x="10" y="29"/>
                  <a:pt x="6" y="28"/>
                </a:cubicBezTo>
                <a:cubicBezTo>
                  <a:pt x="3" y="27"/>
                  <a:pt x="1" y="24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0"/>
                  <a:pt x="0" y="20"/>
                  <a:pt x="0" y="20"/>
                </a:cubicBezTo>
                <a:cubicBezTo>
                  <a:pt x="3" y="15"/>
                  <a:pt x="10" y="12"/>
                  <a:pt x="16" y="10"/>
                </a:cubicBezTo>
                <a:cubicBezTo>
                  <a:pt x="18" y="9"/>
                  <a:pt x="21" y="10"/>
                  <a:pt x="23" y="10"/>
                </a:cubicBezTo>
                <a:cubicBezTo>
                  <a:pt x="24" y="11"/>
                  <a:pt x="25" y="11"/>
                  <a:pt x="26" y="11"/>
                </a:cubicBezTo>
                <a:cubicBezTo>
                  <a:pt x="27" y="11"/>
                  <a:pt x="28" y="12"/>
                  <a:pt x="29" y="12"/>
                </a:cubicBezTo>
                <a:cubicBezTo>
                  <a:pt x="29" y="13"/>
                  <a:pt x="30" y="13"/>
                  <a:pt x="31" y="13"/>
                </a:cubicBezTo>
                <a:cubicBezTo>
                  <a:pt x="32" y="13"/>
                  <a:pt x="33" y="13"/>
                  <a:pt x="34" y="14"/>
                </a:cubicBezTo>
                <a:cubicBezTo>
                  <a:pt x="35" y="14"/>
                  <a:pt x="36" y="14"/>
                  <a:pt x="37" y="14"/>
                </a:cubicBezTo>
                <a:cubicBezTo>
                  <a:pt x="39" y="14"/>
                  <a:pt x="40" y="13"/>
                  <a:pt x="40" y="13"/>
                </a:cubicBezTo>
                <a:cubicBezTo>
                  <a:pt x="41" y="12"/>
                  <a:pt x="41" y="11"/>
                  <a:pt x="41" y="9"/>
                </a:cubicBezTo>
                <a:cubicBezTo>
                  <a:pt x="40" y="5"/>
                  <a:pt x="41" y="4"/>
                  <a:pt x="44" y="2"/>
                </a:cubicBezTo>
                <a:cubicBezTo>
                  <a:pt x="44" y="2"/>
                  <a:pt x="45" y="1"/>
                  <a:pt x="45" y="1"/>
                </a:cubicBezTo>
                <a:cubicBezTo>
                  <a:pt x="46" y="0"/>
                  <a:pt x="46" y="0"/>
                  <a:pt x="47" y="0"/>
                </a:cubicBezTo>
                <a:cubicBezTo>
                  <a:pt x="48" y="0"/>
                  <a:pt x="51" y="2"/>
                  <a:pt x="54" y="3"/>
                </a:cubicBezTo>
                <a:cubicBezTo>
                  <a:pt x="54" y="3"/>
                  <a:pt x="55" y="3"/>
                  <a:pt x="55" y="4"/>
                </a:cubicBezTo>
                <a:cubicBezTo>
                  <a:pt x="58" y="5"/>
                  <a:pt x="58" y="6"/>
                  <a:pt x="58" y="8"/>
                </a:cubicBezTo>
                <a:cubicBezTo>
                  <a:pt x="59" y="9"/>
                  <a:pt x="59" y="10"/>
                  <a:pt x="60" y="10"/>
                </a:cubicBezTo>
                <a:cubicBezTo>
                  <a:pt x="63" y="12"/>
                  <a:pt x="64" y="12"/>
                  <a:pt x="67" y="10"/>
                </a:cubicBezTo>
                <a:cubicBezTo>
                  <a:pt x="67" y="10"/>
                  <a:pt x="67" y="10"/>
                  <a:pt x="67" y="10"/>
                </a:cubicBezTo>
                <a:cubicBezTo>
                  <a:pt x="71" y="9"/>
                  <a:pt x="76" y="11"/>
                  <a:pt x="84" y="17"/>
                </a:cubicBezTo>
                <a:cubicBezTo>
                  <a:pt x="85" y="18"/>
                  <a:pt x="87" y="18"/>
                  <a:pt x="89" y="18"/>
                </a:cubicBezTo>
                <a:cubicBezTo>
                  <a:pt x="92" y="18"/>
                  <a:pt x="96" y="17"/>
                  <a:pt x="99" y="17"/>
                </a:cubicBezTo>
                <a:cubicBezTo>
                  <a:pt x="99" y="17"/>
                  <a:pt x="99" y="17"/>
                  <a:pt x="99" y="17"/>
                </a:cubicBezTo>
                <a:cubicBezTo>
                  <a:pt x="101" y="16"/>
                  <a:pt x="102" y="15"/>
                  <a:pt x="104" y="14"/>
                </a:cubicBezTo>
                <a:cubicBezTo>
                  <a:pt x="104" y="13"/>
                  <a:pt x="105" y="13"/>
                  <a:pt x="106" y="13"/>
                </a:cubicBezTo>
                <a:cubicBezTo>
                  <a:pt x="106" y="12"/>
                  <a:pt x="108" y="12"/>
                  <a:pt x="109" y="13"/>
                </a:cubicBezTo>
                <a:cubicBezTo>
                  <a:pt x="111" y="14"/>
                  <a:pt x="112" y="14"/>
                  <a:pt x="113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2" y="19"/>
                  <a:pt x="112" y="20"/>
                  <a:pt x="111" y="24"/>
                </a:cubicBezTo>
                <a:cubicBezTo>
                  <a:pt x="111" y="27"/>
                  <a:pt x="111" y="27"/>
                  <a:pt x="114" y="28"/>
                </a:cubicBezTo>
                <a:cubicBezTo>
                  <a:pt x="114" y="28"/>
                  <a:pt x="114" y="28"/>
                  <a:pt x="114" y="28"/>
                </a:cubicBezTo>
                <a:cubicBezTo>
                  <a:pt x="115" y="28"/>
                  <a:pt x="117" y="27"/>
                  <a:pt x="118" y="27"/>
                </a:cubicBezTo>
                <a:cubicBezTo>
                  <a:pt x="119" y="26"/>
                  <a:pt x="120" y="25"/>
                  <a:pt x="121" y="25"/>
                </a:cubicBezTo>
                <a:cubicBezTo>
                  <a:pt x="121" y="25"/>
                  <a:pt x="122" y="26"/>
                  <a:pt x="122" y="26"/>
                </a:cubicBezTo>
                <a:cubicBezTo>
                  <a:pt x="122" y="26"/>
                  <a:pt x="122" y="26"/>
                  <a:pt x="123" y="27"/>
                </a:cubicBezTo>
                <a:cubicBezTo>
                  <a:pt x="124" y="28"/>
                  <a:pt x="125" y="29"/>
                  <a:pt x="125" y="31"/>
                </a:cubicBezTo>
                <a:cubicBezTo>
                  <a:pt x="126" y="32"/>
                  <a:pt x="126" y="32"/>
                  <a:pt x="126" y="33"/>
                </a:cubicBezTo>
                <a:cubicBezTo>
                  <a:pt x="128" y="35"/>
                  <a:pt x="128" y="35"/>
                  <a:pt x="128" y="35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6" y="35"/>
                  <a:pt x="125" y="35"/>
                  <a:pt x="125" y="35"/>
                </a:cubicBezTo>
                <a:cubicBezTo>
                  <a:pt x="123" y="35"/>
                  <a:pt x="123" y="35"/>
                  <a:pt x="123" y="35"/>
                </a:cubicBezTo>
                <a:cubicBezTo>
                  <a:pt x="123" y="35"/>
                  <a:pt x="122" y="35"/>
                  <a:pt x="121" y="35"/>
                </a:cubicBezTo>
                <a:cubicBezTo>
                  <a:pt x="117" y="35"/>
                  <a:pt x="116" y="35"/>
                  <a:pt x="116" y="36"/>
                </a:cubicBezTo>
                <a:cubicBezTo>
                  <a:pt x="115" y="36"/>
                  <a:pt x="115" y="37"/>
                  <a:pt x="114" y="37"/>
                </a:cubicBezTo>
                <a:cubicBezTo>
                  <a:pt x="113" y="38"/>
                  <a:pt x="112" y="40"/>
                  <a:pt x="111" y="41"/>
                </a:cubicBezTo>
                <a:cubicBezTo>
                  <a:pt x="111" y="41"/>
                  <a:pt x="110" y="41"/>
                  <a:pt x="109" y="41"/>
                </a:cubicBezTo>
                <a:cubicBezTo>
                  <a:pt x="109" y="41"/>
                  <a:pt x="108" y="41"/>
                  <a:pt x="108" y="42"/>
                </a:cubicBezTo>
                <a:cubicBezTo>
                  <a:pt x="107" y="42"/>
                  <a:pt x="107" y="42"/>
                  <a:pt x="107" y="43"/>
                </a:cubicBezTo>
                <a:cubicBezTo>
                  <a:pt x="105" y="44"/>
                  <a:pt x="104" y="46"/>
                  <a:pt x="103" y="46"/>
                </a:cubicBezTo>
                <a:cubicBezTo>
                  <a:pt x="102" y="46"/>
                  <a:pt x="102" y="46"/>
                  <a:pt x="102" y="46"/>
                </a:cubicBezTo>
                <a:cubicBezTo>
                  <a:pt x="101" y="46"/>
                  <a:pt x="100" y="45"/>
                  <a:pt x="100" y="45"/>
                </a:cubicBezTo>
                <a:cubicBezTo>
                  <a:pt x="99" y="44"/>
                  <a:pt x="98" y="44"/>
                  <a:pt x="98" y="44"/>
                </a:cubicBezTo>
                <a:cubicBezTo>
                  <a:pt x="97" y="44"/>
                  <a:pt x="96" y="45"/>
                  <a:pt x="96" y="45"/>
                </a:cubicBezTo>
                <a:cubicBezTo>
                  <a:pt x="96" y="47"/>
                  <a:pt x="96" y="48"/>
                  <a:pt x="97" y="49"/>
                </a:cubicBezTo>
                <a:cubicBezTo>
                  <a:pt x="97" y="50"/>
                  <a:pt x="97" y="50"/>
                  <a:pt x="97" y="50"/>
                </a:cubicBezTo>
                <a:cubicBezTo>
                  <a:pt x="97" y="50"/>
                  <a:pt x="97" y="50"/>
                  <a:pt x="97" y="50"/>
                </a:cubicBezTo>
                <a:cubicBezTo>
                  <a:pt x="96" y="52"/>
                  <a:pt x="90" y="57"/>
                  <a:pt x="89" y="58"/>
                </a:cubicBezTo>
                <a:cubicBezTo>
                  <a:pt x="88" y="58"/>
                  <a:pt x="86" y="59"/>
                  <a:pt x="85" y="59"/>
                </a:cubicBezTo>
                <a:cubicBezTo>
                  <a:pt x="84" y="59"/>
                  <a:pt x="84" y="59"/>
                  <a:pt x="83" y="59"/>
                </a:cubicBezTo>
                <a:cubicBezTo>
                  <a:pt x="82" y="58"/>
                  <a:pt x="81" y="58"/>
                  <a:pt x="80" y="59"/>
                </a:cubicBezTo>
                <a:cubicBezTo>
                  <a:pt x="77" y="59"/>
                  <a:pt x="75" y="60"/>
                  <a:pt x="72" y="61"/>
                </a:cubicBezTo>
                <a:cubicBezTo>
                  <a:pt x="71" y="62"/>
                  <a:pt x="70" y="62"/>
                  <a:pt x="69" y="63"/>
                </a:cubicBezTo>
                <a:cubicBezTo>
                  <a:pt x="69" y="63"/>
                  <a:pt x="68" y="63"/>
                  <a:pt x="68" y="63"/>
                </a:cubicBezTo>
                <a:close/>
                <a:moveTo>
                  <a:pt x="51" y="55"/>
                </a:moveTo>
                <a:cubicBezTo>
                  <a:pt x="53" y="55"/>
                  <a:pt x="55" y="56"/>
                  <a:pt x="56" y="56"/>
                </a:cubicBezTo>
                <a:cubicBezTo>
                  <a:pt x="57" y="57"/>
                  <a:pt x="58" y="58"/>
                  <a:pt x="59" y="58"/>
                </a:cubicBezTo>
                <a:cubicBezTo>
                  <a:pt x="60" y="58"/>
                  <a:pt x="61" y="59"/>
                  <a:pt x="62" y="59"/>
                </a:cubicBezTo>
                <a:cubicBezTo>
                  <a:pt x="64" y="60"/>
                  <a:pt x="66" y="61"/>
                  <a:pt x="68" y="61"/>
                </a:cubicBezTo>
                <a:cubicBezTo>
                  <a:pt x="68" y="61"/>
                  <a:pt x="68" y="61"/>
                  <a:pt x="68" y="61"/>
                </a:cubicBezTo>
                <a:cubicBezTo>
                  <a:pt x="69" y="60"/>
                  <a:pt x="70" y="60"/>
                  <a:pt x="72" y="59"/>
                </a:cubicBezTo>
                <a:cubicBezTo>
                  <a:pt x="74" y="58"/>
                  <a:pt x="77" y="57"/>
                  <a:pt x="79" y="57"/>
                </a:cubicBezTo>
                <a:cubicBezTo>
                  <a:pt x="80" y="56"/>
                  <a:pt x="82" y="56"/>
                  <a:pt x="83" y="57"/>
                </a:cubicBezTo>
                <a:cubicBezTo>
                  <a:pt x="85" y="57"/>
                  <a:pt x="86" y="57"/>
                  <a:pt x="88" y="56"/>
                </a:cubicBezTo>
                <a:cubicBezTo>
                  <a:pt x="90" y="55"/>
                  <a:pt x="94" y="51"/>
                  <a:pt x="95" y="50"/>
                </a:cubicBezTo>
                <a:cubicBezTo>
                  <a:pt x="94" y="48"/>
                  <a:pt x="94" y="46"/>
                  <a:pt x="94" y="45"/>
                </a:cubicBezTo>
                <a:cubicBezTo>
                  <a:pt x="95" y="44"/>
                  <a:pt x="95" y="43"/>
                  <a:pt x="97" y="42"/>
                </a:cubicBezTo>
                <a:cubicBezTo>
                  <a:pt x="98" y="42"/>
                  <a:pt x="100" y="43"/>
                  <a:pt x="101" y="43"/>
                </a:cubicBezTo>
                <a:cubicBezTo>
                  <a:pt x="101" y="44"/>
                  <a:pt x="102" y="44"/>
                  <a:pt x="102" y="44"/>
                </a:cubicBezTo>
                <a:cubicBezTo>
                  <a:pt x="103" y="44"/>
                  <a:pt x="104" y="42"/>
                  <a:pt x="105" y="42"/>
                </a:cubicBezTo>
                <a:cubicBezTo>
                  <a:pt x="106" y="41"/>
                  <a:pt x="106" y="40"/>
                  <a:pt x="107" y="40"/>
                </a:cubicBezTo>
                <a:cubicBezTo>
                  <a:pt x="107" y="40"/>
                  <a:pt x="108" y="39"/>
                  <a:pt x="109" y="39"/>
                </a:cubicBezTo>
                <a:cubicBezTo>
                  <a:pt x="109" y="39"/>
                  <a:pt x="110" y="39"/>
                  <a:pt x="110" y="39"/>
                </a:cubicBezTo>
                <a:cubicBezTo>
                  <a:pt x="111" y="38"/>
                  <a:pt x="112" y="37"/>
                  <a:pt x="113" y="36"/>
                </a:cubicBezTo>
                <a:cubicBezTo>
                  <a:pt x="113" y="35"/>
                  <a:pt x="114" y="35"/>
                  <a:pt x="114" y="34"/>
                </a:cubicBezTo>
                <a:cubicBezTo>
                  <a:pt x="115" y="33"/>
                  <a:pt x="117" y="33"/>
                  <a:pt x="121" y="33"/>
                </a:cubicBezTo>
                <a:cubicBezTo>
                  <a:pt x="122" y="33"/>
                  <a:pt x="123" y="33"/>
                  <a:pt x="123" y="33"/>
                </a:cubicBezTo>
                <a:cubicBezTo>
                  <a:pt x="124" y="33"/>
                  <a:pt x="124" y="33"/>
                  <a:pt x="124" y="33"/>
                </a:cubicBezTo>
                <a:cubicBezTo>
                  <a:pt x="124" y="32"/>
                  <a:pt x="123" y="32"/>
                  <a:pt x="123" y="31"/>
                </a:cubicBezTo>
                <a:cubicBezTo>
                  <a:pt x="123" y="30"/>
                  <a:pt x="122" y="29"/>
                  <a:pt x="121" y="28"/>
                </a:cubicBezTo>
                <a:cubicBezTo>
                  <a:pt x="121" y="28"/>
                  <a:pt x="121" y="28"/>
                  <a:pt x="121" y="27"/>
                </a:cubicBezTo>
                <a:cubicBezTo>
                  <a:pt x="120" y="28"/>
                  <a:pt x="119" y="28"/>
                  <a:pt x="119" y="28"/>
                </a:cubicBezTo>
                <a:cubicBezTo>
                  <a:pt x="117" y="29"/>
                  <a:pt x="116" y="30"/>
                  <a:pt x="114" y="30"/>
                </a:cubicBezTo>
                <a:cubicBezTo>
                  <a:pt x="114" y="30"/>
                  <a:pt x="114" y="30"/>
                  <a:pt x="114" y="30"/>
                </a:cubicBezTo>
                <a:cubicBezTo>
                  <a:pt x="109" y="29"/>
                  <a:pt x="109" y="27"/>
                  <a:pt x="109" y="23"/>
                </a:cubicBezTo>
                <a:cubicBezTo>
                  <a:pt x="110" y="20"/>
                  <a:pt x="110" y="18"/>
                  <a:pt x="112" y="16"/>
                </a:cubicBezTo>
                <a:cubicBezTo>
                  <a:pt x="111" y="16"/>
                  <a:pt x="110" y="15"/>
                  <a:pt x="109" y="15"/>
                </a:cubicBezTo>
                <a:cubicBezTo>
                  <a:pt x="108" y="15"/>
                  <a:pt x="107" y="14"/>
                  <a:pt x="107" y="14"/>
                </a:cubicBezTo>
                <a:cubicBezTo>
                  <a:pt x="106" y="15"/>
                  <a:pt x="106" y="15"/>
                  <a:pt x="105" y="15"/>
                </a:cubicBezTo>
                <a:cubicBezTo>
                  <a:pt x="103" y="17"/>
                  <a:pt x="102" y="18"/>
                  <a:pt x="100" y="18"/>
                </a:cubicBezTo>
                <a:cubicBezTo>
                  <a:pt x="99" y="19"/>
                  <a:pt x="99" y="19"/>
                  <a:pt x="99" y="19"/>
                </a:cubicBezTo>
                <a:cubicBezTo>
                  <a:pt x="97" y="19"/>
                  <a:pt x="93" y="20"/>
                  <a:pt x="89" y="20"/>
                </a:cubicBezTo>
                <a:cubicBezTo>
                  <a:pt x="86" y="20"/>
                  <a:pt x="84" y="20"/>
                  <a:pt x="82" y="18"/>
                </a:cubicBezTo>
                <a:cubicBezTo>
                  <a:pt x="76" y="13"/>
                  <a:pt x="71" y="11"/>
                  <a:pt x="68" y="12"/>
                </a:cubicBezTo>
                <a:cubicBezTo>
                  <a:pt x="68" y="12"/>
                  <a:pt x="68" y="12"/>
                  <a:pt x="68" y="12"/>
                </a:cubicBezTo>
                <a:cubicBezTo>
                  <a:pt x="64" y="14"/>
                  <a:pt x="62" y="14"/>
                  <a:pt x="59" y="12"/>
                </a:cubicBezTo>
                <a:cubicBezTo>
                  <a:pt x="57" y="11"/>
                  <a:pt x="57" y="9"/>
                  <a:pt x="56" y="8"/>
                </a:cubicBezTo>
                <a:cubicBezTo>
                  <a:pt x="56" y="7"/>
                  <a:pt x="56" y="6"/>
                  <a:pt x="55" y="5"/>
                </a:cubicBezTo>
                <a:cubicBezTo>
                  <a:pt x="54" y="5"/>
                  <a:pt x="54" y="5"/>
                  <a:pt x="53" y="5"/>
                </a:cubicBezTo>
                <a:cubicBezTo>
                  <a:pt x="51" y="4"/>
                  <a:pt x="48" y="2"/>
                  <a:pt x="47" y="2"/>
                </a:cubicBezTo>
                <a:cubicBezTo>
                  <a:pt x="46" y="3"/>
                  <a:pt x="45" y="3"/>
                  <a:pt x="45" y="4"/>
                </a:cubicBezTo>
                <a:cubicBezTo>
                  <a:pt x="43" y="5"/>
                  <a:pt x="42" y="6"/>
                  <a:pt x="43" y="8"/>
                </a:cubicBezTo>
                <a:cubicBezTo>
                  <a:pt x="43" y="11"/>
                  <a:pt x="43" y="13"/>
                  <a:pt x="42" y="14"/>
                </a:cubicBezTo>
                <a:cubicBezTo>
                  <a:pt x="41" y="15"/>
                  <a:pt x="39" y="16"/>
                  <a:pt x="37" y="16"/>
                </a:cubicBezTo>
                <a:cubicBezTo>
                  <a:pt x="36" y="16"/>
                  <a:pt x="35" y="16"/>
                  <a:pt x="34" y="16"/>
                </a:cubicBezTo>
                <a:cubicBezTo>
                  <a:pt x="33" y="15"/>
                  <a:pt x="32" y="15"/>
                  <a:pt x="31" y="15"/>
                </a:cubicBezTo>
                <a:cubicBezTo>
                  <a:pt x="29" y="15"/>
                  <a:pt x="28" y="15"/>
                  <a:pt x="27" y="14"/>
                </a:cubicBezTo>
                <a:cubicBezTo>
                  <a:pt x="27" y="13"/>
                  <a:pt x="26" y="13"/>
                  <a:pt x="26" y="13"/>
                </a:cubicBezTo>
                <a:cubicBezTo>
                  <a:pt x="25" y="13"/>
                  <a:pt x="24" y="12"/>
                  <a:pt x="23" y="12"/>
                </a:cubicBezTo>
                <a:cubicBezTo>
                  <a:pt x="21" y="12"/>
                  <a:pt x="18" y="12"/>
                  <a:pt x="17" y="12"/>
                </a:cubicBezTo>
                <a:cubicBezTo>
                  <a:pt x="13" y="13"/>
                  <a:pt x="5" y="16"/>
                  <a:pt x="2" y="21"/>
                </a:cubicBezTo>
                <a:cubicBezTo>
                  <a:pt x="3" y="23"/>
                  <a:pt x="5" y="26"/>
                  <a:pt x="7" y="26"/>
                </a:cubicBezTo>
                <a:cubicBezTo>
                  <a:pt x="11" y="27"/>
                  <a:pt x="12" y="28"/>
                  <a:pt x="13" y="32"/>
                </a:cubicBezTo>
                <a:cubicBezTo>
                  <a:pt x="13" y="33"/>
                  <a:pt x="14" y="33"/>
                  <a:pt x="14" y="34"/>
                </a:cubicBezTo>
                <a:cubicBezTo>
                  <a:pt x="14" y="35"/>
                  <a:pt x="14" y="36"/>
                  <a:pt x="14" y="39"/>
                </a:cubicBezTo>
                <a:cubicBezTo>
                  <a:pt x="14" y="40"/>
                  <a:pt x="14" y="41"/>
                  <a:pt x="14" y="41"/>
                </a:cubicBezTo>
                <a:cubicBezTo>
                  <a:pt x="15" y="41"/>
                  <a:pt x="16" y="42"/>
                  <a:pt x="17" y="42"/>
                </a:cubicBezTo>
                <a:cubicBezTo>
                  <a:pt x="19" y="42"/>
                  <a:pt x="21" y="42"/>
                  <a:pt x="23" y="43"/>
                </a:cubicBezTo>
                <a:cubicBezTo>
                  <a:pt x="24" y="43"/>
                  <a:pt x="24" y="44"/>
                  <a:pt x="25" y="44"/>
                </a:cubicBezTo>
                <a:cubicBezTo>
                  <a:pt x="28" y="45"/>
                  <a:pt x="31" y="46"/>
                  <a:pt x="32" y="48"/>
                </a:cubicBezTo>
                <a:cubicBezTo>
                  <a:pt x="33" y="49"/>
                  <a:pt x="33" y="49"/>
                  <a:pt x="33" y="49"/>
                </a:cubicBezTo>
                <a:cubicBezTo>
                  <a:pt x="36" y="54"/>
                  <a:pt x="37" y="55"/>
                  <a:pt x="38" y="55"/>
                </a:cubicBezTo>
                <a:cubicBezTo>
                  <a:pt x="42" y="55"/>
                  <a:pt x="47" y="55"/>
                  <a:pt x="51" y="5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8" name="Freeform 680"/>
          <p:cNvSpPr>
            <a:spLocks/>
          </p:cNvSpPr>
          <p:nvPr/>
        </p:nvSpPr>
        <p:spPr bwMode="auto">
          <a:xfrm>
            <a:off x="6118354" y="3126890"/>
            <a:ext cx="139885" cy="86198"/>
          </a:xfrm>
          <a:custGeom>
            <a:avLst/>
            <a:gdLst>
              <a:gd name="T0" fmla="*/ 21 w 25"/>
              <a:gd name="T1" fmla="*/ 16 h 16"/>
              <a:gd name="T2" fmla="*/ 20 w 25"/>
              <a:gd name="T3" fmla="*/ 9 h 16"/>
              <a:gd name="T4" fmla="*/ 22 w 25"/>
              <a:gd name="T5" fmla="*/ 5 h 16"/>
              <a:gd name="T6" fmla="*/ 23 w 25"/>
              <a:gd name="T7" fmla="*/ 0 h 16"/>
              <a:gd name="T8" fmla="*/ 13 w 25"/>
              <a:gd name="T9" fmla="*/ 0 h 16"/>
              <a:gd name="T10" fmla="*/ 6 w 25"/>
              <a:gd name="T11" fmla="*/ 7 h 16"/>
              <a:gd name="T12" fmla="*/ 9 w 25"/>
              <a:gd name="T13" fmla="*/ 10 h 16"/>
              <a:gd name="T14" fmla="*/ 8 w 25"/>
              <a:gd name="T15" fmla="*/ 14 h 16"/>
              <a:gd name="T16" fmla="*/ 21 w 25"/>
              <a:gd name="T17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" h="16">
                <a:moveTo>
                  <a:pt x="21" y="16"/>
                </a:moveTo>
                <a:cubicBezTo>
                  <a:pt x="23" y="13"/>
                  <a:pt x="21" y="12"/>
                  <a:pt x="20" y="9"/>
                </a:cubicBezTo>
                <a:cubicBezTo>
                  <a:pt x="19" y="4"/>
                  <a:pt x="20" y="8"/>
                  <a:pt x="22" y="5"/>
                </a:cubicBezTo>
                <a:cubicBezTo>
                  <a:pt x="24" y="3"/>
                  <a:pt x="25" y="1"/>
                  <a:pt x="23" y="0"/>
                </a:cubicBezTo>
                <a:cubicBezTo>
                  <a:pt x="23" y="5"/>
                  <a:pt x="16" y="0"/>
                  <a:pt x="13" y="0"/>
                </a:cubicBezTo>
                <a:cubicBezTo>
                  <a:pt x="11" y="1"/>
                  <a:pt x="0" y="6"/>
                  <a:pt x="6" y="7"/>
                </a:cubicBezTo>
                <a:cubicBezTo>
                  <a:pt x="3" y="9"/>
                  <a:pt x="6" y="11"/>
                  <a:pt x="9" y="10"/>
                </a:cubicBezTo>
                <a:cubicBezTo>
                  <a:pt x="9" y="11"/>
                  <a:pt x="9" y="13"/>
                  <a:pt x="8" y="14"/>
                </a:cubicBezTo>
                <a:cubicBezTo>
                  <a:pt x="14" y="12"/>
                  <a:pt x="16" y="16"/>
                  <a:pt x="21" y="1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09" name="Freeform 681"/>
          <p:cNvSpPr>
            <a:spLocks noEditPoints="1"/>
          </p:cNvSpPr>
          <p:nvPr/>
        </p:nvSpPr>
        <p:spPr bwMode="auto">
          <a:xfrm>
            <a:off x="6134618" y="3111497"/>
            <a:ext cx="123619" cy="107748"/>
          </a:xfrm>
          <a:custGeom>
            <a:avLst/>
            <a:gdLst>
              <a:gd name="T0" fmla="*/ 19 w 22"/>
              <a:gd name="T1" fmla="*/ 20 h 20"/>
              <a:gd name="T2" fmla="*/ 18 w 22"/>
              <a:gd name="T3" fmla="*/ 20 h 20"/>
              <a:gd name="T4" fmla="*/ 13 w 22"/>
              <a:gd name="T5" fmla="*/ 19 h 20"/>
              <a:gd name="T6" fmla="*/ 6 w 22"/>
              <a:gd name="T7" fmla="*/ 18 h 20"/>
              <a:gd name="T8" fmla="*/ 4 w 22"/>
              <a:gd name="T9" fmla="*/ 18 h 20"/>
              <a:gd name="T10" fmla="*/ 4 w 22"/>
              <a:gd name="T11" fmla="*/ 17 h 20"/>
              <a:gd name="T12" fmla="*/ 5 w 22"/>
              <a:gd name="T13" fmla="*/ 14 h 20"/>
              <a:gd name="T14" fmla="*/ 1 w 22"/>
              <a:gd name="T15" fmla="*/ 12 h 20"/>
              <a:gd name="T16" fmla="*/ 1 w 22"/>
              <a:gd name="T17" fmla="*/ 11 h 20"/>
              <a:gd name="T18" fmla="*/ 0 w 22"/>
              <a:gd name="T19" fmla="*/ 9 h 20"/>
              <a:gd name="T20" fmla="*/ 10 w 22"/>
              <a:gd name="T21" fmla="*/ 2 h 20"/>
              <a:gd name="T22" fmla="*/ 14 w 22"/>
              <a:gd name="T23" fmla="*/ 3 h 20"/>
              <a:gd name="T24" fmla="*/ 18 w 22"/>
              <a:gd name="T25" fmla="*/ 4 h 20"/>
              <a:gd name="T26" fmla="*/ 19 w 22"/>
              <a:gd name="T27" fmla="*/ 4 h 20"/>
              <a:gd name="T28" fmla="*/ 19 w 22"/>
              <a:gd name="T29" fmla="*/ 3 h 20"/>
              <a:gd name="T30" fmla="*/ 18 w 22"/>
              <a:gd name="T31" fmla="*/ 0 h 20"/>
              <a:gd name="T32" fmla="*/ 20 w 22"/>
              <a:gd name="T33" fmla="*/ 2 h 20"/>
              <a:gd name="T34" fmla="*/ 22 w 22"/>
              <a:gd name="T35" fmla="*/ 4 h 20"/>
              <a:gd name="T36" fmla="*/ 20 w 22"/>
              <a:gd name="T37" fmla="*/ 9 h 20"/>
              <a:gd name="T38" fmla="*/ 18 w 22"/>
              <a:gd name="T39" fmla="*/ 10 h 20"/>
              <a:gd name="T40" fmla="*/ 18 w 22"/>
              <a:gd name="T41" fmla="*/ 12 h 20"/>
              <a:gd name="T42" fmla="*/ 19 w 22"/>
              <a:gd name="T43" fmla="*/ 14 h 20"/>
              <a:gd name="T44" fmla="*/ 19 w 22"/>
              <a:gd name="T45" fmla="*/ 20 h 20"/>
              <a:gd name="T46" fmla="*/ 8 w 22"/>
              <a:gd name="T47" fmla="*/ 15 h 20"/>
              <a:gd name="T48" fmla="*/ 13 w 22"/>
              <a:gd name="T49" fmla="*/ 17 h 20"/>
              <a:gd name="T50" fmla="*/ 17 w 22"/>
              <a:gd name="T51" fmla="*/ 18 h 20"/>
              <a:gd name="T52" fmla="*/ 17 w 22"/>
              <a:gd name="T53" fmla="*/ 15 h 20"/>
              <a:gd name="T54" fmla="*/ 16 w 22"/>
              <a:gd name="T55" fmla="*/ 13 h 20"/>
              <a:gd name="T56" fmla="*/ 16 w 22"/>
              <a:gd name="T57" fmla="*/ 9 h 20"/>
              <a:gd name="T58" fmla="*/ 17 w 22"/>
              <a:gd name="T59" fmla="*/ 8 h 20"/>
              <a:gd name="T60" fmla="*/ 19 w 22"/>
              <a:gd name="T61" fmla="*/ 7 h 20"/>
              <a:gd name="T62" fmla="*/ 20 w 22"/>
              <a:gd name="T63" fmla="*/ 5 h 20"/>
              <a:gd name="T64" fmla="*/ 14 w 22"/>
              <a:gd name="T65" fmla="*/ 5 h 20"/>
              <a:gd name="T66" fmla="*/ 10 w 22"/>
              <a:gd name="T67" fmla="*/ 4 h 20"/>
              <a:gd name="T68" fmla="*/ 2 w 22"/>
              <a:gd name="T69" fmla="*/ 9 h 20"/>
              <a:gd name="T70" fmla="*/ 3 w 22"/>
              <a:gd name="T71" fmla="*/ 9 h 20"/>
              <a:gd name="T72" fmla="*/ 5 w 22"/>
              <a:gd name="T73" fmla="*/ 10 h 20"/>
              <a:gd name="T74" fmla="*/ 3 w 22"/>
              <a:gd name="T75" fmla="*/ 11 h 20"/>
              <a:gd name="T76" fmla="*/ 3 w 22"/>
              <a:gd name="T77" fmla="*/ 12 h 20"/>
              <a:gd name="T78" fmla="*/ 5 w 22"/>
              <a:gd name="T79" fmla="*/ 12 h 20"/>
              <a:gd name="T80" fmla="*/ 6 w 22"/>
              <a:gd name="T81" fmla="*/ 12 h 20"/>
              <a:gd name="T82" fmla="*/ 7 w 22"/>
              <a:gd name="T83" fmla="*/ 12 h 20"/>
              <a:gd name="T84" fmla="*/ 7 w 22"/>
              <a:gd name="T85" fmla="*/ 14 h 20"/>
              <a:gd name="T86" fmla="*/ 7 w 22"/>
              <a:gd name="T87" fmla="*/ 16 h 20"/>
              <a:gd name="T88" fmla="*/ 8 w 22"/>
              <a:gd name="T89" fmla="*/ 1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2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6" y="20"/>
                  <a:pt x="14" y="19"/>
                  <a:pt x="13" y="19"/>
                </a:cubicBezTo>
                <a:cubicBezTo>
                  <a:pt x="10" y="18"/>
                  <a:pt x="9" y="17"/>
                  <a:pt x="6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6"/>
                  <a:pt x="5" y="15"/>
                  <a:pt x="5" y="14"/>
                </a:cubicBezTo>
                <a:cubicBezTo>
                  <a:pt x="3" y="14"/>
                  <a:pt x="1" y="14"/>
                  <a:pt x="1" y="12"/>
                </a:cubicBezTo>
                <a:cubicBezTo>
                  <a:pt x="1" y="12"/>
                  <a:pt x="1" y="11"/>
                  <a:pt x="1" y="11"/>
                </a:cubicBezTo>
                <a:cubicBezTo>
                  <a:pt x="0" y="10"/>
                  <a:pt x="0" y="9"/>
                  <a:pt x="0" y="9"/>
                </a:cubicBezTo>
                <a:cubicBezTo>
                  <a:pt x="1" y="6"/>
                  <a:pt x="9" y="3"/>
                  <a:pt x="10" y="2"/>
                </a:cubicBezTo>
                <a:cubicBezTo>
                  <a:pt x="11" y="2"/>
                  <a:pt x="13" y="3"/>
                  <a:pt x="14" y="3"/>
                </a:cubicBezTo>
                <a:cubicBezTo>
                  <a:pt x="15" y="4"/>
                  <a:pt x="17" y="4"/>
                  <a:pt x="18" y="4"/>
                </a:cubicBezTo>
                <a:cubicBezTo>
                  <a:pt x="18" y="4"/>
                  <a:pt x="18" y="4"/>
                  <a:pt x="19" y="4"/>
                </a:cubicBezTo>
                <a:cubicBezTo>
                  <a:pt x="19" y="4"/>
                  <a:pt x="19" y="4"/>
                  <a:pt x="19" y="3"/>
                </a:cubicBezTo>
                <a:cubicBezTo>
                  <a:pt x="18" y="0"/>
                  <a:pt x="18" y="0"/>
                  <a:pt x="18" y="0"/>
                </a:cubicBezTo>
                <a:cubicBezTo>
                  <a:pt x="20" y="2"/>
                  <a:pt x="20" y="2"/>
                  <a:pt x="20" y="2"/>
                </a:cubicBezTo>
                <a:cubicBezTo>
                  <a:pt x="21" y="2"/>
                  <a:pt x="22" y="3"/>
                  <a:pt x="22" y="4"/>
                </a:cubicBezTo>
                <a:cubicBezTo>
                  <a:pt x="22" y="6"/>
                  <a:pt x="21" y="8"/>
                  <a:pt x="20" y="9"/>
                </a:cubicBezTo>
                <a:cubicBezTo>
                  <a:pt x="19" y="10"/>
                  <a:pt x="18" y="10"/>
                  <a:pt x="18" y="10"/>
                </a:cubicBezTo>
                <a:cubicBezTo>
                  <a:pt x="18" y="11"/>
                  <a:pt x="18" y="12"/>
                  <a:pt x="18" y="12"/>
                </a:cubicBezTo>
                <a:cubicBezTo>
                  <a:pt x="18" y="13"/>
                  <a:pt x="18" y="14"/>
                  <a:pt x="19" y="14"/>
                </a:cubicBezTo>
                <a:cubicBezTo>
                  <a:pt x="20" y="16"/>
                  <a:pt x="20" y="17"/>
                  <a:pt x="19" y="20"/>
                </a:cubicBezTo>
                <a:close/>
                <a:moveTo>
                  <a:pt x="8" y="15"/>
                </a:moveTo>
                <a:cubicBezTo>
                  <a:pt x="10" y="15"/>
                  <a:pt x="12" y="16"/>
                  <a:pt x="13" y="17"/>
                </a:cubicBezTo>
                <a:cubicBezTo>
                  <a:pt x="15" y="17"/>
                  <a:pt x="16" y="18"/>
                  <a:pt x="17" y="18"/>
                </a:cubicBezTo>
                <a:cubicBezTo>
                  <a:pt x="18" y="17"/>
                  <a:pt x="18" y="16"/>
                  <a:pt x="17" y="15"/>
                </a:cubicBezTo>
                <a:cubicBezTo>
                  <a:pt x="17" y="15"/>
                  <a:pt x="16" y="14"/>
                  <a:pt x="16" y="13"/>
                </a:cubicBezTo>
                <a:cubicBezTo>
                  <a:pt x="15" y="10"/>
                  <a:pt x="15" y="10"/>
                  <a:pt x="16" y="9"/>
                </a:cubicBezTo>
                <a:cubicBezTo>
                  <a:pt x="16" y="8"/>
                  <a:pt x="17" y="8"/>
                  <a:pt x="17" y="8"/>
                </a:cubicBezTo>
                <a:cubicBezTo>
                  <a:pt x="17" y="8"/>
                  <a:pt x="18" y="8"/>
                  <a:pt x="19" y="7"/>
                </a:cubicBezTo>
                <a:cubicBezTo>
                  <a:pt x="19" y="7"/>
                  <a:pt x="20" y="6"/>
                  <a:pt x="20" y="5"/>
                </a:cubicBezTo>
                <a:cubicBezTo>
                  <a:pt x="19" y="6"/>
                  <a:pt x="16" y="6"/>
                  <a:pt x="14" y="5"/>
                </a:cubicBezTo>
                <a:cubicBezTo>
                  <a:pt x="12" y="5"/>
                  <a:pt x="11" y="4"/>
                  <a:pt x="10" y="4"/>
                </a:cubicBezTo>
                <a:cubicBezTo>
                  <a:pt x="8" y="5"/>
                  <a:pt x="2" y="8"/>
                  <a:pt x="2" y="9"/>
                </a:cubicBezTo>
                <a:cubicBezTo>
                  <a:pt x="2" y="9"/>
                  <a:pt x="2" y="9"/>
                  <a:pt x="3" y="9"/>
                </a:cubicBezTo>
                <a:cubicBezTo>
                  <a:pt x="5" y="10"/>
                  <a:pt x="5" y="10"/>
                  <a:pt x="5" y="10"/>
                </a:cubicBezTo>
                <a:cubicBezTo>
                  <a:pt x="3" y="11"/>
                  <a:pt x="3" y="11"/>
                  <a:pt x="3" y="11"/>
                </a:cubicBezTo>
                <a:cubicBezTo>
                  <a:pt x="3" y="11"/>
                  <a:pt x="3" y="12"/>
                  <a:pt x="3" y="12"/>
                </a:cubicBezTo>
                <a:cubicBezTo>
                  <a:pt x="3" y="12"/>
                  <a:pt x="4" y="12"/>
                  <a:pt x="5" y="12"/>
                </a:cubicBezTo>
                <a:cubicBezTo>
                  <a:pt x="5" y="12"/>
                  <a:pt x="5" y="12"/>
                  <a:pt x="6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4"/>
                  <a:pt x="7" y="15"/>
                  <a:pt x="7" y="16"/>
                </a:cubicBezTo>
                <a:cubicBezTo>
                  <a:pt x="7" y="15"/>
                  <a:pt x="8" y="15"/>
                  <a:pt x="8" y="1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0" name="Freeform 682"/>
          <p:cNvSpPr>
            <a:spLocks/>
          </p:cNvSpPr>
          <p:nvPr/>
        </p:nvSpPr>
        <p:spPr bwMode="auto">
          <a:xfrm>
            <a:off x="6092329" y="3197695"/>
            <a:ext cx="165910" cy="104669"/>
          </a:xfrm>
          <a:custGeom>
            <a:avLst/>
            <a:gdLst>
              <a:gd name="T0" fmla="*/ 0 w 30"/>
              <a:gd name="T1" fmla="*/ 15 h 20"/>
              <a:gd name="T2" fmla="*/ 3 w 30"/>
              <a:gd name="T3" fmla="*/ 6 h 20"/>
              <a:gd name="T4" fmla="*/ 8 w 30"/>
              <a:gd name="T5" fmla="*/ 7 h 20"/>
              <a:gd name="T6" fmla="*/ 12 w 30"/>
              <a:gd name="T7" fmla="*/ 10 h 20"/>
              <a:gd name="T8" fmla="*/ 18 w 30"/>
              <a:gd name="T9" fmla="*/ 2 h 20"/>
              <a:gd name="T10" fmla="*/ 22 w 30"/>
              <a:gd name="T11" fmla="*/ 6 h 20"/>
              <a:gd name="T12" fmla="*/ 27 w 30"/>
              <a:gd name="T13" fmla="*/ 7 h 20"/>
              <a:gd name="T14" fmla="*/ 28 w 30"/>
              <a:gd name="T15" fmla="*/ 11 h 20"/>
              <a:gd name="T16" fmla="*/ 29 w 30"/>
              <a:gd name="T17" fmla="*/ 16 h 20"/>
              <a:gd name="T18" fmla="*/ 27 w 30"/>
              <a:gd name="T19" fmla="*/ 18 h 20"/>
              <a:gd name="T20" fmla="*/ 25 w 30"/>
              <a:gd name="T21" fmla="*/ 18 h 20"/>
              <a:gd name="T22" fmla="*/ 23 w 30"/>
              <a:gd name="T23" fmla="*/ 19 h 20"/>
              <a:gd name="T24" fmla="*/ 20 w 30"/>
              <a:gd name="T25" fmla="*/ 17 h 20"/>
              <a:gd name="T26" fmla="*/ 11 w 30"/>
              <a:gd name="T27" fmla="*/ 14 h 20"/>
              <a:gd name="T28" fmla="*/ 5 w 30"/>
              <a:gd name="T29" fmla="*/ 14 h 20"/>
              <a:gd name="T30" fmla="*/ 0 w 30"/>
              <a:gd name="T31" fmla="*/ 1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0" h="20">
                <a:moveTo>
                  <a:pt x="0" y="15"/>
                </a:moveTo>
                <a:cubicBezTo>
                  <a:pt x="0" y="13"/>
                  <a:pt x="1" y="7"/>
                  <a:pt x="3" y="6"/>
                </a:cubicBezTo>
                <a:cubicBezTo>
                  <a:pt x="6" y="4"/>
                  <a:pt x="6" y="4"/>
                  <a:pt x="8" y="7"/>
                </a:cubicBezTo>
                <a:cubicBezTo>
                  <a:pt x="8" y="8"/>
                  <a:pt x="10" y="11"/>
                  <a:pt x="12" y="10"/>
                </a:cubicBezTo>
                <a:cubicBezTo>
                  <a:pt x="15" y="9"/>
                  <a:pt x="11" y="0"/>
                  <a:pt x="18" y="2"/>
                </a:cubicBezTo>
                <a:cubicBezTo>
                  <a:pt x="20" y="3"/>
                  <a:pt x="21" y="5"/>
                  <a:pt x="22" y="6"/>
                </a:cubicBezTo>
                <a:cubicBezTo>
                  <a:pt x="24" y="7"/>
                  <a:pt x="25" y="5"/>
                  <a:pt x="27" y="7"/>
                </a:cubicBezTo>
                <a:cubicBezTo>
                  <a:pt x="27" y="7"/>
                  <a:pt x="28" y="10"/>
                  <a:pt x="28" y="11"/>
                </a:cubicBezTo>
                <a:cubicBezTo>
                  <a:pt x="28" y="12"/>
                  <a:pt x="30" y="16"/>
                  <a:pt x="29" y="16"/>
                </a:cubicBezTo>
                <a:cubicBezTo>
                  <a:pt x="28" y="16"/>
                  <a:pt x="27" y="17"/>
                  <a:pt x="27" y="18"/>
                </a:cubicBezTo>
                <a:cubicBezTo>
                  <a:pt x="26" y="19"/>
                  <a:pt x="26" y="18"/>
                  <a:pt x="25" y="18"/>
                </a:cubicBezTo>
                <a:cubicBezTo>
                  <a:pt x="23" y="18"/>
                  <a:pt x="24" y="20"/>
                  <a:pt x="23" y="19"/>
                </a:cubicBezTo>
                <a:cubicBezTo>
                  <a:pt x="21" y="18"/>
                  <a:pt x="21" y="18"/>
                  <a:pt x="20" y="17"/>
                </a:cubicBezTo>
                <a:cubicBezTo>
                  <a:pt x="17" y="14"/>
                  <a:pt x="15" y="14"/>
                  <a:pt x="11" y="14"/>
                </a:cubicBezTo>
                <a:cubicBezTo>
                  <a:pt x="9" y="14"/>
                  <a:pt x="7" y="13"/>
                  <a:pt x="5" y="14"/>
                </a:cubicBezTo>
                <a:cubicBezTo>
                  <a:pt x="3" y="14"/>
                  <a:pt x="2" y="17"/>
                  <a:pt x="0" y="1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1" name="Freeform 683"/>
          <p:cNvSpPr>
            <a:spLocks noEditPoints="1"/>
          </p:cNvSpPr>
          <p:nvPr/>
        </p:nvSpPr>
        <p:spPr bwMode="auto">
          <a:xfrm>
            <a:off x="6085822" y="3200774"/>
            <a:ext cx="178923" cy="101591"/>
          </a:xfrm>
          <a:custGeom>
            <a:avLst/>
            <a:gdLst>
              <a:gd name="T0" fmla="*/ 23 w 32"/>
              <a:gd name="T1" fmla="*/ 19 h 19"/>
              <a:gd name="T2" fmla="*/ 20 w 32"/>
              <a:gd name="T3" fmla="*/ 17 h 19"/>
              <a:gd name="T4" fmla="*/ 10 w 32"/>
              <a:gd name="T5" fmla="*/ 14 h 19"/>
              <a:gd name="T6" fmla="*/ 4 w 32"/>
              <a:gd name="T7" fmla="*/ 15 h 19"/>
              <a:gd name="T8" fmla="*/ 0 w 32"/>
              <a:gd name="T9" fmla="*/ 15 h 19"/>
              <a:gd name="T10" fmla="*/ 0 w 32"/>
              <a:gd name="T11" fmla="*/ 14 h 19"/>
              <a:gd name="T12" fmla="*/ 5 w 32"/>
              <a:gd name="T13" fmla="*/ 3 h 19"/>
              <a:gd name="T14" fmla="*/ 9 w 32"/>
              <a:gd name="T15" fmla="*/ 5 h 19"/>
              <a:gd name="T16" fmla="*/ 13 w 32"/>
              <a:gd name="T17" fmla="*/ 5 h 19"/>
              <a:gd name="T18" fmla="*/ 19 w 32"/>
              <a:gd name="T19" fmla="*/ 1 h 19"/>
              <a:gd name="T20" fmla="*/ 24 w 32"/>
              <a:gd name="T21" fmla="*/ 4 h 19"/>
              <a:gd name="T22" fmla="*/ 29 w 32"/>
              <a:gd name="T23" fmla="*/ 5 h 19"/>
              <a:gd name="T24" fmla="*/ 30 w 32"/>
              <a:gd name="T25" fmla="*/ 11 h 19"/>
              <a:gd name="T26" fmla="*/ 30 w 32"/>
              <a:gd name="T27" fmla="*/ 16 h 19"/>
              <a:gd name="T28" fmla="*/ 28 w 32"/>
              <a:gd name="T29" fmla="*/ 17 h 19"/>
              <a:gd name="T30" fmla="*/ 26 w 32"/>
              <a:gd name="T31" fmla="*/ 18 h 19"/>
              <a:gd name="T32" fmla="*/ 24 w 32"/>
              <a:gd name="T33" fmla="*/ 19 h 19"/>
              <a:gd name="T34" fmla="*/ 10 w 32"/>
              <a:gd name="T35" fmla="*/ 12 h 19"/>
              <a:gd name="T36" fmla="*/ 21 w 32"/>
              <a:gd name="T37" fmla="*/ 15 h 19"/>
              <a:gd name="T38" fmla="*/ 24 w 32"/>
              <a:gd name="T39" fmla="*/ 17 h 19"/>
              <a:gd name="T40" fmla="*/ 27 w 32"/>
              <a:gd name="T41" fmla="*/ 16 h 19"/>
              <a:gd name="T42" fmla="*/ 29 w 32"/>
              <a:gd name="T43" fmla="*/ 14 h 19"/>
              <a:gd name="T44" fmla="*/ 28 w 32"/>
              <a:gd name="T45" fmla="*/ 10 h 19"/>
              <a:gd name="T46" fmla="*/ 26 w 32"/>
              <a:gd name="T47" fmla="*/ 6 h 19"/>
              <a:gd name="T48" fmla="*/ 23 w 32"/>
              <a:gd name="T49" fmla="*/ 6 h 19"/>
              <a:gd name="T50" fmla="*/ 18 w 32"/>
              <a:gd name="T51" fmla="*/ 2 h 19"/>
              <a:gd name="T52" fmla="*/ 14 w 32"/>
              <a:gd name="T53" fmla="*/ 10 h 19"/>
              <a:gd name="T54" fmla="*/ 8 w 32"/>
              <a:gd name="T55" fmla="*/ 6 h 19"/>
              <a:gd name="T56" fmla="*/ 7 w 32"/>
              <a:gd name="T57" fmla="*/ 5 h 19"/>
              <a:gd name="T58" fmla="*/ 5 w 32"/>
              <a:gd name="T59" fmla="*/ 5 h 19"/>
              <a:gd name="T60" fmla="*/ 3 w 32"/>
              <a:gd name="T61" fmla="*/ 13 h 19"/>
              <a:gd name="T62" fmla="*/ 8 w 32"/>
              <a:gd name="T63" fmla="*/ 12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2" h="19">
                <a:moveTo>
                  <a:pt x="24" y="19"/>
                </a:moveTo>
                <a:cubicBezTo>
                  <a:pt x="24" y="19"/>
                  <a:pt x="24" y="19"/>
                  <a:pt x="23" y="19"/>
                </a:cubicBezTo>
                <a:cubicBezTo>
                  <a:pt x="22" y="18"/>
                  <a:pt x="21" y="18"/>
                  <a:pt x="21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17" y="14"/>
                  <a:pt x="16" y="14"/>
                  <a:pt x="12" y="14"/>
                </a:cubicBezTo>
                <a:cubicBezTo>
                  <a:pt x="11" y="14"/>
                  <a:pt x="11" y="14"/>
                  <a:pt x="10" y="14"/>
                </a:cubicBezTo>
                <a:cubicBezTo>
                  <a:pt x="9" y="14"/>
                  <a:pt x="7" y="14"/>
                  <a:pt x="6" y="14"/>
                </a:cubicBezTo>
                <a:cubicBezTo>
                  <a:pt x="6" y="14"/>
                  <a:pt x="5" y="14"/>
                  <a:pt x="4" y="15"/>
                </a:cubicBezTo>
                <a:cubicBezTo>
                  <a:pt x="4" y="15"/>
                  <a:pt x="3" y="16"/>
                  <a:pt x="2" y="16"/>
                </a:cubicBezTo>
                <a:cubicBezTo>
                  <a:pt x="1" y="16"/>
                  <a:pt x="1" y="16"/>
                  <a:pt x="0" y="15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0"/>
                  <a:pt x="1" y="5"/>
                  <a:pt x="4" y="4"/>
                </a:cubicBezTo>
                <a:cubicBezTo>
                  <a:pt x="5" y="3"/>
                  <a:pt x="5" y="3"/>
                  <a:pt x="5" y="3"/>
                </a:cubicBezTo>
                <a:cubicBezTo>
                  <a:pt x="7" y="2"/>
                  <a:pt x="8" y="3"/>
                  <a:pt x="9" y="5"/>
                </a:cubicBezTo>
                <a:cubicBezTo>
                  <a:pt x="9" y="5"/>
                  <a:pt x="9" y="5"/>
                  <a:pt x="9" y="5"/>
                </a:cubicBezTo>
                <a:cubicBezTo>
                  <a:pt x="11" y="8"/>
                  <a:pt x="12" y="8"/>
                  <a:pt x="13" y="8"/>
                </a:cubicBezTo>
                <a:cubicBezTo>
                  <a:pt x="13" y="8"/>
                  <a:pt x="13" y="6"/>
                  <a:pt x="13" y="5"/>
                </a:cubicBezTo>
                <a:cubicBezTo>
                  <a:pt x="14" y="3"/>
                  <a:pt x="14" y="0"/>
                  <a:pt x="17" y="0"/>
                </a:cubicBezTo>
                <a:cubicBezTo>
                  <a:pt x="17" y="0"/>
                  <a:pt x="18" y="0"/>
                  <a:pt x="19" y="1"/>
                </a:cubicBezTo>
                <a:cubicBezTo>
                  <a:pt x="20" y="1"/>
                  <a:pt x="21" y="2"/>
                  <a:pt x="22" y="2"/>
                </a:cubicBezTo>
                <a:cubicBezTo>
                  <a:pt x="23" y="3"/>
                  <a:pt x="23" y="4"/>
                  <a:pt x="24" y="4"/>
                </a:cubicBezTo>
                <a:cubicBezTo>
                  <a:pt x="24" y="4"/>
                  <a:pt x="25" y="4"/>
                  <a:pt x="25" y="4"/>
                </a:cubicBezTo>
                <a:cubicBezTo>
                  <a:pt x="26" y="4"/>
                  <a:pt x="28" y="4"/>
                  <a:pt x="29" y="5"/>
                </a:cubicBezTo>
                <a:cubicBezTo>
                  <a:pt x="29" y="6"/>
                  <a:pt x="29" y="6"/>
                  <a:pt x="30" y="10"/>
                </a:cubicBezTo>
                <a:cubicBezTo>
                  <a:pt x="30" y="10"/>
                  <a:pt x="30" y="10"/>
                  <a:pt x="30" y="11"/>
                </a:cubicBezTo>
                <a:cubicBezTo>
                  <a:pt x="31" y="12"/>
                  <a:pt x="32" y="14"/>
                  <a:pt x="31" y="15"/>
                </a:cubicBezTo>
                <a:cubicBezTo>
                  <a:pt x="31" y="15"/>
                  <a:pt x="30" y="16"/>
                  <a:pt x="30" y="16"/>
                </a:cubicBezTo>
                <a:cubicBezTo>
                  <a:pt x="29" y="16"/>
                  <a:pt x="29" y="16"/>
                  <a:pt x="29" y="17"/>
                </a:cubicBezTo>
                <a:cubicBezTo>
                  <a:pt x="29" y="17"/>
                  <a:pt x="29" y="17"/>
                  <a:pt x="28" y="17"/>
                </a:cubicBezTo>
                <a:cubicBezTo>
                  <a:pt x="28" y="18"/>
                  <a:pt x="28" y="18"/>
                  <a:pt x="27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8"/>
                  <a:pt x="25" y="19"/>
                  <a:pt x="24" y="19"/>
                </a:cubicBezTo>
                <a:close/>
                <a:moveTo>
                  <a:pt x="8" y="12"/>
                </a:moveTo>
                <a:cubicBezTo>
                  <a:pt x="8" y="12"/>
                  <a:pt x="9" y="12"/>
                  <a:pt x="10" y="12"/>
                </a:cubicBezTo>
                <a:cubicBezTo>
                  <a:pt x="11" y="12"/>
                  <a:pt x="12" y="12"/>
                  <a:pt x="12" y="12"/>
                </a:cubicBezTo>
                <a:cubicBezTo>
                  <a:pt x="16" y="12"/>
                  <a:pt x="18" y="12"/>
                  <a:pt x="21" y="15"/>
                </a:cubicBezTo>
                <a:cubicBezTo>
                  <a:pt x="22" y="15"/>
                  <a:pt x="22" y="15"/>
                  <a:pt x="22" y="15"/>
                </a:cubicBezTo>
                <a:cubicBezTo>
                  <a:pt x="23" y="16"/>
                  <a:pt x="23" y="17"/>
                  <a:pt x="24" y="17"/>
                </a:cubicBezTo>
                <a:cubicBezTo>
                  <a:pt x="24" y="17"/>
                  <a:pt x="25" y="16"/>
                  <a:pt x="25" y="16"/>
                </a:cubicBezTo>
                <a:cubicBezTo>
                  <a:pt x="26" y="16"/>
                  <a:pt x="26" y="16"/>
                  <a:pt x="27" y="16"/>
                </a:cubicBezTo>
                <a:cubicBezTo>
                  <a:pt x="27" y="16"/>
                  <a:pt x="27" y="16"/>
                  <a:pt x="27" y="16"/>
                </a:cubicBezTo>
                <a:cubicBezTo>
                  <a:pt x="28" y="15"/>
                  <a:pt x="28" y="14"/>
                  <a:pt x="29" y="14"/>
                </a:cubicBezTo>
                <a:cubicBezTo>
                  <a:pt x="29" y="14"/>
                  <a:pt x="29" y="12"/>
                  <a:pt x="28" y="11"/>
                </a:cubicBezTo>
                <a:cubicBezTo>
                  <a:pt x="28" y="11"/>
                  <a:pt x="28" y="10"/>
                  <a:pt x="28" y="10"/>
                </a:cubicBezTo>
                <a:cubicBezTo>
                  <a:pt x="28" y="8"/>
                  <a:pt x="27" y="7"/>
                  <a:pt x="27" y="7"/>
                </a:cubicBezTo>
                <a:cubicBezTo>
                  <a:pt x="27" y="6"/>
                  <a:pt x="26" y="6"/>
                  <a:pt x="26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5" y="6"/>
                  <a:pt x="24" y="6"/>
                  <a:pt x="23" y="6"/>
                </a:cubicBezTo>
                <a:cubicBezTo>
                  <a:pt x="22" y="5"/>
                  <a:pt x="21" y="5"/>
                  <a:pt x="21" y="4"/>
                </a:cubicBezTo>
                <a:cubicBezTo>
                  <a:pt x="20" y="3"/>
                  <a:pt x="19" y="3"/>
                  <a:pt x="18" y="2"/>
                </a:cubicBezTo>
                <a:cubicBezTo>
                  <a:pt x="16" y="1"/>
                  <a:pt x="16" y="2"/>
                  <a:pt x="15" y="5"/>
                </a:cubicBezTo>
                <a:cubicBezTo>
                  <a:pt x="15" y="7"/>
                  <a:pt x="15" y="9"/>
                  <a:pt x="14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1" y="10"/>
                  <a:pt x="9" y="8"/>
                  <a:pt x="8" y="6"/>
                </a:cubicBezTo>
                <a:cubicBezTo>
                  <a:pt x="8" y="6"/>
                  <a:pt x="8" y="6"/>
                  <a:pt x="8" y="6"/>
                </a:cubicBezTo>
                <a:cubicBezTo>
                  <a:pt x="7" y="5"/>
                  <a:pt x="7" y="5"/>
                  <a:pt x="7" y="5"/>
                </a:cubicBezTo>
                <a:cubicBezTo>
                  <a:pt x="7" y="5"/>
                  <a:pt x="6" y="5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3" y="6"/>
                  <a:pt x="2" y="9"/>
                  <a:pt x="2" y="14"/>
                </a:cubicBezTo>
                <a:cubicBezTo>
                  <a:pt x="2" y="14"/>
                  <a:pt x="3" y="13"/>
                  <a:pt x="3" y="13"/>
                </a:cubicBezTo>
                <a:cubicBezTo>
                  <a:pt x="4" y="13"/>
                  <a:pt x="5" y="12"/>
                  <a:pt x="6" y="12"/>
                </a:cubicBezTo>
                <a:cubicBezTo>
                  <a:pt x="6" y="12"/>
                  <a:pt x="7" y="12"/>
                  <a:pt x="8" y="1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2" name="Freeform 684"/>
          <p:cNvSpPr>
            <a:spLocks/>
          </p:cNvSpPr>
          <p:nvPr/>
        </p:nvSpPr>
        <p:spPr bwMode="auto">
          <a:xfrm>
            <a:off x="6063049" y="3296207"/>
            <a:ext cx="84581" cy="33864"/>
          </a:xfrm>
          <a:custGeom>
            <a:avLst/>
            <a:gdLst>
              <a:gd name="T0" fmla="*/ 12 w 15"/>
              <a:gd name="T1" fmla="*/ 6 h 6"/>
              <a:gd name="T2" fmla="*/ 6 w 15"/>
              <a:gd name="T3" fmla="*/ 0 h 6"/>
              <a:gd name="T4" fmla="*/ 6 w 15"/>
              <a:gd name="T5" fmla="*/ 3 h 6"/>
              <a:gd name="T6" fmla="*/ 4 w 15"/>
              <a:gd name="T7" fmla="*/ 2 h 6"/>
              <a:gd name="T8" fmla="*/ 4 w 15"/>
              <a:gd name="T9" fmla="*/ 1 h 6"/>
              <a:gd name="T10" fmla="*/ 0 w 15"/>
              <a:gd name="T11" fmla="*/ 6 h 6"/>
              <a:gd name="T12" fmla="*/ 12 w 15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" h="6">
                <a:moveTo>
                  <a:pt x="12" y="6"/>
                </a:moveTo>
                <a:cubicBezTo>
                  <a:pt x="15" y="1"/>
                  <a:pt x="9" y="2"/>
                  <a:pt x="6" y="0"/>
                </a:cubicBezTo>
                <a:cubicBezTo>
                  <a:pt x="6" y="1"/>
                  <a:pt x="6" y="2"/>
                  <a:pt x="6" y="3"/>
                </a:cubicBezTo>
                <a:cubicBezTo>
                  <a:pt x="5" y="2"/>
                  <a:pt x="4" y="2"/>
                  <a:pt x="4" y="2"/>
                </a:cubicBezTo>
                <a:cubicBezTo>
                  <a:pt x="4" y="2"/>
                  <a:pt x="4" y="1"/>
                  <a:pt x="4" y="1"/>
                </a:cubicBezTo>
                <a:cubicBezTo>
                  <a:pt x="2" y="2"/>
                  <a:pt x="0" y="3"/>
                  <a:pt x="0" y="6"/>
                </a:cubicBezTo>
                <a:cubicBezTo>
                  <a:pt x="4" y="6"/>
                  <a:pt x="8" y="6"/>
                  <a:pt x="12" y="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3" name="Freeform 685"/>
          <p:cNvSpPr>
            <a:spLocks noEditPoints="1"/>
          </p:cNvSpPr>
          <p:nvPr/>
        </p:nvSpPr>
        <p:spPr bwMode="auto">
          <a:xfrm>
            <a:off x="6053291" y="3286972"/>
            <a:ext cx="87835" cy="46178"/>
          </a:xfrm>
          <a:custGeom>
            <a:avLst/>
            <a:gdLst>
              <a:gd name="T0" fmla="*/ 9 w 16"/>
              <a:gd name="T1" fmla="*/ 9 h 9"/>
              <a:gd name="T2" fmla="*/ 9 w 16"/>
              <a:gd name="T3" fmla="*/ 9 h 9"/>
              <a:gd name="T4" fmla="*/ 2 w 16"/>
              <a:gd name="T5" fmla="*/ 9 h 9"/>
              <a:gd name="T6" fmla="*/ 0 w 16"/>
              <a:gd name="T7" fmla="*/ 9 h 9"/>
              <a:gd name="T8" fmla="*/ 1 w 16"/>
              <a:gd name="T9" fmla="*/ 7 h 9"/>
              <a:gd name="T10" fmla="*/ 6 w 16"/>
              <a:gd name="T11" fmla="*/ 2 h 9"/>
              <a:gd name="T12" fmla="*/ 7 w 16"/>
              <a:gd name="T13" fmla="*/ 2 h 9"/>
              <a:gd name="T14" fmla="*/ 7 w 16"/>
              <a:gd name="T15" fmla="*/ 0 h 9"/>
              <a:gd name="T16" fmla="*/ 9 w 16"/>
              <a:gd name="T17" fmla="*/ 1 h 9"/>
              <a:gd name="T18" fmla="*/ 11 w 16"/>
              <a:gd name="T19" fmla="*/ 2 h 9"/>
              <a:gd name="T20" fmla="*/ 16 w 16"/>
              <a:gd name="T21" fmla="*/ 5 h 9"/>
              <a:gd name="T22" fmla="*/ 15 w 16"/>
              <a:gd name="T23" fmla="*/ 9 h 9"/>
              <a:gd name="T24" fmla="*/ 15 w 16"/>
              <a:gd name="T25" fmla="*/ 9 h 9"/>
              <a:gd name="T26" fmla="*/ 14 w 16"/>
              <a:gd name="T27" fmla="*/ 9 h 9"/>
              <a:gd name="T28" fmla="*/ 9 w 16"/>
              <a:gd name="T29" fmla="*/ 9 h 9"/>
              <a:gd name="T30" fmla="*/ 3 w 16"/>
              <a:gd name="T31" fmla="*/ 7 h 9"/>
              <a:gd name="T32" fmla="*/ 9 w 16"/>
              <a:gd name="T33" fmla="*/ 7 h 9"/>
              <a:gd name="T34" fmla="*/ 9 w 16"/>
              <a:gd name="T35" fmla="*/ 7 h 9"/>
              <a:gd name="T36" fmla="*/ 14 w 16"/>
              <a:gd name="T37" fmla="*/ 7 h 9"/>
              <a:gd name="T38" fmla="*/ 14 w 16"/>
              <a:gd name="T39" fmla="*/ 6 h 9"/>
              <a:gd name="T40" fmla="*/ 11 w 16"/>
              <a:gd name="T41" fmla="*/ 4 h 9"/>
              <a:gd name="T42" fmla="*/ 9 w 16"/>
              <a:gd name="T43" fmla="*/ 3 h 9"/>
              <a:gd name="T44" fmla="*/ 9 w 16"/>
              <a:gd name="T45" fmla="*/ 4 h 9"/>
              <a:gd name="T46" fmla="*/ 9 w 16"/>
              <a:gd name="T47" fmla="*/ 5 h 9"/>
              <a:gd name="T48" fmla="*/ 9 w 16"/>
              <a:gd name="T49" fmla="*/ 6 h 9"/>
              <a:gd name="T50" fmla="*/ 7 w 16"/>
              <a:gd name="T51" fmla="*/ 6 h 9"/>
              <a:gd name="T52" fmla="*/ 6 w 16"/>
              <a:gd name="T53" fmla="*/ 5 h 9"/>
              <a:gd name="T54" fmla="*/ 5 w 16"/>
              <a:gd name="T55" fmla="*/ 5 h 9"/>
              <a:gd name="T56" fmla="*/ 3 w 16"/>
              <a:gd name="T57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6" h="9">
                <a:moveTo>
                  <a:pt x="9" y="9"/>
                </a:moveTo>
                <a:cubicBezTo>
                  <a:pt x="9" y="9"/>
                  <a:pt x="9" y="9"/>
                  <a:pt x="9" y="9"/>
                </a:cubicBezTo>
                <a:cubicBezTo>
                  <a:pt x="7" y="9"/>
                  <a:pt x="4" y="9"/>
                  <a:pt x="2" y="9"/>
                </a:cubicBezTo>
                <a:cubicBezTo>
                  <a:pt x="0" y="9"/>
                  <a:pt x="0" y="9"/>
                  <a:pt x="0" y="9"/>
                </a:cubicBezTo>
                <a:cubicBezTo>
                  <a:pt x="1" y="7"/>
                  <a:pt x="1" y="7"/>
                  <a:pt x="1" y="7"/>
                </a:cubicBezTo>
                <a:cubicBezTo>
                  <a:pt x="2" y="4"/>
                  <a:pt x="3" y="3"/>
                  <a:pt x="6" y="2"/>
                </a:cubicBezTo>
                <a:cubicBezTo>
                  <a:pt x="7" y="2"/>
                  <a:pt x="7" y="2"/>
                  <a:pt x="7" y="2"/>
                </a:cubicBezTo>
                <a:cubicBezTo>
                  <a:pt x="7" y="0"/>
                  <a:pt x="7" y="0"/>
                  <a:pt x="7" y="0"/>
                </a:cubicBezTo>
                <a:cubicBezTo>
                  <a:pt x="9" y="1"/>
                  <a:pt x="9" y="1"/>
                  <a:pt x="9" y="1"/>
                </a:cubicBezTo>
                <a:cubicBezTo>
                  <a:pt x="9" y="2"/>
                  <a:pt x="10" y="2"/>
                  <a:pt x="11" y="2"/>
                </a:cubicBezTo>
                <a:cubicBezTo>
                  <a:pt x="13" y="3"/>
                  <a:pt x="15" y="3"/>
                  <a:pt x="16" y="5"/>
                </a:cubicBezTo>
                <a:cubicBezTo>
                  <a:pt x="16" y="6"/>
                  <a:pt x="16" y="7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3" y="9"/>
                  <a:pt x="11" y="9"/>
                  <a:pt x="9" y="9"/>
                </a:cubicBezTo>
                <a:close/>
                <a:moveTo>
                  <a:pt x="3" y="7"/>
                </a:moveTo>
                <a:cubicBezTo>
                  <a:pt x="5" y="7"/>
                  <a:pt x="7" y="7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11" y="7"/>
                  <a:pt x="12" y="7"/>
                  <a:pt x="14" y="7"/>
                </a:cubicBezTo>
                <a:cubicBezTo>
                  <a:pt x="14" y="6"/>
                  <a:pt x="14" y="6"/>
                  <a:pt x="14" y="6"/>
                </a:cubicBezTo>
                <a:cubicBezTo>
                  <a:pt x="13" y="5"/>
                  <a:pt x="12" y="4"/>
                  <a:pt x="11" y="4"/>
                </a:cubicBezTo>
                <a:cubicBezTo>
                  <a:pt x="10" y="4"/>
                  <a:pt x="9" y="4"/>
                  <a:pt x="9" y="3"/>
                </a:cubicBezTo>
                <a:cubicBezTo>
                  <a:pt x="9" y="3"/>
                  <a:pt x="9" y="4"/>
                  <a:pt x="9" y="4"/>
                </a:cubicBezTo>
                <a:cubicBezTo>
                  <a:pt x="9" y="4"/>
                  <a:pt x="9" y="4"/>
                  <a:pt x="9" y="5"/>
                </a:cubicBezTo>
                <a:cubicBezTo>
                  <a:pt x="9" y="6"/>
                  <a:pt x="9" y="6"/>
                  <a:pt x="9" y="6"/>
                </a:cubicBezTo>
                <a:cubicBezTo>
                  <a:pt x="7" y="6"/>
                  <a:pt x="7" y="6"/>
                  <a:pt x="7" y="6"/>
                </a:cubicBezTo>
                <a:cubicBezTo>
                  <a:pt x="7" y="5"/>
                  <a:pt x="6" y="5"/>
                  <a:pt x="6" y="5"/>
                </a:cubicBezTo>
                <a:cubicBezTo>
                  <a:pt x="5" y="5"/>
                  <a:pt x="5" y="5"/>
                  <a:pt x="5" y="5"/>
                </a:cubicBezTo>
                <a:cubicBezTo>
                  <a:pt x="4" y="5"/>
                  <a:pt x="3" y="6"/>
                  <a:pt x="3" y="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4" name="Freeform 686"/>
          <p:cNvSpPr>
            <a:spLocks/>
          </p:cNvSpPr>
          <p:nvPr/>
        </p:nvSpPr>
        <p:spPr bwMode="auto">
          <a:xfrm>
            <a:off x="6092329" y="3265422"/>
            <a:ext cx="126873" cy="95434"/>
          </a:xfrm>
          <a:custGeom>
            <a:avLst/>
            <a:gdLst>
              <a:gd name="T0" fmla="*/ 7 w 23"/>
              <a:gd name="T1" fmla="*/ 15 h 18"/>
              <a:gd name="T2" fmla="*/ 4 w 23"/>
              <a:gd name="T3" fmla="*/ 10 h 18"/>
              <a:gd name="T4" fmla="*/ 0 w 23"/>
              <a:gd name="T5" fmla="*/ 2 h 18"/>
              <a:gd name="T6" fmla="*/ 5 w 23"/>
              <a:gd name="T7" fmla="*/ 1 h 18"/>
              <a:gd name="T8" fmla="*/ 13 w 23"/>
              <a:gd name="T9" fmla="*/ 2 h 18"/>
              <a:gd name="T10" fmla="*/ 16 w 23"/>
              <a:gd name="T11" fmla="*/ 1 h 18"/>
              <a:gd name="T12" fmla="*/ 18 w 23"/>
              <a:gd name="T13" fmla="*/ 3 h 18"/>
              <a:gd name="T14" fmla="*/ 23 w 23"/>
              <a:gd name="T15" fmla="*/ 6 h 18"/>
              <a:gd name="T16" fmla="*/ 23 w 23"/>
              <a:gd name="T17" fmla="*/ 9 h 18"/>
              <a:gd name="T18" fmla="*/ 20 w 23"/>
              <a:gd name="T19" fmla="*/ 16 h 18"/>
              <a:gd name="T20" fmla="*/ 16 w 23"/>
              <a:gd name="T21" fmla="*/ 18 h 18"/>
              <a:gd name="T22" fmla="*/ 10 w 23"/>
              <a:gd name="T23" fmla="*/ 18 h 18"/>
              <a:gd name="T24" fmla="*/ 7 w 23"/>
              <a:gd name="T25" fmla="*/ 15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3" h="18">
                <a:moveTo>
                  <a:pt x="7" y="15"/>
                </a:moveTo>
                <a:cubicBezTo>
                  <a:pt x="9" y="11"/>
                  <a:pt x="6" y="11"/>
                  <a:pt x="4" y="10"/>
                </a:cubicBezTo>
                <a:cubicBezTo>
                  <a:pt x="0" y="8"/>
                  <a:pt x="1" y="6"/>
                  <a:pt x="0" y="2"/>
                </a:cubicBezTo>
                <a:cubicBezTo>
                  <a:pt x="2" y="4"/>
                  <a:pt x="3" y="1"/>
                  <a:pt x="5" y="1"/>
                </a:cubicBezTo>
                <a:cubicBezTo>
                  <a:pt x="7" y="0"/>
                  <a:pt x="11" y="1"/>
                  <a:pt x="13" y="2"/>
                </a:cubicBezTo>
                <a:cubicBezTo>
                  <a:pt x="14" y="2"/>
                  <a:pt x="15" y="0"/>
                  <a:pt x="16" y="1"/>
                </a:cubicBezTo>
                <a:cubicBezTo>
                  <a:pt x="17" y="1"/>
                  <a:pt x="16" y="3"/>
                  <a:pt x="18" y="3"/>
                </a:cubicBezTo>
                <a:cubicBezTo>
                  <a:pt x="20" y="3"/>
                  <a:pt x="21" y="6"/>
                  <a:pt x="23" y="6"/>
                </a:cubicBezTo>
                <a:cubicBezTo>
                  <a:pt x="22" y="8"/>
                  <a:pt x="22" y="8"/>
                  <a:pt x="23" y="9"/>
                </a:cubicBezTo>
                <a:cubicBezTo>
                  <a:pt x="22" y="11"/>
                  <a:pt x="17" y="12"/>
                  <a:pt x="20" y="16"/>
                </a:cubicBezTo>
                <a:cubicBezTo>
                  <a:pt x="18" y="16"/>
                  <a:pt x="16" y="15"/>
                  <a:pt x="16" y="18"/>
                </a:cubicBezTo>
                <a:cubicBezTo>
                  <a:pt x="14" y="18"/>
                  <a:pt x="12" y="18"/>
                  <a:pt x="10" y="18"/>
                </a:cubicBezTo>
                <a:cubicBezTo>
                  <a:pt x="10" y="18"/>
                  <a:pt x="8" y="15"/>
                  <a:pt x="7" y="1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5" name="Freeform 687"/>
          <p:cNvSpPr>
            <a:spLocks noEditPoints="1"/>
          </p:cNvSpPr>
          <p:nvPr/>
        </p:nvSpPr>
        <p:spPr bwMode="auto">
          <a:xfrm>
            <a:off x="6079316" y="3259265"/>
            <a:ext cx="152898" cy="107748"/>
          </a:xfrm>
          <a:custGeom>
            <a:avLst/>
            <a:gdLst>
              <a:gd name="T0" fmla="*/ 12 w 27"/>
              <a:gd name="T1" fmla="*/ 20 h 20"/>
              <a:gd name="T2" fmla="*/ 9 w 27"/>
              <a:gd name="T3" fmla="*/ 17 h 20"/>
              <a:gd name="T4" fmla="*/ 8 w 27"/>
              <a:gd name="T5" fmla="*/ 15 h 20"/>
              <a:gd name="T6" fmla="*/ 7 w 27"/>
              <a:gd name="T7" fmla="*/ 12 h 20"/>
              <a:gd name="T8" fmla="*/ 1 w 27"/>
              <a:gd name="T9" fmla="*/ 6 h 20"/>
              <a:gd name="T10" fmla="*/ 0 w 27"/>
              <a:gd name="T11" fmla="*/ 1 h 20"/>
              <a:gd name="T12" fmla="*/ 3 w 27"/>
              <a:gd name="T13" fmla="*/ 3 h 20"/>
              <a:gd name="T14" fmla="*/ 7 w 27"/>
              <a:gd name="T15" fmla="*/ 1 h 20"/>
              <a:gd name="T16" fmla="*/ 16 w 27"/>
              <a:gd name="T17" fmla="*/ 1 h 20"/>
              <a:gd name="T18" fmla="*/ 18 w 27"/>
              <a:gd name="T19" fmla="*/ 1 h 20"/>
              <a:gd name="T20" fmla="*/ 20 w 27"/>
              <a:gd name="T21" fmla="*/ 3 h 20"/>
              <a:gd name="T22" fmla="*/ 26 w 27"/>
              <a:gd name="T23" fmla="*/ 7 h 20"/>
              <a:gd name="T24" fmla="*/ 26 w 27"/>
              <a:gd name="T25" fmla="*/ 8 h 20"/>
              <a:gd name="T26" fmla="*/ 27 w 27"/>
              <a:gd name="T27" fmla="*/ 9 h 20"/>
              <a:gd name="T28" fmla="*/ 24 w 27"/>
              <a:gd name="T29" fmla="*/ 13 h 20"/>
              <a:gd name="T30" fmla="*/ 24 w 27"/>
              <a:gd name="T31" fmla="*/ 20 h 20"/>
              <a:gd name="T32" fmla="*/ 19 w 27"/>
              <a:gd name="T33" fmla="*/ 18 h 20"/>
              <a:gd name="T34" fmla="*/ 19 w 27"/>
              <a:gd name="T35" fmla="*/ 19 h 20"/>
              <a:gd name="T36" fmla="*/ 16 w 27"/>
              <a:gd name="T37" fmla="*/ 20 h 20"/>
              <a:gd name="T38" fmla="*/ 13 w 27"/>
              <a:gd name="T39" fmla="*/ 18 h 20"/>
              <a:gd name="T40" fmla="*/ 16 w 27"/>
              <a:gd name="T41" fmla="*/ 18 h 20"/>
              <a:gd name="T42" fmla="*/ 18 w 27"/>
              <a:gd name="T43" fmla="*/ 17 h 20"/>
              <a:gd name="T44" fmla="*/ 22 w 27"/>
              <a:gd name="T45" fmla="*/ 11 h 20"/>
              <a:gd name="T46" fmla="*/ 23 w 27"/>
              <a:gd name="T47" fmla="*/ 9 h 20"/>
              <a:gd name="T48" fmla="*/ 22 w 27"/>
              <a:gd name="T49" fmla="*/ 6 h 20"/>
              <a:gd name="T50" fmla="*/ 18 w 27"/>
              <a:gd name="T51" fmla="*/ 3 h 20"/>
              <a:gd name="T52" fmla="*/ 17 w 27"/>
              <a:gd name="T53" fmla="*/ 3 h 20"/>
              <a:gd name="T54" fmla="*/ 7 w 27"/>
              <a:gd name="T55" fmla="*/ 3 h 20"/>
              <a:gd name="T56" fmla="*/ 3 w 27"/>
              <a:gd name="T57" fmla="*/ 5 h 20"/>
              <a:gd name="T58" fmla="*/ 6 w 27"/>
              <a:gd name="T59" fmla="*/ 10 h 20"/>
              <a:gd name="T60" fmla="*/ 11 w 27"/>
              <a:gd name="T61" fmla="*/ 12 h 20"/>
              <a:gd name="T62" fmla="*/ 12 w 27"/>
              <a:gd name="T63" fmla="*/ 17 h 20"/>
              <a:gd name="T64" fmla="*/ 13 w 27"/>
              <a:gd name="T65" fmla="*/ 18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7" h="20">
                <a:moveTo>
                  <a:pt x="13" y="20"/>
                </a:moveTo>
                <a:cubicBezTo>
                  <a:pt x="13" y="20"/>
                  <a:pt x="12" y="20"/>
                  <a:pt x="12" y="20"/>
                </a:cubicBezTo>
                <a:cubicBezTo>
                  <a:pt x="11" y="20"/>
                  <a:pt x="11" y="19"/>
                  <a:pt x="10" y="18"/>
                </a:cubicBezTo>
                <a:cubicBezTo>
                  <a:pt x="10" y="18"/>
                  <a:pt x="9" y="17"/>
                  <a:pt x="9" y="17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5"/>
                  <a:pt x="8" y="15"/>
                  <a:pt x="8" y="15"/>
                </a:cubicBezTo>
                <a:cubicBezTo>
                  <a:pt x="9" y="14"/>
                  <a:pt x="9" y="13"/>
                  <a:pt x="9" y="13"/>
                </a:cubicBezTo>
                <a:cubicBezTo>
                  <a:pt x="9" y="13"/>
                  <a:pt x="8" y="13"/>
                  <a:pt x="7" y="12"/>
                </a:cubicBezTo>
                <a:cubicBezTo>
                  <a:pt x="6" y="12"/>
                  <a:pt x="6" y="12"/>
                  <a:pt x="5" y="12"/>
                </a:cubicBezTo>
                <a:cubicBezTo>
                  <a:pt x="2" y="10"/>
                  <a:pt x="2" y="8"/>
                  <a:pt x="1" y="6"/>
                </a:cubicBezTo>
                <a:cubicBezTo>
                  <a:pt x="1" y="5"/>
                  <a:pt x="1" y="4"/>
                  <a:pt x="1" y="4"/>
                </a:cubicBezTo>
                <a:cubicBezTo>
                  <a:pt x="0" y="1"/>
                  <a:pt x="0" y="1"/>
                  <a:pt x="0" y="1"/>
                </a:cubicBezTo>
                <a:cubicBezTo>
                  <a:pt x="2" y="3"/>
                  <a:pt x="2" y="3"/>
                  <a:pt x="2" y="3"/>
                </a:cubicBezTo>
                <a:cubicBezTo>
                  <a:pt x="3" y="3"/>
                  <a:pt x="3" y="3"/>
                  <a:pt x="3" y="3"/>
                </a:cubicBezTo>
                <a:cubicBezTo>
                  <a:pt x="3" y="3"/>
                  <a:pt x="4" y="2"/>
                  <a:pt x="4" y="2"/>
                </a:cubicBezTo>
                <a:cubicBezTo>
                  <a:pt x="5" y="2"/>
                  <a:pt x="6" y="1"/>
                  <a:pt x="7" y="1"/>
                </a:cubicBezTo>
                <a:cubicBezTo>
                  <a:pt x="9" y="0"/>
                  <a:pt x="12" y="1"/>
                  <a:pt x="15" y="2"/>
                </a:cubicBezTo>
                <a:cubicBezTo>
                  <a:pt x="15" y="2"/>
                  <a:pt x="16" y="1"/>
                  <a:pt x="16" y="1"/>
                </a:cubicBezTo>
                <a:cubicBezTo>
                  <a:pt x="16" y="1"/>
                  <a:pt x="17" y="1"/>
                  <a:pt x="18" y="1"/>
                </a:cubicBezTo>
                <a:cubicBezTo>
                  <a:pt x="18" y="1"/>
                  <a:pt x="18" y="1"/>
                  <a:pt x="18" y="1"/>
                </a:cubicBezTo>
                <a:cubicBezTo>
                  <a:pt x="19" y="1"/>
                  <a:pt x="19" y="2"/>
                  <a:pt x="19" y="2"/>
                </a:cubicBezTo>
                <a:cubicBezTo>
                  <a:pt x="20" y="3"/>
                  <a:pt x="20" y="3"/>
                  <a:pt x="20" y="3"/>
                </a:cubicBezTo>
                <a:cubicBezTo>
                  <a:pt x="21" y="3"/>
                  <a:pt x="23" y="4"/>
                  <a:pt x="24" y="5"/>
                </a:cubicBezTo>
                <a:cubicBezTo>
                  <a:pt x="24" y="6"/>
                  <a:pt x="25" y="6"/>
                  <a:pt x="26" y="7"/>
                </a:cubicBezTo>
                <a:cubicBezTo>
                  <a:pt x="27" y="7"/>
                  <a:pt x="27" y="7"/>
                  <a:pt x="27" y="7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7" y="9"/>
                  <a:pt x="27" y="9"/>
                  <a:pt x="27" y="9"/>
                </a:cubicBezTo>
                <a:cubicBezTo>
                  <a:pt x="26" y="10"/>
                  <a:pt x="26" y="10"/>
                  <a:pt x="26" y="10"/>
                </a:cubicBezTo>
                <a:cubicBezTo>
                  <a:pt x="26" y="11"/>
                  <a:pt x="25" y="12"/>
                  <a:pt x="24" y="13"/>
                </a:cubicBezTo>
                <a:cubicBezTo>
                  <a:pt x="22" y="14"/>
                  <a:pt x="21" y="15"/>
                  <a:pt x="22" y="17"/>
                </a:cubicBezTo>
                <a:cubicBezTo>
                  <a:pt x="24" y="20"/>
                  <a:pt x="24" y="20"/>
                  <a:pt x="24" y="20"/>
                </a:cubicBezTo>
                <a:cubicBezTo>
                  <a:pt x="21" y="18"/>
                  <a:pt x="21" y="18"/>
                  <a:pt x="21" y="18"/>
                </a:cubicBezTo>
                <a:cubicBezTo>
                  <a:pt x="20" y="18"/>
                  <a:pt x="19" y="18"/>
                  <a:pt x="19" y="18"/>
                </a:cubicBezTo>
                <a:cubicBezTo>
                  <a:pt x="19" y="18"/>
                  <a:pt x="19" y="18"/>
                  <a:pt x="19" y="19"/>
                </a:cubicBezTo>
                <a:cubicBezTo>
                  <a:pt x="19" y="19"/>
                  <a:pt x="19" y="19"/>
                  <a:pt x="19" y="19"/>
                </a:cubicBezTo>
                <a:cubicBezTo>
                  <a:pt x="18" y="20"/>
                  <a:pt x="18" y="20"/>
                  <a:pt x="18" y="20"/>
                </a:cubicBezTo>
                <a:cubicBezTo>
                  <a:pt x="17" y="20"/>
                  <a:pt x="17" y="20"/>
                  <a:pt x="16" y="20"/>
                </a:cubicBezTo>
                <a:cubicBezTo>
                  <a:pt x="15" y="20"/>
                  <a:pt x="14" y="20"/>
                  <a:pt x="13" y="20"/>
                </a:cubicBezTo>
                <a:close/>
                <a:moveTo>
                  <a:pt x="13" y="18"/>
                </a:moveTo>
                <a:cubicBezTo>
                  <a:pt x="13" y="18"/>
                  <a:pt x="13" y="18"/>
                  <a:pt x="13" y="18"/>
                </a:cubicBezTo>
                <a:cubicBezTo>
                  <a:pt x="14" y="18"/>
                  <a:pt x="15" y="18"/>
                  <a:pt x="16" y="18"/>
                </a:cubicBezTo>
                <a:cubicBezTo>
                  <a:pt x="16" y="18"/>
                  <a:pt x="17" y="18"/>
                  <a:pt x="17" y="18"/>
                </a:cubicBezTo>
                <a:cubicBezTo>
                  <a:pt x="17" y="17"/>
                  <a:pt x="17" y="17"/>
                  <a:pt x="18" y="17"/>
                </a:cubicBezTo>
                <a:cubicBezTo>
                  <a:pt x="18" y="16"/>
                  <a:pt x="19" y="16"/>
                  <a:pt x="20" y="16"/>
                </a:cubicBezTo>
                <a:cubicBezTo>
                  <a:pt x="19" y="13"/>
                  <a:pt x="21" y="12"/>
                  <a:pt x="22" y="11"/>
                </a:cubicBezTo>
                <a:cubicBezTo>
                  <a:pt x="23" y="11"/>
                  <a:pt x="24" y="10"/>
                  <a:pt x="24" y="10"/>
                </a:cubicBezTo>
                <a:cubicBezTo>
                  <a:pt x="24" y="10"/>
                  <a:pt x="23" y="9"/>
                  <a:pt x="23" y="9"/>
                </a:cubicBezTo>
                <a:cubicBezTo>
                  <a:pt x="23" y="8"/>
                  <a:pt x="23" y="8"/>
                  <a:pt x="24" y="8"/>
                </a:cubicBezTo>
                <a:cubicBezTo>
                  <a:pt x="23" y="7"/>
                  <a:pt x="23" y="7"/>
                  <a:pt x="22" y="6"/>
                </a:cubicBezTo>
                <a:cubicBezTo>
                  <a:pt x="21" y="6"/>
                  <a:pt x="21" y="5"/>
                  <a:pt x="20" y="5"/>
                </a:cubicBezTo>
                <a:cubicBezTo>
                  <a:pt x="18" y="5"/>
                  <a:pt x="18" y="3"/>
                  <a:pt x="18" y="3"/>
                </a:cubicBezTo>
                <a:cubicBezTo>
                  <a:pt x="18" y="3"/>
                  <a:pt x="18" y="3"/>
                  <a:pt x="17" y="3"/>
                </a:cubicBezTo>
                <a:cubicBezTo>
                  <a:pt x="18" y="3"/>
                  <a:pt x="17" y="3"/>
                  <a:pt x="17" y="3"/>
                </a:cubicBezTo>
                <a:cubicBezTo>
                  <a:pt x="16" y="3"/>
                  <a:pt x="15" y="4"/>
                  <a:pt x="14" y="4"/>
                </a:cubicBezTo>
                <a:cubicBezTo>
                  <a:pt x="12" y="3"/>
                  <a:pt x="9" y="2"/>
                  <a:pt x="7" y="3"/>
                </a:cubicBezTo>
                <a:cubicBezTo>
                  <a:pt x="7" y="3"/>
                  <a:pt x="6" y="3"/>
                  <a:pt x="5" y="4"/>
                </a:cubicBezTo>
                <a:cubicBezTo>
                  <a:pt x="5" y="4"/>
                  <a:pt x="4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4" y="8"/>
                  <a:pt x="4" y="9"/>
                  <a:pt x="6" y="10"/>
                </a:cubicBezTo>
                <a:cubicBezTo>
                  <a:pt x="7" y="10"/>
                  <a:pt x="7" y="10"/>
                  <a:pt x="8" y="10"/>
                </a:cubicBezTo>
                <a:cubicBezTo>
                  <a:pt x="9" y="11"/>
                  <a:pt x="10" y="11"/>
                  <a:pt x="11" y="12"/>
                </a:cubicBezTo>
                <a:cubicBezTo>
                  <a:pt x="11" y="13"/>
                  <a:pt x="11" y="14"/>
                  <a:pt x="10" y="15"/>
                </a:cubicBezTo>
                <a:cubicBezTo>
                  <a:pt x="11" y="16"/>
                  <a:pt x="11" y="16"/>
                  <a:pt x="12" y="17"/>
                </a:cubicBezTo>
                <a:cubicBezTo>
                  <a:pt x="12" y="17"/>
                  <a:pt x="13" y="18"/>
                  <a:pt x="13" y="18"/>
                </a:cubicBezTo>
                <a:cubicBezTo>
                  <a:pt x="13" y="18"/>
                  <a:pt x="13" y="18"/>
                  <a:pt x="13" y="1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6" name="Freeform 688"/>
          <p:cNvSpPr>
            <a:spLocks/>
          </p:cNvSpPr>
          <p:nvPr/>
        </p:nvSpPr>
        <p:spPr bwMode="auto">
          <a:xfrm>
            <a:off x="6134618" y="3250030"/>
            <a:ext cx="221213" cy="206260"/>
          </a:xfrm>
          <a:custGeom>
            <a:avLst/>
            <a:gdLst>
              <a:gd name="T0" fmla="*/ 2 w 39"/>
              <a:gd name="T1" fmla="*/ 33 h 39"/>
              <a:gd name="T2" fmla="*/ 3 w 39"/>
              <a:gd name="T3" fmla="*/ 27 h 39"/>
              <a:gd name="T4" fmla="*/ 2 w 39"/>
              <a:gd name="T5" fmla="*/ 18 h 39"/>
              <a:gd name="T6" fmla="*/ 8 w 39"/>
              <a:gd name="T7" fmla="*/ 18 h 39"/>
              <a:gd name="T8" fmla="*/ 12 w 39"/>
              <a:gd name="T9" fmla="*/ 17 h 39"/>
              <a:gd name="T10" fmla="*/ 15 w 39"/>
              <a:gd name="T11" fmla="*/ 9 h 39"/>
              <a:gd name="T12" fmla="*/ 26 w 39"/>
              <a:gd name="T13" fmla="*/ 6 h 39"/>
              <a:gd name="T14" fmla="*/ 32 w 39"/>
              <a:gd name="T15" fmla="*/ 10 h 39"/>
              <a:gd name="T16" fmla="*/ 33 w 39"/>
              <a:gd name="T17" fmla="*/ 15 h 39"/>
              <a:gd name="T18" fmla="*/ 36 w 39"/>
              <a:gd name="T19" fmla="*/ 19 h 39"/>
              <a:gd name="T20" fmla="*/ 37 w 39"/>
              <a:gd name="T21" fmla="*/ 23 h 39"/>
              <a:gd name="T22" fmla="*/ 33 w 39"/>
              <a:gd name="T23" fmla="*/ 24 h 39"/>
              <a:gd name="T24" fmla="*/ 35 w 39"/>
              <a:gd name="T25" fmla="*/ 30 h 39"/>
              <a:gd name="T26" fmla="*/ 25 w 39"/>
              <a:gd name="T27" fmla="*/ 33 h 39"/>
              <a:gd name="T28" fmla="*/ 16 w 39"/>
              <a:gd name="T29" fmla="*/ 32 h 39"/>
              <a:gd name="T30" fmla="*/ 2 w 39"/>
              <a:gd name="T31" fmla="*/ 33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9" h="39">
                <a:moveTo>
                  <a:pt x="2" y="33"/>
                </a:moveTo>
                <a:cubicBezTo>
                  <a:pt x="3" y="30"/>
                  <a:pt x="0" y="30"/>
                  <a:pt x="3" y="27"/>
                </a:cubicBezTo>
                <a:cubicBezTo>
                  <a:pt x="4" y="25"/>
                  <a:pt x="2" y="20"/>
                  <a:pt x="2" y="18"/>
                </a:cubicBezTo>
                <a:cubicBezTo>
                  <a:pt x="4" y="18"/>
                  <a:pt x="6" y="18"/>
                  <a:pt x="8" y="18"/>
                </a:cubicBezTo>
                <a:cubicBezTo>
                  <a:pt x="8" y="16"/>
                  <a:pt x="10" y="16"/>
                  <a:pt x="12" y="17"/>
                </a:cubicBezTo>
                <a:cubicBezTo>
                  <a:pt x="9" y="12"/>
                  <a:pt x="14" y="12"/>
                  <a:pt x="15" y="9"/>
                </a:cubicBezTo>
                <a:cubicBezTo>
                  <a:pt x="11" y="7"/>
                  <a:pt x="27" y="0"/>
                  <a:pt x="26" y="6"/>
                </a:cubicBezTo>
                <a:cubicBezTo>
                  <a:pt x="30" y="4"/>
                  <a:pt x="31" y="7"/>
                  <a:pt x="32" y="10"/>
                </a:cubicBezTo>
                <a:cubicBezTo>
                  <a:pt x="33" y="12"/>
                  <a:pt x="31" y="12"/>
                  <a:pt x="33" y="15"/>
                </a:cubicBezTo>
                <a:cubicBezTo>
                  <a:pt x="34" y="16"/>
                  <a:pt x="35" y="19"/>
                  <a:pt x="36" y="19"/>
                </a:cubicBezTo>
                <a:cubicBezTo>
                  <a:pt x="39" y="19"/>
                  <a:pt x="39" y="22"/>
                  <a:pt x="37" y="23"/>
                </a:cubicBezTo>
                <a:cubicBezTo>
                  <a:pt x="36" y="23"/>
                  <a:pt x="32" y="22"/>
                  <a:pt x="33" y="24"/>
                </a:cubicBezTo>
                <a:cubicBezTo>
                  <a:pt x="35" y="26"/>
                  <a:pt x="35" y="28"/>
                  <a:pt x="35" y="30"/>
                </a:cubicBezTo>
                <a:cubicBezTo>
                  <a:pt x="31" y="30"/>
                  <a:pt x="28" y="39"/>
                  <a:pt x="25" y="33"/>
                </a:cubicBezTo>
                <a:cubicBezTo>
                  <a:pt x="23" y="37"/>
                  <a:pt x="18" y="33"/>
                  <a:pt x="16" y="32"/>
                </a:cubicBezTo>
                <a:cubicBezTo>
                  <a:pt x="10" y="31"/>
                  <a:pt x="7" y="32"/>
                  <a:pt x="2" y="3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7" name="Freeform 689"/>
          <p:cNvSpPr>
            <a:spLocks noEditPoints="1"/>
          </p:cNvSpPr>
          <p:nvPr/>
        </p:nvSpPr>
        <p:spPr bwMode="auto">
          <a:xfrm>
            <a:off x="6134618" y="3259265"/>
            <a:ext cx="224467" cy="181632"/>
          </a:xfrm>
          <a:custGeom>
            <a:avLst/>
            <a:gdLst>
              <a:gd name="T0" fmla="*/ 24 w 40"/>
              <a:gd name="T1" fmla="*/ 33 h 34"/>
              <a:gd name="T2" fmla="*/ 17 w 40"/>
              <a:gd name="T3" fmla="*/ 32 h 34"/>
              <a:gd name="T4" fmla="*/ 5 w 40"/>
              <a:gd name="T5" fmla="*/ 31 h 34"/>
              <a:gd name="T6" fmla="*/ 0 w 40"/>
              <a:gd name="T7" fmla="*/ 33 h 34"/>
              <a:gd name="T8" fmla="*/ 1 w 40"/>
              <a:gd name="T9" fmla="*/ 28 h 34"/>
              <a:gd name="T10" fmla="*/ 2 w 40"/>
              <a:gd name="T11" fmla="*/ 18 h 34"/>
              <a:gd name="T12" fmla="*/ 1 w 40"/>
              <a:gd name="T13" fmla="*/ 15 h 34"/>
              <a:gd name="T14" fmla="*/ 7 w 40"/>
              <a:gd name="T15" fmla="*/ 15 h 34"/>
              <a:gd name="T16" fmla="*/ 10 w 40"/>
              <a:gd name="T17" fmla="*/ 13 h 34"/>
              <a:gd name="T18" fmla="*/ 14 w 40"/>
              <a:gd name="T19" fmla="*/ 7 h 34"/>
              <a:gd name="T20" fmla="*/ 23 w 40"/>
              <a:gd name="T21" fmla="*/ 0 h 34"/>
              <a:gd name="T22" fmla="*/ 27 w 40"/>
              <a:gd name="T23" fmla="*/ 3 h 34"/>
              <a:gd name="T24" fmla="*/ 33 w 40"/>
              <a:gd name="T25" fmla="*/ 8 h 34"/>
              <a:gd name="T26" fmla="*/ 34 w 40"/>
              <a:gd name="T27" fmla="*/ 12 h 34"/>
              <a:gd name="T28" fmla="*/ 39 w 40"/>
              <a:gd name="T29" fmla="*/ 18 h 34"/>
              <a:gd name="T30" fmla="*/ 37 w 40"/>
              <a:gd name="T31" fmla="*/ 22 h 34"/>
              <a:gd name="T32" fmla="*/ 36 w 40"/>
              <a:gd name="T33" fmla="*/ 22 h 34"/>
              <a:gd name="T34" fmla="*/ 36 w 40"/>
              <a:gd name="T35" fmla="*/ 26 h 34"/>
              <a:gd name="T36" fmla="*/ 36 w 40"/>
              <a:gd name="T37" fmla="*/ 29 h 34"/>
              <a:gd name="T38" fmla="*/ 32 w 40"/>
              <a:gd name="T39" fmla="*/ 31 h 34"/>
              <a:gd name="T40" fmla="*/ 24 w 40"/>
              <a:gd name="T41" fmla="*/ 29 h 34"/>
              <a:gd name="T42" fmla="*/ 27 w 40"/>
              <a:gd name="T43" fmla="*/ 32 h 34"/>
              <a:gd name="T44" fmla="*/ 34 w 40"/>
              <a:gd name="T45" fmla="*/ 27 h 34"/>
              <a:gd name="T46" fmla="*/ 33 w 40"/>
              <a:gd name="T47" fmla="*/ 23 h 34"/>
              <a:gd name="T48" fmla="*/ 34 w 40"/>
              <a:gd name="T49" fmla="*/ 20 h 34"/>
              <a:gd name="T50" fmla="*/ 36 w 40"/>
              <a:gd name="T51" fmla="*/ 20 h 34"/>
              <a:gd name="T52" fmla="*/ 36 w 40"/>
              <a:gd name="T53" fmla="*/ 18 h 34"/>
              <a:gd name="T54" fmla="*/ 32 w 40"/>
              <a:gd name="T55" fmla="*/ 13 h 34"/>
              <a:gd name="T56" fmla="*/ 31 w 40"/>
              <a:gd name="T57" fmla="*/ 8 h 34"/>
              <a:gd name="T58" fmla="*/ 26 w 40"/>
              <a:gd name="T59" fmla="*/ 5 h 34"/>
              <a:gd name="T60" fmla="*/ 25 w 40"/>
              <a:gd name="T61" fmla="*/ 4 h 34"/>
              <a:gd name="T62" fmla="*/ 23 w 40"/>
              <a:gd name="T63" fmla="*/ 2 h 34"/>
              <a:gd name="T64" fmla="*/ 16 w 40"/>
              <a:gd name="T65" fmla="*/ 6 h 34"/>
              <a:gd name="T66" fmla="*/ 16 w 40"/>
              <a:gd name="T67" fmla="*/ 7 h 34"/>
              <a:gd name="T68" fmla="*/ 12 w 40"/>
              <a:gd name="T69" fmla="*/ 14 h 34"/>
              <a:gd name="T70" fmla="*/ 11 w 40"/>
              <a:gd name="T71" fmla="*/ 16 h 34"/>
              <a:gd name="T72" fmla="*/ 9 w 40"/>
              <a:gd name="T73" fmla="*/ 16 h 34"/>
              <a:gd name="T74" fmla="*/ 8 w 40"/>
              <a:gd name="T75" fmla="*/ 17 h 34"/>
              <a:gd name="T76" fmla="*/ 4 w 40"/>
              <a:gd name="T77" fmla="*/ 18 h 34"/>
              <a:gd name="T78" fmla="*/ 3 w 40"/>
              <a:gd name="T79" fmla="*/ 28 h 34"/>
              <a:gd name="T80" fmla="*/ 5 w 40"/>
              <a:gd name="T81" fmla="*/ 30 h 34"/>
              <a:gd name="T82" fmla="*/ 16 w 40"/>
              <a:gd name="T83" fmla="*/ 29 h 34"/>
              <a:gd name="T84" fmla="*/ 22 w 40"/>
              <a:gd name="T85" fmla="*/ 32 h 34"/>
              <a:gd name="T86" fmla="*/ 24 w 40"/>
              <a:gd name="T87" fmla="*/ 29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0" h="34">
                <a:moveTo>
                  <a:pt x="27" y="34"/>
                </a:moveTo>
                <a:cubicBezTo>
                  <a:pt x="26" y="34"/>
                  <a:pt x="25" y="34"/>
                  <a:pt x="24" y="33"/>
                </a:cubicBezTo>
                <a:cubicBezTo>
                  <a:pt x="24" y="33"/>
                  <a:pt x="23" y="34"/>
                  <a:pt x="22" y="34"/>
                </a:cubicBezTo>
                <a:cubicBezTo>
                  <a:pt x="21" y="34"/>
                  <a:pt x="19" y="33"/>
                  <a:pt x="17" y="32"/>
                </a:cubicBezTo>
                <a:cubicBezTo>
                  <a:pt x="17" y="32"/>
                  <a:pt x="16" y="31"/>
                  <a:pt x="15" y="31"/>
                </a:cubicBezTo>
                <a:cubicBezTo>
                  <a:pt x="12" y="30"/>
                  <a:pt x="9" y="31"/>
                  <a:pt x="5" y="31"/>
                </a:cubicBezTo>
                <a:cubicBezTo>
                  <a:pt x="4" y="32"/>
                  <a:pt x="3" y="32"/>
                  <a:pt x="2" y="32"/>
                </a:cubicBezTo>
                <a:cubicBezTo>
                  <a:pt x="0" y="33"/>
                  <a:pt x="0" y="33"/>
                  <a:pt x="0" y="33"/>
                </a:cubicBezTo>
                <a:cubicBezTo>
                  <a:pt x="1" y="31"/>
                  <a:pt x="1" y="31"/>
                  <a:pt x="1" y="31"/>
                </a:cubicBezTo>
                <a:cubicBezTo>
                  <a:pt x="1" y="30"/>
                  <a:pt x="1" y="29"/>
                  <a:pt x="1" y="28"/>
                </a:cubicBezTo>
                <a:cubicBezTo>
                  <a:pt x="0" y="27"/>
                  <a:pt x="0" y="26"/>
                  <a:pt x="2" y="24"/>
                </a:cubicBezTo>
                <a:cubicBezTo>
                  <a:pt x="3" y="23"/>
                  <a:pt x="2" y="20"/>
                  <a:pt x="2" y="18"/>
                </a:cubicBezTo>
                <a:cubicBezTo>
                  <a:pt x="1" y="18"/>
                  <a:pt x="1" y="17"/>
                  <a:pt x="1" y="16"/>
                </a:cubicBezTo>
                <a:cubicBezTo>
                  <a:pt x="1" y="15"/>
                  <a:pt x="1" y="15"/>
                  <a:pt x="1" y="15"/>
                </a:cubicBezTo>
                <a:cubicBezTo>
                  <a:pt x="2" y="15"/>
                  <a:pt x="2" y="15"/>
                  <a:pt x="2" y="15"/>
                </a:cubicBezTo>
                <a:cubicBezTo>
                  <a:pt x="4" y="15"/>
                  <a:pt x="5" y="15"/>
                  <a:pt x="7" y="15"/>
                </a:cubicBezTo>
                <a:cubicBezTo>
                  <a:pt x="7" y="15"/>
                  <a:pt x="7" y="14"/>
                  <a:pt x="8" y="14"/>
                </a:cubicBezTo>
                <a:cubicBezTo>
                  <a:pt x="8" y="13"/>
                  <a:pt x="9" y="13"/>
                  <a:pt x="10" y="13"/>
                </a:cubicBezTo>
                <a:cubicBezTo>
                  <a:pt x="9" y="11"/>
                  <a:pt x="11" y="10"/>
                  <a:pt x="12" y="9"/>
                </a:cubicBezTo>
                <a:cubicBezTo>
                  <a:pt x="13" y="8"/>
                  <a:pt x="14" y="8"/>
                  <a:pt x="14" y="7"/>
                </a:cubicBezTo>
                <a:cubicBezTo>
                  <a:pt x="13" y="7"/>
                  <a:pt x="13" y="6"/>
                  <a:pt x="14" y="6"/>
                </a:cubicBezTo>
                <a:cubicBezTo>
                  <a:pt x="14" y="3"/>
                  <a:pt x="20" y="0"/>
                  <a:pt x="23" y="0"/>
                </a:cubicBezTo>
                <a:cubicBezTo>
                  <a:pt x="25" y="0"/>
                  <a:pt x="26" y="1"/>
                  <a:pt x="26" y="2"/>
                </a:cubicBezTo>
                <a:cubicBezTo>
                  <a:pt x="26" y="2"/>
                  <a:pt x="27" y="2"/>
                  <a:pt x="27" y="3"/>
                </a:cubicBezTo>
                <a:cubicBezTo>
                  <a:pt x="27" y="3"/>
                  <a:pt x="28" y="2"/>
                  <a:pt x="28" y="2"/>
                </a:cubicBezTo>
                <a:cubicBezTo>
                  <a:pt x="32" y="2"/>
                  <a:pt x="33" y="6"/>
                  <a:pt x="33" y="8"/>
                </a:cubicBezTo>
                <a:cubicBezTo>
                  <a:pt x="33" y="9"/>
                  <a:pt x="33" y="10"/>
                  <a:pt x="33" y="10"/>
                </a:cubicBezTo>
                <a:cubicBezTo>
                  <a:pt x="33" y="11"/>
                  <a:pt x="33" y="11"/>
                  <a:pt x="34" y="12"/>
                </a:cubicBezTo>
                <a:cubicBezTo>
                  <a:pt x="35" y="14"/>
                  <a:pt x="36" y="16"/>
                  <a:pt x="36" y="16"/>
                </a:cubicBezTo>
                <a:cubicBezTo>
                  <a:pt x="38" y="16"/>
                  <a:pt x="39" y="17"/>
                  <a:pt x="39" y="18"/>
                </a:cubicBezTo>
                <a:cubicBezTo>
                  <a:pt x="40" y="19"/>
                  <a:pt x="39" y="21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6" y="22"/>
                  <a:pt x="36" y="22"/>
                  <a:pt x="36" y="22"/>
                </a:cubicBezTo>
                <a:cubicBezTo>
                  <a:pt x="35" y="22"/>
                  <a:pt x="35" y="22"/>
                  <a:pt x="34" y="22"/>
                </a:cubicBezTo>
                <a:cubicBezTo>
                  <a:pt x="35" y="23"/>
                  <a:pt x="36" y="25"/>
                  <a:pt x="36" y="26"/>
                </a:cubicBezTo>
                <a:cubicBezTo>
                  <a:pt x="36" y="27"/>
                  <a:pt x="36" y="27"/>
                  <a:pt x="36" y="28"/>
                </a:cubicBezTo>
                <a:cubicBezTo>
                  <a:pt x="36" y="29"/>
                  <a:pt x="36" y="29"/>
                  <a:pt x="3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4" y="29"/>
                  <a:pt x="33" y="30"/>
                  <a:pt x="32" y="31"/>
                </a:cubicBezTo>
                <a:cubicBezTo>
                  <a:pt x="30" y="33"/>
                  <a:pt x="29" y="34"/>
                  <a:pt x="27" y="34"/>
                </a:cubicBezTo>
                <a:close/>
                <a:moveTo>
                  <a:pt x="24" y="29"/>
                </a:moveTo>
                <a:cubicBezTo>
                  <a:pt x="25" y="31"/>
                  <a:pt x="25" y="31"/>
                  <a:pt x="25" y="31"/>
                </a:cubicBezTo>
                <a:cubicBezTo>
                  <a:pt x="26" y="32"/>
                  <a:pt x="27" y="32"/>
                  <a:pt x="27" y="32"/>
                </a:cubicBezTo>
                <a:cubicBezTo>
                  <a:pt x="28" y="32"/>
                  <a:pt x="29" y="31"/>
                  <a:pt x="30" y="30"/>
                </a:cubicBezTo>
                <a:cubicBezTo>
                  <a:pt x="31" y="29"/>
                  <a:pt x="33" y="28"/>
                  <a:pt x="34" y="27"/>
                </a:cubicBezTo>
                <a:cubicBezTo>
                  <a:pt x="34" y="27"/>
                  <a:pt x="34" y="27"/>
                  <a:pt x="34" y="27"/>
                </a:cubicBezTo>
                <a:cubicBezTo>
                  <a:pt x="34" y="25"/>
                  <a:pt x="33" y="24"/>
                  <a:pt x="33" y="23"/>
                </a:cubicBezTo>
                <a:cubicBezTo>
                  <a:pt x="32" y="22"/>
                  <a:pt x="32" y="21"/>
                  <a:pt x="32" y="21"/>
                </a:cubicBezTo>
                <a:cubicBezTo>
                  <a:pt x="32" y="20"/>
                  <a:pt x="33" y="20"/>
                  <a:pt x="34" y="20"/>
                </a:cubicBezTo>
                <a:cubicBezTo>
                  <a:pt x="35" y="20"/>
                  <a:pt x="35" y="20"/>
                  <a:pt x="36" y="20"/>
                </a:cubicBezTo>
                <a:cubicBezTo>
                  <a:pt x="36" y="20"/>
                  <a:pt x="36" y="20"/>
                  <a:pt x="36" y="20"/>
                </a:cubicBezTo>
                <a:cubicBezTo>
                  <a:pt x="37" y="20"/>
                  <a:pt x="38" y="19"/>
                  <a:pt x="38" y="18"/>
                </a:cubicBezTo>
                <a:cubicBezTo>
                  <a:pt x="37" y="18"/>
                  <a:pt x="37" y="18"/>
                  <a:pt x="36" y="18"/>
                </a:cubicBezTo>
                <a:cubicBezTo>
                  <a:pt x="36" y="18"/>
                  <a:pt x="36" y="18"/>
                  <a:pt x="36" y="18"/>
                </a:cubicBezTo>
                <a:cubicBezTo>
                  <a:pt x="35" y="18"/>
                  <a:pt x="34" y="16"/>
                  <a:pt x="32" y="13"/>
                </a:cubicBezTo>
                <a:cubicBezTo>
                  <a:pt x="31" y="12"/>
                  <a:pt x="31" y="11"/>
                  <a:pt x="31" y="10"/>
                </a:cubicBezTo>
                <a:cubicBezTo>
                  <a:pt x="31" y="9"/>
                  <a:pt x="31" y="9"/>
                  <a:pt x="31" y="8"/>
                </a:cubicBezTo>
                <a:cubicBezTo>
                  <a:pt x="30" y="5"/>
                  <a:pt x="29" y="4"/>
                  <a:pt x="28" y="4"/>
                </a:cubicBezTo>
                <a:cubicBezTo>
                  <a:pt x="28" y="4"/>
                  <a:pt x="27" y="5"/>
                  <a:pt x="26" y="5"/>
                </a:cubicBezTo>
                <a:cubicBezTo>
                  <a:pt x="24" y="6"/>
                  <a:pt x="24" y="6"/>
                  <a:pt x="24" y="6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3"/>
                  <a:pt x="25" y="3"/>
                </a:cubicBezTo>
                <a:cubicBezTo>
                  <a:pt x="24" y="3"/>
                  <a:pt x="24" y="2"/>
                  <a:pt x="23" y="2"/>
                </a:cubicBezTo>
                <a:cubicBezTo>
                  <a:pt x="20" y="2"/>
                  <a:pt x="16" y="5"/>
                  <a:pt x="15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9"/>
                  <a:pt x="15" y="9"/>
                  <a:pt x="14" y="10"/>
                </a:cubicBezTo>
                <a:cubicBezTo>
                  <a:pt x="12" y="11"/>
                  <a:pt x="11" y="12"/>
                  <a:pt x="12" y="14"/>
                </a:cubicBezTo>
                <a:cubicBezTo>
                  <a:pt x="14" y="17"/>
                  <a:pt x="14" y="17"/>
                  <a:pt x="14" y="17"/>
                </a:cubicBezTo>
                <a:cubicBezTo>
                  <a:pt x="11" y="16"/>
                  <a:pt x="11" y="16"/>
                  <a:pt x="11" y="16"/>
                </a:cubicBezTo>
                <a:cubicBezTo>
                  <a:pt x="10" y="15"/>
                  <a:pt x="9" y="15"/>
                  <a:pt x="9" y="15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7"/>
                  <a:pt x="9" y="17"/>
                  <a:pt x="9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6" y="17"/>
                  <a:pt x="5" y="17"/>
                  <a:pt x="3" y="17"/>
                </a:cubicBezTo>
                <a:cubicBezTo>
                  <a:pt x="3" y="17"/>
                  <a:pt x="3" y="18"/>
                  <a:pt x="4" y="18"/>
                </a:cubicBezTo>
                <a:cubicBezTo>
                  <a:pt x="4" y="21"/>
                  <a:pt x="5" y="24"/>
                  <a:pt x="4" y="25"/>
                </a:cubicBezTo>
                <a:cubicBezTo>
                  <a:pt x="2" y="27"/>
                  <a:pt x="2" y="27"/>
                  <a:pt x="3" y="28"/>
                </a:cubicBezTo>
                <a:cubicBezTo>
                  <a:pt x="3" y="28"/>
                  <a:pt x="3" y="29"/>
                  <a:pt x="3" y="30"/>
                </a:cubicBezTo>
                <a:cubicBezTo>
                  <a:pt x="4" y="30"/>
                  <a:pt x="4" y="30"/>
                  <a:pt x="5" y="30"/>
                </a:cubicBezTo>
                <a:cubicBezTo>
                  <a:pt x="7" y="29"/>
                  <a:pt x="9" y="29"/>
                  <a:pt x="11" y="29"/>
                </a:cubicBezTo>
                <a:cubicBezTo>
                  <a:pt x="13" y="29"/>
                  <a:pt x="14" y="29"/>
                  <a:pt x="16" y="29"/>
                </a:cubicBezTo>
                <a:cubicBezTo>
                  <a:pt x="17" y="29"/>
                  <a:pt x="17" y="30"/>
                  <a:pt x="18" y="30"/>
                </a:cubicBezTo>
                <a:cubicBezTo>
                  <a:pt x="20" y="31"/>
                  <a:pt x="21" y="32"/>
                  <a:pt x="22" y="32"/>
                </a:cubicBezTo>
                <a:cubicBezTo>
                  <a:pt x="23" y="32"/>
                  <a:pt x="23" y="31"/>
                  <a:pt x="24" y="31"/>
                </a:cubicBezTo>
                <a:lnTo>
                  <a:pt x="24" y="2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8" name="Freeform 690"/>
          <p:cNvSpPr>
            <a:spLocks/>
          </p:cNvSpPr>
          <p:nvPr/>
        </p:nvSpPr>
        <p:spPr bwMode="auto">
          <a:xfrm>
            <a:off x="6209441" y="3524016"/>
            <a:ext cx="84581" cy="98512"/>
          </a:xfrm>
          <a:custGeom>
            <a:avLst/>
            <a:gdLst>
              <a:gd name="T0" fmla="*/ 8 w 15"/>
              <a:gd name="T1" fmla="*/ 18 h 18"/>
              <a:gd name="T2" fmla="*/ 11 w 15"/>
              <a:gd name="T3" fmla="*/ 14 h 18"/>
              <a:gd name="T4" fmla="*/ 12 w 15"/>
              <a:gd name="T5" fmla="*/ 12 h 18"/>
              <a:gd name="T6" fmla="*/ 15 w 15"/>
              <a:gd name="T7" fmla="*/ 12 h 18"/>
              <a:gd name="T8" fmla="*/ 10 w 15"/>
              <a:gd name="T9" fmla="*/ 2 h 18"/>
              <a:gd name="T10" fmla="*/ 4 w 15"/>
              <a:gd name="T11" fmla="*/ 0 h 18"/>
              <a:gd name="T12" fmla="*/ 4 w 15"/>
              <a:gd name="T13" fmla="*/ 4 h 18"/>
              <a:gd name="T14" fmla="*/ 8 w 15"/>
              <a:gd name="T15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" h="18">
                <a:moveTo>
                  <a:pt x="8" y="18"/>
                </a:moveTo>
                <a:cubicBezTo>
                  <a:pt x="9" y="17"/>
                  <a:pt x="10" y="16"/>
                  <a:pt x="11" y="14"/>
                </a:cubicBezTo>
                <a:cubicBezTo>
                  <a:pt x="12" y="14"/>
                  <a:pt x="11" y="12"/>
                  <a:pt x="12" y="12"/>
                </a:cubicBezTo>
                <a:cubicBezTo>
                  <a:pt x="13" y="12"/>
                  <a:pt x="15" y="13"/>
                  <a:pt x="15" y="12"/>
                </a:cubicBezTo>
                <a:cubicBezTo>
                  <a:pt x="15" y="9"/>
                  <a:pt x="12" y="3"/>
                  <a:pt x="10" y="2"/>
                </a:cubicBezTo>
                <a:cubicBezTo>
                  <a:pt x="9" y="2"/>
                  <a:pt x="5" y="0"/>
                  <a:pt x="4" y="0"/>
                </a:cubicBezTo>
                <a:cubicBezTo>
                  <a:pt x="0" y="1"/>
                  <a:pt x="3" y="2"/>
                  <a:pt x="4" y="4"/>
                </a:cubicBezTo>
                <a:cubicBezTo>
                  <a:pt x="7" y="9"/>
                  <a:pt x="7" y="12"/>
                  <a:pt x="8" y="1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19" name="Freeform 691"/>
          <p:cNvSpPr>
            <a:spLocks noEditPoints="1"/>
          </p:cNvSpPr>
          <p:nvPr/>
        </p:nvSpPr>
        <p:spPr bwMode="auto">
          <a:xfrm>
            <a:off x="6215947" y="3520938"/>
            <a:ext cx="81329" cy="104669"/>
          </a:xfrm>
          <a:custGeom>
            <a:avLst/>
            <a:gdLst>
              <a:gd name="T0" fmla="*/ 6 w 15"/>
              <a:gd name="T1" fmla="*/ 20 h 20"/>
              <a:gd name="T2" fmla="*/ 6 w 15"/>
              <a:gd name="T3" fmla="*/ 19 h 20"/>
              <a:gd name="T4" fmla="*/ 2 w 15"/>
              <a:gd name="T5" fmla="*/ 6 h 20"/>
              <a:gd name="T6" fmla="*/ 1 w 15"/>
              <a:gd name="T7" fmla="*/ 4 h 20"/>
              <a:gd name="T8" fmla="*/ 0 w 15"/>
              <a:gd name="T9" fmla="*/ 2 h 20"/>
              <a:gd name="T10" fmla="*/ 3 w 15"/>
              <a:gd name="T11" fmla="*/ 0 h 20"/>
              <a:gd name="T12" fmla="*/ 3 w 15"/>
              <a:gd name="T13" fmla="*/ 0 h 20"/>
              <a:gd name="T14" fmla="*/ 9 w 15"/>
              <a:gd name="T15" fmla="*/ 2 h 20"/>
              <a:gd name="T16" fmla="*/ 15 w 15"/>
              <a:gd name="T17" fmla="*/ 13 h 20"/>
              <a:gd name="T18" fmla="*/ 13 w 15"/>
              <a:gd name="T19" fmla="*/ 14 h 20"/>
              <a:gd name="T20" fmla="*/ 12 w 15"/>
              <a:gd name="T21" fmla="*/ 14 h 20"/>
              <a:gd name="T22" fmla="*/ 11 w 15"/>
              <a:gd name="T23" fmla="*/ 14 h 20"/>
              <a:gd name="T24" fmla="*/ 11 w 15"/>
              <a:gd name="T25" fmla="*/ 14 h 20"/>
              <a:gd name="T26" fmla="*/ 11 w 15"/>
              <a:gd name="T27" fmla="*/ 16 h 20"/>
              <a:gd name="T28" fmla="*/ 10 w 15"/>
              <a:gd name="T29" fmla="*/ 17 h 20"/>
              <a:gd name="T30" fmla="*/ 7 w 15"/>
              <a:gd name="T31" fmla="*/ 20 h 20"/>
              <a:gd name="T32" fmla="*/ 6 w 15"/>
              <a:gd name="T33" fmla="*/ 20 h 20"/>
              <a:gd name="T34" fmla="*/ 2 w 15"/>
              <a:gd name="T35" fmla="*/ 3 h 20"/>
              <a:gd name="T36" fmla="*/ 3 w 15"/>
              <a:gd name="T37" fmla="*/ 3 h 20"/>
              <a:gd name="T38" fmla="*/ 4 w 15"/>
              <a:gd name="T39" fmla="*/ 5 h 20"/>
              <a:gd name="T40" fmla="*/ 7 w 15"/>
              <a:gd name="T41" fmla="*/ 17 h 20"/>
              <a:gd name="T42" fmla="*/ 8 w 15"/>
              <a:gd name="T43" fmla="*/ 16 h 20"/>
              <a:gd name="T44" fmla="*/ 9 w 15"/>
              <a:gd name="T45" fmla="*/ 15 h 20"/>
              <a:gd name="T46" fmla="*/ 9 w 15"/>
              <a:gd name="T47" fmla="*/ 14 h 20"/>
              <a:gd name="T48" fmla="*/ 11 w 15"/>
              <a:gd name="T49" fmla="*/ 12 h 20"/>
              <a:gd name="T50" fmla="*/ 12 w 15"/>
              <a:gd name="T51" fmla="*/ 12 h 20"/>
              <a:gd name="T52" fmla="*/ 13 w 15"/>
              <a:gd name="T53" fmla="*/ 12 h 20"/>
              <a:gd name="T54" fmla="*/ 8 w 15"/>
              <a:gd name="T55" fmla="*/ 4 h 20"/>
              <a:gd name="T56" fmla="*/ 3 w 15"/>
              <a:gd name="T57" fmla="*/ 2 h 20"/>
              <a:gd name="T58" fmla="*/ 2 w 15"/>
              <a:gd name="T59" fmla="*/ 3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5" h="20">
                <a:moveTo>
                  <a:pt x="6" y="20"/>
                </a:moveTo>
                <a:cubicBezTo>
                  <a:pt x="6" y="19"/>
                  <a:pt x="6" y="19"/>
                  <a:pt x="6" y="19"/>
                </a:cubicBezTo>
                <a:cubicBezTo>
                  <a:pt x="5" y="13"/>
                  <a:pt x="5" y="10"/>
                  <a:pt x="2" y="6"/>
                </a:cubicBezTo>
                <a:cubicBezTo>
                  <a:pt x="2" y="5"/>
                  <a:pt x="2" y="5"/>
                  <a:pt x="1" y="4"/>
                </a:cubicBezTo>
                <a:cubicBezTo>
                  <a:pt x="1" y="4"/>
                  <a:pt x="0" y="3"/>
                  <a:pt x="0" y="2"/>
                </a:cubicBezTo>
                <a:cubicBezTo>
                  <a:pt x="1" y="1"/>
                  <a:pt x="2" y="1"/>
                  <a:pt x="3" y="0"/>
                </a:cubicBezTo>
                <a:cubicBezTo>
                  <a:pt x="3" y="0"/>
                  <a:pt x="3" y="0"/>
                  <a:pt x="3" y="0"/>
                </a:cubicBezTo>
                <a:cubicBezTo>
                  <a:pt x="4" y="0"/>
                  <a:pt x="9" y="2"/>
                  <a:pt x="9" y="2"/>
                </a:cubicBezTo>
                <a:cubicBezTo>
                  <a:pt x="11" y="4"/>
                  <a:pt x="15" y="9"/>
                  <a:pt x="15" y="13"/>
                </a:cubicBezTo>
                <a:cubicBezTo>
                  <a:pt x="15" y="13"/>
                  <a:pt x="15" y="14"/>
                  <a:pt x="13" y="14"/>
                </a:cubicBezTo>
                <a:cubicBezTo>
                  <a:pt x="12" y="14"/>
                  <a:pt x="12" y="14"/>
                  <a:pt x="12" y="14"/>
                </a:cubicBezTo>
                <a:cubicBezTo>
                  <a:pt x="12" y="14"/>
                  <a:pt x="11" y="14"/>
                  <a:pt x="11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1" y="15"/>
                  <a:pt x="11" y="15"/>
                  <a:pt x="11" y="16"/>
                </a:cubicBezTo>
                <a:cubicBezTo>
                  <a:pt x="10" y="16"/>
                  <a:pt x="10" y="17"/>
                  <a:pt x="10" y="17"/>
                </a:cubicBezTo>
                <a:cubicBezTo>
                  <a:pt x="9" y="18"/>
                  <a:pt x="8" y="19"/>
                  <a:pt x="7" y="20"/>
                </a:cubicBezTo>
                <a:lnTo>
                  <a:pt x="6" y="20"/>
                </a:lnTo>
                <a:close/>
                <a:moveTo>
                  <a:pt x="2" y="3"/>
                </a:moveTo>
                <a:cubicBezTo>
                  <a:pt x="3" y="3"/>
                  <a:pt x="3" y="3"/>
                  <a:pt x="3" y="3"/>
                </a:cubicBezTo>
                <a:cubicBezTo>
                  <a:pt x="3" y="4"/>
                  <a:pt x="4" y="4"/>
                  <a:pt x="4" y="5"/>
                </a:cubicBezTo>
                <a:cubicBezTo>
                  <a:pt x="6" y="9"/>
                  <a:pt x="7" y="12"/>
                  <a:pt x="7" y="17"/>
                </a:cubicBezTo>
                <a:cubicBezTo>
                  <a:pt x="8" y="17"/>
                  <a:pt x="8" y="16"/>
                  <a:pt x="8" y="16"/>
                </a:cubicBezTo>
                <a:cubicBezTo>
                  <a:pt x="8" y="16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2"/>
                  <a:pt x="11" y="12"/>
                </a:cubicBezTo>
                <a:cubicBezTo>
                  <a:pt x="11" y="12"/>
                  <a:pt x="12" y="12"/>
                  <a:pt x="12" y="12"/>
                </a:cubicBezTo>
                <a:cubicBezTo>
                  <a:pt x="12" y="12"/>
                  <a:pt x="13" y="12"/>
                  <a:pt x="13" y="12"/>
                </a:cubicBezTo>
                <a:cubicBezTo>
                  <a:pt x="13" y="10"/>
                  <a:pt x="10" y="5"/>
                  <a:pt x="8" y="4"/>
                </a:cubicBezTo>
                <a:cubicBezTo>
                  <a:pt x="8" y="4"/>
                  <a:pt x="4" y="2"/>
                  <a:pt x="3" y="2"/>
                </a:cubicBezTo>
                <a:cubicBezTo>
                  <a:pt x="3" y="2"/>
                  <a:pt x="3" y="3"/>
                  <a:pt x="2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0" name="Freeform 692"/>
          <p:cNvSpPr>
            <a:spLocks/>
          </p:cNvSpPr>
          <p:nvPr/>
        </p:nvSpPr>
        <p:spPr bwMode="auto">
          <a:xfrm>
            <a:off x="6108593" y="3391641"/>
            <a:ext cx="409894" cy="261673"/>
          </a:xfrm>
          <a:custGeom>
            <a:avLst/>
            <a:gdLst>
              <a:gd name="T0" fmla="*/ 20 w 73"/>
              <a:gd name="T1" fmla="*/ 27 h 49"/>
              <a:gd name="T2" fmla="*/ 2 w 73"/>
              <a:gd name="T3" fmla="*/ 24 h 49"/>
              <a:gd name="T4" fmla="*/ 4 w 73"/>
              <a:gd name="T5" fmla="*/ 22 h 49"/>
              <a:gd name="T6" fmla="*/ 5 w 73"/>
              <a:gd name="T7" fmla="*/ 17 h 49"/>
              <a:gd name="T8" fmla="*/ 7 w 73"/>
              <a:gd name="T9" fmla="*/ 6 h 49"/>
              <a:gd name="T10" fmla="*/ 21 w 73"/>
              <a:gd name="T11" fmla="*/ 5 h 49"/>
              <a:gd name="T12" fmla="*/ 30 w 73"/>
              <a:gd name="T13" fmla="*/ 6 h 49"/>
              <a:gd name="T14" fmla="*/ 41 w 73"/>
              <a:gd name="T15" fmla="*/ 3 h 49"/>
              <a:gd name="T16" fmla="*/ 48 w 73"/>
              <a:gd name="T17" fmla="*/ 2 h 49"/>
              <a:gd name="T18" fmla="*/ 50 w 73"/>
              <a:gd name="T19" fmla="*/ 7 h 49"/>
              <a:gd name="T20" fmla="*/ 54 w 73"/>
              <a:gd name="T21" fmla="*/ 11 h 49"/>
              <a:gd name="T22" fmla="*/ 58 w 73"/>
              <a:gd name="T23" fmla="*/ 14 h 49"/>
              <a:gd name="T24" fmla="*/ 62 w 73"/>
              <a:gd name="T25" fmla="*/ 14 h 49"/>
              <a:gd name="T26" fmla="*/ 66 w 73"/>
              <a:gd name="T27" fmla="*/ 16 h 49"/>
              <a:gd name="T28" fmla="*/ 73 w 73"/>
              <a:gd name="T29" fmla="*/ 19 h 49"/>
              <a:gd name="T30" fmla="*/ 71 w 73"/>
              <a:gd name="T31" fmla="*/ 22 h 49"/>
              <a:gd name="T32" fmla="*/ 73 w 73"/>
              <a:gd name="T33" fmla="*/ 23 h 49"/>
              <a:gd name="T34" fmla="*/ 71 w 73"/>
              <a:gd name="T35" fmla="*/ 28 h 49"/>
              <a:gd name="T36" fmla="*/ 69 w 73"/>
              <a:gd name="T37" fmla="*/ 29 h 49"/>
              <a:gd name="T38" fmla="*/ 66 w 73"/>
              <a:gd name="T39" fmla="*/ 30 h 49"/>
              <a:gd name="T40" fmla="*/ 63 w 73"/>
              <a:gd name="T41" fmla="*/ 34 h 49"/>
              <a:gd name="T42" fmla="*/ 54 w 73"/>
              <a:gd name="T43" fmla="*/ 38 h 49"/>
              <a:gd name="T44" fmla="*/ 53 w 73"/>
              <a:gd name="T45" fmla="*/ 37 h 49"/>
              <a:gd name="T46" fmla="*/ 52 w 73"/>
              <a:gd name="T47" fmla="*/ 40 h 49"/>
              <a:gd name="T48" fmla="*/ 51 w 73"/>
              <a:gd name="T49" fmla="*/ 39 h 49"/>
              <a:gd name="T50" fmla="*/ 50 w 73"/>
              <a:gd name="T51" fmla="*/ 40 h 49"/>
              <a:gd name="T52" fmla="*/ 49 w 73"/>
              <a:gd name="T53" fmla="*/ 38 h 49"/>
              <a:gd name="T54" fmla="*/ 47 w 73"/>
              <a:gd name="T55" fmla="*/ 39 h 49"/>
              <a:gd name="T56" fmla="*/ 51 w 73"/>
              <a:gd name="T57" fmla="*/ 40 h 49"/>
              <a:gd name="T58" fmla="*/ 50 w 73"/>
              <a:gd name="T59" fmla="*/ 41 h 49"/>
              <a:gd name="T60" fmla="*/ 53 w 73"/>
              <a:gd name="T61" fmla="*/ 44 h 49"/>
              <a:gd name="T62" fmla="*/ 59 w 73"/>
              <a:gd name="T63" fmla="*/ 43 h 49"/>
              <a:gd name="T64" fmla="*/ 55 w 73"/>
              <a:gd name="T65" fmla="*/ 45 h 49"/>
              <a:gd name="T66" fmla="*/ 49 w 73"/>
              <a:gd name="T67" fmla="*/ 48 h 49"/>
              <a:gd name="T68" fmla="*/ 46 w 73"/>
              <a:gd name="T69" fmla="*/ 47 h 49"/>
              <a:gd name="T70" fmla="*/ 43 w 73"/>
              <a:gd name="T71" fmla="*/ 43 h 49"/>
              <a:gd name="T72" fmla="*/ 48 w 73"/>
              <a:gd name="T73" fmla="*/ 40 h 49"/>
              <a:gd name="T74" fmla="*/ 40 w 73"/>
              <a:gd name="T75" fmla="*/ 39 h 49"/>
              <a:gd name="T76" fmla="*/ 41 w 73"/>
              <a:gd name="T77" fmla="*/ 38 h 49"/>
              <a:gd name="T78" fmla="*/ 39 w 73"/>
              <a:gd name="T79" fmla="*/ 37 h 49"/>
              <a:gd name="T80" fmla="*/ 41 w 73"/>
              <a:gd name="T81" fmla="*/ 37 h 49"/>
              <a:gd name="T82" fmla="*/ 35 w 73"/>
              <a:gd name="T83" fmla="*/ 39 h 49"/>
              <a:gd name="T84" fmla="*/ 33 w 73"/>
              <a:gd name="T85" fmla="*/ 38 h 49"/>
              <a:gd name="T86" fmla="*/ 32 w 73"/>
              <a:gd name="T87" fmla="*/ 42 h 49"/>
              <a:gd name="T88" fmla="*/ 31 w 73"/>
              <a:gd name="T89" fmla="*/ 41 h 49"/>
              <a:gd name="T90" fmla="*/ 26 w 73"/>
              <a:gd name="T91" fmla="*/ 43 h 49"/>
              <a:gd name="T92" fmla="*/ 30 w 73"/>
              <a:gd name="T93" fmla="*/ 37 h 49"/>
              <a:gd name="T94" fmla="*/ 33 w 73"/>
              <a:gd name="T95" fmla="*/ 37 h 49"/>
              <a:gd name="T96" fmla="*/ 32 w 73"/>
              <a:gd name="T97" fmla="*/ 33 h 49"/>
              <a:gd name="T98" fmla="*/ 28 w 73"/>
              <a:gd name="T99" fmla="*/ 27 h 49"/>
              <a:gd name="T100" fmla="*/ 23 w 73"/>
              <a:gd name="T101" fmla="*/ 26 h 49"/>
              <a:gd name="T102" fmla="*/ 20 w 73"/>
              <a:gd name="T103" fmla="*/ 27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3" h="49">
                <a:moveTo>
                  <a:pt x="20" y="27"/>
                </a:moveTo>
                <a:cubicBezTo>
                  <a:pt x="17" y="28"/>
                  <a:pt x="0" y="32"/>
                  <a:pt x="2" y="24"/>
                </a:cubicBezTo>
                <a:cubicBezTo>
                  <a:pt x="2" y="23"/>
                  <a:pt x="4" y="22"/>
                  <a:pt x="4" y="22"/>
                </a:cubicBezTo>
                <a:cubicBezTo>
                  <a:pt x="5" y="20"/>
                  <a:pt x="4" y="18"/>
                  <a:pt x="5" y="17"/>
                </a:cubicBezTo>
                <a:cubicBezTo>
                  <a:pt x="9" y="12"/>
                  <a:pt x="9" y="12"/>
                  <a:pt x="7" y="6"/>
                </a:cubicBezTo>
                <a:cubicBezTo>
                  <a:pt x="12" y="5"/>
                  <a:pt x="15" y="4"/>
                  <a:pt x="21" y="5"/>
                </a:cubicBezTo>
                <a:cubicBezTo>
                  <a:pt x="23" y="6"/>
                  <a:pt x="28" y="10"/>
                  <a:pt x="30" y="6"/>
                </a:cubicBezTo>
                <a:cubicBezTo>
                  <a:pt x="34" y="14"/>
                  <a:pt x="36" y="1"/>
                  <a:pt x="41" y="3"/>
                </a:cubicBezTo>
                <a:cubicBezTo>
                  <a:pt x="41" y="4"/>
                  <a:pt x="46" y="0"/>
                  <a:pt x="48" y="2"/>
                </a:cubicBezTo>
                <a:cubicBezTo>
                  <a:pt x="51" y="3"/>
                  <a:pt x="49" y="5"/>
                  <a:pt x="50" y="7"/>
                </a:cubicBezTo>
                <a:cubicBezTo>
                  <a:pt x="50" y="10"/>
                  <a:pt x="54" y="7"/>
                  <a:pt x="54" y="11"/>
                </a:cubicBezTo>
                <a:cubicBezTo>
                  <a:pt x="54" y="13"/>
                  <a:pt x="56" y="14"/>
                  <a:pt x="58" y="14"/>
                </a:cubicBezTo>
                <a:cubicBezTo>
                  <a:pt x="60" y="14"/>
                  <a:pt x="61" y="13"/>
                  <a:pt x="62" y="14"/>
                </a:cubicBezTo>
                <a:cubicBezTo>
                  <a:pt x="64" y="16"/>
                  <a:pt x="64" y="15"/>
                  <a:pt x="66" y="16"/>
                </a:cubicBezTo>
                <a:cubicBezTo>
                  <a:pt x="68" y="17"/>
                  <a:pt x="70" y="18"/>
                  <a:pt x="73" y="19"/>
                </a:cubicBezTo>
                <a:cubicBezTo>
                  <a:pt x="73" y="20"/>
                  <a:pt x="73" y="22"/>
                  <a:pt x="71" y="22"/>
                </a:cubicBezTo>
                <a:cubicBezTo>
                  <a:pt x="72" y="22"/>
                  <a:pt x="72" y="23"/>
                  <a:pt x="73" y="23"/>
                </a:cubicBezTo>
                <a:cubicBezTo>
                  <a:pt x="70" y="24"/>
                  <a:pt x="72" y="27"/>
                  <a:pt x="71" y="28"/>
                </a:cubicBezTo>
                <a:cubicBezTo>
                  <a:pt x="71" y="30"/>
                  <a:pt x="70" y="29"/>
                  <a:pt x="69" y="29"/>
                </a:cubicBezTo>
                <a:cubicBezTo>
                  <a:pt x="69" y="29"/>
                  <a:pt x="67" y="30"/>
                  <a:pt x="66" y="30"/>
                </a:cubicBezTo>
                <a:cubicBezTo>
                  <a:pt x="64" y="31"/>
                  <a:pt x="67" y="33"/>
                  <a:pt x="63" y="34"/>
                </a:cubicBezTo>
                <a:cubicBezTo>
                  <a:pt x="60" y="35"/>
                  <a:pt x="56" y="35"/>
                  <a:pt x="54" y="38"/>
                </a:cubicBezTo>
                <a:cubicBezTo>
                  <a:pt x="53" y="38"/>
                  <a:pt x="53" y="37"/>
                  <a:pt x="53" y="37"/>
                </a:cubicBezTo>
                <a:cubicBezTo>
                  <a:pt x="52" y="38"/>
                  <a:pt x="52" y="39"/>
                  <a:pt x="52" y="40"/>
                </a:cubicBezTo>
                <a:cubicBezTo>
                  <a:pt x="52" y="40"/>
                  <a:pt x="51" y="39"/>
                  <a:pt x="51" y="39"/>
                </a:cubicBezTo>
                <a:cubicBezTo>
                  <a:pt x="51" y="39"/>
                  <a:pt x="50" y="40"/>
                  <a:pt x="50" y="40"/>
                </a:cubicBezTo>
                <a:cubicBezTo>
                  <a:pt x="50" y="39"/>
                  <a:pt x="49" y="39"/>
                  <a:pt x="49" y="38"/>
                </a:cubicBezTo>
                <a:cubicBezTo>
                  <a:pt x="48" y="38"/>
                  <a:pt x="48" y="38"/>
                  <a:pt x="47" y="39"/>
                </a:cubicBezTo>
                <a:cubicBezTo>
                  <a:pt x="48" y="40"/>
                  <a:pt x="49" y="41"/>
                  <a:pt x="51" y="40"/>
                </a:cubicBezTo>
                <a:cubicBezTo>
                  <a:pt x="50" y="40"/>
                  <a:pt x="50" y="41"/>
                  <a:pt x="50" y="41"/>
                </a:cubicBezTo>
                <a:cubicBezTo>
                  <a:pt x="52" y="41"/>
                  <a:pt x="52" y="43"/>
                  <a:pt x="53" y="44"/>
                </a:cubicBezTo>
                <a:cubicBezTo>
                  <a:pt x="54" y="44"/>
                  <a:pt x="57" y="43"/>
                  <a:pt x="59" y="43"/>
                </a:cubicBezTo>
                <a:cubicBezTo>
                  <a:pt x="59" y="46"/>
                  <a:pt x="57" y="45"/>
                  <a:pt x="55" y="45"/>
                </a:cubicBezTo>
                <a:cubicBezTo>
                  <a:pt x="53" y="45"/>
                  <a:pt x="51" y="47"/>
                  <a:pt x="49" y="48"/>
                </a:cubicBezTo>
                <a:cubicBezTo>
                  <a:pt x="49" y="48"/>
                  <a:pt x="46" y="49"/>
                  <a:pt x="46" y="47"/>
                </a:cubicBezTo>
                <a:cubicBezTo>
                  <a:pt x="46" y="45"/>
                  <a:pt x="46" y="44"/>
                  <a:pt x="43" y="43"/>
                </a:cubicBezTo>
                <a:cubicBezTo>
                  <a:pt x="44" y="42"/>
                  <a:pt x="46" y="41"/>
                  <a:pt x="48" y="40"/>
                </a:cubicBezTo>
                <a:cubicBezTo>
                  <a:pt x="46" y="39"/>
                  <a:pt x="42" y="39"/>
                  <a:pt x="40" y="39"/>
                </a:cubicBezTo>
                <a:cubicBezTo>
                  <a:pt x="40" y="38"/>
                  <a:pt x="40" y="38"/>
                  <a:pt x="41" y="38"/>
                </a:cubicBezTo>
                <a:cubicBezTo>
                  <a:pt x="40" y="38"/>
                  <a:pt x="40" y="37"/>
                  <a:pt x="39" y="37"/>
                </a:cubicBezTo>
                <a:cubicBezTo>
                  <a:pt x="40" y="37"/>
                  <a:pt x="41" y="37"/>
                  <a:pt x="41" y="37"/>
                </a:cubicBezTo>
                <a:cubicBezTo>
                  <a:pt x="40" y="34"/>
                  <a:pt x="35" y="36"/>
                  <a:pt x="35" y="39"/>
                </a:cubicBezTo>
                <a:cubicBezTo>
                  <a:pt x="34" y="39"/>
                  <a:pt x="34" y="38"/>
                  <a:pt x="33" y="38"/>
                </a:cubicBezTo>
                <a:cubicBezTo>
                  <a:pt x="35" y="40"/>
                  <a:pt x="33" y="41"/>
                  <a:pt x="32" y="42"/>
                </a:cubicBezTo>
                <a:cubicBezTo>
                  <a:pt x="32" y="42"/>
                  <a:pt x="31" y="41"/>
                  <a:pt x="31" y="41"/>
                </a:cubicBezTo>
                <a:cubicBezTo>
                  <a:pt x="32" y="44"/>
                  <a:pt x="27" y="44"/>
                  <a:pt x="26" y="43"/>
                </a:cubicBezTo>
                <a:cubicBezTo>
                  <a:pt x="28" y="42"/>
                  <a:pt x="28" y="39"/>
                  <a:pt x="30" y="37"/>
                </a:cubicBezTo>
                <a:cubicBezTo>
                  <a:pt x="30" y="36"/>
                  <a:pt x="33" y="38"/>
                  <a:pt x="33" y="37"/>
                </a:cubicBezTo>
                <a:cubicBezTo>
                  <a:pt x="33" y="35"/>
                  <a:pt x="32" y="35"/>
                  <a:pt x="32" y="33"/>
                </a:cubicBezTo>
                <a:cubicBezTo>
                  <a:pt x="31" y="31"/>
                  <a:pt x="30" y="28"/>
                  <a:pt x="28" y="27"/>
                </a:cubicBezTo>
                <a:cubicBezTo>
                  <a:pt x="27" y="27"/>
                  <a:pt x="24" y="26"/>
                  <a:pt x="23" y="26"/>
                </a:cubicBezTo>
                <a:cubicBezTo>
                  <a:pt x="22" y="25"/>
                  <a:pt x="21" y="26"/>
                  <a:pt x="20" y="2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1" name="Freeform 693"/>
          <p:cNvSpPr>
            <a:spLocks noEditPoints="1"/>
          </p:cNvSpPr>
          <p:nvPr/>
        </p:nvSpPr>
        <p:spPr bwMode="auto">
          <a:xfrm>
            <a:off x="6115099" y="3391641"/>
            <a:ext cx="413148" cy="261673"/>
          </a:xfrm>
          <a:custGeom>
            <a:avLst/>
            <a:gdLst>
              <a:gd name="T0" fmla="*/ 41 w 74"/>
              <a:gd name="T1" fmla="*/ 44 h 49"/>
              <a:gd name="T2" fmla="*/ 41 w 74"/>
              <a:gd name="T3" fmla="*/ 40 h 49"/>
              <a:gd name="T4" fmla="*/ 38 w 74"/>
              <a:gd name="T5" fmla="*/ 38 h 49"/>
              <a:gd name="T6" fmla="*/ 34 w 74"/>
              <a:gd name="T7" fmla="*/ 40 h 49"/>
              <a:gd name="T8" fmla="*/ 24 w 74"/>
              <a:gd name="T9" fmla="*/ 44 h 49"/>
              <a:gd name="T10" fmla="*/ 28 w 74"/>
              <a:gd name="T11" fmla="*/ 36 h 49"/>
              <a:gd name="T12" fmla="*/ 30 w 74"/>
              <a:gd name="T13" fmla="*/ 36 h 49"/>
              <a:gd name="T14" fmla="*/ 26 w 74"/>
              <a:gd name="T15" fmla="*/ 28 h 49"/>
              <a:gd name="T16" fmla="*/ 19 w 74"/>
              <a:gd name="T17" fmla="*/ 28 h 49"/>
              <a:gd name="T18" fmla="*/ 0 w 74"/>
              <a:gd name="T19" fmla="*/ 24 h 49"/>
              <a:gd name="T20" fmla="*/ 4 w 74"/>
              <a:gd name="T21" fmla="*/ 16 h 49"/>
              <a:gd name="T22" fmla="*/ 9 w 74"/>
              <a:gd name="T23" fmla="*/ 5 h 49"/>
              <a:gd name="T24" fmla="*/ 26 w 74"/>
              <a:gd name="T25" fmla="*/ 7 h 49"/>
              <a:gd name="T26" fmla="*/ 31 w 74"/>
              <a:gd name="T27" fmla="*/ 8 h 49"/>
              <a:gd name="T28" fmla="*/ 41 w 74"/>
              <a:gd name="T29" fmla="*/ 2 h 49"/>
              <a:gd name="T30" fmla="*/ 51 w 74"/>
              <a:gd name="T31" fmla="*/ 8 h 49"/>
              <a:gd name="T32" fmla="*/ 62 w 74"/>
              <a:gd name="T33" fmla="*/ 13 h 49"/>
              <a:gd name="T34" fmla="*/ 72 w 74"/>
              <a:gd name="T35" fmla="*/ 18 h 49"/>
              <a:gd name="T36" fmla="*/ 72 w 74"/>
              <a:gd name="T37" fmla="*/ 22 h 49"/>
              <a:gd name="T38" fmla="*/ 71 w 74"/>
              <a:gd name="T39" fmla="*/ 26 h 49"/>
              <a:gd name="T40" fmla="*/ 67 w 74"/>
              <a:gd name="T41" fmla="*/ 30 h 49"/>
              <a:gd name="T42" fmla="*/ 60 w 74"/>
              <a:gd name="T43" fmla="*/ 36 h 49"/>
              <a:gd name="T44" fmla="*/ 52 w 74"/>
              <a:gd name="T45" fmla="*/ 40 h 49"/>
              <a:gd name="T46" fmla="*/ 56 w 74"/>
              <a:gd name="T47" fmla="*/ 42 h 49"/>
              <a:gd name="T48" fmla="*/ 58 w 74"/>
              <a:gd name="T49" fmla="*/ 45 h 49"/>
              <a:gd name="T50" fmla="*/ 50 w 74"/>
              <a:gd name="T51" fmla="*/ 48 h 49"/>
              <a:gd name="T52" fmla="*/ 46 w 74"/>
              <a:gd name="T53" fmla="*/ 47 h 49"/>
              <a:gd name="T54" fmla="*/ 51 w 74"/>
              <a:gd name="T55" fmla="*/ 45 h 49"/>
              <a:gd name="T56" fmla="*/ 48 w 74"/>
              <a:gd name="T57" fmla="*/ 41 h 49"/>
              <a:gd name="T58" fmla="*/ 27 w 74"/>
              <a:gd name="T59" fmla="*/ 43 h 49"/>
              <a:gd name="T60" fmla="*/ 28 w 74"/>
              <a:gd name="T61" fmla="*/ 40 h 49"/>
              <a:gd name="T62" fmla="*/ 32 w 74"/>
              <a:gd name="T63" fmla="*/ 39 h 49"/>
              <a:gd name="T64" fmla="*/ 31 w 74"/>
              <a:gd name="T65" fmla="*/ 38 h 49"/>
              <a:gd name="T66" fmla="*/ 45 w 74"/>
              <a:gd name="T67" fmla="*/ 38 h 49"/>
              <a:gd name="T68" fmla="*/ 49 w 74"/>
              <a:gd name="T69" fmla="*/ 38 h 49"/>
              <a:gd name="T70" fmla="*/ 50 w 74"/>
              <a:gd name="T71" fmla="*/ 38 h 49"/>
              <a:gd name="T72" fmla="*/ 60 w 74"/>
              <a:gd name="T73" fmla="*/ 34 h 49"/>
              <a:gd name="T74" fmla="*/ 67 w 74"/>
              <a:gd name="T75" fmla="*/ 29 h 49"/>
              <a:gd name="T76" fmla="*/ 70 w 74"/>
              <a:gd name="T77" fmla="*/ 23 h 49"/>
              <a:gd name="T78" fmla="*/ 71 w 74"/>
              <a:gd name="T79" fmla="*/ 21 h 49"/>
              <a:gd name="T80" fmla="*/ 63 w 74"/>
              <a:gd name="T81" fmla="*/ 16 h 49"/>
              <a:gd name="T82" fmla="*/ 52 w 74"/>
              <a:gd name="T83" fmla="*/ 11 h 49"/>
              <a:gd name="T84" fmla="*/ 46 w 74"/>
              <a:gd name="T85" fmla="*/ 2 h 49"/>
              <a:gd name="T86" fmla="*/ 39 w 74"/>
              <a:gd name="T87" fmla="*/ 4 h 49"/>
              <a:gd name="T88" fmla="*/ 28 w 74"/>
              <a:gd name="T89" fmla="*/ 8 h 49"/>
              <a:gd name="T90" fmla="*/ 9 w 74"/>
              <a:gd name="T91" fmla="*/ 6 h 49"/>
              <a:gd name="T92" fmla="*/ 4 w 74"/>
              <a:gd name="T93" fmla="*/ 20 h 49"/>
              <a:gd name="T94" fmla="*/ 2 w 74"/>
              <a:gd name="T95" fmla="*/ 26 h 49"/>
              <a:gd name="T96" fmla="*/ 25 w 74"/>
              <a:gd name="T97" fmla="*/ 25 h 49"/>
              <a:gd name="T98" fmla="*/ 33 w 74"/>
              <a:gd name="T99" fmla="*/ 37 h 49"/>
              <a:gd name="T100" fmla="*/ 38 w 74"/>
              <a:gd name="T101" fmla="*/ 35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4" h="49">
                <a:moveTo>
                  <a:pt x="46" y="49"/>
                </a:moveTo>
                <a:cubicBezTo>
                  <a:pt x="46" y="49"/>
                  <a:pt x="45" y="49"/>
                  <a:pt x="45" y="49"/>
                </a:cubicBezTo>
                <a:cubicBezTo>
                  <a:pt x="44" y="49"/>
                  <a:pt x="44" y="48"/>
                  <a:pt x="44" y="47"/>
                </a:cubicBezTo>
                <a:cubicBezTo>
                  <a:pt x="44" y="45"/>
                  <a:pt x="44" y="45"/>
                  <a:pt x="41" y="44"/>
                </a:cubicBezTo>
                <a:cubicBezTo>
                  <a:pt x="39" y="43"/>
                  <a:pt x="39" y="43"/>
                  <a:pt x="39" y="43"/>
                </a:cubicBezTo>
                <a:cubicBezTo>
                  <a:pt x="43" y="41"/>
                  <a:pt x="43" y="41"/>
                  <a:pt x="43" y="41"/>
                </a:cubicBezTo>
                <a:cubicBezTo>
                  <a:pt x="43" y="41"/>
                  <a:pt x="44" y="41"/>
                  <a:pt x="44" y="40"/>
                </a:cubicBezTo>
                <a:cubicBezTo>
                  <a:pt x="43" y="40"/>
                  <a:pt x="42" y="40"/>
                  <a:pt x="41" y="40"/>
                </a:cubicBezTo>
                <a:cubicBezTo>
                  <a:pt x="40" y="40"/>
                  <a:pt x="39" y="40"/>
                  <a:pt x="39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7"/>
                  <a:pt x="38" y="37"/>
                  <a:pt x="38" y="37"/>
                </a:cubicBezTo>
                <a:cubicBezTo>
                  <a:pt x="37" y="37"/>
                  <a:pt x="35" y="38"/>
                  <a:pt x="35" y="39"/>
                </a:cubicBezTo>
                <a:cubicBezTo>
                  <a:pt x="34" y="41"/>
                  <a:pt x="34" y="41"/>
                  <a:pt x="34" y="41"/>
                </a:cubicBezTo>
                <a:cubicBezTo>
                  <a:pt x="34" y="40"/>
                  <a:pt x="34" y="40"/>
                  <a:pt x="34" y="40"/>
                </a:cubicBezTo>
                <a:cubicBezTo>
                  <a:pt x="33" y="41"/>
                  <a:pt x="33" y="42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0" y="43"/>
                  <a:pt x="30" y="43"/>
                </a:cubicBezTo>
                <a:cubicBezTo>
                  <a:pt x="29" y="45"/>
                  <a:pt x="26" y="45"/>
                  <a:pt x="24" y="44"/>
                </a:cubicBezTo>
                <a:cubicBezTo>
                  <a:pt x="23" y="42"/>
                  <a:pt x="23" y="42"/>
                  <a:pt x="23" y="42"/>
                </a:cubicBezTo>
                <a:cubicBezTo>
                  <a:pt x="24" y="42"/>
                  <a:pt x="24" y="42"/>
                  <a:pt x="24" y="42"/>
                </a:cubicBezTo>
                <a:cubicBezTo>
                  <a:pt x="25" y="41"/>
                  <a:pt x="26" y="40"/>
                  <a:pt x="26" y="39"/>
                </a:cubicBezTo>
                <a:cubicBezTo>
                  <a:pt x="26" y="38"/>
                  <a:pt x="27" y="37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4"/>
                  <a:pt x="28" y="34"/>
                  <a:pt x="28" y="34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6"/>
                  <a:pt x="30" y="36"/>
                  <a:pt x="30" y="36"/>
                </a:cubicBezTo>
                <a:cubicBezTo>
                  <a:pt x="31" y="36"/>
                  <a:pt x="31" y="36"/>
                  <a:pt x="31" y="36"/>
                </a:cubicBezTo>
                <a:cubicBezTo>
                  <a:pt x="31" y="36"/>
                  <a:pt x="31" y="36"/>
                  <a:pt x="30" y="35"/>
                </a:cubicBezTo>
                <a:cubicBezTo>
                  <a:pt x="30" y="35"/>
                  <a:pt x="30" y="35"/>
                  <a:pt x="30" y="34"/>
                </a:cubicBezTo>
                <a:cubicBezTo>
                  <a:pt x="29" y="31"/>
                  <a:pt x="28" y="29"/>
                  <a:pt x="26" y="28"/>
                </a:cubicBezTo>
                <a:cubicBezTo>
                  <a:pt x="26" y="28"/>
                  <a:pt x="25" y="28"/>
                  <a:pt x="25" y="27"/>
                </a:cubicBezTo>
                <a:cubicBezTo>
                  <a:pt x="24" y="27"/>
                  <a:pt x="23" y="27"/>
                  <a:pt x="22" y="27"/>
                </a:cubicBezTo>
                <a:cubicBezTo>
                  <a:pt x="21" y="26"/>
                  <a:pt x="20" y="26"/>
                  <a:pt x="20" y="27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7" y="28"/>
                  <a:pt x="12" y="30"/>
                  <a:pt x="7" y="30"/>
                </a:cubicBezTo>
                <a:cubicBezTo>
                  <a:pt x="4" y="30"/>
                  <a:pt x="2" y="29"/>
                  <a:pt x="1" y="28"/>
                </a:cubicBezTo>
                <a:cubicBezTo>
                  <a:pt x="0" y="27"/>
                  <a:pt x="0" y="25"/>
                  <a:pt x="0" y="24"/>
                </a:cubicBezTo>
                <a:cubicBezTo>
                  <a:pt x="0" y="23"/>
                  <a:pt x="1" y="22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0"/>
                  <a:pt x="2" y="20"/>
                </a:cubicBezTo>
                <a:cubicBezTo>
                  <a:pt x="2" y="18"/>
                  <a:pt x="2" y="17"/>
                  <a:pt x="4" y="16"/>
                </a:cubicBezTo>
                <a:cubicBezTo>
                  <a:pt x="7" y="12"/>
                  <a:pt x="7" y="12"/>
                  <a:pt x="5" y="8"/>
                </a:cubicBezTo>
                <a:cubicBezTo>
                  <a:pt x="4" y="6"/>
                  <a:pt x="4" y="6"/>
                  <a:pt x="4" y="6"/>
                </a:cubicBezTo>
                <a:cubicBezTo>
                  <a:pt x="6" y="5"/>
                  <a:pt x="6" y="5"/>
                  <a:pt x="6" y="5"/>
                </a:cubicBezTo>
                <a:cubicBezTo>
                  <a:pt x="7" y="5"/>
                  <a:pt x="8" y="5"/>
                  <a:pt x="9" y="5"/>
                </a:cubicBezTo>
                <a:cubicBezTo>
                  <a:pt x="11" y="4"/>
                  <a:pt x="13" y="4"/>
                  <a:pt x="15" y="4"/>
                </a:cubicBezTo>
                <a:cubicBezTo>
                  <a:pt x="17" y="4"/>
                  <a:pt x="18" y="4"/>
                  <a:pt x="20" y="4"/>
                </a:cubicBezTo>
                <a:cubicBezTo>
                  <a:pt x="21" y="4"/>
                  <a:pt x="21" y="5"/>
                  <a:pt x="22" y="5"/>
                </a:cubicBezTo>
                <a:cubicBezTo>
                  <a:pt x="24" y="6"/>
                  <a:pt x="25" y="7"/>
                  <a:pt x="26" y="7"/>
                </a:cubicBezTo>
                <a:cubicBezTo>
                  <a:pt x="27" y="7"/>
                  <a:pt x="27" y="6"/>
                  <a:pt x="28" y="6"/>
                </a:cubicBezTo>
                <a:cubicBezTo>
                  <a:pt x="28" y="4"/>
                  <a:pt x="28" y="4"/>
                  <a:pt x="28" y="4"/>
                </a:cubicBezTo>
                <a:cubicBezTo>
                  <a:pt x="29" y="6"/>
                  <a:pt x="29" y="6"/>
                  <a:pt x="29" y="6"/>
                </a:cubicBezTo>
                <a:cubicBezTo>
                  <a:pt x="30" y="7"/>
                  <a:pt x="31" y="8"/>
                  <a:pt x="31" y="8"/>
                </a:cubicBezTo>
                <a:cubicBezTo>
                  <a:pt x="32" y="8"/>
                  <a:pt x="33" y="6"/>
                  <a:pt x="34" y="5"/>
                </a:cubicBezTo>
                <a:cubicBezTo>
                  <a:pt x="35" y="4"/>
                  <a:pt x="37" y="2"/>
                  <a:pt x="38" y="2"/>
                </a:cubicBezTo>
                <a:cubicBezTo>
                  <a:pt x="39" y="2"/>
                  <a:pt x="39" y="2"/>
                  <a:pt x="40" y="2"/>
                </a:cubicBezTo>
                <a:cubicBezTo>
                  <a:pt x="40" y="2"/>
                  <a:pt x="41" y="2"/>
                  <a:pt x="41" y="2"/>
                </a:cubicBezTo>
                <a:cubicBezTo>
                  <a:pt x="43" y="1"/>
                  <a:pt x="46" y="0"/>
                  <a:pt x="47" y="1"/>
                </a:cubicBezTo>
                <a:cubicBezTo>
                  <a:pt x="50" y="2"/>
                  <a:pt x="50" y="4"/>
                  <a:pt x="50" y="6"/>
                </a:cubicBezTo>
                <a:cubicBezTo>
                  <a:pt x="50" y="6"/>
                  <a:pt x="50" y="7"/>
                  <a:pt x="50" y="7"/>
                </a:cubicBezTo>
                <a:cubicBezTo>
                  <a:pt x="50" y="7"/>
                  <a:pt x="50" y="8"/>
                  <a:pt x="51" y="8"/>
                </a:cubicBezTo>
                <a:cubicBezTo>
                  <a:pt x="52" y="8"/>
                  <a:pt x="54" y="8"/>
                  <a:pt x="54" y="10"/>
                </a:cubicBezTo>
                <a:cubicBezTo>
                  <a:pt x="54" y="12"/>
                  <a:pt x="55" y="13"/>
                  <a:pt x="57" y="13"/>
                </a:cubicBezTo>
                <a:cubicBezTo>
                  <a:pt x="58" y="13"/>
                  <a:pt x="58" y="13"/>
                  <a:pt x="59" y="13"/>
                </a:cubicBezTo>
                <a:cubicBezTo>
                  <a:pt x="60" y="12"/>
                  <a:pt x="61" y="12"/>
                  <a:pt x="62" y="13"/>
                </a:cubicBezTo>
                <a:cubicBezTo>
                  <a:pt x="63" y="14"/>
                  <a:pt x="63" y="14"/>
                  <a:pt x="64" y="15"/>
                </a:cubicBezTo>
                <a:cubicBezTo>
                  <a:pt x="64" y="15"/>
                  <a:pt x="65" y="15"/>
                  <a:pt x="65" y="15"/>
                </a:cubicBezTo>
                <a:cubicBezTo>
                  <a:pt x="66" y="15"/>
                  <a:pt x="67" y="16"/>
                  <a:pt x="68" y="16"/>
                </a:cubicBezTo>
                <a:cubicBezTo>
                  <a:pt x="69" y="16"/>
                  <a:pt x="71" y="17"/>
                  <a:pt x="72" y="18"/>
                </a:cubicBezTo>
                <a:cubicBezTo>
                  <a:pt x="73" y="18"/>
                  <a:pt x="73" y="18"/>
                  <a:pt x="73" y="18"/>
                </a:cubicBezTo>
                <a:cubicBezTo>
                  <a:pt x="73" y="18"/>
                  <a:pt x="73" y="18"/>
                  <a:pt x="73" y="18"/>
                </a:cubicBezTo>
                <a:cubicBezTo>
                  <a:pt x="73" y="19"/>
                  <a:pt x="73" y="20"/>
                  <a:pt x="72" y="22"/>
                </a:cubicBezTo>
                <a:cubicBezTo>
                  <a:pt x="72" y="22"/>
                  <a:pt x="72" y="22"/>
                  <a:pt x="72" y="22"/>
                </a:cubicBezTo>
                <a:cubicBezTo>
                  <a:pt x="72" y="22"/>
                  <a:pt x="72" y="22"/>
                  <a:pt x="72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2" y="24"/>
                  <a:pt x="72" y="24"/>
                  <a:pt x="72" y="24"/>
                </a:cubicBezTo>
                <a:cubicBezTo>
                  <a:pt x="71" y="24"/>
                  <a:pt x="71" y="25"/>
                  <a:pt x="71" y="26"/>
                </a:cubicBezTo>
                <a:cubicBezTo>
                  <a:pt x="71" y="27"/>
                  <a:pt x="71" y="28"/>
                  <a:pt x="71" y="29"/>
                </a:cubicBezTo>
                <a:cubicBezTo>
                  <a:pt x="71" y="30"/>
                  <a:pt x="70" y="30"/>
                  <a:pt x="69" y="30"/>
                </a:cubicBezTo>
                <a:cubicBezTo>
                  <a:pt x="69" y="30"/>
                  <a:pt x="69" y="30"/>
                  <a:pt x="69" y="30"/>
                </a:cubicBezTo>
                <a:cubicBezTo>
                  <a:pt x="68" y="30"/>
                  <a:pt x="68" y="30"/>
                  <a:pt x="67" y="30"/>
                </a:cubicBezTo>
                <a:cubicBezTo>
                  <a:pt x="67" y="31"/>
                  <a:pt x="66" y="31"/>
                  <a:pt x="66" y="31"/>
                </a:cubicBezTo>
                <a:cubicBezTo>
                  <a:pt x="65" y="31"/>
                  <a:pt x="65" y="31"/>
                  <a:pt x="65" y="32"/>
                </a:cubicBezTo>
                <a:cubicBezTo>
                  <a:pt x="65" y="33"/>
                  <a:pt x="65" y="34"/>
                  <a:pt x="62" y="35"/>
                </a:cubicBezTo>
                <a:cubicBezTo>
                  <a:pt x="62" y="35"/>
                  <a:pt x="61" y="36"/>
                  <a:pt x="60" y="36"/>
                </a:cubicBezTo>
                <a:cubicBezTo>
                  <a:pt x="57" y="36"/>
                  <a:pt x="55" y="37"/>
                  <a:pt x="53" y="39"/>
                </a:cubicBezTo>
                <a:cubicBezTo>
                  <a:pt x="53" y="40"/>
                  <a:pt x="53" y="40"/>
                  <a:pt x="53" y="40"/>
                </a:cubicBezTo>
                <a:cubicBezTo>
                  <a:pt x="52" y="39"/>
                  <a:pt x="52" y="39"/>
                  <a:pt x="52" y="39"/>
                </a:cubicBezTo>
                <a:cubicBezTo>
                  <a:pt x="52" y="39"/>
                  <a:pt x="52" y="40"/>
                  <a:pt x="52" y="40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3" y="43"/>
                  <a:pt x="55" y="43"/>
                  <a:pt x="56" y="42"/>
                </a:cubicBezTo>
                <a:cubicBezTo>
                  <a:pt x="56" y="42"/>
                  <a:pt x="57" y="42"/>
                  <a:pt x="57" y="42"/>
                </a:cubicBezTo>
                <a:cubicBezTo>
                  <a:pt x="59" y="42"/>
                  <a:pt x="59" y="42"/>
                  <a:pt x="59" y="42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4"/>
                  <a:pt x="58" y="45"/>
                  <a:pt x="58" y="45"/>
                </a:cubicBezTo>
                <a:cubicBezTo>
                  <a:pt x="57" y="46"/>
                  <a:pt x="56" y="46"/>
                  <a:pt x="55" y="46"/>
                </a:cubicBezTo>
                <a:cubicBezTo>
                  <a:pt x="54" y="46"/>
                  <a:pt x="54" y="46"/>
                  <a:pt x="54" y="46"/>
                </a:cubicBezTo>
                <a:cubicBezTo>
                  <a:pt x="54" y="46"/>
                  <a:pt x="54" y="46"/>
                  <a:pt x="54" y="46"/>
                </a:cubicBezTo>
                <a:cubicBezTo>
                  <a:pt x="53" y="46"/>
                  <a:pt x="51" y="47"/>
                  <a:pt x="50" y="48"/>
                </a:cubicBezTo>
                <a:cubicBezTo>
                  <a:pt x="50" y="48"/>
                  <a:pt x="49" y="48"/>
                  <a:pt x="49" y="49"/>
                </a:cubicBezTo>
                <a:cubicBezTo>
                  <a:pt x="48" y="49"/>
                  <a:pt x="47" y="49"/>
                  <a:pt x="46" y="49"/>
                </a:cubicBezTo>
                <a:close/>
                <a:moveTo>
                  <a:pt x="44" y="43"/>
                </a:moveTo>
                <a:cubicBezTo>
                  <a:pt x="46" y="44"/>
                  <a:pt x="46" y="45"/>
                  <a:pt x="46" y="47"/>
                </a:cubicBezTo>
                <a:cubicBezTo>
                  <a:pt x="46" y="47"/>
                  <a:pt x="46" y="48"/>
                  <a:pt x="46" y="48"/>
                </a:cubicBezTo>
                <a:cubicBezTo>
                  <a:pt x="47" y="48"/>
                  <a:pt x="48" y="47"/>
                  <a:pt x="48" y="47"/>
                </a:cubicBezTo>
                <a:cubicBezTo>
                  <a:pt x="48" y="47"/>
                  <a:pt x="49" y="47"/>
                  <a:pt x="49" y="46"/>
                </a:cubicBezTo>
                <a:cubicBezTo>
                  <a:pt x="50" y="46"/>
                  <a:pt x="50" y="45"/>
                  <a:pt x="51" y="45"/>
                </a:cubicBezTo>
                <a:cubicBezTo>
                  <a:pt x="50" y="44"/>
                  <a:pt x="50" y="44"/>
                  <a:pt x="50" y="43"/>
                </a:cubicBezTo>
                <a:cubicBezTo>
                  <a:pt x="50" y="42"/>
                  <a:pt x="50" y="42"/>
                  <a:pt x="49" y="42"/>
                </a:cubicBezTo>
                <a:cubicBezTo>
                  <a:pt x="48" y="42"/>
                  <a:pt x="48" y="42"/>
                  <a:pt x="48" y="42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41"/>
                  <a:pt x="48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2"/>
                  <a:pt x="45" y="42"/>
                  <a:pt x="44" y="43"/>
                </a:cubicBezTo>
                <a:close/>
                <a:moveTo>
                  <a:pt x="27" y="43"/>
                </a:moveTo>
                <a:cubicBezTo>
                  <a:pt x="27" y="43"/>
                  <a:pt x="29" y="43"/>
                  <a:pt x="29" y="42"/>
                </a:cubicBezTo>
                <a:cubicBezTo>
                  <a:pt x="29" y="42"/>
                  <a:pt x="29" y="41"/>
                  <a:pt x="29" y="41"/>
                </a:cubicBezTo>
                <a:cubicBezTo>
                  <a:pt x="29" y="38"/>
                  <a:pt x="29" y="38"/>
                  <a:pt x="29" y="38"/>
                </a:cubicBezTo>
                <a:cubicBezTo>
                  <a:pt x="28" y="39"/>
                  <a:pt x="28" y="39"/>
                  <a:pt x="28" y="40"/>
                </a:cubicBezTo>
                <a:cubicBezTo>
                  <a:pt x="28" y="41"/>
                  <a:pt x="27" y="42"/>
                  <a:pt x="27" y="43"/>
                </a:cubicBezTo>
                <a:close/>
                <a:moveTo>
                  <a:pt x="30" y="38"/>
                </a:moveTo>
                <a:cubicBezTo>
                  <a:pt x="31" y="40"/>
                  <a:pt x="31" y="40"/>
                  <a:pt x="31" y="40"/>
                </a:cubicBezTo>
                <a:cubicBezTo>
                  <a:pt x="32" y="40"/>
                  <a:pt x="32" y="40"/>
                  <a:pt x="32" y="39"/>
                </a:cubicBezTo>
                <a:cubicBezTo>
                  <a:pt x="32" y="39"/>
                  <a:pt x="32" y="39"/>
                  <a:pt x="31" y="38"/>
                </a:cubicBezTo>
                <a:cubicBezTo>
                  <a:pt x="32" y="38"/>
                  <a:pt x="32" y="38"/>
                  <a:pt x="32" y="38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38"/>
                  <a:pt x="31" y="38"/>
                  <a:pt x="31" y="38"/>
                </a:cubicBezTo>
                <a:cubicBezTo>
                  <a:pt x="31" y="38"/>
                  <a:pt x="30" y="38"/>
                  <a:pt x="30" y="38"/>
                </a:cubicBezTo>
                <a:cubicBezTo>
                  <a:pt x="30" y="38"/>
                  <a:pt x="30" y="38"/>
                  <a:pt x="30" y="38"/>
                </a:cubicBezTo>
                <a:close/>
                <a:moveTo>
                  <a:pt x="42" y="38"/>
                </a:moveTo>
                <a:cubicBezTo>
                  <a:pt x="43" y="38"/>
                  <a:pt x="44" y="38"/>
                  <a:pt x="45" y="38"/>
                </a:cubicBezTo>
                <a:cubicBezTo>
                  <a:pt x="45" y="38"/>
                  <a:pt x="45" y="38"/>
                  <a:pt x="45" y="38"/>
                </a:cubicBezTo>
                <a:cubicBezTo>
                  <a:pt x="48" y="37"/>
                  <a:pt x="48" y="37"/>
                  <a:pt x="48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8"/>
                  <a:pt x="49" y="38"/>
                  <a:pt x="49" y="38"/>
                </a:cubicBezTo>
                <a:cubicBezTo>
                  <a:pt x="49" y="38"/>
                  <a:pt x="49" y="38"/>
                  <a:pt x="49" y="38"/>
                </a:cubicBezTo>
                <a:cubicBezTo>
                  <a:pt x="50" y="37"/>
                  <a:pt x="50" y="37"/>
                  <a:pt x="50" y="37"/>
                </a:cubicBezTo>
                <a:cubicBezTo>
                  <a:pt x="50" y="38"/>
                  <a:pt x="50" y="38"/>
                  <a:pt x="50" y="38"/>
                </a:cubicBezTo>
                <a:cubicBezTo>
                  <a:pt x="50" y="38"/>
                  <a:pt x="50" y="38"/>
                  <a:pt x="50" y="38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5"/>
                  <a:pt x="51" y="35"/>
                  <a:pt x="51" y="35"/>
                </a:cubicBezTo>
                <a:cubicBezTo>
                  <a:pt x="53" y="37"/>
                  <a:pt x="53" y="37"/>
                  <a:pt x="53" y="37"/>
                </a:cubicBezTo>
                <a:cubicBezTo>
                  <a:pt x="54" y="35"/>
                  <a:pt x="57" y="34"/>
                  <a:pt x="60" y="34"/>
                </a:cubicBezTo>
                <a:cubicBezTo>
                  <a:pt x="60" y="34"/>
                  <a:pt x="61" y="33"/>
                  <a:pt x="62" y="33"/>
                </a:cubicBezTo>
                <a:cubicBezTo>
                  <a:pt x="63" y="33"/>
                  <a:pt x="63" y="33"/>
                  <a:pt x="63" y="32"/>
                </a:cubicBezTo>
                <a:cubicBezTo>
                  <a:pt x="63" y="31"/>
                  <a:pt x="63" y="30"/>
                  <a:pt x="65" y="29"/>
                </a:cubicBezTo>
                <a:cubicBezTo>
                  <a:pt x="65" y="29"/>
                  <a:pt x="66" y="29"/>
                  <a:pt x="67" y="29"/>
                </a:cubicBezTo>
                <a:cubicBezTo>
                  <a:pt x="67" y="28"/>
                  <a:pt x="67" y="28"/>
                  <a:pt x="68" y="28"/>
                </a:cubicBezTo>
                <a:cubicBezTo>
                  <a:pt x="68" y="28"/>
                  <a:pt x="69" y="28"/>
                  <a:pt x="69" y="28"/>
                </a:cubicBezTo>
                <a:cubicBezTo>
                  <a:pt x="70" y="28"/>
                  <a:pt x="69" y="27"/>
                  <a:pt x="69" y="26"/>
                </a:cubicBezTo>
                <a:cubicBezTo>
                  <a:pt x="69" y="25"/>
                  <a:pt x="69" y="24"/>
                  <a:pt x="70" y="23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2"/>
                  <a:pt x="68" y="22"/>
                  <a:pt x="68" y="22"/>
                </a:cubicBezTo>
                <a:cubicBezTo>
                  <a:pt x="70" y="21"/>
                  <a:pt x="70" y="21"/>
                  <a:pt x="70" y="21"/>
                </a:cubicBezTo>
                <a:cubicBezTo>
                  <a:pt x="70" y="21"/>
                  <a:pt x="71" y="21"/>
                  <a:pt x="71" y="21"/>
                </a:cubicBezTo>
                <a:cubicBezTo>
                  <a:pt x="71" y="20"/>
                  <a:pt x="71" y="20"/>
                  <a:pt x="71" y="19"/>
                </a:cubicBezTo>
                <a:cubicBezTo>
                  <a:pt x="69" y="19"/>
                  <a:pt x="68" y="18"/>
                  <a:pt x="67" y="18"/>
                </a:cubicBezTo>
                <a:cubicBezTo>
                  <a:pt x="66" y="17"/>
                  <a:pt x="65" y="17"/>
                  <a:pt x="64" y="17"/>
                </a:cubicBezTo>
                <a:cubicBezTo>
                  <a:pt x="64" y="17"/>
                  <a:pt x="64" y="17"/>
                  <a:pt x="63" y="16"/>
                </a:cubicBezTo>
                <a:cubicBezTo>
                  <a:pt x="62" y="16"/>
                  <a:pt x="62" y="16"/>
                  <a:pt x="60" y="14"/>
                </a:cubicBezTo>
                <a:cubicBezTo>
                  <a:pt x="60" y="14"/>
                  <a:pt x="60" y="15"/>
                  <a:pt x="59" y="15"/>
                </a:cubicBezTo>
                <a:cubicBezTo>
                  <a:pt x="59" y="15"/>
                  <a:pt x="58" y="15"/>
                  <a:pt x="57" y="15"/>
                </a:cubicBezTo>
                <a:cubicBezTo>
                  <a:pt x="54" y="15"/>
                  <a:pt x="52" y="14"/>
                  <a:pt x="52" y="11"/>
                </a:cubicBezTo>
                <a:cubicBezTo>
                  <a:pt x="52" y="10"/>
                  <a:pt x="52" y="10"/>
                  <a:pt x="51" y="10"/>
                </a:cubicBezTo>
                <a:cubicBezTo>
                  <a:pt x="50" y="10"/>
                  <a:pt x="48" y="9"/>
                  <a:pt x="48" y="8"/>
                </a:cubicBezTo>
                <a:cubicBezTo>
                  <a:pt x="47" y="7"/>
                  <a:pt x="48" y="6"/>
                  <a:pt x="48" y="5"/>
                </a:cubicBezTo>
                <a:cubicBezTo>
                  <a:pt x="48" y="4"/>
                  <a:pt x="48" y="3"/>
                  <a:pt x="46" y="2"/>
                </a:cubicBezTo>
                <a:cubicBezTo>
                  <a:pt x="45" y="2"/>
                  <a:pt x="43" y="3"/>
                  <a:pt x="42" y="4"/>
                </a:cubicBezTo>
                <a:cubicBezTo>
                  <a:pt x="41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8" y="4"/>
                </a:cubicBezTo>
                <a:cubicBezTo>
                  <a:pt x="38" y="4"/>
                  <a:pt x="36" y="5"/>
                  <a:pt x="35" y="6"/>
                </a:cubicBezTo>
                <a:cubicBezTo>
                  <a:pt x="34" y="8"/>
                  <a:pt x="33" y="10"/>
                  <a:pt x="31" y="10"/>
                </a:cubicBezTo>
                <a:cubicBezTo>
                  <a:pt x="30" y="10"/>
                  <a:pt x="29" y="9"/>
                  <a:pt x="28" y="8"/>
                </a:cubicBezTo>
                <a:cubicBezTo>
                  <a:pt x="28" y="8"/>
                  <a:pt x="27" y="9"/>
                  <a:pt x="26" y="9"/>
                </a:cubicBezTo>
                <a:cubicBezTo>
                  <a:pt x="25" y="9"/>
                  <a:pt x="23" y="8"/>
                  <a:pt x="21" y="7"/>
                </a:cubicBezTo>
                <a:cubicBezTo>
                  <a:pt x="21" y="7"/>
                  <a:pt x="20" y="6"/>
                  <a:pt x="19" y="6"/>
                </a:cubicBezTo>
                <a:cubicBezTo>
                  <a:pt x="16" y="5"/>
                  <a:pt x="13" y="6"/>
                  <a:pt x="9" y="6"/>
                </a:cubicBezTo>
                <a:cubicBezTo>
                  <a:pt x="9" y="7"/>
                  <a:pt x="8" y="7"/>
                  <a:pt x="7" y="7"/>
                </a:cubicBezTo>
                <a:cubicBezTo>
                  <a:pt x="7" y="7"/>
                  <a:pt x="7" y="7"/>
                  <a:pt x="7" y="7"/>
                </a:cubicBezTo>
                <a:cubicBezTo>
                  <a:pt x="9" y="12"/>
                  <a:pt x="9" y="13"/>
                  <a:pt x="5" y="17"/>
                </a:cubicBezTo>
                <a:cubicBezTo>
                  <a:pt x="4" y="18"/>
                  <a:pt x="4" y="19"/>
                  <a:pt x="4" y="20"/>
                </a:cubicBezTo>
                <a:cubicBezTo>
                  <a:pt x="4" y="20"/>
                  <a:pt x="4" y="21"/>
                  <a:pt x="4" y="22"/>
                </a:cubicBezTo>
                <a:cubicBezTo>
                  <a:pt x="4" y="22"/>
                  <a:pt x="3" y="22"/>
                  <a:pt x="3" y="23"/>
                </a:cubicBezTo>
                <a:cubicBezTo>
                  <a:pt x="3" y="23"/>
                  <a:pt x="2" y="24"/>
                  <a:pt x="2" y="25"/>
                </a:cubicBezTo>
                <a:cubicBezTo>
                  <a:pt x="2" y="26"/>
                  <a:pt x="2" y="26"/>
                  <a:pt x="2" y="26"/>
                </a:cubicBezTo>
                <a:cubicBezTo>
                  <a:pt x="3" y="27"/>
                  <a:pt x="5" y="28"/>
                  <a:pt x="7" y="28"/>
                </a:cubicBezTo>
                <a:cubicBezTo>
                  <a:pt x="11" y="28"/>
                  <a:pt x="16" y="26"/>
                  <a:pt x="18" y="26"/>
                </a:cubicBezTo>
                <a:cubicBezTo>
                  <a:pt x="19" y="24"/>
                  <a:pt x="21" y="24"/>
                  <a:pt x="23" y="25"/>
                </a:cubicBezTo>
                <a:cubicBezTo>
                  <a:pt x="23" y="25"/>
                  <a:pt x="24" y="25"/>
                  <a:pt x="25" y="25"/>
                </a:cubicBezTo>
                <a:cubicBezTo>
                  <a:pt x="26" y="26"/>
                  <a:pt x="27" y="26"/>
                  <a:pt x="27" y="26"/>
                </a:cubicBezTo>
                <a:cubicBezTo>
                  <a:pt x="29" y="28"/>
                  <a:pt x="31" y="30"/>
                  <a:pt x="32" y="33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3" y="35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4" y="36"/>
                  <a:pt x="36" y="35"/>
                  <a:pt x="38" y="35"/>
                </a:cubicBezTo>
                <a:cubicBezTo>
                  <a:pt x="40" y="35"/>
                  <a:pt x="41" y="35"/>
                  <a:pt x="41" y="37"/>
                </a:cubicBezTo>
                <a:lnTo>
                  <a:pt x="42" y="3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2" name="Freeform 694"/>
          <p:cNvSpPr>
            <a:spLocks/>
          </p:cNvSpPr>
          <p:nvPr/>
        </p:nvSpPr>
        <p:spPr bwMode="auto">
          <a:xfrm>
            <a:off x="6583550" y="3733354"/>
            <a:ext cx="74823" cy="80041"/>
          </a:xfrm>
          <a:custGeom>
            <a:avLst/>
            <a:gdLst>
              <a:gd name="T0" fmla="*/ 0 w 13"/>
              <a:gd name="T1" fmla="*/ 3 h 15"/>
              <a:gd name="T2" fmla="*/ 6 w 13"/>
              <a:gd name="T3" fmla="*/ 1 h 15"/>
              <a:gd name="T4" fmla="*/ 8 w 13"/>
              <a:gd name="T5" fmla="*/ 5 h 15"/>
              <a:gd name="T6" fmla="*/ 10 w 13"/>
              <a:gd name="T7" fmla="*/ 6 h 15"/>
              <a:gd name="T8" fmla="*/ 11 w 13"/>
              <a:gd name="T9" fmla="*/ 9 h 15"/>
              <a:gd name="T10" fmla="*/ 13 w 13"/>
              <a:gd name="T11" fmla="*/ 14 h 15"/>
              <a:gd name="T12" fmla="*/ 6 w 13"/>
              <a:gd name="T13" fmla="*/ 9 h 15"/>
              <a:gd name="T14" fmla="*/ 0 w 13"/>
              <a:gd name="T15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" h="15">
                <a:moveTo>
                  <a:pt x="0" y="3"/>
                </a:moveTo>
                <a:cubicBezTo>
                  <a:pt x="2" y="2"/>
                  <a:pt x="5" y="2"/>
                  <a:pt x="6" y="1"/>
                </a:cubicBezTo>
                <a:cubicBezTo>
                  <a:pt x="8" y="0"/>
                  <a:pt x="8" y="4"/>
                  <a:pt x="8" y="5"/>
                </a:cubicBezTo>
                <a:cubicBezTo>
                  <a:pt x="9" y="5"/>
                  <a:pt x="10" y="6"/>
                  <a:pt x="10" y="6"/>
                </a:cubicBezTo>
                <a:cubicBezTo>
                  <a:pt x="11" y="8"/>
                  <a:pt x="9" y="7"/>
                  <a:pt x="11" y="9"/>
                </a:cubicBezTo>
                <a:cubicBezTo>
                  <a:pt x="13" y="11"/>
                  <a:pt x="11" y="11"/>
                  <a:pt x="13" y="14"/>
                </a:cubicBezTo>
                <a:cubicBezTo>
                  <a:pt x="9" y="15"/>
                  <a:pt x="10" y="7"/>
                  <a:pt x="6" y="9"/>
                </a:cubicBezTo>
                <a:cubicBezTo>
                  <a:pt x="3" y="11"/>
                  <a:pt x="1" y="4"/>
                  <a:pt x="0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3" name="Freeform 695"/>
          <p:cNvSpPr>
            <a:spLocks noEditPoints="1"/>
          </p:cNvSpPr>
          <p:nvPr/>
        </p:nvSpPr>
        <p:spPr bwMode="auto">
          <a:xfrm>
            <a:off x="6580297" y="3733354"/>
            <a:ext cx="87835" cy="80041"/>
          </a:xfrm>
          <a:custGeom>
            <a:avLst/>
            <a:gdLst>
              <a:gd name="T0" fmla="*/ 13 w 16"/>
              <a:gd name="T1" fmla="*/ 15 h 15"/>
              <a:gd name="T2" fmla="*/ 10 w 16"/>
              <a:gd name="T3" fmla="*/ 12 h 15"/>
              <a:gd name="T4" fmla="*/ 7 w 16"/>
              <a:gd name="T5" fmla="*/ 10 h 15"/>
              <a:gd name="T6" fmla="*/ 6 w 16"/>
              <a:gd name="T7" fmla="*/ 10 h 15"/>
              <a:gd name="T8" fmla="*/ 1 w 16"/>
              <a:gd name="T9" fmla="*/ 3 h 15"/>
              <a:gd name="T10" fmla="*/ 0 w 16"/>
              <a:gd name="T11" fmla="*/ 2 h 15"/>
              <a:gd name="T12" fmla="*/ 1 w 16"/>
              <a:gd name="T13" fmla="*/ 2 h 15"/>
              <a:gd name="T14" fmla="*/ 3 w 16"/>
              <a:gd name="T15" fmla="*/ 1 h 15"/>
              <a:gd name="T16" fmla="*/ 7 w 16"/>
              <a:gd name="T17" fmla="*/ 0 h 15"/>
              <a:gd name="T18" fmla="*/ 8 w 16"/>
              <a:gd name="T19" fmla="*/ 0 h 15"/>
              <a:gd name="T20" fmla="*/ 10 w 16"/>
              <a:gd name="T21" fmla="*/ 4 h 15"/>
              <a:gd name="T22" fmla="*/ 10 w 16"/>
              <a:gd name="T23" fmla="*/ 4 h 15"/>
              <a:gd name="T24" fmla="*/ 11 w 16"/>
              <a:gd name="T25" fmla="*/ 5 h 15"/>
              <a:gd name="T26" fmla="*/ 12 w 16"/>
              <a:gd name="T27" fmla="*/ 6 h 15"/>
              <a:gd name="T28" fmla="*/ 12 w 16"/>
              <a:gd name="T29" fmla="*/ 8 h 15"/>
              <a:gd name="T30" fmla="*/ 13 w 16"/>
              <a:gd name="T31" fmla="*/ 8 h 15"/>
              <a:gd name="T32" fmla="*/ 14 w 16"/>
              <a:gd name="T33" fmla="*/ 11 h 15"/>
              <a:gd name="T34" fmla="*/ 15 w 16"/>
              <a:gd name="T35" fmla="*/ 13 h 15"/>
              <a:gd name="T36" fmla="*/ 16 w 16"/>
              <a:gd name="T37" fmla="*/ 14 h 15"/>
              <a:gd name="T38" fmla="*/ 14 w 16"/>
              <a:gd name="T39" fmla="*/ 15 h 15"/>
              <a:gd name="T40" fmla="*/ 13 w 16"/>
              <a:gd name="T41" fmla="*/ 15 h 15"/>
              <a:gd name="T42" fmla="*/ 8 w 16"/>
              <a:gd name="T43" fmla="*/ 8 h 15"/>
              <a:gd name="T44" fmla="*/ 12 w 16"/>
              <a:gd name="T45" fmla="*/ 11 h 15"/>
              <a:gd name="T46" fmla="*/ 12 w 16"/>
              <a:gd name="T47" fmla="*/ 12 h 15"/>
              <a:gd name="T48" fmla="*/ 12 w 16"/>
              <a:gd name="T49" fmla="*/ 11 h 15"/>
              <a:gd name="T50" fmla="*/ 11 w 16"/>
              <a:gd name="T51" fmla="*/ 10 h 15"/>
              <a:gd name="T52" fmla="*/ 10 w 16"/>
              <a:gd name="T53" fmla="*/ 7 h 15"/>
              <a:gd name="T54" fmla="*/ 10 w 16"/>
              <a:gd name="T55" fmla="*/ 7 h 15"/>
              <a:gd name="T56" fmla="*/ 10 w 16"/>
              <a:gd name="T57" fmla="*/ 6 h 15"/>
              <a:gd name="T58" fmla="*/ 9 w 16"/>
              <a:gd name="T59" fmla="*/ 5 h 15"/>
              <a:gd name="T60" fmla="*/ 8 w 16"/>
              <a:gd name="T61" fmla="*/ 4 h 15"/>
              <a:gd name="T62" fmla="*/ 8 w 16"/>
              <a:gd name="T63" fmla="*/ 2 h 15"/>
              <a:gd name="T64" fmla="*/ 3 w 16"/>
              <a:gd name="T65" fmla="*/ 3 h 15"/>
              <a:gd name="T66" fmla="*/ 3 w 16"/>
              <a:gd name="T67" fmla="*/ 3 h 15"/>
              <a:gd name="T68" fmla="*/ 6 w 16"/>
              <a:gd name="T69" fmla="*/ 8 h 15"/>
              <a:gd name="T70" fmla="*/ 7 w 16"/>
              <a:gd name="T71" fmla="*/ 8 h 15"/>
              <a:gd name="T72" fmla="*/ 8 w 16"/>
              <a:gd name="T73" fmla="*/ 8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6" h="15">
                <a:moveTo>
                  <a:pt x="13" y="15"/>
                </a:moveTo>
                <a:cubicBezTo>
                  <a:pt x="11" y="15"/>
                  <a:pt x="11" y="13"/>
                  <a:pt x="10" y="12"/>
                </a:cubicBezTo>
                <a:cubicBezTo>
                  <a:pt x="9" y="10"/>
                  <a:pt x="9" y="10"/>
                  <a:pt x="7" y="10"/>
                </a:cubicBezTo>
                <a:cubicBezTo>
                  <a:pt x="7" y="10"/>
                  <a:pt x="7" y="10"/>
                  <a:pt x="6" y="10"/>
                </a:cubicBezTo>
                <a:cubicBezTo>
                  <a:pt x="3" y="10"/>
                  <a:pt x="1" y="5"/>
                  <a:pt x="1" y="3"/>
                </a:cubicBezTo>
                <a:cubicBezTo>
                  <a:pt x="0" y="2"/>
                  <a:pt x="0" y="2"/>
                  <a:pt x="0" y="2"/>
                </a:cubicBezTo>
                <a:cubicBezTo>
                  <a:pt x="1" y="2"/>
                  <a:pt x="1" y="2"/>
                  <a:pt x="1" y="2"/>
                </a:cubicBezTo>
                <a:cubicBezTo>
                  <a:pt x="2" y="2"/>
                  <a:pt x="2" y="1"/>
                  <a:pt x="3" y="1"/>
                </a:cubicBezTo>
                <a:cubicBezTo>
                  <a:pt x="4" y="1"/>
                  <a:pt x="6" y="1"/>
                  <a:pt x="7" y="0"/>
                </a:cubicBezTo>
                <a:cubicBezTo>
                  <a:pt x="7" y="0"/>
                  <a:pt x="7" y="0"/>
                  <a:pt x="8" y="0"/>
                </a:cubicBezTo>
                <a:cubicBezTo>
                  <a:pt x="10" y="0"/>
                  <a:pt x="10" y="2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4"/>
                  <a:pt x="11" y="5"/>
                  <a:pt x="11" y="5"/>
                </a:cubicBezTo>
                <a:cubicBezTo>
                  <a:pt x="11" y="5"/>
                  <a:pt x="12" y="5"/>
                  <a:pt x="12" y="6"/>
                </a:cubicBezTo>
                <a:cubicBezTo>
                  <a:pt x="13" y="7"/>
                  <a:pt x="12" y="8"/>
                  <a:pt x="12" y="8"/>
                </a:cubicBezTo>
                <a:cubicBezTo>
                  <a:pt x="12" y="8"/>
                  <a:pt x="12" y="8"/>
                  <a:pt x="13" y="8"/>
                </a:cubicBezTo>
                <a:cubicBezTo>
                  <a:pt x="14" y="9"/>
                  <a:pt x="14" y="10"/>
                  <a:pt x="14" y="11"/>
                </a:cubicBezTo>
                <a:cubicBezTo>
                  <a:pt x="14" y="12"/>
                  <a:pt x="14" y="12"/>
                  <a:pt x="15" y="13"/>
                </a:cubicBezTo>
                <a:cubicBezTo>
                  <a:pt x="16" y="14"/>
                  <a:pt x="16" y="14"/>
                  <a:pt x="16" y="14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5"/>
                  <a:pt x="14" y="15"/>
                  <a:pt x="13" y="15"/>
                </a:cubicBezTo>
                <a:close/>
                <a:moveTo>
                  <a:pt x="8" y="8"/>
                </a:moveTo>
                <a:cubicBezTo>
                  <a:pt x="10" y="8"/>
                  <a:pt x="11" y="10"/>
                  <a:pt x="12" y="11"/>
                </a:cubicBezTo>
                <a:cubicBezTo>
                  <a:pt x="12" y="11"/>
                  <a:pt x="12" y="12"/>
                  <a:pt x="12" y="12"/>
                </a:cubicBezTo>
                <a:cubicBezTo>
                  <a:pt x="12" y="12"/>
                  <a:pt x="12" y="12"/>
                  <a:pt x="12" y="11"/>
                </a:cubicBezTo>
                <a:cubicBezTo>
                  <a:pt x="12" y="11"/>
                  <a:pt x="12" y="11"/>
                  <a:pt x="11" y="10"/>
                </a:cubicBezTo>
                <a:cubicBezTo>
                  <a:pt x="10" y="9"/>
                  <a:pt x="10" y="8"/>
                  <a:pt x="10" y="7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7"/>
                  <a:pt x="10" y="6"/>
                  <a:pt x="10" y="6"/>
                </a:cubicBezTo>
                <a:cubicBezTo>
                  <a:pt x="9" y="6"/>
                  <a:pt x="9" y="6"/>
                  <a:pt x="9" y="5"/>
                </a:cubicBezTo>
                <a:cubicBezTo>
                  <a:pt x="8" y="5"/>
                  <a:pt x="8" y="5"/>
                  <a:pt x="8" y="4"/>
                </a:cubicBezTo>
                <a:cubicBezTo>
                  <a:pt x="8" y="3"/>
                  <a:pt x="8" y="2"/>
                  <a:pt x="8" y="2"/>
                </a:cubicBezTo>
                <a:cubicBezTo>
                  <a:pt x="6" y="3"/>
                  <a:pt x="5" y="3"/>
                  <a:pt x="3" y="3"/>
                </a:cubicBezTo>
                <a:cubicBezTo>
                  <a:pt x="3" y="3"/>
                  <a:pt x="3" y="3"/>
                  <a:pt x="3" y="3"/>
                </a:cubicBezTo>
                <a:cubicBezTo>
                  <a:pt x="4" y="6"/>
                  <a:pt x="5" y="8"/>
                  <a:pt x="6" y="8"/>
                </a:cubicBezTo>
                <a:cubicBezTo>
                  <a:pt x="6" y="8"/>
                  <a:pt x="7" y="8"/>
                  <a:pt x="7" y="8"/>
                </a:cubicBezTo>
                <a:cubicBezTo>
                  <a:pt x="7" y="8"/>
                  <a:pt x="8" y="8"/>
                  <a:pt x="8" y="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4" name="Freeform 696"/>
          <p:cNvSpPr>
            <a:spLocks/>
          </p:cNvSpPr>
          <p:nvPr/>
        </p:nvSpPr>
        <p:spPr bwMode="auto">
          <a:xfrm>
            <a:off x="6612829" y="3773375"/>
            <a:ext cx="32531" cy="33864"/>
          </a:xfrm>
          <a:custGeom>
            <a:avLst/>
            <a:gdLst>
              <a:gd name="T0" fmla="*/ 0 w 6"/>
              <a:gd name="T1" fmla="*/ 2 h 6"/>
              <a:gd name="T2" fmla="*/ 6 w 6"/>
              <a:gd name="T3" fmla="*/ 6 h 6"/>
              <a:gd name="T4" fmla="*/ 0 w 6"/>
              <a:gd name="T5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" h="6">
                <a:moveTo>
                  <a:pt x="0" y="2"/>
                </a:moveTo>
                <a:cubicBezTo>
                  <a:pt x="3" y="0"/>
                  <a:pt x="6" y="3"/>
                  <a:pt x="6" y="6"/>
                </a:cubicBezTo>
                <a:cubicBezTo>
                  <a:pt x="3" y="6"/>
                  <a:pt x="2" y="4"/>
                  <a:pt x="0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5" name="Freeform 697"/>
          <p:cNvSpPr>
            <a:spLocks noEditPoints="1"/>
          </p:cNvSpPr>
          <p:nvPr/>
        </p:nvSpPr>
        <p:spPr bwMode="auto">
          <a:xfrm>
            <a:off x="6606322" y="3773375"/>
            <a:ext cx="45544" cy="40021"/>
          </a:xfrm>
          <a:custGeom>
            <a:avLst/>
            <a:gdLst>
              <a:gd name="T0" fmla="*/ 6 w 8"/>
              <a:gd name="T1" fmla="*/ 7 h 7"/>
              <a:gd name="T2" fmla="*/ 1 w 8"/>
              <a:gd name="T3" fmla="*/ 3 h 7"/>
              <a:gd name="T4" fmla="*/ 1 w 8"/>
              <a:gd name="T5" fmla="*/ 2 h 7"/>
              <a:gd name="T6" fmla="*/ 0 w 8"/>
              <a:gd name="T7" fmla="*/ 1 h 7"/>
              <a:gd name="T8" fmla="*/ 1 w 8"/>
              <a:gd name="T9" fmla="*/ 1 h 7"/>
              <a:gd name="T10" fmla="*/ 3 w 8"/>
              <a:gd name="T11" fmla="*/ 0 h 7"/>
              <a:gd name="T12" fmla="*/ 8 w 8"/>
              <a:gd name="T13" fmla="*/ 6 h 7"/>
              <a:gd name="T14" fmla="*/ 8 w 8"/>
              <a:gd name="T15" fmla="*/ 6 h 7"/>
              <a:gd name="T16" fmla="*/ 7 w 8"/>
              <a:gd name="T17" fmla="*/ 7 h 7"/>
              <a:gd name="T18" fmla="*/ 6 w 8"/>
              <a:gd name="T19" fmla="*/ 7 h 7"/>
              <a:gd name="T20" fmla="*/ 3 w 8"/>
              <a:gd name="T21" fmla="*/ 2 h 7"/>
              <a:gd name="T22" fmla="*/ 5 w 8"/>
              <a:gd name="T23" fmla="*/ 5 h 7"/>
              <a:gd name="T24" fmla="*/ 3 w 8"/>
              <a:gd name="T25" fmla="*/ 2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" h="7">
                <a:moveTo>
                  <a:pt x="6" y="7"/>
                </a:moveTo>
                <a:cubicBezTo>
                  <a:pt x="4" y="7"/>
                  <a:pt x="2" y="5"/>
                  <a:pt x="1" y="3"/>
                </a:cubicBezTo>
                <a:cubicBezTo>
                  <a:pt x="1" y="3"/>
                  <a:pt x="1" y="3"/>
                  <a:pt x="1" y="2"/>
                </a:cubicBezTo>
                <a:cubicBezTo>
                  <a:pt x="0" y="1"/>
                  <a:pt x="0" y="1"/>
                  <a:pt x="0" y="1"/>
                </a:cubicBezTo>
                <a:cubicBezTo>
                  <a:pt x="1" y="1"/>
                  <a:pt x="1" y="1"/>
                  <a:pt x="1" y="1"/>
                </a:cubicBezTo>
                <a:cubicBezTo>
                  <a:pt x="2" y="0"/>
                  <a:pt x="2" y="0"/>
                  <a:pt x="3" y="0"/>
                </a:cubicBezTo>
                <a:cubicBezTo>
                  <a:pt x="5" y="0"/>
                  <a:pt x="8" y="3"/>
                  <a:pt x="8" y="6"/>
                </a:cubicBezTo>
                <a:cubicBezTo>
                  <a:pt x="8" y="6"/>
                  <a:pt x="8" y="6"/>
                  <a:pt x="8" y="6"/>
                </a:cubicBezTo>
                <a:cubicBezTo>
                  <a:pt x="7" y="7"/>
                  <a:pt x="7" y="7"/>
                  <a:pt x="7" y="7"/>
                </a:cubicBezTo>
                <a:cubicBezTo>
                  <a:pt x="6" y="7"/>
                  <a:pt x="6" y="7"/>
                  <a:pt x="6" y="7"/>
                </a:cubicBezTo>
                <a:close/>
                <a:moveTo>
                  <a:pt x="3" y="2"/>
                </a:moveTo>
                <a:cubicBezTo>
                  <a:pt x="4" y="4"/>
                  <a:pt x="5" y="4"/>
                  <a:pt x="5" y="5"/>
                </a:cubicBezTo>
                <a:cubicBezTo>
                  <a:pt x="5" y="3"/>
                  <a:pt x="4" y="2"/>
                  <a:pt x="3" y="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6" name="Freeform 698"/>
          <p:cNvSpPr>
            <a:spLocks/>
          </p:cNvSpPr>
          <p:nvPr/>
        </p:nvSpPr>
        <p:spPr bwMode="auto">
          <a:xfrm>
            <a:off x="6619335" y="3721040"/>
            <a:ext cx="117113" cy="95434"/>
          </a:xfrm>
          <a:custGeom>
            <a:avLst/>
            <a:gdLst>
              <a:gd name="T0" fmla="*/ 7 w 21"/>
              <a:gd name="T1" fmla="*/ 16 h 18"/>
              <a:gd name="T2" fmla="*/ 6 w 21"/>
              <a:gd name="T3" fmla="*/ 14 h 18"/>
              <a:gd name="T4" fmla="*/ 5 w 21"/>
              <a:gd name="T5" fmla="*/ 12 h 18"/>
              <a:gd name="T6" fmla="*/ 4 w 21"/>
              <a:gd name="T7" fmla="*/ 10 h 18"/>
              <a:gd name="T8" fmla="*/ 3 w 21"/>
              <a:gd name="T9" fmla="*/ 7 h 18"/>
              <a:gd name="T10" fmla="*/ 3 w 21"/>
              <a:gd name="T11" fmla="*/ 5 h 18"/>
              <a:gd name="T12" fmla="*/ 1 w 21"/>
              <a:gd name="T13" fmla="*/ 4 h 18"/>
              <a:gd name="T14" fmla="*/ 7 w 21"/>
              <a:gd name="T15" fmla="*/ 4 h 18"/>
              <a:gd name="T16" fmla="*/ 6 w 21"/>
              <a:gd name="T17" fmla="*/ 0 h 18"/>
              <a:gd name="T18" fmla="*/ 14 w 21"/>
              <a:gd name="T19" fmla="*/ 0 h 18"/>
              <a:gd name="T20" fmla="*/ 17 w 21"/>
              <a:gd name="T21" fmla="*/ 5 h 18"/>
              <a:gd name="T22" fmla="*/ 21 w 21"/>
              <a:gd name="T23" fmla="*/ 8 h 18"/>
              <a:gd name="T24" fmla="*/ 17 w 21"/>
              <a:gd name="T25" fmla="*/ 15 h 18"/>
              <a:gd name="T26" fmla="*/ 16 w 21"/>
              <a:gd name="T27" fmla="*/ 14 h 18"/>
              <a:gd name="T28" fmla="*/ 16 w 21"/>
              <a:gd name="T29" fmla="*/ 18 h 18"/>
              <a:gd name="T30" fmla="*/ 12 w 21"/>
              <a:gd name="T31" fmla="*/ 16 h 18"/>
              <a:gd name="T32" fmla="*/ 7 w 21"/>
              <a:gd name="T33" fmla="*/ 16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18">
                <a:moveTo>
                  <a:pt x="7" y="16"/>
                </a:moveTo>
                <a:cubicBezTo>
                  <a:pt x="7" y="15"/>
                  <a:pt x="6" y="14"/>
                  <a:pt x="6" y="14"/>
                </a:cubicBezTo>
                <a:cubicBezTo>
                  <a:pt x="6" y="13"/>
                  <a:pt x="5" y="12"/>
                  <a:pt x="5" y="12"/>
                </a:cubicBezTo>
                <a:cubicBezTo>
                  <a:pt x="5" y="11"/>
                  <a:pt x="4" y="11"/>
                  <a:pt x="4" y="10"/>
                </a:cubicBezTo>
                <a:cubicBezTo>
                  <a:pt x="3" y="9"/>
                  <a:pt x="5" y="9"/>
                  <a:pt x="3" y="7"/>
                </a:cubicBezTo>
                <a:cubicBezTo>
                  <a:pt x="2" y="7"/>
                  <a:pt x="2" y="6"/>
                  <a:pt x="3" y="5"/>
                </a:cubicBezTo>
                <a:cubicBezTo>
                  <a:pt x="3" y="4"/>
                  <a:pt x="2" y="4"/>
                  <a:pt x="1" y="4"/>
                </a:cubicBezTo>
                <a:cubicBezTo>
                  <a:pt x="0" y="1"/>
                  <a:pt x="6" y="3"/>
                  <a:pt x="7" y="4"/>
                </a:cubicBezTo>
                <a:cubicBezTo>
                  <a:pt x="6" y="2"/>
                  <a:pt x="5" y="1"/>
                  <a:pt x="6" y="0"/>
                </a:cubicBezTo>
                <a:cubicBezTo>
                  <a:pt x="9" y="1"/>
                  <a:pt x="11" y="6"/>
                  <a:pt x="14" y="0"/>
                </a:cubicBezTo>
                <a:cubicBezTo>
                  <a:pt x="16" y="2"/>
                  <a:pt x="16" y="3"/>
                  <a:pt x="17" y="5"/>
                </a:cubicBezTo>
                <a:cubicBezTo>
                  <a:pt x="19" y="7"/>
                  <a:pt x="21" y="6"/>
                  <a:pt x="21" y="8"/>
                </a:cubicBezTo>
                <a:cubicBezTo>
                  <a:pt x="18" y="7"/>
                  <a:pt x="18" y="13"/>
                  <a:pt x="17" y="15"/>
                </a:cubicBezTo>
                <a:cubicBezTo>
                  <a:pt x="16" y="15"/>
                  <a:pt x="16" y="14"/>
                  <a:pt x="16" y="14"/>
                </a:cubicBezTo>
                <a:cubicBezTo>
                  <a:pt x="16" y="15"/>
                  <a:pt x="15" y="16"/>
                  <a:pt x="16" y="18"/>
                </a:cubicBezTo>
                <a:cubicBezTo>
                  <a:pt x="14" y="17"/>
                  <a:pt x="13" y="16"/>
                  <a:pt x="12" y="16"/>
                </a:cubicBezTo>
                <a:cubicBezTo>
                  <a:pt x="16" y="13"/>
                  <a:pt x="9" y="10"/>
                  <a:pt x="7" y="1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7" name="Freeform 699"/>
          <p:cNvSpPr>
            <a:spLocks noEditPoints="1"/>
          </p:cNvSpPr>
          <p:nvPr/>
        </p:nvSpPr>
        <p:spPr bwMode="auto">
          <a:xfrm>
            <a:off x="6619335" y="3711805"/>
            <a:ext cx="126873" cy="110826"/>
          </a:xfrm>
          <a:custGeom>
            <a:avLst/>
            <a:gdLst>
              <a:gd name="T0" fmla="*/ 10 w 23"/>
              <a:gd name="T1" fmla="*/ 18 h 21"/>
              <a:gd name="T2" fmla="*/ 12 w 23"/>
              <a:gd name="T3" fmla="*/ 16 h 21"/>
              <a:gd name="T4" fmla="*/ 8 w 23"/>
              <a:gd name="T5" fmla="*/ 18 h 21"/>
              <a:gd name="T6" fmla="*/ 6 w 23"/>
              <a:gd name="T7" fmla="*/ 18 h 21"/>
              <a:gd name="T8" fmla="*/ 5 w 23"/>
              <a:gd name="T9" fmla="*/ 14 h 21"/>
              <a:gd name="T10" fmla="*/ 3 w 23"/>
              <a:gd name="T11" fmla="*/ 13 h 21"/>
              <a:gd name="T12" fmla="*/ 2 w 23"/>
              <a:gd name="T13" fmla="*/ 10 h 21"/>
              <a:gd name="T14" fmla="*/ 2 w 23"/>
              <a:gd name="T15" fmla="*/ 7 h 21"/>
              <a:gd name="T16" fmla="*/ 0 w 23"/>
              <a:gd name="T17" fmla="*/ 6 h 21"/>
              <a:gd name="T18" fmla="*/ 5 w 23"/>
              <a:gd name="T19" fmla="*/ 4 h 21"/>
              <a:gd name="T20" fmla="*/ 6 w 23"/>
              <a:gd name="T21" fmla="*/ 0 h 21"/>
              <a:gd name="T22" fmla="*/ 10 w 23"/>
              <a:gd name="T23" fmla="*/ 3 h 21"/>
              <a:gd name="T24" fmla="*/ 13 w 23"/>
              <a:gd name="T25" fmla="*/ 2 h 21"/>
              <a:gd name="T26" fmla="*/ 15 w 23"/>
              <a:gd name="T27" fmla="*/ 2 h 21"/>
              <a:gd name="T28" fmla="*/ 18 w 23"/>
              <a:gd name="T29" fmla="*/ 7 h 21"/>
              <a:gd name="T30" fmla="*/ 22 w 23"/>
              <a:gd name="T31" fmla="*/ 10 h 21"/>
              <a:gd name="T32" fmla="*/ 21 w 23"/>
              <a:gd name="T33" fmla="*/ 11 h 21"/>
              <a:gd name="T34" fmla="*/ 18 w 23"/>
              <a:gd name="T35" fmla="*/ 16 h 21"/>
              <a:gd name="T36" fmla="*/ 18 w 23"/>
              <a:gd name="T37" fmla="*/ 18 h 21"/>
              <a:gd name="T38" fmla="*/ 17 w 23"/>
              <a:gd name="T39" fmla="*/ 18 h 21"/>
              <a:gd name="T40" fmla="*/ 17 w 23"/>
              <a:gd name="T41" fmla="*/ 21 h 21"/>
              <a:gd name="T42" fmla="*/ 15 w 23"/>
              <a:gd name="T43" fmla="*/ 18 h 21"/>
              <a:gd name="T44" fmla="*/ 15 w 23"/>
              <a:gd name="T45" fmla="*/ 16 h 21"/>
              <a:gd name="T46" fmla="*/ 16 w 23"/>
              <a:gd name="T47" fmla="*/ 15 h 21"/>
              <a:gd name="T48" fmla="*/ 19 w 23"/>
              <a:gd name="T49" fmla="*/ 9 h 21"/>
              <a:gd name="T50" fmla="*/ 16 w 23"/>
              <a:gd name="T51" fmla="*/ 7 h 21"/>
              <a:gd name="T52" fmla="*/ 11 w 23"/>
              <a:gd name="T53" fmla="*/ 6 h 21"/>
              <a:gd name="T54" fmla="*/ 7 w 23"/>
              <a:gd name="T55" fmla="*/ 3 h 21"/>
              <a:gd name="T56" fmla="*/ 8 w 23"/>
              <a:gd name="T57" fmla="*/ 5 h 21"/>
              <a:gd name="T58" fmla="*/ 6 w 23"/>
              <a:gd name="T59" fmla="*/ 6 h 21"/>
              <a:gd name="T60" fmla="*/ 2 w 23"/>
              <a:gd name="T61" fmla="*/ 5 h 21"/>
              <a:gd name="T62" fmla="*/ 3 w 23"/>
              <a:gd name="T63" fmla="*/ 8 h 21"/>
              <a:gd name="T64" fmla="*/ 4 w 23"/>
              <a:gd name="T65" fmla="*/ 11 h 21"/>
              <a:gd name="T66" fmla="*/ 6 w 23"/>
              <a:gd name="T67" fmla="*/ 13 h 21"/>
              <a:gd name="T68" fmla="*/ 7 w 23"/>
              <a:gd name="T69" fmla="*/ 15 h 21"/>
              <a:gd name="T70" fmla="*/ 14 w 23"/>
              <a:gd name="T71" fmla="*/ 16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" h="21">
                <a:moveTo>
                  <a:pt x="17" y="21"/>
                </a:moveTo>
                <a:cubicBezTo>
                  <a:pt x="10" y="18"/>
                  <a:pt x="10" y="18"/>
                  <a:pt x="10" y="18"/>
                </a:cubicBezTo>
                <a:cubicBezTo>
                  <a:pt x="12" y="17"/>
                  <a:pt x="12" y="17"/>
                  <a:pt x="12" y="17"/>
                </a:cubicBezTo>
                <a:cubicBezTo>
                  <a:pt x="12" y="17"/>
                  <a:pt x="12" y="16"/>
                  <a:pt x="12" y="16"/>
                </a:cubicBezTo>
                <a:cubicBezTo>
                  <a:pt x="12" y="16"/>
                  <a:pt x="12" y="15"/>
                  <a:pt x="11" y="15"/>
                </a:cubicBezTo>
                <a:cubicBezTo>
                  <a:pt x="10" y="15"/>
                  <a:pt x="9" y="16"/>
                  <a:pt x="8" y="18"/>
                </a:cubicBezTo>
                <a:cubicBezTo>
                  <a:pt x="7" y="20"/>
                  <a:pt x="7" y="20"/>
                  <a:pt x="7" y="20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6"/>
                  <a:pt x="5" y="16"/>
                </a:cubicBezTo>
                <a:cubicBezTo>
                  <a:pt x="5" y="15"/>
                  <a:pt x="5" y="14"/>
                  <a:pt x="5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3"/>
                  <a:pt x="3" y="13"/>
                  <a:pt x="3" y="13"/>
                </a:cubicBezTo>
                <a:cubicBezTo>
                  <a:pt x="2" y="12"/>
                  <a:pt x="3" y="11"/>
                  <a:pt x="3" y="10"/>
                </a:cubicBezTo>
                <a:cubicBezTo>
                  <a:pt x="3" y="10"/>
                  <a:pt x="3" y="10"/>
                  <a:pt x="2" y="10"/>
                </a:cubicBezTo>
                <a:cubicBezTo>
                  <a:pt x="1" y="9"/>
                  <a:pt x="1" y="8"/>
                  <a:pt x="2" y="8"/>
                </a:cubicBezTo>
                <a:cubicBezTo>
                  <a:pt x="2" y="7"/>
                  <a:pt x="2" y="7"/>
                  <a:pt x="2" y="7"/>
                </a:cubicBezTo>
                <a:cubicBezTo>
                  <a:pt x="2" y="7"/>
                  <a:pt x="1" y="7"/>
                  <a:pt x="1" y="7"/>
                </a:cubicBezTo>
                <a:cubicBezTo>
                  <a:pt x="1" y="7"/>
                  <a:pt x="1" y="7"/>
                  <a:pt x="0" y="6"/>
                </a:cubicBezTo>
                <a:cubicBezTo>
                  <a:pt x="0" y="5"/>
                  <a:pt x="0" y="5"/>
                  <a:pt x="0" y="4"/>
                </a:cubicBezTo>
                <a:cubicBezTo>
                  <a:pt x="1" y="3"/>
                  <a:pt x="3" y="3"/>
                  <a:pt x="5" y="4"/>
                </a:cubicBezTo>
                <a:cubicBezTo>
                  <a:pt x="5" y="3"/>
                  <a:pt x="5" y="2"/>
                  <a:pt x="5" y="1"/>
                </a:cubicBezTo>
                <a:cubicBezTo>
                  <a:pt x="6" y="0"/>
                  <a:pt x="6" y="0"/>
                  <a:pt x="6" y="0"/>
                </a:cubicBezTo>
                <a:cubicBezTo>
                  <a:pt x="7" y="1"/>
                  <a:pt x="7" y="1"/>
                  <a:pt x="7" y="1"/>
                </a:cubicBezTo>
                <a:cubicBezTo>
                  <a:pt x="8" y="1"/>
                  <a:pt x="9" y="2"/>
                  <a:pt x="10" y="3"/>
                </a:cubicBezTo>
                <a:cubicBezTo>
                  <a:pt x="10" y="3"/>
                  <a:pt x="11" y="4"/>
                  <a:pt x="11" y="4"/>
                </a:cubicBezTo>
                <a:cubicBezTo>
                  <a:pt x="12" y="4"/>
                  <a:pt x="12" y="4"/>
                  <a:pt x="13" y="2"/>
                </a:cubicBezTo>
                <a:cubicBezTo>
                  <a:pt x="14" y="1"/>
                  <a:pt x="14" y="1"/>
                  <a:pt x="14" y="1"/>
                </a:cubicBezTo>
                <a:cubicBezTo>
                  <a:pt x="15" y="2"/>
                  <a:pt x="15" y="2"/>
                  <a:pt x="15" y="2"/>
                </a:cubicBezTo>
                <a:cubicBezTo>
                  <a:pt x="16" y="3"/>
                  <a:pt x="17" y="4"/>
                  <a:pt x="18" y="6"/>
                </a:cubicBezTo>
                <a:cubicBezTo>
                  <a:pt x="18" y="7"/>
                  <a:pt x="18" y="7"/>
                  <a:pt x="18" y="7"/>
                </a:cubicBezTo>
                <a:cubicBezTo>
                  <a:pt x="19" y="7"/>
                  <a:pt x="19" y="7"/>
                  <a:pt x="20" y="8"/>
                </a:cubicBezTo>
                <a:cubicBezTo>
                  <a:pt x="21" y="8"/>
                  <a:pt x="22" y="8"/>
                  <a:pt x="22" y="10"/>
                </a:cubicBezTo>
                <a:cubicBezTo>
                  <a:pt x="23" y="12"/>
                  <a:pt x="23" y="12"/>
                  <a:pt x="23" y="12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0" y="11"/>
                  <a:pt x="20" y="11"/>
                </a:cubicBezTo>
                <a:cubicBezTo>
                  <a:pt x="19" y="11"/>
                  <a:pt x="18" y="14"/>
                  <a:pt x="18" y="16"/>
                </a:cubicBezTo>
                <a:cubicBezTo>
                  <a:pt x="18" y="16"/>
                  <a:pt x="18" y="17"/>
                  <a:pt x="18" y="17"/>
                </a:cubicBezTo>
                <a:cubicBezTo>
                  <a:pt x="18" y="18"/>
                  <a:pt x="18" y="18"/>
                  <a:pt x="18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18"/>
                  <a:pt x="16" y="19"/>
                  <a:pt x="17" y="19"/>
                </a:cubicBezTo>
                <a:lnTo>
                  <a:pt x="17" y="21"/>
                </a:lnTo>
                <a:close/>
                <a:moveTo>
                  <a:pt x="14" y="18"/>
                </a:moveTo>
                <a:cubicBezTo>
                  <a:pt x="15" y="18"/>
                  <a:pt x="15" y="18"/>
                  <a:pt x="15" y="18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7"/>
                  <a:pt x="15" y="17"/>
                  <a:pt x="15" y="16"/>
                </a:cubicBezTo>
                <a:cubicBezTo>
                  <a:pt x="14" y="14"/>
                  <a:pt x="14" y="14"/>
                  <a:pt x="14" y="14"/>
                </a:cubicBez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5"/>
                  <a:pt x="16" y="15"/>
                </a:cubicBezTo>
                <a:cubicBezTo>
                  <a:pt x="17" y="13"/>
                  <a:pt x="17" y="10"/>
                  <a:pt x="19" y="9"/>
                </a:cubicBezTo>
                <a:cubicBezTo>
                  <a:pt x="18" y="9"/>
                  <a:pt x="17" y="9"/>
                  <a:pt x="17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6"/>
                  <a:pt x="15" y="5"/>
                  <a:pt x="14" y="4"/>
                </a:cubicBezTo>
                <a:cubicBezTo>
                  <a:pt x="14" y="5"/>
                  <a:pt x="13" y="6"/>
                  <a:pt x="11" y="6"/>
                </a:cubicBezTo>
                <a:cubicBezTo>
                  <a:pt x="10" y="6"/>
                  <a:pt x="9" y="5"/>
                  <a:pt x="8" y="4"/>
                </a:cubicBezTo>
                <a:cubicBezTo>
                  <a:pt x="8" y="4"/>
                  <a:pt x="7" y="3"/>
                  <a:pt x="7" y="3"/>
                </a:cubicBezTo>
                <a:cubicBezTo>
                  <a:pt x="7" y="3"/>
                  <a:pt x="7" y="4"/>
                  <a:pt x="7" y="4"/>
                </a:cubicBezTo>
                <a:cubicBezTo>
                  <a:pt x="7" y="5"/>
                  <a:pt x="8" y="5"/>
                  <a:pt x="8" y="5"/>
                </a:cubicBezTo>
                <a:cubicBezTo>
                  <a:pt x="9" y="7"/>
                  <a:pt x="9" y="7"/>
                  <a:pt x="9" y="7"/>
                </a:cubicBezTo>
                <a:cubicBezTo>
                  <a:pt x="6" y="6"/>
                  <a:pt x="6" y="6"/>
                  <a:pt x="6" y="6"/>
                </a:cubicBezTo>
                <a:cubicBezTo>
                  <a:pt x="5" y="6"/>
                  <a:pt x="4" y="6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6"/>
                  <a:pt x="4" y="6"/>
                  <a:pt x="4" y="7"/>
                </a:cubicBezTo>
                <a:cubicBezTo>
                  <a:pt x="4" y="8"/>
                  <a:pt x="4" y="8"/>
                  <a:pt x="3" y="8"/>
                </a:cubicBezTo>
                <a:cubicBezTo>
                  <a:pt x="3" y="8"/>
                  <a:pt x="3" y="8"/>
                  <a:pt x="3" y="8"/>
                </a:cubicBezTo>
                <a:cubicBezTo>
                  <a:pt x="5" y="9"/>
                  <a:pt x="5" y="10"/>
                  <a:pt x="4" y="11"/>
                </a:cubicBezTo>
                <a:cubicBezTo>
                  <a:pt x="5" y="12"/>
                  <a:pt x="5" y="12"/>
                  <a:pt x="5" y="12"/>
                </a:cubicBezTo>
                <a:cubicBezTo>
                  <a:pt x="6" y="12"/>
                  <a:pt x="6" y="13"/>
                  <a:pt x="6" y="13"/>
                </a:cubicBezTo>
                <a:cubicBezTo>
                  <a:pt x="6" y="13"/>
                  <a:pt x="6" y="13"/>
                  <a:pt x="6" y="13"/>
                </a:cubicBezTo>
                <a:cubicBezTo>
                  <a:pt x="6" y="13"/>
                  <a:pt x="7" y="14"/>
                  <a:pt x="7" y="15"/>
                </a:cubicBezTo>
                <a:cubicBezTo>
                  <a:pt x="9" y="14"/>
                  <a:pt x="10" y="13"/>
                  <a:pt x="11" y="13"/>
                </a:cubicBezTo>
                <a:cubicBezTo>
                  <a:pt x="12" y="13"/>
                  <a:pt x="14" y="14"/>
                  <a:pt x="14" y="16"/>
                </a:cubicBezTo>
                <a:cubicBezTo>
                  <a:pt x="14" y="16"/>
                  <a:pt x="14" y="17"/>
                  <a:pt x="14" y="1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8" name="Freeform 700"/>
          <p:cNvSpPr>
            <a:spLocks/>
          </p:cNvSpPr>
          <p:nvPr/>
        </p:nvSpPr>
        <p:spPr bwMode="auto">
          <a:xfrm>
            <a:off x="6505475" y="3674863"/>
            <a:ext cx="152898" cy="73884"/>
          </a:xfrm>
          <a:custGeom>
            <a:avLst/>
            <a:gdLst>
              <a:gd name="T0" fmla="*/ 14 w 27"/>
              <a:gd name="T1" fmla="*/ 14 h 14"/>
              <a:gd name="T2" fmla="*/ 7 w 27"/>
              <a:gd name="T3" fmla="*/ 11 h 14"/>
              <a:gd name="T4" fmla="*/ 0 w 27"/>
              <a:gd name="T5" fmla="*/ 0 h 14"/>
              <a:gd name="T6" fmla="*/ 15 w 27"/>
              <a:gd name="T7" fmla="*/ 3 h 14"/>
              <a:gd name="T8" fmla="*/ 21 w 27"/>
              <a:gd name="T9" fmla="*/ 4 h 14"/>
              <a:gd name="T10" fmla="*/ 26 w 27"/>
              <a:gd name="T11" fmla="*/ 9 h 14"/>
              <a:gd name="T12" fmla="*/ 27 w 27"/>
              <a:gd name="T13" fmla="*/ 13 h 14"/>
              <a:gd name="T14" fmla="*/ 14 w 27"/>
              <a:gd name="T15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14">
                <a:moveTo>
                  <a:pt x="14" y="14"/>
                </a:moveTo>
                <a:cubicBezTo>
                  <a:pt x="11" y="10"/>
                  <a:pt x="11" y="12"/>
                  <a:pt x="7" y="11"/>
                </a:cubicBezTo>
                <a:cubicBezTo>
                  <a:pt x="11" y="7"/>
                  <a:pt x="2" y="3"/>
                  <a:pt x="0" y="0"/>
                </a:cubicBezTo>
                <a:cubicBezTo>
                  <a:pt x="4" y="0"/>
                  <a:pt x="12" y="1"/>
                  <a:pt x="15" y="3"/>
                </a:cubicBezTo>
                <a:cubicBezTo>
                  <a:pt x="17" y="6"/>
                  <a:pt x="18" y="3"/>
                  <a:pt x="21" y="4"/>
                </a:cubicBezTo>
                <a:cubicBezTo>
                  <a:pt x="24" y="6"/>
                  <a:pt x="23" y="8"/>
                  <a:pt x="26" y="9"/>
                </a:cubicBezTo>
                <a:cubicBezTo>
                  <a:pt x="25" y="10"/>
                  <a:pt x="26" y="11"/>
                  <a:pt x="27" y="13"/>
                </a:cubicBezTo>
                <a:cubicBezTo>
                  <a:pt x="22" y="11"/>
                  <a:pt x="20" y="12"/>
                  <a:pt x="14" y="1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29" name="Freeform 701"/>
          <p:cNvSpPr>
            <a:spLocks noEditPoints="1"/>
          </p:cNvSpPr>
          <p:nvPr/>
        </p:nvSpPr>
        <p:spPr bwMode="auto">
          <a:xfrm>
            <a:off x="6495716" y="3668706"/>
            <a:ext cx="172417" cy="86198"/>
          </a:xfrm>
          <a:custGeom>
            <a:avLst/>
            <a:gdLst>
              <a:gd name="T0" fmla="*/ 16 w 31"/>
              <a:gd name="T1" fmla="*/ 16 h 16"/>
              <a:gd name="T2" fmla="*/ 16 w 31"/>
              <a:gd name="T3" fmla="*/ 15 h 16"/>
              <a:gd name="T4" fmla="*/ 12 w 31"/>
              <a:gd name="T5" fmla="*/ 13 h 16"/>
              <a:gd name="T6" fmla="*/ 8 w 31"/>
              <a:gd name="T7" fmla="*/ 13 h 16"/>
              <a:gd name="T8" fmla="*/ 7 w 31"/>
              <a:gd name="T9" fmla="*/ 12 h 16"/>
              <a:gd name="T10" fmla="*/ 8 w 31"/>
              <a:gd name="T11" fmla="*/ 11 h 16"/>
              <a:gd name="T12" fmla="*/ 9 w 31"/>
              <a:gd name="T13" fmla="*/ 9 h 16"/>
              <a:gd name="T14" fmla="*/ 4 w 31"/>
              <a:gd name="T15" fmla="*/ 4 h 16"/>
              <a:gd name="T16" fmla="*/ 1 w 31"/>
              <a:gd name="T17" fmla="*/ 2 h 16"/>
              <a:gd name="T18" fmla="*/ 0 w 31"/>
              <a:gd name="T19" fmla="*/ 1 h 16"/>
              <a:gd name="T20" fmla="*/ 2 w 31"/>
              <a:gd name="T21" fmla="*/ 1 h 16"/>
              <a:gd name="T22" fmla="*/ 5 w 31"/>
              <a:gd name="T23" fmla="*/ 0 h 16"/>
              <a:gd name="T24" fmla="*/ 17 w 31"/>
              <a:gd name="T25" fmla="*/ 4 h 16"/>
              <a:gd name="T26" fmla="*/ 20 w 31"/>
              <a:gd name="T27" fmla="*/ 4 h 16"/>
              <a:gd name="T28" fmla="*/ 24 w 31"/>
              <a:gd name="T29" fmla="*/ 5 h 16"/>
              <a:gd name="T30" fmla="*/ 26 w 31"/>
              <a:gd name="T31" fmla="*/ 7 h 16"/>
              <a:gd name="T32" fmla="*/ 28 w 31"/>
              <a:gd name="T33" fmla="*/ 9 h 16"/>
              <a:gd name="T34" fmla="*/ 30 w 31"/>
              <a:gd name="T35" fmla="*/ 9 h 16"/>
              <a:gd name="T36" fmla="*/ 29 w 31"/>
              <a:gd name="T37" fmla="*/ 10 h 16"/>
              <a:gd name="T38" fmla="*/ 29 w 31"/>
              <a:gd name="T39" fmla="*/ 12 h 16"/>
              <a:gd name="T40" fmla="*/ 30 w 31"/>
              <a:gd name="T41" fmla="*/ 13 h 16"/>
              <a:gd name="T42" fmla="*/ 31 w 31"/>
              <a:gd name="T43" fmla="*/ 15 h 16"/>
              <a:gd name="T44" fmla="*/ 29 w 31"/>
              <a:gd name="T45" fmla="*/ 15 h 16"/>
              <a:gd name="T46" fmla="*/ 19 w 31"/>
              <a:gd name="T47" fmla="*/ 15 h 16"/>
              <a:gd name="T48" fmla="*/ 17 w 31"/>
              <a:gd name="T49" fmla="*/ 16 h 16"/>
              <a:gd name="T50" fmla="*/ 16 w 31"/>
              <a:gd name="T51" fmla="*/ 16 h 16"/>
              <a:gd name="T52" fmla="*/ 10 w 31"/>
              <a:gd name="T53" fmla="*/ 11 h 16"/>
              <a:gd name="T54" fmla="*/ 12 w 31"/>
              <a:gd name="T55" fmla="*/ 11 h 16"/>
              <a:gd name="T56" fmla="*/ 17 w 31"/>
              <a:gd name="T57" fmla="*/ 14 h 16"/>
              <a:gd name="T58" fmla="*/ 19 w 31"/>
              <a:gd name="T59" fmla="*/ 13 h 16"/>
              <a:gd name="T60" fmla="*/ 27 w 31"/>
              <a:gd name="T61" fmla="*/ 12 h 16"/>
              <a:gd name="T62" fmla="*/ 27 w 31"/>
              <a:gd name="T63" fmla="*/ 10 h 16"/>
              <a:gd name="T64" fmla="*/ 25 w 31"/>
              <a:gd name="T65" fmla="*/ 8 h 16"/>
              <a:gd name="T66" fmla="*/ 23 w 31"/>
              <a:gd name="T67" fmla="*/ 6 h 16"/>
              <a:gd name="T68" fmla="*/ 20 w 31"/>
              <a:gd name="T69" fmla="*/ 6 h 16"/>
              <a:gd name="T70" fmla="*/ 16 w 31"/>
              <a:gd name="T71" fmla="*/ 5 h 16"/>
              <a:gd name="T72" fmla="*/ 5 w 31"/>
              <a:gd name="T73" fmla="*/ 2 h 16"/>
              <a:gd name="T74" fmla="*/ 5 w 31"/>
              <a:gd name="T75" fmla="*/ 2 h 16"/>
              <a:gd name="T76" fmla="*/ 11 w 31"/>
              <a:gd name="T77" fmla="*/ 9 h 16"/>
              <a:gd name="T78" fmla="*/ 10 w 31"/>
              <a:gd name="T79" fmla="*/ 11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1" h="16">
                <a:moveTo>
                  <a:pt x="16" y="16"/>
                </a:moveTo>
                <a:cubicBezTo>
                  <a:pt x="16" y="15"/>
                  <a:pt x="16" y="15"/>
                  <a:pt x="16" y="15"/>
                </a:cubicBezTo>
                <a:cubicBezTo>
                  <a:pt x="14" y="14"/>
                  <a:pt x="13" y="13"/>
                  <a:pt x="12" y="13"/>
                </a:cubicBezTo>
                <a:cubicBezTo>
                  <a:pt x="11" y="13"/>
                  <a:pt x="10" y="13"/>
                  <a:pt x="8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8" y="11"/>
                  <a:pt x="8" y="11"/>
                  <a:pt x="8" y="11"/>
                </a:cubicBezTo>
                <a:cubicBezTo>
                  <a:pt x="9" y="10"/>
                  <a:pt x="9" y="10"/>
                  <a:pt x="9" y="9"/>
                </a:cubicBezTo>
                <a:cubicBezTo>
                  <a:pt x="9" y="8"/>
                  <a:pt x="6" y="5"/>
                  <a:pt x="4" y="4"/>
                </a:cubicBezTo>
                <a:cubicBezTo>
                  <a:pt x="3" y="3"/>
                  <a:pt x="2" y="3"/>
                  <a:pt x="1" y="2"/>
                </a:cubicBezTo>
                <a:cubicBezTo>
                  <a:pt x="0" y="1"/>
                  <a:pt x="0" y="1"/>
                  <a:pt x="0" y="1"/>
                </a:cubicBezTo>
                <a:cubicBezTo>
                  <a:pt x="2" y="1"/>
                  <a:pt x="2" y="1"/>
                  <a:pt x="2" y="1"/>
                </a:cubicBezTo>
                <a:cubicBezTo>
                  <a:pt x="3" y="0"/>
                  <a:pt x="4" y="0"/>
                  <a:pt x="5" y="0"/>
                </a:cubicBezTo>
                <a:cubicBezTo>
                  <a:pt x="8" y="0"/>
                  <a:pt x="14" y="2"/>
                  <a:pt x="17" y="4"/>
                </a:cubicBezTo>
                <a:cubicBezTo>
                  <a:pt x="19" y="5"/>
                  <a:pt x="19" y="4"/>
                  <a:pt x="20" y="4"/>
                </a:cubicBezTo>
                <a:cubicBezTo>
                  <a:pt x="21" y="4"/>
                  <a:pt x="22" y="4"/>
                  <a:pt x="24" y="5"/>
                </a:cubicBezTo>
                <a:cubicBezTo>
                  <a:pt x="25" y="5"/>
                  <a:pt x="26" y="6"/>
                  <a:pt x="26" y="7"/>
                </a:cubicBezTo>
                <a:cubicBezTo>
                  <a:pt x="27" y="8"/>
                  <a:pt x="27" y="8"/>
                  <a:pt x="28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29" y="10"/>
                  <a:pt x="29" y="10"/>
                  <a:pt x="29" y="10"/>
                </a:cubicBezTo>
                <a:cubicBezTo>
                  <a:pt x="29" y="11"/>
                  <a:pt x="29" y="11"/>
                  <a:pt x="29" y="12"/>
                </a:cubicBezTo>
                <a:cubicBezTo>
                  <a:pt x="29" y="13"/>
                  <a:pt x="30" y="13"/>
                  <a:pt x="30" y="13"/>
                </a:cubicBezTo>
                <a:cubicBezTo>
                  <a:pt x="31" y="15"/>
                  <a:pt x="31" y="15"/>
                  <a:pt x="31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25" y="13"/>
                  <a:pt x="23" y="14"/>
                  <a:pt x="19" y="15"/>
                </a:cubicBezTo>
                <a:cubicBezTo>
                  <a:pt x="19" y="15"/>
                  <a:pt x="18" y="15"/>
                  <a:pt x="17" y="16"/>
                </a:cubicBezTo>
                <a:lnTo>
                  <a:pt x="16" y="16"/>
                </a:lnTo>
                <a:close/>
                <a:moveTo>
                  <a:pt x="10" y="11"/>
                </a:moveTo>
                <a:cubicBezTo>
                  <a:pt x="11" y="11"/>
                  <a:pt x="12" y="11"/>
                  <a:pt x="12" y="11"/>
                </a:cubicBezTo>
                <a:cubicBezTo>
                  <a:pt x="14" y="12"/>
                  <a:pt x="15" y="12"/>
                  <a:pt x="17" y="14"/>
                </a:cubicBezTo>
                <a:cubicBezTo>
                  <a:pt x="18" y="13"/>
                  <a:pt x="18" y="13"/>
                  <a:pt x="19" y="13"/>
                </a:cubicBezTo>
                <a:cubicBezTo>
                  <a:pt x="22" y="12"/>
                  <a:pt x="24" y="11"/>
                  <a:pt x="27" y="12"/>
                </a:cubicBezTo>
                <a:cubicBezTo>
                  <a:pt x="27" y="12"/>
                  <a:pt x="27" y="11"/>
                  <a:pt x="27" y="10"/>
                </a:cubicBezTo>
                <a:cubicBezTo>
                  <a:pt x="26" y="10"/>
                  <a:pt x="25" y="9"/>
                  <a:pt x="25" y="8"/>
                </a:cubicBezTo>
                <a:cubicBezTo>
                  <a:pt x="24" y="7"/>
                  <a:pt x="24" y="7"/>
                  <a:pt x="23" y="6"/>
                </a:cubicBezTo>
                <a:cubicBezTo>
                  <a:pt x="22" y="6"/>
                  <a:pt x="21" y="6"/>
                  <a:pt x="20" y="6"/>
                </a:cubicBezTo>
                <a:cubicBezTo>
                  <a:pt x="19" y="6"/>
                  <a:pt x="18" y="6"/>
                  <a:pt x="16" y="5"/>
                </a:cubicBezTo>
                <a:cubicBezTo>
                  <a:pt x="14" y="4"/>
                  <a:pt x="9" y="2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7" y="4"/>
                  <a:pt x="11" y="7"/>
                  <a:pt x="11" y="9"/>
                </a:cubicBezTo>
                <a:cubicBezTo>
                  <a:pt x="11" y="10"/>
                  <a:pt x="11" y="11"/>
                  <a:pt x="10" y="1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0" name="Freeform 702"/>
          <p:cNvSpPr>
            <a:spLocks/>
          </p:cNvSpPr>
          <p:nvPr/>
        </p:nvSpPr>
        <p:spPr bwMode="auto">
          <a:xfrm>
            <a:off x="6781991" y="3696412"/>
            <a:ext cx="318806" cy="212417"/>
          </a:xfrm>
          <a:custGeom>
            <a:avLst/>
            <a:gdLst>
              <a:gd name="T0" fmla="*/ 56 w 57"/>
              <a:gd name="T1" fmla="*/ 28 h 40"/>
              <a:gd name="T2" fmla="*/ 52 w 57"/>
              <a:gd name="T3" fmla="*/ 23 h 40"/>
              <a:gd name="T4" fmla="*/ 43 w 57"/>
              <a:gd name="T5" fmla="*/ 17 h 40"/>
              <a:gd name="T6" fmla="*/ 37 w 57"/>
              <a:gd name="T7" fmla="*/ 8 h 40"/>
              <a:gd name="T8" fmla="*/ 32 w 57"/>
              <a:gd name="T9" fmla="*/ 5 h 40"/>
              <a:gd name="T10" fmla="*/ 25 w 57"/>
              <a:gd name="T11" fmla="*/ 0 h 40"/>
              <a:gd name="T12" fmla="*/ 24 w 57"/>
              <a:gd name="T13" fmla="*/ 1 h 40"/>
              <a:gd name="T14" fmla="*/ 25 w 57"/>
              <a:gd name="T15" fmla="*/ 2 h 40"/>
              <a:gd name="T16" fmla="*/ 23 w 57"/>
              <a:gd name="T17" fmla="*/ 2 h 40"/>
              <a:gd name="T18" fmla="*/ 19 w 57"/>
              <a:gd name="T19" fmla="*/ 7 h 40"/>
              <a:gd name="T20" fmla="*/ 12 w 57"/>
              <a:gd name="T21" fmla="*/ 8 h 40"/>
              <a:gd name="T22" fmla="*/ 6 w 57"/>
              <a:gd name="T23" fmla="*/ 3 h 40"/>
              <a:gd name="T24" fmla="*/ 2 w 57"/>
              <a:gd name="T25" fmla="*/ 9 h 40"/>
              <a:gd name="T26" fmla="*/ 5 w 57"/>
              <a:gd name="T27" fmla="*/ 5 h 40"/>
              <a:gd name="T28" fmla="*/ 10 w 57"/>
              <a:gd name="T29" fmla="*/ 9 h 40"/>
              <a:gd name="T30" fmla="*/ 8 w 57"/>
              <a:gd name="T31" fmla="*/ 11 h 40"/>
              <a:gd name="T32" fmla="*/ 8 w 57"/>
              <a:gd name="T33" fmla="*/ 11 h 40"/>
              <a:gd name="T34" fmla="*/ 2 w 57"/>
              <a:gd name="T35" fmla="*/ 9 h 40"/>
              <a:gd name="T36" fmla="*/ 5 w 57"/>
              <a:gd name="T37" fmla="*/ 15 h 40"/>
              <a:gd name="T38" fmla="*/ 4 w 57"/>
              <a:gd name="T39" fmla="*/ 16 h 40"/>
              <a:gd name="T40" fmla="*/ 6 w 57"/>
              <a:gd name="T41" fmla="*/ 17 h 40"/>
              <a:gd name="T42" fmla="*/ 4 w 57"/>
              <a:gd name="T43" fmla="*/ 18 h 40"/>
              <a:gd name="T44" fmla="*/ 6 w 57"/>
              <a:gd name="T45" fmla="*/ 28 h 40"/>
              <a:gd name="T46" fmla="*/ 11 w 57"/>
              <a:gd name="T47" fmla="*/ 25 h 40"/>
              <a:gd name="T48" fmla="*/ 18 w 57"/>
              <a:gd name="T49" fmla="*/ 23 h 40"/>
              <a:gd name="T50" fmla="*/ 28 w 57"/>
              <a:gd name="T51" fmla="*/ 28 h 40"/>
              <a:gd name="T52" fmla="*/ 35 w 57"/>
              <a:gd name="T53" fmla="*/ 36 h 40"/>
              <a:gd name="T54" fmla="*/ 43 w 57"/>
              <a:gd name="T55" fmla="*/ 36 h 40"/>
              <a:gd name="T56" fmla="*/ 49 w 57"/>
              <a:gd name="T57" fmla="*/ 30 h 40"/>
              <a:gd name="T58" fmla="*/ 56 w 57"/>
              <a:gd name="T59" fmla="*/ 28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" h="40">
                <a:moveTo>
                  <a:pt x="56" y="28"/>
                </a:moveTo>
                <a:cubicBezTo>
                  <a:pt x="57" y="23"/>
                  <a:pt x="55" y="25"/>
                  <a:pt x="52" y="23"/>
                </a:cubicBezTo>
                <a:cubicBezTo>
                  <a:pt x="49" y="21"/>
                  <a:pt x="46" y="19"/>
                  <a:pt x="43" y="17"/>
                </a:cubicBezTo>
                <a:cubicBezTo>
                  <a:pt x="40" y="15"/>
                  <a:pt x="40" y="9"/>
                  <a:pt x="37" y="8"/>
                </a:cubicBezTo>
                <a:cubicBezTo>
                  <a:pt x="37" y="7"/>
                  <a:pt x="28" y="9"/>
                  <a:pt x="32" y="5"/>
                </a:cubicBezTo>
                <a:cubicBezTo>
                  <a:pt x="31" y="3"/>
                  <a:pt x="28" y="2"/>
                  <a:pt x="25" y="0"/>
                </a:cubicBezTo>
                <a:cubicBezTo>
                  <a:pt x="25" y="1"/>
                  <a:pt x="24" y="1"/>
                  <a:pt x="24" y="1"/>
                </a:cubicBezTo>
                <a:cubicBezTo>
                  <a:pt x="24" y="2"/>
                  <a:pt x="24" y="2"/>
                  <a:pt x="25" y="2"/>
                </a:cubicBezTo>
                <a:cubicBezTo>
                  <a:pt x="24" y="2"/>
                  <a:pt x="24" y="2"/>
                  <a:pt x="23" y="2"/>
                </a:cubicBezTo>
                <a:cubicBezTo>
                  <a:pt x="22" y="5"/>
                  <a:pt x="19" y="2"/>
                  <a:pt x="19" y="7"/>
                </a:cubicBezTo>
                <a:cubicBezTo>
                  <a:pt x="20" y="9"/>
                  <a:pt x="13" y="8"/>
                  <a:pt x="12" y="8"/>
                </a:cubicBezTo>
                <a:cubicBezTo>
                  <a:pt x="11" y="5"/>
                  <a:pt x="10" y="2"/>
                  <a:pt x="6" y="3"/>
                </a:cubicBezTo>
                <a:cubicBezTo>
                  <a:pt x="2" y="4"/>
                  <a:pt x="0" y="4"/>
                  <a:pt x="2" y="9"/>
                </a:cubicBezTo>
                <a:cubicBezTo>
                  <a:pt x="1" y="7"/>
                  <a:pt x="3" y="4"/>
                  <a:pt x="5" y="5"/>
                </a:cubicBezTo>
                <a:cubicBezTo>
                  <a:pt x="6" y="5"/>
                  <a:pt x="9" y="8"/>
                  <a:pt x="10" y="9"/>
                </a:cubicBezTo>
                <a:cubicBezTo>
                  <a:pt x="9" y="10"/>
                  <a:pt x="8" y="10"/>
                  <a:pt x="8" y="11"/>
                </a:cubicBezTo>
                <a:cubicBezTo>
                  <a:pt x="8" y="11"/>
                  <a:pt x="8" y="11"/>
                  <a:pt x="8" y="11"/>
                </a:cubicBezTo>
                <a:cubicBezTo>
                  <a:pt x="7" y="12"/>
                  <a:pt x="3" y="12"/>
                  <a:pt x="2" y="9"/>
                </a:cubicBezTo>
                <a:cubicBezTo>
                  <a:pt x="2" y="13"/>
                  <a:pt x="1" y="15"/>
                  <a:pt x="5" y="15"/>
                </a:cubicBezTo>
                <a:cubicBezTo>
                  <a:pt x="5" y="15"/>
                  <a:pt x="5" y="16"/>
                  <a:pt x="4" y="16"/>
                </a:cubicBezTo>
                <a:cubicBezTo>
                  <a:pt x="5" y="16"/>
                  <a:pt x="6" y="17"/>
                  <a:pt x="6" y="17"/>
                </a:cubicBezTo>
                <a:cubicBezTo>
                  <a:pt x="6" y="17"/>
                  <a:pt x="5" y="18"/>
                  <a:pt x="4" y="18"/>
                </a:cubicBezTo>
                <a:cubicBezTo>
                  <a:pt x="8" y="19"/>
                  <a:pt x="6" y="24"/>
                  <a:pt x="6" y="28"/>
                </a:cubicBezTo>
                <a:cubicBezTo>
                  <a:pt x="8" y="28"/>
                  <a:pt x="10" y="27"/>
                  <a:pt x="11" y="25"/>
                </a:cubicBezTo>
                <a:cubicBezTo>
                  <a:pt x="13" y="24"/>
                  <a:pt x="15" y="24"/>
                  <a:pt x="18" y="23"/>
                </a:cubicBezTo>
                <a:cubicBezTo>
                  <a:pt x="19" y="23"/>
                  <a:pt x="27" y="27"/>
                  <a:pt x="28" y="28"/>
                </a:cubicBezTo>
                <a:cubicBezTo>
                  <a:pt x="30" y="33"/>
                  <a:pt x="37" y="30"/>
                  <a:pt x="35" y="36"/>
                </a:cubicBezTo>
                <a:cubicBezTo>
                  <a:pt x="35" y="38"/>
                  <a:pt x="45" y="40"/>
                  <a:pt x="43" y="36"/>
                </a:cubicBezTo>
                <a:cubicBezTo>
                  <a:pt x="46" y="34"/>
                  <a:pt x="48" y="34"/>
                  <a:pt x="49" y="30"/>
                </a:cubicBezTo>
                <a:cubicBezTo>
                  <a:pt x="50" y="28"/>
                  <a:pt x="54" y="27"/>
                  <a:pt x="56" y="2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1" name="Freeform 703"/>
          <p:cNvSpPr>
            <a:spLocks noEditPoints="1"/>
          </p:cNvSpPr>
          <p:nvPr/>
        </p:nvSpPr>
        <p:spPr bwMode="auto">
          <a:xfrm>
            <a:off x="6781991" y="3690255"/>
            <a:ext cx="322060" cy="212417"/>
          </a:xfrm>
          <a:custGeom>
            <a:avLst/>
            <a:gdLst>
              <a:gd name="T0" fmla="*/ 35 w 58"/>
              <a:gd name="T1" fmla="*/ 39 h 40"/>
              <a:gd name="T2" fmla="*/ 27 w 58"/>
              <a:gd name="T3" fmla="*/ 30 h 40"/>
              <a:gd name="T4" fmla="*/ 12 w 58"/>
              <a:gd name="T5" fmla="*/ 27 h 40"/>
              <a:gd name="T6" fmla="*/ 6 w 58"/>
              <a:gd name="T7" fmla="*/ 30 h 40"/>
              <a:gd name="T8" fmla="*/ 4 w 58"/>
              <a:gd name="T9" fmla="*/ 20 h 40"/>
              <a:gd name="T10" fmla="*/ 4 w 58"/>
              <a:gd name="T11" fmla="*/ 18 h 40"/>
              <a:gd name="T12" fmla="*/ 3 w 58"/>
              <a:gd name="T13" fmla="*/ 17 h 40"/>
              <a:gd name="T14" fmla="*/ 1 w 58"/>
              <a:gd name="T15" fmla="*/ 10 h 40"/>
              <a:gd name="T16" fmla="*/ 1 w 58"/>
              <a:gd name="T17" fmla="*/ 5 h 40"/>
              <a:gd name="T18" fmla="*/ 13 w 58"/>
              <a:gd name="T19" fmla="*/ 7 h 40"/>
              <a:gd name="T20" fmla="*/ 18 w 58"/>
              <a:gd name="T21" fmla="*/ 8 h 40"/>
              <a:gd name="T22" fmla="*/ 22 w 58"/>
              <a:gd name="T23" fmla="*/ 1 h 40"/>
              <a:gd name="T24" fmla="*/ 24 w 58"/>
              <a:gd name="T25" fmla="*/ 1 h 40"/>
              <a:gd name="T26" fmla="*/ 26 w 58"/>
              <a:gd name="T27" fmla="*/ 0 h 40"/>
              <a:gd name="T28" fmla="*/ 33 w 58"/>
              <a:gd name="T29" fmla="*/ 6 h 40"/>
              <a:gd name="T30" fmla="*/ 33 w 58"/>
              <a:gd name="T31" fmla="*/ 8 h 40"/>
              <a:gd name="T32" fmla="*/ 37 w 58"/>
              <a:gd name="T33" fmla="*/ 8 h 40"/>
              <a:gd name="T34" fmla="*/ 44 w 58"/>
              <a:gd name="T35" fmla="*/ 17 h 40"/>
              <a:gd name="T36" fmla="*/ 57 w 58"/>
              <a:gd name="T37" fmla="*/ 29 h 40"/>
              <a:gd name="T38" fmla="*/ 54 w 58"/>
              <a:gd name="T39" fmla="*/ 30 h 40"/>
              <a:gd name="T40" fmla="*/ 44 w 58"/>
              <a:gd name="T41" fmla="*/ 37 h 40"/>
              <a:gd name="T42" fmla="*/ 18 w 58"/>
              <a:gd name="T43" fmla="*/ 23 h 40"/>
              <a:gd name="T44" fmla="*/ 36 w 58"/>
              <a:gd name="T45" fmla="*/ 37 h 40"/>
              <a:gd name="T46" fmla="*/ 42 w 58"/>
              <a:gd name="T47" fmla="*/ 38 h 40"/>
              <a:gd name="T48" fmla="*/ 42 w 58"/>
              <a:gd name="T49" fmla="*/ 36 h 40"/>
              <a:gd name="T50" fmla="*/ 55 w 58"/>
              <a:gd name="T51" fmla="*/ 28 h 40"/>
              <a:gd name="T52" fmla="*/ 43 w 58"/>
              <a:gd name="T53" fmla="*/ 19 h 40"/>
              <a:gd name="T54" fmla="*/ 36 w 58"/>
              <a:gd name="T55" fmla="*/ 10 h 40"/>
              <a:gd name="T56" fmla="*/ 30 w 58"/>
              <a:gd name="T57" fmla="*/ 6 h 40"/>
              <a:gd name="T58" fmla="*/ 25 w 58"/>
              <a:gd name="T59" fmla="*/ 2 h 40"/>
              <a:gd name="T60" fmla="*/ 24 w 58"/>
              <a:gd name="T61" fmla="*/ 4 h 40"/>
              <a:gd name="T62" fmla="*/ 20 w 58"/>
              <a:gd name="T63" fmla="*/ 8 h 40"/>
              <a:gd name="T64" fmla="*/ 12 w 58"/>
              <a:gd name="T65" fmla="*/ 9 h 40"/>
              <a:gd name="T66" fmla="*/ 6 w 58"/>
              <a:gd name="T67" fmla="*/ 5 h 40"/>
              <a:gd name="T68" fmla="*/ 11 w 58"/>
              <a:gd name="T69" fmla="*/ 10 h 40"/>
              <a:gd name="T70" fmla="*/ 10 w 58"/>
              <a:gd name="T71" fmla="*/ 12 h 40"/>
              <a:gd name="T72" fmla="*/ 3 w 58"/>
              <a:gd name="T73" fmla="*/ 15 h 40"/>
              <a:gd name="T74" fmla="*/ 6 w 58"/>
              <a:gd name="T75" fmla="*/ 17 h 40"/>
              <a:gd name="T76" fmla="*/ 7 w 58"/>
              <a:gd name="T77" fmla="*/ 19 h 40"/>
              <a:gd name="T78" fmla="*/ 7 w 58"/>
              <a:gd name="T79" fmla="*/ 28 h 40"/>
              <a:gd name="T80" fmla="*/ 16 w 58"/>
              <a:gd name="T81" fmla="*/ 24 h 40"/>
              <a:gd name="T82" fmla="*/ 3 w 58"/>
              <a:gd name="T83" fmla="*/ 8 h 40"/>
              <a:gd name="T84" fmla="*/ 7 w 58"/>
              <a:gd name="T85" fmla="*/ 11 h 40"/>
              <a:gd name="T86" fmla="*/ 7 w 58"/>
              <a:gd name="T87" fmla="*/ 9 h 40"/>
              <a:gd name="T88" fmla="*/ 3 w 58"/>
              <a:gd name="T89" fmla="*/ 7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8" h="40"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38" y="40"/>
                  <a:pt x="36" y="40"/>
                  <a:pt x="35" y="39"/>
                </a:cubicBezTo>
                <a:cubicBezTo>
                  <a:pt x="34" y="38"/>
                  <a:pt x="34" y="38"/>
                  <a:pt x="34" y="37"/>
                </a:cubicBezTo>
                <a:cubicBezTo>
                  <a:pt x="35" y="34"/>
                  <a:pt x="34" y="34"/>
                  <a:pt x="32" y="33"/>
                </a:cubicBezTo>
                <a:cubicBezTo>
                  <a:pt x="30" y="33"/>
                  <a:pt x="28" y="32"/>
                  <a:pt x="27" y="30"/>
                </a:cubicBezTo>
                <a:cubicBezTo>
                  <a:pt x="27" y="29"/>
                  <a:pt x="20" y="25"/>
                  <a:pt x="18" y="25"/>
                </a:cubicBezTo>
                <a:cubicBezTo>
                  <a:pt x="17" y="26"/>
                  <a:pt x="17" y="26"/>
                  <a:pt x="16" y="26"/>
                </a:cubicBezTo>
                <a:cubicBezTo>
                  <a:pt x="15" y="26"/>
                  <a:pt x="13" y="26"/>
                  <a:pt x="12" y="27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9"/>
                  <a:pt x="9" y="29"/>
                  <a:pt x="7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5" y="29"/>
                  <a:pt x="5" y="29"/>
                  <a:pt x="5" y="29"/>
                </a:cubicBezTo>
                <a:cubicBezTo>
                  <a:pt x="5" y="28"/>
                  <a:pt x="5" y="26"/>
                  <a:pt x="6" y="25"/>
                </a:cubicBezTo>
                <a:cubicBezTo>
                  <a:pt x="6" y="22"/>
                  <a:pt x="6" y="21"/>
                  <a:pt x="4" y="20"/>
                </a:cubicBezTo>
                <a:cubicBezTo>
                  <a:pt x="1" y="20"/>
                  <a:pt x="1" y="20"/>
                  <a:pt x="1" y="20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3" y="17"/>
                  <a:pt x="3" y="17"/>
                  <a:pt x="3" y="17"/>
                </a:cubicBezTo>
                <a:cubicBezTo>
                  <a:pt x="2" y="17"/>
                  <a:pt x="2" y="16"/>
                  <a:pt x="2" y="16"/>
                </a:cubicBezTo>
                <a:cubicBezTo>
                  <a:pt x="1" y="15"/>
                  <a:pt x="1" y="13"/>
                  <a:pt x="1" y="11"/>
                </a:cubicBez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8"/>
                  <a:pt x="0" y="6"/>
                  <a:pt x="1" y="5"/>
                </a:cubicBezTo>
                <a:cubicBezTo>
                  <a:pt x="2" y="4"/>
                  <a:pt x="3" y="3"/>
                  <a:pt x="6" y="3"/>
                </a:cubicBezTo>
                <a:cubicBezTo>
                  <a:pt x="6" y="3"/>
                  <a:pt x="7" y="3"/>
                  <a:pt x="7" y="3"/>
                </a:cubicBezTo>
                <a:cubicBezTo>
                  <a:pt x="10" y="3"/>
                  <a:pt x="11" y="5"/>
                  <a:pt x="13" y="7"/>
                </a:cubicBezTo>
                <a:cubicBezTo>
                  <a:pt x="13" y="7"/>
                  <a:pt x="13" y="8"/>
                  <a:pt x="13" y="8"/>
                </a:cubicBezTo>
                <a:cubicBezTo>
                  <a:pt x="14" y="8"/>
                  <a:pt x="15" y="8"/>
                  <a:pt x="16" y="8"/>
                </a:cubicBezTo>
                <a:cubicBezTo>
                  <a:pt x="18" y="8"/>
                  <a:pt x="18" y="8"/>
                  <a:pt x="18" y="8"/>
                </a:cubicBezTo>
                <a:cubicBezTo>
                  <a:pt x="18" y="5"/>
                  <a:pt x="19" y="4"/>
                  <a:pt x="21" y="4"/>
                </a:cubicBezTo>
                <a:cubicBezTo>
                  <a:pt x="21" y="4"/>
                  <a:pt x="22" y="3"/>
                  <a:pt x="22" y="2"/>
                </a:cubicBezTo>
                <a:cubicBezTo>
                  <a:pt x="22" y="1"/>
                  <a:pt x="22" y="1"/>
                  <a:pt x="22" y="1"/>
                </a:cubicBezTo>
                <a:cubicBezTo>
                  <a:pt x="23" y="1"/>
                  <a:pt x="23" y="1"/>
                  <a:pt x="23" y="1"/>
                </a:cubicBezTo>
                <a:cubicBezTo>
                  <a:pt x="23" y="1"/>
                  <a:pt x="23" y="1"/>
                  <a:pt x="23" y="1"/>
                </a:cubicBezTo>
                <a:cubicBezTo>
                  <a:pt x="23" y="1"/>
                  <a:pt x="24" y="1"/>
                  <a:pt x="24" y="1"/>
                </a:cubicBezTo>
                <a:cubicBezTo>
                  <a:pt x="24" y="1"/>
                  <a:pt x="24" y="1"/>
                  <a:pt x="24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7" y="1"/>
                  <a:pt x="28" y="2"/>
                  <a:pt x="29" y="2"/>
                </a:cubicBezTo>
                <a:cubicBezTo>
                  <a:pt x="30" y="3"/>
                  <a:pt x="32" y="4"/>
                  <a:pt x="32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8"/>
                  <a:pt x="32" y="8"/>
                </a:cubicBezTo>
                <a:cubicBezTo>
                  <a:pt x="32" y="8"/>
                  <a:pt x="32" y="8"/>
                  <a:pt x="33" y="8"/>
                </a:cubicBezTo>
                <a:cubicBezTo>
                  <a:pt x="34" y="8"/>
                  <a:pt x="35" y="8"/>
                  <a:pt x="36" y="8"/>
                </a:cubicBezTo>
                <a:cubicBezTo>
                  <a:pt x="36" y="8"/>
                  <a:pt x="37" y="8"/>
                  <a:pt x="37" y="8"/>
                </a:cubicBezTo>
                <a:cubicBezTo>
                  <a:pt x="37" y="8"/>
                  <a:pt x="37" y="8"/>
                  <a:pt x="37" y="8"/>
                </a:cubicBezTo>
                <a:cubicBezTo>
                  <a:pt x="37" y="8"/>
                  <a:pt x="37" y="8"/>
                  <a:pt x="37" y="8"/>
                </a:cubicBezTo>
                <a:cubicBezTo>
                  <a:pt x="39" y="9"/>
                  <a:pt x="40" y="11"/>
                  <a:pt x="41" y="13"/>
                </a:cubicBezTo>
                <a:cubicBezTo>
                  <a:pt x="42" y="14"/>
                  <a:pt x="42" y="16"/>
                  <a:pt x="44" y="17"/>
                </a:cubicBezTo>
                <a:cubicBezTo>
                  <a:pt x="47" y="19"/>
                  <a:pt x="50" y="21"/>
                  <a:pt x="53" y="23"/>
                </a:cubicBezTo>
                <a:cubicBezTo>
                  <a:pt x="53" y="24"/>
                  <a:pt x="54" y="24"/>
                  <a:pt x="55" y="24"/>
                </a:cubicBezTo>
                <a:cubicBezTo>
                  <a:pt x="57" y="25"/>
                  <a:pt x="58" y="25"/>
                  <a:pt x="57" y="29"/>
                </a:cubicBezTo>
                <a:cubicBezTo>
                  <a:pt x="57" y="30"/>
                  <a:pt x="57" y="30"/>
                  <a:pt x="57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5" y="30"/>
                  <a:pt x="55" y="30"/>
                  <a:pt x="54" y="30"/>
                </a:cubicBezTo>
                <a:cubicBezTo>
                  <a:pt x="52" y="30"/>
                  <a:pt x="50" y="31"/>
                  <a:pt x="50" y="32"/>
                </a:cubicBezTo>
                <a:cubicBezTo>
                  <a:pt x="49" y="35"/>
                  <a:pt x="47" y="36"/>
                  <a:pt x="44" y="37"/>
                </a:cubicBezTo>
                <a:cubicBezTo>
                  <a:pt x="44" y="37"/>
                  <a:pt x="44" y="37"/>
                  <a:pt x="44" y="37"/>
                </a:cubicBezTo>
                <a:cubicBezTo>
                  <a:pt x="44" y="38"/>
                  <a:pt x="44" y="39"/>
                  <a:pt x="44" y="39"/>
                </a:cubicBezTo>
                <a:cubicBezTo>
                  <a:pt x="43" y="40"/>
                  <a:pt x="42" y="40"/>
                  <a:pt x="40" y="40"/>
                </a:cubicBezTo>
                <a:close/>
                <a:moveTo>
                  <a:pt x="18" y="23"/>
                </a:moveTo>
                <a:cubicBezTo>
                  <a:pt x="20" y="23"/>
                  <a:pt x="28" y="27"/>
                  <a:pt x="29" y="29"/>
                </a:cubicBezTo>
                <a:cubicBezTo>
                  <a:pt x="30" y="31"/>
                  <a:pt x="31" y="31"/>
                  <a:pt x="33" y="31"/>
                </a:cubicBezTo>
                <a:cubicBezTo>
                  <a:pt x="35" y="32"/>
                  <a:pt x="37" y="33"/>
                  <a:pt x="36" y="37"/>
                </a:cubicBezTo>
                <a:cubicBezTo>
                  <a:pt x="36" y="38"/>
                  <a:pt x="38" y="38"/>
                  <a:pt x="40" y="38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8"/>
                  <a:pt x="42" y="38"/>
                  <a:pt x="42" y="38"/>
                </a:cubicBezTo>
                <a:cubicBezTo>
                  <a:pt x="42" y="38"/>
                  <a:pt x="42" y="38"/>
                  <a:pt x="42" y="37"/>
                </a:cubicBezTo>
                <a:cubicBezTo>
                  <a:pt x="41" y="36"/>
                  <a:pt x="41" y="36"/>
                  <a:pt x="41" y="36"/>
                </a:cubicBezTo>
                <a:cubicBezTo>
                  <a:pt x="42" y="36"/>
                  <a:pt x="42" y="36"/>
                  <a:pt x="42" y="36"/>
                </a:cubicBezTo>
                <a:cubicBezTo>
                  <a:pt x="43" y="36"/>
                  <a:pt x="43" y="35"/>
                  <a:pt x="44" y="35"/>
                </a:cubicBezTo>
                <a:cubicBezTo>
                  <a:pt x="46" y="34"/>
                  <a:pt x="47" y="34"/>
                  <a:pt x="48" y="31"/>
                </a:cubicBezTo>
                <a:cubicBezTo>
                  <a:pt x="49" y="28"/>
                  <a:pt x="53" y="27"/>
                  <a:pt x="55" y="28"/>
                </a:cubicBezTo>
                <a:cubicBezTo>
                  <a:pt x="56" y="26"/>
                  <a:pt x="55" y="26"/>
                  <a:pt x="55" y="26"/>
                </a:cubicBezTo>
                <a:cubicBezTo>
                  <a:pt x="54" y="26"/>
                  <a:pt x="53" y="26"/>
                  <a:pt x="51" y="25"/>
                </a:cubicBezTo>
                <a:cubicBezTo>
                  <a:pt x="49" y="23"/>
                  <a:pt x="46" y="20"/>
                  <a:pt x="43" y="19"/>
                </a:cubicBezTo>
                <a:cubicBezTo>
                  <a:pt x="41" y="17"/>
                  <a:pt x="40" y="15"/>
                  <a:pt x="39" y="13"/>
                </a:cubicBezTo>
                <a:cubicBezTo>
                  <a:pt x="39" y="12"/>
                  <a:pt x="38" y="10"/>
                  <a:pt x="37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10"/>
                  <a:pt x="34" y="10"/>
                  <a:pt x="33" y="10"/>
                </a:cubicBezTo>
                <a:cubicBezTo>
                  <a:pt x="32" y="10"/>
                  <a:pt x="31" y="10"/>
                  <a:pt x="30" y="9"/>
                </a:cubicBezTo>
                <a:cubicBezTo>
                  <a:pt x="30" y="8"/>
                  <a:pt x="30" y="7"/>
                  <a:pt x="30" y="6"/>
                </a:cubicBezTo>
                <a:cubicBezTo>
                  <a:pt x="30" y="5"/>
                  <a:pt x="29" y="5"/>
                  <a:pt x="28" y="4"/>
                </a:cubicBezTo>
                <a:cubicBezTo>
                  <a:pt x="27" y="3"/>
                  <a:pt x="26" y="3"/>
                  <a:pt x="25" y="2"/>
                </a:cubicBezTo>
                <a:cubicBezTo>
                  <a:pt x="25" y="2"/>
                  <a:pt x="25" y="2"/>
                  <a:pt x="25" y="2"/>
                </a:cubicBezTo>
                <a:cubicBezTo>
                  <a:pt x="25" y="3"/>
                  <a:pt x="25" y="3"/>
                  <a:pt x="25" y="3"/>
                </a:cubicBezTo>
                <a:cubicBezTo>
                  <a:pt x="28" y="6"/>
                  <a:pt x="28" y="6"/>
                  <a:pt x="28" y="6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3" y="5"/>
                  <a:pt x="22" y="5"/>
                  <a:pt x="21" y="6"/>
                </a:cubicBezTo>
                <a:cubicBezTo>
                  <a:pt x="20" y="6"/>
                  <a:pt x="20" y="6"/>
                  <a:pt x="20" y="8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10"/>
                  <a:pt x="19" y="10"/>
                  <a:pt x="16" y="10"/>
                </a:cubicBezTo>
                <a:cubicBezTo>
                  <a:pt x="15" y="10"/>
                  <a:pt x="12" y="10"/>
                  <a:pt x="12" y="9"/>
                </a:cubicBezTo>
                <a:cubicBezTo>
                  <a:pt x="11" y="9"/>
                  <a:pt x="11" y="8"/>
                  <a:pt x="11" y="8"/>
                </a:cubicBezTo>
                <a:cubicBezTo>
                  <a:pt x="9" y="5"/>
                  <a:pt x="9" y="4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7" y="5"/>
                  <a:pt x="8" y="6"/>
                  <a:pt x="9" y="8"/>
                </a:cubicBezTo>
                <a:cubicBezTo>
                  <a:pt x="9" y="8"/>
                  <a:pt x="10" y="9"/>
                  <a:pt x="10" y="9"/>
                </a:cubicBezTo>
                <a:cubicBezTo>
                  <a:pt x="11" y="10"/>
                  <a:pt x="11" y="10"/>
                  <a:pt x="11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11"/>
                  <a:pt x="10" y="11"/>
                  <a:pt x="10" y="12"/>
                </a:cubicBezTo>
                <a:cubicBezTo>
                  <a:pt x="10" y="12"/>
                  <a:pt x="10" y="12"/>
                  <a:pt x="10" y="12"/>
                </a:cubicBezTo>
                <a:cubicBezTo>
                  <a:pt x="9" y="13"/>
                  <a:pt x="9" y="13"/>
                  <a:pt x="9" y="13"/>
                </a:cubicBezTo>
                <a:cubicBezTo>
                  <a:pt x="7" y="14"/>
                  <a:pt x="5" y="14"/>
                  <a:pt x="3" y="13"/>
                </a:cubicBezTo>
                <a:cubicBezTo>
                  <a:pt x="3" y="14"/>
                  <a:pt x="3" y="14"/>
                  <a:pt x="3" y="15"/>
                </a:cubicBezTo>
                <a:cubicBezTo>
                  <a:pt x="3" y="15"/>
                  <a:pt x="4" y="15"/>
                  <a:pt x="5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6" y="17"/>
                  <a:pt x="6" y="17"/>
                  <a:pt x="6" y="17"/>
                </a:cubicBezTo>
                <a:cubicBezTo>
                  <a:pt x="6" y="17"/>
                  <a:pt x="6" y="17"/>
                  <a:pt x="7" y="17"/>
                </a:cubicBezTo>
                <a:cubicBezTo>
                  <a:pt x="9" y="18"/>
                  <a:pt x="9" y="18"/>
                  <a:pt x="9" y="18"/>
                </a:cubicBezTo>
                <a:cubicBezTo>
                  <a:pt x="7" y="19"/>
                  <a:pt x="7" y="19"/>
                  <a:pt x="7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8" y="21"/>
                  <a:pt x="8" y="23"/>
                  <a:pt x="8" y="25"/>
                </a:cubicBezTo>
                <a:cubicBezTo>
                  <a:pt x="7" y="26"/>
                  <a:pt x="7" y="27"/>
                  <a:pt x="7" y="28"/>
                </a:cubicBezTo>
                <a:cubicBezTo>
                  <a:pt x="8" y="27"/>
                  <a:pt x="9" y="27"/>
                  <a:pt x="10" y="26"/>
                </a:cubicBezTo>
                <a:cubicBezTo>
                  <a:pt x="10" y="26"/>
                  <a:pt x="10" y="26"/>
                  <a:pt x="10" y="26"/>
                </a:cubicBezTo>
                <a:cubicBezTo>
                  <a:pt x="12" y="24"/>
                  <a:pt x="14" y="24"/>
                  <a:pt x="16" y="24"/>
                </a:cubicBezTo>
                <a:cubicBezTo>
                  <a:pt x="17" y="24"/>
                  <a:pt x="17" y="24"/>
                  <a:pt x="17" y="23"/>
                </a:cubicBezTo>
                <a:lnTo>
                  <a:pt x="18" y="23"/>
                </a:lnTo>
                <a:close/>
                <a:moveTo>
                  <a:pt x="3" y="8"/>
                </a:moveTo>
                <a:cubicBezTo>
                  <a:pt x="3" y="10"/>
                  <a:pt x="3" y="10"/>
                  <a:pt x="3" y="10"/>
                </a:cubicBezTo>
                <a:cubicBezTo>
                  <a:pt x="4" y="11"/>
                  <a:pt x="5" y="12"/>
                  <a:pt x="6" y="12"/>
                </a:cubicBezTo>
                <a:cubicBezTo>
                  <a:pt x="7" y="11"/>
                  <a:pt x="7" y="11"/>
                  <a:pt x="7" y="11"/>
                </a:cubicBezTo>
                <a:cubicBezTo>
                  <a:pt x="8" y="11"/>
                  <a:pt x="8" y="11"/>
                  <a:pt x="8" y="10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10"/>
                  <a:pt x="8" y="9"/>
                  <a:pt x="7" y="9"/>
                </a:cubicBezTo>
                <a:cubicBezTo>
                  <a:pt x="7" y="8"/>
                  <a:pt x="5" y="7"/>
                  <a:pt x="5" y="7"/>
                </a:cubicBezTo>
                <a:cubicBezTo>
                  <a:pt x="5" y="6"/>
                  <a:pt x="5" y="6"/>
                  <a:pt x="5" y="6"/>
                </a:cubicBezTo>
                <a:cubicBezTo>
                  <a:pt x="4" y="6"/>
                  <a:pt x="3" y="7"/>
                  <a:pt x="3" y="7"/>
                </a:cubicBezTo>
                <a:cubicBezTo>
                  <a:pt x="3" y="7"/>
                  <a:pt x="3" y="8"/>
                  <a:pt x="3" y="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2" name="Freeform 704"/>
          <p:cNvSpPr>
            <a:spLocks/>
          </p:cNvSpPr>
          <p:nvPr/>
        </p:nvSpPr>
        <p:spPr bwMode="auto">
          <a:xfrm>
            <a:off x="6863318" y="3610214"/>
            <a:ext cx="377363" cy="240123"/>
          </a:xfrm>
          <a:custGeom>
            <a:avLst/>
            <a:gdLst>
              <a:gd name="T0" fmla="*/ 59 w 67"/>
              <a:gd name="T1" fmla="*/ 29 h 45"/>
              <a:gd name="T2" fmla="*/ 55 w 67"/>
              <a:gd name="T3" fmla="*/ 26 h 45"/>
              <a:gd name="T4" fmla="*/ 49 w 67"/>
              <a:gd name="T5" fmla="*/ 32 h 45"/>
              <a:gd name="T6" fmla="*/ 45 w 67"/>
              <a:gd name="T7" fmla="*/ 33 h 45"/>
              <a:gd name="T8" fmla="*/ 47 w 67"/>
              <a:gd name="T9" fmla="*/ 37 h 45"/>
              <a:gd name="T10" fmla="*/ 48 w 67"/>
              <a:gd name="T11" fmla="*/ 41 h 45"/>
              <a:gd name="T12" fmla="*/ 44 w 67"/>
              <a:gd name="T13" fmla="*/ 44 h 45"/>
              <a:gd name="T14" fmla="*/ 42 w 67"/>
              <a:gd name="T15" fmla="*/ 41 h 45"/>
              <a:gd name="T16" fmla="*/ 38 w 67"/>
              <a:gd name="T17" fmla="*/ 39 h 45"/>
              <a:gd name="T18" fmla="*/ 29 w 67"/>
              <a:gd name="T19" fmla="*/ 33 h 45"/>
              <a:gd name="T20" fmla="*/ 23 w 67"/>
              <a:gd name="T21" fmla="*/ 24 h 45"/>
              <a:gd name="T22" fmla="*/ 17 w 67"/>
              <a:gd name="T23" fmla="*/ 21 h 45"/>
              <a:gd name="T24" fmla="*/ 10 w 67"/>
              <a:gd name="T25" fmla="*/ 16 h 45"/>
              <a:gd name="T26" fmla="*/ 9 w 67"/>
              <a:gd name="T27" fmla="*/ 17 h 45"/>
              <a:gd name="T28" fmla="*/ 10 w 67"/>
              <a:gd name="T29" fmla="*/ 18 h 45"/>
              <a:gd name="T30" fmla="*/ 8 w 67"/>
              <a:gd name="T31" fmla="*/ 18 h 45"/>
              <a:gd name="T32" fmla="*/ 4 w 67"/>
              <a:gd name="T33" fmla="*/ 23 h 45"/>
              <a:gd name="T34" fmla="*/ 0 w 67"/>
              <a:gd name="T35" fmla="*/ 21 h 45"/>
              <a:gd name="T36" fmla="*/ 0 w 67"/>
              <a:gd name="T37" fmla="*/ 6 h 45"/>
              <a:gd name="T38" fmla="*/ 7 w 67"/>
              <a:gd name="T39" fmla="*/ 2 h 45"/>
              <a:gd name="T40" fmla="*/ 23 w 67"/>
              <a:gd name="T41" fmla="*/ 12 h 45"/>
              <a:gd name="T42" fmla="*/ 34 w 67"/>
              <a:gd name="T43" fmla="*/ 11 h 45"/>
              <a:gd name="T44" fmla="*/ 40 w 67"/>
              <a:gd name="T45" fmla="*/ 15 h 45"/>
              <a:gd name="T46" fmla="*/ 40 w 67"/>
              <a:gd name="T47" fmla="*/ 21 h 45"/>
              <a:gd name="T48" fmla="*/ 43 w 67"/>
              <a:gd name="T49" fmla="*/ 24 h 45"/>
              <a:gd name="T50" fmla="*/ 50 w 67"/>
              <a:gd name="T51" fmla="*/ 25 h 45"/>
              <a:gd name="T52" fmla="*/ 55 w 67"/>
              <a:gd name="T53" fmla="*/ 21 h 45"/>
              <a:gd name="T54" fmla="*/ 57 w 67"/>
              <a:gd name="T55" fmla="*/ 21 h 45"/>
              <a:gd name="T56" fmla="*/ 61 w 67"/>
              <a:gd name="T57" fmla="*/ 23 h 45"/>
              <a:gd name="T58" fmla="*/ 67 w 67"/>
              <a:gd name="T59" fmla="*/ 26 h 45"/>
              <a:gd name="T60" fmla="*/ 59 w 67"/>
              <a:gd name="T61" fmla="*/ 29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7" h="45">
                <a:moveTo>
                  <a:pt x="59" y="29"/>
                </a:moveTo>
                <a:cubicBezTo>
                  <a:pt x="55" y="29"/>
                  <a:pt x="60" y="23"/>
                  <a:pt x="55" y="26"/>
                </a:cubicBezTo>
                <a:cubicBezTo>
                  <a:pt x="53" y="28"/>
                  <a:pt x="51" y="29"/>
                  <a:pt x="49" y="32"/>
                </a:cubicBezTo>
                <a:cubicBezTo>
                  <a:pt x="49" y="34"/>
                  <a:pt x="46" y="32"/>
                  <a:pt x="45" y="33"/>
                </a:cubicBezTo>
                <a:cubicBezTo>
                  <a:pt x="44" y="35"/>
                  <a:pt x="48" y="35"/>
                  <a:pt x="47" y="37"/>
                </a:cubicBezTo>
                <a:cubicBezTo>
                  <a:pt x="47" y="39"/>
                  <a:pt x="49" y="39"/>
                  <a:pt x="48" y="41"/>
                </a:cubicBezTo>
                <a:cubicBezTo>
                  <a:pt x="46" y="43"/>
                  <a:pt x="46" y="45"/>
                  <a:pt x="44" y="44"/>
                </a:cubicBezTo>
                <a:cubicBezTo>
                  <a:pt x="42" y="44"/>
                  <a:pt x="40" y="44"/>
                  <a:pt x="42" y="41"/>
                </a:cubicBezTo>
                <a:cubicBezTo>
                  <a:pt x="42" y="40"/>
                  <a:pt x="39" y="39"/>
                  <a:pt x="38" y="39"/>
                </a:cubicBezTo>
                <a:cubicBezTo>
                  <a:pt x="36" y="40"/>
                  <a:pt x="31" y="35"/>
                  <a:pt x="29" y="33"/>
                </a:cubicBezTo>
                <a:cubicBezTo>
                  <a:pt x="25" y="31"/>
                  <a:pt x="26" y="27"/>
                  <a:pt x="23" y="24"/>
                </a:cubicBezTo>
                <a:cubicBezTo>
                  <a:pt x="22" y="24"/>
                  <a:pt x="13" y="25"/>
                  <a:pt x="17" y="21"/>
                </a:cubicBezTo>
                <a:cubicBezTo>
                  <a:pt x="16" y="19"/>
                  <a:pt x="13" y="18"/>
                  <a:pt x="10" y="16"/>
                </a:cubicBezTo>
                <a:cubicBezTo>
                  <a:pt x="10" y="17"/>
                  <a:pt x="9" y="17"/>
                  <a:pt x="9" y="17"/>
                </a:cubicBezTo>
                <a:cubicBezTo>
                  <a:pt x="9" y="18"/>
                  <a:pt x="9" y="18"/>
                  <a:pt x="10" y="18"/>
                </a:cubicBezTo>
                <a:cubicBezTo>
                  <a:pt x="9" y="18"/>
                  <a:pt x="9" y="18"/>
                  <a:pt x="8" y="18"/>
                </a:cubicBezTo>
                <a:cubicBezTo>
                  <a:pt x="7" y="21"/>
                  <a:pt x="4" y="18"/>
                  <a:pt x="4" y="23"/>
                </a:cubicBezTo>
                <a:cubicBezTo>
                  <a:pt x="5" y="25"/>
                  <a:pt x="0" y="24"/>
                  <a:pt x="0" y="21"/>
                </a:cubicBezTo>
                <a:cubicBezTo>
                  <a:pt x="0" y="16"/>
                  <a:pt x="0" y="11"/>
                  <a:pt x="0" y="6"/>
                </a:cubicBezTo>
                <a:cubicBezTo>
                  <a:pt x="0" y="3"/>
                  <a:pt x="4" y="3"/>
                  <a:pt x="7" y="2"/>
                </a:cubicBezTo>
                <a:cubicBezTo>
                  <a:pt x="14" y="0"/>
                  <a:pt x="19" y="7"/>
                  <a:pt x="23" y="12"/>
                </a:cubicBezTo>
                <a:cubicBezTo>
                  <a:pt x="25" y="13"/>
                  <a:pt x="32" y="11"/>
                  <a:pt x="34" y="11"/>
                </a:cubicBezTo>
                <a:cubicBezTo>
                  <a:pt x="37" y="11"/>
                  <a:pt x="38" y="15"/>
                  <a:pt x="40" y="15"/>
                </a:cubicBezTo>
                <a:cubicBezTo>
                  <a:pt x="40" y="17"/>
                  <a:pt x="39" y="21"/>
                  <a:pt x="40" y="21"/>
                </a:cubicBezTo>
                <a:cubicBezTo>
                  <a:pt x="43" y="21"/>
                  <a:pt x="42" y="24"/>
                  <a:pt x="43" y="24"/>
                </a:cubicBezTo>
                <a:cubicBezTo>
                  <a:pt x="45" y="24"/>
                  <a:pt x="49" y="26"/>
                  <a:pt x="50" y="25"/>
                </a:cubicBezTo>
                <a:cubicBezTo>
                  <a:pt x="51" y="25"/>
                  <a:pt x="54" y="22"/>
                  <a:pt x="55" y="21"/>
                </a:cubicBezTo>
                <a:cubicBezTo>
                  <a:pt x="58" y="20"/>
                  <a:pt x="62" y="18"/>
                  <a:pt x="57" y="21"/>
                </a:cubicBezTo>
                <a:cubicBezTo>
                  <a:pt x="54" y="24"/>
                  <a:pt x="61" y="26"/>
                  <a:pt x="61" y="23"/>
                </a:cubicBezTo>
                <a:cubicBezTo>
                  <a:pt x="63" y="25"/>
                  <a:pt x="65" y="26"/>
                  <a:pt x="67" y="26"/>
                </a:cubicBezTo>
                <a:cubicBezTo>
                  <a:pt x="64" y="28"/>
                  <a:pt x="63" y="29"/>
                  <a:pt x="59" y="29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3" name="Freeform 705"/>
          <p:cNvSpPr>
            <a:spLocks noEditPoints="1"/>
          </p:cNvSpPr>
          <p:nvPr/>
        </p:nvSpPr>
        <p:spPr bwMode="auto">
          <a:xfrm>
            <a:off x="6860066" y="3610214"/>
            <a:ext cx="396881" cy="240123"/>
          </a:xfrm>
          <a:custGeom>
            <a:avLst/>
            <a:gdLst>
              <a:gd name="T0" fmla="*/ 44 w 71"/>
              <a:gd name="T1" fmla="*/ 45 h 45"/>
              <a:gd name="T2" fmla="*/ 39 w 71"/>
              <a:gd name="T3" fmla="*/ 40 h 45"/>
              <a:gd name="T4" fmla="*/ 30 w 71"/>
              <a:gd name="T5" fmla="*/ 34 h 45"/>
              <a:gd name="T6" fmla="*/ 22 w 71"/>
              <a:gd name="T7" fmla="*/ 25 h 45"/>
              <a:gd name="T8" fmla="*/ 16 w 71"/>
              <a:gd name="T9" fmla="*/ 21 h 45"/>
              <a:gd name="T10" fmla="*/ 11 w 71"/>
              <a:gd name="T11" fmla="*/ 17 h 45"/>
              <a:gd name="T12" fmla="*/ 10 w 71"/>
              <a:gd name="T13" fmla="*/ 19 h 45"/>
              <a:gd name="T14" fmla="*/ 6 w 71"/>
              <a:gd name="T15" fmla="*/ 23 h 45"/>
              <a:gd name="T16" fmla="*/ 0 w 71"/>
              <a:gd name="T17" fmla="*/ 21 h 45"/>
              <a:gd name="T18" fmla="*/ 8 w 71"/>
              <a:gd name="T19" fmla="*/ 1 h 45"/>
              <a:gd name="T20" fmla="*/ 25 w 71"/>
              <a:gd name="T21" fmla="*/ 11 h 45"/>
              <a:gd name="T22" fmla="*/ 35 w 71"/>
              <a:gd name="T23" fmla="*/ 10 h 45"/>
              <a:gd name="T24" fmla="*/ 42 w 71"/>
              <a:gd name="T25" fmla="*/ 15 h 45"/>
              <a:gd name="T26" fmla="*/ 42 w 71"/>
              <a:gd name="T27" fmla="*/ 20 h 45"/>
              <a:gd name="T28" fmla="*/ 48 w 71"/>
              <a:gd name="T29" fmla="*/ 24 h 45"/>
              <a:gd name="T30" fmla="*/ 56 w 71"/>
              <a:gd name="T31" fmla="*/ 20 h 45"/>
              <a:gd name="T32" fmla="*/ 61 w 71"/>
              <a:gd name="T33" fmla="*/ 19 h 45"/>
              <a:gd name="T34" fmla="*/ 60 w 71"/>
              <a:gd name="T35" fmla="*/ 23 h 45"/>
              <a:gd name="T36" fmla="*/ 63 w 71"/>
              <a:gd name="T37" fmla="*/ 22 h 45"/>
              <a:gd name="T38" fmla="*/ 69 w 71"/>
              <a:gd name="T39" fmla="*/ 27 h 45"/>
              <a:gd name="T40" fmla="*/ 57 w 71"/>
              <a:gd name="T41" fmla="*/ 27 h 45"/>
              <a:gd name="T42" fmla="*/ 51 w 71"/>
              <a:gd name="T43" fmla="*/ 32 h 45"/>
              <a:gd name="T44" fmla="*/ 48 w 71"/>
              <a:gd name="T45" fmla="*/ 34 h 45"/>
              <a:gd name="T46" fmla="*/ 49 w 71"/>
              <a:gd name="T47" fmla="*/ 37 h 45"/>
              <a:gd name="T48" fmla="*/ 49 w 71"/>
              <a:gd name="T49" fmla="*/ 43 h 45"/>
              <a:gd name="T50" fmla="*/ 43 w 71"/>
              <a:gd name="T51" fmla="*/ 40 h 45"/>
              <a:gd name="T52" fmla="*/ 45 w 71"/>
              <a:gd name="T53" fmla="*/ 43 h 45"/>
              <a:gd name="T54" fmla="*/ 48 w 71"/>
              <a:gd name="T55" fmla="*/ 41 h 45"/>
              <a:gd name="T56" fmla="*/ 47 w 71"/>
              <a:gd name="T57" fmla="*/ 36 h 45"/>
              <a:gd name="T58" fmla="*/ 48 w 71"/>
              <a:gd name="T59" fmla="*/ 32 h 45"/>
              <a:gd name="T60" fmla="*/ 54 w 71"/>
              <a:gd name="T61" fmla="*/ 26 h 45"/>
              <a:gd name="T62" fmla="*/ 57 w 71"/>
              <a:gd name="T63" fmla="*/ 23 h 45"/>
              <a:gd name="T64" fmla="*/ 51 w 71"/>
              <a:gd name="T65" fmla="*/ 26 h 45"/>
              <a:gd name="T66" fmla="*/ 44 w 71"/>
              <a:gd name="T67" fmla="*/ 25 h 45"/>
              <a:gd name="T68" fmla="*/ 40 w 71"/>
              <a:gd name="T69" fmla="*/ 21 h 45"/>
              <a:gd name="T70" fmla="*/ 38 w 71"/>
              <a:gd name="T71" fmla="*/ 14 h 45"/>
              <a:gd name="T72" fmla="*/ 27 w 71"/>
              <a:gd name="T73" fmla="*/ 13 h 45"/>
              <a:gd name="T74" fmla="*/ 10 w 71"/>
              <a:gd name="T75" fmla="*/ 2 h 45"/>
              <a:gd name="T76" fmla="*/ 2 w 71"/>
              <a:gd name="T77" fmla="*/ 6 h 45"/>
              <a:gd name="T78" fmla="*/ 7 w 71"/>
              <a:gd name="T79" fmla="*/ 19 h 45"/>
              <a:gd name="T80" fmla="*/ 9 w 71"/>
              <a:gd name="T81" fmla="*/ 16 h 45"/>
              <a:gd name="T82" fmla="*/ 10 w 71"/>
              <a:gd name="T83" fmla="*/ 15 h 45"/>
              <a:gd name="T84" fmla="*/ 15 w 71"/>
              <a:gd name="T85" fmla="*/ 17 h 45"/>
              <a:gd name="T86" fmla="*/ 18 w 71"/>
              <a:gd name="T87" fmla="*/ 22 h 45"/>
              <a:gd name="T88" fmla="*/ 22 w 71"/>
              <a:gd name="T89" fmla="*/ 23 h 45"/>
              <a:gd name="T90" fmla="*/ 31 w 71"/>
              <a:gd name="T91" fmla="*/ 33 h 45"/>
              <a:gd name="T92" fmla="*/ 39 w 71"/>
              <a:gd name="T93" fmla="*/ 38 h 45"/>
              <a:gd name="T94" fmla="*/ 59 w 71"/>
              <a:gd name="T95" fmla="*/ 28 h 45"/>
              <a:gd name="T96" fmla="*/ 63 w 71"/>
              <a:gd name="T97" fmla="*/ 25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1" h="45">
                <a:moveTo>
                  <a:pt x="46" y="45"/>
                </a:moveTo>
                <a:cubicBezTo>
                  <a:pt x="45" y="45"/>
                  <a:pt x="45" y="45"/>
                  <a:pt x="45" y="45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5"/>
                  <a:pt x="42" y="45"/>
                  <a:pt x="41" y="44"/>
                </a:cubicBezTo>
                <a:cubicBezTo>
                  <a:pt x="41" y="43"/>
                  <a:pt x="41" y="42"/>
                  <a:pt x="42" y="41"/>
                </a:cubicBezTo>
                <a:cubicBezTo>
                  <a:pt x="41" y="41"/>
                  <a:pt x="40" y="40"/>
                  <a:pt x="39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7" y="40"/>
                  <a:pt x="35" y="39"/>
                  <a:pt x="32" y="36"/>
                </a:cubicBezTo>
                <a:cubicBezTo>
                  <a:pt x="31" y="35"/>
                  <a:pt x="30" y="35"/>
                  <a:pt x="30" y="34"/>
                </a:cubicBezTo>
                <a:cubicBezTo>
                  <a:pt x="27" y="33"/>
                  <a:pt x="26" y="31"/>
                  <a:pt x="25" y="29"/>
                </a:cubicBezTo>
                <a:cubicBezTo>
                  <a:pt x="25" y="28"/>
                  <a:pt x="24" y="26"/>
                  <a:pt x="23" y="25"/>
                </a:cubicBezTo>
                <a:cubicBezTo>
                  <a:pt x="23" y="25"/>
                  <a:pt x="23" y="25"/>
                  <a:pt x="22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19" y="25"/>
                  <a:pt x="17" y="25"/>
                  <a:pt x="16" y="24"/>
                </a:cubicBezTo>
                <a:cubicBezTo>
                  <a:pt x="16" y="23"/>
                  <a:pt x="16" y="22"/>
                  <a:pt x="16" y="21"/>
                </a:cubicBezTo>
                <a:cubicBezTo>
                  <a:pt x="16" y="20"/>
                  <a:pt x="15" y="20"/>
                  <a:pt x="14" y="19"/>
                </a:cubicBezTo>
                <a:cubicBezTo>
                  <a:pt x="13" y="18"/>
                  <a:pt x="12" y="18"/>
                  <a:pt x="11" y="17"/>
                </a:cubicBezTo>
                <a:cubicBezTo>
                  <a:pt x="11" y="17"/>
                  <a:pt x="11" y="17"/>
                  <a:pt x="11" y="17"/>
                </a:cubicBezTo>
                <a:cubicBezTo>
                  <a:pt x="11" y="18"/>
                  <a:pt x="11" y="18"/>
                  <a:pt x="11" y="18"/>
                </a:cubicBezTo>
                <a:cubicBezTo>
                  <a:pt x="14" y="21"/>
                  <a:pt x="14" y="21"/>
                  <a:pt x="14" y="21"/>
                </a:cubicBezTo>
                <a:cubicBezTo>
                  <a:pt x="10" y="19"/>
                  <a:pt x="10" y="19"/>
                  <a:pt x="10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9" y="20"/>
                  <a:pt x="8" y="20"/>
                  <a:pt x="7" y="21"/>
                </a:cubicBezTo>
                <a:cubicBezTo>
                  <a:pt x="6" y="21"/>
                  <a:pt x="6" y="21"/>
                  <a:pt x="6" y="23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5"/>
                  <a:pt x="5" y="25"/>
                  <a:pt x="4" y="25"/>
                </a:cubicBezTo>
                <a:cubicBezTo>
                  <a:pt x="2" y="25"/>
                  <a:pt x="0" y="24"/>
                  <a:pt x="0" y="21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2"/>
                  <a:pt x="5" y="1"/>
                </a:cubicBezTo>
                <a:cubicBezTo>
                  <a:pt x="6" y="1"/>
                  <a:pt x="7" y="1"/>
                  <a:pt x="8" y="1"/>
                </a:cubicBezTo>
                <a:cubicBezTo>
                  <a:pt x="9" y="1"/>
                  <a:pt x="9" y="0"/>
                  <a:pt x="10" y="0"/>
                </a:cubicBezTo>
                <a:cubicBezTo>
                  <a:pt x="15" y="0"/>
                  <a:pt x="19" y="5"/>
                  <a:pt x="22" y="8"/>
                </a:cubicBezTo>
                <a:cubicBezTo>
                  <a:pt x="23" y="9"/>
                  <a:pt x="24" y="10"/>
                  <a:pt x="25" y="11"/>
                </a:cubicBezTo>
                <a:cubicBezTo>
                  <a:pt x="25" y="11"/>
                  <a:pt x="25" y="11"/>
                  <a:pt x="27" y="11"/>
                </a:cubicBezTo>
                <a:cubicBezTo>
                  <a:pt x="28" y="11"/>
                  <a:pt x="31" y="11"/>
                  <a:pt x="32" y="11"/>
                </a:cubicBezTo>
                <a:cubicBezTo>
                  <a:pt x="33" y="10"/>
                  <a:pt x="34" y="10"/>
                  <a:pt x="35" y="10"/>
                </a:cubicBezTo>
                <a:cubicBezTo>
                  <a:pt x="37" y="10"/>
                  <a:pt x="39" y="11"/>
                  <a:pt x="40" y="13"/>
                </a:cubicBezTo>
                <a:cubicBezTo>
                  <a:pt x="40" y="14"/>
                  <a:pt x="41" y="14"/>
                  <a:pt x="41" y="14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7"/>
                </a:cubicBezTo>
                <a:cubicBezTo>
                  <a:pt x="42" y="17"/>
                  <a:pt x="41" y="19"/>
                  <a:pt x="42" y="20"/>
                </a:cubicBezTo>
                <a:cubicBezTo>
                  <a:pt x="43" y="20"/>
                  <a:pt x="44" y="22"/>
                  <a:pt x="44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5" y="23"/>
                  <a:pt x="47" y="24"/>
                  <a:pt x="48" y="24"/>
                </a:cubicBezTo>
                <a:cubicBezTo>
                  <a:pt x="49" y="24"/>
                  <a:pt x="50" y="24"/>
                  <a:pt x="51" y="24"/>
                </a:cubicBezTo>
                <a:cubicBezTo>
                  <a:pt x="51" y="24"/>
                  <a:pt x="54" y="22"/>
                  <a:pt x="55" y="21"/>
                </a:cubicBezTo>
                <a:cubicBezTo>
                  <a:pt x="55" y="21"/>
                  <a:pt x="56" y="21"/>
                  <a:pt x="56" y="20"/>
                </a:cubicBezTo>
                <a:cubicBezTo>
                  <a:pt x="57" y="20"/>
                  <a:pt x="59" y="18"/>
                  <a:pt x="60" y="18"/>
                </a:cubicBezTo>
                <a:cubicBezTo>
                  <a:pt x="61" y="18"/>
                  <a:pt x="61" y="18"/>
                  <a:pt x="61" y="18"/>
                </a:cubicBezTo>
                <a:cubicBezTo>
                  <a:pt x="61" y="19"/>
                  <a:pt x="61" y="19"/>
                  <a:pt x="61" y="19"/>
                </a:cubicBezTo>
                <a:cubicBezTo>
                  <a:pt x="62" y="20"/>
                  <a:pt x="61" y="20"/>
                  <a:pt x="59" y="22"/>
                </a:cubicBezTo>
                <a:cubicBezTo>
                  <a:pt x="59" y="22"/>
                  <a:pt x="58" y="22"/>
                  <a:pt x="58" y="23"/>
                </a:cubicBezTo>
                <a:cubicBezTo>
                  <a:pt x="59" y="23"/>
                  <a:pt x="59" y="23"/>
                  <a:pt x="60" y="23"/>
                </a:cubicBezTo>
                <a:cubicBezTo>
                  <a:pt x="61" y="23"/>
                  <a:pt x="61" y="23"/>
                  <a:pt x="61" y="23"/>
                </a:cubicBezTo>
                <a:cubicBezTo>
                  <a:pt x="62" y="20"/>
                  <a:pt x="62" y="20"/>
                  <a:pt x="62" y="20"/>
                </a:cubicBezTo>
                <a:cubicBezTo>
                  <a:pt x="63" y="22"/>
                  <a:pt x="63" y="22"/>
                  <a:pt x="63" y="22"/>
                </a:cubicBezTo>
                <a:cubicBezTo>
                  <a:pt x="65" y="24"/>
                  <a:pt x="66" y="25"/>
                  <a:pt x="68" y="25"/>
                </a:cubicBezTo>
                <a:cubicBezTo>
                  <a:pt x="71" y="26"/>
                  <a:pt x="71" y="26"/>
                  <a:pt x="71" y="26"/>
                </a:cubicBezTo>
                <a:cubicBezTo>
                  <a:pt x="69" y="27"/>
                  <a:pt x="69" y="27"/>
                  <a:pt x="69" y="27"/>
                </a:cubicBezTo>
                <a:cubicBezTo>
                  <a:pt x="65" y="29"/>
                  <a:pt x="64" y="30"/>
                  <a:pt x="60" y="30"/>
                </a:cubicBezTo>
                <a:cubicBezTo>
                  <a:pt x="59" y="30"/>
                  <a:pt x="58" y="30"/>
                  <a:pt x="58" y="30"/>
                </a:cubicBezTo>
                <a:cubicBezTo>
                  <a:pt x="57" y="29"/>
                  <a:pt x="57" y="28"/>
                  <a:pt x="5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6" y="27"/>
                  <a:pt x="56" y="28"/>
                  <a:pt x="55" y="28"/>
                </a:cubicBezTo>
                <a:cubicBezTo>
                  <a:pt x="54" y="29"/>
                  <a:pt x="52" y="30"/>
                  <a:pt x="51" y="32"/>
                </a:cubicBezTo>
                <a:cubicBezTo>
                  <a:pt x="51" y="34"/>
                  <a:pt x="49" y="34"/>
                  <a:pt x="49" y="34"/>
                </a:cubicBezTo>
                <a:cubicBezTo>
                  <a:pt x="49" y="34"/>
                  <a:pt x="49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4"/>
                  <a:pt x="47" y="34"/>
                  <a:pt x="47" y="34"/>
                </a:cubicBezTo>
                <a:cubicBezTo>
                  <a:pt x="48" y="35"/>
                  <a:pt x="49" y="35"/>
                  <a:pt x="49" y="37"/>
                </a:cubicBezTo>
                <a:cubicBezTo>
                  <a:pt x="49" y="37"/>
                  <a:pt x="49" y="38"/>
                  <a:pt x="50" y="38"/>
                </a:cubicBezTo>
                <a:cubicBezTo>
                  <a:pt x="50" y="39"/>
                  <a:pt x="50" y="40"/>
                  <a:pt x="49" y="42"/>
                </a:cubicBezTo>
                <a:cubicBezTo>
                  <a:pt x="49" y="42"/>
                  <a:pt x="49" y="43"/>
                  <a:pt x="49" y="43"/>
                </a:cubicBezTo>
                <a:cubicBezTo>
                  <a:pt x="48" y="44"/>
                  <a:pt x="47" y="45"/>
                  <a:pt x="46" y="45"/>
                </a:cubicBezTo>
                <a:close/>
                <a:moveTo>
                  <a:pt x="39" y="38"/>
                </a:moveTo>
                <a:cubicBezTo>
                  <a:pt x="40" y="38"/>
                  <a:pt x="43" y="39"/>
                  <a:pt x="43" y="40"/>
                </a:cubicBezTo>
                <a:cubicBezTo>
                  <a:pt x="44" y="41"/>
                  <a:pt x="44" y="41"/>
                  <a:pt x="43" y="42"/>
                </a:cubicBezTo>
                <a:cubicBezTo>
                  <a:pt x="43" y="43"/>
                  <a:pt x="43" y="43"/>
                  <a:pt x="43" y="43"/>
                </a:cubicBezTo>
                <a:cubicBezTo>
                  <a:pt x="43" y="43"/>
                  <a:pt x="44" y="43"/>
                  <a:pt x="45" y="43"/>
                </a:cubicBezTo>
                <a:cubicBezTo>
                  <a:pt x="45" y="43"/>
                  <a:pt x="45" y="43"/>
                  <a:pt x="45" y="43"/>
                </a:cubicBezTo>
                <a:cubicBezTo>
                  <a:pt x="46" y="44"/>
                  <a:pt x="46" y="43"/>
                  <a:pt x="47" y="42"/>
                </a:cubicBezTo>
                <a:cubicBezTo>
                  <a:pt x="47" y="42"/>
                  <a:pt x="47" y="41"/>
                  <a:pt x="48" y="41"/>
                </a:cubicBezTo>
                <a:cubicBezTo>
                  <a:pt x="48" y="40"/>
                  <a:pt x="48" y="40"/>
                  <a:pt x="48" y="39"/>
                </a:cubicBezTo>
                <a:cubicBezTo>
                  <a:pt x="48" y="39"/>
                  <a:pt x="47" y="38"/>
                  <a:pt x="47" y="36"/>
                </a:cubicBezTo>
                <a:cubicBezTo>
                  <a:pt x="47" y="37"/>
                  <a:pt x="47" y="36"/>
                  <a:pt x="47" y="36"/>
                </a:cubicBezTo>
                <a:cubicBezTo>
                  <a:pt x="46" y="36"/>
                  <a:pt x="45" y="35"/>
                  <a:pt x="45" y="35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9" y="32"/>
                  <a:pt x="49" y="32"/>
                  <a:pt x="50" y="32"/>
                </a:cubicBezTo>
                <a:cubicBezTo>
                  <a:pt x="51" y="29"/>
                  <a:pt x="52" y="28"/>
                  <a:pt x="54" y="26"/>
                </a:cubicBezTo>
                <a:cubicBezTo>
                  <a:pt x="55" y="26"/>
                  <a:pt x="55" y="26"/>
                  <a:pt x="56" y="25"/>
                </a:cubicBezTo>
                <a:cubicBezTo>
                  <a:pt x="57" y="25"/>
                  <a:pt x="57" y="25"/>
                  <a:pt x="58" y="24"/>
                </a:cubicBezTo>
                <a:cubicBezTo>
                  <a:pt x="57" y="24"/>
                  <a:pt x="57" y="24"/>
                  <a:pt x="57" y="23"/>
                </a:cubicBezTo>
                <a:cubicBezTo>
                  <a:pt x="57" y="23"/>
                  <a:pt x="57" y="23"/>
                  <a:pt x="57" y="22"/>
                </a:cubicBezTo>
                <a:cubicBezTo>
                  <a:pt x="56" y="23"/>
                  <a:pt x="56" y="23"/>
                  <a:pt x="56" y="23"/>
                </a:cubicBezTo>
                <a:cubicBezTo>
                  <a:pt x="53" y="25"/>
                  <a:pt x="52" y="26"/>
                  <a:pt x="51" y="26"/>
                </a:cubicBezTo>
                <a:cubicBezTo>
                  <a:pt x="50" y="26"/>
                  <a:pt x="49" y="26"/>
                  <a:pt x="48" y="26"/>
                </a:cubicBezTo>
                <a:cubicBezTo>
                  <a:pt x="46" y="26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3" y="25"/>
                  <a:pt x="43" y="24"/>
                  <a:pt x="42" y="23"/>
                </a:cubicBezTo>
                <a:cubicBezTo>
                  <a:pt x="42" y="22"/>
                  <a:pt x="42" y="22"/>
                  <a:pt x="41" y="22"/>
                </a:cubicBezTo>
                <a:cubicBezTo>
                  <a:pt x="41" y="22"/>
                  <a:pt x="40" y="21"/>
                  <a:pt x="40" y="21"/>
                </a:cubicBezTo>
                <a:cubicBezTo>
                  <a:pt x="39" y="20"/>
                  <a:pt x="40" y="18"/>
                  <a:pt x="40" y="16"/>
                </a:cubicBezTo>
                <a:cubicBezTo>
                  <a:pt x="40" y="16"/>
                  <a:pt x="40" y="16"/>
                  <a:pt x="40" y="16"/>
                </a:cubicBezTo>
                <a:cubicBezTo>
                  <a:pt x="39" y="16"/>
                  <a:pt x="39" y="15"/>
                  <a:pt x="38" y="14"/>
                </a:cubicBezTo>
                <a:cubicBezTo>
                  <a:pt x="37" y="13"/>
                  <a:pt x="36" y="12"/>
                  <a:pt x="35" y="12"/>
                </a:cubicBezTo>
                <a:cubicBezTo>
                  <a:pt x="35" y="12"/>
                  <a:pt x="34" y="12"/>
                  <a:pt x="33" y="12"/>
                </a:cubicBezTo>
                <a:cubicBezTo>
                  <a:pt x="31" y="13"/>
                  <a:pt x="29" y="13"/>
                  <a:pt x="27" y="13"/>
                </a:cubicBezTo>
                <a:cubicBezTo>
                  <a:pt x="25" y="13"/>
                  <a:pt x="24" y="13"/>
                  <a:pt x="23" y="12"/>
                </a:cubicBezTo>
                <a:cubicBezTo>
                  <a:pt x="23" y="12"/>
                  <a:pt x="22" y="11"/>
                  <a:pt x="21" y="10"/>
                </a:cubicBezTo>
                <a:cubicBezTo>
                  <a:pt x="18" y="6"/>
                  <a:pt x="14" y="2"/>
                  <a:pt x="10" y="2"/>
                </a:cubicBezTo>
                <a:cubicBezTo>
                  <a:pt x="10" y="2"/>
                  <a:pt x="9" y="2"/>
                  <a:pt x="8" y="3"/>
                </a:cubicBezTo>
                <a:cubicBezTo>
                  <a:pt x="7" y="3"/>
                  <a:pt x="7" y="3"/>
                  <a:pt x="6" y="3"/>
                </a:cubicBezTo>
                <a:cubicBezTo>
                  <a:pt x="3" y="4"/>
                  <a:pt x="2" y="4"/>
                  <a:pt x="2" y="6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3"/>
                  <a:pt x="4" y="23"/>
                  <a:pt x="4" y="23"/>
                </a:cubicBezTo>
                <a:cubicBezTo>
                  <a:pt x="4" y="20"/>
                  <a:pt x="5" y="19"/>
                  <a:pt x="7" y="19"/>
                </a:cubicBezTo>
                <a:cubicBezTo>
                  <a:pt x="7" y="19"/>
                  <a:pt x="8" y="18"/>
                  <a:pt x="8" y="17"/>
                </a:cubicBezTo>
                <a:cubicBezTo>
                  <a:pt x="8" y="16"/>
                  <a:pt x="8" y="16"/>
                  <a:pt x="8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10" y="16"/>
                  <a:pt x="10" y="16"/>
                </a:cubicBezTo>
                <a:cubicBezTo>
                  <a:pt x="10" y="16"/>
                  <a:pt x="10" y="16"/>
                  <a:pt x="10" y="15"/>
                </a:cubicBezTo>
                <a:cubicBezTo>
                  <a:pt x="11" y="15"/>
                  <a:pt x="11" y="15"/>
                  <a:pt x="11" y="15"/>
                </a:cubicBezTo>
                <a:cubicBezTo>
                  <a:pt x="12" y="15"/>
                  <a:pt x="12" y="15"/>
                  <a:pt x="12" y="15"/>
                </a:cubicBezTo>
                <a:cubicBezTo>
                  <a:pt x="13" y="16"/>
                  <a:pt x="14" y="17"/>
                  <a:pt x="15" y="17"/>
                </a:cubicBezTo>
                <a:cubicBezTo>
                  <a:pt x="16" y="18"/>
                  <a:pt x="18" y="19"/>
                  <a:pt x="18" y="21"/>
                </a:cubicBezTo>
                <a:cubicBezTo>
                  <a:pt x="19" y="21"/>
                  <a:pt x="19" y="21"/>
                  <a:pt x="19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3"/>
                  <a:pt x="18" y="23"/>
                </a:cubicBezTo>
                <a:cubicBezTo>
                  <a:pt x="18" y="23"/>
                  <a:pt x="18" y="23"/>
                  <a:pt x="21" y="23"/>
                </a:cubicBezTo>
                <a:cubicBezTo>
                  <a:pt x="22" y="23"/>
                  <a:pt x="22" y="23"/>
                  <a:pt x="22" y="23"/>
                </a:cubicBezTo>
                <a:cubicBezTo>
                  <a:pt x="23" y="23"/>
                  <a:pt x="24" y="23"/>
                  <a:pt x="24" y="24"/>
                </a:cubicBezTo>
                <a:cubicBezTo>
                  <a:pt x="26" y="25"/>
                  <a:pt x="26" y="27"/>
                  <a:pt x="27" y="28"/>
                </a:cubicBezTo>
                <a:cubicBezTo>
                  <a:pt x="28" y="30"/>
                  <a:pt x="29" y="31"/>
                  <a:pt x="31" y="33"/>
                </a:cubicBezTo>
                <a:cubicBezTo>
                  <a:pt x="32" y="33"/>
                  <a:pt x="32" y="34"/>
                  <a:pt x="34" y="35"/>
                </a:cubicBezTo>
                <a:cubicBezTo>
                  <a:pt x="35" y="36"/>
                  <a:pt x="38" y="38"/>
                  <a:pt x="39" y="38"/>
                </a:cubicBezTo>
                <a:cubicBezTo>
                  <a:pt x="39" y="38"/>
                  <a:pt x="39" y="38"/>
                  <a:pt x="39" y="38"/>
                </a:cubicBezTo>
                <a:close/>
                <a:moveTo>
                  <a:pt x="59" y="25"/>
                </a:moveTo>
                <a:cubicBezTo>
                  <a:pt x="59" y="26"/>
                  <a:pt x="59" y="26"/>
                  <a:pt x="59" y="27"/>
                </a:cubicBezTo>
                <a:cubicBezTo>
                  <a:pt x="59" y="27"/>
                  <a:pt x="59" y="28"/>
                  <a:pt x="59" y="28"/>
                </a:cubicBezTo>
                <a:cubicBezTo>
                  <a:pt x="59" y="28"/>
                  <a:pt x="59" y="28"/>
                  <a:pt x="60" y="28"/>
                </a:cubicBezTo>
                <a:cubicBezTo>
                  <a:pt x="62" y="28"/>
                  <a:pt x="64" y="28"/>
                  <a:pt x="66" y="27"/>
                </a:cubicBezTo>
                <a:cubicBezTo>
                  <a:pt x="65" y="26"/>
                  <a:pt x="64" y="26"/>
                  <a:pt x="63" y="25"/>
                </a:cubicBezTo>
                <a:cubicBezTo>
                  <a:pt x="62" y="25"/>
                  <a:pt x="60" y="26"/>
                  <a:pt x="59" y="2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4" name="Freeform 706"/>
          <p:cNvSpPr>
            <a:spLocks/>
          </p:cNvSpPr>
          <p:nvPr/>
        </p:nvSpPr>
        <p:spPr bwMode="auto">
          <a:xfrm>
            <a:off x="6651866" y="3293129"/>
            <a:ext cx="901117" cy="461775"/>
          </a:xfrm>
          <a:custGeom>
            <a:avLst/>
            <a:gdLst>
              <a:gd name="T0" fmla="*/ 32 w 161"/>
              <a:gd name="T1" fmla="*/ 79 h 87"/>
              <a:gd name="T2" fmla="*/ 38 w 161"/>
              <a:gd name="T3" fmla="*/ 70 h 87"/>
              <a:gd name="T4" fmla="*/ 52 w 161"/>
              <a:gd name="T5" fmla="*/ 63 h 87"/>
              <a:gd name="T6" fmla="*/ 71 w 161"/>
              <a:gd name="T7" fmla="*/ 71 h 87"/>
              <a:gd name="T8" fmla="*/ 78 w 161"/>
              <a:gd name="T9" fmla="*/ 81 h 87"/>
              <a:gd name="T10" fmla="*/ 81 w 161"/>
              <a:gd name="T11" fmla="*/ 84 h 87"/>
              <a:gd name="T12" fmla="*/ 90 w 161"/>
              <a:gd name="T13" fmla="*/ 83 h 87"/>
              <a:gd name="T14" fmla="*/ 97 w 161"/>
              <a:gd name="T15" fmla="*/ 77 h 87"/>
              <a:gd name="T16" fmla="*/ 106 w 161"/>
              <a:gd name="T17" fmla="*/ 78 h 87"/>
              <a:gd name="T18" fmla="*/ 126 w 161"/>
              <a:gd name="T19" fmla="*/ 76 h 87"/>
              <a:gd name="T20" fmla="*/ 132 w 161"/>
              <a:gd name="T21" fmla="*/ 65 h 87"/>
              <a:gd name="T22" fmla="*/ 141 w 161"/>
              <a:gd name="T23" fmla="*/ 60 h 87"/>
              <a:gd name="T24" fmla="*/ 148 w 161"/>
              <a:gd name="T25" fmla="*/ 53 h 87"/>
              <a:gd name="T26" fmla="*/ 154 w 161"/>
              <a:gd name="T27" fmla="*/ 48 h 87"/>
              <a:gd name="T28" fmla="*/ 160 w 161"/>
              <a:gd name="T29" fmla="*/ 40 h 87"/>
              <a:gd name="T30" fmla="*/ 152 w 161"/>
              <a:gd name="T31" fmla="*/ 36 h 87"/>
              <a:gd name="T32" fmla="*/ 146 w 161"/>
              <a:gd name="T33" fmla="*/ 29 h 87"/>
              <a:gd name="T34" fmla="*/ 135 w 161"/>
              <a:gd name="T35" fmla="*/ 27 h 87"/>
              <a:gd name="T36" fmla="*/ 124 w 161"/>
              <a:gd name="T37" fmla="*/ 15 h 87"/>
              <a:gd name="T38" fmla="*/ 119 w 161"/>
              <a:gd name="T39" fmla="*/ 7 h 87"/>
              <a:gd name="T40" fmla="*/ 106 w 161"/>
              <a:gd name="T41" fmla="*/ 13 h 87"/>
              <a:gd name="T42" fmla="*/ 103 w 161"/>
              <a:gd name="T43" fmla="*/ 9 h 87"/>
              <a:gd name="T44" fmla="*/ 102 w 161"/>
              <a:gd name="T45" fmla="*/ 10 h 87"/>
              <a:gd name="T46" fmla="*/ 97 w 161"/>
              <a:gd name="T47" fmla="*/ 8 h 87"/>
              <a:gd name="T48" fmla="*/ 92 w 161"/>
              <a:gd name="T49" fmla="*/ 1 h 87"/>
              <a:gd name="T50" fmla="*/ 86 w 161"/>
              <a:gd name="T51" fmla="*/ 3 h 87"/>
              <a:gd name="T52" fmla="*/ 74 w 161"/>
              <a:gd name="T53" fmla="*/ 7 h 87"/>
              <a:gd name="T54" fmla="*/ 67 w 161"/>
              <a:gd name="T55" fmla="*/ 9 h 87"/>
              <a:gd name="T56" fmla="*/ 58 w 161"/>
              <a:gd name="T57" fmla="*/ 10 h 87"/>
              <a:gd name="T58" fmla="*/ 60 w 161"/>
              <a:gd name="T59" fmla="*/ 13 h 87"/>
              <a:gd name="T60" fmla="*/ 56 w 161"/>
              <a:gd name="T61" fmla="*/ 18 h 87"/>
              <a:gd name="T62" fmla="*/ 54 w 161"/>
              <a:gd name="T63" fmla="*/ 23 h 87"/>
              <a:gd name="T64" fmla="*/ 55 w 161"/>
              <a:gd name="T65" fmla="*/ 31 h 87"/>
              <a:gd name="T66" fmla="*/ 47 w 161"/>
              <a:gd name="T67" fmla="*/ 28 h 87"/>
              <a:gd name="T68" fmla="*/ 41 w 161"/>
              <a:gd name="T69" fmla="*/ 29 h 87"/>
              <a:gd name="T70" fmla="*/ 33 w 161"/>
              <a:gd name="T71" fmla="*/ 32 h 87"/>
              <a:gd name="T72" fmla="*/ 26 w 161"/>
              <a:gd name="T73" fmla="*/ 26 h 87"/>
              <a:gd name="T74" fmla="*/ 16 w 161"/>
              <a:gd name="T75" fmla="*/ 27 h 87"/>
              <a:gd name="T76" fmla="*/ 9 w 161"/>
              <a:gd name="T77" fmla="*/ 31 h 87"/>
              <a:gd name="T78" fmla="*/ 5 w 161"/>
              <a:gd name="T79" fmla="*/ 32 h 87"/>
              <a:gd name="T80" fmla="*/ 2 w 161"/>
              <a:gd name="T81" fmla="*/ 41 h 87"/>
              <a:gd name="T82" fmla="*/ 4 w 161"/>
              <a:gd name="T83" fmla="*/ 49 h 87"/>
              <a:gd name="T84" fmla="*/ 11 w 161"/>
              <a:gd name="T85" fmla="*/ 55 h 87"/>
              <a:gd name="T86" fmla="*/ 27 w 161"/>
              <a:gd name="T87" fmla="*/ 54 h 87"/>
              <a:gd name="T88" fmla="*/ 32 w 161"/>
              <a:gd name="T89" fmla="*/ 64 h 87"/>
              <a:gd name="T90" fmla="*/ 15 w 161"/>
              <a:gd name="T91" fmla="*/ 67 h 87"/>
              <a:gd name="T92" fmla="*/ 19 w 161"/>
              <a:gd name="T93" fmla="*/ 7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61" h="87">
                <a:moveTo>
                  <a:pt x="24" y="81"/>
                </a:moveTo>
                <a:cubicBezTo>
                  <a:pt x="26" y="79"/>
                  <a:pt x="30" y="78"/>
                  <a:pt x="32" y="79"/>
                </a:cubicBezTo>
                <a:cubicBezTo>
                  <a:pt x="32" y="79"/>
                  <a:pt x="38" y="87"/>
                  <a:pt x="38" y="83"/>
                </a:cubicBezTo>
                <a:cubicBezTo>
                  <a:pt x="38" y="79"/>
                  <a:pt x="38" y="75"/>
                  <a:pt x="38" y="70"/>
                </a:cubicBezTo>
                <a:cubicBezTo>
                  <a:pt x="38" y="65"/>
                  <a:pt x="37" y="64"/>
                  <a:pt x="42" y="63"/>
                </a:cubicBezTo>
                <a:cubicBezTo>
                  <a:pt x="46" y="61"/>
                  <a:pt x="48" y="60"/>
                  <a:pt x="52" y="63"/>
                </a:cubicBezTo>
                <a:cubicBezTo>
                  <a:pt x="55" y="65"/>
                  <a:pt x="57" y="68"/>
                  <a:pt x="60" y="71"/>
                </a:cubicBezTo>
                <a:cubicBezTo>
                  <a:pt x="63" y="73"/>
                  <a:pt x="68" y="72"/>
                  <a:pt x="71" y="71"/>
                </a:cubicBezTo>
                <a:cubicBezTo>
                  <a:pt x="75" y="71"/>
                  <a:pt x="75" y="75"/>
                  <a:pt x="78" y="75"/>
                </a:cubicBezTo>
                <a:cubicBezTo>
                  <a:pt x="78" y="77"/>
                  <a:pt x="77" y="79"/>
                  <a:pt x="78" y="81"/>
                </a:cubicBezTo>
                <a:cubicBezTo>
                  <a:pt x="78" y="81"/>
                  <a:pt x="80" y="81"/>
                  <a:pt x="80" y="81"/>
                </a:cubicBezTo>
                <a:cubicBezTo>
                  <a:pt x="80" y="82"/>
                  <a:pt x="80" y="83"/>
                  <a:pt x="81" y="84"/>
                </a:cubicBezTo>
                <a:cubicBezTo>
                  <a:pt x="81" y="85"/>
                  <a:pt x="84" y="84"/>
                  <a:pt x="85" y="84"/>
                </a:cubicBezTo>
                <a:cubicBezTo>
                  <a:pt x="88" y="85"/>
                  <a:pt x="88" y="85"/>
                  <a:pt x="90" y="83"/>
                </a:cubicBezTo>
                <a:cubicBezTo>
                  <a:pt x="92" y="82"/>
                  <a:pt x="93" y="81"/>
                  <a:pt x="94" y="80"/>
                </a:cubicBezTo>
                <a:cubicBezTo>
                  <a:pt x="95" y="79"/>
                  <a:pt x="96" y="78"/>
                  <a:pt x="97" y="77"/>
                </a:cubicBezTo>
                <a:cubicBezTo>
                  <a:pt x="98" y="76"/>
                  <a:pt x="98" y="76"/>
                  <a:pt x="101" y="76"/>
                </a:cubicBezTo>
                <a:cubicBezTo>
                  <a:pt x="103" y="76"/>
                  <a:pt x="104" y="77"/>
                  <a:pt x="106" y="78"/>
                </a:cubicBezTo>
                <a:cubicBezTo>
                  <a:pt x="106" y="72"/>
                  <a:pt x="115" y="75"/>
                  <a:pt x="119" y="75"/>
                </a:cubicBezTo>
                <a:cubicBezTo>
                  <a:pt x="121" y="75"/>
                  <a:pt x="123" y="75"/>
                  <a:pt x="126" y="76"/>
                </a:cubicBezTo>
                <a:cubicBezTo>
                  <a:pt x="129" y="76"/>
                  <a:pt x="130" y="78"/>
                  <a:pt x="133" y="78"/>
                </a:cubicBezTo>
                <a:cubicBezTo>
                  <a:pt x="134" y="74"/>
                  <a:pt x="135" y="69"/>
                  <a:pt x="132" y="65"/>
                </a:cubicBezTo>
                <a:cubicBezTo>
                  <a:pt x="134" y="65"/>
                  <a:pt x="136" y="64"/>
                  <a:pt x="138" y="64"/>
                </a:cubicBezTo>
                <a:cubicBezTo>
                  <a:pt x="141" y="63"/>
                  <a:pt x="141" y="63"/>
                  <a:pt x="141" y="60"/>
                </a:cubicBezTo>
                <a:cubicBezTo>
                  <a:pt x="141" y="58"/>
                  <a:pt x="142" y="56"/>
                  <a:pt x="143" y="54"/>
                </a:cubicBezTo>
                <a:cubicBezTo>
                  <a:pt x="144" y="51"/>
                  <a:pt x="145" y="52"/>
                  <a:pt x="148" y="53"/>
                </a:cubicBezTo>
                <a:cubicBezTo>
                  <a:pt x="151" y="53"/>
                  <a:pt x="150" y="54"/>
                  <a:pt x="153" y="53"/>
                </a:cubicBezTo>
                <a:cubicBezTo>
                  <a:pt x="155" y="52"/>
                  <a:pt x="153" y="50"/>
                  <a:pt x="154" y="48"/>
                </a:cubicBezTo>
                <a:cubicBezTo>
                  <a:pt x="155" y="44"/>
                  <a:pt x="157" y="47"/>
                  <a:pt x="158" y="45"/>
                </a:cubicBezTo>
                <a:cubicBezTo>
                  <a:pt x="158" y="44"/>
                  <a:pt x="161" y="41"/>
                  <a:pt x="160" y="40"/>
                </a:cubicBezTo>
                <a:cubicBezTo>
                  <a:pt x="159" y="39"/>
                  <a:pt x="158" y="36"/>
                  <a:pt x="157" y="38"/>
                </a:cubicBezTo>
                <a:cubicBezTo>
                  <a:pt x="156" y="40"/>
                  <a:pt x="153" y="37"/>
                  <a:pt x="152" y="36"/>
                </a:cubicBezTo>
                <a:cubicBezTo>
                  <a:pt x="151" y="35"/>
                  <a:pt x="150" y="35"/>
                  <a:pt x="149" y="34"/>
                </a:cubicBezTo>
                <a:cubicBezTo>
                  <a:pt x="148" y="32"/>
                  <a:pt x="149" y="30"/>
                  <a:pt x="146" y="29"/>
                </a:cubicBezTo>
                <a:cubicBezTo>
                  <a:pt x="143" y="29"/>
                  <a:pt x="141" y="33"/>
                  <a:pt x="138" y="31"/>
                </a:cubicBezTo>
                <a:cubicBezTo>
                  <a:pt x="137" y="30"/>
                  <a:pt x="137" y="27"/>
                  <a:pt x="135" y="27"/>
                </a:cubicBezTo>
                <a:cubicBezTo>
                  <a:pt x="134" y="28"/>
                  <a:pt x="133" y="30"/>
                  <a:pt x="133" y="30"/>
                </a:cubicBezTo>
                <a:cubicBezTo>
                  <a:pt x="130" y="25"/>
                  <a:pt x="127" y="20"/>
                  <a:pt x="124" y="15"/>
                </a:cubicBezTo>
                <a:cubicBezTo>
                  <a:pt x="123" y="13"/>
                  <a:pt x="121" y="12"/>
                  <a:pt x="119" y="11"/>
                </a:cubicBezTo>
                <a:cubicBezTo>
                  <a:pt x="118" y="9"/>
                  <a:pt x="119" y="8"/>
                  <a:pt x="119" y="7"/>
                </a:cubicBezTo>
                <a:cubicBezTo>
                  <a:pt x="117" y="9"/>
                  <a:pt x="111" y="10"/>
                  <a:pt x="111" y="13"/>
                </a:cubicBezTo>
                <a:cubicBezTo>
                  <a:pt x="109" y="12"/>
                  <a:pt x="108" y="12"/>
                  <a:pt x="106" y="13"/>
                </a:cubicBezTo>
                <a:cubicBezTo>
                  <a:pt x="106" y="12"/>
                  <a:pt x="107" y="11"/>
                  <a:pt x="107" y="10"/>
                </a:cubicBezTo>
                <a:cubicBezTo>
                  <a:pt x="106" y="11"/>
                  <a:pt x="104" y="10"/>
                  <a:pt x="103" y="9"/>
                </a:cubicBezTo>
                <a:cubicBezTo>
                  <a:pt x="103" y="10"/>
                  <a:pt x="103" y="10"/>
                  <a:pt x="103" y="10"/>
                </a:cubicBezTo>
                <a:cubicBezTo>
                  <a:pt x="103" y="10"/>
                  <a:pt x="103" y="10"/>
                  <a:pt x="102" y="10"/>
                </a:cubicBezTo>
                <a:cubicBezTo>
                  <a:pt x="102" y="9"/>
                  <a:pt x="102" y="8"/>
                  <a:pt x="101" y="7"/>
                </a:cubicBezTo>
                <a:cubicBezTo>
                  <a:pt x="101" y="10"/>
                  <a:pt x="98" y="9"/>
                  <a:pt x="97" y="8"/>
                </a:cubicBezTo>
                <a:cubicBezTo>
                  <a:pt x="98" y="9"/>
                  <a:pt x="97" y="3"/>
                  <a:pt x="97" y="3"/>
                </a:cubicBezTo>
                <a:cubicBezTo>
                  <a:pt x="96" y="0"/>
                  <a:pt x="94" y="2"/>
                  <a:pt x="92" y="1"/>
                </a:cubicBezTo>
                <a:cubicBezTo>
                  <a:pt x="90" y="0"/>
                  <a:pt x="89" y="1"/>
                  <a:pt x="87" y="2"/>
                </a:cubicBezTo>
                <a:cubicBezTo>
                  <a:pt x="86" y="2"/>
                  <a:pt x="86" y="3"/>
                  <a:pt x="86" y="3"/>
                </a:cubicBezTo>
                <a:cubicBezTo>
                  <a:pt x="84" y="4"/>
                  <a:pt x="82" y="4"/>
                  <a:pt x="81" y="5"/>
                </a:cubicBezTo>
                <a:cubicBezTo>
                  <a:pt x="79" y="5"/>
                  <a:pt x="75" y="5"/>
                  <a:pt x="74" y="7"/>
                </a:cubicBezTo>
                <a:cubicBezTo>
                  <a:pt x="74" y="7"/>
                  <a:pt x="70" y="9"/>
                  <a:pt x="70" y="9"/>
                </a:cubicBezTo>
                <a:cubicBezTo>
                  <a:pt x="68" y="9"/>
                  <a:pt x="68" y="8"/>
                  <a:pt x="67" y="9"/>
                </a:cubicBezTo>
                <a:cubicBezTo>
                  <a:pt x="66" y="10"/>
                  <a:pt x="65" y="10"/>
                  <a:pt x="64" y="11"/>
                </a:cubicBezTo>
                <a:cubicBezTo>
                  <a:pt x="62" y="10"/>
                  <a:pt x="59" y="10"/>
                  <a:pt x="58" y="10"/>
                </a:cubicBezTo>
                <a:cubicBezTo>
                  <a:pt x="58" y="11"/>
                  <a:pt x="58" y="11"/>
                  <a:pt x="58" y="13"/>
                </a:cubicBezTo>
                <a:cubicBezTo>
                  <a:pt x="59" y="12"/>
                  <a:pt x="59" y="13"/>
                  <a:pt x="60" y="13"/>
                </a:cubicBezTo>
                <a:cubicBezTo>
                  <a:pt x="56" y="15"/>
                  <a:pt x="61" y="14"/>
                  <a:pt x="62" y="16"/>
                </a:cubicBezTo>
                <a:cubicBezTo>
                  <a:pt x="60" y="17"/>
                  <a:pt x="58" y="16"/>
                  <a:pt x="56" y="18"/>
                </a:cubicBezTo>
                <a:cubicBezTo>
                  <a:pt x="56" y="18"/>
                  <a:pt x="58" y="20"/>
                  <a:pt x="57" y="21"/>
                </a:cubicBezTo>
                <a:cubicBezTo>
                  <a:pt x="57" y="22"/>
                  <a:pt x="54" y="23"/>
                  <a:pt x="54" y="23"/>
                </a:cubicBezTo>
                <a:cubicBezTo>
                  <a:pt x="55" y="25"/>
                  <a:pt x="58" y="27"/>
                  <a:pt x="60" y="27"/>
                </a:cubicBezTo>
                <a:cubicBezTo>
                  <a:pt x="60" y="29"/>
                  <a:pt x="58" y="33"/>
                  <a:pt x="55" y="31"/>
                </a:cubicBezTo>
                <a:cubicBezTo>
                  <a:pt x="53" y="30"/>
                  <a:pt x="52" y="33"/>
                  <a:pt x="51" y="31"/>
                </a:cubicBezTo>
                <a:cubicBezTo>
                  <a:pt x="48" y="32"/>
                  <a:pt x="49" y="29"/>
                  <a:pt x="47" y="28"/>
                </a:cubicBezTo>
                <a:cubicBezTo>
                  <a:pt x="45" y="28"/>
                  <a:pt x="45" y="30"/>
                  <a:pt x="44" y="30"/>
                </a:cubicBezTo>
                <a:cubicBezTo>
                  <a:pt x="44" y="30"/>
                  <a:pt x="41" y="27"/>
                  <a:pt x="41" y="29"/>
                </a:cubicBezTo>
                <a:cubicBezTo>
                  <a:pt x="41" y="30"/>
                  <a:pt x="37" y="32"/>
                  <a:pt x="35" y="31"/>
                </a:cubicBezTo>
                <a:cubicBezTo>
                  <a:pt x="34" y="30"/>
                  <a:pt x="32" y="27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2" y="29"/>
                  <a:pt x="29" y="26"/>
                  <a:pt x="26" y="26"/>
                </a:cubicBezTo>
                <a:cubicBezTo>
                  <a:pt x="24" y="26"/>
                  <a:pt x="23" y="22"/>
                  <a:pt x="21" y="26"/>
                </a:cubicBezTo>
                <a:cubicBezTo>
                  <a:pt x="19" y="25"/>
                  <a:pt x="18" y="24"/>
                  <a:pt x="16" y="27"/>
                </a:cubicBezTo>
                <a:cubicBezTo>
                  <a:pt x="15" y="28"/>
                  <a:pt x="12" y="28"/>
                  <a:pt x="12" y="29"/>
                </a:cubicBezTo>
                <a:cubicBezTo>
                  <a:pt x="12" y="31"/>
                  <a:pt x="10" y="31"/>
                  <a:pt x="9" y="31"/>
                </a:cubicBezTo>
                <a:cubicBezTo>
                  <a:pt x="9" y="34"/>
                  <a:pt x="11" y="35"/>
                  <a:pt x="9" y="36"/>
                </a:cubicBezTo>
                <a:cubicBezTo>
                  <a:pt x="8" y="37"/>
                  <a:pt x="5" y="33"/>
                  <a:pt x="5" y="32"/>
                </a:cubicBezTo>
                <a:cubicBezTo>
                  <a:pt x="5" y="34"/>
                  <a:pt x="3" y="35"/>
                  <a:pt x="3" y="36"/>
                </a:cubicBezTo>
                <a:cubicBezTo>
                  <a:pt x="2" y="38"/>
                  <a:pt x="3" y="41"/>
                  <a:pt x="2" y="41"/>
                </a:cubicBezTo>
                <a:cubicBezTo>
                  <a:pt x="1" y="42"/>
                  <a:pt x="0" y="44"/>
                  <a:pt x="2" y="45"/>
                </a:cubicBezTo>
                <a:cubicBezTo>
                  <a:pt x="3" y="46"/>
                  <a:pt x="3" y="48"/>
                  <a:pt x="4" y="49"/>
                </a:cubicBezTo>
                <a:cubicBezTo>
                  <a:pt x="7" y="45"/>
                  <a:pt x="10" y="53"/>
                  <a:pt x="10" y="54"/>
                </a:cubicBezTo>
                <a:cubicBezTo>
                  <a:pt x="7" y="54"/>
                  <a:pt x="8" y="56"/>
                  <a:pt x="11" y="55"/>
                </a:cubicBezTo>
                <a:cubicBezTo>
                  <a:pt x="14" y="54"/>
                  <a:pt x="17" y="52"/>
                  <a:pt x="20" y="52"/>
                </a:cubicBezTo>
                <a:cubicBezTo>
                  <a:pt x="22" y="53"/>
                  <a:pt x="25" y="51"/>
                  <a:pt x="27" y="54"/>
                </a:cubicBezTo>
                <a:cubicBezTo>
                  <a:pt x="28" y="57"/>
                  <a:pt x="32" y="60"/>
                  <a:pt x="33" y="63"/>
                </a:cubicBezTo>
                <a:cubicBezTo>
                  <a:pt x="33" y="62"/>
                  <a:pt x="33" y="64"/>
                  <a:pt x="32" y="64"/>
                </a:cubicBezTo>
                <a:cubicBezTo>
                  <a:pt x="30" y="64"/>
                  <a:pt x="14" y="61"/>
                  <a:pt x="20" y="67"/>
                </a:cubicBezTo>
                <a:cubicBezTo>
                  <a:pt x="18" y="67"/>
                  <a:pt x="16" y="67"/>
                  <a:pt x="15" y="67"/>
                </a:cubicBezTo>
                <a:cubicBezTo>
                  <a:pt x="16" y="68"/>
                  <a:pt x="17" y="69"/>
                  <a:pt x="18" y="70"/>
                </a:cubicBezTo>
                <a:cubicBezTo>
                  <a:pt x="19" y="71"/>
                  <a:pt x="18" y="73"/>
                  <a:pt x="19" y="74"/>
                </a:cubicBezTo>
                <a:cubicBezTo>
                  <a:pt x="23" y="79"/>
                  <a:pt x="25" y="74"/>
                  <a:pt x="24" y="8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5" name="Freeform 707"/>
          <p:cNvSpPr>
            <a:spLocks noEditPoints="1"/>
          </p:cNvSpPr>
          <p:nvPr/>
        </p:nvSpPr>
        <p:spPr bwMode="auto">
          <a:xfrm>
            <a:off x="6651866" y="3286972"/>
            <a:ext cx="907623" cy="461775"/>
          </a:xfrm>
          <a:custGeom>
            <a:avLst/>
            <a:gdLst>
              <a:gd name="T0" fmla="*/ 79 w 162"/>
              <a:gd name="T1" fmla="*/ 83 h 87"/>
              <a:gd name="T2" fmla="*/ 71 w 162"/>
              <a:gd name="T3" fmla="*/ 73 h 87"/>
              <a:gd name="T4" fmla="*/ 43 w 162"/>
              <a:gd name="T5" fmla="*/ 65 h 87"/>
              <a:gd name="T6" fmla="*/ 32 w 162"/>
              <a:gd name="T7" fmla="*/ 81 h 87"/>
              <a:gd name="T8" fmla="*/ 19 w 162"/>
              <a:gd name="T9" fmla="*/ 76 h 87"/>
              <a:gd name="T10" fmla="*/ 18 w 162"/>
              <a:gd name="T11" fmla="*/ 65 h 87"/>
              <a:gd name="T12" fmla="*/ 19 w 162"/>
              <a:gd name="T13" fmla="*/ 54 h 87"/>
              <a:gd name="T14" fmla="*/ 5 w 162"/>
              <a:gd name="T15" fmla="*/ 50 h 87"/>
              <a:gd name="T16" fmla="*/ 1 w 162"/>
              <a:gd name="T17" fmla="*/ 40 h 87"/>
              <a:gd name="T18" fmla="*/ 8 w 162"/>
              <a:gd name="T19" fmla="*/ 36 h 87"/>
              <a:gd name="T20" fmla="*/ 15 w 162"/>
              <a:gd name="T21" fmla="*/ 27 h 87"/>
              <a:gd name="T22" fmla="*/ 33 w 162"/>
              <a:gd name="T23" fmla="*/ 29 h 87"/>
              <a:gd name="T24" fmla="*/ 44 w 162"/>
              <a:gd name="T25" fmla="*/ 30 h 87"/>
              <a:gd name="T26" fmla="*/ 52 w 162"/>
              <a:gd name="T27" fmla="*/ 32 h 87"/>
              <a:gd name="T28" fmla="*/ 55 w 162"/>
              <a:gd name="T29" fmla="*/ 22 h 87"/>
              <a:gd name="T30" fmla="*/ 57 w 162"/>
              <a:gd name="T31" fmla="*/ 15 h 87"/>
              <a:gd name="T32" fmla="*/ 64 w 162"/>
              <a:gd name="T33" fmla="*/ 10 h 87"/>
              <a:gd name="T34" fmla="*/ 81 w 162"/>
              <a:gd name="T35" fmla="*/ 5 h 87"/>
              <a:gd name="T36" fmla="*/ 98 w 162"/>
              <a:gd name="T37" fmla="*/ 9 h 87"/>
              <a:gd name="T38" fmla="*/ 107 w 162"/>
              <a:gd name="T39" fmla="*/ 10 h 87"/>
              <a:gd name="T40" fmla="*/ 119 w 162"/>
              <a:gd name="T41" fmla="*/ 7 h 87"/>
              <a:gd name="T42" fmla="*/ 133 w 162"/>
              <a:gd name="T43" fmla="*/ 30 h 87"/>
              <a:gd name="T44" fmla="*/ 149 w 162"/>
              <a:gd name="T45" fmla="*/ 33 h 87"/>
              <a:gd name="T46" fmla="*/ 161 w 162"/>
              <a:gd name="T47" fmla="*/ 40 h 87"/>
              <a:gd name="T48" fmla="*/ 150 w 162"/>
              <a:gd name="T49" fmla="*/ 55 h 87"/>
              <a:gd name="T50" fmla="*/ 142 w 162"/>
              <a:gd name="T51" fmla="*/ 61 h 87"/>
              <a:gd name="T52" fmla="*/ 126 w 162"/>
              <a:gd name="T53" fmla="*/ 78 h 87"/>
              <a:gd name="T54" fmla="*/ 106 w 162"/>
              <a:gd name="T55" fmla="*/ 80 h 87"/>
              <a:gd name="T56" fmla="*/ 95 w 162"/>
              <a:gd name="T57" fmla="*/ 82 h 87"/>
              <a:gd name="T58" fmla="*/ 88 w 162"/>
              <a:gd name="T59" fmla="*/ 85 h 87"/>
              <a:gd name="T60" fmla="*/ 97 w 162"/>
              <a:gd name="T61" fmla="*/ 77 h 87"/>
              <a:gd name="T62" fmla="*/ 119 w 162"/>
              <a:gd name="T63" fmla="*/ 75 h 87"/>
              <a:gd name="T64" fmla="*/ 138 w 162"/>
              <a:gd name="T65" fmla="*/ 64 h 87"/>
              <a:gd name="T66" fmla="*/ 147 w 162"/>
              <a:gd name="T67" fmla="*/ 52 h 87"/>
              <a:gd name="T68" fmla="*/ 156 w 162"/>
              <a:gd name="T69" fmla="*/ 46 h 87"/>
              <a:gd name="T70" fmla="*/ 156 w 162"/>
              <a:gd name="T71" fmla="*/ 40 h 87"/>
              <a:gd name="T72" fmla="*/ 140 w 162"/>
              <a:gd name="T73" fmla="*/ 33 h 87"/>
              <a:gd name="T74" fmla="*/ 132 w 162"/>
              <a:gd name="T75" fmla="*/ 32 h 87"/>
              <a:gd name="T76" fmla="*/ 111 w 162"/>
              <a:gd name="T77" fmla="*/ 16 h 87"/>
              <a:gd name="T78" fmla="*/ 105 w 162"/>
              <a:gd name="T79" fmla="*/ 12 h 87"/>
              <a:gd name="T80" fmla="*/ 97 w 162"/>
              <a:gd name="T81" fmla="*/ 9 h 87"/>
              <a:gd name="T82" fmla="*/ 92 w 162"/>
              <a:gd name="T83" fmla="*/ 3 h 87"/>
              <a:gd name="T84" fmla="*/ 70 w 162"/>
              <a:gd name="T85" fmla="*/ 11 h 87"/>
              <a:gd name="T86" fmla="*/ 61 w 162"/>
              <a:gd name="T87" fmla="*/ 12 h 87"/>
              <a:gd name="T88" fmla="*/ 60 w 162"/>
              <a:gd name="T89" fmla="*/ 15 h 87"/>
              <a:gd name="T90" fmla="*/ 58 w 162"/>
              <a:gd name="T91" fmla="*/ 23 h 87"/>
              <a:gd name="T92" fmla="*/ 55 w 162"/>
              <a:gd name="T93" fmla="*/ 33 h 87"/>
              <a:gd name="T94" fmla="*/ 44 w 162"/>
              <a:gd name="T95" fmla="*/ 32 h 87"/>
              <a:gd name="T96" fmla="*/ 34 w 162"/>
              <a:gd name="T97" fmla="*/ 33 h 87"/>
              <a:gd name="T98" fmla="*/ 23 w 162"/>
              <a:gd name="T99" fmla="*/ 26 h 87"/>
              <a:gd name="T100" fmla="*/ 13 w 162"/>
              <a:gd name="T101" fmla="*/ 31 h 87"/>
              <a:gd name="T102" fmla="*/ 3 w 162"/>
              <a:gd name="T103" fmla="*/ 38 h 87"/>
              <a:gd name="T104" fmla="*/ 6 w 162"/>
              <a:gd name="T105" fmla="*/ 48 h 87"/>
              <a:gd name="T106" fmla="*/ 30 w 162"/>
              <a:gd name="T107" fmla="*/ 58 h 87"/>
              <a:gd name="T108" fmla="*/ 24 w 162"/>
              <a:gd name="T109" fmla="*/ 65 h 87"/>
              <a:gd name="T110" fmla="*/ 20 w 162"/>
              <a:gd name="T111" fmla="*/ 75 h 87"/>
              <a:gd name="T112" fmla="*/ 37 w 162"/>
              <a:gd name="T113" fmla="*/ 79 h 87"/>
              <a:gd name="T114" fmla="*/ 61 w 162"/>
              <a:gd name="T115" fmla="*/ 71 h 87"/>
              <a:gd name="T116" fmla="*/ 79 w 162"/>
              <a:gd name="T117" fmla="*/ 77 h 87"/>
              <a:gd name="T118" fmla="*/ 81 w 162"/>
              <a:gd name="T119" fmla="*/ 8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2" h="87">
                <a:moveTo>
                  <a:pt x="88" y="87"/>
                </a:moveTo>
                <a:cubicBezTo>
                  <a:pt x="87" y="87"/>
                  <a:pt x="86" y="87"/>
                  <a:pt x="85" y="86"/>
                </a:cubicBezTo>
                <a:cubicBezTo>
                  <a:pt x="85" y="86"/>
                  <a:pt x="84" y="86"/>
                  <a:pt x="83" y="86"/>
                </a:cubicBezTo>
                <a:cubicBezTo>
                  <a:pt x="83" y="86"/>
                  <a:pt x="82" y="86"/>
                  <a:pt x="82" y="86"/>
                </a:cubicBezTo>
                <a:cubicBezTo>
                  <a:pt x="80" y="86"/>
                  <a:pt x="80" y="85"/>
                  <a:pt x="80" y="85"/>
                </a:cubicBezTo>
                <a:cubicBezTo>
                  <a:pt x="80" y="85"/>
                  <a:pt x="80" y="85"/>
                  <a:pt x="79" y="84"/>
                </a:cubicBezTo>
                <a:cubicBezTo>
                  <a:pt x="79" y="84"/>
                  <a:pt x="79" y="83"/>
                  <a:pt x="79" y="83"/>
                </a:cubicBezTo>
                <a:cubicBezTo>
                  <a:pt x="79" y="83"/>
                  <a:pt x="79" y="83"/>
                  <a:pt x="79" y="83"/>
                </a:cubicBezTo>
                <a:cubicBezTo>
                  <a:pt x="79" y="83"/>
                  <a:pt x="79" y="83"/>
                  <a:pt x="79" y="83"/>
                </a:cubicBezTo>
                <a:cubicBezTo>
                  <a:pt x="78" y="83"/>
                  <a:pt x="77" y="83"/>
                  <a:pt x="77" y="82"/>
                </a:cubicBezTo>
                <a:cubicBezTo>
                  <a:pt x="76" y="81"/>
                  <a:pt x="77" y="79"/>
                  <a:pt x="77" y="78"/>
                </a:cubicBezTo>
                <a:cubicBezTo>
                  <a:pt x="77" y="78"/>
                  <a:pt x="77" y="77"/>
                  <a:pt x="77" y="77"/>
                </a:cubicBezTo>
                <a:cubicBezTo>
                  <a:pt x="76" y="77"/>
                  <a:pt x="75" y="76"/>
                  <a:pt x="75" y="75"/>
                </a:cubicBezTo>
                <a:cubicBezTo>
                  <a:pt x="74" y="74"/>
                  <a:pt x="73" y="73"/>
                  <a:pt x="71" y="73"/>
                </a:cubicBezTo>
                <a:cubicBezTo>
                  <a:pt x="70" y="73"/>
                  <a:pt x="70" y="73"/>
                  <a:pt x="69" y="74"/>
                </a:cubicBezTo>
                <a:cubicBezTo>
                  <a:pt x="67" y="74"/>
                  <a:pt x="66" y="74"/>
                  <a:pt x="64" y="74"/>
                </a:cubicBezTo>
                <a:cubicBezTo>
                  <a:pt x="62" y="74"/>
                  <a:pt x="61" y="74"/>
                  <a:pt x="60" y="73"/>
                </a:cubicBezTo>
                <a:cubicBezTo>
                  <a:pt x="58" y="71"/>
                  <a:pt x="58" y="71"/>
                  <a:pt x="58" y="71"/>
                </a:cubicBezTo>
                <a:cubicBezTo>
                  <a:pt x="56" y="69"/>
                  <a:pt x="54" y="66"/>
                  <a:pt x="51" y="65"/>
                </a:cubicBezTo>
                <a:cubicBezTo>
                  <a:pt x="48" y="63"/>
                  <a:pt x="47" y="63"/>
                  <a:pt x="44" y="64"/>
                </a:cubicBezTo>
                <a:cubicBezTo>
                  <a:pt x="44" y="64"/>
                  <a:pt x="43" y="64"/>
                  <a:pt x="43" y="65"/>
                </a:cubicBezTo>
                <a:cubicBezTo>
                  <a:pt x="39" y="66"/>
                  <a:pt x="39" y="66"/>
                  <a:pt x="39" y="69"/>
                </a:cubicBezTo>
                <a:cubicBezTo>
                  <a:pt x="39" y="70"/>
                  <a:pt x="39" y="70"/>
                  <a:pt x="39" y="71"/>
                </a:cubicBezTo>
                <a:cubicBezTo>
                  <a:pt x="39" y="74"/>
                  <a:pt x="39" y="77"/>
                  <a:pt x="39" y="79"/>
                </a:cubicBezTo>
                <a:cubicBezTo>
                  <a:pt x="39" y="84"/>
                  <a:pt x="39" y="84"/>
                  <a:pt x="39" y="84"/>
                </a:cubicBezTo>
                <a:cubicBezTo>
                  <a:pt x="39" y="85"/>
                  <a:pt x="39" y="86"/>
                  <a:pt x="39" y="86"/>
                </a:cubicBezTo>
                <a:cubicBezTo>
                  <a:pt x="38" y="86"/>
                  <a:pt x="38" y="86"/>
                  <a:pt x="38" y="86"/>
                </a:cubicBezTo>
                <a:cubicBezTo>
                  <a:pt x="36" y="86"/>
                  <a:pt x="33" y="83"/>
                  <a:pt x="32" y="81"/>
                </a:cubicBezTo>
                <a:cubicBezTo>
                  <a:pt x="30" y="80"/>
                  <a:pt x="27" y="81"/>
                  <a:pt x="24" y="83"/>
                </a:cubicBezTo>
                <a:cubicBezTo>
                  <a:pt x="22" y="85"/>
                  <a:pt x="22" y="85"/>
                  <a:pt x="22" y="85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0"/>
                  <a:pt x="23" y="79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2" y="78"/>
                  <a:pt x="20" y="78"/>
                  <a:pt x="19" y="76"/>
                </a:cubicBezTo>
                <a:cubicBezTo>
                  <a:pt x="18" y="75"/>
                  <a:pt x="18" y="74"/>
                  <a:pt x="18" y="73"/>
                </a:cubicBezTo>
                <a:cubicBezTo>
                  <a:pt x="18" y="73"/>
                  <a:pt x="18" y="72"/>
                  <a:pt x="17" y="72"/>
                </a:cubicBezTo>
                <a:cubicBezTo>
                  <a:pt x="17" y="71"/>
                  <a:pt x="16" y="70"/>
                  <a:pt x="15" y="70"/>
                </a:cubicBezTo>
                <a:cubicBezTo>
                  <a:pt x="15" y="69"/>
                  <a:pt x="14" y="69"/>
                  <a:pt x="14" y="69"/>
                </a:cubicBezTo>
                <a:cubicBezTo>
                  <a:pt x="12" y="67"/>
                  <a:pt x="12" y="67"/>
                  <a:pt x="12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18" y="66"/>
                  <a:pt x="18" y="66"/>
                  <a:pt x="18" y="65"/>
                </a:cubicBezTo>
                <a:cubicBezTo>
                  <a:pt x="19" y="64"/>
                  <a:pt x="20" y="63"/>
                  <a:pt x="24" y="63"/>
                </a:cubicBezTo>
                <a:cubicBezTo>
                  <a:pt x="26" y="63"/>
                  <a:pt x="30" y="63"/>
                  <a:pt x="32" y="64"/>
                </a:cubicBezTo>
                <a:cubicBezTo>
                  <a:pt x="32" y="64"/>
                  <a:pt x="32" y="64"/>
                  <a:pt x="32" y="64"/>
                </a:cubicBezTo>
                <a:cubicBezTo>
                  <a:pt x="31" y="62"/>
                  <a:pt x="30" y="61"/>
                  <a:pt x="29" y="59"/>
                </a:cubicBezTo>
                <a:cubicBezTo>
                  <a:pt x="28" y="58"/>
                  <a:pt x="27" y="57"/>
                  <a:pt x="26" y="56"/>
                </a:cubicBezTo>
                <a:cubicBezTo>
                  <a:pt x="25" y="54"/>
                  <a:pt x="24" y="54"/>
                  <a:pt x="23" y="55"/>
                </a:cubicBezTo>
                <a:cubicBezTo>
                  <a:pt x="21" y="55"/>
                  <a:pt x="20" y="55"/>
                  <a:pt x="19" y="54"/>
                </a:cubicBezTo>
                <a:cubicBezTo>
                  <a:pt x="18" y="54"/>
                  <a:pt x="17" y="55"/>
                  <a:pt x="15" y="55"/>
                </a:cubicBezTo>
                <a:cubicBezTo>
                  <a:pt x="14" y="56"/>
                  <a:pt x="13" y="57"/>
                  <a:pt x="11" y="57"/>
                </a:cubicBezTo>
                <a:cubicBezTo>
                  <a:pt x="11" y="57"/>
                  <a:pt x="10" y="57"/>
                  <a:pt x="10" y="57"/>
                </a:cubicBezTo>
                <a:cubicBezTo>
                  <a:pt x="7" y="57"/>
                  <a:pt x="7" y="56"/>
                  <a:pt x="7" y="56"/>
                </a:cubicBezTo>
                <a:cubicBezTo>
                  <a:pt x="7" y="55"/>
                  <a:pt x="7" y="55"/>
                  <a:pt x="9" y="54"/>
                </a:cubicBezTo>
                <a:cubicBezTo>
                  <a:pt x="7" y="51"/>
                  <a:pt x="6" y="50"/>
                  <a:pt x="6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4" y="51"/>
                  <a:pt x="4" y="51"/>
                  <a:pt x="4" y="51"/>
                </a:cubicBezTo>
                <a:cubicBezTo>
                  <a:pt x="4" y="50"/>
                  <a:pt x="4" y="50"/>
                  <a:pt x="4" y="50"/>
                </a:cubicBezTo>
                <a:cubicBezTo>
                  <a:pt x="3" y="50"/>
                  <a:pt x="3" y="49"/>
                  <a:pt x="2" y="48"/>
                </a:cubicBezTo>
                <a:cubicBezTo>
                  <a:pt x="2" y="48"/>
                  <a:pt x="2" y="47"/>
                  <a:pt x="2" y="47"/>
                </a:cubicBezTo>
                <a:cubicBezTo>
                  <a:pt x="1" y="47"/>
                  <a:pt x="0" y="46"/>
                  <a:pt x="0" y="45"/>
                </a:cubicBezTo>
                <a:cubicBezTo>
                  <a:pt x="0" y="44"/>
                  <a:pt x="0" y="42"/>
                  <a:pt x="1" y="41"/>
                </a:cubicBezTo>
                <a:cubicBezTo>
                  <a:pt x="2" y="41"/>
                  <a:pt x="2" y="40"/>
                  <a:pt x="1" y="40"/>
                </a:cubicBezTo>
                <a:cubicBezTo>
                  <a:pt x="1" y="39"/>
                  <a:pt x="1" y="38"/>
                  <a:pt x="2" y="37"/>
                </a:cubicBezTo>
                <a:cubicBezTo>
                  <a:pt x="2" y="36"/>
                  <a:pt x="2" y="36"/>
                  <a:pt x="3" y="35"/>
                </a:cubicBezTo>
                <a:cubicBezTo>
                  <a:pt x="3" y="34"/>
                  <a:pt x="4" y="34"/>
                  <a:pt x="4" y="33"/>
                </a:cubicBezTo>
                <a:cubicBezTo>
                  <a:pt x="4" y="30"/>
                  <a:pt x="4" y="30"/>
                  <a:pt x="4" y="30"/>
                </a:cubicBezTo>
                <a:cubicBezTo>
                  <a:pt x="5" y="32"/>
                  <a:pt x="5" y="32"/>
                  <a:pt x="5" y="32"/>
                </a:cubicBezTo>
                <a:cubicBezTo>
                  <a:pt x="6" y="33"/>
                  <a:pt x="6" y="33"/>
                  <a:pt x="6" y="33"/>
                </a:cubicBezTo>
                <a:cubicBezTo>
                  <a:pt x="7" y="34"/>
                  <a:pt x="8" y="36"/>
                  <a:pt x="8" y="36"/>
                </a:cubicBezTo>
                <a:cubicBezTo>
                  <a:pt x="9" y="36"/>
                  <a:pt x="9" y="35"/>
                  <a:pt x="8" y="34"/>
                </a:cubicBezTo>
                <a:cubicBezTo>
                  <a:pt x="8" y="34"/>
                  <a:pt x="8" y="33"/>
                  <a:pt x="8" y="33"/>
                </a:cubicBezTo>
                <a:cubicBezTo>
                  <a:pt x="7" y="32"/>
                  <a:pt x="7" y="32"/>
                  <a:pt x="7" y="32"/>
                </a:cubicBezTo>
                <a:cubicBezTo>
                  <a:pt x="9" y="31"/>
                  <a:pt x="9" y="31"/>
                  <a:pt x="9" y="31"/>
                </a:cubicBezTo>
                <a:cubicBezTo>
                  <a:pt x="10" y="31"/>
                  <a:pt x="11" y="31"/>
                  <a:pt x="11" y="30"/>
                </a:cubicBezTo>
                <a:cubicBezTo>
                  <a:pt x="11" y="29"/>
                  <a:pt x="13" y="28"/>
                  <a:pt x="14" y="28"/>
                </a:cubicBezTo>
                <a:cubicBezTo>
                  <a:pt x="14" y="28"/>
                  <a:pt x="15" y="27"/>
                  <a:pt x="15" y="27"/>
                </a:cubicBezTo>
                <a:cubicBezTo>
                  <a:pt x="17" y="25"/>
                  <a:pt x="19" y="24"/>
                  <a:pt x="21" y="26"/>
                </a:cubicBezTo>
                <a:cubicBezTo>
                  <a:pt x="21" y="25"/>
                  <a:pt x="22" y="24"/>
                  <a:pt x="23" y="24"/>
                </a:cubicBezTo>
                <a:cubicBezTo>
                  <a:pt x="23" y="24"/>
                  <a:pt x="24" y="25"/>
                  <a:pt x="25" y="25"/>
                </a:cubicBezTo>
                <a:cubicBezTo>
                  <a:pt x="25" y="26"/>
                  <a:pt x="26" y="26"/>
                  <a:pt x="26" y="26"/>
                </a:cubicBezTo>
                <a:cubicBezTo>
                  <a:pt x="29" y="26"/>
                  <a:pt x="31" y="27"/>
                  <a:pt x="32" y="30"/>
                </a:cubicBezTo>
                <a:cubicBezTo>
                  <a:pt x="32" y="29"/>
                  <a:pt x="32" y="29"/>
                  <a:pt x="32" y="29"/>
                </a:cubicBezTo>
                <a:cubicBezTo>
                  <a:pt x="33" y="29"/>
                  <a:pt x="33" y="29"/>
                  <a:pt x="33" y="29"/>
                </a:cubicBezTo>
                <a:cubicBezTo>
                  <a:pt x="34" y="29"/>
                  <a:pt x="34" y="30"/>
                  <a:pt x="35" y="30"/>
                </a:cubicBezTo>
                <a:cubicBezTo>
                  <a:pt x="35" y="30"/>
                  <a:pt x="35" y="31"/>
                  <a:pt x="36" y="31"/>
                </a:cubicBezTo>
                <a:cubicBezTo>
                  <a:pt x="36" y="31"/>
                  <a:pt x="36" y="31"/>
                  <a:pt x="36" y="31"/>
                </a:cubicBezTo>
                <a:cubicBezTo>
                  <a:pt x="36" y="31"/>
                  <a:pt x="36" y="31"/>
                  <a:pt x="36" y="31"/>
                </a:cubicBezTo>
                <a:cubicBezTo>
                  <a:pt x="37" y="31"/>
                  <a:pt x="39" y="30"/>
                  <a:pt x="40" y="30"/>
                </a:cubicBezTo>
                <a:cubicBezTo>
                  <a:pt x="40" y="29"/>
                  <a:pt x="41" y="29"/>
                  <a:pt x="41" y="29"/>
                </a:cubicBezTo>
                <a:cubicBezTo>
                  <a:pt x="42" y="29"/>
                  <a:pt x="43" y="29"/>
                  <a:pt x="44" y="30"/>
                </a:cubicBezTo>
                <a:cubicBezTo>
                  <a:pt x="44" y="30"/>
                  <a:pt x="44" y="30"/>
                  <a:pt x="44" y="29"/>
                </a:cubicBezTo>
                <a:cubicBezTo>
                  <a:pt x="45" y="29"/>
                  <a:pt x="46" y="28"/>
                  <a:pt x="47" y="29"/>
                </a:cubicBezTo>
                <a:cubicBezTo>
                  <a:pt x="48" y="29"/>
                  <a:pt x="49" y="30"/>
                  <a:pt x="49" y="31"/>
                </a:cubicBezTo>
                <a:cubicBezTo>
                  <a:pt x="50" y="32"/>
                  <a:pt x="50" y="32"/>
                  <a:pt x="51" y="31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3" y="31"/>
                  <a:pt x="54" y="31"/>
                  <a:pt x="55" y="31"/>
                </a:cubicBezTo>
                <a:cubicBezTo>
                  <a:pt x="55" y="31"/>
                  <a:pt x="55" y="31"/>
                  <a:pt x="56" y="31"/>
                </a:cubicBezTo>
                <a:cubicBezTo>
                  <a:pt x="57" y="32"/>
                  <a:pt x="59" y="30"/>
                  <a:pt x="59" y="29"/>
                </a:cubicBezTo>
                <a:cubicBezTo>
                  <a:pt x="57" y="28"/>
                  <a:pt x="55" y="27"/>
                  <a:pt x="53" y="25"/>
                </a:cubicBezTo>
                <a:cubicBezTo>
                  <a:pt x="53" y="25"/>
                  <a:pt x="53" y="25"/>
                  <a:pt x="53" y="25"/>
                </a:cubicBezTo>
                <a:cubicBezTo>
                  <a:pt x="53" y="24"/>
                  <a:pt x="53" y="24"/>
                  <a:pt x="53" y="24"/>
                </a:cubicBezTo>
                <a:cubicBezTo>
                  <a:pt x="53" y="23"/>
                  <a:pt x="54" y="23"/>
                  <a:pt x="55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7" y="21"/>
                  <a:pt x="56" y="21"/>
                  <a:pt x="56" y="20"/>
                </a:cubicBezTo>
                <a:cubicBezTo>
                  <a:pt x="56" y="20"/>
                  <a:pt x="55" y="19"/>
                  <a:pt x="56" y="19"/>
                </a:cubicBezTo>
                <a:cubicBezTo>
                  <a:pt x="57" y="17"/>
                  <a:pt x="58" y="17"/>
                  <a:pt x="59" y="17"/>
                </a:cubicBezTo>
                <a:cubicBezTo>
                  <a:pt x="58" y="16"/>
                  <a:pt x="58" y="16"/>
                  <a:pt x="58" y="15"/>
                </a:cubicBezTo>
                <a:cubicBezTo>
                  <a:pt x="58" y="15"/>
                  <a:pt x="58" y="15"/>
                  <a:pt x="58" y="15"/>
                </a:cubicBezTo>
                <a:cubicBezTo>
                  <a:pt x="57" y="15"/>
                  <a:pt x="57" y="15"/>
                  <a:pt x="57" y="15"/>
                </a:cubicBezTo>
                <a:cubicBezTo>
                  <a:pt x="57" y="14"/>
                  <a:pt x="57" y="14"/>
                  <a:pt x="57" y="14"/>
                </a:cubicBezTo>
                <a:cubicBezTo>
                  <a:pt x="57" y="13"/>
                  <a:pt x="57" y="12"/>
                  <a:pt x="57" y="12"/>
                </a:cubicBezTo>
                <a:cubicBezTo>
                  <a:pt x="57" y="12"/>
                  <a:pt x="57" y="12"/>
                  <a:pt x="57" y="11"/>
                </a:cubicBezTo>
                <a:cubicBezTo>
                  <a:pt x="57" y="10"/>
                  <a:pt x="57" y="10"/>
                  <a:pt x="57" y="10"/>
                </a:cubicBezTo>
                <a:cubicBezTo>
                  <a:pt x="57" y="10"/>
                  <a:pt x="57" y="10"/>
                  <a:pt x="57" y="10"/>
                </a:cubicBezTo>
                <a:cubicBezTo>
                  <a:pt x="58" y="10"/>
                  <a:pt x="59" y="10"/>
                  <a:pt x="61" y="10"/>
                </a:cubicBezTo>
                <a:cubicBezTo>
                  <a:pt x="62" y="10"/>
                  <a:pt x="63" y="10"/>
                  <a:pt x="64" y="10"/>
                </a:cubicBezTo>
                <a:cubicBezTo>
                  <a:pt x="64" y="10"/>
                  <a:pt x="65" y="10"/>
                  <a:pt x="65" y="10"/>
                </a:cubicBezTo>
                <a:cubicBezTo>
                  <a:pt x="65" y="10"/>
                  <a:pt x="66" y="10"/>
                  <a:pt x="66" y="9"/>
                </a:cubicBezTo>
                <a:cubicBezTo>
                  <a:pt x="67" y="8"/>
                  <a:pt x="68" y="9"/>
                  <a:pt x="69" y="9"/>
                </a:cubicBezTo>
                <a:cubicBezTo>
                  <a:pt x="69" y="9"/>
                  <a:pt x="69" y="9"/>
                  <a:pt x="69" y="9"/>
                </a:cubicBezTo>
                <a:cubicBezTo>
                  <a:pt x="70" y="9"/>
                  <a:pt x="73" y="8"/>
                  <a:pt x="73" y="7"/>
                </a:cubicBezTo>
                <a:cubicBezTo>
                  <a:pt x="74" y="6"/>
                  <a:pt x="76" y="5"/>
                  <a:pt x="79" y="5"/>
                </a:cubicBezTo>
                <a:cubicBezTo>
                  <a:pt x="80" y="5"/>
                  <a:pt x="80" y="5"/>
                  <a:pt x="81" y="5"/>
                </a:cubicBezTo>
                <a:cubicBezTo>
                  <a:pt x="85" y="4"/>
                  <a:pt x="85" y="4"/>
                  <a:pt x="85" y="4"/>
                </a:cubicBezTo>
                <a:cubicBezTo>
                  <a:pt x="85" y="3"/>
                  <a:pt x="85" y="2"/>
                  <a:pt x="87" y="2"/>
                </a:cubicBezTo>
                <a:cubicBezTo>
                  <a:pt x="87" y="2"/>
                  <a:pt x="88" y="1"/>
                  <a:pt x="88" y="1"/>
                </a:cubicBezTo>
                <a:cubicBezTo>
                  <a:pt x="89" y="1"/>
                  <a:pt x="91" y="0"/>
                  <a:pt x="93" y="1"/>
                </a:cubicBezTo>
                <a:cubicBezTo>
                  <a:pt x="93" y="1"/>
                  <a:pt x="94" y="1"/>
                  <a:pt x="94" y="1"/>
                </a:cubicBezTo>
                <a:cubicBezTo>
                  <a:pt x="96" y="1"/>
                  <a:pt x="97" y="2"/>
                  <a:pt x="98" y="3"/>
                </a:cubicBezTo>
                <a:cubicBezTo>
                  <a:pt x="98" y="6"/>
                  <a:pt x="98" y="8"/>
                  <a:pt x="98" y="9"/>
                </a:cubicBezTo>
                <a:cubicBezTo>
                  <a:pt x="99" y="9"/>
                  <a:pt x="99" y="9"/>
                  <a:pt x="99" y="9"/>
                </a:cubicBezTo>
                <a:cubicBezTo>
                  <a:pt x="100" y="9"/>
                  <a:pt x="100" y="8"/>
                  <a:pt x="100" y="8"/>
                </a:cubicBezTo>
                <a:cubicBezTo>
                  <a:pt x="100" y="6"/>
                  <a:pt x="100" y="6"/>
                  <a:pt x="100" y="6"/>
                </a:cubicBezTo>
                <a:cubicBezTo>
                  <a:pt x="102" y="8"/>
                  <a:pt x="102" y="8"/>
                  <a:pt x="102" y="8"/>
                </a:cubicBezTo>
                <a:cubicBezTo>
                  <a:pt x="103" y="8"/>
                  <a:pt x="103" y="9"/>
                  <a:pt x="103" y="9"/>
                </a:cubicBezTo>
                <a:cubicBezTo>
                  <a:pt x="103" y="9"/>
                  <a:pt x="103" y="9"/>
                  <a:pt x="103" y="9"/>
                </a:cubicBezTo>
                <a:cubicBezTo>
                  <a:pt x="105" y="10"/>
                  <a:pt x="106" y="10"/>
                  <a:pt x="107" y="10"/>
                </a:cubicBezTo>
                <a:cubicBezTo>
                  <a:pt x="109" y="8"/>
                  <a:pt x="109" y="8"/>
                  <a:pt x="109" y="8"/>
                </a:cubicBezTo>
                <a:cubicBezTo>
                  <a:pt x="108" y="11"/>
                  <a:pt x="108" y="11"/>
                  <a:pt x="108" y="11"/>
                </a:cubicBezTo>
                <a:cubicBezTo>
                  <a:pt x="108" y="11"/>
                  <a:pt x="108" y="12"/>
                  <a:pt x="108" y="12"/>
                </a:cubicBezTo>
                <a:cubicBezTo>
                  <a:pt x="108" y="12"/>
                  <a:pt x="108" y="12"/>
                  <a:pt x="108" y="13"/>
                </a:cubicBezTo>
                <a:cubicBezTo>
                  <a:pt x="108" y="12"/>
                  <a:pt x="109" y="12"/>
                  <a:pt x="110" y="13"/>
                </a:cubicBezTo>
                <a:cubicBezTo>
                  <a:pt x="111" y="11"/>
                  <a:pt x="114" y="10"/>
                  <a:pt x="116" y="9"/>
                </a:cubicBezTo>
                <a:cubicBezTo>
                  <a:pt x="117" y="8"/>
                  <a:pt x="118" y="8"/>
                  <a:pt x="119" y="7"/>
                </a:cubicBezTo>
                <a:cubicBezTo>
                  <a:pt x="121" y="6"/>
                  <a:pt x="121" y="6"/>
                  <a:pt x="121" y="6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9"/>
                  <a:pt x="120" y="9"/>
                  <a:pt x="120" y="9"/>
                </a:cubicBezTo>
                <a:cubicBezTo>
                  <a:pt x="120" y="10"/>
                  <a:pt x="119" y="11"/>
                  <a:pt x="120" y="11"/>
                </a:cubicBezTo>
                <a:cubicBezTo>
                  <a:pt x="120" y="11"/>
                  <a:pt x="121" y="12"/>
                  <a:pt x="121" y="12"/>
                </a:cubicBezTo>
                <a:cubicBezTo>
                  <a:pt x="123" y="13"/>
                  <a:pt x="124" y="14"/>
                  <a:pt x="125" y="16"/>
                </a:cubicBezTo>
                <a:cubicBezTo>
                  <a:pt x="128" y="20"/>
                  <a:pt x="130" y="25"/>
                  <a:pt x="133" y="30"/>
                </a:cubicBezTo>
                <a:cubicBezTo>
                  <a:pt x="133" y="29"/>
                  <a:pt x="134" y="28"/>
                  <a:pt x="135" y="27"/>
                </a:cubicBezTo>
                <a:cubicBezTo>
                  <a:pt x="135" y="27"/>
                  <a:pt x="135" y="27"/>
                  <a:pt x="135" y="27"/>
                </a:cubicBezTo>
                <a:cubicBezTo>
                  <a:pt x="137" y="27"/>
                  <a:pt x="138" y="29"/>
                  <a:pt x="138" y="30"/>
                </a:cubicBezTo>
                <a:cubicBezTo>
                  <a:pt x="138" y="30"/>
                  <a:pt x="138" y="31"/>
                  <a:pt x="138" y="31"/>
                </a:cubicBezTo>
                <a:cubicBezTo>
                  <a:pt x="140" y="32"/>
                  <a:pt x="141" y="31"/>
                  <a:pt x="142" y="30"/>
                </a:cubicBezTo>
                <a:cubicBezTo>
                  <a:pt x="144" y="30"/>
                  <a:pt x="145" y="29"/>
                  <a:pt x="146" y="30"/>
                </a:cubicBezTo>
                <a:cubicBezTo>
                  <a:pt x="149" y="30"/>
                  <a:pt x="149" y="32"/>
                  <a:pt x="149" y="33"/>
                </a:cubicBezTo>
                <a:cubicBezTo>
                  <a:pt x="150" y="33"/>
                  <a:pt x="150" y="34"/>
                  <a:pt x="150" y="34"/>
                </a:cubicBezTo>
                <a:cubicBezTo>
                  <a:pt x="150" y="35"/>
                  <a:pt x="151" y="35"/>
                  <a:pt x="151" y="35"/>
                </a:cubicBezTo>
                <a:cubicBezTo>
                  <a:pt x="151" y="35"/>
                  <a:pt x="152" y="36"/>
                  <a:pt x="152" y="36"/>
                </a:cubicBezTo>
                <a:cubicBezTo>
                  <a:pt x="153" y="37"/>
                  <a:pt x="155" y="38"/>
                  <a:pt x="156" y="38"/>
                </a:cubicBezTo>
                <a:cubicBezTo>
                  <a:pt x="157" y="38"/>
                  <a:pt x="157" y="37"/>
                  <a:pt x="158" y="37"/>
                </a:cubicBezTo>
                <a:cubicBezTo>
                  <a:pt x="159" y="37"/>
                  <a:pt x="160" y="39"/>
                  <a:pt x="161" y="40"/>
                </a:cubicBezTo>
                <a:cubicBezTo>
                  <a:pt x="161" y="40"/>
                  <a:pt x="161" y="40"/>
                  <a:pt x="161" y="40"/>
                </a:cubicBezTo>
                <a:cubicBezTo>
                  <a:pt x="162" y="41"/>
                  <a:pt x="161" y="43"/>
                  <a:pt x="159" y="45"/>
                </a:cubicBezTo>
                <a:cubicBezTo>
                  <a:pt x="159" y="45"/>
                  <a:pt x="159" y="46"/>
                  <a:pt x="159" y="46"/>
                </a:cubicBezTo>
                <a:cubicBezTo>
                  <a:pt x="158" y="47"/>
                  <a:pt x="157" y="48"/>
                  <a:pt x="156" y="48"/>
                </a:cubicBezTo>
                <a:cubicBezTo>
                  <a:pt x="156" y="48"/>
                  <a:pt x="155" y="48"/>
                  <a:pt x="155" y="49"/>
                </a:cubicBezTo>
                <a:cubicBezTo>
                  <a:pt x="155" y="50"/>
                  <a:pt x="155" y="50"/>
                  <a:pt x="155" y="51"/>
                </a:cubicBezTo>
                <a:cubicBezTo>
                  <a:pt x="155" y="52"/>
                  <a:pt x="155" y="54"/>
                  <a:pt x="153" y="55"/>
                </a:cubicBezTo>
                <a:cubicBezTo>
                  <a:pt x="152" y="56"/>
                  <a:pt x="151" y="56"/>
                  <a:pt x="150" y="55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7" y="55"/>
                  <a:pt x="147" y="55"/>
                  <a:pt x="146" y="54"/>
                </a:cubicBezTo>
                <a:cubicBezTo>
                  <a:pt x="146" y="54"/>
                  <a:pt x="145" y="54"/>
                  <a:pt x="145" y="54"/>
                </a:cubicBezTo>
                <a:cubicBezTo>
                  <a:pt x="145" y="54"/>
                  <a:pt x="144" y="54"/>
                  <a:pt x="144" y="56"/>
                </a:cubicBezTo>
                <a:cubicBezTo>
                  <a:pt x="143" y="56"/>
                  <a:pt x="143" y="57"/>
                  <a:pt x="143" y="57"/>
                </a:cubicBezTo>
                <a:cubicBezTo>
                  <a:pt x="142" y="58"/>
                  <a:pt x="142" y="60"/>
                  <a:pt x="142" y="61"/>
                </a:cubicBezTo>
                <a:cubicBezTo>
                  <a:pt x="142" y="61"/>
                  <a:pt x="142" y="61"/>
                  <a:pt x="142" y="61"/>
                </a:cubicBezTo>
                <a:cubicBezTo>
                  <a:pt x="142" y="65"/>
                  <a:pt x="142" y="65"/>
                  <a:pt x="139" y="66"/>
                </a:cubicBezTo>
                <a:cubicBezTo>
                  <a:pt x="133" y="67"/>
                  <a:pt x="133" y="67"/>
                  <a:pt x="133" y="67"/>
                </a:cubicBezTo>
                <a:cubicBezTo>
                  <a:pt x="136" y="71"/>
                  <a:pt x="135" y="76"/>
                  <a:pt x="134" y="80"/>
                </a:cubicBezTo>
                <a:cubicBezTo>
                  <a:pt x="134" y="80"/>
                  <a:pt x="134" y="80"/>
                  <a:pt x="134" y="80"/>
                </a:cubicBezTo>
                <a:cubicBezTo>
                  <a:pt x="133" y="80"/>
                  <a:pt x="133" y="80"/>
                  <a:pt x="133" y="80"/>
                </a:cubicBezTo>
                <a:cubicBezTo>
                  <a:pt x="131" y="80"/>
                  <a:pt x="130" y="80"/>
                  <a:pt x="129" y="79"/>
                </a:cubicBezTo>
                <a:cubicBezTo>
                  <a:pt x="128" y="78"/>
                  <a:pt x="127" y="78"/>
                  <a:pt x="126" y="78"/>
                </a:cubicBezTo>
                <a:cubicBezTo>
                  <a:pt x="124" y="77"/>
                  <a:pt x="122" y="77"/>
                  <a:pt x="120" y="77"/>
                </a:cubicBezTo>
                <a:cubicBezTo>
                  <a:pt x="119" y="77"/>
                  <a:pt x="119" y="77"/>
                  <a:pt x="119" y="77"/>
                </a:cubicBezTo>
                <a:cubicBezTo>
                  <a:pt x="117" y="77"/>
                  <a:pt x="116" y="77"/>
                  <a:pt x="115" y="77"/>
                </a:cubicBezTo>
                <a:cubicBezTo>
                  <a:pt x="113" y="77"/>
                  <a:pt x="112" y="76"/>
                  <a:pt x="110" y="76"/>
                </a:cubicBezTo>
                <a:cubicBezTo>
                  <a:pt x="108" y="76"/>
                  <a:pt x="107" y="77"/>
                  <a:pt x="107" y="79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6" y="80"/>
                  <a:pt x="106" y="80"/>
                  <a:pt x="106" y="80"/>
                </a:cubicBezTo>
                <a:cubicBezTo>
                  <a:pt x="105" y="80"/>
                  <a:pt x="105" y="79"/>
                  <a:pt x="104" y="79"/>
                </a:cubicBezTo>
                <a:cubicBezTo>
                  <a:pt x="103" y="79"/>
                  <a:pt x="102" y="78"/>
                  <a:pt x="101" y="78"/>
                </a:cubicBezTo>
                <a:cubicBezTo>
                  <a:pt x="100" y="78"/>
                  <a:pt x="100" y="78"/>
                  <a:pt x="99" y="78"/>
                </a:cubicBezTo>
                <a:cubicBezTo>
                  <a:pt x="99" y="78"/>
                  <a:pt x="99" y="78"/>
                  <a:pt x="98" y="78"/>
                </a:cubicBezTo>
                <a:cubicBezTo>
                  <a:pt x="98" y="79"/>
                  <a:pt x="98" y="79"/>
                  <a:pt x="98" y="79"/>
                </a:cubicBezTo>
                <a:cubicBezTo>
                  <a:pt x="97" y="80"/>
                  <a:pt x="96" y="80"/>
                  <a:pt x="96" y="81"/>
                </a:cubicBezTo>
                <a:cubicBezTo>
                  <a:pt x="96" y="81"/>
                  <a:pt x="95" y="81"/>
                  <a:pt x="95" y="82"/>
                </a:cubicBezTo>
                <a:cubicBezTo>
                  <a:pt x="94" y="82"/>
                  <a:pt x="94" y="83"/>
                  <a:pt x="93" y="83"/>
                </a:cubicBezTo>
                <a:cubicBezTo>
                  <a:pt x="92" y="84"/>
                  <a:pt x="92" y="84"/>
                  <a:pt x="91" y="85"/>
                </a:cubicBezTo>
                <a:cubicBezTo>
                  <a:pt x="91" y="85"/>
                  <a:pt x="91" y="85"/>
                  <a:pt x="91" y="85"/>
                </a:cubicBezTo>
                <a:cubicBezTo>
                  <a:pt x="89" y="86"/>
                  <a:pt x="89" y="87"/>
                  <a:pt x="88" y="87"/>
                </a:cubicBezTo>
                <a:close/>
                <a:moveTo>
                  <a:pt x="85" y="84"/>
                </a:moveTo>
                <a:cubicBezTo>
                  <a:pt x="85" y="84"/>
                  <a:pt x="85" y="84"/>
                  <a:pt x="86" y="84"/>
                </a:cubicBezTo>
                <a:cubicBezTo>
                  <a:pt x="86" y="85"/>
                  <a:pt x="87" y="85"/>
                  <a:pt x="88" y="85"/>
                </a:cubicBezTo>
                <a:cubicBezTo>
                  <a:pt x="88" y="85"/>
                  <a:pt x="88" y="85"/>
                  <a:pt x="89" y="84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83"/>
                  <a:pt x="91" y="82"/>
                  <a:pt x="92" y="81"/>
                </a:cubicBezTo>
                <a:cubicBezTo>
                  <a:pt x="93" y="81"/>
                  <a:pt x="93" y="81"/>
                  <a:pt x="94" y="80"/>
                </a:cubicBezTo>
                <a:cubicBezTo>
                  <a:pt x="94" y="80"/>
                  <a:pt x="94" y="80"/>
                  <a:pt x="94" y="79"/>
                </a:cubicBezTo>
                <a:cubicBezTo>
                  <a:pt x="95" y="79"/>
                  <a:pt x="96" y="78"/>
                  <a:pt x="96" y="78"/>
                </a:cubicBezTo>
                <a:cubicBezTo>
                  <a:pt x="97" y="77"/>
                  <a:pt x="97" y="77"/>
                  <a:pt x="97" y="77"/>
                </a:cubicBezTo>
                <a:cubicBezTo>
                  <a:pt x="98" y="76"/>
                  <a:pt x="98" y="76"/>
                  <a:pt x="99" y="76"/>
                </a:cubicBezTo>
                <a:cubicBezTo>
                  <a:pt x="100" y="76"/>
                  <a:pt x="100" y="76"/>
                  <a:pt x="101" y="76"/>
                </a:cubicBezTo>
                <a:cubicBezTo>
                  <a:pt x="102" y="76"/>
                  <a:pt x="104" y="77"/>
                  <a:pt x="105" y="77"/>
                </a:cubicBezTo>
                <a:cubicBezTo>
                  <a:pt x="105" y="77"/>
                  <a:pt x="105" y="77"/>
                  <a:pt x="105" y="77"/>
                </a:cubicBezTo>
                <a:cubicBezTo>
                  <a:pt x="106" y="76"/>
                  <a:pt x="107" y="74"/>
                  <a:pt x="110" y="74"/>
                </a:cubicBezTo>
                <a:cubicBezTo>
                  <a:pt x="112" y="74"/>
                  <a:pt x="113" y="75"/>
                  <a:pt x="115" y="75"/>
                </a:cubicBezTo>
                <a:cubicBezTo>
                  <a:pt x="116" y="75"/>
                  <a:pt x="118" y="75"/>
                  <a:pt x="119" y="75"/>
                </a:cubicBezTo>
                <a:cubicBezTo>
                  <a:pt x="120" y="75"/>
                  <a:pt x="120" y="75"/>
                  <a:pt x="120" y="75"/>
                </a:cubicBezTo>
                <a:cubicBezTo>
                  <a:pt x="122" y="75"/>
                  <a:pt x="124" y="75"/>
                  <a:pt x="126" y="76"/>
                </a:cubicBezTo>
                <a:cubicBezTo>
                  <a:pt x="127" y="76"/>
                  <a:pt x="129" y="77"/>
                  <a:pt x="130" y="77"/>
                </a:cubicBezTo>
                <a:cubicBezTo>
                  <a:pt x="131" y="78"/>
                  <a:pt x="132" y="78"/>
                  <a:pt x="132" y="78"/>
                </a:cubicBezTo>
                <a:cubicBezTo>
                  <a:pt x="133" y="75"/>
                  <a:pt x="134" y="70"/>
                  <a:pt x="131" y="67"/>
                </a:cubicBezTo>
                <a:cubicBezTo>
                  <a:pt x="130" y="66"/>
                  <a:pt x="130" y="66"/>
                  <a:pt x="130" y="66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9" y="64"/>
                  <a:pt x="140" y="63"/>
                  <a:pt x="140" y="63"/>
                </a:cubicBezTo>
                <a:cubicBezTo>
                  <a:pt x="140" y="63"/>
                  <a:pt x="140" y="62"/>
                  <a:pt x="140" y="61"/>
                </a:cubicBezTo>
                <a:cubicBezTo>
                  <a:pt x="140" y="61"/>
                  <a:pt x="140" y="61"/>
                  <a:pt x="140" y="61"/>
                </a:cubicBezTo>
                <a:cubicBezTo>
                  <a:pt x="140" y="59"/>
                  <a:pt x="141" y="58"/>
                  <a:pt x="141" y="56"/>
                </a:cubicBezTo>
                <a:cubicBezTo>
                  <a:pt x="141" y="56"/>
                  <a:pt x="142" y="55"/>
                  <a:pt x="142" y="55"/>
                </a:cubicBezTo>
                <a:cubicBezTo>
                  <a:pt x="142" y="53"/>
                  <a:pt x="143" y="52"/>
                  <a:pt x="145" y="52"/>
                </a:cubicBezTo>
                <a:cubicBezTo>
                  <a:pt x="145" y="52"/>
                  <a:pt x="146" y="52"/>
                  <a:pt x="147" y="52"/>
                </a:cubicBezTo>
                <a:cubicBezTo>
                  <a:pt x="147" y="53"/>
                  <a:pt x="148" y="53"/>
                  <a:pt x="148" y="53"/>
                </a:cubicBezTo>
                <a:cubicBezTo>
                  <a:pt x="149" y="53"/>
                  <a:pt x="150" y="53"/>
                  <a:pt x="151" y="53"/>
                </a:cubicBezTo>
                <a:cubicBezTo>
                  <a:pt x="151" y="54"/>
                  <a:pt x="151" y="54"/>
                  <a:pt x="151" y="54"/>
                </a:cubicBezTo>
                <a:cubicBezTo>
                  <a:pt x="152" y="54"/>
                  <a:pt x="152" y="54"/>
                  <a:pt x="153" y="53"/>
                </a:cubicBezTo>
                <a:cubicBezTo>
                  <a:pt x="153" y="53"/>
                  <a:pt x="153" y="52"/>
                  <a:pt x="153" y="51"/>
                </a:cubicBezTo>
                <a:cubicBezTo>
                  <a:pt x="153" y="50"/>
                  <a:pt x="153" y="50"/>
                  <a:pt x="153" y="49"/>
                </a:cubicBezTo>
                <a:cubicBezTo>
                  <a:pt x="154" y="46"/>
                  <a:pt x="155" y="46"/>
                  <a:pt x="156" y="46"/>
                </a:cubicBezTo>
                <a:cubicBezTo>
                  <a:pt x="156" y="46"/>
                  <a:pt x="157" y="46"/>
                  <a:pt x="157" y="45"/>
                </a:cubicBezTo>
                <a:cubicBezTo>
                  <a:pt x="157" y="45"/>
                  <a:pt x="157" y="44"/>
                  <a:pt x="158" y="44"/>
                </a:cubicBezTo>
                <a:cubicBezTo>
                  <a:pt x="158" y="43"/>
                  <a:pt x="159" y="42"/>
                  <a:pt x="159" y="41"/>
                </a:cubicBezTo>
                <a:cubicBezTo>
                  <a:pt x="159" y="41"/>
                  <a:pt x="159" y="41"/>
                  <a:pt x="159" y="41"/>
                </a:cubicBezTo>
                <a:cubicBezTo>
                  <a:pt x="159" y="40"/>
                  <a:pt x="158" y="40"/>
                  <a:pt x="158" y="39"/>
                </a:cubicBezTo>
                <a:cubicBezTo>
                  <a:pt x="158" y="39"/>
                  <a:pt x="158" y="39"/>
                  <a:pt x="158" y="39"/>
                </a:cubicBezTo>
                <a:cubicBezTo>
                  <a:pt x="157" y="40"/>
                  <a:pt x="157" y="40"/>
                  <a:pt x="156" y="40"/>
                </a:cubicBezTo>
                <a:cubicBezTo>
                  <a:pt x="154" y="40"/>
                  <a:pt x="152" y="39"/>
                  <a:pt x="151" y="38"/>
                </a:cubicBezTo>
                <a:cubicBezTo>
                  <a:pt x="151" y="37"/>
                  <a:pt x="150" y="37"/>
                  <a:pt x="150" y="37"/>
                </a:cubicBezTo>
                <a:cubicBezTo>
                  <a:pt x="149" y="36"/>
                  <a:pt x="149" y="36"/>
                  <a:pt x="148" y="35"/>
                </a:cubicBezTo>
                <a:cubicBezTo>
                  <a:pt x="148" y="35"/>
                  <a:pt x="148" y="34"/>
                  <a:pt x="147" y="33"/>
                </a:cubicBezTo>
                <a:cubicBezTo>
                  <a:pt x="147" y="32"/>
                  <a:pt x="147" y="32"/>
                  <a:pt x="146" y="31"/>
                </a:cubicBezTo>
                <a:cubicBezTo>
                  <a:pt x="145" y="31"/>
                  <a:pt x="144" y="32"/>
                  <a:pt x="143" y="32"/>
                </a:cubicBezTo>
                <a:cubicBezTo>
                  <a:pt x="142" y="33"/>
                  <a:pt x="141" y="33"/>
                  <a:pt x="140" y="33"/>
                </a:cubicBezTo>
                <a:cubicBezTo>
                  <a:pt x="139" y="33"/>
                  <a:pt x="138" y="33"/>
                  <a:pt x="137" y="33"/>
                </a:cubicBezTo>
                <a:cubicBezTo>
                  <a:pt x="136" y="32"/>
                  <a:pt x="136" y="31"/>
                  <a:pt x="136" y="31"/>
                </a:cubicBezTo>
                <a:cubicBezTo>
                  <a:pt x="136" y="29"/>
                  <a:pt x="136" y="29"/>
                  <a:pt x="135" y="29"/>
                </a:cubicBezTo>
                <a:cubicBezTo>
                  <a:pt x="135" y="30"/>
                  <a:pt x="135" y="30"/>
                  <a:pt x="134" y="31"/>
                </a:cubicBezTo>
                <a:cubicBezTo>
                  <a:pt x="134" y="31"/>
                  <a:pt x="134" y="32"/>
                  <a:pt x="133" y="32"/>
                </a:cubicBezTo>
                <a:cubicBezTo>
                  <a:pt x="132" y="33"/>
                  <a:pt x="132" y="33"/>
                  <a:pt x="132" y="33"/>
                </a:cubicBezTo>
                <a:cubicBezTo>
                  <a:pt x="132" y="32"/>
                  <a:pt x="132" y="32"/>
                  <a:pt x="132" y="32"/>
                </a:cubicBezTo>
                <a:cubicBezTo>
                  <a:pt x="129" y="27"/>
                  <a:pt x="126" y="22"/>
                  <a:pt x="123" y="17"/>
                </a:cubicBezTo>
                <a:cubicBezTo>
                  <a:pt x="123" y="16"/>
                  <a:pt x="122" y="15"/>
                  <a:pt x="120" y="14"/>
                </a:cubicBezTo>
                <a:cubicBezTo>
                  <a:pt x="120" y="13"/>
                  <a:pt x="119" y="13"/>
                  <a:pt x="119" y="12"/>
                </a:cubicBezTo>
                <a:cubicBezTo>
                  <a:pt x="118" y="12"/>
                  <a:pt x="118" y="11"/>
                  <a:pt x="118" y="10"/>
                </a:cubicBezTo>
                <a:cubicBezTo>
                  <a:pt x="118" y="10"/>
                  <a:pt x="117" y="10"/>
                  <a:pt x="117" y="10"/>
                </a:cubicBezTo>
                <a:cubicBezTo>
                  <a:pt x="115" y="11"/>
                  <a:pt x="112" y="13"/>
                  <a:pt x="112" y="14"/>
                </a:cubicBezTo>
                <a:cubicBezTo>
                  <a:pt x="111" y="16"/>
                  <a:pt x="111" y="16"/>
                  <a:pt x="111" y="16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109" y="14"/>
                  <a:pt x="108" y="14"/>
                  <a:pt x="107" y="15"/>
                </a:cubicBezTo>
                <a:cubicBezTo>
                  <a:pt x="106" y="16"/>
                  <a:pt x="106" y="16"/>
                  <a:pt x="106" y="16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13"/>
                  <a:pt x="105" y="13"/>
                  <a:pt x="106" y="12"/>
                </a:cubicBezTo>
                <a:cubicBezTo>
                  <a:pt x="105" y="12"/>
                  <a:pt x="105" y="12"/>
                  <a:pt x="105" y="12"/>
                </a:cubicBezTo>
                <a:cubicBezTo>
                  <a:pt x="105" y="12"/>
                  <a:pt x="105" y="12"/>
                  <a:pt x="105" y="12"/>
                </a:cubicBezTo>
                <a:cubicBezTo>
                  <a:pt x="101" y="12"/>
                  <a:pt x="101" y="12"/>
                  <a:pt x="101" y="12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11"/>
                  <a:pt x="101" y="10"/>
                  <a:pt x="101" y="10"/>
                </a:cubicBezTo>
                <a:cubicBezTo>
                  <a:pt x="100" y="11"/>
                  <a:pt x="98" y="11"/>
                  <a:pt x="97" y="10"/>
                </a:cubicBezTo>
                <a:cubicBezTo>
                  <a:pt x="97" y="10"/>
                  <a:pt x="97" y="10"/>
                  <a:pt x="97" y="10"/>
                </a:cubicBezTo>
                <a:cubicBezTo>
                  <a:pt x="97" y="10"/>
                  <a:pt x="96" y="10"/>
                  <a:pt x="96" y="10"/>
                </a:cubicBezTo>
                <a:cubicBezTo>
                  <a:pt x="97" y="9"/>
                  <a:pt x="97" y="9"/>
                  <a:pt x="97" y="9"/>
                </a:cubicBezTo>
                <a:cubicBezTo>
                  <a:pt x="97" y="8"/>
                  <a:pt x="97" y="8"/>
                  <a:pt x="97" y="8"/>
                </a:cubicBezTo>
                <a:cubicBezTo>
                  <a:pt x="97" y="8"/>
                  <a:pt x="96" y="8"/>
                  <a:pt x="96" y="9"/>
                </a:cubicBezTo>
                <a:cubicBezTo>
                  <a:pt x="96" y="9"/>
                  <a:pt x="96" y="8"/>
                  <a:pt x="96" y="4"/>
                </a:cubicBezTo>
                <a:cubicBezTo>
                  <a:pt x="96" y="3"/>
                  <a:pt x="96" y="3"/>
                  <a:pt x="96" y="3"/>
                </a:cubicBezTo>
                <a:cubicBezTo>
                  <a:pt x="96" y="3"/>
                  <a:pt x="96" y="3"/>
                  <a:pt x="95" y="3"/>
                </a:cubicBezTo>
                <a:cubicBezTo>
                  <a:pt x="95" y="3"/>
                  <a:pt x="95" y="3"/>
                  <a:pt x="94" y="3"/>
                </a:cubicBezTo>
                <a:cubicBezTo>
                  <a:pt x="94" y="3"/>
                  <a:pt x="93" y="4"/>
                  <a:pt x="92" y="3"/>
                </a:cubicBezTo>
                <a:cubicBezTo>
                  <a:pt x="91" y="2"/>
                  <a:pt x="90" y="2"/>
                  <a:pt x="89" y="3"/>
                </a:cubicBezTo>
                <a:cubicBezTo>
                  <a:pt x="88" y="3"/>
                  <a:pt x="88" y="3"/>
                  <a:pt x="87" y="4"/>
                </a:cubicBezTo>
                <a:cubicBezTo>
                  <a:pt x="87" y="4"/>
                  <a:pt x="87" y="5"/>
                  <a:pt x="86" y="5"/>
                </a:cubicBezTo>
                <a:cubicBezTo>
                  <a:pt x="81" y="7"/>
                  <a:pt x="81" y="7"/>
                  <a:pt x="81" y="7"/>
                </a:cubicBezTo>
                <a:cubicBezTo>
                  <a:pt x="81" y="7"/>
                  <a:pt x="80" y="7"/>
                  <a:pt x="80" y="7"/>
                </a:cubicBezTo>
                <a:cubicBezTo>
                  <a:pt x="79" y="7"/>
                  <a:pt x="75" y="7"/>
                  <a:pt x="75" y="8"/>
                </a:cubicBezTo>
                <a:cubicBezTo>
                  <a:pt x="74" y="9"/>
                  <a:pt x="70" y="11"/>
                  <a:pt x="70" y="11"/>
                </a:cubicBezTo>
                <a:cubicBezTo>
                  <a:pt x="69" y="11"/>
                  <a:pt x="68" y="11"/>
                  <a:pt x="68" y="11"/>
                </a:cubicBezTo>
                <a:cubicBezTo>
                  <a:pt x="68" y="11"/>
                  <a:pt x="68" y="11"/>
                  <a:pt x="67" y="11"/>
                </a:cubicBezTo>
                <a:cubicBezTo>
                  <a:pt x="67" y="11"/>
                  <a:pt x="66" y="12"/>
                  <a:pt x="66" y="12"/>
                </a:cubicBezTo>
                <a:cubicBezTo>
                  <a:pt x="65" y="12"/>
                  <a:pt x="65" y="12"/>
                  <a:pt x="64" y="12"/>
                </a:cubicBezTo>
                <a:cubicBezTo>
                  <a:pt x="64" y="13"/>
                  <a:pt x="64" y="13"/>
                  <a:pt x="64" y="13"/>
                </a:cubicBezTo>
                <a:cubicBezTo>
                  <a:pt x="63" y="12"/>
                  <a:pt x="63" y="12"/>
                  <a:pt x="63" y="12"/>
                </a:cubicBezTo>
                <a:cubicBezTo>
                  <a:pt x="63" y="12"/>
                  <a:pt x="62" y="12"/>
                  <a:pt x="61" y="12"/>
                </a:cubicBezTo>
                <a:cubicBezTo>
                  <a:pt x="60" y="12"/>
                  <a:pt x="59" y="12"/>
                  <a:pt x="59" y="12"/>
                </a:cubicBezTo>
                <a:cubicBezTo>
                  <a:pt x="59" y="12"/>
                  <a:pt x="59" y="12"/>
                  <a:pt x="5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13"/>
                  <a:pt x="60" y="13"/>
                  <a:pt x="60" y="13"/>
                </a:cubicBezTo>
                <a:cubicBezTo>
                  <a:pt x="63" y="13"/>
                  <a:pt x="63" y="13"/>
                  <a:pt x="63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60" y="15"/>
                  <a:pt x="60" y="15"/>
                  <a:pt x="60" y="15"/>
                </a:cubicBezTo>
                <a:cubicBezTo>
                  <a:pt x="60" y="15"/>
                  <a:pt x="60" y="15"/>
                  <a:pt x="60" y="15"/>
                </a:cubicBezTo>
                <a:cubicBezTo>
                  <a:pt x="61" y="15"/>
                  <a:pt x="62" y="15"/>
                  <a:pt x="63" y="16"/>
                </a:cubicBezTo>
                <a:cubicBezTo>
                  <a:pt x="64" y="17"/>
                  <a:pt x="64" y="17"/>
                  <a:pt x="64" y="17"/>
                </a:cubicBezTo>
                <a:cubicBezTo>
                  <a:pt x="63" y="18"/>
                  <a:pt x="63" y="18"/>
                  <a:pt x="63" y="18"/>
                </a:cubicBezTo>
                <a:cubicBezTo>
                  <a:pt x="62" y="18"/>
                  <a:pt x="61" y="19"/>
                  <a:pt x="60" y="19"/>
                </a:cubicBezTo>
                <a:cubicBezTo>
                  <a:pt x="59" y="19"/>
                  <a:pt x="58" y="19"/>
                  <a:pt x="58" y="19"/>
                </a:cubicBezTo>
                <a:cubicBezTo>
                  <a:pt x="58" y="20"/>
                  <a:pt x="59" y="21"/>
                  <a:pt x="58" y="23"/>
                </a:cubicBezTo>
                <a:cubicBezTo>
                  <a:pt x="58" y="23"/>
                  <a:pt x="57" y="24"/>
                  <a:pt x="56" y="24"/>
                </a:cubicBezTo>
                <a:cubicBezTo>
                  <a:pt x="56" y="24"/>
                  <a:pt x="56" y="24"/>
                  <a:pt x="55" y="25"/>
                </a:cubicBezTo>
                <a:cubicBezTo>
                  <a:pt x="57" y="26"/>
                  <a:pt x="59" y="27"/>
                  <a:pt x="60" y="27"/>
                </a:cubicBezTo>
                <a:cubicBezTo>
                  <a:pt x="61" y="27"/>
                  <a:pt x="61" y="27"/>
                  <a:pt x="61" y="27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30"/>
                  <a:pt x="59" y="33"/>
                  <a:pt x="57" y="33"/>
                </a:cubicBezTo>
                <a:cubicBezTo>
                  <a:pt x="56" y="33"/>
                  <a:pt x="56" y="33"/>
                  <a:pt x="55" y="33"/>
                </a:cubicBezTo>
                <a:cubicBezTo>
                  <a:pt x="54" y="32"/>
                  <a:pt x="54" y="33"/>
                  <a:pt x="54" y="33"/>
                </a:cubicBezTo>
                <a:cubicBezTo>
                  <a:pt x="53" y="34"/>
                  <a:pt x="53" y="34"/>
                  <a:pt x="52" y="34"/>
                </a:cubicBezTo>
                <a:cubicBezTo>
                  <a:pt x="52" y="34"/>
                  <a:pt x="51" y="34"/>
                  <a:pt x="51" y="33"/>
                </a:cubicBezTo>
                <a:cubicBezTo>
                  <a:pt x="49" y="34"/>
                  <a:pt x="48" y="32"/>
                  <a:pt x="48" y="32"/>
                </a:cubicBezTo>
                <a:cubicBezTo>
                  <a:pt x="47" y="31"/>
                  <a:pt x="47" y="31"/>
                  <a:pt x="46" y="30"/>
                </a:cubicBezTo>
                <a:cubicBezTo>
                  <a:pt x="46" y="30"/>
                  <a:pt x="46" y="31"/>
                  <a:pt x="46" y="31"/>
                </a:cubicBezTo>
                <a:cubicBezTo>
                  <a:pt x="45" y="31"/>
                  <a:pt x="45" y="32"/>
                  <a:pt x="44" y="32"/>
                </a:cubicBezTo>
                <a:cubicBezTo>
                  <a:pt x="43" y="32"/>
                  <a:pt x="43" y="32"/>
                  <a:pt x="43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1" y="32"/>
                  <a:pt x="37" y="33"/>
                  <a:pt x="36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4" y="33"/>
                  <a:pt x="34" y="32"/>
                  <a:pt x="34" y="32"/>
                </a:cubicBezTo>
                <a:cubicBezTo>
                  <a:pt x="34" y="32"/>
                  <a:pt x="34" y="32"/>
                  <a:pt x="34" y="32"/>
                </a:cubicBezTo>
                <a:cubicBezTo>
                  <a:pt x="34" y="33"/>
                  <a:pt x="34" y="33"/>
                  <a:pt x="34" y="33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1"/>
                  <a:pt x="29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3" y="27"/>
                  <a:pt x="23" y="26"/>
                  <a:pt x="23" y="26"/>
                </a:cubicBezTo>
                <a:cubicBezTo>
                  <a:pt x="23" y="26"/>
                  <a:pt x="22" y="26"/>
                  <a:pt x="22" y="27"/>
                </a:cubicBezTo>
                <a:cubicBezTo>
                  <a:pt x="22" y="29"/>
                  <a:pt x="22" y="29"/>
                  <a:pt x="22" y="29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7"/>
                  <a:pt x="19" y="27"/>
                  <a:pt x="19" y="27"/>
                </a:cubicBezTo>
                <a:cubicBezTo>
                  <a:pt x="18" y="27"/>
                  <a:pt x="18" y="27"/>
                  <a:pt x="17" y="28"/>
                </a:cubicBezTo>
                <a:cubicBezTo>
                  <a:pt x="16" y="29"/>
                  <a:pt x="15" y="29"/>
                  <a:pt x="14" y="30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32"/>
                  <a:pt x="11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1" y="35"/>
                  <a:pt x="11" y="36"/>
                  <a:pt x="9" y="38"/>
                </a:cubicBezTo>
                <a:cubicBezTo>
                  <a:pt x="9" y="38"/>
                  <a:pt x="9" y="38"/>
                  <a:pt x="8" y="38"/>
                </a:cubicBezTo>
                <a:cubicBezTo>
                  <a:pt x="7" y="38"/>
                  <a:pt x="6" y="37"/>
                  <a:pt x="5" y="35"/>
                </a:cubicBezTo>
                <a:cubicBezTo>
                  <a:pt x="5" y="36"/>
                  <a:pt x="4" y="36"/>
                  <a:pt x="4" y="36"/>
                </a:cubicBezTo>
                <a:cubicBezTo>
                  <a:pt x="4" y="37"/>
                  <a:pt x="4" y="37"/>
                  <a:pt x="3" y="38"/>
                </a:cubicBezTo>
                <a:cubicBezTo>
                  <a:pt x="3" y="38"/>
                  <a:pt x="3" y="39"/>
                  <a:pt x="3" y="40"/>
                </a:cubicBezTo>
                <a:cubicBezTo>
                  <a:pt x="4" y="41"/>
                  <a:pt x="4" y="42"/>
                  <a:pt x="3" y="43"/>
                </a:cubicBezTo>
                <a:cubicBezTo>
                  <a:pt x="2" y="43"/>
                  <a:pt x="2" y="44"/>
                  <a:pt x="2" y="45"/>
                </a:cubicBezTo>
                <a:cubicBezTo>
                  <a:pt x="2" y="45"/>
                  <a:pt x="2" y="45"/>
                  <a:pt x="3" y="45"/>
                </a:cubicBezTo>
                <a:cubicBezTo>
                  <a:pt x="4" y="46"/>
                  <a:pt x="4" y="47"/>
                  <a:pt x="4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5" y="48"/>
                  <a:pt x="5" y="48"/>
                  <a:pt x="6" y="48"/>
                </a:cubicBezTo>
                <a:cubicBezTo>
                  <a:pt x="6" y="48"/>
                  <a:pt x="8" y="48"/>
                  <a:pt x="11" y="55"/>
                </a:cubicBezTo>
                <a:cubicBezTo>
                  <a:pt x="12" y="55"/>
                  <a:pt x="13" y="54"/>
                  <a:pt x="14" y="54"/>
                </a:cubicBezTo>
                <a:cubicBezTo>
                  <a:pt x="16" y="53"/>
                  <a:pt x="18" y="52"/>
                  <a:pt x="20" y="52"/>
                </a:cubicBezTo>
                <a:cubicBezTo>
                  <a:pt x="21" y="53"/>
                  <a:pt x="22" y="53"/>
                  <a:pt x="22" y="53"/>
                </a:cubicBezTo>
                <a:cubicBezTo>
                  <a:pt x="23" y="53"/>
                  <a:pt x="23" y="52"/>
                  <a:pt x="24" y="52"/>
                </a:cubicBezTo>
                <a:cubicBezTo>
                  <a:pt x="25" y="52"/>
                  <a:pt x="27" y="53"/>
                  <a:pt x="28" y="55"/>
                </a:cubicBezTo>
                <a:cubicBezTo>
                  <a:pt x="28" y="56"/>
                  <a:pt x="29" y="57"/>
                  <a:pt x="30" y="58"/>
                </a:cubicBezTo>
                <a:cubicBezTo>
                  <a:pt x="31" y="59"/>
                  <a:pt x="32" y="60"/>
                  <a:pt x="33" y="61"/>
                </a:cubicBezTo>
                <a:cubicBezTo>
                  <a:pt x="33" y="61"/>
                  <a:pt x="33" y="61"/>
                  <a:pt x="33" y="61"/>
                </a:cubicBezTo>
                <a:cubicBezTo>
                  <a:pt x="34" y="63"/>
                  <a:pt x="34" y="63"/>
                  <a:pt x="34" y="63"/>
                </a:cubicBezTo>
                <a:cubicBezTo>
                  <a:pt x="33" y="68"/>
                  <a:pt x="33" y="68"/>
                  <a:pt x="33" y="68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6"/>
                  <a:pt x="32" y="66"/>
                  <a:pt x="32" y="66"/>
                </a:cubicBezTo>
                <a:cubicBezTo>
                  <a:pt x="31" y="66"/>
                  <a:pt x="27" y="65"/>
                  <a:pt x="24" y="65"/>
                </a:cubicBezTo>
                <a:cubicBezTo>
                  <a:pt x="21" y="65"/>
                  <a:pt x="20" y="65"/>
                  <a:pt x="20" y="66"/>
                </a:cubicBezTo>
                <a:cubicBezTo>
                  <a:pt x="20" y="66"/>
                  <a:pt x="20" y="66"/>
                  <a:pt x="21" y="67"/>
                </a:cubicBezTo>
                <a:cubicBezTo>
                  <a:pt x="22" y="69"/>
                  <a:pt x="22" y="69"/>
                  <a:pt x="22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8" y="69"/>
                  <a:pt x="19" y="70"/>
                  <a:pt x="19" y="71"/>
                </a:cubicBezTo>
                <a:cubicBezTo>
                  <a:pt x="19" y="71"/>
                  <a:pt x="20" y="72"/>
                  <a:pt x="20" y="73"/>
                </a:cubicBezTo>
                <a:cubicBezTo>
                  <a:pt x="20" y="74"/>
                  <a:pt x="20" y="74"/>
                  <a:pt x="20" y="75"/>
                </a:cubicBezTo>
                <a:cubicBezTo>
                  <a:pt x="21" y="76"/>
                  <a:pt x="22" y="76"/>
                  <a:pt x="23" y="77"/>
                </a:cubicBezTo>
                <a:cubicBezTo>
                  <a:pt x="25" y="77"/>
                  <a:pt x="25" y="78"/>
                  <a:pt x="25" y="80"/>
                </a:cubicBezTo>
                <a:cubicBezTo>
                  <a:pt x="28" y="78"/>
                  <a:pt x="31" y="78"/>
                  <a:pt x="33" y="79"/>
                </a:cubicBezTo>
                <a:cubicBezTo>
                  <a:pt x="34" y="80"/>
                  <a:pt x="34" y="80"/>
                  <a:pt x="34" y="80"/>
                </a:cubicBezTo>
                <a:cubicBezTo>
                  <a:pt x="33" y="80"/>
                  <a:pt x="33" y="80"/>
                  <a:pt x="33" y="80"/>
                </a:cubicBezTo>
                <a:cubicBezTo>
                  <a:pt x="34" y="81"/>
                  <a:pt x="36" y="83"/>
                  <a:pt x="37" y="84"/>
                </a:cubicBezTo>
                <a:cubicBezTo>
                  <a:pt x="37" y="79"/>
                  <a:pt x="37" y="79"/>
                  <a:pt x="37" y="79"/>
                </a:cubicBezTo>
                <a:cubicBezTo>
                  <a:pt x="37" y="77"/>
                  <a:pt x="37" y="74"/>
                  <a:pt x="37" y="71"/>
                </a:cubicBezTo>
                <a:cubicBezTo>
                  <a:pt x="37" y="70"/>
                  <a:pt x="37" y="70"/>
                  <a:pt x="37" y="69"/>
                </a:cubicBezTo>
                <a:cubicBezTo>
                  <a:pt x="37" y="65"/>
                  <a:pt x="37" y="64"/>
                  <a:pt x="42" y="63"/>
                </a:cubicBezTo>
                <a:cubicBezTo>
                  <a:pt x="42" y="63"/>
                  <a:pt x="43" y="62"/>
                  <a:pt x="43" y="62"/>
                </a:cubicBezTo>
                <a:cubicBezTo>
                  <a:pt x="47" y="61"/>
                  <a:pt x="49" y="61"/>
                  <a:pt x="52" y="63"/>
                </a:cubicBezTo>
                <a:cubicBezTo>
                  <a:pt x="55" y="65"/>
                  <a:pt x="57" y="67"/>
                  <a:pt x="60" y="70"/>
                </a:cubicBezTo>
                <a:cubicBezTo>
                  <a:pt x="61" y="71"/>
                  <a:pt x="61" y="71"/>
                  <a:pt x="61" y="71"/>
                </a:cubicBezTo>
                <a:cubicBezTo>
                  <a:pt x="62" y="72"/>
                  <a:pt x="63" y="72"/>
                  <a:pt x="64" y="72"/>
                </a:cubicBezTo>
                <a:cubicBezTo>
                  <a:pt x="65" y="72"/>
                  <a:pt x="67" y="72"/>
                  <a:pt x="68" y="72"/>
                </a:cubicBezTo>
                <a:cubicBezTo>
                  <a:pt x="69" y="71"/>
                  <a:pt x="70" y="71"/>
                  <a:pt x="71" y="71"/>
                </a:cubicBezTo>
                <a:cubicBezTo>
                  <a:pt x="74" y="71"/>
                  <a:pt x="75" y="72"/>
                  <a:pt x="76" y="74"/>
                </a:cubicBezTo>
                <a:cubicBezTo>
                  <a:pt x="77" y="75"/>
                  <a:pt x="77" y="75"/>
                  <a:pt x="78" y="75"/>
                </a:cubicBezTo>
                <a:cubicBezTo>
                  <a:pt x="79" y="76"/>
                  <a:pt x="79" y="76"/>
                  <a:pt x="79" y="76"/>
                </a:cubicBezTo>
                <a:cubicBezTo>
                  <a:pt x="79" y="77"/>
                  <a:pt x="79" y="77"/>
                  <a:pt x="79" y="77"/>
                </a:cubicBezTo>
                <a:cubicBezTo>
                  <a:pt x="79" y="77"/>
                  <a:pt x="79" y="78"/>
                  <a:pt x="79" y="78"/>
                </a:cubicBezTo>
                <a:cubicBezTo>
                  <a:pt x="79" y="79"/>
                  <a:pt x="78" y="80"/>
                  <a:pt x="79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79" y="81"/>
                  <a:pt x="79" y="81"/>
                  <a:pt x="79" y="81"/>
                </a:cubicBezTo>
                <a:cubicBezTo>
                  <a:pt x="80" y="81"/>
                  <a:pt x="80" y="81"/>
                  <a:pt x="81" y="82"/>
                </a:cubicBezTo>
                <a:cubicBezTo>
                  <a:pt x="81" y="82"/>
                  <a:pt x="81" y="83"/>
                  <a:pt x="81" y="84"/>
                </a:cubicBezTo>
                <a:cubicBezTo>
                  <a:pt x="81" y="84"/>
                  <a:pt x="81" y="84"/>
                  <a:pt x="81" y="84"/>
                </a:cubicBezTo>
                <a:cubicBezTo>
                  <a:pt x="82" y="84"/>
                  <a:pt x="82" y="84"/>
                  <a:pt x="83" y="84"/>
                </a:cubicBezTo>
                <a:cubicBezTo>
                  <a:pt x="83" y="84"/>
                  <a:pt x="84" y="84"/>
                  <a:pt x="85" y="8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6" name="Freeform 708"/>
          <p:cNvSpPr>
            <a:spLocks/>
          </p:cNvSpPr>
          <p:nvPr/>
        </p:nvSpPr>
        <p:spPr bwMode="auto">
          <a:xfrm>
            <a:off x="7146341" y="3674863"/>
            <a:ext cx="250492" cy="120062"/>
          </a:xfrm>
          <a:custGeom>
            <a:avLst/>
            <a:gdLst>
              <a:gd name="T0" fmla="*/ 9 w 45"/>
              <a:gd name="T1" fmla="*/ 17 h 23"/>
              <a:gd name="T2" fmla="*/ 2 w 45"/>
              <a:gd name="T3" fmla="*/ 19 h 23"/>
              <a:gd name="T4" fmla="*/ 8 w 45"/>
              <a:gd name="T5" fmla="*/ 21 h 23"/>
              <a:gd name="T6" fmla="*/ 11 w 45"/>
              <a:gd name="T7" fmla="*/ 21 h 23"/>
              <a:gd name="T8" fmla="*/ 14 w 45"/>
              <a:gd name="T9" fmla="*/ 22 h 23"/>
              <a:gd name="T10" fmla="*/ 18 w 45"/>
              <a:gd name="T11" fmla="*/ 22 h 23"/>
              <a:gd name="T12" fmla="*/ 20 w 45"/>
              <a:gd name="T13" fmla="*/ 19 h 23"/>
              <a:gd name="T14" fmla="*/ 25 w 45"/>
              <a:gd name="T15" fmla="*/ 17 h 23"/>
              <a:gd name="T16" fmla="*/ 29 w 45"/>
              <a:gd name="T17" fmla="*/ 17 h 23"/>
              <a:gd name="T18" fmla="*/ 32 w 45"/>
              <a:gd name="T19" fmla="*/ 15 h 23"/>
              <a:gd name="T20" fmla="*/ 45 w 45"/>
              <a:gd name="T21" fmla="*/ 6 h 23"/>
              <a:gd name="T22" fmla="*/ 39 w 45"/>
              <a:gd name="T23" fmla="*/ 4 h 23"/>
              <a:gd name="T24" fmla="*/ 31 w 45"/>
              <a:gd name="T25" fmla="*/ 3 h 23"/>
              <a:gd name="T26" fmla="*/ 18 w 45"/>
              <a:gd name="T27" fmla="*/ 6 h 23"/>
              <a:gd name="T28" fmla="*/ 8 w 45"/>
              <a:gd name="T29" fmla="*/ 7 h 23"/>
              <a:gd name="T30" fmla="*/ 6 w 45"/>
              <a:gd name="T31" fmla="*/ 11 h 23"/>
              <a:gd name="T32" fmla="*/ 11 w 45"/>
              <a:gd name="T33" fmla="*/ 11 h 23"/>
              <a:gd name="T34" fmla="*/ 17 w 45"/>
              <a:gd name="T35" fmla="*/ 14 h 23"/>
              <a:gd name="T36" fmla="*/ 9 w 45"/>
              <a:gd name="T37" fmla="*/ 17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" h="23">
                <a:moveTo>
                  <a:pt x="9" y="17"/>
                </a:moveTo>
                <a:cubicBezTo>
                  <a:pt x="7" y="19"/>
                  <a:pt x="3" y="17"/>
                  <a:pt x="2" y="19"/>
                </a:cubicBezTo>
                <a:cubicBezTo>
                  <a:pt x="0" y="21"/>
                  <a:pt x="7" y="21"/>
                  <a:pt x="8" y="21"/>
                </a:cubicBezTo>
                <a:cubicBezTo>
                  <a:pt x="9" y="22"/>
                  <a:pt x="10" y="21"/>
                  <a:pt x="11" y="21"/>
                </a:cubicBezTo>
                <a:cubicBezTo>
                  <a:pt x="12" y="21"/>
                  <a:pt x="12" y="22"/>
                  <a:pt x="14" y="22"/>
                </a:cubicBezTo>
                <a:cubicBezTo>
                  <a:pt x="15" y="23"/>
                  <a:pt x="17" y="22"/>
                  <a:pt x="18" y="22"/>
                </a:cubicBezTo>
                <a:cubicBezTo>
                  <a:pt x="21" y="21"/>
                  <a:pt x="18" y="20"/>
                  <a:pt x="20" y="19"/>
                </a:cubicBezTo>
                <a:cubicBezTo>
                  <a:pt x="21" y="18"/>
                  <a:pt x="24" y="17"/>
                  <a:pt x="25" y="17"/>
                </a:cubicBezTo>
                <a:cubicBezTo>
                  <a:pt x="26" y="17"/>
                  <a:pt x="28" y="18"/>
                  <a:pt x="29" y="17"/>
                </a:cubicBezTo>
                <a:cubicBezTo>
                  <a:pt x="30" y="17"/>
                  <a:pt x="31" y="15"/>
                  <a:pt x="32" y="15"/>
                </a:cubicBezTo>
                <a:cubicBezTo>
                  <a:pt x="35" y="14"/>
                  <a:pt x="45" y="10"/>
                  <a:pt x="45" y="6"/>
                </a:cubicBezTo>
                <a:cubicBezTo>
                  <a:pt x="42" y="6"/>
                  <a:pt x="42" y="4"/>
                  <a:pt x="39" y="4"/>
                </a:cubicBezTo>
                <a:cubicBezTo>
                  <a:pt x="36" y="4"/>
                  <a:pt x="34" y="3"/>
                  <a:pt x="31" y="3"/>
                </a:cubicBezTo>
                <a:cubicBezTo>
                  <a:pt x="27" y="3"/>
                  <a:pt x="18" y="0"/>
                  <a:pt x="18" y="6"/>
                </a:cubicBezTo>
                <a:cubicBezTo>
                  <a:pt x="15" y="5"/>
                  <a:pt x="9" y="2"/>
                  <a:pt x="8" y="7"/>
                </a:cubicBezTo>
                <a:cubicBezTo>
                  <a:pt x="12" y="8"/>
                  <a:pt x="6" y="9"/>
                  <a:pt x="6" y="11"/>
                </a:cubicBezTo>
                <a:cubicBezTo>
                  <a:pt x="6" y="11"/>
                  <a:pt x="11" y="14"/>
                  <a:pt x="11" y="11"/>
                </a:cubicBezTo>
                <a:cubicBezTo>
                  <a:pt x="13" y="13"/>
                  <a:pt x="15" y="14"/>
                  <a:pt x="17" y="14"/>
                </a:cubicBezTo>
                <a:cubicBezTo>
                  <a:pt x="14" y="16"/>
                  <a:pt x="13" y="17"/>
                  <a:pt x="9" y="1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7" name="Freeform 709"/>
          <p:cNvSpPr>
            <a:spLocks noEditPoints="1"/>
          </p:cNvSpPr>
          <p:nvPr/>
        </p:nvSpPr>
        <p:spPr bwMode="auto">
          <a:xfrm>
            <a:off x="7149593" y="3677941"/>
            <a:ext cx="253744" cy="116983"/>
          </a:xfrm>
          <a:custGeom>
            <a:avLst/>
            <a:gdLst>
              <a:gd name="T0" fmla="*/ 13 w 45"/>
              <a:gd name="T1" fmla="*/ 22 h 22"/>
              <a:gd name="T2" fmla="*/ 10 w 45"/>
              <a:gd name="T3" fmla="*/ 21 h 22"/>
              <a:gd name="T4" fmla="*/ 8 w 45"/>
              <a:gd name="T5" fmla="*/ 21 h 22"/>
              <a:gd name="T6" fmla="*/ 0 w 45"/>
              <a:gd name="T7" fmla="*/ 19 h 22"/>
              <a:gd name="T8" fmla="*/ 3 w 45"/>
              <a:gd name="T9" fmla="*/ 16 h 22"/>
              <a:gd name="T10" fmla="*/ 7 w 45"/>
              <a:gd name="T11" fmla="*/ 16 h 22"/>
              <a:gd name="T12" fmla="*/ 8 w 45"/>
              <a:gd name="T13" fmla="*/ 15 h 22"/>
              <a:gd name="T14" fmla="*/ 11 w 45"/>
              <a:gd name="T15" fmla="*/ 12 h 22"/>
              <a:gd name="T16" fmla="*/ 4 w 45"/>
              <a:gd name="T17" fmla="*/ 10 h 22"/>
              <a:gd name="T18" fmla="*/ 7 w 45"/>
              <a:gd name="T19" fmla="*/ 7 h 22"/>
              <a:gd name="T20" fmla="*/ 6 w 45"/>
              <a:gd name="T21" fmla="*/ 6 h 22"/>
              <a:gd name="T22" fmla="*/ 16 w 45"/>
              <a:gd name="T23" fmla="*/ 3 h 22"/>
              <a:gd name="T24" fmla="*/ 26 w 45"/>
              <a:gd name="T25" fmla="*/ 1 h 22"/>
              <a:gd name="T26" fmla="*/ 30 w 45"/>
              <a:gd name="T27" fmla="*/ 1 h 22"/>
              <a:gd name="T28" fmla="*/ 41 w 45"/>
              <a:gd name="T29" fmla="*/ 3 h 22"/>
              <a:gd name="T30" fmla="*/ 45 w 45"/>
              <a:gd name="T31" fmla="*/ 5 h 22"/>
              <a:gd name="T32" fmla="*/ 31 w 45"/>
              <a:gd name="T33" fmla="*/ 15 h 22"/>
              <a:gd name="T34" fmla="*/ 29 w 45"/>
              <a:gd name="T35" fmla="*/ 17 h 22"/>
              <a:gd name="T36" fmla="*/ 24 w 45"/>
              <a:gd name="T37" fmla="*/ 17 h 22"/>
              <a:gd name="T38" fmla="*/ 20 w 45"/>
              <a:gd name="T39" fmla="*/ 19 h 22"/>
              <a:gd name="T40" fmla="*/ 19 w 45"/>
              <a:gd name="T41" fmla="*/ 21 h 22"/>
              <a:gd name="T42" fmla="*/ 16 w 45"/>
              <a:gd name="T43" fmla="*/ 22 h 22"/>
              <a:gd name="T44" fmla="*/ 10 w 45"/>
              <a:gd name="T45" fmla="*/ 19 h 22"/>
              <a:gd name="T46" fmla="*/ 12 w 45"/>
              <a:gd name="T47" fmla="*/ 20 h 22"/>
              <a:gd name="T48" fmla="*/ 16 w 45"/>
              <a:gd name="T49" fmla="*/ 20 h 22"/>
              <a:gd name="T50" fmla="*/ 18 w 45"/>
              <a:gd name="T51" fmla="*/ 20 h 22"/>
              <a:gd name="T52" fmla="*/ 24 w 45"/>
              <a:gd name="T53" fmla="*/ 15 h 22"/>
              <a:gd name="T54" fmla="*/ 26 w 45"/>
              <a:gd name="T55" fmla="*/ 15 h 22"/>
              <a:gd name="T56" fmla="*/ 29 w 45"/>
              <a:gd name="T57" fmla="*/ 14 h 22"/>
              <a:gd name="T58" fmla="*/ 43 w 45"/>
              <a:gd name="T59" fmla="*/ 6 h 22"/>
              <a:gd name="T60" fmla="*/ 38 w 45"/>
              <a:gd name="T61" fmla="*/ 4 h 22"/>
              <a:gd name="T62" fmla="*/ 30 w 45"/>
              <a:gd name="T63" fmla="*/ 3 h 22"/>
              <a:gd name="T64" fmla="*/ 26 w 45"/>
              <a:gd name="T65" fmla="*/ 3 h 22"/>
              <a:gd name="T66" fmla="*/ 18 w 45"/>
              <a:gd name="T67" fmla="*/ 5 h 22"/>
              <a:gd name="T68" fmla="*/ 17 w 45"/>
              <a:gd name="T69" fmla="*/ 6 h 22"/>
              <a:gd name="T70" fmla="*/ 10 w 45"/>
              <a:gd name="T71" fmla="*/ 4 h 22"/>
              <a:gd name="T72" fmla="*/ 10 w 45"/>
              <a:gd name="T73" fmla="*/ 6 h 22"/>
              <a:gd name="T74" fmla="*/ 6 w 45"/>
              <a:gd name="T75" fmla="*/ 9 h 22"/>
              <a:gd name="T76" fmla="*/ 9 w 45"/>
              <a:gd name="T77" fmla="*/ 10 h 22"/>
              <a:gd name="T78" fmla="*/ 11 w 45"/>
              <a:gd name="T79" fmla="*/ 9 h 22"/>
              <a:gd name="T80" fmla="*/ 19 w 45"/>
              <a:gd name="T81" fmla="*/ 13 h 22"/>
              <a:gd name="T82" fmla="*/ 8 w 45"/>
              <a:gd name="T83" fmla="*/ 17 h 22"/>
              <a:gd name="T84" fmla="*/ 4 w 45"/>
              <a:gd name="T85" fmla="*/ 18 h 22"/>
              <a:gd name="T86" fmla="*/ 2 w 45"/>
              <a:gd name="T87" fmla="*/ 18 h 22"/>
              <a:gd name="T88" fmla="*/ 8 w 45"/>
              <a:gd name="T89" fmla="*/ 19 h 22"/>
              <a:gd name="T90" fmla="*/ 10 w 45"/>
              <a:gd name="T91" fmla="*/ 19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45" h="22">
                <a:moveTo>
                  <a:pt x="13" y="22"/>
                </a:moveTo>
                <a:cubicBezTo>
                  <a:pt x="13" y="22"/>
                  <a:pt x="13" y="22"/>
                  <a:pt x="13" y="22"/>
                </a:cubicBezTo>
                <a:cubicBezTo>
                  <a:pt x="11" y="22"/>
                  <a:pt x="11" y="22"/>
                  <a:pt x="10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9" y="21"/>
                  <a:pt x="9" y="21"/>
                  <a:pt x="9" y="21"/>
                </a:cubicBezTo>
                <a:cubicBezTo>
                  <a:pt x="9" y="21"/>
                  <a:pt x="8" y="21"/>
                  <a:pt x="8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3" y="21"/>
                  <a:pt x="1" y="21"/>
                  <a:pt x="0" y="19"/>
                </a:cubicBezTo>
                <a:cubicBezTo>
                  <a:pt x="0" y="19"/>
                  <a:pt x="0" y="18"/>
                  <a:pt x="0" y="17"/>
                </a:cubicBezTo>
                <a:cubicBezTo>
                  <a:pt x="1" y="16"/>
                  <a:pt x="2" y="16"/>
                  <a:pt x="3" y="16"/>
                </a:cubicBezTo>
                <a:cubicBezTo>
                  <a:pt x="4" y="16"/>
                  <a:pt x="4" y="16"/>
                  <a:pt x="4" y="16"/>
                </a:cubicBezTo>
                <a:cubicBezTo>
                  <a:pt x="5" y="16"/>
                  <a:pt x="6" y="16"/>
                  <a:pt x="7" y="16"/>
                </a:cubicBezTo>
                <a:cubicBezTo>
                  <a:pt x="7" y="15"/>
                  <a:pt x="7" y="15"/>
                  <a:pt x="7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0" y="15"/>
                  <a:pt x="12" y="15"/>
                  <a:pt x="14" y="14"/>
                </a:cubicBezTo>
                <a:cubicBezTo>
                  <a:pt x="13" y="13"/>
                  <a:pt x="12" y="13"/>
                  <a:pt x="11" y="12"/>
                </a:cubicBezTo>
                <a:cubicBezTo>
                  <a:pt x="10" y="12"/>
                  <a:pt x="9" y="12"/>
                  <a:pt x="9" y="12"/>
                </a:cubicBezTo>
                <a:cubicBezTo>
                  <a:pt x="7" y="12"/>
                  <a:pt x="4" y="11"/>
                  <a:pt x="4" y="10"/>
                </a:cubicBezTo>
                <a:cubicBezTo>
                  <a:pt x="4" y="8"/>
                  <a:pt x="5" y="7"/>
                  <a:pt x="7" y="7"/>
                </a:cubicBezTo>
                <a:cubicBezTo>
                  <a:pt x="7" y="7"/>
                  <a:pt x="7" y="7"/>
                  <a:pt x="7" y="7"/>
                </a:cubicBezTo>
                <a:cubicBezTo>
                  <a:pt x="6" y="6"/>
                  <a:pt x="6" y="6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7" y="3"/>
                  <a:pt x="8" y="2"/>
                  <a:pt x="10" y="2"/>
                </a:cubicBezTo>
                <a:cubicBezTo>
                  <a:pt x="12" y="2"/>
                  <a:pt x="14" y="3"/>
                  <a:pt x="16" y="3"/>
                </a:cubicBezTo>
                <a:cubicBezTo>
                  <a:pt x="17" y="2"/>
                  <a:pt x="18" y="0"/>
                  <a:pt x="21" y="0"/>
                </a:cubicBezTo>
                <a:cubicBezTo>
                  <a:pt x="23" y="0"/>
                  <a:pt x="25" y="1"/>
                  <a:pt x="26" y="1"/>
                </a:cubicBezTo>
                <a:cubicBezTo>
                  <a:pt x="28" y="1"/>
                  <a:pt x="29" y="1"/>
                  <a:pt x="30" y="1"/>
                </a:cubicBezTo>
                <a:cubicBezTo>
                  <a:pt x="30" y="1"/>
                  <a:pt x="30" y="1"/>
                  <a:pt x="30" y="1"/>
                </a:cubicBezTo>
                <a:cubicBezTo>
                  <a:pt x="33" y="1"/>
                  <a:pt x="36" y="2"/>
                  <a:pt x="38" y="2"/>
                </a:cubicBezTo>
                <a:cubicBezTo>
                  <a:pt x="40" y="2"/>
                  <a:pt x="41" y="3"/>
                  <a:pt x="41" y="3"/>
                </a:cubicBezTo>
                <a:cubicBezTo>
                  <a:pt x="42" y="4"/>
                  <a:pt x="43" y="4"/>
                  <a:pt x="44" y="4"/>
                </a:cubicBezTo>
                <a:cubicBezTo>
                  <a:pt x="45" y="5"/>
                  <a:pt x="45" y="5"/>
                  <a:pt x="45" y="5"/>
                </a:cubicBezTo>
                <a:cubicBezTo>
                  <a:pt x="45" y="6"/>
                  <a:pt x="45" y="6"/>
                  <a:pt x="45" y="6"/>
                </a:cubicBezTo>
                <a:cubicBezTo>
                  <a:pt x="45" y="11"/>
                  <a:pt x="33" y="14"/>
                  <a:pt x="31" y="15"/>
                </a:cubicBezTo>
                <a:cubicBezTo>
                  <a:pt x="31" y="15"/>
                  <a:pt x="31" y="15"/>
                  <a:pt x="30" y="15"/>
                </a:cubicBezTo>
                <a:cubicBezTo>
                  <a:pt x="30" y="16"/>
                  <a:pt x="29" y="17"/>
                  <a:pt x="29" y="17"/>
                </a:cubicBezTo>
                <a:cubicBezTo>
                  <a:pt x="28" y="17"/>
                  <a:pt x="26" y="17"/>
                  <a:pt x="25" y="17"/>
                </a:cubicBezTo>
                <a:cubicBezTo>
                  <a:pt x="25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3" y="17"/>
                  <a:pt x="21" y="18"/>
                  <a:pt x="20" y="19"/>
                </a:cubicBezTo>
                <a:cubicBezTo>
                  <a:pt x="19" y="19"/>
                  <a:pt x="19" y="19"/>
                  <a:pt x="20" y="19"/>
                </a:cubicBezTo>
                <a:cubicBezTo>
                  <a:pt x="20" y="20"/>
                  <a:pt x="20" y="20"/>
                  <a:pt x="19" y="21"/>
                </a:cubicBezTo>
                <a:cubicBezTo>
                  <a:pt x="19" y="21"/>
                  <a:pt x="18" y="21"/>
                  <a:pt x="17" y="22"/>
                </a:cubicBezTo>
                <a:cubicBezTo>
                  <a:pt x="17" y="22"/>
                  <a:pt x="17" y="22"/>
                  <a:pt x="16" y="22"/>
                </a:cubicBezTo>
                <a:cubicBezTo>
                  <a:pt x="15" y="22"/>
                  <a:pt x="14" y="22"/>
                  <a:pt x="13" y="22"/>
                </a:cubicBezTo>
                <a:close/>
                <a:moveTo>
                  <a:pt x="10" y="19"/>
                </a:moveTo>
                <a:cubicBezTo>
                  <a:pt x="10" y="19"/>
                  <a:pt x="10" y="19"/>
                  <a:pt x="10" y="19"/>
                </a:cubicBezTo>
                <a:cubicBezTo>
                  <a:pt x="11" y="19"/>
                  <a:pt x="12" y="20"/>
                  <a:pt x="12" y="20"/>
                </a:cubicBezTo>
                <a:cubicBezTo>
                  <a:pt x="12" y="20"/>
                  <a:pt x="12" y="20"/>
                  <a:pt x="13" y="20"/>
                </a:cubicBezTo>
                <a:cubicBezTo>
                  <a:pt x="13" y="20"/>
                  <a:pt x="15" y="20"/>
                  <a:pt x="16" y="20"/>
                </a:cubicBezTo>
                <a:cubicBezTo>
                  <a:pt x="16" y="20"/>
                  <a:pt x="17" y="20"/>
                  <a:pt x="17" y="20"/>
                </a:cubicBezTo>
                <a:cubicBezTo>
                  <a:pt x="17" y="20"/>
                  <a:pt x="17" y="20"/>
                  <a:pt x="18" y="20"/>
                </a:cubicBezTo>
                <a:cubicBezTo>
                  <a:pt x="17" y="19"/>
                  <a:pt x="17" y="18"/>
                  <a:pt x="19" y="17"/>
                </a:cubicBezTo>
                <a:cubicBezTo>
                  <a:pt x="20" y="16"/>
                  <a:pt x="22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5" y="15"/>
                  <a:pt x="25" y="15"/>
                  <a:pt x="26" y="15"/>
                </a:cubicBezTo>
                <a:cubicBezTo>
                  <a:pt x="27" y="15"/>
                  <a:pt x="28" y="15"/>
                  <a:pt x="28" y="15"/>
                </a:cubicBezTo>
                <a:cubicBezTo>
                  <a:pt x="28" y="15"/>
                  <a:pt x="29" y="15"/>
                  <a:pt x="29" y="14"/>
                </a:cubicBezTo>
                <a:cubicBezTo>
                  <a:pt x="29" y="14"/>
                  <a:pt x="30" y="13"/>
                  <a:pt x="31" y="13"/>
                </a:cubicBezTo>
                <a:cubicBezTo>
                  <a:pt x="35" y="12"/>
                  <a:pt x="42" y="9"/>
                  <a:pt x="43" y="6"/>
                </a:cubicBezTo>
                <a:cubicBezTo>
                  <a:pt x="42" y="6"/>
                  <a:pt x="41" y="5"/>
                  <a:pt x="40" y="5"/>
                </a:cubicBezTo>
                <a:cubicBezTo>
                  <a:pt x="40" y="5"/>
                  <a:pt x="39" y="4"/>
                  <a:pt x="38" y="4"/>
                </a:cubicBezTo>
                <a:cubicBezTo>
                  <a:pt x="35" y="4"/>
                  <a:pt x="33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29" y="3"/>
                  <a:pt x="28" y="3"/>
                  <a:pt x="26" y="3"/>
                </a:cubicBezTo>
                <a:cubicBezTo>
                  <a:pt x="24" y="3"/>
                  <a:pt x="23" y="2"/>
                  <a:pt x="21" y="2"/>
                </a:cubicBezTo>
                <a:cubicBezTo>
                  <a:pt x="19" y="2"/>
                  <a:pt x="18" y="3"/>
                  <a:pt x="18" y="5"/>
                </a:cubicBezTo>
                <a:cubicBezTo>
                  <a:pt x="18" y="6"/>
                  <a:pt x="18" y="6"/>
                  <a:pt x="18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6" y="6"/>
                  <a:pt x="16" y="6"/>
                  <a:pt x="15" y="5"/>
                </a:cubicBezTo>
                <a:cubicBezTo>
                  <a:pt x="14" y="5"/>
                  <a:pt x="12" y="4"/>
                  <a:pt x="10" y="4"/>
                </a:cubicBezTo>
                <a:cubicBezTo>
                  <a:pt x="9" y="4"/>
                  <a:pt x="9" y="4"/>
                  <a:pt x="9" y="5"/>
                </a:cubicBezTo>
                <a:cubicBezTo>
                  <a:pt x="9" y="5"/>
                  <a:pt x="10" y="6"/>
                  <a:pt x="10" y="6"/>
                </a:cubicBezTo>
                <a:cubicBezTo>
                  <a:pt x="10" y="7"/>
                  <a:pt x="9" y="8"/>
                  <a:pt x="8" y="8"/>
                </a:cubicBezTo>
                <a:cubicBezTo>
                  <a:pt x="7" y="9"/>
                  <a:pt x="6" y="9"/>
                  <a:pt x="6" y="9"/>
                </a:cubicBezTo>
                <a:cubicBezTo>
                  <a:pt x="7" y="10"/>
                  <a:pt x="8" y="10"/>
                  <a:pt x="9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10" y="7"/>
                  <a:pt x="10" y="7"/>
                  <a:pt x="10" y="7"/>
                </a:cubicBezTo>
                <a:cubicBezTo>
                  <a:pt x="11" y="9"/>
                  <a:pt x="11" y="9"/>
                  <a:pt x="11" y="9"/>
                </a:cubicBezTo>
                <a:cubicBezTo>
                  <a:pt x="13" y="11"/>
                  <a:pt x="14" y="12"/>
                  <a:pt x="16" y="12"/>
                </a:cubicBezTo>
                <a:cubicBezTo>
                  <a:pt x="19" y="13"/>
                  <a:pt x="19" y="13"/>
                  <a:pt x="19" y="13"/>
                </a:cubicBezTo>
                <a:cubicBezTo>
                  <a:pt x="17" y="14"/>
                  <a:pt x="17" y="14"/>
                  <a:pt x="17" y="14"/>
                </a:cubicBezTo>
                <a:cubicBezTo>
                  <a:pt x="13" y="16"/>
                  <a:pt x="12" y="17"/>
                  <a:pt x="8" y="17"/>
                </a:cubicBezTo>
                <a:cubicBezTo>
                  <a:pt x="7" y="18"/>
                  <a:pt x="6" y="18"/>
                  <a:pt x="5" y="18"/>
                </a:cubicBezTo>
                <a:cubicBezTo>
                  <a:pt x="5" y="18"/>
                  <a:pt x="5" y="18"/>
                  <a:pt x="4" y="18"/>
                </a:cubicBezTo>
                <a:cubicBezTo>
                  <a:pt x="4" y="18"/>
                  <a:pt x="3" y="18"/>
                  <a:pt x="3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19"/>
                  <a:pt x="3" y="19"/>
                  <a:pt x="7" y="19"/>
                </a:cubicBezTo>
                <a:cubicBezTo>
                  <a:pt x="7" y="19"/>
                  <a:pt x="7" y="19"/>
                  <a:pt x="8" y="19"/>
                </a:cubicBezTo>
                <a:cubicBezTo>
                  <a:pt x="8" y="19"/>
                  <a:pt x="8" y="19"/>
                  <a:pt x="8" y="19"/>
                </a:cubicBezTo>
                <a:cubicBezTo>
                  <a:pt x="9" y="19"/>
                  <a:pt x="9" y="19"/>
                  <a:pt x="10" y="1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8" name="Freeform 710"/>
          <p:cNvSpPr>
            <a:spLocks/>
          </p:cNvSpPr>
          <p:nvPr/>
        </p:nvSpPr>
        <p:spPr bwMode="auto">
          <a:xfrm>
            <a:off x="7110556" y="3733354"/>
            <a:ext cx="169163" cy="132376"/>
          </a:xfrm>
          <a:custGeom>
            <a:avLst/>
            <a:gdLst>
              <a:gd name="T0" fmla="*/ 3 w 30"/>
              <a:gd name="T1" fmla="*/ 23 h 25"/>
              <a:gd name="T2" fmla="*/ 8 w 30"/>
              <a:gd name="T3" fmla="*/ 23 h 25"/>
              <a:gd name="T4" fmla="*/ 9 w 30"/>
              <a:gd name="T5" fmla="*/ 20 h 25"/>
              <a:gd name="T6" fmla="*/ 15 w 30"/>
              <a:gd name="T7" fmla="*/ 16 h 25"/>
              <a:gd name="T8" fmla="*/ 17 w 30"/>
              <a:gd name="T9" fmla="*/ 25 h 25"/>
              <a:gd name="T10" fmla="*/ 30 w 30"/>
              <a:gd name="T11" fmla="*/ 21 h 25"/>
              <a:gd name="T12" fmla="*/ 29 w 30"/>
              <a:gd name="T13" fmla="*/ 22 h 25"/>
              <a:gd name="T14" fmla="*/ 30 w 30"/>
              <a:gd name="T15" fmla="*/ 22 h 25"/>
              <a:gd name="T16" fmla="*/ 28 w 30"/>
              <a:gd name="T17" fmla="*/ 16 h 25"/>
              <a:gd name="T18" fmla="*/ 26 w 30"/>
              <a:gd name="T19" fmla="*/ 10 h 25"/>
              <a:gd name="T20" fmla="*/ 18 w 30"/>
              <a:gd name="T21" fmla="*/ 11 h 25"/>
              <a:gd name="T22" fmla="*/ 17 w 30"/>
              <a:gd name="T23" fmla="*/ 10 h 25"/>
              <a:gd name="T24" fmla="*/ 14 w 30"/>
              <a:gd name="T25" fmla="*/ 10 h 25"/>
              <a:gd name="T26" fmla="*/ 8 w 30"/>
              <a:gd name="T27" fmla="*/ 8 h 25"/>
              <a:gd name="T28" fmla="*/ 15 w 30"/>
              <a:gd name="T29" fmla="*/ 6 h 25"/>
              <a:gd name="T30" fmla="*/ 11 w 30"/>
              <a:gd name="T31" fmla="*/ 3 h 25"/>
              <a:gd name="T32" fmla="*/ 5 w 30"/>
              <a:gd name="T33" fmla="*/ 9 h 25"/>
              <a:gd name="T34" fmla="*/ 1 w 30"/>
              <a:gd name="T35" fmla="*/ 10 h 25"/>
              <a:gd name="T36" fmla="*/ 2 w 30"/>
              <a:gd name="T37" fmla="*/ 12 h 25"/>
              <a:gd name="T38" fmla="*/ 3 w 30"/>
              <a:gd name="T39" fmla="*/ 13 h 25"/>
              <a:gd name="T40" fmla="*/ 3 w 30"/>
              <a:gd name="T41" fmla="*/ 14 h 25"/>
              <a:gd name="T42" fmla="*/ 3 w 30"/>
              <a:gd name="T43" fmla="*/ 19 h 25"/>
              <a:gd name="T44" fmla="*/ 3 w 30"/>
              <a:gd name="T45" fmla="*/ 23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0" h="25">
                <a:moveTo>
                  <a:pt x="3" y="23"/>
                </a:moveTo>
                <a:cubicBezTo>
                  <a:pt x="4" y="22"/>
                  <a:pt x="6" y="21"/>
                  <a:pt x="8" y="23"/>
                </a:cubicBezTo>
                <a:cubicBezTo>
                  <a:pt x="8" y="22"/>
                  <a:pt x="9" y="21"/>
                  <a:pt x="9" y="20"/>
                </a:cubicBezTo>
                <a:cubicBezTo>
                  <a:pt x="13" y="22"/>
                  <a:pt x="12" y="14"/>
                  <a:pt x="15" y="16"/>
                </a:cubicBezTo>
                <a:cubicBezTo>
                  <a:pt x="17" y="18"/>
                  <a:pt x="15" y="22"/>
                  <a:pt x="17" y="25"/>
                </a:cubicBezTo>
                <a:cubicBezTo>
                  <a:pt x="23" y="22"/>
                  <a:pt x="24" y="21"/>
                  <a:pt x="30" y="21"/>
                </a:cubicBezTo>
                <a:cubicBezTo>
                  <a:pt x="30" y="22"/>
                  <a:pt x="29" y="22"/>
                  <a:pt x="29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0"/>
                  <a:pt x="30" y="15"/>
                  <a:pt x="28" y="16"/>
                </a:cubicBezTo>
                <a:cubicBezTo>
                  <a:pt x="25" y="16"/>
                  <a:pt x="25" y="13"/>
                  <a:pt x="26" y="10"/>
                </a:cubicBezTo>
                <a:cubicBezTo>
                  <a:pt x="23" y="11"/>
                  <a:pt x="21" y="11"/>
                  <a:pt x="18" y="11"/>
                </a:cubicBezTo>
                <a:cubicBezTo>
                  <a:pt x="18" y="11"/>
                  <a:pt x="17" y="10"/>
                  <a:pt x="17" y="10"/>
                </a:cubicBezTo>
                <a:cubicBezTo>
                  <a:pt x="16" y="10"/>
                  <a:pt x="15" y="11"/>
                  <a:pt x="14" y="10"/>
                </a:cubicBezTo>
                <a:cubicBezTo>
                  <a:pt x="13" y="10"/>
                  <a:pt x="6" y="10"/>
                  <a:pt x="8" y="8"/>
                </a:cubicBezTo>
                <a:cubicBezTo>
                  <a:pt x="9" y="6"/>
                  <a:pt x="13" y="8"/>
                  <a:pt x="15" y="6"/>
                </a:cubicBezTo>
                <a:cubicBezTo>
                  <a:pt x="11" y="6"/>
                  <a:pt x="16" y="0"/>
                  <a:pt x="11" y="3"/>
                </a:cubicBezTo>
                <a:cubicBezTo>
                  <a:pt x="9" y="5"/>
                  <a:pt x="7" y="6"/>
                  <a:pt x="5" y="9"/>
                </a:cubicBezTo>
                <a:cubicBezTo>
                  <a:pt x="5" y="11"/>
                  <a:pt x="2" y="9"/>
                  <a:pt x="1" y="10"/>
                </a:cubicBezTo>
                <a:cubicBezTo>
                  <a:pt x="0" y="12"/>
                  <a:pt x="2" y="11"/>
                  <a:pt x="2" y="12"/>
                </a:cubicBezTo>
                <a:cubicBezTo>
                  <a:pt x="2" y="13"/>
                  <a:pt x="3" y="13"/>
                  <a:pt x="3" y="13"/>
                </a:cubicBezTo>
                <a:cubicBezTo>
                  <a:pt x="3" y="13"/>
                  <a:pt x="3" y="14"/>
                  <a:pt x="3" y="14"/>
                </a:cubicBezTo>
                <a:cubicBezTo>
                  <a:pt x="4" y="17"/>
                  <a:pt x="5" y="17"/>
                  <a:pt x="3" y="19"/>
                </a:cubicBezTo>
                <a:cubicBezTo>
                  <a:pt x="2" y="21"/>
                  <a:pt x="1" y="22"/>
                  <a:pt x="3" y="2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39" name="Freeform 711"/>
          <p:cNvSpPr>
            <a:spLocks noEditPoints="1"/>
          </p:cNvSpPr>
          <p:nvPr/>
        </p:nvSpPr>
        <p:spPr bwMode="auto">
          <a:xfrm>
            <a:off x="7104050" y="3736433"/>
            <a:ext cx="185429" cy="132376"/>
          </a:xfrm>
          <a:custGeom>
            <a:avLst/>
            <a:gdLst>
              <a:gd name="T0" fmla="*/ 17 w 33"/>
              <a:gd name="T1" fmla="*/ 24 h 25"/>
              <a:gd name="T2" fmla="*/ 15 w 33"/>
              <a:gd name="T3" fmla="*/ 16 h 25"/>
              <a:gd name="T4" fmla="*/ 14 w 33"/>
              <a:gd name="T5" fmla="*/ 17 h 25"/>
              <a:gd name="T6" fmla="*/ 10 w 33"/>
              <a:gd name="T7" fmla="*/ 20 h 25"/>
              <a:gd name="T8" fmla="*/ 10 w 33"/>
              <a:gd name="T9" fmla="*/ 21 h 25"/>
              <a:gd name="T10" fmla="*/ 8 w 33"/>
              <a:gd name="T11" fmla="*/ 22 h 25"/>
              <a:gd name="T12" fmla="*/ 4 w 33"/>
              <a:gd name="T13" fmla="*/ 24 h 25"/>
              <a:gd name="T14" fmla="*/ 2 w 33"/>
              <a:gd name="T15" fmla="*/ 21 h 25"/>
              <a:gd name="T16" fmla="*/ 3 w 33"/>
              <a:gd name="T17" fmla="*/ 18 h 25"/>
              <a:gd name="T18" fmla="*/ 3 w 33"/>
              <a:gd name="T19" fmla="*/ 13 h 25"/>
              <a:gd name="T20" fmla="*/ 3 w 33"/>
              <a:gd name="T21" fmla="*/ 12 h 25"/>
              <a:gd name="T22" fmla="*/ 2 w 33"/>
              <a:gd name="T23" fmla="*/ 12 h 25"/>
              <a:gd name="T24" fmla="*/ 1 w 33"/>
              <a:gd name="T25" fmla="*/ 9 h 25"/>
              <a:gd name="T26" fmla="*/ 4 w 33"/>
              <a:gd name="T27" fmla="*/ 8 h 25"/>
              <a:gd name="T28" fmla="*/ 10 w 33"/>
              <a:gd name="T29" fmla="*/ 2 h 25"/>
              <a:gd name="T30" fmla="*/ 14 w 33"/>
              <a:gd name="T31" fmla="*/ 0 h 25"/>
              <a:gd name="T32" fmla="*/ 15 w 33"/>
              <a:gd name="T33" fmla="*/ 1 h 25"/>
              <a:gd name="T34" fmla="*/ 15 w 33"/>
              <a:gd name="T35" fmla="*/ 4 h 25"/>
              <a:gd name="T36" fmla="*/ 18 w 33"/>
              <a:gd name="T37" fmla="*/ 4 h 25"/>
              <a:gd name="T38" fmla="*/ 13 w 33"/>
              <a:gd name="T39" fmla="*/ 7 h 25"/>
              <a:gd name="T40" fmla="*/ 11 w 33"/>
              <a:gd name="T41" fmla="*/ 7 h 25"/>
              <a:gd name="T42" fmla="*/ 10 w 33"/>
              <a:gd name="T43" fmla="*/ 8 h 25"/>
              <a:gd name="T44" fmla="*/ 15 w 33"/>
              <a:gd name="T45" fmla="*/ 8 h 25"/>
              <a:gd name="T46" fmla="*/ 16 w 33"/>
              <a:gd name="T47" fmla="*/ 8 h 25"/>
              <a:gd name="T48" fmla="*/ 20 w 33"/>
              <a:gd name="T49" fmla="*/ 9 h 25"/>
              <a:gd name="T50" fmla="*/ 28 w 33"/>
              <a:gd name="T51" fmla="*/ 8 h 25"/>
              <a:gd name="T52" fmla="*/ 27 w 33"/>
              <a:gd name="T53" fmla="*/ 13 h 25"/>
              <a:gd name="T54" fmla="*/ 29 w 33"/>
              <a:gd name="T55" fmla="*/ 14 h 25"/>
              <a:gd name="T56" fmla="*/ 33 w 33"/>
              <a:gd name="T57" fmla="*/ 19 h 25"/>
              <a:gd name="T58" fmla="*/ 32 w 33"/>
              <a:gd name="T59" fmla="*/ 21 h 25"/>
              <a:gd name="T60" fmla="*/ 28 w 33"/>
              <a:gd name="T61" fmla="*/ 22 h 25"/>
              <a:gd name="T62" fmla="*/ 19 w 33"/>
              <a:gd name="T63" fmla="*/ 25 h 25"/>
              <a:gd name="T64" fmla="*/ 15 w 33"/>
              <a:gd name="T65" fmla="*/ 14 h 25"/>
              <a:gd name="T66" fmla="*/ 18 w 33"/>
              <a:gd name="T67" fmla="*/ 19 h 25"/>
              <a:gd name="T68" fmla="*/ 30 w 33"/>
              <a:gd name="T69" fmla="*/ 19 h 25"/>
              <a:gd name="T70" fmla="*/ 29 w 33"/>
              <a:gd name="T71" fmla="*/ 16 h 25"/>
              <a:gd name="T72" fmla="*/ 25 w 33"/>
              <a:gd name="T73" fmla="*/ 11 h 25"/>
              <a:gd name="T74" fmla="*/ 19 w 33"/>
              <a:gd name="T75" fmla="*/ 10 h 25"/>
              <a:gd name="T76" fmla="*/ 17 w 33"/>
              <a:gd name="T77" fmla="*/ 10 h 25"/>
              <a:gd name="T78" fmla="*/ 14 w 33"/>
              <a:gd name="T79" fmla="*/ 10 h 25"/>
              <a:gd name="T80" fmla="*/ 8 w 33"/>
              <a:gd name="T81" fmla="*/ 8 h 25"/>
              <a:gd name="T82" fmla="*/ 7 w 33"/>
              <a:gd name="T83" fmla="*/ 8 h 25"/>
              <a:gd name="T84" fmla="*/ 4 w 33"/>
              <a:gd name="T85" fmla="*/ 10 h 25"/>
              <a:gd name="T86" fmla="*/ 3 w 33"/>
              <a:gd name="T87" fmla="*/ 10 h 25"/>
              <a:gd name="T88" fmla="*/ 5 w 33"/>
              <a:gd name="T89" fmla="*/ 11 h 25"/>
              <a:gd name="T90" fmla="*/ 5 w 33"/>
              <a:gd name="T91" fmla="*/ 13 h 25"/>
              <a:gd name="T92" fmla="*/ 5 w 33"/>
              <a:gd name="T93" fmla="*/ 19 h 25"/>
              <a:gd name="T94" fmla="*/ 4 w 33"/>
              <a:gd name="T95" fmla="*/ 21 h 25"/>
              <a:gd name="T96" fmla="*/ 8 w 33"/>
              <a:gd name="T97" fmla="*/ 20 h 25"/>
              <a:gd name="T98" fmla="*/ 9 w 33"/>
              <a:gd name="T99" fmla="*/ 19 h 25"/>
              <a:gd name="T100" fmla="*/ 10 w 33"/>
              <a:gd name="T101" fmla="*/ 18 h 25"/>
              <a:gd name="T102" fmla="*/ 12 w 33"/>
              <a:gd name="T103" fmla="*/ 17 h 25"/>
              <a:gd name="T104" fmla="*/ 13 w 33"/>
              <a:gd name="T105" fmla="*/ 3 h 25"/>
              <a:gd name="T106" fmla="*/ 11 w 33"/>
              <a:gd name="T107" fmla="*/ 4 h 25"/>
              <a:gd name="T108" fmla="*/ 12 w 33"/>
              <a:gd name="T109" fmla="*/ 5 h 25"/>
              <a:gd name="T110" fmla="*/ 13 w 33"/>
              <a:gd name="T111" fmla="*/ 3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3" h="25">
                <a:moveTo>
                  <a:pt x="18" y="25"/>
                </a:moveTo>
                <a:cubicBezTo>
                  <a:pt x="17" y="24"/>
                  <a:pt x="17" y="24"/>
                  <a:pt x="17" y="24"/>
                </a:cubicBezTo>
                <a:cubicBezTo>
                  <a:pt x="16" y="23"/>
                  <a:pt x="16" y="21"/>
                  <a:pt x="16" y="19"/>
                </a:cubicBezTo>
                <a:cubicBezTo>
                  <a:pt x="16" y="18"/>
                  <a:pt x="16" y="17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4" y="17"/>
                  <a:pt x="14" y="17"/>
                </a:cubicBezTo>
                <a:cubicBezTo>
                  <a:pt x="14" y="19"/>
                  <a:pt x="13" y="20"/>
                  <a:pt x="11" y="20"/>
                </a:cubicBezTo>
                <a:cubicBezTo>
                  <a:pt x="11" y="20"/>
                  <a:pt x="11" y="20"/>
                  <a:pt x="10" y="20"/>
                </a:cubicBezTo>
                <a:cubicBezTo>
                  <a:pt x="10" y="20"/>
                  <a:pt x="10" y="20"/>
                  <a:pt x="10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4"/>
                  <a:pt x="10" y="24"/>
                  <a:pt x="10" y="24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1"/>
                  <a:pt x="6" y="22"/>
                  <a:pt x="5" y="23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23"/>
                  <a:pt x="4" y="23"/>
                  <a:pt x="4" y="23"/>
                </a:cubicBezTo>
                <a:cubicBezTo>
                  <a:pt x="3" y="23"/>
                  <a:pt x="2" y="22"/>
                  <a:pt x="2" y="21"/>
                </a:cubicBezTo>
                <a:cubicBezTo>
                  <a:pt x="2" y="20"/>
                  <a:pt x="2" y="19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4" y="16"/>
                  <a:pt x="4" y="16"/>
                  <a:pt x="4" y="15"/>
                </a:cubicBezTo>
                <a:cubicBezTo>
                  <a:pt x="3" y="13"/>
                  <a:pt x="3" y="13"/>
                  <a:pt x="3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3" y="12"/>
                  <a:pt x="3" y="12"/>
                  <a:pt x="3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2"/>
                  <a:pt x="2" y="12"/>
                  <a:pt x="2" y="12"/>
                </a:cubicBezTo>
                <a:cubicBezTo>
                  <a:pt x="2" y="12"/>
                  <a:pt x="2" y="12"/>
                  <a:pt x="2" y="11"/>
                </a:cubicBezTo>
                <a:cubicBezTo>
                  <a:pt x="1" y="11"/>
                  <a:pt x="0" y="10"/>
                  <a:pt x="1" y="9"/>
                </a:cubicBezTo>
                <a:cubicBezTo>
                  <a:pt x="2" y="8"/>
                  <a:pt x="3" y="8"/>
                  <a:pt x="4" y="8"/>
                </a:cubicBezTo>
                <a:cubicBezTo>
                  <a:pt x="4" y="8"/>
                  <a:pt x="4" y="8"/>
                  <a:pt x="4" y="8"/>
                </a:cubicBezTo>
                <a:cubicBezTo>
                  <a:pt x="5" y="8"/>
                  <a:pt x="5" y="8"/>
                  <a:pt x="6" y="8"/>
                </a:cubicBezTo>
                <a:cubicBezTo>
                  <a:pt x="7" y="5"/>
                  <a:pt x="8" y="4"/>
                  <a:pt x="10" y="2"/>
                </a:cubicBezTo>
                <a:cubicBezTo>
                  <a:pt x="11" y="2"/>
                  <a:pt x="11" y="2"/>
                  <a:pt x="12" y="1"/>
                </a:cubicBezTo>
                <a:cubicBezTo>
                  <a:pt x="13" y="1"/>
                  <a:pt x="13" y="0"/>
                  <a:pt x="14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1"/>
                  <a:pt x="15" y="2"/>
                  <a:pt x="15" y="3"/>
                </a:cubicBezTo>
                <a:cubicBezTo>
                  <a:pt x="15" y="3"/>
                  <a:pt x="15" y="4"/>
                  <a:pt x="15" y="4"/>
                </a:cubicBezTo>
                <a:cubicBezTo>
                  <a:pt x="15" y="4"/>
                  <a:pt x="15" y="4"/>
                  <a:pt x="16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6" y="6"/>
                  <a:pt x="16" y="6"/>
                  <a:pt x="16" y="6"/>
                </a:cubicBezTo>
                <a:cubicBezTo>
                  <a:pt x="15" y="7"/>
                  <a:pt x="14" y="7"/>
                  <a:pt x="13" y="7"/>
                </a:cubicBezTo>
                <a:cubicBezTo>
                  <a:pt x="13" y="7"/>
                  <a:pt x="13" y="7"/>
                  <a:pt x="12" y="7"/>
                </a:cubicBezTo>
                <a:cubicBezTo>
                  <a:pt x="12" y="7"/>
                  <a:pt x="11" y="7"/>
                  <a:pt x="11" y="7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8"/>
                  <a:pt x="10" y="8"/>
                  <a:pt x="10" y="8"/>
                </a:cubicBezTo>
                <a:cubicBezTo>
                  <a:pt x="10" y="8"/>
                  <a:pt x="12" y="8"/>
                  <a:pt x="13" y="8"/>
                </a:cubicBezTo>
                <a:cubicBezTo>
                  <a:pt x="14" y="8"/>
                  <a:pt x="15" y="8"/>
                  <a:pt x="15" y="8"/>
                </a:cubicBezTo>
                <a:cubicBezTo>
                  <a:pt x="15" y="8"/>
                  <a:pt x="15" y="8"/>
                  <a:pt x="15" y="8"/>
                </a:cubicBezTo>
                <a:cubicBezTo>
                  <a:pt x="15" y="8"/>
                  <a:pt x="16" y="8"/>
                  <a:pt x="16" y="8"/>
                </a:cubicBezTo>
                <a:cubicBezTo>
                  <a:pt x="16" y="8"/>
                  <a:pt x="17" y="8"/>
                  <a:pt x="18" y="8"/>
                </a:cubicBezTo>
                <a:cubicBezTo>
                  <a:pt x="18" y="8"/>
                  <a:pt x="19" y="9"/>
                  <a:pt x="20" y="9"/>
                </a:cubicBezTo>
                <a:cubicBezTo>
                  <a:pt x="21" y="9"/>
                  <a:pt x="23" y="9"/>
                  <a:pt x="25" y="9"/>
                </a:cubicBezTo>
                <a:cubicBezTo>
                  <a:pt x="28" y="8"/>
                  <a:pt x="28" y="8"/>
                  <a:pt x="28" y="8"/>
                </a:cubicBezTo>
                <a:cubicBezTo>
                  <a:pt x="28" y="10"/>
                  <a:pt x="28" y="10"/>
                  <a:pt x="28" y="10"/>
                </a:cubicBezTo>
                <a:cubicBezTo>
                  <a:pt x="27" y="11"/>
                  <a:pt x="27" y="13"/>
                  <a:pt x="27" y="13"/>
                </a:cubicBezTo>
                <a:cubicBezTo>
                  <a:pt x="28" y="14"/>
                  <a:pt x="28" y="14"/>
                  <a:pt x="29" y="14"/>
                </a:cubicBezTo>
                <a:cubicBezTo>
                  <a:pt x="29" y="14"/>
                  <a:pt x="29" y="14"/>
                  <a:pt x="29" y="14"/>
                </a:cubicBezTo>
                <a:cubicBezTo>
                  <a:pt x="32" y="14"/>
                  <a:pt x="32" y="17"/>
                  <a:pt x="32" y="19"/>
                </a:cubicBezTo>
                <a:cubicBezTo>
                  <a:pt x="33" y="19"/>
                  <a:pt x="33" y="19"/>
                  <a:pt x="33" y="19"/>
                </a:cubicBezTo>
                <a:cubicBezTo>
                  <a:pt x="32" y="20"/>
                  <a:pt x="32" y="20"/>
                  <a:pt x="32" y="20"/>
                </a:cubicBezTo>
                <a:cubicBezTo>
                  <a:pt x="32" y="20"/>
                  <a:pt x="32" y="21"/>
                  <a:pt x="32" y="21"/>
                </a:cubicBezTo>
                <a:cubicBezTo>
                  <a:pt x="32" y="22"/>
                  <a:pt x="32" y="22"/>
                  <a:pt x="32" y="22"/>
                </a:cubicBezTo>
                <a:cubicBezTo>
                  <a:pt x="28" y="22"/>
                  <a:pt x="28" y="22"/>
                  <a:pt x="28" y="22"/>
                </a:cubicBezTo>
                <a:cubicBezTo>
                  <a:pt x="29" y="21"/>
                  <a:pt x="29" y="21"/>
                  <a:pt x="29" y="21"/>
                </a:cubicBezTo>
                <a:cubicBezTo>
                  <a:pt x="25" y="21"/>
                  <a:pt x="23" y="22"/>
                  <a:pt x="19" y="25"/>
                </a:cubicBezTo>
                <a:lnTo>
                  <a:pt x="18" y="25"/>
                </a:lnTo>
                <a:close/>
                <a:moveTo>
                  <a:pt x="15" y="14"/>
                </a:moveTo>
                <a:cubicBezTo>
                  <a:pt x="16" y="14"/>
                  <a:pt x="16" y="14"/>
                  <a:pt x="17" y="14"/>
                </a:cubicBezTo>
                <a:cubicBezTo>
                  <a:pt x="18" y="15"/>
                  <a:pt x="18" y="18"/>
                  <a:pt x="18" y="19"/>
                </a:cubicBezTo>
                <a:cubicBezTo>
                  <a:pt x="18" y="20"/>
                  <a:pt x="18" y="21"/>
                  <a:pt x="19" y="22"/>
                </a:cubicBezTo>
                <a:cubicBezTo>
                  <a:pt x="23" y="20"/>
                  <a:pt x="25" y="19"/>
                  <a:pt x="30" y="19"/>
                </a:cubicBezTo>
                <a:cubicBezTo>
                  <a:pt x="30" y="16"/>
                  <a:pt x="30" y="16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7" y="16"/>
                  <a:pt x="26" y="15"/>
                  <a:pt x="26" y="14"/>
                </a:cubicBezTo>
                <a:cubicBezTo>
                  <a:pt x="25" y="13"/>
                  <a:pt x="25" y="12"/>
                  <a:pt x="25" y="11"/>
                </a:cubicBezTo>
                <a:cubicBezTo>
                  <a:pt x="23" y="11"/>
                  <a:pt x="21" y="11"/>
                  <a:pt x="19" y="11"/>
                </a:cubicBezTo>
                <a:cubicBezTo>
                  <a:pt x="19" y="10"/>
                  <a:pt x="19" y="10"/>
                  <a:pt x="19" y="10"/>
                </a:cubicBezTo>
                <a:cubicBezTo>
                  <a:pt x="18" y="11"/>
                  <a:pt x="18" y="11"/>
                  <a:pt x="18" y="11"/>
                </a:cubicBezTo>
                <a:cubicBezTo>
                  <a:pt x="18" y="10"/>
                  <a:pt x="18" y="10"/>
                  <a:pt x="17" y="10"/>
                </a:cubicBezTo>
                <a:cubicBezTo>
                  <a:pt x="17" y="10"/>
                  <a:pt x="17" y="10"/>
                  <a:pt x="17" y="10"/>
                </a:cubicBezTo>
                <a:cubicBezTo>
                  <a:pt x="16" y="10"/>
                  <a:pt x="15" y="10"/>
                  <a:pt x="14" y="10"/>
                </a:cubicBezTo>
                <a:cubicBezTo>
                  <a:pt x="14" y="10"/>
                  <a:pt x="14" y="10"/>
                  <a:pt x="13" y="10"/>
                </a:cubicBezTo>
                <a:cubicBezTo>
                  <a:pt x="11" y="10"/>
                  <a:pt x="8" y="10"/>
                  <a:pt x="8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8"/>
                  <a:pt x="7" y="8"/>
                  <a:pt x="7" y="8"/>
                </a:cubicBezTo>
                <a:cubicBezTo>
                  <a:pt x="7" y="10"/>
                  <a:pt x="5" y="10"/>
                  <a:pt x="5" y="10"/>
                </a:cubicBezTo>
                <a:cubicBezTo>
                  <a:pt x="5" y="10"/>
                  <a:pt x="5" y="10"/>
                  <a:pt x="4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3" y="10"/>
                  <a:pt x="3" y="10"/>
                  <a:pt x="3" y="10"/>
                </a:cubicBezTo>
                <a:cubicBezTo>
                  <a:pt x="3" y="10"/>
                  <a:pt x="3" y="10"/>
                  <a:pt x="4" y="11"/>
                </a:cubicBezTo>
                <a:cubicBezTo>
                  <a:pt x="4" y="11"/>
                  <a:pt x="4" y="11"/>
                  <a:pt x="5" y="11"/>
                </a:cubicBezTo>
                <a:cubicBezTo>
                  <a:pt x="6" y="11"/>
                  <a:pt x="6" y="11"/>
                  <a:pt x="6" y="11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5" y="14"/>
                  <a:pt x="5" y="14"/>
                </a:cubicBezTo>
                <a:cubicBezTo>
                  <a:pt x="6" y="16"/>
                  <a:pt x="6" y="16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0"/>
                  <a:pt x="7" y="19"/>
                  <a:pt x="8" y="20"/>
                </a:cubicBezTo>
                <a:cubicBezTo>
                  <a:pt x="8" y="20"/>
                  <a:pt x="8" y="20"/>
                  <a:pt x="8" y="20"/>
                </a:cubicBezTo>
                <a:cubicBezTo>
                  <a:pt x="9" y="20"/>
                  <a:pt x="9" y="19"/>
                  <a:pt x="9" y="19"/>
                </a:cubicBezTo>
                <a:cubicBezTo>
                  <a:pt x="9" y="17"/>
                  <a:pt x="9" y="17"/>
                  <a:pt x="9" y="17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1" y="18"/>
                  <a:pt x="11" y="18"/>
                </a:cubicBezTo>
                <a:cubicBezTo>
                  <a:pt x="12" y="18"/>
                  <a:pt x="12" y="18"/>
                  <a:pt x="12" y="17"/>
                </a:cubicBezTo>
                <a:cubicBezTo>
                  <a:pt x="13" y="15"/>
                  <a:pt x="14" y="14"/>
                  <a:pt x="15" y="14"/>
                </a:cubicBezTo>
                <a:close/>
                <a:moveTo>
                  <a:pt x="13" y="3"/>
                </a:moveTo>
                <a:cubicBezTo>
                  <a:pt x="13" y="3"/>
                  <a:pt x="13" y="3"/>
                  <a:pt x="13" y="3"/>
                </a:cubicBezTo>
                <a:cubicBezTo>
                  <a:pt x="12" y="3"/>
                  <a:pt x="12" y="4"/>
                  <a:pt x="11" y="4"/>
                </a:cubicBezTo>
                <a:cubicBezTo>
                  <a:pt x="11" y="4"/>
                  <a:pt x="10" y="5"/>
                  <a:pt x="10" y="5"/>
                </a:cubicBezTo>
                <a:cubicBezTo>
                  <a:pt x="11" y="5"/>
                  <a:pt x="12" y="5"/>
                  <a:pt x="12" y="5"/>
                </a:cubicBezTo>
                <a:cubicBezTo>
                  <a:pt x="13" y="5"/>
                  <a:pt x="13" y="5"/>
                  <a:pt x="13" y="5"/>
                </a:cubicBezTo>
                <a:cubicBezTo>
                  <a:pt x="13" y="4"/>
                  <a:pt x="13" y="4"/>
                  <a:pt x="13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0" name="Freeform 712"/>
          <p:cNvSpPr>
            <a:spLocks/>
          </p:cNvSpPr>
          <p:nvPr/>
        </p:nvSpPr>
        <p:spPr bwMode="auto">
          <a:xfrm>
            <a:off x="6046785" y="3684098"/>
            <a:ext cx="48798" cy="101591"/>
          </a:xfrm>
          <a:custGeom>
            <a:avLst/>
            <a:gdLst>
              <a:gd name="T0" fmla="*/ 8 w 9"/>
              <a:gd name="T1" fmla="*/ 12 h 19"/>
              <a:gd name="T2" fmla="*/ 5 w 9"/>
              <a:gd name="T3" fmla="*/ 19 h 19"/>
              <a:gd name="T4" fmla="*/ 1 w 9"/>
              <a:gd name="T5" fmla="*/ 15 h 19"/>
              <a:gd name="T6" fmla="*/ 3 w 9"/>
              <a:gd name="T7" fmla="*/ 4 h 19"/>
              <a:gd name="T8" fmla="*/ 8 w 9"/>
              <a:gd name="T9" fmla="*/ 12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" h="19">
                <a:moveTo>
                  <a:pt x="8" y="12"/>
                </a:moveTo>
                <a:cubicBezTo>
                  <a:pt x="9" y="15"/>
                  <a:pt x="7" y="17"/>
                  <a:pt x="5" y="19"/>
                </a:cubicBezTo>
                <a:cubicBezTo>
                  <a:pt x="4" y="17"/>
                  <a:pt x="3" y="16"/>
                  <a:pt x="1" y="15"/>
                </a:cubicBezTo>
                <a:cubicBezTo>
                  <a:pt x="4" y="12"/>
                  <a:pt x="0" y="6"/>
                  <a:pt x="3" y="4"/>
                </a:cubicBezTo>
                <a:cubicBezTo>
                  <a:pt x="6" y="0"/>
                  <a:pt x="7" y="11"/>
                  <a:pt x="8" y="1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1" name="Freeform 713"/>
          <p:cNvSpPr>
            <a:spLocks noEditPoints="1"/>
          </p:cNvSpPr>
          <p:nvPr/>
        </p:nvSpPr>
        <p:spPr bwMode="auto">
          <a:xfrm>
            <a:off x="6046785" y="3696412"/>
            <a:ext cx="55304" cy="95434"/>
          </a:xfrm>
          <a:custGeom>
            <a:avLst/>
            <a:gdLst>
              <a:gd name="T0" fmla="*/ 5 w 10"/>
              <a:gd name="T1" fmla="*/ 18 h 18"/>
              <a:gd name="T2" fmla="*/ 4 w 10"/>
              <a:gd name="T3" fmla="*/ 17 h 18"/>
              <a:gd name="T4" fmla="*/ 1 w 10"/>
              <a:gd name="T5" fmla="*/ 13 h 18"/>
              <a:gd name="T6" fmla="*/ 0 w 10"/>
              <a:gd name="T7" fmla="*/ 13 h 18"/>
              <a:gd name="T8" fmla="*/ 1 w 10"/>
              <a:gd name="T9" fmla="*/ 12 h 18"/>
              <a:gd name="T10" fmla="*/ 1 w 10"/>
              <a:gd name="T11" fmla="*/ 7 h 18"/>
              <a:gd name="T12" fmla="*/ 2 w 10"/>
              <a:gd name="T13" fmla="*/ 1 h 18"/>
              <a:gd name="T14" fmla="*/ 4 w 10"/>
              <a:gd name="T15" fmla="*/ 0 h 18"/>
              <a:gd name="T16" fmla="*/ 8 w 10"/>
              <a:gd name="T17" fmla="*/ 7 h 18"/>
              <a:gd name="T18" fmla="*/ 9 w 10"/>
              <a:gd name="T19" fmla="*/ 10 h 18"/>
              <a:gd name="T20" fmla="*/ 9 w 10"/>
              <a:gd name="T21" fmla="*/ 10 h 18"/>
              <a:gd name="T22" fmla="*/ 7 w 10"/>
              <a:gd name="T23" fmla="*/ 16 h 18"/>
              <a:gd name="T24" fmla="*/ 6 w 10"/>
              <a:gd name="T25" fmla="*/ 17 h 18"/>
              <a:gd name="T26" fmla="*/ 5 w 10"/>
              <a:gd name="T27" fmla="*/ 18 h 18"/>
              <a:gd name="T28" fmla="*/ 3 w 10"/>
              <a:gd name="T29" fmla="*/ 13 h 18"/>
              <a:gd name="T30" fmla="*/ 5 w 10"/>
              <a:gd name="T31" fmla="*/ 15 h 18"/>
              <a:gd name="T32" fmla="*/ 5 w 10"/>
              <a:gd name="T33" fmla="*/ 15 h 18"/>
              <a:gd name="T34" fmla="*/ 7 w 10"/>
              <a:gd name="T35" fmla="*/ 11 h 18"/>
              <a:gd name="T36" fmla="*/ 6 w 10"/>
              <a:gd name="T37" fmla="*/ 7 h 18"/>
              <a:gd name="T38" fmla="*/ 4 w 10"/>
              <a:gd name="T39" fmla="*/ 2 h 18"/>
              <a:gd name="T40" fmla="*/ 3 w 10"/>
              <a:gd name="T41" fmla="*/ 2 h 18"/>
              <a:gd name="T42" fmla="*/ 3 w 10"/>
              <a:gd name="T43" fmla="*/ 7 h 18"/>
              <a:gd name="T44" fmla="*/ 3 w 10"/>
              <a:gd name="T45" fmla="*/ 13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" h="18">
                <a:moveTo>
                  <a:pt x="5" y="18"/>
                </a:moveTo>
                <a:cubicBezTo>
                  <a:pt x="4" y="17"/>
                  <a:pt x="4" y="17"/>
                  <a:pt x="4" y="17"/>
                </a:cubicBezTo>
                <a:cubicBezTo>
                  <a:pt x="3" y="16"/>
                  <a:pt x="2" y="15"/>
                  <a:pt x="1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1" y="12"/>
                  <a:pt x="1" y="12"/>
                  <a:pt x="1" y="12"/>
                </a:cubicBezTo>
                <a:cubicBezTo>
                  <a:pt x="2" y="11"/>
                  <a:pt x="1" y="9"/>
                  <a:pt x="1" y="7"/>
                </a:cubicBezTo>
                <a:cubicBezTo>
                  <a:pt x="1" y="5"/>
                  <a:pt x="0" y="2"/>
                  <a:pt x="2" y="1"/>
                </a:cubicBezTo>
                <a:cubicBezTo>
                  <a:pt x="2" y="0"/>
                  <a:pt x="3" y="0"/>
                  <a:pt x="4" y="0"/>
                </a:cubicBezTo>
                <a:cubicBezTo>
                  <a:pt x="6" y="0"/>
                  <a:pt x="7" y="3"/>
                  <a:pt x="8" y="7"/>
                </a:cubicBezTo>
                <a:cubicBezTo>
                  <a:pt x="8" y="8"/>
                  <a:pt x="9" y="9"/>
                  <a:pt x="9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10" y="13"/>
                  <a:pt x="8" y="14"/>
                  <a:pt x="7" y="16"/>
                </a:cubicBezTo>
                <a:cubicBezTo>
                  <a:pt x="7" y="16"/>
                  <a:pt x="6" y="17"/>
                  <a:pt x="6" y="17"/>
                </a:cubicBezTo>
                <a:lnTo>
                  <a:pt x="5" y="18"/>
                </a:lnTo>
                <a:close/>
                <a:moveTo>
                  <a:pt x="3" y="13"/>
                </a:moveTo>
                <a:cubicBezTo>
                  <a:pt x="4" y="13"/>
                  <a:pt x="4" y="14"/>
                  <a:pt x="5" y="15"/>
                </a:cubicBezTo>
                <a:cubicBezTo>
                  <a:pt x="5" y="15"/>
                  <a:pt x="5" y="15"/>
                  <a:pt x="5" y="15"/>
                </a:cubicBezTo>
                <a:cubicBezTo>
                  <a:pt x="7" y="13"/>
                  <a:pt x="8" y="12"/>
                  <a:pt x="7" y="11"/>
                </a:cubicBezTo>
                <a:cubicBezTo>
                  <a:pt x="7" y="10"/>
                  <a:pt x="7" y="9"/>
                  <a:pt x="6" y="7"/>
                </a:cubicBezTo>
                <a:cubicBezTo>
                  <a:pt x="5" y="4"/>
                  <a:pt x="4" y="2"/>
                  <a:pt x="4" y="2"/>
                </a:cubicBezTo>
                <a:cubicBezTo>
                  <a:pt x="4" y="2"/>
                  <a:pt x="4" y="2"/>
                  <a:pt x="3" y="2"/>
                </a:cubicBezTo>
                <a:cubicBezTo>
                  <a:pt x="2" y="3"/>
                  <a:pt x="3" y="5"/>
                  <a:pt x="3" y="7"/>
                </a:cubicBezTo>
                <a:cubicBezTo>
                  <a:pt x="3" y="9"/>
                  <a:pt x="4" y="11"/>
                  <a:pt x="3" y="1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2" name="Freeform 714"/>
          <p:cNvSpPr>
            <a:spLocks/>
          </p:cNvSpPr>
          <p:nvPr/>
        </p:nvSpPr>
        <p:spPr bwMode="auto">
          <a:xfrm>
            <a:off x="6069556" y="3690255"/>
            <a:ext cx="65063" cy="58492"/>
          </a:xfrm>
          <a:custGeom>
            <a:avLst/>
            <a:gdLst>
              <a:gd name="T0" fmla="*/ 4 w 12"/>
              <a:gd name="T1" fmla="*/ 11 h 11"/>
              <a:gd name="T2" fmla="*/ 10 w 12"/>
              <a:gd name="T3" fmla="*/ 3 h 11"/>
              <a:gd name="T4" fmla="*/ 12 w 12"/>
              <a:gd name="T5" fmla="*/ 8 h 11"/>
              <a:gd name="T6" fmla="*/ 4 w 12"/>
              <a:gd name="T7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" h="11">
                <a:moveTo>
                  <a:pt x="4" y="11"/>
                </a:moveTo>
                <a:cubicBezTo>
                  <a:pt x="0" y="8"/>
                  <a:pt x="5" y="0"/>
                  <a:pt x="10" y="3"/>
                </a:cubicBezTo>
                <a:cubicBezTo>
                  <a:pt x="11" y="4"/>
                  <a:pt x="12" y="7"/>
                  <a:pt x="12" y="8"/>
                </a:cubicBezTo>
                <a:cubicBezTo>
                  <a:pt x="12" y="10"/>
                  <a:pt x="6" y="11"/>
                  <a:pt x="4" y="1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3" name="Freeform 715"/>
          <p:cNvSpPr>
            <a:spLocks noEditPoints="1"/>
          </p:cNvSpPr>
          <p:nvPr/>
        </p:nvSpPr>
        <p:spPr bwMode="auto">
          <a:xfrm>
            <a:off x="6072810" y="3690255"/>
            <a:ext cx="68317" cy="67727"/>
          </a:xfrm>
          <a:custGeom>
            <a:avLst/>
            <a:gdLst>
              <a:gd name="T0" fmla="*/ 3 w 12"/>
              <a:gd name="T1" fmla="*/ 13 h 13"/>
              <a:gd name="T2" fmla="*/ 3 w 12"/>
              <a:gd name="T3" fmla="*/ 12 h 13"/>
              <a:gd name="T4" fmla="*/ 1 w 12"/>
              <a:gd name="T5" fmla="*/ 5 h 13"/>
              <a:gd name="T6" fmla="*/ 9 w 12"/>
              <a:gd name="T7" fmla="*/ 2 h 13"/>
              <a:gd name="T8" fmla="*/ 12 w 12"/>
              <a:gd name="T9" fmla="*/ 8 h 13"/>
              <a:gd name="T10" fmla="*/ 5 w 12"/>
              <a:gd name="T11" fmla="*/ 12 h 13"/>
              <a:gd name="T12" fmla="*/ 4 w 12"/>
              <a:gd name="T13" fmla="*/ 12 h 13"/>
              <a:gd name="T14" fmla="*/ 3 w 12"/>
              <a:gd name="T15" fmla="*/ 13 h 13"/>
              <a:gd name="T16" fmla="*/ 6 w 12"/>
              <a:gd name="T17" fmla="*/ 3 h 13"/>
              <a:gd name="T18" fmla="*/ 3 w 12"/>
              <a:gd name="T19" fmla="*/ 6 h 13"/>
              <a:gd name="T20" fmla="*/ 4 w 12"/>
              <a:gd name="T21" fmla="*/ 10 h 13"/>
              <a:gd name="T22" fmla="*/ 4 w 12"/>
              <a:gd name="T23" fmla="*/ 10 h 13"/>
              <a:gd name="T24" fmla="*/ 10 w 12"/>
              <a:gd name="T25" fmla="*/ 8 h 13"/>
              <a:gd name="T26" fmla="*/ 8 w 12"/>
              <a:gd name="T27" fmla="*/ 4 h 13"/>
              <a:gd name="T28" fmla="*/ 6 w 12"/>
              <a:gd name="T29" fmla="*/ 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" h="13">
                <a:moveTo>
                  <a:pt x="3" y="13"/>
                </a:moveTo>
                <a:cubicBezTo>
                  <a:pt x="3" y="12"/>
                  <a:pt x="3" y="12"/>
                  <a:pt x="3" y="12"/>
                </a:cubicBezTo>
                <a:cubicBezTo>
                  <a:pt x="1" y="10"/>
                  <a:pt x="0" y="8"/>
                  <a:pt x="1" y="5"/>
                </a:cubicBezTo>
                <a:cubicBezTo>
                  <a:pt x="2" y="2"/>
                  <a:pt x="6" y="0"/>
                  <a:pt x="9" y="2"/>
                </a:cubicBezTo>
                <a:cubicBezTo>
                  <a:pt x="11" y="3"/>
                  <a:pt x="12" y="8"/>
                  <a:pt x="12" y="8"/>
                </a:cubicBezTo>
                <a:cubicBezTo>
                  <a:pt x="12" y="10"/>
                  <a:pt x="10" y="11"/>
                  <a:pt x="5" y="12"/>
                </a:cubicBezTo>
                <a:cubicBezTo>
                  <a:pt x="4" y="12"/>
                  <a:pt x="4" y="12"/>
                  <a:pt x="4" y="12"/>
                </a:cubicBezTo>
                <a:lnTo>
                  <a:pt x="3" y="13"/>
                </a:lnTo>
                <a:close/>
                <a:moveTo>
                  <a:pt x="6" y="3"/>
                </a:moveTo>
                <a:cubicBezTo>
                  <a:pt x="5" y="3"/>
                  <a:pt x="3" y="5"/>
                  <a:pt x="3" y="6"/>
                </a:cubicBezTo>
                <a:cubicBezTo>
                  <a:pt x="2" y="8"/>
                  <a:pt x="3" y="9"/>
                  <a:pt x="4" y="10"/>
                </a:cubicBezTo>
                <a:cubicBezTo>
                  <a:pt x="4" y="10"/>
                  <a:pt x="4" y="10"/>
                  <a:pt x="4" y="10"/>
                </a:cubicBezTo>
                <a:cubicBezTo>
                  <a:pt x="5" y="10"/>
                  <a:pt x="9" y="9"/>
                  <a:pt x="10" y="8"/>
                </a:cubicBezTo>
                <a:cubicBezTo>
                  <a:pt x="10" y="6"/>
                  <a:pt x="9" y="4"/>
                  <a:pt x="8" y="4"/>
                </a:cubicBezTo>
                <a:cubicBezTo>
                  <a:pt x="8" y="4"/>
                  <a:pt x="7" y="3"/>
                  <a:pt x="6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4" name="Freeform 716"/>
          <p:cNvSpPr>
            <a:spLocks/>
          </p:cNvSpPr>
          <p:nvPr/>
        </p:nvSpPr>
        <p:spPr bwMode="auto">
          <a:xfrm>
            <a:off x="6108593" y="3653313"/>
            <a:ext cx="156150" cy="89277"/>
          </a:xfrm>
          <a:custGeom>
            <a:avLst/>
            <a:gdLst>
              <a:gd name="T0" fmla="*/ 28 w 28"/>
              <a:gd name="T1" fmla="*/ 3 h 17"/>
              <a:gd name="T2" fmla="*/ 21 w 28"/>
              <a:gd name="T3" fmla="*/ 1 h 17"/>
              <a:gd name="T4" fmla="*/ 15 w 28"/>
              <a:gd name="T5" fmla="*/ 4 h 17"/>
              <a:gd name="T6" fmla="*/ 5 w 28"/>
              <a:gd name="T7" fmla="*/ 1 h 17"/>
              <a:gd name="T8" fmla="*/ 4 w 28"/>
              <a:gd name="T9" fmla="*/ 7 h 17"/>
              <a:gd name="T10" fmla="*/ 5 w 28"/>
              <a:gd name="T11" fmla="*/ 16 h 17"/>
              <a:gd name="T12" fmla="*/ 11 w 28"/>
              <a:gd name="T13" fmla="*/ 15 h 17"/>
              <a:gd name="T14" fmla="*/ 16 w 28"/>
              <a:gd name="T15" fmla="*/ 16 h 17"/>
              <a:gd name="T16" fmla="*/ 19 w 28"/>
              <a:gd name="T17" fmla="*/ 13 h 17"/>
              <a:gd name="T18" fmla="*/ 25 w 28"/>
              <a:gd name="T19" fmla="*/ 13 h 17"/>
              <a:gd name="T20" fmla="*/ 28 w 28"/>
              <a:gd name="T21" fmla="*/ 3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" h="17">
                <a:moveTo>
                  <a:pt x="28" y="3"/>
                </a:moveTo>
                <a:cubicBezTo>
                  <a:pt x="26" y="2"/>
                  <a:pt x="23" y="1"/>
                  <a:pt x="21" y="1"/>
                </a:cubicBezTo>
                <a:cubicBezTo>
                  <a:pt x="19" y="1"/>
                  <a:pt x="17" y="3"/>
                  <a:pt x="15" y="4"/>
                </a:cubicBezTo>
                <a:cubicBezTo>
                  <a:pt x="13" y="4"/>
                  <a:pt x="4" y="4"/>
                  <a:pt x="5" y="1"/>
                </a:cubicBezTo>
                <a:cubicBezTo>
                  <a:pt x="0" y="0"/>
                  <a:pt x="5" y="6"/>
                  <a:pt x="4" y="7"/>
                </a:cubicBezTo>
                <a:cubicBezTo>
                  <a:pt x="2" y="11"/>
                  <a:pt x="5" y="12"/>
                  <a:pt x="5" y="16"/>
                </a:cubicBezTo>
                <a:cubicBezTo>
                  <a:pt x="7" y="15"/>
                  <a:pt x="9" y="14"/>
                  <a:pt x="11" y="15"/>
                </a:cubicBezTo>
                <a:cubicBezTo>
                  <a:pt x="13" y="15"/>
                  <a:pt x="14" y="17"/>
                  <a:pt x="16" y="16"/>
                </a:cubicBezTo>
                <a:cubicBezTo>
                  <a:pt x="18" y="15"/>
                  <a:pt x="17" y="14"/>
                  <a:pt x="19" y="13"/>
                </a:cubicBezTo>
                <a:cubicBezTo>
                  <a:pt x="21" y="13"/>
                  <a:pt x="22" y="12"/>
                  <a:pt x="25" y="13"/>
                </a:cubicBezTo>
                <a:cubicBezTo>
                  <a:pt x="21" y="9"/>
                  <a:pt x="27" y="7"/>
                  <a:pt x="28" y="3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5" name="Freeform 717"/>
          <p:cNvSpPr>
            <a:spLocks noEditPoints="1"/>
          </p:cNvSpPr>
          <p:nvPr/>
        </p:nvSpPr>
        <p:spPr bwMode="auto">
          <a:xfrm>
            <a:off x="6115099" y="3653313"/>
            <a:ext cx="156150" cy="89277"/>
          </a:xfrm>
          <a:custGeom>
            <a:avLst/>
            <a:gdLst>
              <a:gd name="T0" fmla="*/ 3 w 28"/>
              <a:gd name="T1" fmla="*/ 17 h 17"/>
              <a:gd name="T2" fmla="*/ 3 w 28"/>
              <a:gd name="T3" fmla="*/ 16 h 17"/>
              <a:gd name="T4" fmla="*/ 2 w 28"/>
              <a:gd name="T5" fmla="*/ 13 h 17"/>
              <a:gd name="T6" fmla="*/ 2 w 28"/>
              <a:gd name="T7" fmla="*/ 7 h 17"/>
              <a:gd name="T8" fmla="*/ 2 w 28"/>
              <a:gd name="T9" fmla="*/ 6 h 17"/>
              <a:gd name="T10" fmla="*/ 1 w 28"/>
              <a:gd name="T11" fmla="*/ 1 h 17"/>
              <a:gd name="T12" fmla="*/ 4 w 28"/>
              <a:gd name="T13" fmla="*/ 0 h 17"/>
              <a:gd name="T14" fmla="*/ 5 w 28"/>
              <a:gd name="T15" fmla="*/ 0 h 17"/>
              <a:gd name="T16" fmla="*/ 5 w 28"/>
              <a:gd name="T17" fmla="*/ 1 h 17"/>
              <a:gd name="T18" fmla="*/ 11 w 28"/>
              <a:gd name="T19" fmla="*/ 3 h 17"/>
              <a:gd name="T20" fmla="*/ 14 w 28"/>
              <a:gd name="T21" fmla="*/ 3 h 17"/>
              <a:gd name="T22" fmla="*/ 16 w 28"/>
              <a:gd name="T23" fmla="*/ 2 h 17"/>
              <a:gd name="T24" fmla="*/ 20 w 28"/>
              <a:gd name="T25" fmla="*/ 0 h 17"/>
              <a:gd name="T26" fmla="*/ 25 w 28"/>
              <a:gd name="T27" fmla="*/ 1 h 17"/>
              <a:gd name="T28" fmla="*/ 27 w 28"/>
              <a:gd name="T29" fmla="*/ 2 h 17"/>
              <a:gd name="T30" fmla="*/ 28 w 28"/>
              <a:gd name="T31" fmla="*/ 2 h 17"/>
              <a:gd name="T32" fmla="*/ 27 w 28"/>
              <a:gd name="T33" fmla="*/ 3 h 17"/>
              <a:gd name="T34" fmla="*/ 25 w 28"/>
              <a:gd name="T35" fmla="*/ 7 h 17"/>
              <a:gd name="T36" fmla="*/ 25 w 28"/>
              <a:gd name="T37" fmla="*/ 12 h 17"/>
              <a:gd name="T38" fmla="*/ 28 w 28"/>
              <a:gd name="T39" fmla="*/ 15 h 17"/>
              <a:gd name="T40" fmla="*/ 24 w 28"/>
              <a:gd name="T41" fmla="*/ 14 h 17"/>
              <a:gd name="T42" fmla="*/ 18 w 28"/>
              <a:gd name="T43" fmla="*/ 14 h 17"/>
              <a:gd name="T44" fmla="*/ 17 w 28"/>
              <a:gd name="T45" fmla="*/ 15 h 17"/>
              <a:gd name="T46" fmla="*/ 15 w 28"/>
              <a:gd name="T47" fmla="*/ 17 h 17"/>
              <a:gd name="T48" fmla="*/ 12 w 28"/>
              <a:gd name="T49" fmla="*/ 16 h 17"/>
              <a:gd name="T50" fmla="*/ 10 w 28"/>
              <a:gd name="T51" fmla="*/ 16 h 17"/>
              <a:gd name="T52" fmla="*/ 6 w 28"/>
              <a:gd name="T53" fmla="*/ 16 h 17"/>
              <a:gd name="T54" fmla="*/ 4 w 28"/>
              <a:gd name="T55" fmla="*/ 17 h 17"/>
              <a:gd name="T56" fmla="*/ 3 w 28"/>
              <a:gd name="T57" fmla="*/ 17 h 17"/>
              <a:gd name="T58" fmla="*/ 9 w 28"/>
              <a:gd name="T59" fmla="*/ 14 h 17"/>
              <a:gd name="T60" fmla="*/ 10 w 28"/>
              <a:gd name="T61" fmla="*/ 14 h 17"/>
              <a:gd name="T62" fmla="*/ 13 w 28"/>
              <a:gd name="T63" fmla="*/ 14 h 17"/>
              <a:gd name="T64" fmla="*/ 15 w 28"/>
              <a:gd name="T65" fmla="*/ 15 h 17"/>
              <a:gd name="T66" fmla="*/ 16 w 28"/>
              <a:gd name="T67" fmla="*/ 14 h 17"/>
              <a:gd name="T68" fmla="*/ 17 w 28"/>
              <a:gd name="T69" fmla="*/ 13 h 17"/>
              <a:gd name="T70" fmla="*/ 22 w 28"/>
              <a:gd name="T71" fmla="*/ 12 h 17"/>
              <a:gd name="T72" fmla="*/ 24 w 28"/>
              <a:gd name="T73" fmla="*/ 6 h 17"/>
              <a:gd name="T74" fmla="*/ 25 w 28"/>
              <a:gd name="T75" fmla="*/ 4 h 17"/>
              <a:gd name="T76" fmla="*/ 24 w 28"/>
              <a:gd name="T77" fmla="*/ 3 h 17"/>
              <a:gd name="T78" fmla="*/ 20 w 28"/>
              <a:gd name="T79" fmla="*/ 2 h 17"/>
              <a:gd name="T80" fmla="*/ 20 w 28"/>
              <a:gd name="T81" fmla="*/ 2 h 17"/>
              <a:gd name="T82" fmla="*/ 17 w 28"/>
              <a:gd name="T83" fmla="*/ 3 h 17"/>
              <a:gd name="T84" fmla="*/ 14 w 28"/>
              <a:gd name="T85" fmla="*/ 5 h 17"/>
              <a:gd name="T86" fmla="*/ 11 w 28"/>
              <a:gd name="T87" fmla="*/ 5 h 17"/>
              <a:gd name="T88" fmla="*/ 3 w 28"/>
              <a:gd name="T89" fmla="*/ 3 h 17"/>
              <a:gd name="T90" fmla="*/ 3 w 28"/>
              <a:gd name="T91" fmla="*/ 2 h 17"/>
              <a:gd name="T92" fmla="*/ 3 w 28"/>
              <a:gd name="T93" fmla="*/ 2 h 17"/>
              <a:gd name="T94" fmla="*/ 3 w 28"/>
              <a:gd name="T95" fmla="*/ 5 h 17"/>
              <a:gd name="T96" fmla="*/ 4 w 28"/>
              <a:gd name="T97" fmla="*/ 8 h 17"/>
              <a:gd name="T98" fmla="*/ 4 w 28"/>
              <a:gd name="T99" fmla="*/ 12 h 17"/>
              <a:gd name="T100" fmla="*/ 5 w 28"/>
              <a:gd name="T101" fmla="*/ 15 h 17"/>
              <a:gd name="T102" fmla="*/ 6 w 28"/>
              <a:gd name="T103" fmla="*/ 14 h 17"/>
              <a:gd name="T104" fmla="*/ 9 w 28"/>
              <a:gd name="T105" fmla="*/ 14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" h="17">
                <a:moveTo>
                  <a:pt x="3" y="17"/>
                </a:moveTo>
                <a:cubicBezTo>
                  <a:pt x="3" y="16"/>
                  <a:pt x="3" y="16"/>
                  <a:pt x="3" y="16"/>
                </a:cubicBezTo>
                <a:cubicBezTo>
                  <a:pt x="3" y="14"/>
                  <a:pt x="2" y="13"/>
                  <a:pt x="2" y="13"/>
                </a:cubicBezTo>
                <a:cubicBezTo>
                  <a:pt x="1" y="11"/>
                  <a:pt x="0" y="10"/>
                  <a:pt x="2" y="7"/>
                </a:cubicBezTo>
                <a:cubicBezTo>
                  <a:pt x="2" y="7"/>
                  <a:pt x="2" y="6"/>
                  <a:pt x="2" y="6"/>
                </a:cubicBezTo>
                <a:cubicBezTo>
                  <a:pt x="1" y="4"/>
                  <a:pt x="0" y="2"/>
                  <a:pt x="1" y="1"/>
                </a:cubicBezTo>
                <a:cubicBezTo>
                  <a:pt x="1" y="0"/>
                  <a:pt x="2" y="0"/>
                  <a:pt x="4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1"/>
                  <a:pt x="5" y="1"/>
                  <a:pt x="5" y="1"/>
                </a:cubicBezTo>
                <a:cubicBezTo>
                  <a:pt x="5" y="2"/>
                  <a:pt x="8" y="3"/>
                  <a:pt x="11" y="3"/>
                </a:cubicBezTo>
                <a:cubicBezTo>
                  <a:pt x="12" y="3"/>
                  <a:pt x="13" y="3"/>
                  <a:pt x="14" y="3"/>
                </a:cubicBezTo>
                <a:cubicBezTo>
                  <a:pt x="14" y="3"/>
                  <a:pt x="15" y="2"/>
                  <a:pt x="16" y="2"/>
                </a:cubicBezTo>
                <a:cubicBezTo>
                  <a:pt x="17" y="1"/>
                  <a:pt x="18" y="0"/>
                  <a:pt x="20" y="0"/>
                </a:cubicBezTo>
                <a:cubicBezTo>
                  <a:pt x="21" y="0"/>
                  <a:pt x="23" y="1"/>
                  <a:pt x="25" y="1"/>
                </a:cubicBezTo>
                <a:cubicBezTo>
                  <a:pt x="26" y="2"/>
                  <a:pt x="26" y="2"/>
                  <a:pt x="27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5"/>
                  <a:pt x="26" y="6"/>
                  <a:pt x="25" y="7"/>
                </a:cubicBezTo>
                <a:cubicBezTo>
                  <a:pt x="23" y="9"/>
                  <a:pt x="23" y="10"/>
                  <a:pt x="25" y="12"/>
                </a:cubicBezTo>
                <a:cubicBezTo>
                  <a:pt x="28" y="15"/>
                  <a:pt x="28" y="15"/>
                  <a:pt x="28" y="15"/>
                </a:cubicBezTo>
                <a:cubicBezTo>
                  <a:pt x="24" y="14"/>
                  <a:pt x="24" y="14"/>
                  <a:pt x="24" y="14"/>
                </a:cubicBezTo>
                <a:cubicBezTo>
                  <a:pt x="22" y="13"/>
                  <a:pt x="20" y="14"/>
                  <a:pt x="18" y="14"/>
                </a:cubicBezTo>
                <a:cubicBezTo>
                  <a:pt x="18" y="15"/>
                  <a:pt x="18" y="15"/>
                  <a:pt x="17" y="15"/>
                </a:cubicBezTo>
                <a:cubicBezTo>
                  <a:pt x="17" y="16"/>
                  <a:pt x="17" y="16"/>
                  <a:pt x="15" y="17"/>
                </a:cubicBezTo>
                <a:cubicBezTo>
                  <a:pt x="14" y="17"/>
                  <a:pt x="13" y="17"/>
                  <a:pt x="12" y="16"/>
                </a:cubicBezTo>
                <a:cubicBezTo>
                  <a:pt x="11" y="16"/>
                  <a:pt x="10" y="16"/>
                  <a:pt x="10" y="16"/>
                </a:cubicBezTo>
                <a:cubicBezTo>
                  <a:pt x="9" y="15"/>
                  <a:pt x="7" y="16"/>
                  <a:pt x="6" y="16"/>
                </a:cubicBezTo>
                <a:cubicBezTo>
                  <a:pt x="5" y="16"/>
                  <a:pt x="5" y="17"/>
                  <a:pt x="4" y="17"/>
                </a:cubicBezTo>
                <a:lnTo>
                  <a:pt x="3" y="17"/>
                </a:lnTo>
                <a:close/>
                <a:moveTo>
                  <a:pt x="9" y="14"/>
                </a:moveTo>
                <a:cubicBezTo>
                  <a:pt x="10" y="14"/>
                  <a:pt x="10" y="14"/>
                  <a:pt x="10" y="14"/>
                </a:cubicBezTo>
                <a:cubicBezTo>
                  <a:pt x="11" y="14"/>
                  <a:pt x="12" y="14"/>
                  <a:pt x="13" y="14"/>
                </a:cubicBezTo>
                <a:cubicBezTo>
                  <a:pt x="13" y="15"/>
                  <a:pt x="14" y="15"/>
                  <a:pt x="15" y="15"/>
                </a:cubicBezTo>
                <a:cubicBezTo>
                  <a:pt x="15" y="15"/>
                  <a:pt x="15" y="15"/>
                  <a:pt x="16" y="14"/>
                </a:cubicBezTo>
                <a:cubicBezTo>
                  <a:pt x="16" y="14"/>
                  <a:pt x="16" y="13"/>
                  <a:pt x="17" y="13"/>
                </a:cubicBezTo>
                <a:cubicBezTo>
                  <a:pt x="19" y="12"/>
                  <a:pt x="20" y="12"/>
                  <a:pt x="22" y="12"/>
                </a:cubicBezTo>
                <a:cubicBezTo>
                  <a:pt x="21" y="9"/>
                  <a:pt x="22" y="7"/>
                  <a:pt x="24" y="6"/>
                </a:cubicBezTo>
                <a:cubicBezTo>
                  <a:pt x="24" y="5"/>
                  <a:pt x="25" y="4"/>
                  <a:pt x="25" y="4"/>
                </a:cubicBezTo>
                <a:cubicBezTo>
                  <a:pt x="25" y="3"/>
                  <a:pt x="25" y="3"/>
                  <a:pt x="24" y="3"/>
                </a:cubicBezTo>
                <a:cubicBezTo>
                  <a:pt x="23" y="3"/>
                  <a:pt x="21" y="2"/>
                  <a:pt x="20" y="2"/>
                </a:cubicBezTo>
                <a:cubicBezTo>
                  <a:pt x="20" y="2"/>
                  <a:pt x="20" y="2"/>
                  <a:pt x="20" y="2"/>
                </a:cubicBezTo>
                <a:cubicBezTo>
                  <a:pt x="19" y="2"/>
                  <a:pt x="18" y="3"/>
                  <a:pt x="17" y="3"/>
                </a:cubicBezTo>
                <a:cubicBezTo>
                  <a:pt x="16" y="4"/>
                  <a:pt x="15" y="4"/>
                  <a:pt x="14" y="5"/>
                </a:cubicBezTo>
                <a:cubicBezTo>
                  <a:pt x="13" y="5"/>
                  <a:pt x="12" y="5"/>
                  <a:pt x="11" y="5"/>
                </a:cubicBezTo>
                <a:cubicBezTo>
                  <a:pt x="9" y="5"/>
                  <a:pt x="4" y="5"/>
                  <a:pt x="3" y="3"/>
                </a:cubicBezTo>
                <a:cubicBezTo>
                  <a:pt x="3" y="2"/>
                  <a:pt x="3" y="2"/>
                  <a:pt x="3" y="2"/>
                </a:cubicBezTo>
                <a:cubicBezTo>
                  <a:pt x="3" y="2"/>
                  <a:pt x="3" y="2"/>
                  <a:pt x="3" y="2"/>
                </a:cubicBezTo>
                <a:cubicBezTo>
                  <a:pt x="2" y="2"/>
                  <a:pt x="3" y="4"/>
                  <a:pt x="3" y="5"/>
                </a:cubicBezTo>
                <a:cubicBezTo>
                  <a:pt x="4" y="6"/>
                  <a:pt x="4" y="7"/>
                  <a:pt x="4" y="8"/>
                </a:cubicBezTo>
                <a:cubicBezTo>
                  <a:pt x="3" y="10"/>
                  <a:pt x="3" y="10"/>
                  <a:pt x="4" y="12"/>
                </a:cubicBezTo>
                <a:cubicBezTo>
                  <a:pt x="4" y="12"/>
                  <a:pt x="5" y="13"/>
                  <a:pt x="5" y="15"/>
                </a:cubicBezTo>
                <a:cubicBezTo>
                  <a:pt x="5" y="15"/>
                  <a:pt x="5" y="14"/>
                  <a:pt x="6" y="14"/>
                </a:cubicBezTo>
                <a:cubicBezTo>
                  <a:pt x="7" y="14"/>
                  <a:pt x="8" y="14"/>
                  <a:pt x="9" y="1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6" name="Freeform 718"/>
          <p:cNvSpPr>
            <a:spLocks/>
          </p:cNvSpPr>
          <p:nvPr/>
        </p:nvSpPr>
        <p:spPr bwMode="auto">
          <a:xfrm>
            <a:off x="2520396" y="2489640"/>
            <a:ext cx="1333782" cy="674192"/>
          </a:xfrm>
          <a:custGeom>
            <a:avLst/>
            <a:gdLst>
              <a:gd name="T0" fmla="*/ 188 w 238"/>
              <a:gd name="T1" fmla="*/ 102 h 127"/>
              <a:gd name="T2" fmla="*/ 194 w 238"/>
              <a:gd name="T3" fmla="*/ 97 h 127"/>
              <a:gd name="T4" fmla="*/ 193 w 238"/>
              <a:gd name="T5" fmla="*/ 87 h 127"/>
              <a:gd name="T6" fmla="*/ 190 w 238"/>
              <a:gd name="T7" fmla="*/ 85 h 127"/>
              <a:gd name="T8" fmla="*/ 214 w 238"/>
              <a:gd name="T9" fmla="*/ 73 h 127"/>
              <a:gd name="T10" fmla="*/ 213 w 238"/>
              <a:gd name="T11" fmla="*/ 71 h 127"/>
              <a:gd name="T12" fmla="*/ 223 w 238"/>
              <a:gd name="T13" fmla="*/ 64 h 127"/>
              <a:gd name="T14" fmla="*/ 225 w 238"/>
              <a:gd name="T15" fmla="*/ 59 h 127"/>
              <a:gd name="T16" fmla="*/ 233 w 238"/>
              <a:gd name="T17" fmla="*/ 44 h 127"/>
              <a:gd name="T18" fmla="*/ 233 w 238"/>
              <a:gd name="T19" fmla="*/ 42 h 127"/>
              <a:gd name="T20" fmla="*/ 230 w 238"/>
              <a:gd name="T21" fmla="*/ 28 h 127"/>
              <a:gd name="T22" fmla="*/ 220 w 238"/>
              <a:gd name="T23" fmla="*/ 37 h 127"/>
              <a:gd name="T24" fmla="*/ 212 w 238"/>
              <a:gd name="T25" fmla="*/ 54 h 127"/>
              <a:gd name="T26" fmla="*/ 205 w 238"/>
              <a:gd name="T27" fmla="*/ 32 h 127"/>
              <a:gd name="T28" fmla="*/ 196 w 238"/>
              <a:gd name="T29" fmla="*/ 31 h 127"/>
              <a:gd name="T30" fmla="*/ 192 w 238"/>
              <a:gd name="T31" fmla="*/ 22 h 127"/>
              <a:gd name="T32" fmla="*/ 189 w 238"/>
              <a:gd name="T33" fmla="*/ 8 h 127"/>
              <a:gd name="T34" fmla="*/ 179 w 238"/>
              <a:gd name="T35" fmla="*/ 4 h 127"/>
              <a:gd name="T36" fmla="*/ 177 w 238"/>
              <a:gd name="T37" fmla="*/ 16 h 127"/>
              <a:gd name="T38" fmla="*/ 186 w 238"/>
              <a:gd name="T39" fmla="*/ 33 h 127"/>
              <a:gd name="T40" fmla="*/ 186 w 238"/>
              <a:gd name="T41" fmla="*/ 37 h 127"/>
              <a:gd name="T42" fmla="*/ 179 w 238"/>
              <a:gd name="T43" fmla="*/ 45 h 127"/>
              <a:gd name="T44" fmla="*/ 180 w 238"/>
              <a:gd name="T45" fmla="*/ 52 h 127"/>
              <a:gd name="T46" fmla="*/ 178 w 238"/>
              <a:gd name="T47" fmla="*/ 43 h 127"/>
              <a:gd name="T48" fmla="*/ 173 w 238"/>
              <a:gd name="T49" fmla="*/ 40 h 127"/>
              <a:gd name="T50" fmla="*/ 168 w 238"/>
              <a:gd name="T51" fmla="*/ 45 h 127"/>
              <a:gd name="T52" fmla="*/ 149 w 238"/>
              <a:gd name="T53" fmla="*/ 45 h 127"/>
              <a:gd name="T54" fmla="*/ 140 w 238"/>
              <a:gd name="T55" fmla="*/ 38 h 127"/>
              <a:gd name="T56" fmla="*/ 132 w 238"/>
              <a:gd name="T57" fmla="*/ 44 h 127"/>
              <a:gd name="T58" fmla="*/ 135 w 238"/>
              <a:gd name="T59" fmla="*/ 40 h 127"/>
              <a:gd name="T60" fmla="*/ 135 w 238"/>
              <a:gd name="T61" fmla="*/ 44 h 127"/>
              <a:gd name="T62" fmla="*/ 133 w 238"/>
              <a:gd name="T63" fmla="*/ 57 h 127"/>
              <a:gd name="T64" fmla="*/ 131 w 238"/>
              <a:gd name="T65" fmla="*/ 54 h 127"/>
              <a:gd name="T66" fmla="*/ 122 w 238"/>
              <a:gd name="T67" fmla="*/ 45 h 127"/>
              <a:gd name="T68" fmla="*/ 103 w 238"/>
              <a:gd name="T69" fmla="*/ 43 h 127"/>
              <a:gd name="T70" fmla="*/ 99 w 238"/>
              <a:gd name="T71" fmla="*/ 37 h 127"/>
              <a:gd name="T72" fmla="*/ 70 w 238"/>
              <a:gd name="T73" fmla="*/ 31 h 127"/>
              <a:gd name="T74" fmla="*/ 65 w 238"/>
              <a:gd name="T75" fmla="*/ 23 h 127"/>
              <a:gd name="T76" fmla="*/ 57 w 238"/>
              <a:gd name="T77" fmla="*/ 27 h 127"/>
              <a:gd name="T78" fmla="*/ 47 w 238"/>
              <a:gd name="T79" fmla="*/ 27 h 127"/>
              <a:gd name="T80" fmla="*/ 40 w 238"/>
              <a:gd name="T81" fmla="*/ 30 h 127"/>
              <a:gd name="T82" fmla="*/ 40 w 238"/>
              <a:gd name="T83" fmla="*/ 29 h 127"/>
              <a:gd name="T84" fmla="*/ 26 w 238"/>
              <a:gd name="T85" fmla="*/ 34 h 127"/>
              <a:gd name="T86" fmla="*/ 24 w 238"/>
              <a:gd name="T87" fmla="*/ 39 h 127"/>
              <a:gd name="T88" fmla="*/ 1 w 238"/>
              <a:gd name="T89" fmla="*/ 27 h 127"/>
              <a:gd name="T90" fmla="*/ 8 w 238"/>
              <a:gd name="T91" fmla="*/ 115 h 127"/>
              <a:gd name="T92" fmla="*/ 27 w 238"/>
              <a:gd name="T93" fmla="*/ 127 h 127"/>
              <a:gd name="T94" fmla="*/ 184 w 238"/>
              <a:gd name="T95" fmla="*/ 127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8" h="127">
                <a:moveTo>
                  <a:pt x="184" y="127"/>
                </a:moveTo>
                <a:cubicBezTo>
                  <a:pt x="177" y="124"/>
                  <a:pt x="187" y="109"/>
                  <a:pt x="183" y="107"/>
                </a:cubicBezTo>
                <a:cubicBezTo>
                  <a:pt x="185" y="106"/>
                  <a:pt x="189" y="105"/>
                  <a:pt x="188" y="102"/>
                </a:cubicBezTo>
                <a:cubicBezTo>
                  <a:pt x="188" y="102"/>
                  <a:pt x="189" y="101"/>
                  <a:pt x="190" y="100"/>
                </a:cubicBezTo>
                <a:cubicBezTo>
                  <a:pt x="190" y="101"/>
                  <a:pt x="191" y="101"/>
                  <a:pt x="191" y="101"/>
                </a:cubicBezTo>
                <a:cubicBezTo>
                  <a:pt x="191" y="99"/>
                  <a:pt x="190" y="96"/>
                  <a:pt x="194" y="97"/>
                </a:cubicBezTo>
                <a:cubicBezTo>
                  <a:pt x="192" y="96"/>
                  <a:pt x="192" y="96"/>
                  <a:pt x="192" y="95"/>
                </a:cubicBezTo>
                <a:cubicBezTo>
                  <a:pt x="204" y="95"/>
                  <a:pt x="195" y="85"/>
                  <a:pt x="192" y="88"/>
                </a:cubicBezTo>
                <a:cubicBezTo>
                  <a:pt x="192" y="88"/>
                  <a:pt x="193" y="88"/>
                  <a:pt x="193" y="87"/>
                </a:cubicBezTo>
                <a:cubicBezTo>
                  <a:pt x="191" y="86"/>
                  <a:pt x="190" y="86"/>
                  <a:pt x="188" y="85"/>
                </a:cubicBezTo>
                <a:cubicBezTo>
                  <a:pt x="188" y="85"/>
                  <a:pt x="188" y="86"/>
                  <a:pt x="188" y="86"/>
                </a:cubicBezTo>
                <a:cubicBezTo>
                  <a:pt x="186" y="83"/>
                  <a:pt x="189" y="84"/>
                  <a:pt x="190" y="85"/>
                </a:cubicBezTo>
                <a:cubicBezTo>
                  <a:pt x="192" y="86"/>
                  <a:pt x="195" y="86"/>
                  <a:pt x="196" y="86"/>
                </a:cubicBezTo>
                <a:cubicBezTo>
                  <a:pt x="200" y="90"/>
                  <a:pt x="201" y="87"/>
                  <a:pt x="202" y="83"/>
                </a:cubicBezTo>
                <a:cubicBezTo>
                  <a:pt x="208" y="88"/>
                  <a:pt x="212" y="77"/>
                  <a:pt x="214" y="73"/>
                </a:cubicBezTo>
                <a:cubicBezTo>
                  <a:pt x="211" y="73"/>
                  <a:pt x="206" y="73"/>
                  <a:pt x="204" y="71"/>
                </a:cubicBezTo>
                <a:cubicBezTo>
                  <a:pt x="200" y="67"/>
                  <a:pt x="200" y="66"/>
                  <a:pt x="206" y="69"/>
                </a:cubicBezTo>
                <a:cubicBezTo>
                  <a:pt x="208" y="69"/>
                  <a:pt x="210" y="75"/>
                  <a:pt x="213" y="71"/>
                </a:cubicBezTo>
                <a:cubicBezTo>
                  <a:pt x="214" y="69"/>
                  <a:pt x="220" y="62"/>
                  <a:pt x="214" y="62"/>
                </a:cubicBezTo>
                <a:cubicBezTo>
                  <a:pt x="215" y="60"/>
                  <a:pt x="217" y="60"/>
                  <a:pt x="219" y="60"/>
                </a:cubicBezTo>
                <a:cubicBezTo>
                  <a:pt x="221" y="60"/>
                  <a:pt x="219" y="64"/>
                  <a:pt x="223" y="64"/>
                </a:cubicBezTo>
                <a:cubicBezTo>
                  <a:pt x="223" y="63"/>
                  <a:pt x="223" y="63"/>
                  <a:pt x="223" y="62"/>
                </a:cubicBezTo>
                <a:cubicBezTo>
                  <a:pt x="224" y="63"/>
                  <a:pt x="225" y="63"/>
                  <a:pt x="226" y="64"/>
                </a:cubicBezTo>
                <a:cubicBezTo>
                  <a:pt x="225" y="62"/>
                  <a:pt x="224" y="61"/>
                  <a:pt x="225" y="59"/>
                </a:cubicBezTo>
                <a:cubicBezTo>
                  <a:pt x="227" y="62"/>
                  <a:pt x="227" y="63"/>
                  <a:pt x="230" y="61"/>
                </a:cubicBezTo>
                <a:cubicBezTo>
                  <a:pt x="232" y="59"/>
                  <a:pt x="233" y="57"/>
                  <a:pt x="235" y="55"/>
                </a:cubicBezTo>
                <a:cubicBezTo>
                  <a:pt x="238" y="50"/>
                  <a:pt x="230" y="48"/>
                  <a:pt x="233" y="44"/>
                </a:cubicBezTo>
                <a:cubicBezTo>
                  <a:pt x="232" y="44"/>
                  <a:pt x="232" y="44"/>
                  <a:pt x="232" y="44"/>
                </a:cubicBezTo>
                <a:cubicBezTo>
                  <a:pt x="232" y="43"/>
                  <a:pt x="231" y="42"/>
                  <a:pt x="230" y="41"/>
                </a:cubicBezTo>
                <a:cubicBezTo>
                  <a:pt x="232" y="41"/>
                  <a:pt x="232" y="40"/>
                  <a:pt x="233" y="42"/>
                </a:cubicBezTo>
                <a:cubicBezTo>
                  <a:pt x="235" y="40"/>
                  <a:pt x="237" y="36"/>
                  <a:pt x="233" y="37"/>
                </a:cubicBezTo>
                <a:cubicBezTo>
                  <a:pt x="234" y="36"/>
                  <a:pt x="235" y="35"/>
                  <a:pt x="235" y="34"/>
                </a:cubicBezTo>
                <a:cubicBezTo>
                  <a:pt x="231" y="32"/>
                  <a:pt x="231" y="32"/>
                  <a:pt x="230" y="28"/>
                </a:cubicBezTo>
                <a:cubicBezTo>
                  <a:pt x="230" y="26"/>
                  <a:pt x="221" y="27"/>
                  <a:pt x="219" y="26"/>
                </a:cubicBezTo>
                <a:cubicBezTo>
                  <a:pt x="219" y="28"/>
                  <a:pt x="219" y="31"/>
                  <a:pt x="219" y="32"/>
                </a:cubicBezTo>
                <a:cubicBezTo>
                  <a:pt x="220" y="34"/>
                  <a:pt x="224" y="34"/>
                  <a:pt x="220" y="37"/>
                </a:cubicBezTo>
                <a:cubicBezTo>
                  <a:pt x="221" y="37"/>
                  <a:pt x="222" y="37"/>
                  <a:pt x="222" y="38"/>
                </a:cubicBezTo>
                <a:cubicBezTo>
                  <a:pt x="217" y="39"/>
                  <a:pt x="219" y="40"/>
                  <a:pt x="217" y="45"/>
                </a:cubicBezTo>
                <a:cubicBezTo>
                  <a:pt x="215" y="48"/>
                  <a:pt x="215" y="52"/>
                  <a:pt x="212" y="54"/>
                </a:cubicBezTo>
                <a:cubicBezTo>
                  <a:pt x="209" y="49"/>
                  <a:pt x="207" y="47"/>
                  <a:pt x="208" y="41"/>
                </a:cubicBezTo>
                <a:cubicBezTo>
                  <a:pt x="209" y="43"/>
                  <a:pt x="208" y="42"/>
                  <a:pt x="210" y="43"/>
                </a:cubicBezTo>
                <a:cubicBezTo>
                  <a:pt x="209" y="41"/>
                  <a:pt x="208" y="33"/>
                  <a:pt x="205" y="32"/>
                </a:cubicBezTo>
                <a:cubicBezTo>
                  <a:pt x="202" y="32"/>
                  <a:pt x="201" y="40"/>
                  <a:pt x="200" y="43"/>
                </a:cubicBezTo>
                <a:cubicBezTo>
                  <a:pt x="198" y="40"/>
                  <a:pt x="200" y="39"/>
                  <a:pt x="200" y="37"/>
                </a:cubicBezTo>
                <a:cubicBezTo>
                  <a:pt x="199" y="35"/>
                  <a:pt x="197" y="33"/>
                  <a:pt x="196" y="31"/>
                </a:cubicBezTo>
                <a:cubicBezTo>
                  <a:pt x="196" y="31"/>
                  <a:pt x="197" y="32"/>
                  <a:pt x="198" y="32"/>
                </a:cubicBezTo>
                <a:cubicBezTo>
                  <a:pt x="199" y="28"/>
                  <a:pt x="193" y="28"/>
                  <a:pt x="190" y="28"/>
                </a:cubicBezTo>
                <a:cubicBezTo>
                  <a:pt x="192" y="26"/>
                  <a:pt x="195" y="24"/>
                  <a:pt x="192" y="22"/>
                </a:cubicBezTo>
                <a:cubicBezTo>
                  <a:pt x="193" y="22"/>
                  <a:pt x="194" y="22"/>
                  <a:pt x="195" y="23"/>
                </a:cubicBezTo>
                <a:cubicBezTo>
                  <a:pt x="194" y="20"/>
                  <a:pt x="190" y="17"/>
                  <a:pt x="190" y="14"/>
                </a:cubicBezTo>
                <a:cubicBezTo>
                  <a:pt x="189" y="12"/>
                  <a:pt x="190" y="9"/>
                  <a:pt x="189" y="8"/>
                </a:cubicBezTo>
                <a:cubicBezTo>
                  <a:pt x="187" y="6"/>
                  <a:pt x="186" y="5"/>
                  <a:pt x="186" y="3"/>
                </a:cubicBezTo>
                <a:cubicBezTo>
                  <a:pt x="184" y="4"/>
                  <a:pt x="182" y="4"/>
                  <a:pt x="184" y="1"/>
                </a:cubicBezTo>
                <a:cubicBezTo>
                  <a:pt x="181" y="0"/>
                  <a:pt x="181" y="2"/>
                  <a:pt x="179" y="4"/>
                </a:cubicBezTo>
                <a:cubicBezTo>
                  <a:pt x="178" y="6"/>
                  <a:pt x="180" y="7"/>
                  <a:pt x="179" y="9"/>
                </a:cubicBezTo>
                <a:cubicBezTo>
                  <a:pt x="177" y="5"/>
                  <a:pt x="176" y="12"/>
                  <a:pt x="176" y="13"/>
                </a:cubicBezTo>
                <a:cubicBezTo>
                  <a:pt x="176" y="15"/>
                  <a:pt x="176" y="15"/>
                  <a:pt x="177" y="16"/>
                </a:cubicBezTo>
                <a:cubicBezTo>
                  <a:pt x="178" y="17"/>
                  <a:pt x="176" y="18"/>
                  <a:pt x="175" y="20"/>
                </a:cubicBezTo>
                <a:cubicBezTo>
                  <a:pt x="174" y="24"/>
                  <a:pt x="183" y="32"/>
                  <a:pt x="186" y="30"/>
                </a:cubicBezTo>
                <a:cubicBezTo>
                  <a:pt x="187" y="31"/>
                  <a:pt x="187" y="32"/>
                  <a:pt x="186" y="33"/>
                </a:cubicBezTo>
                <a:cubicBezTo>
                  <a:pt x="186" y="32"/>
                  <a:pt x="186" y="31"/>
                  <a:pt x="186" y="31"/>
                </a:cubicBezTo>
                <a:cubicBezTo>
                  <a:pt x="184" y="31"/>
                  <a:pt x="184" y="36"/>
                  <a:pt x="183" y="38"/>
                </a:cubicBezTo>
                <a:cubicBezTo>
                  <a:pt x="184" y="38"/>
                  <a:pt x="185" y="38"/>
                  <a:pt x="186" y="37"/>
                </a:cubicBezTo>
                <a:cubicBezTo>
                  <a:pt x="186" y="37"/>
                  <a:pt x="185" y="37"/>
                  <a:pt x="185" y="37"/>
                </a:cubicBezTo>
                <a:cubicBezTo>
                  <a:pt x="185" y="36"/>
                  <a:pt x="185" y="36"/>
                  <a:pt x="186" y="35"/>
                </a:cubicBezTo>
                <a:cubicBezTo>
                  <a:pt x="188" y="40"/>
                  <a:pt x="186" y="45"/>
                  <a:pt x="179" y="45"/>
                </a:cubicBezTo>
                <a:cubicBezTo>
                  <a:pt x="180" y="46"/>
                  <a:pt x="179" y="48"/>
                  <a:pt x="179" y="49"/>
                </a:cubicBezTo>
                <a:cubicBezTo>
                  <a:pt x="180" y="50"/>
                  <a:pt x="181" y="52"/>
                  <a:pt x="180" y="54"/>
                </a:cubicBezTo>
                <a:cubicBezTo>
                  <a:pt x="180" y="52"/>
                  <a:pt x="180" y="53"/>
                  <a:pt x="180" y="52"/>
                </a:cubicBezTo>
                <a:cubicBezTo>
                  <a:pt x="179" y="52"/>
                  <a:pt x="178" y="52"/>
                  <a:pt x="178" y="53"/>
                </a:cubicBezTo>
                <a:cubicBezTo>
                  <a:pt x="177" y="51"/>
                  <a:pt x="178" y="51"/>
                  <a:pt x="176" y="50"/>
                </a:cubicBezTo>
                <a:cubicBezTo>
                  <a:pt x="178" y="49"/>
                  <a:pt x="177" y="46"/>
                  <a:pt x="178" y="43"/>
                </a:cubicBezTo>
                <a:cubicBezTo>
                  <a:pt x="177" y="44"/>
                  <a:pt x="176" y="45"/>
                  <a:pt x="175" y="45"/>
                </a:cubicBezTo>
                <a:cubicBezTo>
                  <a:pt x="176" y="45"/>
                  <a:pt x="175" y="43"/>
                  <a:pt x="176" y="42"/>
                </a:cubicBezTo>
                <a:cubicBezTo>
                  <a:pt x="173" y="43"/>
                  <a:pt x="174" y="41"/>
                  <a:pt x="173" y="40"/>
                </a:cubicBezTo>
                <a:cubicBezTo>
                  <a:pt x="171" y="40"/>
                  <a:pt x="169" y="41"/>
                  <a:pt x="167" y="41"/>
                </a:cubicBezTo>
                <a:cubicBezTo>
                  <a:pt x="169" y="45"/>
                  <a:pt x="169" y="48"/>
                  <a:pt x="173" y="46"/>
                </a:cubicBezTo>
                <a:cubicBezTo>
                  <a:pt x="174" y="52"/>
                  <a:pt x="168" y="48"/>
                  <a:pt x="168" y="45"/>
                </a:cubicBezTo>
                <a:cubicBezTo>
                  <a:pt x="167" y="46"/>
                  <a:pt x="167" y="47"/>
                  <a:pt x="168" y="48"/>
                </a:cubicBezTo>
                <a:cubicBezTo>
                  <a:pt x="163" y="47"/>
                  <a:pt x="160" y="47"/>
                  <a:pt x="154" y="49"/>
                </a:cubicBezTo>
                <a:cubicBezTo>
                  <a:pt x="152" y="49"/>
                  <a:pt x="151" y="46"/>
                  <a:pt x="149" y="45"/>
                </a:cubicBezTo>
                <a:cubicBezTo>
                  <a:pt x="148" y="44"/>
                  <a:pt x="145" y="44"/>
                  <a:pt x="143" y="44"/>
                </a:cubicBezTo>
                <a:cubicBezTo>
                  <a:pt x="144" y="42"/>
                  <a:pt x="141" y="42"/>
                  <a:pt x="140" y="41"/>
                </a:cubicBezTo>
                <a:cubicBezTo>
                  <a:pt x="140" y="40"/>
                  <a:pt x="140" y="38"/>
                  <a:pt x="140" y="38"/>
                </a:cubicBezTo>
                <a:cubicBezTo>
                  <a:pt x="138" y="34"/>
                  <a:pt x="137" y="35"/>
                  <a:pt x="134" y="37"/>
                </a:cubicBezTo>
                <a:cubicBezTo>
                  <a:pt x="132" y="38"/>
                  <a:pt x="130" y="38"/>
                  <a:pt x="128" y="40"/>
                </a:cubicBezTo>
                <a:cubicBezTo>
                  <a:pt x="127" y="42"/>
                  <a:pt x="130" y="45"/>
                  <a:pt x="132" y="44"/>
                </a:cubicBezTo>
                <a:cubicBezTo>
                  <a:pt x="131" y="43"/>
                  <a:pt x="131" y="43"/>
                  <a:pt x="131" y="42"/>
                </a:cubicBezTo>
                <a:cubicBezTo>
                  <a:pt x="132" y="41"/>
                  <a:pt x="134" y="42"/>
                  <a:pt x="135" y="43"/>
                </a:cubicBezTo>
                <a:cubicBezTo>
                  <a:pt x="135" y="41"/>
                  <a:pt x="136" y="41"/>
                  <a:pt x="135" y="40"/>
                </a:cubicBezTo>
                <a:cubicBezTo>
                  <a:pt x="136" y="40"/>
                  <a:pt x="136" y="40"/>
                  <a:pt x="136" y="40"/>
                </a:cubicBezTo>
                <a:cubicBezTo>
                  <a:pt x="136" y="39"/>
                  <a:pt x="137" y="39"/>
                  <a:pt x="139" y="38"/>
                </a:cubicBezTo>
                <a:cubicBezTo>
                  <a:pt x="138" y="41"/>
                  <a:pt x="137" y="43"/>
                  <a:pt x="135" y="44"/>
                </a:cubicBezTo>
                <a:cubicBezTo>
                  <a:pt x="132" y="45"/>
                  <a:pt x="132" y="45"/>
                  <a:pt x="132" y="46"/>
                </a:cubicBezTo>
                <a:cubicBezTo>
                  <a:pt x="130" y="49"/>
                  <a:pt x="130" y="48"/>
                  <a:pt x="132" y="52"/>
                </a:cubicBezTo>
                <a:cubicBezTo>
                  <a:pt x="133" y="54"/>
                  <a:pt x="133" y="55"/>
                  <a:pt x="133" y="57"/>
                </a:cubicBezTo>
                <a:cubicBezTo>
                  <a:pt x="132" y="56"/>
                  <a:pt x="131" y="57"/>
                  <a:pt x="131" y="58"/>
                </a:cubicBezTo>
                <a:cubicBezTo>
                  <a:pt x="130" y="57"/>
                  <a:pt x="130" y="56"/>
                  <a:pt x="129" y="55"/>
                </a:cubicBezTo>
                <a:cubicBezTo>
                  <a:pt x="129" y="55"/>
                  <a:pt x="130" y="54"/>
                  <a:pt x="131" y="54"/>
                </a:cubicBezTo>
                <a:cubicBezTo>
                  <a:pt x="131" y="51"/>
                  <a:pt x="127" y="53"/>
                  <a:pt x="128" y="49"/>
                </a:cubicBezTo>
                <a:cubicBezTo>
                  <a:pt x="128" y="50"/>
                  <a:pt x="127" y="51"/>
                  <a:pt x="127" y="52"/>
                </a:cubicBezTo>
                <a:cubicBezTo>
                  <a:pt x="128" y="46"/>
                  <a:pt x="123" y="50"/>
                  <a:pt x="122" y="45"/>
                </a:cubicBezTo>
                <a:cubicBezTo>
                  <a:pt x="115" y="49"/>
                  <a:pt x="108" y="50"/>
                  <a:pt x="101" y="46"/>
                </a:cubicBezTo>
                <a:cubicBezTo>
                  <a:pt x="102" y="45"/>
                  <a:pt x="101" y="43"/>
                  <a:pt x="104" y="43"/>
                </a:cubicBezTo>
                <a:cubicBezTo>
                  <a:pt x="104" y="43"/>
                  <a:pt x="103" y="43"/>
                  <a:pt x="103" y="43"/>
                </a:cubicBezTo>
                <a:cubicBezTo>
                  <a:pt x="104" y="43"/>
                  <a:pt x="105" y="43"/>
                  <a:pt x="107" y="43"/>
                </a:cubicBezTo>
                <a:cubicBezTo>
                  <a:pt x="107" y="38"/>
                  <a:pt x="102" y="36"/>
                  <a:pt x="98" y="35"/>
                </a:cubicBezTo>
                <a:cubicBezTo>
                  <a:pt x="99" y="36"/>
                  <a:pt x="99" y="37"/>
                  <a:pt x="99" y="37"/>
                </a:cubicBezTo>
                <a:cubicBezTo>
                  <a:pt x="93" y="35"/>
                  <a:pt x="86" y="33"/>
                  <a:pt x="81" y="29"/>
                </a:cubicBezTo>
                <a:cubicBezTo>
                  <a:pt x="79" y="28"/>
                  <a:pt x="74" y="24"/>
                  <a:pt x="71" y="26"/>
                </a:cubicBezTo>
                <a:cubicBezTo>
                  <a:pt x="70" y="27"/>
                  <a:pt x="71" y="30"/>
                  <a:pt x="70" y="31"/>
                </a:cubicBezTo>
                <a:cubicBezTo>
                  <a:pt x="69" y="31"/>
                  <a:pt x="67" y="31"/>
                  <a:pt x="66" y="31"/>
                </a:cubicBezTo>
                <a:cubicBezTo>
                  <a:pt x="66" y="30"/>
                  <a:pt x="67" y="28"/>
                  <a:pt x="68" y="27"/>
                </a:cubicBezTo>
                <a:cubicBezTo>
                  <a:pt x="64" y="27"/>
                  <a:pt x="68" y="23"/>
                  <a:pt x="65" y="23"/>
                </a:cubicBezTo>
                <a:cubicBezTo>
                  <a:pt x="65" y="24"/>
                  <a:pt x="65" y="23"/>
                  <a:pt x="65" y="24"/>
                </a:cubicBezTo>
                <a:cubicBezTo>
                  <a:pt x="64" y="24"/>
                  <a:pt x="61" y="28"/>
                  <a:pt x="63" y="29"/>
                </a:cubicBezTo>
                <a:cubicBezTo>
                  <a:pt x="60" y="32"/>
                  <a:pt x="58" y="30"/>
                  <a:pt x="57" y="27"/>
                </a:cubicBezTo>
                <a:cubicBezTo>
                  <a:pt x="55" y="23"/>
                  <a:pt x="55" y="21"/>
                  <a:pt x="52" y="18"/>
                </a:cubicBezTo>
                <a:cubicBezTo>
                  <a:pt x="50" y="19"/>
                  <a:pt x="51" y="20"/>
                  <a:pt x="53" y="21"/>
                </a:cubicBezTo>
                <a:cubicBezTo>
                  <a:pt x="51" y="23"/>
                  <a:pt x="49" y="25"/>
                  <a:pt x="47" y="27"/>
                </a:cubicBezTo>
                <a:cubicBezTo>
                  <a:pt x="48" y="26"/>
                  <a:pt x="48" y="25"/>
                  <a:pt x="48" y="24"/>
                </a:cubicBezTo>
                <a:cubicBezTo>
                  <a:pt x="44" y="27"/>
                  <a:pt x="42" y="28"/>
                  <a:pt x="40" y="33"/>
                </a:cubicBezTo>
                <a:cubicBezTo>
                  <a:pt x="40" y="32"/>
                  <a:pt x="40" y="31"/>
                  <a:pt x="40" y="30"/>
                </a:cubicBezTo>
                <a:cubicBezTo>
                  <a:pt x="37" y="31"/>
                  <a:pt x="35" y="33"/>
                  <a:pt x="33" y="34"/>
                </a:cubicBezTo>
                <a:cubicBezTo>
                  <a:pt x="34" y="33"/>
                  <a:pt x="35" y="31"/>
                  <a:pt x="36" y="30"/>
                </a:cubicBezTo>
                <a:cubicBezTo>
                  <a:pt x="37" y="28"/>
                  <a:pt x="39" y="30"/>
                  <a:pt x="40" y="29"/>
                </a:cubicBezTo>
                <a:cubicBezTo>
                  <a:pt x="43" y="28"/>
                  <a:pt x="48" y="24"/>
                  <a:pt x="45" y="21"/>
                </a:cubicBezTo>
                <a:cubicBezTo>
                  <a:pt x="41" y="24"/>
                  <a:pt x="36" y="27"/>
                  <a:pt x="31" y="30"/>
                </a:cubicBezTo>
                <a:cubicBezTo>
                  <a:pt x="29" y="31"/>
                  <a:pt x="28" y="33"/>
                  <a:pt x="26" y="34"/>
                </a:cubicBezTo>
                <a:cubicBezTo>
                  <a:pt x="25" y="35"/>
                  <a:pt x="28" y="38"/>
                  <a:pt x="28" y="40"/>
                </a:cubicBezTo>
                <a:cubicBezTo>
                  <a:pt x="26" y="38"/>
                  <a:pt x="26" y="36"/>
                  <a:pt x="23" y="36"/>
                </a:cubicBezTo>
                <a:cubicBezTo>
                  <a:pt x="23" y="37"/>
                  <a:pt x="23" y="38"/>
                  <a:pt x="24" y="39"/>
                </a:cubicBezTo>
                <a:cubicBezTo>
                  <a:pt x="22" y="39"/>
                  <a:pt x="20" y="37"/>
                  <a:pt x="19" y="36"/>
                </a:cubicBezTo>
                <a:cubicBezTo>
                  <a:pt x="17" y="35"/>
                  <a:pt x="15" y="36"/>
                  <a:pt x="14" y="35"/>
                </a:cubicBezTo>
                <a:cubicBezTo>
                  <a:pt x="9" y="30"/>
                  <a:pt x="7" y="29"/>
                  <a:pt x="1" y="27"/>
                </a:cubicBezTo>
                <a:cubicBezTo>
                  <a:pt x="1" y="44"/>
                  <a:pt x="1" y="60"/>
                  <a:pt x="1" y="77"/>
                </a:cubicBezTo>
                <a:cubicBezTo>
                  <a:pt x="1" y="87"/>
                  <a:pt x="1" y="97"/>
                  <a:pt x="1" y="107"/>
                </a:cubicBezTo>
                <a:cubicBezTo>
                  <a:pt x="1" y="112"/>
                  <a:pt x="0" y="120"/>
                  <a:pt x="8" y="115"/>
                </a:cubicBezTo>
                <a:cubicBezTo>
                  <a:pt x="7" y="119"/>
                  <a:pt x="13" y="122"/>
                  <a:pt x="15" y="126"/>
                </a:cubicBezTo>
                <a:cubicBezTo>
                  <a:pt x="18" y="125"/>
                  <a:pt x="18" y="122"/>
                  <a:pt x="21" y="120"/>
                </a:cubicBezTo>
                <a:cubicBezTo>
                  <a:pt x="26" y="118"/>
                  <a:pt x="24" y="127"/>
                  <a:pt x="27" y="127"/>
                </a:cubicBezTo>
                <a:cubicBezTo>
                  <a:pt x="30" y="127"/>
                  <a:pt x="33" y="127"/>
                  <a:pt x="36" y="127"/>
                </a:cubicBezTo>
                <a:cubicBezTo>
                  <a:pt x="54" y="127"/>
                  <a:pt x="71" y="127"/>
                  <a:pt x="89" y="127"/>
                </a:cubicBezTo>
                <a:cubicBezTo>
                  <a:pt x="121" y="127"/>
                  <a:pt x="152" y="127"/>
                  <a:pt x="184" y="127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7" name="Freeform 719"/>
          <p:cNvSpPr>
            <a:spLocks noEditPoints="1"/>
          </p:cNvSpPr>
          <p:nvPr/>
        </p:nvSpPr>
        <p:spPr bwMode="auto">
          <a:xfrm>
            <a:off x="2520396" y="2489640"/>
            <a:ext cx="1333782" cy="680349"/>
          </a:xfrm>
          <a:custGeom>
            <a:avLst/>
            <a:gdLst>
              <a:gd name="T0" fmla="*/ 14 w 238"/>
              <a:gd name="T1" fmla="*/ 128 h 128"/>
              <a:gd name="T2" fmla="*/ 16 w 238"/>
              <a:gd name="T3" fmla="*/ 35 h 128"/>
              <a:gd name="T4" fmla="*/ 30 w 238"/>
              <a:gd name="T5" fmla="*/ 29 h 128"/>
              <a:gd name="T6" fmla="*/ 51 w 238"/>
              <a:gd name="T7" fmla="*/ 17 h 128"/>
              <a:gd name="T8" fmla="*/ 66 w 238"/>
              <a:gd name="T9" fmla="*/ 22 h 128"/>
              <a:gd name="T10" fmla="*/ 71 w 238"/>
              <a:gd name="T11" fmla="*/ 26 h 128"/>
              <a:gd name="T12" fmla="*/ 104 w 238"/>
              <a:gd name="T13" fmla="*/ 44 h 128"/>
              <a:gd name="T14" fmla="*/ 130 w 238"/>
              <a:gd name="T15" fmla="*/ 51 h 128"/>
              <a:gd name="T16" fmla="*/ 134 w 238"/>
              <a:gd name="T17" fmla="*/ 36 h 128"/>
              <a:gd name="T18" fmla="*/ 151 w 238"/>
              <a:gd name="T19" fmla="*/ 45 h 128"/>
              <a:gd name="T20" fmla="*/ 173 w 238"/>
              <a:gd name="T21" fmla="*/ 40 h 128"/>
              <a:gd name="T22" fmla="*/ 179 w 238"/>
              <a:gd name="T23" fmla="*/ 44 h 128"/>
              <a:gd name="T24" fmla="*/ 176 w 238"/>
              <a:gd name="T25" fmla="*/ 17 h 128"/>
              <a:gd name="T26" fmla="*/ 184 w 238"/>
              <a:gd name="T27" fmla="*/ 0 h 128"/>
              <a:gd name="T28" fmla="*/ 191 w 238"/>
              <a:gd name="T29" fmla="*/ 14 h 128"/>
              <a:gd name="T30" fmla="*/ 199 w 238"/>
              <a:gd name="T31" fmla="*/ 32 h 128"/>
              <a:gd name="T32" fmla="*/ 209 w 238"/>
              <a:gd name="T33" fmla="*/ 43 h 128"/>
              <a:gd name="T34" fmla="*/ 220 w 238"/>
              <a:gd name="T35" fmla="*/ 34 h 128"/>
              <a:gd name="T36" fmla="*/ 237 w 238"/>
              <a:gd name="T37" fmla="*/ 33 h 128"/>
              <a:gd name="T38" fmla="*/ 228 w 238"/>
              <a:gd name="T39" fmla="*/ 63 h 128"/>
              <a:gd name="T40" fmla="*/ 219 w 238"/>
              <a:gd name="T41" fmla="*/ 61 h 128"/>
              <a:gd name="T42" fmla="*/ 213 w 238"/>
              <a:gd name="T43" fmla="*/ 76 h 128"/>
              <a:gd name="T44" fmla="*/ 193 w 238"/>
              <a:gd name="T45" fmla="*/ 96 h 128"/>
              <a:gd name="T46" fmla="*/ 189 w 238"/>
              <a:gd name="T47" fmla="*/ 103 h 128"/>
              <a:gd name="T48" fmla="*/ 71 w 238"/>
              <a:gd name="T49" fmla="*/ 126 h 128"/>
              <a:gd name="T50" fmla="*/ 187 w 238"/>
              <a:gd name="T51" fmla="*/ 101 h 128"/>
              <a:gd name="T52" fmla="*/ 197 w 238"/>
              <a:gd name="T53" fmla="*/ 93 h 128"/>
              <a:gd name="T54" fmla="*/ 187 w 238"/>
              <a:gd name="T55" fmla="*/ 83 h 128"/>
              <a:gd name="T56" fmla="*/ 212 w 238"/>
              <a:gd name="T57" fmla="*/ 75 h 128"/>
              <a:gd name="T58" fmla="*/ 213 w 238"/>
              <a:gd name="T59" fmla="*/ 69 h 128"/>
              <a:gd name="T60" fmla="*/ 222 w 238"/>
              <a:gd name="T61" fmla="*/ 62 h 128"/>
              <a:gd name="T62" fmla="*/ 234 w 238"/>
              <a:gd name="T63" fmla="*/ 54 h 128"/>
              <a:gd name="T64" fmla="*/ 234 w 238"/>
              <a:gd name="T65" fmla="*/ 38 h 128"/>
              <a:gd name="T66" fmla="*/ 220 w 238"/>
              <a:gd name="T67" fmla="*/ 32 h 128"/>
              <a:gd name="T68" fmla="*/ 211 w 238"/>
              <a:gd name="T69" fmla="*/ 55 h 128"/>
              <a:gd name="T70" fmla="*/ 199 w 238"/>
              <a:gd name="T71" fmla="*/ 39 h 128"/>
              <a:gd name="T72" fmla="*/ 190 w 238"/>
              <a:gd name="T73" fmla="*/ 27 h 128"/>
              <a:gd name="T74" fmla="*/ 188 w 238"/>
              <a:gd name="T75" fmla="*/ 9 h 128"/>
              <a:gd name="T76" fmla="*/ 178 w 238"/>
              <a:gd name="T77" fmla="*/ 10 h 128"/>
              <a:gd name="T78" fmla="*/ 187 w 238"/>
              <a:gd name="T79" fmla="*/ 29 h 128"/>
              <a:gd name="T80" fmla="*/ 186 w 238"/>
              <a:gd name="T81" fmla="*/ 43 h 128"/>
              <a:gd name="T82" fmla="*/ 177 w 238"/>
              <a:gd name="T83" fmla="*/ 54 h 128"/>
              <a:gd name="T84" fmla="*/ 172 w 238"/>
              <a:gd name="T85" fmla="*/ 50 h 128"/>
              <a:gd name="T86" fmla="*/ 147 w 238"/>
              <a:gd name="T87" fmla="*/ 45 h 128"/>
              <a:gd name="T88" fmla="*/ 136 w 238"/>
              <a:gd name="T89" fmla="*/ 44 h 128"/>
              <a:gd name="T90" fmla="*/ 134 w 238"/>
              <a:gd name="T91" fmla="*/ 56 h 128"/>
              <a:gd name="T92" fmla="*/ 130 w 238"/>
              <a:gd name="T93" fmla="*/ 54 h 128"/>
              <a:gd name="T94" fmla="*/ 101 w 238"/>
              <a:gd name="T95" fmla="*/ 43 h 128"/>
              <a:gd name="T96" fmla="*/ 72 w 238"/>
              <a:gd name="T97" fmla="*/ 29 h 128"/>
              <a:gd name="T98" fmla="*/ 63 w 238"/>
              <a:gd name="T99" fmla="*/ 27 h 128"/>
              <a:gd name="T100" fmla="*/ 37 w 238"/>
              <a:gd name="T101" fmla="*/ 40 h 128"/>
              <a:gd name="T102" fmla="*/ 25 w 238"/>
              <a:gd name="T103" fmla="*/ 38 h 128"/>
              <a:gd name="T104" fmla="*/ 3 w 238"/>
              <a:gd name="T105" fmla="*/ 115 h 128"/>
              <a:gd name="T106" fmla="*/ 203 w 238"/>
              <a:gd name="T107" fmla="*/ 69 h 128"/>
              <a:gd name="T108" fmla="*/ 131 w 238"/>
              <a:gd name="T109" fmla="*/ 55 h 128"/>
              <a:gd name="T110" fmla="*/ 169 w 238"/>
              <a:gd name="T111" fmla="*/ 42 h 128"/>
              <a:gd name="T112" fmla="*/ 169 w 238"/>
              <a:gd name="T113" fmla="*/ 42 h 128"/>
              <a:gd name="T114" fmla="*/ 135 w 238"/>
              <a:gd name="T115" fmla="*/ 41 h 128"/>
              <a:gd name="T116" fmla="*/ 27 w 238"/>
              <a:gd name="T117" fmla="*/ 3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8" h="128">
                <a:moveTo>
                  <a:pt x="188" y="128"/>
                </a:moveTo>
                <a:cubicBezTo>
                  <a:pt x="71" y="128"/>
                  <a:pt x="71" y="128"/>
                  <a:pt x="71" y="128"/>
                </a:cubicBezTo>
                <a:cubicBezTo>
                  <a:pt x="59" y="128"/>
                  <a:pt x="48" y="128"/>
                  <a:pt x="36" y="128"/>
                </a:cubicBezTo>
                <a:cubicBezTo>
                  <a:pt x="33" y="128"/>
                  <a:pt x="30" y="128"/>
                  <a:pt x="27" y="128"/>
                </a:cubicBezTo>
                <a:cubicBezTo>
                  <a:pt x="25" y="128"/>
                  <a:pt x="24" y="125"/>
                  <a:pt x="24" y="124"/>
                </a:cubicBezTo>
                <a:cubicBezTo>
                  <a:pt x="23" y="122"/>
                  <a:pt x="23" y="121"/>
                  <a:pt x="22" y="121"/>
                </a:cubicBezTo>
                <a:cubicBezTo>
                  <a:pt x="22" y="121"/>
                  <a:pt x="22" y="121"/>
                  <a:pt x="22" y="121"/>
                </a:cubicBezTo>
                <a:cubicBezTo>
                  <a:pt x="20" y="122"/>
                  <a:pt x="20" y="123"/>
                  <a:pt x="19" y="124"/>
                </a:cubicBezTo>
                <a:cubicBezTo>
                  <a:pt x="18" y="125"/>
                  <a:pt x="17" y="126"/>
                  <a:pt x="15" y="127"/>
                </a:cubicBezTo>
                <a:cubicBezTo>
                  <a:pt x="14" y="128"/>
                  <a:pt x="14" y="128"/>
                  <a:pt x="14" y="128"/>
                </a:cubicBezTo>
                <a:cubicBezTo>
                  <a:pt x="14" y="127"/>
                  <a:pt x="14" y="127"/>
                  <a:pt x="14" y="127"/>
                </a:cubicBezTo>
                <a:cubicBezTo>
                  <a:pt x="13" y="125"/>
                  <a:pt x="12" y="124"/>
                  <a:pt x="11" y="122"/>
                </a:cubicBezTo>
                <a:cubicBezTo>
                  <a:pt x="9" y="121"/>
                  <a:pt x="7" y="119"/>
                  <a:pt x="7" y="117"/>
                </a:cubicBezTo>
                <a:cubicBezTo>
                  <a:pt x="4" y="118"/>
                  <a:pt x="3" y="118"/>
                  <a:pt x="1" y="117"/>
                </a:cubicBezTo>
                <a:cubicBezTo>
                  <a:pt x="0" y="115"/>
                  <a:pt x="0" y="112"/>
                  <a:pt x="0" y="109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26"/>
                  <a:pt x="0" y="26"/>
                  <a:pt x="0" y="26"/>
                </a:cubicBezTo>
                <a:cubicBezTo>
                  <a:pt x="1" y="26"/>
                  <a:pt x="1" y="26"/>
                  <a:pt x="1" y="26"/>
                </a:cubicBezTo>
                <a:cubicBezTo>
                  <a:pt x="8" y="28"/>
                  <a:pt x="10" y="29"/>
                  <a:pt x="15" y="34"/>
                </a:cubicBezTo>
                <a:cubicBezTo>
                  <a:pt x="15" y="35"/>
                  <a:pt x="16" y="35"/>
                  <a:pt x="16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8" y="35"/>
                  <a:pt x="19" y="35"/>
                  <a:pt x="19" y="35"/>
                </a:cubicBezTo>
                <a:cubicBezTo>
                  <a:pt x="20" y="35"/>
                  <a:pt x="20" y="36"/>
                  <a:pt x="21" y="36"/>
                </a:cubicBezTo>
                <a:cubicBezTo>
                  <a:pt x="21" y="36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6"/>
                  <a:pt x="21" y="36"/>
                </a:cubicBezTo>
                <a:cubicBezTo>
                  <a:pt x="22" y="35"/>
                  <a:pt x="22" y="35"/>
                  <a:pt x="22" y="35"/>
                </a:cubicBezTo>
                <a:cubicBezTo>
                  <a:pt x="24" y="35"/>
                  <a:pt x="25" y="35"/>
                  <a:pt x="25" y="36"/>
                </a:cubicBezTo>
                <a:cubicBezTo>
                  <a:pt x="25" y="35"/>
                  <a:pt x="25" y="34"/>
                  <a:pt x="26" y="33"/>
                </a:cubicBezTo>
                <a:cubicBezTo>
                  <a:pt x="27" y="32"/>
                  <a:pt x="28" y="31"/>
                  <a:pt x="30" y="29"/>
                </a:cubicBezTo>
                <a:cubicBezTo>
                  <a:pt x="46" y="20"/>
                  <a:pt x="46" y="20"/>
                  <a:pt x="46" y="20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1"/>
                  <a:pt x="47" y="22"/>
                  <a:pt x="47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47" y="24"/>
                  <a:pt x="47" y="24"/>
                  <a:pt x="48" y="24"/>
                </a:cubicBezTo>
                <a:cubicBezTo>
                  <a:pt x="51" y="22"/>
                  <a:pt x="51" y="22"/>
                  <a:pt x="51" y="22"/>
                </a:cubicBezTo>
                <a:cubicBezTo>
                  <a:pt x="50" y="23"/>
                  <a:pt x="50" y="23"/>
                  <a:pt x="50" y="23"/>
                </a:cubicBezTo>
                <a:cubicBezTo>
                  <a:pt x="52" y="21"/>
                  <a:pt x="52" y="21"/>
                  <a:pt x="52" y="21"/>
                </a:cubicBezTo>
                <a:cubicBezTo>
                  <a:pt x="51" y="21"/>
                  <a:pt x="50" y="20"/>
                  <a:pt x="50" y="19"/>
                </a:cubicBezTo>
                <a:cubicBezTo>
                  <a:pt x="50" y="19"/>
                  <a:pt x="50" y="18"/>
                  <a:pt x="51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6" y="20"/>
                  <a:pt x="56" y="22"/>
                  <a:pt x="58" y="26"/>
                </a:cubicBezTo>
                <a:cubicBezTo>
                  <a:pt x="58" y="29"/>
                  <a:pt x="60" y="30"/>
                  <a:pt x="62" y="29"/>
                </a:cubicBezTo>
                <a:cubicBezTo>
                  <a:pt x="61" y="28"/>
                  <a:pt x="61" y="28"/>
                  <a:pt x="61" y="27"/>
                </a:cubicBezTo>
                <a:cubicBezTo>
                  <a:pt x="62" y="25"/>
                  <a:pt x="63" y="24"/>
                  <a:pt x="64" y="23"/>
                </a:cubicBezTo>
                <a:cubicBezTo>
                  <a:pt x="64" y="23"/>
                  <a:pt x="64" y="23"/>
                  <a:pt x="64" y="23"/>
                </a:cubicBezTo>
                <a:cubicBezTo>
                  <a:pt x="63" y="21"/>
                  <a:pt x="63" y="21"/>
                  <a:pt x="63" y="21"/>
                </a:cubicBezTo>
                <a:cubicBezTo>
                  <a:pt x="65" y="22"/>
                  <a:pt x="65" y="22"/>
                  <a:pt x="65" y="22"/>
                </a:cubicBezTo>
                <a:cubicBezTo>
                  <a:pt x="66" y="22"/>
                  <a:pt x="66" y="22"/>
                  <a:pt x="66" y="22"/>
                </a:cubicBezTo>
                <a:cubicBezTo>
                  <a:pt x="67" y="23"/>
                  <a:pt x="67" y="24"/>
                  <a:pt x="67" y="25"/>
                </a:cubicBezTo>
                <a:cubicBezTo>
                  <a:pt x="67" y="25"/>
                  <a:pt x="67" y="26"/>
                  <a:pt x="67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9" y="26"/>
                  <a:pt x="69" y="26"/>
                  <a:pt x="69" y="26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8"/>
                  <a:pt x="68" y="29"/>
                  <a:pt x="67" y="30"/>
                </a:cubicBezTo>
                <a:cubicBezTo>
                  <a:pt x="67" y="30"/>
                  <a:pt x="67" y="30"/>
                  <a:pt x="67" y="30"/>
                </a:cubicBezTo>
                <a:cubicBezTo>
                  <a:pt x="69" y="30"/>
                  <a:pt x="69" y="30"/>
                  <a:pt x="69" y="30"/>
                </a:cubicBezTo>
                <a:cubicBezTo>
                  <a:pt x="69" y="30"/>
                  <a:pt x="70" y="29"/>
                  <a:pt x="70" y="28"/>
                </a:cubicBezTo>
                <a:cubicBezTo>
                  <a:pt x="70" y="27"/>
                  <a:pt x="70" y="26"/>
                  <a:pt x="71" y="26"/>
                </a:cubicBezTo>
                <a:cubicBezTo>
                  <a:pt x="72" y="25"/>
                  <a:pt x="72" y="25"/>
                  <a:pt x="73" y="25"/>
                </a:cubicBezTo>
                <a:cubicBezTo>
                  <a:pt x="76" y="25"/>
                  <a:pt x="79" y="27"/>
                  <a:pt x="81" y="28"/>
                </a:cubicBezTo>
                <a:cubicBezTo>
                  <a:pt x="81" y="29"/>
                  <a:pt x="81" y="29"/>
                  <a:pt x="81" y="29"/>
                </a:cubicBezTo>
                <a:cubicBezTo>
                  <a:pt x="86" y="32"/>
                  <a:pt x="92" y="34"/>
                  <a:pt x="97" y="35"/>
                </a:cubicBezTo>
                <a:cubicBezTo>
                  <a:pt x="96" y="34"/>
                  <a:pt x="96" y="34"/>
                  <a:pt x="96" y="34"/>
                </a:cubicBezTo>
                <a:cubicBezTo>
                  <a:pt x="98" y="34"/>
                  <a:pt x="98" y="34"/>
                  <a:pt x="98" y="34"/>
                </a:cubicBezTo>
                <a:cubicBezTo>
                  <a:pt x="103" y="35"/>
                  <a:pt x="108" y="37"/>
                  <a:pt x="108" y="43"/>
                </a:cubicBezTo>
                <a:cubicBezTo>
                  <a:pt x="108" y="43"/>
                  <a:pt x="108" y="43"/>
                  <a:pt x="108" y="43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3" y="44"/>
                  <a:pt x="103" y="44"/>
                  <a:pt x="103" y="45"/>
                </a:cubicBezTo>
                <a:cubicBezTo>
                  <a:pt x="102" y="45"/>
                  <a:pt x="102" y="46"/>
                  <a:pt x="102" y="46"/>
                </a:cubicBezTo>
                <a:cubicBezTo>
                  <a:pt x="108" y="49"/>
                  <a:pt x="114" y="48"/>
                  <a:pt x="122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5"/>
                  <a:pt x="123" y="45"/>
                  <a:pt x="123" y="45"/>
                </a:cubicBezTo>
                <a:cubicBezTo>
                  <a:pt x="124" y="47"/>
                  <a:pt x="124" y="47"/>
                  <a:pt x="125" y="47"/>
                </a:cubicBezTo>
                <a:cubicBezTo>
                  <a:pt x="126" y="48"/>
                  <a:pt x="127" y="48"/>
                  <a:pt x="128" y="49"/>
                </a:cubicBezTo>
                <a:cubicBezTo>
                  <a:pt x="129" y="49"/>
                  <a:pt x="129" y="49"/>
                  <a:pt x="129" y="49"/>
                </a:cubicBezTo>
                <a:cubicBezTo>
                  <a:pt x="129" y="50"/>
                  <a:pt x="129" y="51"/>
                  <a:pt x="130" y="51"/>
                </a:cubicBezTo>
                <a:cubicBezTo>
                  <a:pt x="130" y="51"/>
                  <a:pt x="130" y="52"/>
                  <a:pt x="131" y="52"/>
                </a:cubicBezTo>
                <a:cubicBezTo>
                  <a:pt x="131" y="51"/>
                  <a:pt x="131" y="51"/>
                  <a:pt x="131" y="51"/>
                </a:cubicBezTo>
                <a:cubicBezTo>
                  <a:pt x="129" y="49"/>
                  <a:pt x="129" y="49"/>
                  <a:pt x="131" y="47"/>
                </a:cubicBezTo>
                <a:cubicBezTo>
                  <a:pt x="131" y="46"/>
                  <a:pt x="131" y="46"/>
                  <a:pt x="131" y="46"/>
                </a:cubicBezTo>
                <a:cubicBezTo>
                  <a:pt x="131" y="46"/>
                  <a:pt x="131" y="45"/>
                  <a:pt x="131" y="45"/>
                </a:cubicBezTo>
                <a:cubicBezTo>
                  <a:pt x="131" y="45"/>
                  <a:pt x="131" y="45"/>
                  <a:pt x="131" y="45"/>
                </a:cubicBezTo>
                <a:cubicBezTo>
                  <a:pt x="130" y="45"/>
                  <a:pt x="128" y="44"/>
                  <a:pt x="127" y="43"/>
                </a:cubicBezTo>
                <a:cubicBezTo>
                  <a:pt x="127" y="42"/>
                  <a:pt x="127" y="41"/>
                  <a:pt x="127" y="40"/>
                </a:cubicBezTo>
                <a:cubicBezTo>
                  <a:pt x="129" y="38"/>
                  <a:pt x="130" y="37"/>
                  <a:pt x="132" y="36"/>
                </a:cubicBezTo>
                <a:cubicBezTo>
                  <a:pt x="133" y="36"/>
                  <a:pt x="133" y="36"/>
                  <a:pt x="134" y="36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5" y="35"/>
                  <a:pt x="136" y="34"/>
                  <a:pt x="137" y="34"/>
                </a:cubicBezTo>
                <a:cubicBezTo>
                  <a:pt x="139" y="34"/>
                  <a:pt x="140" y="36"/>
                  <a:pt x="141" y="37"/>
                </a:cubicBezTo>
                <a:cubicBezTo>
                  <a:pt x="141" y="38"/>
                  <a:pt x="141" y="39"/>
                  <a:pt x="141" y="40"/>
                </a:cubicBezTo>
                <a:cubicBezTo>
                  <a:pt x="141" y="40"/>
                  <a:pt x="141" y="40"/>
                  <a:pt x="141" y="40"/>
                </a:cubicBezTo>
                <a:cubicBezTo>
                  <a:pt x="143" y="41"/>
                  <a:pt x="144" y="42"/>
                  <a:pt x="144" y="43"/>
                </a:cubicBezTo>
                <a:cubicBezTo>
                  <a:pt x="144" y="43"/>
                  <a:pt x="145" y="43"/>
                  <a:pt x="145" y="43"/>
                </a:cubicBezTo>
                <a:cubicBezTo>
                  <a:pt x="145" y="43"/>
                  <a:pt x="146" y="43"/>
                  <a:pt x="147" y="43"/>
                </a:cubicBezTo>
                <a:cubicBezTo>
                  <a:pt x="148" y="43"/>
                  <a:pt x="149" y="43"/>
                  <a:pt x="150" y="44"/>
                </a:cubicBezTo>
                <a:cubicBezTo>
                  <a:pt x="150" y="44"/>
                  <a:pt x="151" y="45"/>
                  <a:pt x="151" y="45"/>
                </a:cubicBezTo>
                <a:cubicBezTo>
                  <a:pt x="152" y="47"/>
                  <a:pt x="153" y="48"/>
                  <a:pt x="154" y="48"/>
                </a:cubicBezTo>
                <a:cubicBezTo>
                  <a:pt x="159" y="46"/>
                  <a:pt x="162" y="46"/>
                  <a:pt x="166" y="47"/>
                </a:cubicBezTo>
                <a:cubicBezTo>
                  <a:pt x="166" y="45"/>
                  <a:pt x="167" y="44"/>
                  <a:pt x="167" y="44"/>
                </a:cubicBezTo>
                <a:cubicBezTo>
                  <a:pt x="167" y="44"/>
                  <a:pt x="167" y="44"/>
                  <a:pt x="167" y="44"/>
                </a:cubicBezTo>
                <a:cubicBezTo>
                  <a:pt x="167" y="44"/>
                  <a:pt x="167" y="44"/>
                  <a:pt x="167" y="44"/>
                </a:cubicBezTo>
                <a:cubicBezTo>
                  <a:pt x="167" y="43"/>
                  <a:pt x="167" y="43"/>
                  <a:pt x="166" y="42"/>
                </a:cubicBezTo>
                <a:cubicBezTo>
                  <a:pt x="166" y="41"/>
                  <a:pt x="166" y="41"/>
                  <a:pt x="166" y="41"/>
                </a:cubicBezTo>
                <a:cubicBezTo>
                  <a:pt x="167" y="41"/>
                  <a:pt x="167" y="41"/>
                  <a:pt x="167" y="41"/>
                </a:cubicBezTo>
                <a:cubicBezTo>
                  <a:pt x="167" y="40"/>
                  <a:pt x="168" y="40"/>
                  <a:pt x="169" y="40"/>
                </a:cubicBezTo>
                <a:cubicBezTo>
                  <a:pt x="170" y="40"/>
                  <a:pt x="171" y="39"/>
                  <a:pt x="173" y="40"/>
                </a:cubicBezTo>
                <a:cubicBezTo>
                  <a:pt x="174" y="40"/>
                  <a:pt x="174" y="41"/>
                  <a:pt x="175" y="41"/>
                </a:cubicBezTo>
                <a:cubicBezTo>
                  <a:pt x="175" y="41"/>
                  <a:pt x="175" y="42"/>
                  <a:pt x="175" y="42"/>
                </a:cubicBezTo>
                <a:cubicBezTo>
                  <a:pt x="175" y="42"/>
                  <a:pt x="175" y="42"/>
                  <a:pt x="175" y="42"/>
                </a:cubicBezTo>
                <a:cubicBezTo>
                  <a:pt x="177" y="41"/>
                  <a:pt x="177" y="41"/>
                  <a:pt x="177" y="41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77" y="43"/>
                  <a:pt x="177" y="43"/>
                  <a:pt x="177" y="42"/>
                </a:cubicBezTo>
                <a:cubicBezTo>
                  <a:pt x="179" y="40"/>
                  <a:pt x="179" y="40"/>
                  <a:pt x="179" y="40"/>
                </a:cubicBezTo>
                <a:cubicBezTo>
                  <a:pt x="179" y="43"/>
                  <a:pt x="179" y="43"/>
                  <a:pt x="179" y="43"/>
                </a:cubicBezTo>
                <a:cubicBezTo>
                  <a:pt x="179" y="43"/>
                  <a:pt x="179" y="43"/>
                  <a:pt x="179" y="44"/>
                </a:cubicBezTo>
                <a:cubicBezTo>
                  <a:pt x="179" y="44"/>
                  <a:pt x="179" y="44"/>
                  <a:pt x="179" y="44"/>
                </a:cubicBezTo>
                <a:cubicBezTo>
                  <a:pt x="182" y="44"/>
                  <a:pt x="183" y="43"/>
                  <a:pt x="184" y="42"/>
                </a:cubicBezTo>
                <a:cubicBezTo>
                  <a:pt x="185" y="41"/>
                  <a:pt x="185" y="40"/>
                  <a:pt x="185" y="38"/>
                </a:cubicBezTo>
                <a:cubicBezTo>
                  <a:pt x="185" y="39"/>
                  <a:pt x="184" y="39"/>
                  <a:pt x="183" y="39"/>
                </a:cubicBezTo>
                <a:cubicBezTo>
                  <a:pt x="182" y="39"/>
                  <a:pt x="182" y="39"/>
                  <a:pt x="182" y="39"/>
                </a:cubicBezTo>
                <a:cubicBezTo>
                  <a:pt x="182" y="38"/>
                  <a:pt x="182" y="38"/>
                  <a:pt x="182" y="38"/>
                </a:cubicBezTo>
                <a:cubicBezTo>
                  <a:pt x="182" y="37"/>
                  <a:pt x="182" y="36"/>
                  <a:pt x="182" y="36"/>
                </a:cubicBezTo>
                <a:cubicBezTo>
                  <a:pt x="183" y="34"/>
                  <a:pt x="183" y="32"/>
                  <a:pt x="184" y="31"/>
                </a:cubicBezTo>
                <a:cubicBezTo>
                  <a:pt x="181" y="31"/>
                  <a:pt x="178" y="28"/>
                  <a:pt x="176" y="26"/>
                </a:cubicBezTo>
                <a:cubicBezTo>
                  <a:pt x="175" y="24"/>
                  <a:pt x="174" y="22"/>
                  <a:pt x="174" y="19"/>
                </a:cubicBezTo>
                <a:cubicBezTo>
                  <a:pt x="175" y="19"/>
                  <a:pt x="175" y="18"/>
                  <a:pt x="176" y="17"/>
                </a:cubicBezTo>
                <a:cubicBezTo>
                  <a:pt x="176" y="17"/>
                  <a:pt x="176" y="17"/>
                  <a:pt x="177" y="16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5" y="15"/>
                  <a:pt x="175" y="15"/>
                  <a:pt x="175" y="13"/>
                </a:cubicBezTo>
                <a:cubicBezTo>
                  <a:pt x="175" y="7"/>
                  <a:pt x="177" y="7"/>
                  <a:pt x="178" y="7"/>
                </a:cubicBezTo>
                <a:cubicBezTo>
                  <a:pt x="178" y="7"/>
                  <a:pt x="178" y="7"/>
                  <a:pt x="178" y="7"/>
                </a:cubicBezTo>
                <a:cubicBezTo>
                  <a:pt x="178" y="7"/>
                  <a:pt x="178" y="7"/>
                  <a:pt x="178" y="7"/>
                </a:cubicBezTo>
                <a:cubicBezTo>
                  <a:pt x="178" y="6"/>
                  <a:pt x="177" y="5"/>
                  <a:pt x="178" y="3"/>
                </a:cubicBezTo>
                <a:cubicBezTo>
                  <a:pt x="179" y="3"/>
                  <a:pt x="179" y="3"/>
                  <a:pt x="179" y="2"/>
                </a:cubicBezTo>
                <a:cubicBezTo>
                  <a:pt x="180" y="1"/>
                  <a:pt x="181" y="0"/>
                  <a:pt x="182" y="0"/>
                </a:cubicBezTo>
                <a:cubicBezTo>
                  <a:pt x="183" y="0"/>
                  <a:pt x="183" y="0"/>
                  <a:pt x="184" y="0"/>
                </a:cubicBezTo>
                <a:cubicBezTo>
                  <a:pt x="185" y="1"/>
                  <a:pt x="185" y="1"/>
                  <a:pt x="185" y="1"/>
                </a:cubicBezTo>
                <a:cubicBezTo>
                  <a:pt x="185" y="2"/>
                  <a:pt x="185" y="2"/>
                  <a:pt x="185" y="2"/>
                </a:cubicBezTo>
                <a:cubicBezTo>
                  <a:pt x="184" y="2"/>
                  <a:pt x="184" y="3"/>
                  <a:pt x="184" y="3"/>
                </a:cubicBezTo>
                <a:cubicBezTo>
                  <a:pt x="185" y="3"/>
                  <a:pt x="185" y="2"/>
                  <a:pt x="186" y="2"/>
                </a:cubicBezTo>
                <a:cubicBezTo>
                  <a:pt x="188" y="1"/>
                  <a:pt x="188" y="1"/>
                  <a:pt x="188" y="1"/>
                </a:cubicBezTo>
                <a:cubicBezTo>
                  <a:pt x="187" y="3"/>
                  <a:pt x="187" y="3"/>
                  <a:pt x="187" y="3"/>
                </a:cubicBezTo>
                <a:cubicBezTo>
                  <a:pt x="187" y="5"/>
                  <a:pt x="188" y="6"/>
                  <a:pt x="189" y="7"/>
                </a:cubicBezTo>
                <a:cubicBezTo>
                  <a:pt x="190" y="8"/>
                  <a:pt x="190" y="8"/>
                  <a:pt x="190" y="8"/>
                </a:cubicBezTo>
                <a:cubicBezTo>
                  <a:pt x="191" y="9"/>
                  <a:pt x="191" y="11"/>
                  <a:pt x="191" y="13"/>
                </a:cubicBezTo>
                <a:cubicBezTo>
                  <a:pt x="191" y="13"/>
                  <a:pt x="191" y="14"/>
                  <a:pt x="191" y="14"/>
                </a:cubicBezTo>
                <a:cubicBezTo>
                  <a:pt x="191" y="16"/>
                  <a:pt x="193" y="18"/>
                  <a:pt x="194" y="20"/>
                </a:cubicBezTo>
                <a:cubicBezTo>
                  <a:pt x="195" y="21"/>
                  <a:pt x="196" y="21"/>
                  <a:pt x="196" y="22"/>
                </a:cubicBezTo>
                <a:cubicBezTo>
                  <a:pt x="198" y="24"/>
                  <a:pt x="198" y="24"/>
                  <a:pt x="198" y="24"/>
                </a:cubicBezTo>
                <a:cubicBezTo>
                  <a:pt x="195" y="24"/>
                  <a:pt x="195" y="24"/>
                  <a:pt x="195" y="24"/>
                </a:cubicBezTo>
                <a:cubicBezTo>
                  <a:pt x="195" y="23"/>
                  <a:pt x="194" y="23"/>
                  <a:pt x="194" y="23"/>
                </a:cubicBezTo>
                <a:cubicBezTo>
                  <a:pt x="194" y="24"/>
                  <a:pt x="194" y="24"/>
                  <a:pt x="194" y="24"/>
                </a:cubicBezTo>
                <a:cubicBezTo>
                  <a:pt x="194" y="25"/>
                  <a:pt x="193" y="26"/>
                  <a:pt x="193" y="27"/>
                </a:cubicBezTo>
                <a:cubicBezTo>
                  <a:pt x="193" y="27"/>
                  <a:pt x="193" y="27"/>
                  <a:pt x="193" y="27"/>
                </a:cubicBezTo>
                <a:cubicBezTo>
                  <a:pt x="195" y="27"/>
                  <a:pt x="197" y="28"/>
                  <a:pt x="198" y="29"/>
                </a:cubicBezTo>
                <a:cubicBezTo>
                  <a:pt x="199" y="30"/>
                  <a:pt x="199" y="31"/>
                  <a:pt x="199" y="32"/>
                </a:cubicBezTo>
                <a:cubicBezTo>
                  <a:pt x="198" y="33"/>
                  <a:pt x="198" y="33"/>
                  <a:pt x="198" y="33"/>
                </a:cubicBezTo>
                <a:cubicBezTo>
                  <a:pt x="199" y="34"/>
                  <a:pt x="200" y="35"/>
                  <a:pt x="201" y="37"/>
                </a:cubicBezTo>
                <a:cubicBezTo>
                  <a:pt x="201" y="34"/>
                  <a:pt x="202" y="31"/>
                  <a:pt x="205" y="31"/>
                </a:cubicBezTo>
                <a:cubicBezTo>
                  <a:pt x="205" y="31"/>
                  <a:pt x="205" y="31"/>
                  <a:pt x="205" y="31"/>
                </a:cubicBezTo>
                <a:cubicBezTo>
                  <a:pt x="208" y="32"/>
                  <a:pt x="209" y="37"/>
                  <a:pt x="210" y="41"/>
                </a:cubicBezTo>
                <a:cubicBezTo>
                  <a:pt x="211" y="42"/>
                  <a:pt x="211" y="42"/>
                  <a:pt x="211" y="42"/>
                </a:cubicBezTo>
                <a:cubicBezTo>
                  <a:pt x="211" y="45"/>
                  <a:pt x="211" y="45"/>
                  <a:pt x="211" y="45"/>
                </a:cubicBezTo>
                <a:cubicBezTo>
                  <a:pt x="209" y="44"/>
                  <a:pt x="209" y="44"/>
                  <a:pt x="209" y="44"/>
                </a:cubicBezTo>
                <a:cubicBezTo>
                  <a:pt x="209" y="43"/>
                  <a:pt x="209" y="43"/>
                  <a:pt x="209" y="43"/>
                </a:cubicBezTo>
                <a:cubicBezTo>
                  <a:pt x="209" y="43"/>
                  <a:pt x="209" y="43"/>
                  <a:pt x="209" y="43"/>
                </a:cubicBezTo>
                <a:cubicBezTo>
                  <a:pt x="209" y="47"/>
                  <a:pt x="210" y="49"/>
                  <a:pt x="212" y="52"/>
                </a:cubicBezTo>
                <a:cubicBezTo>
                  <a:pt x="212" y="52"/>
                  <a:pt x="212" y="52"/>
                  <a:pt x="212" y="52"/>
                </a:cubicBezTo>
                <a:cubicBezTo>
                  <a:pt x="214" y="51"/>
                  <a:pt x="214" y="50"/>
                  <a:pt x="215" y="48"/>
                </a:cubicBezTo>
                <a:cubicBezTo>
                  <a:pt x="215" y="47"/>
                  <a:pt x="215" y="45"/>
                  <a:pt x="216" y="44"/>
                </a:cubicBezTo>
                <a:cubicBezTo>
                  <a:pt x="216" y="43"/>
                  <a:pt x="216" y="42"/>
                  <a:pt x="217" y="41"/>
                </a:cubicBezTo>
                <a:cubicBezTo>
                  <a:pt x="217" y="40"/>
                  <a:pt x="218" y="38"/>
                  <a:pt x="220" y="38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20" y="36"/>
                  <a:pt x="220" y="36"/>
                  <a:pt x="220" y="36"/>
                </a:cubicBezTo>
                <a:cubicBezTo>
                  <a:pt x="221" y="35"/>
                  <a:pt x="221" y="35"/>
                  <a:pt x="221" y="35"/>
                </a:cubicBezTo>
                <a:cubicBezTo>
                  <a:pt x="221" y="35"/>
                  <a:pt x="220" y="35"/>
                  <a:pt x="220" y="34"/>
                </a:cubicBezTo>
                <a:cubicBezTo>
                  <a:pt x="219" y="34"/>
                  <a:pt x="219" y="33"/>
                  <a:pt x="218" y="32"/>
                </a:cubicBezTo>
                <a:cubicBezTo>
                  <a:pt x="218" y="31"/>
                  <a:pt x="218" y="29"/>
                  <a:pt x="218" y="28"/>
                </a:cubicBezTo>
                <a:cubicBezTo>
                  <a:pt x="218" y="27"/>
                  <a:pt x="218" y="27"/>
                  <a:pt x="218" y="26"/>
                </a:cubicBezTo>
                <a:cubicBezTo>
                  <a:pt x="218" y="25"/>
                  <a:pt x="218" y="25"/>
                  <a:pt x="218" y="25"/>
                </a:cubicBezTo>
                <a:cubicBezTo>
                  <a:pt x="219" y="25"/>
                  <a:pt x="219" y="25"/>
                  <a:pt x="219" y="25"/>
                </a:cubicBezTo>
                <a:cubicBezTo>
                  <a:pt x="220" y="25"/>
                  <a:pt x="220" y="25"/>
                  <a:pt x="221" y="25"/>
                </a:cubicBezTo>
                <a:cubicBezTo>
                  <a:pt x="228" y="26"/>
                  <a:pt x="231" y="26"/>
                  <a:pt x="231" y="28"/>
                </a:cubicBezTo>
                <a:cubicBezTo>
                  <a:pt x="231" y="28"/>
                  <a:pt x="231" y="29"/>
                  <a:pt x="232" y="29"/>
                </a:cubicBezTo>
                <a:cubicBezTo>
                  <a:pt x="232" y="31"/>
                  <a:pt x="232" y="32"/>
                  <a:pt x="236" y="33"/>
                </a:cubicBezTo>
                <a:cubicBezTo>
                  <a:pt x="237" y="33"/>
                  <a:pt x="237" y="33"/>
                  <a:pt x="237" y="33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6" y="36"/>
                  <a:pt x="236" y="37"/>
                  <a:pt x="236" y="37"/>
                </a:cubicBezTo>
                <a:cubicBezTo>
                  <a:pt x="237" y="39"/>
                  <a:pt x="236" y="40"/>
                  <a:pt x="235" y="42"/>
                </a:cubicBezTo>
                <a:cubicBezTo>
                  <a:pt x="235" y="41"/>
                  <a:pt x="235" y="41"/>
                  <a:pt x="235" y="41"/>
                </a:cubicBezTo>
                <a:cubicBezTo>
                  <a:pt x="234" y="44"/>
                  <a:pt x="234" y="44"/>
                  <a:pt x="234" y="44"/>
                </a:cubicBezTo>
                <a:cubicBezTo>
                  <a:pt x="233" y="46"/>
                  <a:pt x="234" y="47"/>
                  <a:pt x="235" y="49"/>
                </a:cubicBezTo>
                <a:cubicBezTo>
                  <a:pt x="236" y="50"/>
                  <a:pt x="238" y="53"/>
                  <a:pt x="235" y="55"/>
                </a:cubicBezTo>
                <a:cubicBezTo>
                  <a:pt x="235" y="56"/>
                  <a:pt x="235" y="57"/>
                  <a:pt x="234" y="57"/>
                </a:cubicBezTo>
                <a:cubicBezTo>
                  <a:pt x="233" y="59"/>
                  <a:pt x="232" y="60"/>
                  <a:pt x="230" y="61"/>
                </a:cubicBezTo>
                <a:cubicBezTo>
                  <a:pt x="229" y="62"/>
                  <a:pt x="228" y="63"/>
                  <a:pt x="228" y="63"/>
                </a:cubicBezTo>
                <a:cubicBezTo>
                  <a:pt x="227" y="63"/>
                  <a:pt x="226" y="62"/>
                  <a:pt x="226" y="62"/>
                </a:cubicBezTo>
                <a:cubicBezTo>
                  <a:pt x="226" y="62"/>
                  <a:pt x="226" y="62"/>
                  <a:pt x="226" y="63"/>
                </a:cubicBezTo>
                <a:cubicBezTo>
                  <a:pt x="226" y="63"/>
                  <a:pt x="227" y="63"/>
                  <a:pt x="227" y="64"/>
                </a:cubicBezTo>
                <a:cubicBezTo>
                  <a:pt x="229" y="69"/>
                  <a:pt x="229" y="69"/>
                  <a:pt x="229" y="69"/>
                </a:cubicBezTo>
                <a:cubicBezTo>
                  <a:pt x="225" y="65"/>
                  <a:pt x="225" y="65"/>
                  <a:pt x="225" y="65"/>
                </a:cubicBezTo>
                <a:cubicBezTo>
                  <a:pt x="225" y="65"/>
                  <a:pt x="224" y="64"/>
                  <a:pt x="224" y="64"/>
                </a:cubicBezTo>
                <a:cubicBezTo>
                  <a:pt x="224" y="65"/>
                  <a:pt x="224" y="65"/>
                  <a:pt x="224" y="65"/>
                </a:cubicBezTo>
                <a:cubicBezTo>
                  <a:pt x="223" y="65"/>
                  <a:pt x="223" y="65"/>
                  <a:pt x="223" y="65"/>
                </a:cubicBezTo>
                <a:cubicBezTo>
                  <a:pt x="220" y="65"/>
                  <a:pt x="219" y="63"/>
                  <a:pt x="219" y="62"/>
                </a:cubicBezTo>
                <a:cubicBezTo>
                  <a:pt x="219" y="62"/>
                  <a:pt x="219" y="62"/>
                  <a:pt x="219" y="61"/>
                </a:cubicBezTo>
                <a:cubicBezTo>
                  <a:pt x="219" y="61"/>
                  <a:pt x="218" y="61"/>
                  <a:pt x="218" y="61"/>
                </a:cubicBezTo>
                <a:cubicBezTo>
                  <a:pt x="217" y="61"/>
                  <a:pt x="216" y="61"/>
                  <a:pt x="216" y="62"/>
                </a:cubicBezTo>
                <a:cubicBezTo>
                  <a:pt x="217" y="62"/>
                  <a:pt x="217" y="62"/>
                  <a:pt x="218" y="63"/>
                </a:cubicBezTo>
                <a:cubicBezTo>
                  <a:pt x="219" y="65"/>
                  <a:pt x="216" y="68"/>
                  <a:pt x="214" y="71"/>
                </a:cubicBezTo>
                <a:cubicBezTo>
                  <a:pt x="214" y="71"/>
                  <a:pt x="214" y="71"/>
                  <a:pt x="213" y="71"/>
                </a:cubicBezTo>
                <a:cubicBezTo>
                  <a:pt x="213" y="72"/>
                  <a:pt x="213" y="72"/>
                  <a:pt x="213" y="72"/>
                </a:cubicBezTo>
                <a:cubicBezTo>
                  <a:pt x="213" y="72"/>
                  <a:pt x="213" y="72"/>
                  <a:pt x="214" y="72"/>
                </a:cubicBezTo>
                <a:cubicBezTo>
                  <a:pt x="215" y="73"/>
                  <a:pt x="215" y="73"/>
                  <a:pt x="215" y="73"/>
                </a:cubicBezTo>
                <a:cubicBezTo>
                  <a:pt x="214" y="74"/>
                  <a:pt x="214" y="74"/>
                  <a:pt x="214" y="74"/>
                </a:cubicBezTo>
                <a:cubicBezTo>
                  <a:pt x="214" y="74"/>
                  <a:pt x="214" y="75"/>
                  <a:pt x="213" y="76"/>
                </a:cubicBezTo>
                <a:cubicBezTo>
                  <a:pt x="212" y="80"/>
                  <a:pt x="209" y="85"/>
                  <a:pt x="205" y="85"/>
                </a:cubicBezTo>
                <a:cubicBezTo>
                  <a:pt x="204" y="85"/>
                  <a:pt x="203" y="85"/>
                  <a:pt x="203" y="85"/>
                </a:cubicBezTo>
                <a:cubicBezTo>
                  <a:pt x="202" y="87"/>
                  <a:pt x="201" y="89"/>
                  <a:pt x="199" y="89"/>
                </a:cubicBezTo>
                <a:cubicBezTo>
                  <a:pt x="199" y="89"/>
                  <a:pt x="198" y="89"/>
                  <a:pt x="198" y="89"/>
                </a:cubicBezTo>
                <a:cubicBezTo>
                  <a:pt x="199" y="90"/>
                  <a:pt x="199" y="91"/>
                  <a:pt x="199" y="92"/>
                </a:cubicBezTo>
                <a:cubicBezTo>
                  <a:pt x="199" y="93"/>
                  <a:pt x="199" y="94"/>
                  <a:pt x="198" y="95"/>
                </a:cubicBezTo>
                <a:cubicBezTo>
                  <a:pt x="197" y="95"/>
                  <a:pt x="195" y="96"/>
                  <a:pt x="193" y="96"/>
                </a:cubicBezTo>
                <a:cubicBezTo>
                  <a:pt x="193" y="96"/>
                  <a:pt x="193" y="96"/>
                  <a:pt x="193" y="96"/>
                </a:cubicBezTo>
                <a:cubicBezTo>
                  <a:pt x="193" y="96"/>
                  <a:pt x="193" y="96"/>
                  <a:pt x="193" y="96"/>
                </a:cubicBezTo>
                <a:cubicBezTo>
                  <a:pt x="193" y="96"/>
                  <a:pt x="193" y="96"/>
                  <a:pt x="193" y="96"/>
                </a:cubicBezTo>
                <a:cubicBezTo>
                  <a:pt x="194" y="96"/>
                  <a:pt x="194" y="96"/>
                  <a:pt x="194" y="96"/>
                </a:cubicBezTo>
                <a:cubicBezTo>
                  <a:pt x="193" y="98"/>
                  <a:pt x="193" y="98"/>
                  <a:pt x="193" y="98"/>
                </a:cubicBezTo>
                <a:cubicBezTo>
                  <a:pt x="193" y="98"/>
                  <a:pt x="193" y="98"/>
                  <a:pt x="193" y="98"/>
                </a:cubicBezTo>
                <a:cubicBezTo>
                  <a:pt x="192" y="98"/>
                  <a:pt x="192" y="98"/>
                  <a:pt x="192" y="98"/>
                </a:cubicBezTo>
                <a:cubicBezTo>
                  <a:pt x="192" y="98"/>
                  <a:pt x="192" y="99"/>
                  <a:pt x="192" y="100"/>
                </a:cubicBezTo>
                <a:cubicBezTo>
                  <a:pt x="192" y="100"/>
                  <a:pt x="192" y="101"/>
                  <a:pt x="192" y="101"/>
                </a:cubicBezTo>
                <a:cubicBezTo>
                  <a:pt x="192" y="103"/>
                  <a:pt x="192" y="103"/>
                  <a:pt x="192" y="103"/>
                </a:cubicBezTo>
                <a:cubicBezTo>
                  <a:pt x="190" y="102"/>
                  <a:pt x="190" y="102"/>
                  <a:pt x="190" y="102"/>
                </a:cubicBezTo>
                <a:cubicBezTo>
                  <a:pt x="190" y="102"/>
                  <a:pt x="190" y="102"/>
                  <a:pt x="190" y="102"/>
                </a:cubicBezTo>
                <a:cubicBezTo>
                  <a:pt x="189" y="102"/>
                  <a:pt x="189" y="102"/>
                  <a:pt x="189" y="103"/>
                </a:cubicBezTo>
                <a:cubicBezTo>
                  <a:pt x="189" y="103"/>
                  <a:pt x="189" y="103"/>
                  <a:pt x="189" y="103"/>
                </a:cubicBezTo>
                <a:cubicBezTo>
                  <a:pt x="189" y="105"/>
                  <a:pt x="187" y="106"/>
                  <a:pt x="185" y="107"/>
                </a:cubicBezTo>
                <a:cubicBezTo>
                  <a:pt x="186" y="109"/>
                  <a:pt x="185" y="112"/>
                  <a:pt x="184" y="116"/>
                </a:cubicBezTo>
                <a:cubicBezTo>
                  <a:pt x="183" y="120"/>
                  <a:pt x="181" y="125"/>
                  <a:pt x="184" y="126"/>
                </a:cubicBezTo>
                <a:lnTo>
                  <a:pt x="188" y="128"/>
                </a:lnTo>
                <a:close/>
                <a:moveTo>
                  <a:pt x="22" y="119"/>
                </a:moveTo>
                <a:cubicBezTo>
                  <a:pt x="25" y="119"/>
                  <a:pt x="25" y="121"/>
                  <a:pt x="26" y="123"/>
                </a:cubicBezTo>
                <a:cubicBezTo>
                  <a:pt x="26" y="124"/>
                  <a:pt x="26" y="126"/>
                  <a:pt x="27" y="126"/>
                </a:cubicBezTo>
                <a:cubicBezTo>
                  <a:pt x="30" y="126"/>
                  <a:pt x="33" y="126"/>
                  <a:pt x="36" y="126"/>
                </a:cubicBezTo>
                <a:cubicBezTo>
                  <a:pt x="48" y="126"/>
                  <a:pt x="59" y="126"/>
                  <a:pt x="71" y="126"/>
                </a:cubicBezTo>
                <a:cubicBezTo>
                  <a:pt x="181" y="126"/>
                  <a:pt x="181" y="126"/>
                  <a:pt x="181" y="126"/>
                </a:cubicBezTo>
                <a:cubicBezTo>
                  <a:pt x="180" y="123"/>
                  <a:pt x="181" y="119"/>
                  <a:pt x="182" y="115"/>
                </a:cubicBezTo>
                <a:cubicBezTo>
                  <a:pt x="183" y="112"/>
                  <a:pt x="184" y="108"/>
                  <a:pt x="183" y="108"/>
                </a:cubicBezTo>
                <a:cubicBezTo>
                  <a:pt x="181" y="107"/>
                  <a:pt x="181" y="107"/>
                  <a:pt x="181" y="107"/>
                </a:cubicBezTo>
                <a:cubicBezTo>
                  <a:pt x="183" y="106"/>
                  <a:pt x="183" y="106"/>
                  <a:pt x="183" y="106"/>
                </a:cubicBezTo>
                <a:cubicBezTo>
                  <a:pt x="183" y="106"/>
                  <a:pt x="184" y="106"/>
                  <a:pt x="184" y="105"/>
                </a:cubicBezTo>
                <a:cubicBezTo>
                  <a:pt x="186" y="104"/>
                  <a:pt x="187" y="104"/>
                  <a:pt x="187" y="103"/>
                </a:cubicBezTo>
                <a:cubicBezTo>
                  <a:pt x="187" y="102"/>
                  <a:pt x="187" y="102"/>
                  <a:pt x="187" y="102"/>
                </a:cubicBezTo>
                <a:cubicBezTo>
                  <a:pt x="187" y="102"/>
                  <a:pt x="187" y="102"/>
                  <a:pt x="187" y="102"/>
                </a:cubicBezTo>
                <a:cubicBezTo>
                  <a:pt x="187" y="102"/>
                  <a:pt x="187" y="101"/>
                  <a:pt x="187" y="101"/>
                </a:cubicBezTo>
                <a:cubicBezTo>
                  <a:pt x="188" y="101"/>
                  <a:pt x="188" y="100"/>
                  <a:pt x="189" y="100"/>
                </a:cubicBezTo>
                <a:cubicBezTo>
                  <a:pt x="189" y="99"/>
                  <a:pt x="189" y="99"/>
                  <a:pt x="189" y="99"/>
                </a:cubicBezTo>
                <a:cubicBezTo>
                  <a:pt x="190" y="99"/>
                  <a:pt x="190" y="99"/>
                  <a:pt x="190" y="99"/>
                </a:cubicBezTo>
                <a:cubicBezTo>
                  <a:pt x="190" y="98"/>
                  <a:pt x="190" y="97"/>
                  <a:pt x="191" y="96"/>
                </a:cubicBezTo>
                <a:cubicBezTo>
                  <a:pt x="191" y="96"/>
                  <a:pt x="191" y="96"/>
                  <a:pt x="191" y="96"/>
                </a:cubicBezTo>
                <a:cubicBezTo>
                  <a:pt x="191" y="96"/>
                  <a:pt x="191" y="96"/>
                  <a:pt x="191" y="96"/>
                </a:cubicBezTo>
                <a:cubicBezTo>
                  <a:pt x="191" y="96"/>
                  <a:pt x="191" y="95"/>
                  <a:pt x="191" y="95"/>
                </a:cubicBezTo>
                <a:cubicBezTo>
                  <a:pt x="190" y="94"/>
                  <a:pt x="190" y="94"/>
                  <a:pt x="190" y="94"/>
                </a:cubicBezTo>
                <a:cubicBezTo>
                  <a:pt x="192" y="94"/>
                  <a:pt x="192" y="94"/>
                  <a:pt x="192" y="94"/>
                </a:cubicBezTo>
                <a:cubicBezTo>
                  <a:pt x="195" y="94"/>
                  <a:pt x="196" y="93"/>
                  <a:pt x="197" y="93"/>
                </a:cubicBezTo>
                <a:cubicBezTo>
                  <a:pt x="197" y="93"/>
                  <a:pt x="197" y="92"/>
                  <a:pt x="197" y="92"/>
                </a:cubicBezTo>
                <a:cubicBezTo>
                  <a:pt x="197" y="90"/>
                  <a:pt x="194" y="88"/>
                  <a:pt x="193" y="89"/>
                </a:cubicBezTo>
                <a:cubicBezTo>
                  <a:pt x="191" y="88"/>
                  <a:pt x="191" y="88"/>
                  <a:pt x="191" y="88"/>
                </a:cubicBezTo>
                <a:cubicBezTo>
                  <a:pt x="191" y="88"/>
                  <a:pt x="191" y="88"/>
                  <a:pt x="191" y="88"/>
                </a:cubicBezTo>
                <a:cubicBezTo>
                  <a:pt x="189" y="86"/>
                  <a:pt x="189" y="86"/>
                  <a:pt x="189" y="86"/>
                </a:cubicBezTo>
                <a:cubicBezTo>
                  <a:pt x="189" y="89"/>
                  <a:pt x="189" y="89"/>
                  <a:pt x="189" y="89"/>
                </a:cubicBezTo>
                <a:cubicBezTo>
                  <a:pt x="187" y="87"/>
                  <a:pt x="187" y="87"/>
                  <a:pt x="187" y="87"/>
                </a:cubicBezTo>
                <a:cubicBezTo>
                  <a:pt x="187" y="86"/>
                  <a:pt x="186" y="85"/>
                  <a:pt x="187" y="84"/>
                </a:cubicBezTo>
                <a:cubicBezTo>
                  <a:pt x="187" y="84"/>
                  <a:pt x="187" y="84"/>
                  <a:pt x="187" y="83"/>
                </a:cubicBezTo>
                <a:cubicBezTo>
                  <a:pt x="187" y="83"/>
                  <a:pt x="187" y="83"/>
                  <a:pt x="187" y="83"/>
                </a:cubicBezTo>
                <a:cubicBezTo>
                  <a:pt x="188" y="83"/>
                  <a:pt x="188" y="83"/>
                  <a:pt x="188" y="83"/>
                </a:cubicBezTo>
                <a:cubicBezTo>
                  <a:pt x="188" y="83"/>
                  <a:pt x="189" y="84"/>
                  <a:pt x="191" y="84"/>
                </a:cubicBezTo>
                <a:cubicBezTo>
                  <a:pt x="191" y="85"/>
                  <a:pt x="192" y="85"/>
                  <a:pt x="193" y="85"/>
                </a:cubicBezTo>
                <a:cubicBezTo>
                  <a:pt x="195" y="85"/>
                  <a:pt x="196" y="85"/>
                  <a:pt x="196" y="86"/>
                </a:cubicBezTo>
                <a:cubicBezTo>
                  <a:pt x="198" y="87"/>
                  <a:pt x="199" y="87"/>
                  <a:pt x="199" y="87"/>
                </a:cubicBezTo>
                <a:cubicBezTo>
                  <a:pt x="199" y="87"/>
                  <a:pt x="200" y="87"/>
                  <a:pt x="201" y="83"/>
                </a:cubicBezTo>
                <a:cubicBezTo>
                  <a:pt x="201" y="82"/>
                  <a:pt x="201" y="82"/>
                  <a:pt x="201" y="82"/>
                </a:cubicBezTo>
                <a:cubicBezTo>
                  <a:pt x="202" y="83"/>
                  <a:pt x="202" y="83"/>
                  <a:pt x="202" y="83"/>
                </a:cubicBezTo>
                <a:cubicBezTo>
                  <a:pt x="203" y="83"/>
                  <a:pt x="204" y="84"/>
                  <a:pt x="205" y="84"/>
                </a:cubicBezTo>
                <a:cubicBezTo>
                  <a:pt x="208" y="84"/>
                  <a:pt x="210" y="78"/>
                  <a:pt x="212" y="75"/>
                </a:cubicBezTo>
                <a:cubicBezTo>
                  <a:pt x="212" y="75"/>
                  <a:pt x="212" y="74"/>
                  <a:pt x="212" y="74"/>
                </a:cubicBezTo>
                <a:cubicBezTo>
                  <a:pt x="212" y="74"/>
                  <a:pt x="211" y="74"/>
                  <a:pt x="211" y="74"/>
                </a:cubicBezTo>
                <a:cubicBezTo>
                  <a:pt x="208" y="74"/>
                  <a:pt x="205" y="74"/>
                  <a:pt x="203" y="72"/>
                </a:cubicBezTo>
                <a:cubicBezTo>
                  <a:pt x="200" y="69"/>
                  <a:pt x="200" y="68"/>
                  <a:pt x="200" y="67"/>
                </a:cubicBezTo>
                <a:cubicBezTo>
                  <a:pt x="200" y="67"/>
                  <a:pt x="201" y="66"/>
                  <a:pt x="202" y="66"/>
                </a:cubicBezTo>
                <a:cubicBezTo>
                  <a:pt x="202" y="66"/>
                  <a:pt x="204" y="67"/>
                  <a:pt x="206" y="68"/>
                </a:cubicBezTo>
                <a:cubicBezTo>
                  <a:pt x="207" y="68"/>
                  <a:pt x="208" y="69"/>
                  <a:pt x="209" y="70"/>
                </a:cubicBezTo>
                <a:cubicBezTo>
                  <a:pt x="209" y="70"/>
                  <a:pt x="210" y="71"/>
                  <a:pt x="211" y="71"/>
                </a:cubicBezTo>
                <a:cubicBezTo>
                  <a:pt x="211" y="71"/>
                  <a:pt x="211" y="71"/>
                  <a:pt x="212" y="70"/>
                </a:cubicBezTo>
                <a:cubicBezTo>
                  <a:pt x="212" y="70"/>
                  <a:pt x="212" y="70"/>
                  <a:pt x="213" y="69"/>
                </a:cubicBezTo>
                <a:cubicBezTo>
                  <a:pt x="215" y="66"/>
                  <a:pt x="216" y="64"/>
                  <a:pt x="216" y="64"/>
                </a:cubicBezTo>
                <a:cubicBezTo>
                  <a:pt x="216" y="64"/>
                  <a:pt x="215" y="63"/>
                  <a:pt x="215" y="63"/>
                </a:cubicBezTo>
                <a:cubicBezTo>
                  <a:pt x="213" y="63"/>
                  <a:pt x="213" y="63"/>
                  <a:pt x="213" y="63"/>
                </a:cubicBezTo>
                <a:cubicBezTo>
                  <a:pt x="213" y="62"/>
                  <a:pt x="213" y="62"/>
                  <a:pt x="213" y="62"/>
                </a:cubicBezTo>
                <a:cubicBezTo>
                  <a:pt x="214" y="60"/>
                  <a:pt x="215" y="59"/>
                  <a:pt x="217" y="59"/>
                </a:cubicBezTo>
                <a:cubicBezTo>
                  <a:pt x="217" y="59"/>
                  <a:pt x="218" y="59"/>
                  <a:pt x="218" y="59"/>
                </a:cubicBezTo>
                <a:cubicBezTo>
                  <a:pt x="218" y="59"/>
                  <a:pt x="219" y="59"/>
                  <a:pt x="219" y="59"/>
                </a:cubicBezTo>
                <a:cubicBezTo>
                  <a:pt x="221" y="59"/>
                  <a:pt x="221" y="61"/>
                  <a:pt x="221" y="61"/>
                </a:cubicBezTo>
                <a:cubicBezTo>
                  <a:pt x="221" y="62"/>
                  <a:pt x="221" y="63"/>
                  <a:pt x="222" y="63"/>
                </a:cubicBezTo>
                <a:cubicBezTo>
                  <a:pt x="222" y="63"/>
                  <a:pt x="222" y="62"/>
                  <a:pt x="222" y="62"/>
                </a:cubicBezTo>
                <a:cubicBezTo>
                  <a:pt x="222" y="60"/>
                  <a:pt x="222" y="60"/>
                  <a:pt x="222" y="60"/>
                </a:cubicBezTo>
                <a:cubicBezTo>
                  <a:pt x="224" y="61"/>
                  <a:pt x="224" y="61"/>
                  <a:pt x="224" y="61"/>
                </a:cubicBezTo>
                <a:cubicBezTo>
                  <a:pt x="223" y="61"/>
                  <a:pt x="224" y="60"/>
                  <a:pt x="224" y="59"/>
                </a:cubicBezTo>
                <a:cubicBezTo>
                  <a:pt x="225" y="57"/>
                  <a:pt x="225" y="57"/>
                  <a:pt x="225" y="57"/>
                </a:cubicBezTo>
                <a:cubicBezTo>
                  <a:pt x="226" y="58"/>
                  <a:pt x="226" y="58"/>
                  <a:pt x="226" y="58"/>
                </a:cubicBezTo>
                <a:cubicBezTo>
                  <a:pt x="226" y="59"/>
                  <a:pt x="226" y="59"/>
                  <a:pt x="227" y="60"/>
                </a:cubicBezTo>
                <a:cubicBezTo>
                  <a:pt x="227" y="60"/>
                  <a:pt x="227" y="61"/>
                  <a:pt x="228" y="61"/>
                </a:cubicBezTo>
                <a:cubicBezTo>
                  <a:pt x="228" y="61"/>
                  <a:pt x="228" y="61"/>
                  <a:pt x="229" y="60"/>
                </a:cubicBezTo>
                <a:cubicBezTo>
                  <a:pt x="230" y="59"/>
                  <a:pt x="231" y="57"/>
                  <a:pt x="233" y="56"/>
                </a:cubicBezTo>
                <a:cubicBezTo>
                  <a:pt x="233" y="55"/>
                  <a:pt x="233" y="55"/>
                  <a:pt x="234" y="54"/>
                </a:cubicBezTo>
                <a:cubicBezTo>
                  <a:pt x="235" y="53"/>
                  <a:pt x="235" y="52"/>
                  <a:pt x="233" y="50"/>
                </a:cubicBezTo>
                <a:cubicBezTo>
                  <a:pt x="232" y="49"/>
                  <a:pt x="231" y="47"/>
                  <a:pt x="231" y="46"/>
                </a:cubicBezTo>
                <a:cubicBezTo>
                  <a:pt x="230" y="46"/>
                  <a:pt x="230" y="46"/>
                  <a:pt x="230" y="46"/>
                </a:cubicBezTo>
                <a:cubicBezTo>
                  <a:pt x="231" y="44"/>
                  <a:pt x="231" y="44"/>
                  <a:pt x="231" y="44"/>
                </a:cubicBezTo>
                <a:cubicBezTo>
                  <a:pt x="231" y="43"/>
                  <a:pt x="231" y="42"/>
                  <a:pt x="230" y="42"/>
                </a:cubicBezTo>
                <a:cubicBezTo>
                  <a:pt x="228" y="40"/>
                  <a:pt x="228" y="40"/>
                  <a:pt x="228" y="40"/>
                </a:cubicBezTo>
                <a:cubicBezTo>
                  <a:pt x="230" y="40"/>
                  <a:pt x="230" y="40"/>
                  <a:pt x="230" y="40"/>
                </a:cubicBezTo>
                <a:cubicBezTo>
                  <a:pt x="230" y="40"/>
                  <a:pt x="231" y="40"/>
                  <a:pt x="231" y="40"/>
                </a:cubicBezTo>
                <a:cubicBezTo>
                  <a:pt x="232" y="39"/>
                  <a:pt x="233" y="40"/>
                  <a:pt x="233" y="40"/>
                </a:cubicBezTo>
                <a:cubicBezTo>
                  <a:pt x="234" y="39"/>
                  <a:pt x="234" y="38"/>
                  <a:pt x="234" y="38"/>
                </a:cubicBezTo>
                <a:cubicBezTo>
                  <a:pt x="234" y="38"/>
                  <a:pt x="234" y="38"/>
                  <a:pt x="233" y="38"/>
                </a:cubicBezTo>
                <a:cubicBezTo>
                  <a:pt x="233" y="38"/>
                  <a:pt x="233" y="38"/>
                  <a:pt x="233" y="38"/>
                </a:cubicBezTo>
                <a:cubicBezTo>
                  <a:pt x="230" y="38"/>
                  <a:pt x="230" y="38"/>
                  <a:pt x="230" y="38"/>
                </a:cubicBezTo>
                <a:cubicBezTo>
                  <a:pt x="234" y="34"/>
                  <a:pt x="234" y="34"/>
                  <a:pt x="234" y="34"/>
                </a:cubicBezTo>
                <a:cubicBezTo>
                  <a:pt x="231" y="33"/>
                  <a:pt x="230" y="32"/>
                  <a:pt x="230" y="30"/>
                </a:cubicBezTo>
                <a:cubicBezTo>
                  <a:pt x="229" y="29"/>
                  <a:pt x="229" y="29"/>
                  <a:pt x="229" y="28"/>
                </a:cubicBezTo>
                <a:cubicBezTo>
                  <a:pt x="229" y="28"/>
                  <a:pt x="223" y="28"/>
                  <a:pt x="221" y="27"/>
                </a:cubicBezTo>
                <a:cubicBezTo>
                  <a:pt x="221" y="27"/>
                  <a:pt x="220" y="27"/>
                  <a:pt x="220" y="27"/>
                </a:cubicBezTo>
                <a:cubicBezTo>
                  <a:pt x="220" y="28"/>
                  <a:pt x="220" y="28"/>
                  <a:pt x="220" y="28"/>
                </a:cubicBezTo>
                <a:cubicBezTo>
                  <a:pt x="220" y="29"/>
                  <a:pt x="220" y="31"/>
                  <a:pt x="220" y="32"/>
                </a:cubicBezTo>
                <a:cubicBezTo>
                  <a:pt x="220" y="32"/>
                  <a:pt x="221" y="32"/>
                  <a:pt x="221" y="33"/>
                </a:cubicBezTo>
                <a:cubicBezTo>
                  <a:pt x="222" y="33"/>
                  <a:pt x="223" y="34"/>
                  <a:pt x="223" y="35"/>
                </a:cubicBezTo>
                <a:cubicBezTo>
                  <a:pt x="223" y="36"/>
                  <a:pt x="222" y="36"/>
                  <a:pt x="222" y="37"/>
                </a:cubicBezTo>
                <a:cubicBezTo>
                  <a:pt x="225" y="38"/>
                  <a:pt x="225" y="38"/>
                  <a:pt x="225" y="38"/>
                </a:cubicBezTo>
                <a:cubicBezTo>
                  <a:pt x="222" y="39"/>
                  <a:pt x="222" y="39"/>
                  <a:pt x="222" y="39"/>
                </a:cubicBezTo>
                <a:cubicBezTo>
                  <a:pt x="219" y="40"/>
                  <a:pt x="219" y="40"/>
                  <a:pt x="219" y="42"/>
                </a:cubicBezTo>
                <a:cubicBezTo>
                  <a:pt x="218" y="43"/>
                  <a:pt x="218" y="44"/>
                  <a:pt x="218" y="45"/>
                </a:cubicBezTo>
                <a:cubicBezTo>
                  <a:pt x="217" y="46"/>
                  <a:pt x="217" y="47"/>
                  <a:pt x="217" y="48"/>
                </a:cubicBezTo>
                <a:cubicBezTo>
                  <a:pt x="216" y="51"/>
                  <a:pt x="215" y="53"/>
                  <a:pt x="212" y="55"/>
                </a:cubicBezTo>
                <a:cubicBezTo>
                  <a:pt x="211" y="55"/>
                  <a:pt x="211" y="55"/>
                  <a:pt x="211" y="55"/>
                </a:cubicBezTo>
                <a:cubicBezTo>
                  <a:pt x="210" y="53"/>
                  <a:pt x="210" y="53"/>
                  <a:pt x="210" y="53"/>
                </a:cubicBezTo>
                <a:cubicBezTo>
                  <a:pt x="208" y="49"/>
                  <a:pt x="207" y="47"/>
                  <a:pt x="207" y="41"/>
                </a:cubicBezTo>
                <a:cubicBezTo>
                  <a:pt x="208" y="38"/>
                  <a:pt x="208" y="38"/>
                  <a:pt x="208" y="38"/>
                </a:cubicBezTo>
                <a:cubicBezTo>
                  <a:pt x="207" y="36"/>
                  <a:pt x="206" y="34"/>
                  <a:pt x="205" y="33"/>
                </a:cubicBezTo>
                <a:cubicBezTo>
                  <a:pt x="205" y="33"/>
                  <a:pt x="205" y="33"/>
                  <a:pt x="205" y="33"/>
                </a:cubicBezTo>
                <a:cubicBezTo>
                  <a:pt x="203" y="33"/>
                  <a:pt x="202" y="38"/>
                  <a:pt x="202" y="40"/>
                </a:cubicBezTo>
                <a:cubicBezTo>
                  <a:pt x="202" y="41"/>
                  <a:pt x="201" y="42"/>
                  <a:pt x="201" y="43"/>
                </a:cubicBezTo>
                <a:cubicBezTo>
                  <a:pt x="200" y="45"/>
                  <a:pt x="200" y="45"/>
                  <a:pt x="200" y="45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198" y="42"/>
                  <a:pt x="198" y="40"/>
                  <a:pt x="199" y="39"/>
                </a:cubicBezTo>
                <a:cubicBezTo>
                  <a:pt x="199" y="39"/>
                  <a:pt x="199" y="38"/>
                  <a:pt x="199" y="37"/>
                </a:cubicBezTo>
                <a:cubicBezTo>
                  <a:pt x="198" y="36"/>
                  <a:pt x="197" y="35"/>
                  <a:pt x="196" y="34"/>
                </a:cubicBezTo>
                <a:cubicBezTo>
                  <a:pt x="196" y="33"/>
                  <a:pt x="195" y="32"/>
                  <a:pt x="195" y="32"/>
                </a:cubicBezTo>
                <a:cubicBezTo>
                  <a:pt x="194" y="29"/>
                  <a:pt x="194" y="29"/>
                  <a:pt x="194" y="29"/>
                </a:cubicBezTo>
                <a:cubicBezTo>
                  <a:pt x="196" y="30"/>
                  <a:pt x="196" y="30"/>
                  <a:pt x="196" y="30"/>
                </a:cubicBezTo>
                <a:cubicBezTo>
                  <a:pt x="196" y="30"/>
                  <a:pt x="196" y="30"/>
                  <a:pt x="197" y="30"/>
                </a:cubicBezTo>
                <a:cubicBezTo>
                  <a:pt x="196" y="30"/>
                  <a:pt x="194" y="29"/>
                  <a:pt x="192" y="29"/>
                </a:cubicBezTo>
                <a:cubicBezTo>
                  <a:pt x="191" y="29"/>
                  <a:pt x="191" y="29"/>
                  <a:pt x="190" y="29"/>
                </a:cubicBezTo>
                <a:cubicBezTo>
                  <a:pt x="189" y="28"/>
                  <a:pt x="189" y="28"/>
                  <a:pt x="189" y="28"/>
                </a:cubicBezTo>
                <a:cubicBezTo>
                  <a:pt x="190" y="27"/>
                  <a:pt x="190" y="27"/>
                  <a:pt x="190" y="27"/>
                </a:cubicBezTo>
                <a:cubicBezTo>
                  <a:pt x="190" y="27"/>
                  <a:pt x="190" y="26"/>
                  <a:pt x="191" y="26"/>
                </a:cubicBezTo>
                <a:cubicBezTo>
                  <a:pt x="191" y="25"/>
                  <a:pt x="192" y="25"/>
                  <a:pt x="192" y="24"/>
                </a:cubicBezTo>
                <a:cubicBezTo>
                  <a:pt x="192" y="24"/>
                  <a:pt x="192" y="23"/>
                  <a:pt x="191" y="23"/>
                </a:cubicBezTo>
                <a:cubicBezTo>
                  <a:pt x="185" y="19"/>
                  <a:pt x="185" y="19"/>
                  <a:pt x="185" y="19"/>
                </a:cubicBezTo>
                <a:cubicBezTo>
                  <a:pt x="192" y="21"/>
                  <a:pt x="192" y="21"/>
                  <a:pt x="192" y="21"/>
                </a:cubicBezTo>
                <a:cubicBezTo>
                  <a:pt x="192" y="21"/>
                  <a:pt x="193" y="21"/>
                  <a:pt x="193" y="21"/>
                </a:cubicBezTo>
                <a:cubicBezTo>
                  <a:pt x="193" y="21"/>
                  <a:pt x="193" y="21"/>
                  <a:pt x="193" y="21"/>
                </a:cubicBezTo>
                <a:cubicBezTo>
                  <a:pt x="191" y="19"/>
                  <a:pt x="189" y="16"/>
                  <a:pt x="189" y="14"/>
                </a:cubicBezTo>
                <a:cubicBezTo>
                  <a:pt x="189" y="14"/>
                  <a:pt x="189" y="13"/>
                  <a:pt x="189" y="13"/>
                </a:cubicBezTo>
                <a:cubicBezTo>
                  <a:pt x="189" y="11"/>
                  <a:pt x="189" y="9"/>
                  <a:pt x="188" y="9"/>
                </a:cubicBezTo>
                <a:cubicBezTo>
                  <a:pt x="188" y="8"/>
                  <a:pt x="188" y="8"/>
                  <a:pt x="188" y="8"/>
                </a:cubicBezTo>
                <a:cubicBezTo>
                  <a:pt x="187" y="7"/>
                  <a:pt x="186" y="6"/>
                  <a:pt x="186" y="4"/>
                </a:cubicBezTo>
                <a:cubicBezTo>
                  <a:pt x="184" y="5"/>
                  <a:pt x="183" y="5"/>
                  <a:pt x="183" y="4"/>
                </a:cubicBezTo>
                <a:cubicBezTo>
                  <a:pt x="182" y="3"/>
                  <a:pt x="182" y="3"/>
                  <a:pt x="182" y="2"/>
                </a:cubicBezTo>
                <a:cubicBezTo>
                  <a:pt x="182" y="2"/>
                  <a:pt x="182" y="2"/>
                  <a:pt x="181" y="3"/>
                </a:cubicBezTo>
                <a:cubicBezTo>
                  <a:pt x="181" y="4"/>
                  <a:pt x="180" y="4"/>
                  <a:pt x="180" y="4"/>
                </a:cubicBezTo>
                <a:cubicBezTo>
                  <a:pt x="180" y="5"/>
                  <a:pt x="180" y="5"/>
                  <a:pt x="180" y="6"/>
                </a:cubicBezTo>
                <a:cubicBezTo>
                  <a:pt x="180" y="7"/>
                  <a:pt x="181" y="8"/>
                  <a:pt x="180" y="9"/>
                </a:cubicBezTo>
                <a:cubicBezTo>
                  <a:pt x="179" y="11"/>
                  <a:pt x="179" y="11"/>
                  <a:pt x="179" y="11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7" y="11"/>
                  <a:pt x="177" y="13"/>
                </a:cubicBezTo>
                <a:cubicBezTo>
                  <a:pt x="177" y="14"/>
                  <a:pt x="177" y="14"/>
                  <a:pt x="178" y="15"/>
                </a:cubicBezTo>
                <a:cubicBezTo>
                  <a:pt x="178" y="15"/>
                  <a:pt x="178" y="15"/>
                  <a:pt x="178" y="15"/>
                </a:cubicBezTo>
                <a:cubicBezTo>
                  <a:pt x="179" y="17"/>
                  <a:pt x="178" y="18"/>
                  <a:pt x="177" y="19"/>
                </a:cubicBezTo>
                <a:cubicBezTo>
                  <a:pt x="177" y="19"/>
                  <a:pt x="176" y="20"/>
                  <a:pt x="176" y="20"/>
                </a:cubicBezTo>
                <a:cubicBezTo>
                  <a:pt x="176" y="21"/>
                  <a:pt x="177" y="23"/>
                  <a:pt x="178" y="24"/>
                </a:cubicBezTo>
                <a:cubicBezTo>
                  <a:pt x="180" y="28"/>
                  <a:pt x="184" y="30"/>
                  <a:pt x="186" y="29"/>
                </a:cubicBezTo>
                <a:cubicBezTo>
                  <a:pt x="187" y="28"/>
                  <a:pt x="187" y="28"/>
                  <a:pt x="187" y="28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188" y="30"/>
                  <a:pt x="188" y="31"/>
                  <a:pt x="188" y="32"/>
                </a:cubicBezTo>
                <a:cubicBezTo>
                  <a:pt x="187" y="33"/>
                  <a:pt x="187" y="33"/>
                  <a:pt x="186" y="34"/>
                </a:cubicBezTo>
                <a:cubicBezTo>
                  <a:pt x="187" y="35"/>
                  <a:pt x="187" y="35"/>
                  <a:pt x="187" y="35"/>
                </a:cubicBezTo>
                <a:cubicBezTo>
                  <a:pt x="187" y="35"/>
                  <a:pt x="187" y="35"/>
                  <a:pt x="187" y="35"/>
                </a:cubicBezTo>
                <a:cubicBezTo>
                  <a:pt x="188" y="35"/>
                  <a:pt x="188" y="35"/>
                  <a:pt x="188" y="35"/>
                </a:cubicBezTo>
                <a:cubicBezTo>
                  <a:pt x="187" y="36"/>
                  <a:pt x="187" y="36"/>
                  <a:pt x="187" y="36"/>
                </a:cubicBezTo>
                <a:cubicBezTo>
                  <a:pt x="188" y="39"/>
                  <a:pt x="187" y="41"/>
                  <a:pt x="186" y="43"/>
                </a:cubicBezTo>
                <a:cubicBezTo>
                  <a:pt x="185" y="44"/>
                  <a:pt x="184" y="46"/>
                  <a:pt x="180" y="46"/>
                </a:cubicBezTo>
                <a:cubicBezTo>
                  <a:pt x="180" y="46"/>
                  <a:pt x="180" y="47"/>
                  <a:pt x="180" y="47"/>
                </a:cubicBezTo>
                <a:cubicBezTo>
                  <a:pt x="180" y="48"/>
                  <a:pt x="180" y="48"/>
                  <a:pt x="180" y="48"/>
                </a:cubicBezTo>
                <a:cubicBezTo>
                  <a:pt x="181" y="50"/>
                  <a:pt x="182" y="52"/>
                  <a:pt x="181" y="54"/>
                </a:cubicBezTo>
                <a:cubicBezTo>
                  <a:pt x="181" y="58"/>
                  <a:pt x="181" y="58"/>
                  <a:pt x="181" y="58"/>
                </a:cubicBezTo>
                <a:cubicBezTo>
                  <a:pt x="179" y="54"/>
                  <a:pt x="179" y="54"/>
                  <a:pt x="179" y="54"/>
                </a:cubicBezTo>
                <a:cubicBezTo>
                  <a:pt x="179" y="54"/>
                  <a:pt x="179" y="54"/>
                  <a:pt x="179" y="54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9" y="53"/>
                  <a:pt x="178" y="53"/>
                  <a:pt x="178" y="54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77" y="53"/>
                  <a:pt x="177" y="53"/>
                  <a:pt x="177" y="53"/>
                </a:cubicBezTo>
                <a:cubicBezTo>
                  <a:pt x="177" y="52"/>
                  <a:pt x="176" y="52"/>
                  <a:pt x="176" y="52"/>
                </a:cubicBezTo>
                <a:cubicBezTo>
                  <a:pt x="176" y="52"/>
                  <a:pt x="176" y="51"/>
                  <a:pt x="176" y="51"/>
                </a:cubicBezTo>
                <a:cubicBezTo>
                  <a:pt x="174" y="50"/>
                  <a:pt x="174" y="50"/>
                  <a:pt x="174" y="50"/>
                </a:cubicBezTo>
                <a:cubicBezTo>
                  <a:pt x="176" y="49"/>
                  <a:pt x="176" y="49"/>
                  <a:pt x="176" y="49"/>
                </a:cubicBezTo>
                <a:cubicBezTo>
                  <a:pt x="177" y="49"/>
                  <a:pt x="177" y="47"/>
                  <a:pt x="177" y="45"/>
                </a:cubicBezTo>
                <a:cubicBezTo>
                  <a:pt x="176" y="46"/>
                  <a:pt x="176" y="46"/>
                  <a:pt x="176" y="46"/>
                </a:cubicBezTo>
                <a:cubicBezTo>
                  <a:pt x="174" y="48"/>
                  <a:pt x="174" y="48"/>
                  <a:pt x="174" y="48"/>
                </a:cubicBezTo>
                <a:cubicBezTo>
                  <a:pt x="174" y="49"/>
                  <a:pt x="174" y="49"/>
                  <a:pt x="174" y="50"/>
                </a:cubicBezTo>
                <a:cubicBezTo>
                  <a:pt x="173" y="50"/>
                  <a:pt x="173" y="50"/>
                  <a:pt x="172" y="50"/>
                </a:cubicBezTo>
                <a:cubicBezTo>
                  <a:pt x="172" y="50"/>
                  <a:pt x="172" y="50"/>
                  <a:pt x="172" y="50"/>
                </a:cubicBezTo>
                <a:cubicBezTo>
                  <a:pt x="171" y="51"/>
                  <a:pt x="171" y="51"/>
                  <a:pt x="171" y="51"/>
                </a:cubicBezTo>
                <a:cubicBezTo>
                  <a:pt x="172" y="50"/>
                  <a:pt x="172" y="50"/>
                  <a:pt x="172" y="50"/>
                </a:cubicBezTo>
                <a:cubicBezTo>
                  <a:pt x="171" y="50"/>
                  <a:pt x="171" y="50"/>
                  <a:pt x="170" y="50"/>
                </a:cubicBezTo>
                <a:cubicBezTo>
                  <a:pt x="168" y="49"/>
                  <a:pt x="168" y="49"/>
                  <a:pt x="168" y="49"/>
                </a:cubicBezTo>
                <a:cubicBezTo>
                  <a:pt x="163" y="48"/>
                  <a:pt x="160" y="48"/>
                  <a:pt x="154" y="50"/>
                </a:cubicBezTo>
                <a:cubicBezTo>
                  <a:pt x="152" y="50"/>
                  <a:pt x="151" y="48"/>
                  <a:pt x="149" y="46"/>
                </a:cubicBezTo>
                <a:cubicBezTo>
                  <a:pt x="149" y="46"/>
                  <a:pt x="149" y="46"/>
                  <a:pt x="149" y="45"/>
                </a:cubicBezTo>
                <a:cubicBezTo>
                  <a:pt x="149" y="45"/>
                  <a:pt x="149" y="45"/>
                  <a:pt x="149" y="45"/>
                </a:cubicBezTo>
                <a:cubicBezTo>
                  <a:pt x="149" y="45"/>
                  <a:pt x="148" y="45"/>
                  <a:pt x="147" y="45"/>
                </a:cubicBezTo>
                <a:cubicBezTo>
                  <a:pt x="147" y="45"/>
                  <a:pt x="146" y="45"/>
                  <a:pt x="145" y="45"/>
                </a:cubicBezTo>
                <a:cubicBezTo>
                  <a:pt x="144" y="45"/>
                  <a:pt x="144" y="45"/>
                  <a:pt x="143" y="45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42" y="44"/>
                  <a:pt x="142" y="44"/>
                  <a:pt x="142" y="44"/>
                </a:cubicBezTo>
                <a:cubicBezTo>
                  <a:pt x="143" y="43"/>
                  <a:pt x="142" y="43"/>
                  <a:pt x="140" y="42"/>
                </a:cubicBezTo>
                <a:cubicBezTo>
                  <a:pt x="140" y="42"/>
                  <a:pt x="140" y="42"/>
                  <a:pt x="139" y="42"/>
                </a:cubicBezTo>
                <a:cubicBezTo>
                  <a:pt x="139" y="41"/>
                  <a:pt x="139" y="41"/>
                  <a:pt x="139" y="41"/>
                </a:cubicBezTo>
                <a:cubicBezTo>
                  <a:pt x="139" y="40"/>
                  <a:pt x="139" y="40"/>
                  <a:pt x="139" y="40"/>
                </a:cubicBezTo>
                <a:cubicBezTo>
                  <a:pt x="139" y="40"/>
                  <a:pt x="139" y="40"/>
                  <a:pt x="139" y="40"/>
                </a:cubicBezTo>
                <a:cubicBezTo>
                  <a:pt x="138" y="42"/>
                  <a:pt x="138" y="43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6" y="44"/>
                  <a:pt x="136" y="44"/>
                  <a:pt x="135" y="45"/>
                </a:cubicBezTo>
                <a:cubicBezTo>
                  <a:pt x="133" y="45"/>
                  <a:pt x="133" y="46"/>
                  <a:pt x="133" y="46"/>
                </a:cubicBezTo>
                <a:cubicBezTo>
                  <a:pt x="133" y="46"/>
                  <a:pt x="133" y="46"/>
                  <a:pt x="133" y="47"/>
                </a:cubicBezTo>
                <a:cubicBezTo>
                  <a:pt x="132" y="48"/>
                  <a:pt x="132" y="48"/>
                  <a:pt x="132" y="48"/>
                </a:cubicBezTo>
                <a:cubicBezTo>
                  <a:pt x="131" y="49"/>
                  <a:pt x="131" y="49"/>
                  <a:pt x="132" y="50"/>
                </a:cubicBezTo>
                <a:cubicBezTo>
                  <a:pt x="133" y="52"/>
                  <a:pt x="133" y="52"/>
                  <a:pt x="133" y="52"/>
                </a:cubicBezTo>
                <a:cubicBezTo>
                  <a:pt x="134" y="53"/>
                  <a:pt x="134" y="54"/>
                  <a:pt x="134" y="55"/>
                </a:cubicBezTo>
                <a:cubicBezTo>
                  <a:pt x="134" y="55"/>
                  <a:pt x="134" y="56"/>
                  <a:pt x="134" y="56"/>
                </a:cubicBezTo>
                <a:cubicBezTo>
                  <a:pt x="135" y="58"/>
                  <a:pt x="135" y="58"/>
                  <a:pt x="135" y="58"/>
                </a:cubicBezTo>
                <a:cubicBezTo>
                  <a:pt x="133" y="58"/>
                  <a:pt x="133" y="58"/>
                  <a:pt x="133" y="58"/>
                </a:cubicBezTo>
                <a:cubicBezTo>
                  <a:pt x="133" y="57"/>
                  <a:pt x="132" y="58"/>
                  <a:pt x="132" y="58"/>
                </a:cubicBezTo>
                <a:cubicBezTo>
                  <a:pt x="132" y="58"/>
                  <a:pt x="132" y="58"/>
                  <a:pt x="132" y="58"/>
                </a:cubicBezTo>
                <a:cubicBezTo>
                  <a:pt x="133" y="62"/>
                  <a:pt x="133" y="62"/>
                  <a:pt x="133" y="62"/>
                </a:cubicBezTo>
                <a:cubicBezTo>
                  <a:pt x="127" y="54"/>
                  <a:pt x="127" y="54"/>
                  <a:pt x="127" y="54"/>
                </a:cubicBezTo>
                <a:cubicBezTo>
                  <a:pt x="129" y="54"/>
                  <a:pt x="129" y="54"/>
                  <a:pt x="129" y="54"/>
                </a:cubicBezTo>
                <a:cubicBezTo>
                  <a:pt x="129" y="54"/>
                  <a:pt x="129" y="54"/>
                  <a:pt x="129" y="54"/>
                </a:cubicBezTo>
                <a:cubicBezTo>
                  <a:pt x="129" y="54"/>
                  <a:pt x="129" y="54"/>
                  <a:pt x="130" y="54"/>
                </a:cubicBezTo>
                <a:cubicBezTo>
                  <a:pt x="130" y="54"/>
                  <a:pt x="130" y="54"/>
                  <a:pt x="130" y="54"/>
                </a:cubicBezTo>
                <a:cubicBezTo>
                  <a:pt x="130" y="53"/>
                  <a:pt x="129" y="53"/>
                  <a:pt x="129" y="53"/>
                </a:cubicBezTo>
                <a:cubicBezTo>
                  <a:pt x="128" y="53"/>
                  <a:pt x="128" y="52"/>
                  <a:pt x="127" y="52"/>
                </a:cubicBezTo>
                <a:cubicBezTo>
                  <a:pt x="126" y="52"/>
                  <a:pt x="126" y="52"/>
                  <a:pt x="126" y="52"/>
                </a:cubicBezTo>
                <a:cubicBezTo>
                  <a:pt x="126" y="50"/>
                  <a:pt x="126" y="49"/>
                  <a:pt x="125" y="49"/>
                </a:cubicBezTo>
                <a:cubicBezTo>
                  <a:pt x="124" y="49"/>
                  <a:pt x="122" y="48"/>
                  <a:pt x="122" y="46"/>
                </a:cubicBezTo>
                <a:cubicBezTo>
                  <a:pt x="113" y="51"/>
                  <a:pt x="107" y="51"/>
                  <a:pt x="100" y="47"/>
                </a:cubicBezTo>
                <a:cubicBezTo>
                  <a:pt x="99" y="46"/>
                  <a:pt x="99" y="46"/>
                  <a:pt x="99" y="46"/>
                </a:cubicBezTo>
                <a:cubicBezTo>
                  <a:pt x="100" y="46"/>
                  <a:pt x="100" y="46"/>
                  <a:pt x="100" y="46"/>
                </a:cubicBezTo>
                <a:cubicBezTo>
                  <a:pt x="100" y="45"/>
                  <a:pt x="101" y="45"/>
                  <a:pt x="101" y="44"/>
                </a:cubicBezTo>
                <a:cubicBezTo>
                  <a:pt x="101" y="44"/>
                  <a:pt x="101" y="44"/>
                  <a:pt x="101" y="43"/>
                </a:cubicBezTo>
                <a:cubicBezTo>
                  <a:pt x="96" y="42"/>
                  <a:pt x="96" y="42"/>
                  <a:pt x="96" y="42"/>
                </a:cubicBezTo>
                <a:cubicBezTo>
                  <a:pt x="106" y="42"/>
                  <a:pt x="106" y="42"/>
                  <a:pt x="106" y="42"/>
                </a:cubicBezTo>
                <a:cubicBezTo>
                  <a:pt x="105" y="39"/>
                  <a:pt x="103" y="37"/>
                  <a:pt x="100" y="36"/>
                </a:cubicBezTo>
                <a:cubicBezTo>
                  <a:pt x="100" y="36"/>
                  <a:pt x="100" y="36"/>
                  <a:pt x="100" y="36"/>
                </a:cubicBezTo>
                <a:cubicBezTo>
                  <a:pt x="102" y="39"/>
                  <a:pt x="102" y="39"/>
                  <a:pt x="102" y="39"/>
                </a:cubicBezTo>
                <a:cubicBezTo>
                  <a:pt x="98" y="38"/>
                  <a:pt x="98" y="38"/>
                  <a:pt x="98" y="38"/>
                </a:cubicBezTo>
                <a:cubicBezTo>
                  <a:pt x="92" y="36"/>
                  <a:pt x="86" y="34"/>
                  <a:pt x="80" y="30"/>
                </a:cubicBezTo>
                <a:cubicBezTo>
                  <a:pt x="80" y="30"/>
                  <a:pt x="80" y="30"/>
                  <a:pt x="80" y="30"/>
                </a:cubicBezTo>
                <a:cubicBezTo>
                  <a:pt x="78" y="28"/>
                  <a:pt x="74" y="26"/>
                  <a:pt x="72" y="27"/>
                </a:cubicBezTo>
                <a:cubicBezTo>
                  <a:pt x="72" y="27"/>
                  <a:pt x="72" y="28"/>
                  <a:pt x="72" y="29"/>
                </a:cubicBezTo>
                <a:cubicBezTo>
                  <a:pt x="71" y="30"/>
                  <a:pt x="71" y="31"/>
                  <a:pt x="70" y="32"/>
                </a:cubicBezTo>
                <a:cubicBezTo>
                  <a:pt x="70" y="32"/>
                  <a:pt x="69" y="32"/>
                  <a:pt x="67" y="32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5" y="31"/>
                  <a:pt x="65" y="31"/>
                  <a:pt x="65" y="31"/>
                </a:cubicBezTo>
                <a:cubicBezTo>
                  <a:pt x="65" y="30"/>
                  <a:pt x="66" y="29"/>
                  <a:pt x="66" y="28"/>
                </a:cubicBezTo>
                <a:cubicBezTo>
                  <a:pt x="66" y="28"/>
                  <a:pt x="65" y="28"/>
                  <a:pt x="65" y="27"/>
                </a:cubicBezTo>
                <a:cubicBezTo>
                  <a:pt x="65" y="27"/>
                  <a:pt x="65" y="26"/>
                  <a:pt x="65" y="25"/>
                </a:cubicBezTo>
                <a:cubicBezTo>
                  <a:pt x="64" y="25"/>
                  <a:pt x="64" y="26"/>
                  <a:pt x="63" y="27"/>
                </a:cubicBezTo>
                <a:cubicBezTo>
                  <a:pt x="63" y="28"/>
                  <a:pt x="63" y="28"/>
                  <a:pt x="64" y="28"/>
                </a:cubicBezTo>
                <a:cubicBezTo>
                  <a:pt x="65" y="29"/>
                  <a:pt x="65" y="29"/>
                  <a:pt x="65" y="29"/>
                </a:cubicBezTo>
                <a:cubicBezTo>
                  <a:pt x="64" y="30"/>
                  <a:pt x="64" y="30"/>
                  <a:pt x="64" y="30"/>
                </a:cubicBezTo>
                <a:cubicBezTo>
                  <a:pt x="61" y="33"/>
                  <a:pt x="57" y="31"/>
                  <a:pt x="56" y="27"/>
                </a:cubicBezTo>
                <a:cubicBezTo>
                  <a:pt x="55" y="25"/>
                  <a:pt x="55" y="23"/>
                  <a:pt x="54" y="22"/>
                </a:cubicBezTo>
                <a:cubicBezTo>
                  <a:pt x="43" y="34"/>
                  <a:pt x="43" y="34"/>
                  <a:pt x="43" y="34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4" y="28"/>
                  <a:pt x="43" y="30"/>
                  <a:pt x="41" y="33"/>
                </a:cubicBezTo>
                <a:cubicBezTo>
                  <a:pt x="37" y="40"/>
                  <a:pt x="37" y="40"/>
                  <a:pt x="37" y="40"/>
                </a:cubicBezTo>
                <a:cubicBezTo>
                  <a:pt x="39" y="33"/>
                  <a:pt x="39" y="33"/>
                  <a:pt x="39" y="33"/>
                </a:cubicBezTo>
                <a:cubicBezTo>
                  <a:pt x="39" y="32"/>
                  <a:pt x="39" y="32"/>
                  <a:pt x="39" y="31"/>
                </a:cubicBezTo>
                <a:cubicBezTo>
                  <a:pt x="38" y="32"/>
                  <a:pt x="37" y="33"/>
                  <a:pt x="35" y="33"/>
                </a:cubicBezTo>
                <a:cubicBezTo>
                  <a:pt x="28" y="38"/>
                  <a:pt x="28" y="38"/>
                  <a:pt x="28" y="38"/>
                </a:cubicBezTo>
                <a:cubicBezTo>
                  <a:pt x="28" y="38"/>
                  <a:pt x="29" y="39"/>
                  <a:pt x="29" y="40"/>
                </a:cubicBezTo>
                <a:cubicBezTo>
                  <a:pt x="28" y="42"/>
                  <a:pt x="28" y="42"/>
                  <a:pt x="28" y="42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0"/>
                  <a:pt x="26" y="40"/>
                  <a:pt x="26" y="39"/>
                </a:cubicBezTo>
                <a:cubicBezTo>
                  <a:pt x="25" y="38"/>
                  <a:pt x="25" y="38"/>
                  <a:pt x="24" y="37"/>
                </a:cubicBezTo>
                <a:cubicBezTo>
                  <a:pt x="24" y="38"/>
                  <a:pt x="25" y="38"/>
                  <a:pt x="25" y="38"/>
                </a:cubicBezTo>
                <a:cubicBezTo>
                  <a:pt x="26" y="39"/>
                  <a:pt x="26" y="39"/>
                  <a:pt x="26" y="39"/>
                </a:cubicBezTo>
                <a:cubicBezTo>
                  <a:pt x="24" y="40"/>
                  <a:pt x="24" y="40"/>
                  <a:pt x="24" y="40"/>
                </a:cubicBezTo>
                <a:cubicBezTo>
                  <a:pt x="22" y="40"/>
                  <a:pt x="21" y="39"/>
                  <a:pt x="19" y="38"/>
                </a:cubicBezTo>
                <a:cubicBezTo>
                  <a:pt x="19" y="37"/>
                  <a:pt x="19" y="37"/>
                  <a:pt x="18" y="37"/>
                </a:cubicBezTo>
                <a:cubicBezTo>
                  <a:pt x="18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5" y="37"/>
                  <a:pt x="14" y="37"/>
                  <a:pt x="13" y="36"/>
                </a:cubicBezTo>
                <a:cubicBezTo>
                  <a:pt x="9" y="31"/>
                  <a:pt x="7" y="30"/>
                  <a:pt x="2" y="28"/>
                </a:cubicBezTo>
                <a:cubicBezTo>
                  <a:pt x="2" y="109"/>
                  <a:pt x="2" y="109"/>
                  <a:pt x="2" y="109"/>
                </a:cubicBezTo>
                <a:cubicBezTo>
                  <a:pt x="2" y="111"/>
                  <a:pt x="2" y="114"/>
                  <a:pt x="3" y="115"/>
                </a:cubicBezTo>
                <a:cubicBezTo>
                  <a:pt x="3" y="116"/>
                  <a:pt x="3" y="116"/>
                  <a:pt x="4" y="116"/>
                </a:cubicBezTo>
                <a:cubicBezTo>
                  <a:pt x="5" y="116"/>
                  <a:pt x="6" y="115"/>
                  <a:pt x="8" y="11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9" y="116"/>
                  <a:pt x="9" y="116"/>
                  <a:pt x="9" y="116"/>
                </a:cubicBezTo>
                <a:cubicBezTo>
                  <a:pt x="8" y="117"/>
                  <a:pt x="10" y="119"/>
                  <a:pt x="12" y="121"/>
                </a:cubicBezTo>
                <a:cubicBezTo>
                  <a:pt x="13" y="122"/>
                  <a:pt x="14" y="124"/>
                  <a:pt x="15" y="125"/>
                </a:cubicBezTo>
                <a:cubicBezTo>
                  <a:pt x="16" y="124"/>
                  <a:pt x="17" y="124"/>
                  <a:pt x="17" y="123"/>
                </a:cubicBezTo>
                <a:cubicBezTo>
                  <a:pt x="18" y="122"/>
                  <a:pt x="19" y="120"/>
                  <a:pt x="21" y="120"/>
                </a:cubicBezTo>
                <a:cubicBezTo>
                  <a:pt x="21" y="119"/>
                  <a:pt x="22" y="119"/>
                  <a:pt x="22" y="119"/>
                </a:cubicBezTo>
                <a:close/>
                <a:moveTo>
                  <a:pt x="203" y="69"/>
                </a:moveTo>
                <a:cubicBezTo>
                  <a:pt x="203" y="69"/>
                  <a:pt x="204" y="70"/>
                  <a:pt x="205" y="71"/>
                </a:cubicBezTo>
                <a:cubicBezTo>
                  <a:pt x="205" y="71"/>
                  <a:pt x="207" y="72"/>
                  <a:pt x="208" y="72"/>
                </a:cubicBezTo>
                <a:cubicBezTo>
                  <a:pt x="208" y="72"/>
                  <a:pt x="207" y="71"/>
                  <a:pt x="207" y="71"/>
                </a:cubicBezTo>
                <a:cubicBezTo>
                  <a:pt x="207" y="70"/>
                  <a:pt x="206" y="70"/>
                  <a:pt x="206" y="70"/>
                </a:cubicBezTo>
                <a:cubicBezTo>
                  <a:pt x="205" y="69"/>
                  <a:pt x="204" y="69"/>
                  <a:pt x="203" y="69"/>
                </a:cubicBezTo>
                <a:close/>
                <a:moveTo>
                  <a:pt x="130" y="56"/>
                </a:move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2" y="56"/>
                  <a:pt x="132" y="56"/>
                </a:cubicBezTo>
                <a:cubicBezTo>
                  <a:pt x="132" y="56"/>
                  <a:pt x="132" y="55"/>
                  <a:pt x="132" y="55"/>
                </a:cubicBezTo>
                <a:cubicBezTo>
                  <a:pt x="131" y="55"/>
                  <a:pt x="131" y="55"/>
                  <a:pt x="131" y="55"/>
                </a:cubicBezTo>
                <a:cubicBezTo>
                  <a:pt x="131" y="55"/>
                  <a:pt x="131" y="55"/>
                  <a:pt x="130" y="56"/>
                </a:cubicBezTo>
                <a:close/>
                <a:moveTo>
                  <a:pt x="178" y="50"/>
                </a:moveTo>
                <a:cubicBezTo>
                  <a:pt x="178" y="51"/>
                  <a:pt x="178" y="51"/>
                  <a:pt x="178" y="51"/>
                </a:cubicBezTo>
                <a:cubicBezTo>
                  <a:pt x="178" y="51"/>
                  <a:pt x="178" y="51"/>
                  <a:pt x="178" y="51"/>
                </a:cubicBezTo>
                <a:cubicBezTo>
                  <a:pt x="179" y="51"/>
                  <a:pt x="179" y="51"/>
                  <a:pt x="179" y="51"/>
                </a:cubicBezTo>
                <a:cubicBezTo>
                  <a:pt x="179" y="51"/>
                  <a:pt x="179" y="51"/>
                  <a:pt x="179" y="51"/>
                </a:cubicBezTo>
                <a:cubicBezTo>
                  <a:pt x="179" y="50"/>
                  <a:pt x="179" y="50"/>
                  <a:pt x="179" y="49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8" y="49"/>
                  <a:pt x="178" y="50"/>
                  <a:pt x="178" y="50"/>
                </a:cubicBezTo>
                <a:close/>
                <a:moveTo>
                  <a:pt x="169" y="42"/>
                </a:moveTo>
                <a:cubicBezTo>
                  <a:pt x="169" y="42"/>
                  <a:pt x="169" y="43"/>
                  <a:pt x="169" y="43"/>
                </a:cubicBezTo>
                <a:cubicBezTo>
                  <a:pt x="170" y="46"/>
                  <a:pt x="171" y="46"/>
                  <a:pt x="173" y="46"/>
                </a:cubicBezTo>
                <a:cubicBezTo>
                  <a:pt x="174" y="45"/>
                  <a:pt x="174" y="45"/>
                  <a:pt x="174" y="45"/>
                </a:cubicBezTo>
                <a:cubicBezTo>
                  <a:pt x="174" y="46"/>
                  <a:pt x="174" y="46"/>
                  <a:pt x="174" y="46"/>
                </a:cubicBezTo>
                <a:cubicBezTo>
                  <a:pt x="174" y="45"/>
                  <a:pt x="174" y="45"/>
                  <a:pt x="174" y="45"/>
                </a:cubicBezTo>
                <a:cubicBezTo>
                  <a:pt x="174" y="45"/>
                  <a:pt x="174" y="44"/>
                  <a:pt x="174" y="44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3" y="43"/>
                  <a:pt x="173" y="42"/>
                  <a:pt x="173" y="42"/>
                </a:cubicBezTo>
                <a:cubicBezTo>
                  <a:pt x="173" y="41"/>
                  <a:pt x="172" y="41"/>
                  <a:pt x="172" y="41"/>
                </a:cubicBezTo>
                <a:cubicBezTo>
                  <a:pt x="171" y="41"/>
                  <a:pt x="170" y="42"/>
                  <a:pt x="169" y="42"/>
                </a:cubicBezTo>
                <a:cubicBezTo>
                  <a:pt x="169" y="42"/>
                  <a:pt x="169" y="42"/>
                  <a:pt x="169" y="42"/>
                </a:cubicBezTo>
                <a:close/>
                <a:moveTo>
                  <a:pt x="137" y="36"/>
                </a:moveTo>
                <a:cubicBezTo>
                  <a:pt x="137" y="36"/>
                  <a:pt x="136" y="37"/>
                  <a:pt x="135" y="3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38"/>
                  <a:pt x="133" y="38"/>
                  <a:pt x="133" y="38"/>
                </a:cubicBezTo>
                <a:cubicBezTo>
                  <a:pt x="131" y="39"/>
                  <a:pt x="130" y="39"/>
                  <a:pt x="129" y="41"/>
                </a:cubicBezTo>
                <a:cubicBezTo>
                  <a:pt x="129" y="41"/>
                  <a:pt x="129" y="42"/>
                  <a:pt x="129" y="42"/>
                </a:cubicBezTo>
                <a:cubicBezTo>
                  <a:pt x="129" y="42"/>
                  <a:pt x="129" y="42"/>
                  <a:pt x="129" y="42"/>
                </a:cubicBezTo>
                <a:cubicBezTo>
                  <a:pt x="130" y="42"/>
                  <a:pt x="130" y="42"/>
                  <a:pt x="130" y="42"/>
                </a:cubicBezTo>
                <a:cubicBezTo>
                  <a:pt x="131" y="41"/>
                  <a:pt x="133" y="41"/>
                  <a:pt x="135" y="41"/>
                </a:cubicBezTo>
                <a:cubicBezTo>
                  <a:pt x="135" y="41"/>
                  <a:pt x="135" y="41"/>
                  <a:pt x="134" y="41"/>
                </a:cubicBezTo>
                <a:cubicBezTo>
                  <a:pt x="134" y="39"/>
                  <a:pt x="134" y="39"/>
                  <a:pt x="134" y="39"/>
                </a:cubicBezTo>
                <a:cubicBezTo>
                  <a:pt x="135" y="39"/>
                  <a:pt x="135" y="39"/>
                  <a:pt x="135" y="39"/>
                </a:cubicBezTo>
                <a:cubicBezTo>
                  <a:pt x="135" y="39"/>
                  <a:pt x="135" y="39"/>
                  <a:pt x="136" y="39"/>
                </a:cubicBezTo>
                <a:cubicBezTo>
                  <a:pt x="136" y="38"/>
                  <a:pt x="137" y="38"/>
                  <a:pt x="139" y="38"/>
                </a:cubicBezTo>
                <a:cubicBezTo>
                  <a:pt x="139" y="37"/>
                  <a:pt x="139" y="37"/>
                  <a:pt x="139" y="37"/>
                </a:cubicBezTo>
                <a:cubicBezTo>
                  <a:pt x="138" y="36"/>
                  <a:pt x="138" y="36"/>
                  <a:pt x="137" y="36"/>
                </a:cubicBezTo>
                <a:close/>
                <a:moveTo>
                  <a:pt x="45" y="22"/>
                </a:moveTo>
                <a:cubicBezTo>
                  <a:pt x="31" y="31"/>
                  <a:pt x="31" y="31"/>
                  <a:pt x="31" y="31"/>
                </a:cubicBezTo>
                <a:cubicBezTo>
                  <a:pt x="30" y="32"/>
                  <a:pt x="29" y="33"/>
                  <a:pt x="27" y="35"/>
                </a:cubicBezTo>
                <a:cubicBezTo>
                  <a:pt x="27" y="35"/>
                  <a:pt x="27" y="36"/>
                  <a:pt x="28" y="36"/>
                </a:cubicBezTo>
                <a:cubicBezTo>
                  <a:pt x="28" y="37"/>
                  <a:pt x="28" y="37"/>
                  <a:pt x="28" y="37"/>
                </a:cubicBezTo>
                <a:cubicBezTo>
                  <a:pt x="35" y="29"/>
                  <a:pt x="35" y="29"/>
                  <a:pt x="35" y="29"/>
                </a:cubicBezTo>
                <a:cubicBezTo>
                  <a:pt x="36" y="28"/>
                  <a:pt x="37" y="28"/>
                  <a:pt x="38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9" y="28"/>
                  <a:pt x="40" y="28"/>
                  <a:pt x="40" y="28"/>
                </a:cubicBezTo>
                <a:cubicBezTo>
                  <a:pt x="42" y="27"/>
                  <a:pt x="44" y="25"/>
                  <a:pt x="45" y="23"/>
                </a:cubicBezTo>
                <a:cubicBezTo>
                  <a:pt x="45" y="23"/>
                  <a:pt x="45" y="23"/>
                  <a:pt x="45" y="2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8" name="Freeform 720"/>
          <p:cNvSpPr>
            <a:spLocks/>
          </p:cNvSpPr>
          <p:nvPr/>
        </p:nvSpPr>
        <p:spPr bwMode="auto">
          <a:xfrm>
            <a:off x="2673292" y="3000671"/>
            <a:ext cx="1753436" cy="726526"/>
          </a:xfrm>
          <a:custGeom>
            <a:avLst/>
            <a:gdLst>
              <a:gd name="T0" fmla="*/ 17 w 313"/>
              <a:gd name="T1" fmla="*/ 51 h 137"/>
              <a:gd name="T2" fmla="*/ 21 w 313"/>
              <a:gd name="T3" fmla="*/ 69 h 137"/>
              <a:gd name="T4" fmla="*/ 25 w 313"/>
              <a:gd name="T5" fmla="*/ 75 h 137"/>
              <a:gd name="T6" fmla="*/ 28 w 313"/>
              <a:gd name="T7" fmla="*/ 81 h 137"/>
              <a:gd name="T8" fmla="*/ 26 w 313"/>
              <a:gd name="T9" fmla="*/ 83 h 137"/>
              <a:gd name="T10" fmla="*/ 32 w 313"/>
              <a:gd name="T11" fmla="*/ 87 h 137"/>
              <a:gd name="T12" fmla="*/ 42 w 313"/>
              <a:gd name="T13" fmla="*/ 94 h 137"/>
              <a:gd name="T14" fmla="*/ 45 w 313"/>
              <a:gd name="T15" fmla="*/ 96 h 137"/>
              <a:gd name="T16" fmla="*/ 139 w 313"/>
              <a:gd name="T17" fmla="*/ 97 h 137"/>
              <a:gd name="T18" fmla="*/ 167 w 313"/>
              <a:gd name="T19" fmla="*/ 101 h 137"/>
              <a:gd name="T20" fmla="*/ 181 w 313"/>
              <a:gd name="T21" fmla="*/ 98 h 137"/>
              <a:gd name="T22" fmla="*/ 186 w 313"/>
              <a:gd name="T23" fmla="*/ 98 h 137"/>
              <a:gd name="T24" fmla="*/ 197 w 313"/>
              <a:gd name="T25" fmla="*/ 111 h 137"/>
              <a:gd name="T26" fmla="*/ 213 w 313"/>
              <a:gd name="T27" fmla="*/ 120 h 137"/>
              <a:gd name="T28" fmla="*/ 207 w 313"/>
              <a:gd name="T29" fmla="*/ 118 h 137"/>
              <a:gd name="T30" fmla="*/ 201 w 313"/>
              <a:gd name="T31" fmla="*/ 136 h 137"/>
              <a:gd name="T32" fmla="*/ 218 w 313"/>
              <a:gd name="T33" fmla="*/ 132 h 137"/>
              <a:gd name="T34" fmla="*/ 225 w 313"/>
              <a:gd name="T35" fmla="*/ 124 h 137"/>
              <a:gd name="T36" fmla="*/ 251 w 313"/>
              <a:gd name="T37" fmla="*/ 116 h 137"/>
              <a:gd name="T38" fmla="*/ 262 w 313"/>
              <a:gd name="T39" fmla="*/ 116 h 137"/>
              <a:gd name="T40" fmla="*/ 275 w 313"/>
              <a:gd name="T41" fmla="*/ 115 h 137"/>
              <a:gd name="T42" fmla="*/ 268 w 313"/>
              <a:gd name="T43" fmla="*/ 122 h 137"/>
              <a:gd name="T44" fmla="*/ 278 w 313"/>
              <a:gd name="T45" fmla="*/ 122 h 137"/>
              <a:gd name="T46" fmla="*/ 277 w 313"/>
              <a:gd name="T47" fmla="*/ 114 h 137"/>
              <a:gd name="T48" fmla="*/ 272 w 313"/>
              <a:gd name="T49" fmla="*/ 103 h 137"/>
              <a:gd name="T50" fmla="*/ 276 w 313"/>
              <a:gd name="T51" fmla="*/ 99 h 137"/>
              <a:gd name="T52" fmla="*/ 249 w 313"/>
              <a:gd name="T53" fmla="*/ 109 h 137"/>
              <a:gd name="T54" fmla="*/ 264 w 313"/>
              <a:gd name="T55" fmla="*/ 94 h 137"/>
              <a:gd name="T56" fmla="*/ 292 w 313"/>
              <a:gd name="T57" fmla="*/ 88 h 137"/>
              <a:gd name="T58" fmla="*/ 309 w 313"/>
              <a:gd name="T59" fmla="*/ 76 h 137"/>
              <a:gd name="T60" fmla="*/ 309 w 313"/>
              <a:gd name="T61" fmla="*/ 71 h 137"/>
              <a:gd name="T62" fmla="*/ 303 w 313"/>
              <a:gd name="T63" fmla="*/ 64 h 137"/>
              <a:gd name="T64" fmla="*/ 291 w 313"/>
              <a:gd name="T65" fmla="*/ 70 h 137"/>
              <a:gd name="T66" fmla="*/ 297 w 313"/>
              <a:gd name="T67" fmla="*/ 64 h 137"/>
              <a:gd name="T68" fmla="*/ 300 w 313"/>
              <a:gd name="T69" fmla="*/ 59 h 137"/>
              <a:gd name="T70" fmla="*/ 290 w 313"/>
              <a:gd name="T71" fmla="*/ 57 h 137"/>
              <a:gd name="T72" fmla="*/ 285 w 313"/>
              <a:gd name="T73" fmla="*/ 47 h 137"/>
              <a:gd name="T74" fmla="*/ 283 w 313"/>
              <a:gd name="T75" fmla="*/ 46 h 137"/>
              <a:gd name="T76" fmla="*/ 285 w 313"/>
              <a:gd name="T77" fmla="*/ 40 h 137"/>
              <a:gd name="T78" fmla="*/ 282 w 313"/>
              <a:gd name="T79" fmla="*/ 34 h 137"/>
              <a:gd name="T80" fmla="*/ 280 w 313"/>
              <a:gd name="T81" fmla="*/ 29 h 137"/>
              <a:gd name="T82" fmla="*/ 277 w 313"/>
              <a:gd name="T83" fmla="*/ 27 h 137"/>
              <a:gd name="T84" fmla="*/ 270 w 313"/>
              <a:gd name="T85" fmla="*/ 24 h 137"/>
              <a:gd name="T86" fmla="*/ 268 w 313"/>
              <a:gd name="T87" fmla="*/ 30 h 137"/>
              <a:gd name="T88" fmla="*/ 262 w 313"/>
              <a:gd name="T89" fmla="*/ 36 h 137"/>
              <a:gd name="T90" fmla="*/ 261 w 313"/>
              <a:gd name="T91" fmla="*/ 33 h 137"/>
              <a:gd name="T92" fmla="*/ 251 w 313"/>
              <a:gd name="T93" fmla="*/ 32 h 137"/>
              <a:gd name="T94" fmla="*/ 256 w 313"/>
              <a:gd name="T95" fmla="*/ 27 h 137"/>
              <a:gd name="T96" fmla="*/ 255 w 313"/>
              <a:gd name="T97" fmla="*/ 21 h 137"/>
              <a:gd name="T98" fmla="*/ 247 w 313"/>
              <a:gd name="T99" fmla="*/ 9 h 137"/>
              <a:gd name="T100" fmla="*/ 242 w 313"/>
              <a:gd name="T101" fmla="*/ 7 h 137"/>
              <a:gd name="T102" fmla="*/ 222 w 313"/>
              <a:gd name="T103" fmla="*/ 2 h 137"/>
              <a:gd name="T104" fmla="*/ 223 w 313"/>
              <a:gd name="T105" fmla="*/ 16 h 137"/>
              <a:gd name="T106" fmla="*/ 225 w 313"/>
              <a:gd name="T107" fmla="*/ 25 h 137"/>
              <a:gd name="T108" fmla="*/ 223 w 313"/>
              <a:gd name="T109" fmla="*/ 35 h 137"/>
              <a:gd name="T110" fmla="*/ 229 w 313"/>
              <a:gd name="T111" fmla="*/ 50 h 137"/>
              <a:gd name="T112" fmla="*/ 218 w 313"/>
              <a:gd name="T113" fmla="*/ 69 h 137"/>
              <a:gd name="T114" fmla="*/ 218 w 313"/>
              <a:gd name="T115" fmla="*/ 83 h 137"/>
              <a:gd name="T116" fmla="*/ 205 w 313"/>
              <a:gd name="T117" fmla="*/ 78 h 137"/>
              <a:gd name="T118" fmla="*/ 199 w 313"/>
              <a:gd name="T119" fmla="*/ 57 h 137"/>
              <a:gd name="T120" fmla="*/ 181 w 313"/>
              <a:gd name="T121" fmla="*/ 48 h 137"/>
              <a:gd name="T122" fmla="*/ 163 w 313"/>
              <a:gd name="T123" fmla="*/ 36 h 137"/>
              <a:gd name="T124" fmla="*/ 135 w 313"/>
              <a:gd name="T125" fmla="*/ 3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3" h="137">
                <a:moveTo>
                  <a:pt x="0" y="31"/>
                </a:moveTo>
                <a:cubicBezTo>
                  <a:pt x="6" y="33"/>
                  <a:pt x="6" y="43"/>
                  <a:pt x="10" y="47"/>
                </a:cubicBezTo>
                <a:cubicBezTo>
                  <a:pt x="11" y="49"/>
                  <a:pt x="16" y="49"/>
                  <a:pt x="17" y="51"/>
                </a:cubicBezTo>
                <a:cubicBezTo>
                  <a:pt x="18" y="53"/>
                  <a:pt x="17" y="58"/>
                  <a:pt x="17" y="61"/>
                </a:cubicBezTo>
                <a:cubicBezTo>
                  <a:pt x="13" y="62"/>
                  <a:pt x="18" y="63"/>
                  <a:pt x="17" y="65"/>
                </a:cubicBezTo>
                <a:cubicBezTo>
                  <a:pt x="17" y="66"/>
                  <a:pt x="19" y="69"/>
                  <a:pt x="21" y="69"/>
                </a:cubicBezTo>
                <a:cubicBezTo>
                  <a:pt x="20" y="71"/>
                  <a:pt x="21" y="76"/>
                  <a:pt x="24" y="75"/>
                </a:cubicBezTo>
                <a:cubicBezTo>
                  <a:pt x="24" y="75"/>
                  <a:pt x="24" y="75"/>
                  <a:pt x="24" y="76"/>
                </a:cubicBezTo>
                <a:cubicBezTo>
                  <a:pt x="24" y="76"/>
                  <a:pt x="25" y="76"/>
                  <a:pt x="25" y="75"/>
                </a:cubicBezTo>
                <a:cubicBezTo>
                  <a:pt x="26" y="77"/>
                  <a:pt x="26" y="79"/>
                  <a:pt x="26" y="80"/>
                </a:cubicBezTo>
                <a:cubicBezTo>
                  <a:pt x="26" y="80"/>
                  <a:pt x="27" y="80"/>
                  <a:pt x="27" y="80"/>
                </a:cubicBezTo>
                <a:cubicBezTo>
                  <a:pt x="28" y="80"/>
                  <a:pt x="28" y="81"/>
                  <a:pt x="28" y="81"/>
                </a:cubicBezTo>
                <a:cubicBezTo>
                  <a:pt x="27" y="81"/>
                  <a:pt x="27" y="82"/>
                  <a:pt x="26" y="82"/>
                </a:cubicBezTo>
                <a:cubicBezTo>
                  <a:pt x="27" y="82"/>
                  <a:pt x="27" y="82"/>
                  <a:pt x="27" y="82"/>
                </a:cubicBezTo>
                <a:cubicBezTo>
                  <a:pt x="27" y="83"/>
                  <a:pt x="27" y="83"/>
                  <a:pt x="26" y="83"/>
                </a:cubicBezTo>
                <a:cubicBezTo>
                  <a:pt x="27" y="85"/>
                  <a:pt x="30" y="85"/>
                  <a:pt x="32" y="84"/>
                </a:cubicBezTo>
                <a:cubicBezTo>
                  <a:pt x="32" y="85"/>
                  <a:pt x="33" y="86"/>
                  <a:pt x="33" y="86"/>
                </a:cubicBezTo>
                <a:cubicBezTo>
                  <a:pt x="33" y="87"/>
                  <a:pt x="33" y="87"/>
                  <a:pt x="32" y="87"/>
                </a:cubicBezTo>
                <a:cubicBezTo>
                  <a:pt x="34" y="88"/>
                  <a:pt x="36" y="88"/>
                  <a:pt x="38" y="88"/>
                </a:cubicBezTo>
                <a:cubicBezTo>
                  <a:pt x="37" y="91"/>
                  <a:pt x="41" y="93"/>
                  <a:pt x="41" y="90"/>
                </a:cubicBezTo>
                <a:cubicBezTo>
                  <a:pt x="42" y="91"/>
                  <a:pt x="42" y="93"/>
                  <a:pt x="42" y="94"/>
                </a:cubicBezTo>
                <a:cubicBezTo>
                  <a:pt x="43" y="93"/>
                  <a:pt x="44" y="93"/>
                  <a:pt x="44" y="92"/>
                </a:cubicBezTo>
                <a:cubicBezTo>
                  <a:pt x="43" y="95"/>
                  <a:pt x="44" y="96"/>
                  <a:pt x="46" y="95"/>
                </a:cubicBezTo>
                <a:cubicBezTo>
                  <a:pt x="46" y="95"/>
                  <a:pt x="45" y="96"/>
                  <a:pt x="45" y="96"/>
                </a:cubicBezTo>
                <a:cubicBezTo>
                  <a:pt x="47" y="99"/>
                  <a:pt x="58" y="97"/>
                  <a:pt x="61" y="97"/>
                </a:cubicBezTo>
                <a:cubicBezTo>
                  <a:pt x="74" y="97"/>
                  <a:pt x="87" y="97"/>
                  <a:pt x="101" y="97"/>
                </a:cubicBezTo>
                <a:cubicBezTo>
                  <a:pt x="113" y="97"/>
                  <a:pt x="126" y="97"/>
                  <a:pt x="139" y="97"/>
                </a:cubicBezTo>
                <a:cubicBezTo>
                  <a:pt x="141" y="97"/>
                  <a:pt x="156" y="99"/>
                  <a:pt x="154" y="94"/>
                </a:cubicBezTo>
                <a:cubicBezTo>
                  <a:pt x="156" y="97"/>
                  <a:pt x="156" y="98"/>
                  <a:pt x="159" y="99"/>
                </a:cubicBezTo>
                <a:cubicBezTo>
                  <a:pt x="162" y="99"/>
                  <a:pt x="164" y="99"/>
                  <a:pt x="167" y="101"/>
                </a:cubicBezTo>
                <a:cubicBezTo>
                  <a:pt x="170" y="103"/>
                  <a:pt x="176" y="104"/>
                  <a:pt x="179" y="99"/>
                </a:cubicBezTo>
                <a:cubicBezTo>
                  <a:pt x="179" y="100"/>
                  <a:pt x="179" y="100"/>
                  <a:pt x="179" y="100"/>
                </a:cubicBezTo>
                <a:cubicBezTo>
                  <a:pt x="180" y="99"/>
                  <a:pt x="180" y="99"/>
                  <a:pt x="181" y="98"/>
                </a:cubicBezTo>
                <a:cubicBezTo>
                  <a:pt x="180" y="99"/>
                  <a:pt x="181" y="99"/>
                  <a:pt x="181" y="100"/>
                </a:cubicBezTo>
                <a:cubicBezTo>
                  <a:pt x="181" y="95"/>
                  <a:pt x="185" y="97"/>
                  <a:pt x="186" y="101"/>
                </a:cubicBezTo>
                <a:cubicBezTo>
                  <a:pt x="185" y="100"/>
                  <a:pt x="186" y="99"/>
                  <a:pt x="186" y="98"/>
                </a:cubicBezTo>
                <a:cubicBezTo>
                  <a:pt x="191" y="97"/>
                  <a:pt x="189" y="105"/>
                  <a:pt x="194" y="103"/>
                </a:cubicBezTo>
                <a:cubicBezTo>
                  <a:pt x="193" y="106"/>
                  <a:pt x="197" y="108"/>
                  <a:pt x="196" y="112"/>
                </a:cubicBezTo>
                <a:cubicBezTo>
                  <a:pt x="197" y="112"/>
                  <a:pt x="196" y="111"/>
                  <a:pt x="197" y="111"/>
                </a:cubicBezTo>
                <a:cubicBezTo>
                  <a:pt x="198" y="114"/>
                  <a:pt x="206" y="114"/>
                  <a:pt x="209" y="114"/>
                </a:cubicBezTo>
                <a:cubicBezTo>
                  <a:pt x="212" y="115"/>
                  <a:pt x="212" y="118"/>
                  <a:pt x="215" y="121"/>
                </a:cubicBezTo>
                <a:cubicBezTo>
                  <a:pt x="214" y="121"/>
                  <a:pt x="214" y="120"/>
                  <a:pt x="213" y="120"/>
                </a:cubicBezTo>
                <a:cubicBezTo>
                  <a:pt x="213" y="121"/>
                  <a:pt x="213" y="121"/>
                  <a:pt x="213" y="122"/>
                </a:cubicBezTo>
                <a:cubicBezTo>
                  <a:pt x="212" y="121"/>
                  <a:pt x="211" y="121"/>
                  <a:pt x="210" y="122"/>
                </a:cubicBezTo>
                <a:cubicBezTo>
                  <a:pt x="209" y="120"/>
                  <a:pt x="209" y="119"/>
                  <a:pt x="207" y="118"/>
                </a:cubicBezTo>
                <a:cubicBezTo>
                  <a:pt x="209" y="121"/>
                  <a:pt x="207" y="123"/>
                  <a:pt x="207" y="126"/>
                </a:cubicBezTo>
                <a:cubicBezTo>
                  <a:pt x="206" y="129"/>
                  <a:pt x="202" y="131"/>
                  <a:pt x="204" y="134"/>
                </a:cubicBezTo>
                <a:cubicBezTo>
                  <a:pt x="202" y="134"/>
                  <a:pt x="201" y="134"/>
                  <a:pt x="201" y="136"/>
                </a:cubicBezTo>
                <a:cubicBezTo>
                  <a:pt x="205" y="137"/>
                  <a:pt x="206" y="133"/>
                  <a:pt x="209" y="132"/>
                </a:cubicBezTo>
                <a:cubicBezTo>
                  <a:pt x="210" y="132"/>
                  <a:pt x="211" y="133"/>
                  <a:pt x="213" y="132"/>
                </a:cubicBezTo>
                <a:cubicBezTo>
                  <a:pt x="214" y="131"/>
                  <a:pt x="216" y="132"/>
                  <a:pt x="218" y="132"/>
                </a:cubicBezTo>
                <a:cubicBezTo>
                  <a:pt x="218" y="130"/>
                  <a:pt x="216" y="129"/>
                  <a:pt x="214" y="129"/>
                </a:cubicBezTo>
                <a:cubicBezTo>
                  <a:pt x="217" y="126"/>
                  <a:pt x="221" y="125"/>
                  <a:pt x="225" y="126"/>
                </a:cubicBezTo>
                <a:cubicBezTo>
                  <a:pt x="225" y="125"/>
                  <a:pt x="225" y="125"/>
                  <a:pt x="225" y="124"/>
                </a:cubicBezTo>
                <a:cubicBezTo>
                  <a:pt x="227" y="125"/>
                  <a:pt x="231" y="122"/>
                  <a:pt x="233" y="120"/>
                </a:cubicBezTo>
                <a:cubicBezTo>
                  <a:pt x="235" y="119"/>
                  <a:pt x="242" y="120"/>
                  <a:pt x="245" y="120"/>
                </a:cubicBezTo>
                <a:cubicBezTo>
                  <a:pt x="247" y="120"/>
                  <a:pt x="250" y="118"/>
                  <a:pt x="251" y="116"/>
                </a:cubicBezTo>
                <a:cubicBezTo>
                  <a:pt x="252" y="112"/>
                  <a:pt x="253" y="109"/>
                  <a:pt x="255" y="106"/>
                </a:cubicBezTo>
                <a:cubicBezTo>
                  <a:pt x="258" y="109"/>
                  <a:pt x="260" y="105"/>
                  <a:pt x="262" y="108"/>
                </a:cubicBezTo>
                <a:cubicBezTo>
                  <a:pt x="262" y="110"/>
                  <a:pt x="260" y="115"/>
                  <a:pt x="262" y="116"/>
                </a:cubicBezTo>
                <a:cubicBezTo>
                  <a:pt x="264" y="117"/>
                  <a:pt x="262" y="118"/>
                  <a:pt x="264" y="119"/>
                </a:cubicBezTo>
                <a:cubicBezTo>
                  <a:pt x="265" y="119"/>
                  <a:pt x="267" y="118"/>
                  <a:pt x="269" y="118"/>
                </a:cubicBezTo>
                <a:cubicBezTo>
                  <a:pt x="271" y="118"/>
                  <a:pt x="273" y="114"/>
                  <a:pt x="275" y="115"/>
                </a:cubicBezTo>
                <a:cubicBezTo>
                  <a:pt x="270" y="118"/>
                  <a:pt x="277" y="118"/>
                  <a:pt x="279" y="118"/>
                </a:cubicBezTo>
                <a:cubicBezTo>
                  <a:pt x="277" y="119"/>
                  <a:pt x="275" y="118"/>
                  <a:pt x="275" y="118"/>
                </a:cubicBezTo>
                <a:cubicBezTo>
                  <a:pt x="273" y="119"/>
                  <a:pt x="271" y="121"/>
                  <a:pt x="268" y="122"/>
                </a:cubicBezTo>
                <a:cubicBezTo>
                  <a:pt x="269" y="122"/>
                  <a:pt x="269" y="122"/>
                  <a:pt x="269" y="122"/>
                </a:cubicBezTo>
                <a:cubicBezTo>
                  <a:pt x="268" y="124"/>
                  <a:pt x="268" y="128"/>
                  <a:pt x="271" y="128"/>
                </a:cubicBezTo>
                <a:cubicBezTo>
                  <a:pt x="274" y="128"/>
                  <a:pt x="275" y="121"/>
                  <a:pt x="278" y="122"/>
                </a:cubicBezTo>
                <a:cubicBezTo>
                  <a:pt x="278" y="121"/>
                  <a:pt x="287" y="119"/>
                  <a:pt x="288" y="118"/>
                </a:cubicBezTo>
                <a:cubicBezTo>
                  <a:pt x="287" y="117"/>
                  <a:pt x="286" y="116"/>
                  <a:pt x="285" y="115"/>
                </a:cubicBezTo>
                <a:cubicBezTo>
                  <a:pt x="282" y="117"/>
                  <a:pt x="280" y="115"/>
                  <a:pt x="277" y="114"/>
                </a:cubicBezTo>
                <a:cubicBezTo>
                  <a:pt x="277" y="114"/>
                  <a:pt x="277" y="114"/>
                  <a:pt x="278" y="114"/>
                </a:cubicBezTo>
                <a:cubicBezTo>
                  <a:pt x="273" y="113"/>
                  <a:pt x="274" y="108"/>
                  <a:pt x="272" y="108"/>
                </a:cubicBezTo>
                <a:cubicBezTo>
                  <a:pt x="273" y="105"/>
                  <a:pt x="274" y="105"/>
                  <a:pt x="272" y="103"/>
                </a:cubicBezTo>
                <a:cubicBezTo>
                  <a:pt x="272" y="103"/>
                  <a:pt x="271" y="105"/>
                  <a:pt x="270" y="104"/>
                </a:cubicBezTo>
                <a:cubicBezTo>
                  <a:pt x="269" y="103"/>
                  <a:pt x="268" y="102"/>
                  <a:pt x="267" y="102"/>
                </a:cubicBezTo>
                <a:cubicBezTo>
                  <a:pt x="269" y="101"/>
                  <a:pt x="275" y="103"/>
                  <a:pt x="276" y="99"/>
                </a:cubicBezTo>
                <a:cubicBezTo>
                  <a:pt x="277" y="94"/>
                  <a:pt x="269" y="95"/>
                  <a:pt x="267" y="96"/>
                </a:cubicBezTo>
                <a:cubicBezTo>
                  <a:pt x="264" y="96"/>
                  <a:pt x="260" y="99"/>
                  <a:pt x="257" y="101"/>
                </a:cubicBezTo>
                <a:cubicBezTo>
                  <a:pt x="254" y="103"/>
                  <a:pt x="252" y="108"/>
                  <a:pt x="249" y="109"/>
                </a:cubicBezTo>
                <a:cubicBezTo>
                  <a:pt x="251" y="106"/>
                  <a:pt x="254" y="103"/>
                  <a:pt x="256" y="99"/>
                </a:cubicBezTo>
                <a:cubicBezTo>
                  <a:pt x="257" y="97"/>
                  <a:pt x="259" y="96"/>
                  <a:pt x="261" y="95"/>
                </a:cubicBezTo>
                <a:cubicBezTo>
                  <a:pt x="261" y="94"/>
                  <a:pt x="263" y="95"/>
                  <a:pt x="264" y="94"/>
                </a:cubicBezTo>
                <a:cubicBezTo>
                  <a:pt x="265" y="94"/>
                  <a:pt x="265" y="92"/>
                  <a:pt x="265" y="91"/>
                </a:cubicBezTo>
                <a:cubicBezTo>
                  <a:pt x="269" y="87"/>
                  <a:pt x="276" y="89"/>
                  <a:pt x="280" y="89"/>
                </a:cubicBezTo>
                <a:cubicBezTo>
                  <a:pt x="285" y="89"/>
                  <a:pt x="287" y="90"/>
                  <a:pt x="292" y="88"/>
                </a:cubicBezTo>
                <a:cubicBezTo>
                  <a:pt x="292" y="91"/>
                  <a:pt x="297" y="83"/>
                  <a:pt x="299" y="82"/>
                </a:cubicBezTo>
                <a:cubicBezTo>
                  <a:pt x="301" y="82"/>
                  <a:pt x="313" y="79"/>
                  <a:pt x="308" y="76"/>
                </a:cubicBezTo>
                <a:cubicBezTo>
                  <a:pt x="308" y="76"/>
                  <a:pt x="309" y="76"/>
                  <a:pt x="309" y="76"/>
                </a:cubicBezTo>
                <a:cubicBezTo>
                  <a:pt x="309" y="75"/>
                  <a:pt x="308" y="75"/>
                  <a:pt x="308" y="75"/>
                </a:cubicBezTo>
                <a:cubicBezTo>
                  <a:pt x="310" y="73"/>
                  <a:pt x="308" y="71"/>
                  <a:pt x="307" y="71"/>
                </a:cubicBezTo>
                <a:cubicBezTo>
                  <a:pt x="307" y="71"/>
                  <a:pt x="308" y="70"/>
                  <a:pt x="309" y="71"/>
                </a:cubicBezTo>
                <a:cubicBezTo>
                  <a:pt x="309" y="70"/>
                  <a:pt x="308" y="68"/>
                  <a:pt x="308" y="68"/>
                </a:cubicBezTo>
                <a:cubicBezTo>
                  <a:pt x="306" y="67"/>
                  <a:pt x="304" y="65"/>
                  <a:pt x="303" y="69"/>
                </a:cubicBezTo>
                <a:cubicBezTo>
                  <a:pt x="303" y="67"/>
                  <a:pt x="303" y="66"/>
                  <a:pt x="303" y="64"/>
                </a:cubicBezTo>
                <a:cubicBezTo>
                  <a:pt x="302" y="64"/>
                  <a:pt x="301" y="64"/>
                  <a:pt x="300" y="64"/>
                </a:cubicBezTo>
                <a:cubicBezTo>
                  <a:pt x="300" y="64"/>
                  <a:pt x="301" y="64"/>
                  <a:pt x="301" y="65"/>
                </a:cubicBezTo>
                <a:cubicBezTo>
                  <a:pt x="297" y="65"/>
                  <a:pt x="295" y="67"/>
                  <a:pt x="291" y="70"/>
                </a:cubicBezTo>
                <a:cubicBezTo>
                  <a:pt x="292" y="68"/>
                  <a:pt x="290" y="67"/>
                  <a:pt x="288" y="67"/>
                </a:cubicBezTo>
                <a:cubicBezTo>
                  <a:pt x="290" y="66"/>
                  <a:pt x="291" y="69"/>
                  <a:pt x="292" y="67"/>
                </a:cubicBezTo>
                <a:cubicBezTo>
                  <a:pt x="293" y="65"/>
                  <a:pt x="296" y="65"/>
                  <a:pt x="297" y="64"/>
                </a:cubicBezTo>
                <a:cubicBezTo>
                  <a:pt x="297" y="64"/>
                  <a:pt x="296" y="64"/>
                  <a:pt x="295" y="65"/>
                </a:cubicBezTo>
                <a:cubicBezTo>
                  <a:pt x="297" y="63"/>
                  <a:pt x="300" y="62"/>
                  <a:pt x="302" y="61"/>
                </a:cubicBezTo>
                <a:cubicBezTo>
                  <a:pt x="302" y="60"/>
                  <a:pt x="301" y="59"/>
                  <a:pt x="300" y="59"/>
                </a:cubicBezTo>
                <a:cubicBezTo>
                  <a:pt x="298" y="61"/>
                  <a:pt x="296" y="59"/>
                  <a:pt x="295" y="57"/>
                </a:cubicBezTo>
                <a:cubicBezTo>
                  <a:pt x="295" y="58"/>
                  <a:pt x="294" y="58"/>
                  <a:pt x="293" y="59"/>
                </a:cubicBezTo>
                <a:cubicBezTo>
                  <a:pt x="295" y="57"/>
                  <a:pt x="293" y="55"/>
                  <a:pt x="290" y="57"/>
                </a:cubicBezTo>
                <a:cubicBezTo>
                  <a:pt x="292" y="55"/>
                  <a:pt x="291" y="53"/>
                  <a:pt x="289" y="53"/>
                </a:cubicBezTo>
                <a:cubicBezTo>
                  <a:pt x="287" y="52"/>
                  <a:pt x="288" y="49"/>
                  <a:pt x="285" y="50"/>
                </a:cubicBezTo>
                <a:cubicBezTo>
                  <a:pt x="285" y="49"/>
                  <a:pt x="285" y="49"/>
                  <a:pt x="285" y="47"/>
                </a:cubicBezTo>
                <a:cubicBezTo>
                  <a:pt x="284" y="47"/>
                  <a:pt x="282" y="47"/>
                  <a:pt x="281" y="47"/>
                </a:cubicBezTo>
                <a:cubicBezTo>
                  <a:pt x="282" y="47"/>
                  <a:pt x="283" y="47"/>
                  <a:pt x="284" y="46"/>
                </a:cubicBezTo>
                <a:cubicBezTo>
                  <a:pt x="284" y="46"/>
                  <a:pt x="283" y="46"/>
                  <a:pt x="283" y="46"/>
                </a:cubicBezTo>
                <a:cubicBezTo>
                  <a:pt x="284" y="46"/>
                  <a:pt x="285" y="46"/>
                  <a:pt x="285" y="47"/>
                </a:cubicBezTo>
                <a:cubicBezTo>
                  <a:pt x="287" y="45"/>
                  <a:pt x="286" y="40"/>
                  <a:pt x="283" y="41"/>
                </a:cubicBezTo>
                <a:cubicBezTo>
                  <a:pt x="284" y="41"/>
                  <a:pt x="284" y="40"/>
                  <a:pt x="285" y="40"/>
                </a:cubicBezTo>
                <a:cubicBezTo>
                  <a:pt x="285" y="39"/>
                  <a:pt x="284" y="38"/>
                  <a:pt x="282" y="38"/>
                </a:cubicBezTo>
                <a:cubicBezTo>
                  <a:pt x="284" y="36"/>
                  <a:pt x="282" y="36"/>
                  <a:pt x="280" y="37"/>
                </a:cubicBezTo>
                <a:cubicBezTo>
                  <a:pt x="281" y="36"/>
                  <a:pt x="281" y="35"/>
                  <a:pt x="282" y="34"/>
                </a:cubicBezTo>
                <a:cubicBezTo>
                  <a:pt x="281" y="34"/>
                  <a:pt x="280" y="34"/>
                  <a:pt x="278" y="34"/>
                </a:cubicBezTo>
                <a:cubicBezTo>
                  <a:pt x="279" y="33"/>
                  <a:pt x="280" y="33"/>
                  <a:pt x="281" y="32"/>
                </a:cubicBezTo>
                <a:cubicBezTo>
                  <a:pt x="280" y="32"/>
                  <a:pt x="279" y="31"/>
                  <a:pt x="280" y="29"/>
                </a:cubicBezTo>
                <a:cubicBezTo>
                  <a:pt x="278" y="29"/>
                  <a:pt x="277" y="30"/>
                  <a:pt x="276" y="30"/>
                </a:cubicBezTo>
                <a:cubicBezTo>
                  <a:pt x="277" y="29"/>
                  <a:pt x="278" y="29"/>
                  <a:pt x="279" y="28"/>
                </a:cubicBezTo>
                <a:cubicBezTo>
                  <a:pt x="278" y="28"/>
                  <a:pt x="277" y="27"/>
                  <a:pt x="277" y="27"/>
                </a:cubicBezTo>
                <a:cubicBezTo>
                  <a:pt x="277" y="26"/>
                  <a:pt x="277" y="26"/>
                  <a:pt x="278" y="26"/>
                </a:cubicBezTo>
                <a:cubicBezTo>
                  <a:pt x="276" y="25"/>
                  <a:pt x="276" y="24"/>
                  <a:pt x="275" y="23"/>
                </a:cubicBezTo>
                <a:cubicBezTo>
                  <a:pt x="277" y="19"/>
                  <a:pt x="272" y="20"/>
                  <a:pt x="270" y="24"/>
                </a:cubicBezTo>
                <a:cubicBezTo>
                  <a:pt x="270" y="24"/>
                  <a:pt x="272" y="26"/>
                  <a:pt x="272" y="26"/>
                </a:cubicBezTo>
                <a:cubicBezTo>
                  <a:pt x="271" y="27"/>
                  <a:pt x="270" y="27"/>
                  <a:pt x="270" y="27"/>
                </a:cubicBezTo>
                <a:cubicBezTo>
                  <a:pt x="269" y="29"/>
                  <a:pt x="271" y="30"/>
                  <a:pt x="268" y="30"/>
                </a:cubicBezTo>
                <a:cubicBezTo>
                  <a:pt x="269" y="31"/>
                  <a:pt x="270" y="33"/>
                  <a:pt x="268" y="34"/>
                </a:cubicBezTo>
                <a:cubicBezTo>
                  <a:pt x="269" y="32"/>
                  <a:pt x="268" y="31"/>
                  <a:pt x="267" y="31"/>
                </a:cubicBezTo>
                <a:cubicBezTo>
                  <a:pt x="266" y="34"/>
                  <a:pt x="264" y="35"/>
                  <a:pt x="262" y="36"/>
                </a:cubicBezTo>
                <a:cubicBezTo>
                  <a:pt x="262" y="36"/>
                  <a:pt x="261" y="35"/>
                  <a:pt x="261" y="34"/>
                </a:cubicBezTo>
                <a:cubicBezTo>
                  <a:pt x="261" y="34"/>
                  <a:pt x="261" y="34"/>
                  <a:pt x="261" y="35"/>
                </a:cubicBezTo>
                <a:cubicBezTo>
                  <a:pt x="261" y="34"/>
                  <a:pt x="261" y="33"/>
                  <a:pt x="261" y="33"/>
                </a:cubicBezTo>
                <a:cubicBezTo>
                  <a:pt x="260" y="35"/>
                  <a:pt x="260" y="37"/>
                  <a:pt x="257" y="37"/>
                </a:cubicBezTo>
                <a:cubicBezTo>
                  <a:pt x="261" y="37"/>
                  <a:pt x="260" y="34"/>
                  <a:pt x="259" y="31"/>
                </a:cubicBezTo>
                <a:cubicBezTo>
                  <a:pt x="259" y="30"/>
                  <a:pt x="253" y="32"/>
                  <a:pt x="251" y="32"/>
                </a:cubicBezTo>
                <a:cubicBezTo>
                  <a:pt x="253" y="30"/>
                  <a:pt x="252" y="32"/>
                  <a:pt x="253" y="30"/>
                </a:cubicBezTo>
                <a:cubicBezTo>
                  <a:pt x="254" y="31"/>
                  <a:pt x="254" y="30"/>
                  <a:pt x="256" y="30"/>
                </a:cubicBezTo>
                <a:cubicBezTo>
                  <a:pt x="255" y="28"/>
                  <a:pt x="255" y="29"/>
                  <a:pt x="256" y="27"/>
                </a:cubicBezTo>
                <a:cubicBezTo>
                  <a:pt x="255" y="27"/>
                  <a:pt x="255" y="27"/>
                  <a:pt x="254" y="27"/>
                </a:cubicBezTo>
                <a:cubicBezTo>
                  <a:pt x="258" y="22"/>
                  <a:pt x="251" y="22"/>
                  <a:pt x="248" y="22"/>
                </a:cubicBezTo>
                <a:cubicBezTo>
                  <a:pt x="250" y="21"/>
                  <a:pt x="253" y="21"/>
                  <a:pt x="255" y="21"/>
                </a:cubicBezTo>
                <a:cubicBezTo>
                  <a:pt x="253" y="18"/>
                  <a:pt x="256" y="15"/>
                  <a:pt x="254" y="13"/>
                </a:cubicBezTo>
                <a:cubicBezTo>
                  <a:pt x="254" y="14"/>
                  <a:pt x="253" y="14"/>
                  <a:pt x="252" y="15"/>
                </a:cubicBezTo>
                <a:cubicBezTo>
                  <a:pt x="252" y="13"/>
                  <a:pt x="242" y="12"/>
                  <a:pt x="247" y="9"/>
                </a:cubicBezTo>
                <a:cubicBezTo>
                  <a:pt x="246" y="10"/>
                  <a:pt x="245" y="9"/>
                  <a:pt x="244" y="10"/>
                </a:cubicBezTo>
                <a:cubicBezTo>
                  <a:pt x="245" y="8"/>
                  <a:pt x="244" y="8"/>
                  <a:pt x="244" y="6"/>
                </a:cubicBezTo>
                <a:cubicBezTo>
                  <a:pt x="243" y="7"/>
                  <a:pt x="242" y="7"/>
                  <a:pt x="242" y="7"/>
                </a:cubicBezTo>
                <a:cubicBezTo>
                  <a:pt x="243" y="5"/>
                  <a:pt x="241" y="2"/>
                  <a:pt x="238" y="2"/>
                </a:cubicBezTo>
                <a:cubicBezTo>
                  <a:pt x="235" y="2"/>
                  <a:pt x="234" y="5"/>
                  <a:pt x="231" y="4"/>
                </a:cubicBezTo>
                <a:cubicBezTo>
                  <a:pt x="228" y="3"/>
                  <a:pt x="224" y="0"/>
                  <a:pt x="222" y="2"/>
                </a:cubicBezTo>
                <a:cubicBezTo>
                  <a:pt x="220" y="4"/>
                  <a:pt x="220" y="8"/>
                  <a:pt x="224" y="8"/>
                </a:cubicBezTo>
                <a:cubicBezTo>
                  <a:pt x="223" y="10"/>
                  <a:pt x="222" y="13"/>
                  <a:pt x="221" y="15"/>
                </a:cubicBezTo>
                <a:cubicBezTo>
                  <a:pt x="222" y="16"/>
                  <a:pt x="222" y="16"/>
                  <a:pt x="223" y="16"/>
                </a:cubicBezTo>
                <a:cubicBezTo>
                  <a:pt x="221" y="17"/>
                  <a:pt x="224" y="20"/>
                  <a:pt x="223" y="22"/>
                </a:cubicBezTo>
                <a:cubicBezTo>
                  <a:pt x="223" y="22"/>
                  <a:pt x="224" y="22"/>
                  <a:pt x="225" y="22"/>
                </a:cubicBezTo>
                <a:cubicBezTo>
                  <a:pt x="223" y="23"/>
                  <a:pt x="223" y="25"/>
                  <a:pt x="225" y="25"/>
                </a:cubicBezTo>
                <a:cubicBezTo>
                  <a:pt x="224" y="25"/>
                  <a:pt x="223" y="25"/>
                  <a:pt x="223" y="25"/>
                </a:cubicBezTo>
                <a:cubicBezTo>
                  <a:pt x="224" y="28"/>
                  <a:pt x="221" y="28"/>
                  <a:pt x="219" y="29"/>
                </a:cubicBezTo>
                <a:cubicBezTo>
                  <a:pt x="216" y="30"/>
                  <a:pt x="222" y="34"/>
                  <a:pt x="223" y="35"/>
                </a:cubicBezTo>
                <a:cubicBezTo>
                  <a:pt x="226" y="37"/>
                  <a:pt x="226" y="46"/>
                  <a:pt x="226" y="49"/>
                </a:cubicBezTo>
                <a:cubicBezTo>
                  <a:pt x="227" y="49"/>
                  <a:pt x="227" y="48"/>
                  <a:pt x="228" y="47"/>
                </a:cubicBezTo>
                <a:cubicBezTo>
                  <a:pt x="228" y="48"/>
                  <a:pt x="228" y="49"/>
                  <a:pt x="229" y="50"/>
                </a:cubicBezTo>
                <a:cubicBezTo>
                  <a:pt x="225" y="50"/>
                  <a:pt x="224" y="54"/>
                  <a:pt x="223" y="56"/>
                </a:cubicBezTo>
                <a:cubicBezTo>
                  <a:pt x="222" y="58"/>
                  <a:pt x="217" y="60"/>
                  <a:pt x="215" y="62"/>
                </a:cubicBezTo>
                <a:cubicBezTo>
                  <a:pt x="216" y="61"/>
                  <a:pt x="218" y="68"/>
                  <a:pt x="218" y="69"/>
                </a:cubicBezTo>
                <a:cubicBezTo>
                  <a:pt x="218" y="72"/>
                  <a:pt x="218" y="77"/>
                  <a:pt x="222" y="77"/>
                </a:cubicBezTo>
                <a:cubicBezTo>
                  <a:pt x="220" y="77"/>
                  <a:pt x="219" y="78"/>
                  <a:pt x="218" y="79"/>
                </a:cubicBezTo>
                <a:cubicBezTo>
                  <a:pt x="217" y="80"/>
                  <a:pt x="219" y="81"/>
                  <a:pt x="218" y="83"/>
                </a:cubicBezTo>
                <a:cubicBezTo>
                  <a:pt x="216" y="81"/>
                  <a:pt x="214" y="81"/>
                  <a:pt x="215" y="84"/>
                </a:cubicBezTo>
                <a:cubicBezTo>
                  <a:pt x="213" y="82"/>
                  <a:pt x="211" y="82"/>
                  <a:pt x="209" y="84"/>
                </a:cubicBezTo>
                <a:cubicBezTo>
                  <a:pt x="214" y="81"/>
                  <a:pt x="209" y="78"/>
                  <a:pt x="205" y="78"/>
                </a:cubicBezTo>
                <a:cubicBezTo>
                  <a:pt x="206" y="78"/>
                  <a:pt x="207" y="77"/>
                  <a:pt x="208" y="76"/>
                </a:cubicBezTo>
                <a:cubicBezTo>
                  <a:pt x="204" y="71"/>
                  <a:pt x="204" y="67"/>
                  <a:pt x="204" y="60"/>
                </a:cubicBezTo>
                <a:cubicBezTo>
                  <a:pt x="205" y="56"/>
                  <a:pt x="202" y="58"/>
                  <a:pt x="199" y="57"/>
                </a:cubicBezTo>
                <a:cubicBezTo>
                  <a:pt x="194" y="57"/>
                  <a:pt x="193" y="55"/>
                  <a:pt x="191" y="60"/>
                </a:cubicBezTo>
                <a:cubicBezTo>
                  <a:pt x="193" y="56"/>
                  <a:pt x="192" y="55"/>
                  <a:pt x="188" y="53"/>
                </a:cubicBezTo>
                <a:cubicBezTo>
                  <a:pt x="184" y="52"/>
                  <a:pt x="184" y="50"/>
                  <a:pt x="181" y="48"/>
                </a:cubicBezTo>
                <a:cubicBezTo>
                  <a:pt x="178" y="46"/>
                  <a:pt x="175" y="45"/>
                  <a:pt x="172" y="43"/>
                </a:cubicBezTo>
                <a:cubicBezTo>
                  <a:pt x="169" y="42"/>
                  <a:pt x="166" y="44"/>
                  <a:pt x="163" y="45"/>
                </a:cubicBezTo>
                <a:cubicBezTo>
                  <a:pt x="166" y="43"/>
                  <a:pt x="164" y="39"/>
                  <a:pt x="163" y="36"/>
                </a:cubicBezTo>
                <a:cubicBezTo>
                  <a:pt x="163" y="35"/>
                  <a:pt x="162" y="32"/>
                  <a:pt x="161" y="32"/>
                </a:cubicBezTo>
                <a:cubicBezTo>
                  <a:pt x="159" y="31"/>
                  <a:pt x="157" y="31"/>
                  <a:pt x="157" y="34"/>
                </a:cubicBezTo>
                <a:cubicBezTo>
                  <a:pt x="158" y="28"/>
                  <a:pt x="138" y="31"/>
                  <a:pt x="135" y="31"/>
                </a:cubicBezTo>
                <a:cubicBezTo>
                  <a:pt x="117" y="31"/>
                  <a:pt x="99" y="31"/>
                  <a:pt x="81" y="31"/>
                </a:cubicBezTo>
                <a:cubicBezTo>
                  <a:pt x="54" y="31"/>
                  <a:pt x="27" y="31"/>
                  <a:pt x="0" y="31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49" name="Freeform 721"/>
          <p:cNvSpPr>
            <a:spLocks noEditPoints="1"/>
          </p:cNvSpPr>
          <p:nvPr/>
        </p:nvSpPr>
        <p:spPr bwMode="auto">
          <a:xfrm>
            <a:off x="2644015" y="3000671"/>
            <a:ext cx="1776207" cy="726526"/>
          </a:xfrm>
          <a:custGeom>
            <a:avLst/>
            <a:gdLst>
              <a:gd name="T0" fmla="*/ 217 w 317"/>
              <a:gd name="T1" fmla="*/ 120 h 137"/>
              <a:gd name="T2" fmla="*/ 192 w 317"/>
              <a:gd name="T3" fmla="*/ 99 h 137"/>
              <a:gd name="T4" fmla="*/ 171 w 317"/>
              <a:gd name="T5" fmla="*/ 102 h 137"/>
              <a:gd name="T6" fmla="*/ 48 w 317"/>
              <a:gd name="T7" fmla="*/ 95 h 137"/>
              <a:gd name="T8" fmla="*/ 28 w 317"/>
              <a:gd name="T9" fmla="*/ 82 h 137"/>
              <a:gd name="T10" fmla="*/ 21 w 317"/>
              <a:gd name="T11" fmla="*/ 57 h 137"/>
              <a:gd name="T12" fmla="*/ 162 w 317"/>
              <a:gd name="T13" fmla="*/ 31 h 137"/>
              <a:gd name="T14" fmla="*/ 202 w 317"/>
              <a:gd name="T15" fmla="*/ 56 h 137"/>
              <a:gd name="T16" fmla="*/ 219 w 317"/>
              <a:gd name="T17" fmla="*/ 81 h 137"/>
              <a:gd name="T18" fmla="*/ 220 w 317"/>
              <a:gd name="T19" fmla="*/ 61 h 137"/>
              <a:gd name="T20" fmla="*/ 226 w 317"/>
              <a:gd name="T21" fmla="*/ 23 h 137"/>
              <a:gd name="T22" fmla="*/ 229 w 317"/>
              <a:gd name="T23" fmla="*/ 0 h 137"/>
              <a:gd name="T24" fmla="*/ 259 w 317"/>
              <a:gd name="T25" fmla="*/ 6 h 137"/>
              <a:gd name="T26" fmla="*/ 260 w 317"/>
              <a:gd name="T27" fmla="*/ 22 h 137"/>
              <a:gd name="T28" fmla="*/ 268 w 317"/>
              <a:gd name="T29" fmla="*/ 31 h 137"/>
              <a:gd name="T30" fmla="*/ 274 w 317"/>
              <a:gd name="T31" fmla="*/ 24 h 137"/>
              <a:gd name="T32" fmla="*/ 286 w 317"/>
              <a:gd name="T33" fmla="*/ 29 h 137"/>
              <a:gd name="T34" fmla="*/ 292 w 317"/>
              <a:gd name="T35" fmla="*/ 42 h 137"/>
              <a:gd name="T36" fmla="*/ 306 w 317"/>
              <a:gd name="T37" fmla="*/ 58 h 137"/>
              <a:gd name="T38" fmla="*/ 314 w 317"/>
              <a:gd name="T39" fmla="*/ 67 h 137"/>
              <a:gd name="T40" fmla="*/ 296 w 317"/>
              <a:gd name="T41" fmla="*/ 89 h 137"/>
              <a:gd name="T42" fmla="*/ 278 w 317"/>
              <a:gd name="T43" fmla="*/ 103 h 137"/>
              <a:gd name="T44" fmla="*/ 294 w 317"/>
              <a:gd name="T45" fmla="*/ 119 h 137"/>
              <a:gd name="T46" fmla="*/ 277 w 317"/>
              <a:gd name="T47" fmla="*/ 117 h 137"/>
              <a:gd name="T48" fmla="*/ 247 w 317"/>
              <a:gd name="T49" fmla="*/ 121 h 137"/>
              <a:gd name="T50" fmla="*/ 215 w 317"/>
              <a:gd name="T51" fmla="*/ 133 h 137"/>
              <a:gd name="T52" fmla="*/ 211 w 317"/>
              <a:gd name="T53" fmla="*/ 133 h 137"/>
              <a:gd name="T54" fmla="*/ 237 w 317"/>
              <a:gd name="T55" fmla="*/ 119 h 137"/>
              <a:gd name="T56" fmla="*/ 269 w 317"/>
              <a:gd name="T57" fmla="*/ 117 h 137"/>
              <a:gd name="T58" fmla="*/ 277 w 317"/>
              <a:gd name="T59" fmla="*/ 104 h 137"/>
              <a:gd name="T60" fmla="*/ 259 w 317"/>
              <a:gd name="T61" fmla="*/ 105 h 137"/>
              <a:gd name="T62" fmla="*/ 296 w 317"/>
              <a:gd name="T63" fmla="*/ 87 h 137"/>
              <a:gd name="T64" fmla="*/ 312 w 317"/>
              <a:gd name="T65" fmla="*/ 70 h 137"/>
              <a:gd name="T66" fmla="*/ 295 w 317"/>
              <a:gd name="T67" fmla="*/ 69 h 137"/>
              <a:gd name="T68" fmla="*/ 299 w 317"/>
              <a:gd name="T69" fmla="*/ 59 h 137"/>
              <a:gd name="T70" fmla="*/ 288 w 317"/>
              <a:gd name="T71" fmla="*/ 52 h 137"/>
              <a:gd name="T72" fmla="*/ 288 w 317"/>
              <a:gd name="T73" fmla="*/ 40 h 137"/>
              <a:gd name="T74" fmla="*/ 283 w 317"/>
              <a:gd name="T75" fmla="*/ 33 h 137"/>
              <a:gd name="T76" fmla="*/ 266 w 317"/>
              <a:gd name="T77" fmla="*/ 37 h 137"/>
              <a:gd name="T78" fmla="*/ 253 w 317"/>
              <a:gd name="T79" fmla="*/ 34 h 137"/>
              <a:gd name="T80" fmla="*/ 254 w 317"/>
              <a:gd name="T81" fmla="*/ 23 h 137"/>
              <a:gd name="T82" fmla="*/ 249 w 317"/>
              <a:gd name="T83" fmla="*/ 11 h 137"/>
              <a:gd name="T84" fmla="*/ 233 w 317"/>
              <a:gd name="T85" fmla="*/ 4 h 137"/>
              <a:gd name="T86" fmla="*/ 229 w 317"/>
              <a:gd name="T87" fmla="*/ 21 h 137"/>
              <a:gd name="T88" fmla="*/ 232 w 317"/>
              <a:gd name="T89" fmla="*/ 46 h 137"/>
              <a:gd name="T90" fmla="*/ 222 w 317"/>
              <a:gd name="T91" fmla="*/ 62 h 137"/>
              <a:gd name="T92" fmla="*/ 222 w 317"/>
              <a:gd name="T93" fmla="*/ 83 h 137"/>
              <a:gd name="T94" fmla="*/ 211 w 317"/>
              <a:gd name="T95" fmla="*/ 76 h 137"/>
              <a:gd name="T96" fmla="*/ 185 w 317"/>
              <a:gd name="T97" fmla="*/ 49 h 137"/>
              <a:gd name="T98" fmla="*/ 161 w 317"/>
              <a:gd name="T99" fmla="*/ 34 h 137"/>
              <a:gd name="T100" fmla="*/ 23 w 317"/>
              <a:gd name="T101" fmla="*/ 60 h 137"/>
              <a:gd name="T102" fmla="*/ 30 w 317"/>
              <a:gd name="T103" fmla="*/ 74 h 137"/>
              <a:gd name="T104" fmla="*/ 33 w 317"/>
              <a:gd name="T105" fmla="*/ 83 h 137"/>
              <a:gd name="T106" fmla="*/ 45 w 317"/>
              <a:gd name="T107" fmla="*/ 90 h 137"/>
              <a:gd name="T108" fmla="*/ 66 w 317"/>
              <a:gd name="T109" fmla="*/ 96 h 137"/>
              <a:gd name="T110" fmla="*/ 184 w 317"/>
              <a:gd name="T111" fmla="*/ 96 h 137"/>
              <a:gd name="T112" fmla="*/ 201 w 317"/>
              <a:gd name="T113" fmla="*/ 107 h 137"/>
              <a:gd name="T114" fmla="*/ 216 w 317"/>
              <a:gd name="T115" fmla="*/ 123 h 137"/>
              <a:gd name="T116" fmla="*/ 289 w 317"/>
              <a:gd name="T117" fmla="*/ 116 h 137"/>
              <a:gd name="T118" fmla="*/ 280 w 317"/>
              <a:gd name="T119" fmla="*/ 117 h 137"/>
              <a:gd name="T120" fmla="*/ 282 w 317"/>
              <a:gd name="T121" fmla="*/ 28 h 137"/>
              <a:gd name="T122" fmla="*/ 276 w 317"/>
              <a:gd name="T123" fmla="*/ 28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17" h="137">
                <a:moveTo>
                  <a:pt x="208" y="137"/>
                </a:moveTo>
                <a:cubicBezTo>
                  <a:pt x="207" y="137"/>
                  <a:pt x="207" y="137"/>
                  <a:pt x="206" y="137"/>
                </a:cubicBezTo>
                <a:cubicBezTo>
                  <a:pt x="205" y="137"/>
                  <a:pt x="205" y="137"/>
                  <a:pt x="205" y="137"/>
                </a:cubicBezTo>
                <a:cubicBezTo>
                  <a:pt x="205" y="136"/>
                  <a:pt x="205" y="136"/>
                  <a:pt x="205" y="136"/>
                </a:cubicBezTo>
                <a:cubicBezTo>
                  <a:pt x="206" y="134"/>
                  <a:pt x="207" y="133"/>
                  <a:pt x="207" y="133"/>
                </a:cubicBezTo>
                <a:cubicBezTo>
                  <a:pt x="207" y="131"/>
                  <a:pt x="208" y="130"/>
                  <a:pt x="209" y="129"/>
                </a:cubicBezTo>
                <a:cubicBezTo>
                  <a:pt x="210" y="128"/>
                  <a:pt x="211" y="127"/>
                  <a:pt x="211" y="126"/>
                </a:cubicBezTo>
                <a:cubicBezTo>
                  <a:pt x="211" y="125"/>
                  <a:pt x="211" y="124"/>
                  <a:pt x="211" y="123"/>
                </a:cubicBezTo>
                <a:cubicBezTo>
                  <a:pt x="212" y="121"/>
                  <a:pt x="212" y="120"/>
                  <a:pt x="211" y="119"/>
                </a:cubicBezTo>
                <a:cubicBezTo>
                  <a:pt x="209" y="115"/>
                  <a:pt x="209" y="115"/>
                  <a:pt x="209" y="115"/>
                </a:cubicBezTo>
                <a:cubicBezTo>
                  <a:pt x="213" y="117"/>
                  <a:pt x="213" y="117"/>
                  <a:pt x="213" y="117"/>
                </a:cubicBezTo>
                <a:cubicBezTo>
                  <a:pt x="214" y="118"/>
                  <a:pt x="215" y="119"/>
                  <a:pt x="215" y="120"/>
                </a:cubicBezTo>
                <a:cubicBezTo>
                  <a:pt x="216" y="120"/>
                  <a:pt x="217" y="120"/>
                  <a:pt x="217" y="120"/>
                </a:cubicBezTo>
                <a:cubicBezTo>
                  <a:pt x="217" y="119"/>
                  <a:pt x="217" y="119"/>
                  <a:pt x="217" y="119"/>
                </a:cubicBezTo>
                <a:cubicBezTo>
                  <a:pt x="217" y="119"/>
                  <a:pt x="217" y="119"/>
                  <a:pt x="217" y="119"/>
                </a:cubicBezTo>
                <a:cubicBezTo>
                  <a:pt x="217" y="119"/>
                  <a:pt x="217" y="119"/>
                  <a:pt x="217" y="119"/>
                </a:cubicBezTo>
                <a:cubicBezTo>
                  <a:pt x="216" y="117"/>
                  <a:pt x="215" y="116"/>
                  <a:pt x="213" y="115"/>
                </a:cubicBezTo>
                <a:cubicBezTo>
                  <a:pt x="213" y="115"/>
                  <a:pt x="212" y="115"/>
                  <a:pt x="211" y="115"/>
                </a:cubicBezTo>
                <a:cubicBezTo>
                  <a:pt x="207" y="115"/>
                  <a:pt x="203" y="114"/>
                  <a:pt x="201" y="112"/>
                </a:cubicBezTo>
                <a:cubicBezTo>
                  <a:pt x="201" y="113"/>
                  <a:pt x="201" y="113"/>
                  <a:pt x="201" y="113"/>
                </a:cubicBezTo>
                <a:cubicBezTo>
                  <a:pt x="200" y="113"/>
                  <a:pt x="200" y="113"/>
                  <a:pt x="200" y="113"/>
                </a:cubicBezTo>
                <a:cubicBezTo>
                  <a:pt x="200" y="111"/>
                  <a:pt x="200" y="111"/>
                  <a:pt x="200" y="111"/>
                </a:cubicBezTo>
                <a:cubicBezTo>
                  <a:pt x="200" y="110"/>
                  <a:pt x="200" y="109"/>
                  <a:pt x="199" y="108"/>
                </a:cubicBezTo>
                <a:cubicBezTo>
                  <a:pt x="199" y="107"/>
                  <a:pt x="198" y="105"/>
                  <a:pt x="198" y="104"/>
                </a:cubicBezTo>
                <a:cubicBezTo>
                  <a:pt x="196" y="104"/>
                  <a:pt x="195" y="102"/>
                  <a:pt x="194" y="101"/>
                </a:cubicBezTo>
                <a:cubicBezTo>
                  <a:pt x="193" y="100"/>
                  <a:pt x="193" y="99"/>
                  <a:pt x="192" y="99"/>
                </a:cubicBezTo>
                <a:cubicBezTo>
                  <a:pt x="192" y="99"/>
                  <a:pt x="192" y="99"/>
                  <a:pt x="192" y="99"/>
                </a:cubicBezTo>
                <a:cubicBezTo>
                  <a:pt x="192" y="100"/>
                  <a:pt x="192" y="100"/>
                  <a:pt x="192" y="100"/>
                </a:cubicBezTo>
                <a:cubicBezTo>
                  <a:pt x="192" y="100"/>
                  <a:pt x="192" y="101"/>
                  <a:pt x="192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189" y="99"/>
                  <a:pt x="188" y="98"/>
                  <a:pt x="188" y="98"/>
                </a:cubicBezTo>
                <a:cubicBezTo>
                  <a:pt x="187" y="98"/>
                  <a:pt x="187" y="99"/>
                  <a:pt x="187" y="100"/>
                </a:cubicBezTo>
                <a:cubicBezTo>
                  <a:pt x="185" y="100"/>
                  <a:pt x="185" y="100"/>
                  <a:pt x="185" y="100"/>
                </a:cubicBezTo>
                <a:cubicBezTo>
                  <a:pt x="185" y="100"/>
                  <a:pt x="185" y="101"/>
                  <a:pt x="185" y="101"/>
                </a:cubicBezTo>
                <a:cubicBezTo>
                  <a:pt x="184" y="103"/>
                  <a:pt x="184" y="103"/>
                  <a:pt x="184" y="103"/>
                </a:cubicBezTo>
                <a:cubicBezTo>
                  <a:pt x="183" y="101"/>
                  <a:pt x="183" y="101"/>
                  <a:pt x="183" y="101"/>
                </a:cubicBezTo>
                <a:cubicBezTo>
                  <a:pt x="182" y="103"/>
                  <a:pt x="180" y="104"/>
                  <a:pt x="178" y="104"/>
                </a:cubicBezTo>
                <a:cubicBezTo>
                  <a:pt x="176" y="104"/>
                  <a:pt x="173" y="103"/>
                  <a:pt x="171" y="102"/>
                </a:cubicBezTo>
                <a:cubicBezTo>
                  <a:pt x="168" y="100"/>
                  <a:pt x="167" y="100"/>
                  <a:pt x="164" y="100"/>
                </a:cubicBezTo>
                <a:cubicBezTo>
                  <a:pt x="161" y="99"/>
                  <a:pt x="160" y="99"/>
                  <a:pt x="159" y="97"/>
                </a:cubicBezTo>
                <a:cubicBezTo>
                  <a:pt x="158" y="98"/>
                  <a:pt x="156" y="99"/>
                  <a:pt x="153" y="99"/>
                </a:cubicBezTo>
                <a:cubicBezTo>
                  <a:pt x="150" y="99"/>
                  <a:pt x="148" y="98"/>
                  <a:pt x="146" y="98"/>
                </a:cubicBezTo>
                <a:cubicBezTo>
                  <a:pt x="145" y="98"/>
                  <a:pt x="144" y="98"/>
                  <a:pt x="144" y="98"/>
                </a:cubicBezTo>
                <a:cubicBezTo>
                  <a:pt x="131" y="98"/>
                  <a:pt x="118" y="98"/>
                  <a:pt x="106" y="98"/>
                </a:cubicBezTo>
                <a:cubicBezTo>
                  <a:pt x="66" y="98"/>
                  <a:pt x="66" y="98"/>
                  <a:pt x="66" y="98"/>
                </a:cubicBezTo>
                <a:cubicBezTo>
                  <a:pt x="65" y="98"/>
                  <a:pt x="64" y="98"/>
                  <a:pt x="63" y="98"/>
                </a:cubicBezTo>
                <a:cubicBezTo>
                  <a:pt x="61" y="98"/>
                  <a:pt x="58" y="98"/>
                  <a:pt x="56" y="98"/>
                </a:cubicBezTo>
                <a:cubicBezTo>
                  <a:pt x="52" y="98"/>
                  <a:pt x="50" y="98"/>
                  <a:pt x="49" y="96"/>
                </a:cubicBezTo>
                <a:cubicBezTo>
                  <a:pt x="48" y="95"/>
                  <a:pt x="48" y="95"/>
                  <a:pt x="48" y="95"/>
                </a:cubicBezTo>
                <a:cubicBezTo>
                  <a:pt x="48" y="95"/>
                  <a:pt x="48" y="95"/>
                  <a:pt x="48" y="95"/>
                </a:cubicBezTo>
                <a:cubicBezTo>
                  <a:pt x="48" y="95"/>
                  <a:pt x="48" y="95"/>
                  <a:pt x="48" y="95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94"/>
                  <a:pt x="46" y="94"/>
                  <a:pt x="46" y="94"/>
                </a:cubicBezTo>
                <a:cubicBezTo>
                  <a:pt x="46" y="93"/>
                  <a:pt x="46" y="93"/>
                  <a:pt x="46" y="92"/>
                </a:cubicBezTo>
                <a:cubicBezTo>
                  <a:pt x="45" y="93"/>
                  <a:pt x="43" y="92"/>
                  <a:pt x="42" y="91"/>
                </a:cubicBezTo>
                <a:cubicBezTo>
                  <a:pt x="42" y="90"/>
                  <a:pt x="42" y="90"/>
                  <a:pt x="42" y="89"/>
                </a:cubicBezTo>
                <a:cubicBezTo>
                  <a:pt x="40" y="89"/>
                  <a:pt x="39" y="88"/>
                  <a:pt x="37" y="88"/>
                </a:cubicBezTo>
                <a:cubicBezTo>
                  <a:pt x="36" y="88"/>
                  <a:pt x="36" y="88"/>
                  <a:pt x="36" y="88"/>
                </a:cubicBezTo>
                <a:cubicBezTo>
                  <a:pt x="37" y="86"/>
                  <a:pt x="37" y="86"/>
                  <a:pt x="37" y="86"/>
                </a:cubicBezTo>
                <a:cubicBezTo>
                  <a:pt x="37" y="86"/>
                  <a:pt x="37" y="86"/>
                  <a:pt x="37" y="86"/>
                </a:cubicBezTo>
                <a:cubicBezTo>
                  <a:pt x="36" y="86"/>
                  <a:pt x="36" y="86"/>
                  <a:pt x="36" y="86"/>
                </a:cubicBezTo>
                <a:cubicBezTo>
                  <a:pt x="33" y="86"/>
                  <a:pt x="31" y="86"/>
                  <a:pt x="30" y="83"/>
                </a:cubicBezTo>
                <a:cubicBezTo>
                  <a:pt x="30" y="82"/>
                  <a:pt x="30" y="82"/>
                  <a:pt x="30" y="82"/>
                </a:cubicBezTo>
                <a:cubicBezTo>
                  <a:pt x="28" y="82"/>
                  <a:pt x="28" y="82"/>
                  <a:pt x="28" y="82"/>
                </a:cubicBezTo>
                <a:cubicBezTo>
                  <a:pt x="30" y="81"/>
                  <a:pt x="30" y="81"/>
                  <a:pt x="30" y="81"/>
                </a:cubicBezTo>
                <a:cubicBezTo>
                  <a:pt x="30" y="77"/>
                  <a:pt x="30" y="77"/>
                  <a:pt x="30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8" y="77"/>
                  <a:pt x="28" y="77"/>
                  <a:pt x="28" y="77"/>
                </a:cubicBezTo>
                <a:cubicBezTo>
                  <a:pt x="28" y="76"/>
                  <a:pt x="28" y="76"/>
                  <a:pt x="28" y="76"/>
                </a:cubicBezTo>
                <a:cubicBezTo>
                  <a:pt x="27" y="76"/>
                  <a:pt x="26" y="75"/>
                  <a:pt x="26" y="75"/>
                </a:cubicBezTo>
                <a:cubicBezTo>
                  <a:pt x="25" y="73"/>
                  <a:pt x="25" y="71"/>
                  <a:pt x="25" y="69"/>
                </a:cubicBezTo>
                <a:cubicBezTo>
                  <a:pt x="24" y="69"/>
                  <a:pt x="23" y="68"/>
                  <a:pt x="22" y="67"/>
                </a:cubicBezTo>
                <a:cubicBezTo>
                  <a:pt x="21" y="66"/>
                  <a:pt x="21" y="65"/>
                  <a:pt x="21" y="64"/>
                </a:cubicBezTo>
                <a:cubicBezTo>
                  <a:pt x="21" y="64"/>
                  <a:pt x="21" y="64"/>
                  <a:pt x="21" y="63"/>
                </a:cubicBezTo>
                <a:cubicBezTo>
                  <a:pt x="20" y="63"/>
                  <a:pt x="19" y="62"/>
                  <a:pt x="20" y="61"/>
                </a:cubicBezTo>
                <a:cubicBezTo>
                  <a:pt x="20" y="61"/>
                  <a:pt x="20" y="60"/>
                  <a:pt x="21" y="60"/>
                </a:cubicBezTo>
                <a:cubicBezTo>
                  <a:pt x="21" y="59"/>
                  <a:pt x="21" y="58"/>
                  <a:pt x="21" y="57"/>
                </a:cubicBezTo>
                <a:cubicBezTo>
                  <a:pt x="21" y="55"/>
                  <a:pt x="21" y="53"/>
                  <a:pt x="21" y="52"/>
                </a:cubicBezTo>
                <a:cubicBezTo>
                  <a:pt x="21" y="51"/>
                  <a:pt x="19" y="51"/>
                  <a:pt x="18" y="50"/>
                </a:cubicBezTo>
                <a:cubicBezTo>
                  <a:pt x="16" y="49"/>
                  <a:pt x="15" y="49"/>
                  <a:pt x="14" y="48"/>
                </a:cubicBezTo>
                <a:cubicBezTo>
                  <a:pt x="12" y="46"/>
                  <a:pt x="11" y="43"/>
                  <a:pt x="10" y="40"/>
                </a:cubicBezTo>
                <a:cubicBezTo>
                  <a:pt x="9" y="37"/>
                  <a:pt x="7" y="33"/>
                  <a:pt x="4" y="32"/>
                </a:cubicBezTo>
                <a:cubicBezTo>
                  <a:pt x="0" y="30"/>
                  <a:pt x="0" y="30"/>
                  <a:pt x="0" y="30"/>
                </a:cubicBezTo>
                <a:cubicBezTo>
                  <a:pt x="5" y="30"/>
                  <a:pt x="5" y="30"/>
                  <a:pt x="5" y="30"/>
                </a:cubicBezTo>
                <a:cubicBezTo>
                  <a:pt x="28" y="30"/>
                  <a:pt x="51" y="30"/>
                  <a:pt x="74" y="30"/>
                </a:cubicBezTo>
                <a:cubicBezTo>
                  <a:pt x="105" y="30"/>
                  <a:pt x="105" y="30"/>
                  <a:pt x="105" y="30"/>
                </a:cubicBezTo>
                <a:cubicBezTo>
                  <a:pt x="117" y="30"/>
                  <a:pt x="129" y="30"/>
                  <a:pt x="140" y="30"/>
                </a:cubicBezTo>
                <a:cubicBezTo>
                  <a:pt x="141" y="30"/>
                  <a:pt x="142" y="30"/>
                  <a:pt x="143" y="30"/>
                </a:cubicBezTo>
                <a:cubicBezTo>
                  <a:pt x="146" y="30"/>
                  <a:pt x="149" y="29"/>
                  <a:pt x="152" y="29"/>
                </a:cubicBezTo>
                <a:cubicBezTo>
                  <a:pt x="157" y="29"/>
                  <a:pt x="160" y="30"/>
                  <a:pt x="162" y="31"/>
                </a:cubicBezTo>
                <a:cubicBezTo>
                  <a:pt x="163" y="30"/>
                  <a:pt x="164" y="30"/>
                  <a:pt x="165" y="31"/>
                </a:cubicBezTo>
                <a:cubicBezTo>
                  <a:pt x="165" y="31"/>
                  <a:pt x="166" y="31"/>
                  <a:pt x="166" y="31"/>
                </a:cubicBezTo>
                <a:cubicBezTo>
                  <a:pt x="168" y="31"/>
                  <a:pt x="168" y="33"/>
                  <a:pt x="169" y="35"/>
                </a:cubicBezTo>
                <a:cubicBezTo>
                  <a:pt x="169" y="36"/>
                  <a:pt x="169" y="36"/>
                  <a:pt x="169" y="36"/>
                </a:cubicBezTo>
                <a:cubicBezTo>
                  <a:pt x="169" y="37"/>
                  <a:pt x="169" y="37"/>
                  <a:pt x="169" y="37"/>
                </a:cubicBezTo>
                <a:cubicBezTo>
                  <a:pt x="170" y="39"/>
                  <a:pt x="171" y="41"/>
                  <a:pt x="171" y="43"/>
                </a:cubicBezTo>
                <a:cubicBezTo>
                  <a:pt x="173" y="42"/>
                  <a:pt x="175" y="41"/>
                  <a:pt x="177" y="43"/>
                </a:cubicBezTo>
                <a:cubicBezTo>
                  <a:pt x="180" y="44"/>
                  <a:pt x="183" y="45"/>
                  <a:pt x="186" y="47"/>
                </a:cubicBezTo>
                <a:cubicBezTo>
                  <a:pt x="188" y="48"/>
                  <a:pt x="189" y="49"/>
                  <a:pt x="189" y="50"/>
                </a:cubicBezTo>
                <a:cubicBezTo>
                  <a:pt x="190" y="51"/>
                  <a:pt x="191" y="52"/>
                  <a:pt x="193" y="52"/>
                </a:cubicBezTo>
                <a:cubicBezTo>
                  <a:pt x="195" y="53"/>
                  <a:pt x="197" y="54"/>
                  <a:pt x="198" y="55"/>
                </a:cubicBezTo>
                <a:cubicBezTo>
                  <a:pt x="198" y="55"/>
                  <a:pt x="198" y="56"/>
                  <a:pt x="198" y="56"/>
                </a:cubicBezTo>
                <a:cubicBezTo>
                  <a:pt x="199" y="56"/>
                  <a:pt x="200" y="56"/>
                  <a:pt x="202" y="56"/>
                </a:cubicBezTo>
                <a:cubicBezTo>
                  <a:pt x="202" y="56"/>
                  <a:pt x="203" y="56"/>
                  <a:pt x="204" y="56"/>
                </a:cubicBezTo>
                <a:cubicBezTo>
                  <a:pt x="204" y="56"/>
                  <a:pt x="205" y="56"/>
                  <a:pt x="206" y="56"/>
                </a:cubicBezTo>
                <a:cubicBezTo>
                  <a:pt x="207" y="56"/>
                  <a:pt x="209" y="56"/>
                  <a:pt x="209" y="57"/>
                </a:cubicBezTo>
                <a:cubicBezTo>
                  <a:pt x="210" y="58"/>
                  <a:pt x="210" y="59"/>
                  <a:pt x="210" y="60"/>
                </a:cubicBezTo>
                <a:cubicBezTo>
                  <a:pt x="210" y="66"/>
                  <a:pt x="210" y="71"/>
                  <a:pt x="214" y="76"/>
                </a:cubicBezTo>
                <a:cubicBezTo>
                  <a:pt x="214" y="77"/>
                  <a:pt x="214" y="77"/>
                  <a:pt x="214" y="77"/>
                </a:cubicBezTo>
                <a:cubicBezTo>
                  <a:pt x="213" y="77"/>
                  <a:pt x="213" y="77"/>
                  <a:pt x="213" y="77"/>
                </a:cubicBezTo>
                <a:cubicBezTo>
                  <a:pt x="213" y="77"/>
                  <a:pt x="213" y="77"/>
                  <a:pt x="213" y="77"/>
                </a:cubicBezTo>
                <a:cubicBezTo>
                  <a:pt x="215" y="78"/>
                  <a:pt x="216" y="79"/>
                  <a:pt x="217" y="80"/>
                </a:cubicBezTo>
                <a:cubicBezTo>
                  <a:pt x="217" y="81"/>
                  <a:pt x="217" y="81"/>
                  <a:pt x="217" y="82"/>
                </a:cubicBezTo>
                <a:cubicBezTo>
                  <a:pt x="217" y="82"/>
                  <a:pt x="217" y="82"/>
                  <a:pt x="217" y="82"/>
                </a:cubicBezTo>
                <a:cubicBezTo>
                  <a:pt x="218" y="82"/>
                  <a:pt x="218" y="82"/>
                  <a:pt x="219" y="82"/>
                </a:cubicBezTo>
                <a:cubicBezTo>
                  <a:pt x="219" y="82"/>
                  <a:pt x="219" y="82"/>
                  <a:pt x="219" y="81"/>
                </a:cubicBezTo>
                <a:cubicBezTo>
                  <a:pt x="220" y="81"/>
                  <a:pt x="221" y="80"/>
                  <a:pt x="222" y="81"/>
                </a:cubicBezTo>
                <a:cubicBezTo>
                  <a:pt x="222" y="81"/>
                  <a:pt x="222" y="81"/>
                  <a:pt x="222" y="81"/>
                </a:cubicBezTo>
                <a:cubicBezTo>
                  <a:pt x="222" y="80"/>
                  <a:pt x="221" y="79"/>
                  <a:pt x="222" y="78"/>
                </a:cubicBezTo>
                <a:cubicBezTo>
                  <a:pt x="222" y="78"/>
                  <a:pt x="222" y="78"/>
                  <a:pt x="222" y="78"/>
                </a:cubicBezTo>
                <a:cubicBezTo>
                  <a:pt x="223" y="77"/>
                  <a:pt x="223" y="77"/>
                  <a:pt x="224" y="77"/>
                </a:cubicBezTo>
                <a:cubicBezTo>
                  <a:pt x="222" y="75"/>
                  <a:pt x="222" y="73"/>
                  <a:pt x="222" y="71"/>
                </a:cubicBezTo>
                <a:cubicBezTo>
                  <a:pt x="222" y="70"/>
                  <a:pt x="222" y="70"/>
                  <a:pt x="222" y="69"/>
                </a:cubicBezTo>
                <a:cubicBezTo>
                  <a:pt x="222" y="68"/>
                  <a:pt x="220" y="63"/>
                  <a:pt x="220" y="62"/>
                </a:cubicBezTo>
                <a:cubicBezTo>
                  <a:pt x="220" y="62"/>
                  <a:pt x="220" y="63"/>
                  <a:pt x="220" y="63"/>
                </a:cubicBezTo>
                <a:cubicBezTo>
                  <a:pt x="220" y="62"/>
                  <a:pt x="220" y="62"/>
                  <a:pt x="220" y="62"/>
                </a:cubicBezTo>
                <a:cubicBezTo>
                  <a:pt x="220" y="61"/>
                  <a:pt x="220" y="61"/>
                  <a:pt x="220" y="61"/>
                </a:cubicBezTo>
                <a:cubicBezTo>
                  <a:pt x="220" y="61"/>
                  <a:pt x="220" y="61"/>
                  <a:pt x="220" y="61"/>
                </a:cubicBezTo>
                <a:cubicBezTo>
                  <a:pt x="220" y="61"/>
                  <a:pt x="220" y="61"/>
                  <a:pt x="220" y="61"/>
                </a:cubicBezTo>
                <a:cubicBezTo>
                  <a:pt x="221" y="60"/>
                  <a:pt x="221" y="60"/>
                  <a:pt x="222" y="59"/>
                </a:cubicBezTo>
                <a:cubicBezTo>
                  <a:pt x="224" y="58"/>
                  <a:pt x="226" y="57"/>
                  <a:pt x="227" y="55"/>
                </a:cubicBezTo>
                <a:cubicBezTo>
                  <a:pt x="227" y="55"/>
                  <a:pt x="228" y="54"/>
                  <a:pt x="228" y="54"/>
                </a:cubicBezTo>
                <a:cubicBezTo>
                  <a:pt x="229" y="52"/>
                  <a:pt x="229" y="51"/>
                  <a:pt x="230" y="50"/>
                </a:cubicBezTo>
                <a:cubicBezTo>
                  <a:pt x="230" y="50"/>
                  <a:pt x="230" y="50"/>
                  <a:pt x="230" y="50"/>
                </a:cubicBezTo>
                <a:cubicBezTo>
                  <a:pt x="230" y="49"/>
                  <a:pt x="230" y="48"/>
                  <a:pt x="230" y="47"/>
                </a:cubicBezTo>
                <a:cubicBezTo>
                  <a:pt x="230" y="44"/>
                  <a:pt x="229" y="37"/>
                  <a:pt x="227" y="36"/>
                </a:cubicBezTo>
                <a:cubicBezTo>
                  <a:pt x="227" y="35"/>
                  <a:pt x="227" y="35"/>
                  <a:pt x="227" y="35"/>
                </a:cubicBezTo>
                <a:cubicBezTo>
                  <a:pt x="224" y="33"/>
                  <a:pt x="222" y="31"/>
                  <a:pt x="222" y="30"/>
                </a:cubicBezTo>
                <a:cubicBezTo>
                  <a:pt x="222" y="29"/>
                  <a:pt x="222" y="28"/>
                  <a:pt x="223" y="28"/>
                </a:cubicBezTo>
                <a:cubicBezTo>
                  <a:pt x="224" y="28"/>
                  <a:pt x="224" y="28"/>
                  <a:pt x="225" y="28"/>
                </a:cubicBezTo>
                <a:cubicBezTo>
                  <a:pt x="227" y="27"/>
                  <a:pt x="227" y="27"/>
                  <a:pt x="227" y="25"/>
                </a:cubicBezTo>
                <a:cubicBezTo>
                  <a:pt x="226" y="23"/>
                  <a:pt x="226" y="23"/>
                  <a:pt x="226" y="23"/>
                </a:cubicBezTo>
                <a:cubicBezTo>
                  <a:pt x="228" y="24"/>
                  <a:pt x="228" y="24"/>
                  <a:pt x="228" y="24"/>
                </a:cubicBezTo>
                <a:cubicBezTo>
                  <a:pt x="228" y="24"/>
                  <a:pt x="228" y="23"/>
                  <a:pt x="228" y="23"/>
                </a:cubicBezTo>
                <a:cubicBezTo>
                  <a:pt x="226" y="23"/>
                  <a:pt x="226" y="23"/>
                  <a:pt x="226" y="23"/>
                </a:cubicBezTo>
                <a:cubicBezTo>
                  <a:pt x="227" y="22"/>
                  <a:pt x="227" y="22"/>
                  <a:pt x="227" y="22"/>
                </a:cubicBezTo>
                <a:cubicBezTo>
                  <a:pt x="227" y="21"/>
                  <a:pt x="227" y="20"/>
                  <a:pt x="227" y="19"/>
                </a:cubicBezTo>
                <a:cubicBezTo>
                  <a:pt x="226" y="18"/>
                  <a:pt x="226" y="17"/>
                  <a:pt x="226" y="17"/>
                </a:cubicBezTo>
                <a:cubicBezTo>
                  <a:pt x="226" y="16"/>
                  <a:pt x="226" y="16"/>
                  <a:pt x="226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5" y="15"/>
                  <a:pt x="225" y="15"/>
                  <a:pt x="225" y="15"/>
                </a:cubicBezTo>
                <a:cubicBezTo>
                  <a:pt x="226" y="13"/>
                  <a:pt x="226" y="11"/>
                  <a:pt x="227" y="9"/>
                </a:cubicBezTo>
                <a:cubicBezTo>
                  <a:pt x="226" y="9"/>
                  <a:pt x="225" y="8"/>
                  <a:pt x="225" y="7"/>
                </a:cubicBezTo>
                <a:cubicBezTo>
                  <a:pt x="224" y="5"/>
                  <a:pt x="225" y="3"/>
                  <a:pt x="226" y="2"/>
                </a:cubicBezTo>
                <a:cubicBezTo>
                  <a:pt x="227" y="1"/>
                  <a:pt x="228" y="0"/>
                  <a:pt x="229" y="0"/>
                </a:cubicBezTo>
                <a:cubicBezTo>
                  <a:pt x="231" y="0"/>
                  <a:pt x="232" y="1"/>
                  <a:pt x="234" y="2"/>
                </a:cubicBezTo>
                <a:cubicBezTo>
                  <a:pt x="235" y="2"/>
                  <a:pt x="235" y="2"/>
                  <a:pt x="236" y="3"/>
                </a:cubicBezTo>
                <a:cubicBezTo>
                  <a:pt x="237" y="3"/>
                  <a:pt x="238" y="3"/>
                  <a:pt x="239" y="2"/>
                </a:cubicBezTo>
                <a:cubicBezTo>
                  <a:pt x="240" y="1"/>
                  <a:pt x="241" y="1"/>
                  <a:pt x="243" y="1"/>
                </a:cubicBezTo>
                <a:cubicBezTo>
                  <a:pt x="245" y="1"/>
                  <a:pt x="247" y="2"/>
                  <a:pt x="248" y="4"/>
                </a:cubicBezTo>
                <a:cubicBezTo>
                  <a:pt x="248" y="4"/>
                  <a:pt x="248" y="5"/>
                  <a:pt x="248" y="6"/>
                </a:cubicBezTo>
                <a:cubicBezTo>
                  <a:pt x="248" y="6"/>
                  <a:pt x="248" y="6"/>
                  <a:pt x="248" y="6"/>
                </a:cubicBezTo>
                <a:cubicBezTo>
                  <a:pt x="250" y="5"/>
                  <a:pt x="250" y="5"/>
                  <a:pt x="250" y="5"/>
                </a:cubicBezTo>
                <a:cubicBezTo>
                  <a:pt x="250" y="6"/>
                  <a:pt x="250" y="6"/>
                  <a:pt x="250" y="6"/>
                </a:cubicBezTo>
                <a:cubicBezTo>
                  <a:pt x="250" y="7"/>
                  <a:pt x="250" y="7"/>
                  <a:pt x="250" y="7"/>
                </a:cubicBezTo>
                <a:cubicBezTo>
                  <a:pt x="250" y="8"/>
                  <a:pt x="250" y="8"/>
                  <a:pt x="250" y="8"/>
                </a:cubicBezTo>
                <a:cubicBezTo>
                  <a:pt x="251" y="8"/>
                  <a:pt x="251" y="8"/>
                  <a:pt x="251" y="8"/>
                </a:cubicBezTo>
                <a:cubicBezTo>
                  <a:pt x="259" y="6"/>
                  <a:pt x="259" y="6"/>
                  <a:pt x="259" y="6"/>
                </a:cubicBezTo>
                <a:cubicBezTo>
                  <a:pt x="252" y="10"/>
                  <a:pt x="252" y="10"/>
                  <a:pt x="252" y="10"/>
                </a:cubicBezTo>
                <a:cubicBezTo>
                  <a:pt x="251" y="11"/>
                  <a:pt x="251" y="11"/>
                  <a:pt x="251" y="11"/>
                </a:cubicBezTo>
                <a:cubicBezTo>
                  <a:pt x="252" y="11"/>
                  <a:pt x="253" y="12"/>
                  <a:pt x="254" y="12"/>
                </a:cubicBezTo>
                <a:cubicBezTo>
                  <a:pt x="256" y="13"/>
                  <a:pt x="257" y="13"/>
                  <a:pt x="258" y="14"/>
                </a:cubicBezTo>
                <a:cubicBezTo>
                  <a:pt x="258" y="14"/>
                  <a:pt x="258" y="14"/>
                  <a:pt x="258" y="13"/>
                </a:cubicBezTo>
                <a:cubicBezTo>
                  <a:pt x="258" y="13"/>
                  <a:pt x="258" y="13"/>
                  <a:pt x="258" y="13"/>
                </a:cubicBezTo>
                <a:cubicBezTo>
                  <a:pt x="259" y="12"/>
                  <a:pt x="259" y="12"/>
                  <a:pt x="259" y="12"/>
                </a:cubicBezTo>
                <a:cubicBezTo>
                  <a:pt x="260" y="13"/>
                  <a:pt x="260" y="13"/>
                  <a:pt x="260" y="13"/>
                </a:cubicBezTo>
                <a:cubicBezTo>
                  <a:pt x="261" y="14"/>
                  <a:pt x="261" y="16"/>
                  <a:pt x="261" y="17"/>
                </a:cubicBezTo>
                <a:cubicBezTo>
                  <a:pt x="260" y="18"/>
                  <a:pt x="260" y="20"/>
                  <a:pt x="261" y="21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0" y="22"/>
                  <a:pt x="260" y="22"/>
                  <a:pt x="260" y="22"/>
                </a:cubicBezTo>
                <a:cubicBezTo>
                  <a:pt x="260" y="22"/>
                  <a:pt x="260" y="22"/>
                  <a:pt x="260" y="22"/>
                </a:cubicBezTo>
                <a:cubicBezTo>
                  <a:pt x="260" y="23"/>
                  <a:pt x="261" y="23"/>
                  <a:pt x="261" y="24"/>
                </a:cubicBezTo>
                <a:cubicBezTo>
                  <a:pt x="261" y="25"/>
                  <a:pt x="261" y="25"/>
                  <a:pt x="261" y="26"/>
                </a:cubicBezTo>
                <a:cubicBezTo>
                  <a:pt x="262" y="26"/>
                  <a:pt x="262" y="26"/>
                  <a:pt x="262" y="26"/>
                </a:cubicBezTo>
                <a:cubicBezTo>
                  <a:pt x="262" y="28"/>
                  <a:pt x="262" y="28"/>
                  <a:pt x="262" y="28"/>
                </a:cubicBezTo>
                <a:cubicBezTo>
                  <a:pt x="262" y="28"/>
                  <a:pt x="261" y="28"/>
                  <a:pt x="261" y="29"/>
                </a:cubicBezTo>
                <a:cubicBezTo>
                  <a:pt x="261" y="29"/>
                  <a:pt x="262" y="29"/>
                  <a:pt x="262" y="30"/>
                </a:cubicBezTo>
                <a:cubicBezTo>
                  <a:pt x="262" y="30"/>
                  <a:pt x="262" y="30"/>
                  <a:pt x="262" y="30"/>
                </a:cubicBezTo>
                <a:cubicBezTo>
                  <a:pt x="262" y="30"/>
                  <a:pt x="263" y="30"/>
                  <a:pt x="263" y="30"/>
                </a:cubicBezTo>
                <a:cubicBezTo>
                  <a:pt x="264" y="30"/>
                  <a:pt x="265" y="30"/>
                  <a:pt x="265" y="31"/>
                </a:cubicBezTo>
                <a:cubicBezTo>
                  <a:pt x="265" y="31"/>
                  <a:pt x="265" y="31"/>
                  <a:pt x="265" y="31"/>
                </a:cubicBezTo>
                <a:cubicBezTo>
                  <a:pt x="265" y="31"/>
                  <a:pt x="265" y="32"/>
                  <a:pt x="265" y="32"/>
                </a:cubicBezTo>
                <a:cubicBezTo>
                  <a:pt x="266" y="32"/>
                  <a:pt x="266" y="32"/>
                  <a:pt x="266" y="32"/>
                </a:cubicBezTo>
                <a:cubicBezTo>
                  <a:pt x="268" y="31"/>
                  <a:pt x="268" y="31"/>
                  <a:pt x="268" y="31"/>
                </a:cubicBezTo>
                <a:cubicBezTo>
                  <a:pt x="267" y="34"/>
                  <a:pt x="267" y="34"/>
                  <a:pt x="267" y="34"/>
                </a:cubicBezTo>
                <a:cubicBezTo>
                  <a:pt x="267" y="34"/>
                  <a:pt x="267" y="34"/>
                  <a:pt x="267" y="35"/>
                </a:cubicBezTo>
                <a:cubicBezTo>
                  <a:pt x="269" y="34"/>
                  <a:pt x="271" y="33"/>
                  <a:pt x="271" y="31"/>
                </a:cubicBezTo>
                <a:cubicBezTo>
                  <a:pt x="271" y="30"/>
                  <a:pt x="271" y="30"/>
                  <a:pt x="271" y="30"/>
                </a:cubicBezTo>
                <a:cubicBezTo>
                  <a:pt x="270" y="29"/>
                  <a:pt x="270" y="29"/>
                  <a:pt x="270" y="29"/>
                </a:cubicBezTo>
                <a:cubicBezTo>
                  <a:pt x="273" y="29"/>
                  <a:pt x="273" y="29"/>
                  <a:pt x="273" y="29"/>
                </a:cubicBezTo>
                <a:cubicBezTo>
                  <a:pt x="274" y="29"/>
                  <a:pt x="274" y="29"/>
                  <a:pt x="274" y="29"/>
                </a:cubicBezTo>
                <a:cubicBezTo>
                  <a:pt x="274" y="29"/>
                  <a:pt x="274" y="29"/>
                  <a:pt x="274" y="29"/>
                </a:cubicBezTo>
                <a:cubicBezTo>
                  <a:pt x="274" y="28"/>
                  <a:pt x="274" y="28"/>
                  <a:pt x="274" y="27"/>
                </a:cubicBezTo>
                <a:cubicBezTo>
                  <a:pt x="274" y="26"/>
                  <a:pt x="275" y="26"/>
                  <a:pt x="275" y="26"/>
                </a:cubicBezTo>
                <a:cubicBezTo>
                  <a:pt x="275" y="26"/>
                  <a:pt x="275" y="26"/>
                  <a:pt x="275" y="26"/>
                </a:cubicBezTo>
                <a:cubicBezTo>
                  <a:pt x="275" y="26"/>
                  <a:pt x="275" y="26"/>
                  <a:pt x="275" y="26"/>
                </a:cubicBezTo>
                <a:cubicBezTo>
                  <a:pt x="275" y="25"/>
                  <a:pt x="274" y="24"/>
                  <a:pt x="274" y="24"/>
                </a:cubicBezTo>
                <a:cubicBezTo>
                  <a:pt x="275" y="21"/>
                  <a:pt x="278" y="19"/>
                  <a:pt x="279" y="19"/>
                </a:cubicBezTo>
                <a:cubicBezTo>
                  <a:pt x="280" y="19"/>
                  <a:pt x="281" y="19"/>
                  <a:pt x="281" y="20"/>
                </a:cubicBezTo>
                <a:cubicBezTo>
                  <a:pt x="281" y="21"/>
                  <a:pt x="281" y="21"/>
                  <a:pt x="281" y="22"/>
                </a:cubicBezTo>
                <a:cubicBezTo>
                  <a:pt x="281" y="23"/>
                  <a:pt x="281" y="23"/>
                  <a:pt x="281" y="24"/>
                </a:cubicBezTo>
                <a:cubicBezTo>
                  <a:pt x="282" y="24"/>
                  <a:pt x="282" y="25"/>
                  <a:pt x="283" y="25"/>
                </a:cubicBezTo>
                <a:cubicBezTo>
                  <a:pt x="285" y="25"/>
                  <a:pt x="285" y="25"/>
                  <a:pt x="285" y="25"/>
                </a:cubicBezTo>
                <a:cubicBezTo>
                  <a:pt x="283" y="26"/>
                  <a:pt x="283" y="26"/>
                  <a:pt x="283" y="26"/>
                </a:cubicBezTo>
                <a:cubicBezTo>
                  <a:pt x="283" y="26"/>
                  <a:pt x="283" y="26"/>
                  <a:pt x="283" y="26"/>
                </a:cubicBezTo>
                <a:cubicBezTo>
                  <a:pt x="283" y="26"/>
                  <a:pt x="283" y="26"/>
                  <a:pt x="283" y="26"/>
                </a:cubicBezTo>
                <a:cubicBezTo>
                  <a:pt x="284" y="27"/>
                  <a:pt x="284" y="27"/>
                  <a:pt x="284" y="27"/>
                </a:cubicBezTo>
                <a:cubicBezTo>
                  <a:pt x="287" y="28"/>
                  <a:pt x="287" y="28"/>
                  <a:pt x="287" y="28"/>
                </a:cubicBezTo>
                <a:cubicBezTo>
                  <a:pt x="286" y="28"/>
                  <a:pt x="286" y="28"/>
                  <a:pt x="286" y="28"/>
                </a:cubicBezTo>
                <a:cubicBezTo>
                  <a:pt x="286" y="29"/>
                  <a:pt x="286" y="29"/>
                  <a:pt x="286" y="29"/>
                </a:cubicBezTo>
                <a:cubicBezTo>
                  <a:pt x="285" y="30"/>
                  <a:pt x="286" y="31"/>
                  <a:pt x="287" y="31"/>
                </a:cubicBezTo>
                <a:cubicBezTo>
                  <a:pt x="289" y="33"/>
                  <a:pt x="289" y="33"/>
                  <a:pt x="289" y="33"/>
                </a:cubicBezTo>
                <a:cubicBezTo>
                  <a:pt x="287" y="33"/>
                  <a:pt x="287" y="33"/>
                  <a:pt x="287" y="33"/>
                </a:cubicBezTo>
                <a:cubicBezTo>
                  <a:pt x="287" y="33"/>
                  <a:pt x="287" y="33"/>
                  <a:pt x="288" y="33"/>
                </a:cubicBezTo>
                <a:cubicBezTo>
                  <a:pt x="290" y="34"/>
                  <a:pt x="290" y="34"/>
                  <a:pt x="290" y="34"/>
                </a:cubicBezTo>
                <a:cubicBezTo>
                  <a:pt x="288" y="35"/>
                  <a:pt x="288" y="35"/>
                  <a:pt x="288" y="35"/>
                </a:cubicBezTo>
                <a:cubicBezTo>
                  <a:pt x="288" y="35"/>
                  <a:pt x="288" y="35"/>
                  <a:pt x="288" y="35"/>
                </a:cubicBezTo>
                <a:cubicBezTo>
                  <a:pt x="288" y="35"/>
                  <a:pt x="288" y="36"/>
                  <a:pt x="288" y="36"/>
                </a:cubicBezTo>
                <a:cubicBezTo>
                  <a:pt x="289" y="36"/>
                  <a:pt x="289" y="37"/>
                  <a:pt x="289" y="37"/>
                </a:cubicBezTo>
                <a:cubicBezTo>
                  <a:pt x="289" y="37"/>
                  <a:pt x="290" y="38"/>
                  <a:pt x="291" y="40"/>
                </a:cubicBezTo>
                <a:cubicBezTo>
                  <a:pt x="291" y="41"/>
                  <a:pt x="291" y="41"/>
                  <a:pt x="291" y="41"/>
                </a:cubicBezTo>
                <a:cubicBezTo>
                  <a:pt x="291" y="41"/>
                  <a:pt x="291" y="41"/>
                  <a:pt x="291" y="41"/>
                </a:cubicBezTo>
                <a:cubicBezTo>
                  <a:pt x="291" y="41"/>
                  <a:pt x="291" y="41"/>
                  <a:pt x="292" y="42"/>
                </a:cubicBezTo>
                <a:cubicBezTo>
                  <a:pt x="292" y="43"/>
                  <a:pt x="292" y="46"/>
                  <a:pt x="291" y="47"/>
                </a:cubicBezTo>
                <a:cubicBezTo>
                  <a:pt x="291" y="49"/>
                  <a:pt x="291" y="49"/>
                  <a:pt x="291" y="49"/>
                </a:cubicBezTo>
                <a:cubicBezTo>
                  <a:pt x="292" y="49"/>
                  <a:pt x="293" y="50"/>
                  <a:pt x="293" y="51"/>
                </a:cubicBezTo>
                <a:cubicBezTo>
                  <a:pt x="293" y="51"/>
                  <a:pt x="294" y="52"/>
                  <a:pt x="294" y="52"/>
                </a:cubicBezTo>
                <a:cubicBezTo>
                  <a:pt x="296" y="52"/>
                  <a:pt x="297" y="53"/>
                  <a:pt x="297" y="54"/>
                </a:cubicBezTo>
                <a:cubicBezTo>
                  <a:pt x="297" y="54"/>
                  <a:pt x="297" y="55"/>
                  <a:pt x="297" y="55"/>
                </a:cubicBezTo>
                <a:cubicBezTo>
                  <a:pt x="298" y="55"/>
                  <a:pt x="299" y="56"/>
                  <a:pt x="300" y="56"/>
                </a:cubicBezTo>
                <a:cubicBezTo>
                  <a:pt x="301" y="55"/>
                  <a:pt x="301" y="55"/>
                  <a:pt x="301" y="55"/>
                </a:cubicBezTo>
                <a:cubicBezTo>
                  <a:pt x="301" y="57"/>
                  <a:pt x="301" y="57"/>
                  <a:pt x="301" y="57"/>
                </a:cubicBezTo>
                <a:cubicBezTo>
                  <a:pt x="302" y="58"/>
                  <a:pt x="303" y="59"/>
                  <a:pt x="303" y="59"/>
                </a:cubicBezTo>
                <a:cubicBezTo>
                  <a:pt x="304" y="59"/>
                  <a:pt x="304" y="58"/>
                  <a:pt x="304" y="58"/>
                </a:cubicBezTo>
                <a:cubicBezTo>
                  <a:pt x="305" y="57"/>
                  <a:pt x="305" y="57"/>
                  <a:pt x="305" y="57"/>
                </a:cubicBezTo>
                <a:cubicBezTo>
                  <a:pt x="306" y="58"/>
                  <a:pt x="306" y="58"/>
                  <a:pt x="306" y="58"/>
                </a:cubicBezTo>
                <a:cubicBezTo>
                  <a:pt x="306" y="59"/>
                  <a:pt x="308" y="60"/>
                  <a:pt x="308" y="61"/>
                </a:cubicBezTo>
                <a:cubicBezTo>
                  <a:pt x="309" y="62"/>
                  <a:pt x="309" y="62"/>
                  <a:pt x="309" y="62"/>
                </a:cubicBezTo>
                <a:cubicBezTo>
                  <a:pt x="308" y="62"/>
                  <a:pt x="308" y="62"/>
                  <a:pt x="308" y="62"/>
                </a:cubicBezTo>
                <a:cubicBezTo>
                  <a:pt x="307" y="63"/>
                  <a:pt x="307" y="63"/>
                  <a:pt x="306" y="63"/>
                </a:cubicBezTo>
                <a:cubicBezTo>
                  <a:pt x="306" y="63"/>
                  <a:pt x="307" y="63"/>
                  <a:pt x="307" y="63"/>
                </a:cubicBezTo>
                <a:cubicBezTo>
                  <a:pt x="309" y="63"/>
                  <a:pt x="309" y="63"/>
                  <a:pt x="309" y="63"/>
                </a:cubicBezTo>
                <a:cubicBezTo>
                  <a:pt x="309" y="64"/>
                  <a:pt x="309" y="64"/>
                  <a:pt x="309" y="64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9" y="65"/>
                  <a:pt x="309" y="65"/>
                  <a:pt x="309" y="65"/>
                </a:cubicBezTo>
                <a:cubicBezTo>
                  <a:pt x="309" y="66"/>
                  <a:pt x="309" y="66"/>
                  <a:pt x="309" y="66"/>
                </a:cubicBezTo>
                <a:cubicBezTo>
                  <a:pt x="310" y="66"/>
                  <a:pt x="311" y="66"/>
                  <a:pt x="313" y="67"/>
                </a:cubicBezTo>
                <a:cubicBezTo>
                  <a:pt x="313" y="67"/>
                  <a:pt x="313" y="67"/>
                  <a:pt x="314" y="67"/>
                </a:cubicBezTo>
                <a:cubicBezTo>
                  <a:pt x="314" y="67"/>
                  <a:pt x="314" y="67"/>
                  <a:pt x="314" y="67"/>
                </a:cubicBezTo>
                <a:cubicBezTo>
                  <a:pt x="314" y="68"/>
                  <a:pt x="314" y="68"/>
                  <a:pt x="314" y="68"/>
                </a:cubicBezTo>
                <a:cubicBezTo>
                  <a:pt x="315" y="69"/>
                  <a:pt x="315" y="70"/>
                  <a:pt x="315" y="70"/>
                </a:cubicBezTo>
                <a:cubicBezTo>
                  <a:pt x="316" y="72"/>
                  <a:pt x="316" y="72"/>
                  <a:pt x="316" y="72"/>
                </a:cubicBezTo>
                <a:cubicBezTo>
                  <a:pt x="314" y="72"/>
                  <a:pt x="314" y="72"/>
                  <a:pt x="314" y="72"/>
                </a:cubicBezTo>
                <a:cubicBezTo>
                  <a:pt x="315" y="72"/>
                  <a:pt x="315" y="73"/>
                  <a:pt x="315" y="73"/>
                </a:cubicBezTo>
                <a:cubicBezTo>
                  <a:pt x="315" y="74"/>
                  <a:pt x="315" y="74"/>
                  <a:pt x="314" y="75"/>
                </a:cubicBezTo>
                <a:cubicBezTo>
                  <a:pt x="317" y="77"/>
                  <a:pt x="317" y="77"/>
                  <a:pt x="317" y="77"/>
                </a:cubicBezTo>
                <a:cubicBezTo>
                  <a:pt x="315" y="77"/>
                  <a:pt x="315" y="77"/>
                  <a:pt x="315" y="77"/>
                </a:cubicBezTo>
                <a:cubicBezTo>
                  <a:pt x="315" y="77"/>
                  <a:pt x="315" y="78"/>
                  <a:pt x="315" y="78"/>
                </a:cubicBezTo>
                <a:cubicBezTo>
                  <a:pt x="314" y="81"/>
                  <a:pt x="305" y="83"/>
                  <a:pt x="304" y="83"/>
                </a:cubicBezTo>
                <a:cubicBezTo>
                  <a:pt x="304" y="84"/>
                  <a:pt x="302" y="85"/>
                  <a:pt x="301" y="86"/>
                </a:cubicBezTo>
                <a:cubicBezTo>
                  <a:pt x="299" y="88"/>
                  <a:pt x="298" y="90"/>
                  <a:pt x="297" y="90"/>
                </a:cubicBezTo>
                <a:cubicBezTo>
                  <a:pt x="297" y="90"/>
                  <a:pt x="296" y="90"/>
                  <a:pt x="296" y="89"/>
                </a:cubicBezTo>
                <a:cubicBezTo>
                  <a:pt x="292" y="90"/>
                  <a:pt x="291" y="90"/>
                  <a:pt x="288" y="90"/>
                </a:cubicBezTo>
                <a:cubicBezTo>
                  <a:pt x="286" y="90"/>
                  <a:pt x="284" y="90"/>
                  <a:pt x="281" y="90"/>
                </a:cubicBezTo>
                <a:cubicBezTo>
                  <a:pt x="280" y="90"/>
                  <a:pt x="279" y="90"/>
                  <a:pt x="277" y="90"/>
                </a:cubicBezTo>
                <a:cubicBezTo>
                  <a:pt x="274" y="90"/>
                  <a:pt x="272" y="90"/>
                  <a:pt x="271" y="92"/>
                </a:cubicBezTo>
                <a:cubicBezTo>
                  <a:pt x="271" y="92"/>
                  <a:pt x="271" y="92"/>
                  <a:pt x="270" y="93"/>
                </a:cubicBezTo>
                <a:cubicBezTo>
                  <a:pt x="270" y="94"/>
                  <a:pt x="270" y="95"/>
                  <a:pt x="269" y="95"/>
                </a:cubicBezTo>
                <a:cubicBezTo>
                  <a:pt x="269" y="95"/>
                  <a:pt x="269" y="95"/>
                  <a:pt x="269" y="95"/>
                </a:cubicBezTo>
                <a:cubicBezTo>
                  <a:pt x="270" y="95"/>
                  <a:pt x="271" y="95"/>
                  <a:pt x="272" y="95"/>
                </a:cubicBezTo>
                <a:cubicBezTo>
                  <a:pt x="273" y="95"/>
                  <a:pt x="273" y="95"/>
                  <a:pt x="273" y="95"/>
                </a:cubicBezTo>
                <a:cubicBezTo>
                  <a:pt x="274" y="94"/>
                  <a:pt x="275" y="94"/>
                  <a:pt x="276" y="94"/>
                </a:cubicBezTo>
                <a:cubicBezTo>
                  <a:pt x="278" y="94"/>
                  <a:pt x="280" y="95"/>
                  <a:pt x="281" y="96"/>
                </a:cubicBezTo>
                <a:cubicBezTo>
                  <a:pt x="282" y="97"/>
                  <a:pt x="282" y="98"/>
                  <a:pt x="281" y="99"/>
                </a:cubicBezTo>
                <a:cubicBezTo>
                  <a:pt x="281" y="101"/>
                  <a:pt x="280" y="102"/>
                  <a:pt x="278" y="103"/>
                </a:cubicBezTo>
                <a:cubicBezTo>
                  <a:pt x="280" y="104"/>
                  <a:pt x="279" y="106"/>
                  <a:pt x="278" y="107"/>
                </a:cubicBezTo>
                <a:cubicBezTo>
                  <a:pt x="278" y="107"/>
                  <a:pt x="278" y="107"/>
                  <a:pt x="278" y="107"/>
                </a:cubicBezTo>
                <a:cubicBezTo>
                  <a:pt x="279" y="108"/>
                  <a:pt x="279" y="109"/>
                  <a:pt x="280" y="110"/>
                </a:cubicBezTo>
                <a:cubicBezTo>
                  <a:pt x="280" y="111"/>
                  <a:pt x="281" y="112"/>
                  <a:pt x="283" y="113"/>
                </a:cubicBezTo>
                <a:cubicBezTo>
                  <a:pt x="285" y="113"/>
                  <a:pt x="285" y="113"/>
                  <a:pt x="285" y="113"/>
                </a:cubicBezTo>
                <a:cubicBezTo>
                  <a:pt x="284" y="114"/>
                  <a:pt x="284" y="114"/>
                  <a:pt x="284" y="114"/>
                </a:cubicBezTo>
                <a:cubicBezTo>
                  <a:pt x="286" y="115"/>
                  <a:pt x="287" y="115"/>
                  <a:pt x="289" y="114"/>
                </a:cubicBezTo>
                <a:cubicBezTo>
                  <a:pt x="290" y="113"/>
                  <a:pt x="290" y="113"/>
                  <a:pt x="290" y="113"/>
                </a:cubicBezTo>
                <a:cubicBezTo>
                  <a:pt x="290" y="114"/>
                  <a:pt x="290" y="114"/>
                  <a:pt x="290" y="114"/>
                </a:cubicBezTo>
                <a:cubicBezTo>
                  <a:pt x="291" y="115"/>
                  <a:pt x="292" y="115"/>
                  <a:pt x="292" y="116"/>
                </a:cubicBezTo>
                <a:cubicBezTo>
                  <a:pt x="293" y="116"/>
                  <a:pt x="294" y="117"/>
                  <a:pt x="294" y="117"/>
                </a:cubicBezTo>
                <a:cubicBezTo>
                  <a:pt x="295" y="118"/>
                  <a:pt x="295" y="118"/>
                  <a:pt x="295" y="118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19"/>
                  <a:pt x="292" y="119"/>
                  <a:pt x="291" y="120"/>
                </a:cubicBezTo>
                <a:cubicBezTo>
                  <a:pt x="289" y="120"/>
                  <a:pt x="285" y="122"/>
                  <a:pt x="284" y="122"/>
                </a:cubicBezTo>
                <a:cubicBezTo>
                  <a:pt x="284" y="124"/>
                  <a:pt x="284" y="124"/>
                  <a:pt x="284" y="124"/>
                </a:cubicBezTo>
                <a:cubicBezTo>
                  <a:pt x="283" y="123"/>
                  <a:pt x="283" y="123"/>
                  <a:pt x="283" y="123"/>
                </a:cubicBezTo>
                <a:cubicBezTo>
                  <a:pt x="283" y="123"/>
                  <a:pt x="282" y="123"/>
                  <a:pt x="282" y="123"/>
                </a:cubicBezTo>
                <a:cubicBezTo>
                  <a:pt x="282" y="123"/>
                  <a:pt x="281" y="124"/>
                  <a:pt x="280" y="125"/>
                </a:cubicBezTo>
                <a:cubicBezTo>
                  <a:pt x="279" y="127"/>
                  <a:pt x="278" y="129"/>
                  <a:pt x="276" y="129"/>
                </a:cubicBezTo>
                <a:cubicBezTo>
                  <a:pt x="275" y="129"/>
                  <a:pt x="274" y="128"/>
                  <a:pt x="273" y="127"/>
                </a:cubicBezTo>
                <a:cubicBezTo>
                  <a:pt x="272" y="126"/>
                  <a:pt x="272" y="124"/>
                  <a:pt x="273" y="123"/>
                </a:cubicBezTo>
                <a:cubicBezTo>
                  <a:pt x="269" y="124"/>
                  <a:pt x="269" y="124"/>
                  <a:pt x="269" y="124"/>
                </a:cubicBezTo>
                <a:cubicBezTo>
                  <a:pt x="278" y="118"/>
                  <a:pt x="278" y="118"/>
                  <a:pt x="278" y="118"/>
                </a:cubicBezTo>
                <a:cubicBezTo>
                  <a:pt x="278" y="118"/>
                  <a:pt x="278" y="118"/>
                  <a:pt x="277" y="117"/>
                </a:cubicBezTo>
                <a:cubicBezTo>
                  <a:pt x="277" y="117"/>
                  <a:pt x="277" y="117"/>
                  <a:pt x="277" y="117"/>
                </a:cubicBezTo>
                <a:cubicBezTo>
                  <a:pt x="276" y="118"/>
                  <a:pt x="275" y="119"/>
                  <a:pt x="274" y="119"/>
                </a:cubicBezTo>
                <a:cubicBezTo>
                  <a:pt x="273" y="119"/>
                  <a:pt x="273" y="119"/>
                  <a:pt x="273" y="119"/>
                </a:cubicBezTo>
                <a:cubicBezTo>
                  <a:pt x="271" y="120"/>
                  <a:pt x="270" y="120"/>
                  <a:pt x="268" y="119"/>
                </a:cubicBezTo>
                <a:cubicBezTo>
                  <a:pt x="267" y="119"/>
                  <a:pt x="267" y="118"/>
                  <a:pt x="267" y="117"/>
                </a:cubicBezTo>
                <a:cubicBezTo>
                  <a:pt x="267" y="117"/>
                  <a:pt x="267" y="117"/>
                  <a:pt x="267" y="117"/>
                </a:cubicBezTo>
                <a:cubicBezTo>
                  <a:pt x="265" y="116"/>
                  <a:pt x="265" y="114"/>
                  <a:pt x="266" y="112"/>
                </a:cubicBezTo>
                <a:cubicBezTo>
                  <a:pt x="266" y="111"/>
                  <a:pt x="266" y="109"/>
                  <a:pt x="266" y="109"/>
                </a:cubicBezTo>
                <a:cubicBezTo>
                  <a:pt x="265" y="108"/>
                  <a:pt x="265" y="108"/>
                  <a:pt x="265" y="108"/>
                </a:cubicBezTo>
                <a:cubicBezTo>
                  <a:pt x="264" y="108"/>
                  <a:pt x="264" y="108"/>
                  <a:pt x="264" y="108"/>
                </a:cubicBezTo>
                <a:cubicBezTo>
                  <a:pt x="263" y="108"/>
                  <a:pt x="261" y="108"/>
                  <a:pt x="260" y="108"/>
                </a:cubicBezTo>
                <a:cubicBezTo>
                  <a:pt x="259" y="110"/>
                  <a:pt x="258" y="113"/>
                  <a:pt x="257" y="116"/>
                </a:cubicBezTo>
                <a:cubicBezTo>
                  <a:pt x="256" y="119"/>
                  <a:pt x="253" y="121"/>
                  <a:pt x="250" y="121"/>
                </a:cubicBezTo>
                <a:cubicBezTo>
                  <a:pt x="249" y="121"/>
                  <a:pt x="248" y="121"/>
                  <a:pt x="247" y="121"/>
                </a:cubicBezTo>
                <a:cubicBezTo>
                  <a:pt x="245" y="121"/>
                  <a:pt x="244" y="120"/>
                  <a:pt x="242" y="120"/>
                </a:cubicBezTo>
                <a:cubicBezTo>
                  <a:pt x="240" y="120"/>
                  <a:pt x="239" y="121"/>
                  <a:pt x="238" y="121"/>
                </a:cubicBezTo>
                <a:cubicBezTo>
                  <a:pt x="238" y="121"/>
                  <a:pt x="238" y="121"/>
                  <a:pt x="237" y="122"/>
                </a:cubicBezTo>
                <a:cubicBezTo>
                  <a:pt x="236" y="123"/>
                  <a:pt x="233" y="125"/>
                  <a:pt x="231" y="125"/>
                </a:cubicBezTo>
                <a:cubicBezTo>
                  <a:pt x="232" y="127"/>
                  <a:pt x="232" y="127"/>
                  <a:pt x="232" y="127"/>
                </a:cubicBezTo>
                <a:cubicBezTo>
                  <a:pt x="230" y="127"/>
                  <a:pt x="230" y="127"/>
                  <a:pt x="230" y="127"/>
                </a:cubicBezTo>
                <a:cubicBezTo>
                  <a:pt x="227" y="127"/>
                  <a:pt x="224" y="127"/>
                  <a:pt x="222" y="128"/>
                </a:cubicBezTo>
                <a:cubicBezTo>
                  <a:pt x="223" y="129"/>
                  <a:pt x="224" y="130"/>
                  <a:pt x="224" y="132"/>
                </a:cubicBezTo>
                <a:cubicBezTo>
                  <a:pt x="224" y="133"/>
                  <a:pt x="224" y="133"/>
                  <a:pt x="224" y="133"/>
                </a:cubicBezTo>
                <a:cubicBezTo>
                  <a:pt x="223" y="133"/>
                  <a:pt x="223" y="133"/>
                  <a:pt x="223" y="133"/>
                </a:cubicBezTo>
                <a:cubicBezTo>
                  <a:pt x="223" y="133"/>
                  <a:pt x="222" y="133"/>
                  <a:pt x="222" y="133"/>
                </a:cubicBezTo>
                <a:cubicBezTo>
                  <a:pt x="220" y="132"/>
                  <a:pt x="219" y="132"/>
                  <a:pt x="218" y="133"/>
                </a:cubicBezTo>
                <a:cubicBezTo>
                  <a:pt x="217" y="133"/>
                  <a:pt x="216" y="133"/>
                  <a:pt x="215" y="133"/>
                </a:cubicBezTo>
                <a:cubicBezTo>
                  <a:pt x="215" y="133"/>
                  <a:pt x="215" y="133"/>
                  <a:pt x="214" y="133"/>
                </a:cubicBezTo>
                <a:cubicBezTo>
                  <a:pt x="213" y="134"/>
                  <a:pt x="213" y="134"/>
                  <a:pt x="212" y="135"/>
                </a:cubicBezTo>
                <a:cubicBezTo>
                  <a:pt x="212" y="135"/>
                  <a:pt x="211" y="135"/>
                  <a:pt x="211" y="136"/>
                </a:cubicBezTo>
                <a:cubicBezTo>
                  <a:pt x="211" y="136"/>
                  <a:pt x="211" y="136"/>
                  <a:pt x="211" y="136"/>
                </a:cubicBezTo>
                <a:cubicBezTo>
                  <a:pt x="211" y="136"/>
                  <a:pt x="211" y="136"/>
                  <a:pt x="211" y="136"/>
                </a:cubicBezTo>
                <a:cubicBezTo>
                  <a:pt x="210" y="136"/>
                  <a:pt x="209" y="137"/>
                  <a:pt x="208" y="137"/>
                </a:cubicBezTo>
                <a:close/>
                <a:moveTo>
                  <a:pt x="214" y="121"/>
                </a:moveTo>
                <a:cubicBezTo>
                  <a:pt x="214" y="122"/>
                  <a:pt x="213" y="123"/>
                  <a:pt x="213" y="123"/>
                </a:cubicBezTo>
                <a:cubicBezTo>
                  <a:pt x="213" y="124"/>
                  <a:pt x="213" y="125"/>
                  <a:pt x="213" y="126"/>
                </a:cubicBezTo>
                <a:cubicBezTo>
                  <a:pt x="212" y="128"/>
                  <a:pt x="211" y="129"/>
                  <a:pt x="211" y="130"/>
                </a:cubicBezTo>
                <a:cubicBezTo>
                  <a:pt x="209" y="131"/>
                  <a:pt x="209" y="132"/>
                  <a:pt x="210" y="134"/>
                </a:cubicBezTo>
                <a:cubicBezTo>
                  <a:pt x="210" y="134"/>
                  <a:pt x="210" y="134"/>
                  <a:pt x="210" y="134"/>
                </a:cubicBezTo>
                <a:cubicBezTo>
                  <a:pt x="210" y="134"/>
                  <a:pt x="210" y="134"/>
                  <a:pt x="211" y="133"/>
                </a:cubicBezTo>
                <a:cubicBezTo>
                  <a:pt x="211" y="133"/>
                  <a:pt x="212" y="132"/>
                  <a:pt x="214" y="131"/>
                </a:cubicBezTo>
                <a:cubicBezTo>
                  <a:pt x="214" y="131"/>
                  <a:pt x="215" y="131"/>
                  <a:pt x="216" y="131"/>
                </a:cubicBezTo>
                <a:cubicBezTo>
                  <a:pt x="216" y="131"/>
                  <a:pt x="216" y="132"/>
                  <a:pt x="217" y="131"/>
                </a:cubicBezTo>
                <a:cubicBezTo>
                  <a:pt x="218" y="131"/>
                  <a:pt x="219" y="131"/>
                  <a:pt x="220" y="131"/>
                </a:cubicBezTo>
                <a:cubicBezTo>
                  <a:pt x="221" y="131"/>
                  <a:pt x="221" y="131"/>
                  <a:pt x="222" y="131"/>
                </a:cubicBezTo>
                <a:cubicBezTo>
                  <a:pt x="221" y="130"/>
                  <a:pt x="220" y="130"/>
                  <a:pt x="220" y="13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9" y="128"/>
                  <a:pt x="219" y="128"/>
                  <a:pt x="219" y="128"/>
                </a:cubicBezTo>
                <a:cubicBezTo>
                  <a:pt x="222" y="125"/>
                  <a:pt x="225" y="125"/>
                  <a:pt x="229" y="125"/>
                </a:cubicBezTo>
                <a:cubicBezTo>
                  <a:pt x="228" y="122"/>
                  <a:pt x="228" y="122"/>
                  <a:pt x="228" y="122"/>
                </a:cubicBezTo>
                <a:cubicBezTo>
                  <a:pt x="230" y="123"/>
                  <a:pt x="230" y="123"/>
                  <a:pt x="230" y="123"/>
                </a:cubicBezTo>
                <a:cubicBezTo>
                  <a:pt x="231" y="124"/>
                  <a:pt x="234" y="122"/>
                  <a:pt x="236" y="120"/>
                </a:cubicBezTo>
                <a:cubicBezTo>
                  <a:pt x="237" y="120"/>
                  <a:pt x="237" y="120"/>
                  <a:pt x="237" y="119"/>
                </a:cubicBezTo>
                <a:cubicBezTo>
                  <a:pt x="238" y="119"/>
                  <a:pt x="240" y="118"/>
                  <a:pt x="242" y="118"/>
                </a:cubicBezTo>
                <a:cubicBezTo>
                  <a:pt x="244" y="118"/>
                  <a:pt x="245" y="119"/>
                  <a:pt x="247" y="119"/>
                </a:cubicBezTo>
                <a:cubicBezTo>
                  <a:pt x="248" y="119"/>
                  <a:pt x="249" y="119"/>
                  <a:pt x="250" y="119"/>
                </a:cubicBezTo>
                <a:cubicBezTo>
                  <a:pt x="252" y="119"/>
                  <a:pt x="255" y="117"/>
                  <a:pt x="255" y="115"/>
                </a:cubicBezTo>
                <a:cubicBezTo>
                  <a:pt x="256" y="112"/>
                  <a:pt x="257" y="109"/>
                  <a:pt x="259" y="105"/>
                </a:cubicBezTo>
                <a:cubicBezTo>
                  <a:pt x="260" y="104"/>
                  <a:pt x="260" y="104"/>
                  <a:pt x="260" y="104"/>
                </a:cubicBezTo>
                <a:cubicBezTo>
                  <a:pt x="261" y="105"/>
                  <a:pt x="261" y="105"/>
                  <a:pt x="261" y="105"/>
                </a:cubicBezTo>
                <a:cubicBezTo>
                  <a:pt x="262" y="107"/>
                  <a:pt x="262" y="106"/>
                  <a:pt x="263" y="106"/>
                </a:cubicBezTo>
                <a:cubicBezTo>
                  <a:pt x="264" y="106"/>
                  <a:pt x="264" y="106"/>
                  <a:pt x="265" y="106"/>
                </a:cubicBezTo>
                <a:cubicBezTo>
                  <a:pt x="266" y="106"/>
                  <a:pt x="267" y="106"/>
                  <a:pt x="267" y="108"/>
                </a:cubicBezTo>
                <a:cubicBezTo>
                  <a:pt x="268" y="109"/>
                  <a:pt x="268" y="110"/>
                  <a:pt x="268" y="112"/>
                </a:cubicBezTo>
                <a:cubicBezTo>
                  <a:pt x="267" y="113"/>
                  <a:pt x="267" y="115"/>
                  <a:pt x="267" y="115"/>
                </a:cubicBezTo>
                <a:cubicBezTo>
                  <a:pt x="269" y="116"/>
                  <a:pt x="269" y="117"/>
                  <a:pt x="269" y="117"/>
                </a:cubicBezTo>
                <a:cubicBezTo>
                  <a:pt x="269" y="117"/>
                  <a:pt x="269" y="117"/>
                  <a:pt x="269" y="118"/>
                </a:cubicBezTo>
                <a:cubicBezTo>
                  <a:pt x="269" y="118"/>
                  <a:pt x="269" y="118"/>
                  <a:pt x="269" y="118"/>
                </a:cubicBezTo>
                <a:cubicBezTo>
                  <a:pt x="270" y="118"/>
                  <a:pt x="271" y="118"/>
                  <a:pt x="272" y="117"/>
                </a:cubicBezTo>
                <a:cubicBezTo>
                  <a:pt x="273" y="117"/>
                  <a:pt x="273" y="117"/>
                  <a:pt x="274" y="117"/>
                </a:cubicBezTo>
                <a:cubicBezTo>
                  <a:pt x="274" y="117"/>
                  <a:pt x="275" y="116"/>
                  <a:pt x="276" y="116"/>
                </a:cubicBezTo>
                <a:cubicBezTo>
                  <a:pt x="278" y="114"/>
                  <a:pt x="279" y="113"/>
                  <a:pt x="280" y="114"/>
                </a:cubicBezTo>
                <a:cubicBezTo>
                  <a:pt x="281" y="114"/>
                  <a:pt x="281" y="114"/>
                  <a:pt x="281" y="114"/>
                </a:cubicBezTo>
                <a:cubicBezTo>
                  <a:pt x="279" y="113"/>
                  <a:pt x="279" y="112"/>
                  <a:pt x="278" y="110"/>
                </a:cubicBezTo>
                <a:cubicBezTo>
                  <a:pt x="277" y="109"/>
                  <a:pt x="277" y="109"/>
                  <a:pt x="277" y="109"/>
                </a:cubicBezTo>
                <a:cubicBezTo>
                  <a:pt x="275" y="109"/>
                  <a:pt x="275" y="109"/>
                  <a:pt x="275" y="109"/>
                </a:cubicBezTo>
                <a:cubicBezTo>
                  <a:pt x="276" y="107"/>
                  <a:pt x="276" y="107"/>
                  <a:pt x="276" y="107"/>
                </a:cubicBezTo>
                <a:cubicBezTo>
                  <a:pt x="276" y="107"/>
                  <a:pt x="276" y="106"/>
                  <a:pt x="276" y="106"/>
                </a:cubicBezTo>
                <a:cubicBezTo>
                  <a:pt x="277" y="105"/>
                  <a:pt x="277" y="105"/>
                  <a:pt x="277" y="104"/>
                </a:cubicBezTo>
                <a:cubicBezTo>
                  <a:pt x="277" y="105"/>
                  <a:pt x="276" y="105"/>
                  <a:pt x="275" y="105"/>
                </a:cubicBezTo>
                <a:cubicBezTo>
                  <a:pt x="275" y="105"/>
                  <a:pt x="274" y="105"/>
                  <a:pt x="274" y="104"/>
                </a:cubicBezTo>
                <a:cubicBezTo>
                  <a:pt x="274" y="104"/>
                  <a:pt x="273" y="103"/>
                  <a:pt x="272" y="103"/>
                </a:cubicBezTo>
                <a:cubicBezTo>
                  <a:pt x="267" y="104"/>
                  <a:pt x="267" y="104"/>
                  <a:pt x="267" y="104"/>
                </a:cubicBezTo>
                <a:cubicBezTo>
                  <a:pt x="271" y="102"/>
                  <a:pt x="271" y="102"/>
                  <a:pt x="271" y="102"/>
                </a:cubicBezTo>
                <a:cubicBezTo>
                  <a:pt x="272" y="101"/>
                  <a:pt x="273" y="101"/>
                  <a:pt x="275" y="101"/>
                </a:cubicBezTo>
                <a:cubicBezTo>
                  <a:pt x="278" y="101"/>
                  <a:pt x="279" y="101"/>
                  <a:pt x="280" y="99"/>
                </a:cubicBezTo>
                <a:cubicBezTo>
                  <a:pt x="280" y="98"/>
                  <a:pt x="280" y="97"/>
                  <a:pt x="279" y="97"/>
                </a:cubicBezTo>
                <a:cubicBezTo>
                  <a:pt x="279" y="97"/>
                  <a:pt x="278" y="96"/>
                  <a:pt x="276" y="96"/>
                </a:cubicBezTo>
                <a:cubicBezTo>
                  <a:pt x="275" y="96"/>
                  <a:pt x="274" y="96"/>
                  <a:pt x="273" y="96"/>
                </a:cubicBezTo>
                <a:cubicBezTo>
                  <a:pt x="272" y="97"/>
                  <a:pt x="272" y="97"/>
                  <a:pt x="272" y="97"/>
                </a:cubicBezTo>
                <a:cubicBezTo>
                  <a:pt x="269" y="97"/>
                  <a:pt x="264" y="100"/>
                  <a:pt x="263" y="102"/>
                </a:cubicBezTo>
                <a:cubicBezTo>
                  <a:pt x="262" y="103"/>
                  <a:pt x="261" y="104"/>
                  <a:pt x="259" y="105"/>
                </a:cubicBezTo>
                <a:cubicBezTo>
                  <a:pt x="258" y="107"/>
                  <a:pt x="256" y="109"/>
                  <a:pt x="254" y="110"/>
                </a:cubicBezTo>
                <a:cubicBezTo>
                  <a:pt x="250" y="112"/>
                  <a:pt x="250" y="112"/>
                  <a:pt x="250" y="112"/>
                </a:cubicBezTo>
                <a:cubicBezTo>
                  <a:pt x="253" y="109"/>
                  <a:pt x="253" y="109"/>
                  <a:pt x="253" y="109"/>
                </a:cubicBezTo>
                <a:cubicBezTo>
                  <a:pt x="256" y="105"/>
                  <a:pt x="259" y="101"/>
                  <a:pt x="261" y="99"/>
                </a:cubicBezTo>
                <a:cubicBezTo>
                  <a:pt x="262" y="97"/>
                  <a:pt x="263" y="95"/>
                  <a:pt x="265" y="94"/>
                </a:cubicBezTo>
                <a:cubicBezTo>
                  <a:pt x="266" y="94"/>
                  <a:pt x="267" y="94"/>
                  <a:pt x="267" y="94"/>
                </a:cubicBezTo>
                <a:cubicBezTo>
                  <a:pt x="268" y="94"/>
                  <a:pt x="268" y="94"/>
                  <a:pt x="268" y="94"/>
                </a:cubicBezTo>
                <a:cubicBezTo>
                  <a:pt x="268" y="93"/>
                  <a:pt x="268" y="93"/>
                  <a:pt x="269" y="92"/>
                </a:cubicBezTo>
                <a:cubicBezTo>
                  <a:pt x="269" y="92"/>
                  <a:pt x="269" y="91"/>
                  <a:pt x="270" y="90"/>
                </a:cubicBezTo>
                <a:cubicBezTo>
                  <a:pt x="272" y="88"/>
                  <a:pt x="275" y="88"/>
                  <a:pt x="277" y="88"/>
                </a:cubicBezTo>
                <a:cubicBezTo>
                  <a:pt x="279" y="88"/>
                  <a:pt x="280" y="88"/>
                  <a:pt x="282" y="88"/>
                </a:cubicBezTo>
                <a:cubicBezTo>
                  <a:pt x="284" y="88"/>
                  <a:pt x="286" y="88"/>
                  <a:pt x="288" y="88"/>
                </a:cubicBezTo>
                <a:cubicBezTo>
                  <a:pt x="291" y="88"/>
                  <a:pt x="293" y="88"/>
                  <a:pt x="296" y="87"/>
                </a:cubicBezTo>
                <a:cubicBezTo>
                  <a:pt x="297" y="87"/>
                  <a:pt x="297" y="87"/>
                  <a:pt x="297" y="87"/>
                </a:cubicBezTo>
                <a:cubicBezTo>
                  <a:pt x="298" y="87"/>
                  <a:pt x="298" y="87"/>
                  <a:pt x="298" y="87"/>
                </a:cubicBezTo>
                <a:cubicBezTo>
                  <a:pt x="298" y="87"/>
                  <a:pt x="299" y="86"/>
                  <a:pt x="300" y="85"/>
                </a:cubicBezTo>
                <a:cubicBezTo>
                  <a:pt x="302" y="83"/>
                  <a:pt x="303" y="82"/>
                  <a:pt x="304" y="81"/>
                </a:cubicBezTo>
                <a:cubicBezTo>
                  <a:pt x="308" y="81"/>
                  <a:pt x="313" y="79"/>
                  <a:pt x="313" y="77"/>
                </a:cubicBezTo>
                <a:cubicBezTo>
                  <a:pt x="313" y="77"/>
                  <a:pt x="313" y="77"/>
                  <a:pt x="312" y="77"/>
                </a:cubicBezTo>
                <a:cubicBezTo>
                  <a:pt x="309" y="74"/>
                  <a:pt x="309" y="74"/>
                  <a:pt x="309" y="74"/>
                </a:cubicBezTo>
                <a:cubicBezTo>
                  <a:pt x="312" y="75"/>
                  <a:pt x="312" y="75"/>
                  <a:pt x="312" y="75"/>
                </a:cubicBezTo>
                <a:cubicBezTo>
                  <a:pt x="311" y="74"/>
                  <a:pt x="311" y="74"/>
                  <a:pt x="311" y="74"/>
                </a:cubicBezTo>
                <a:cubicBezTo>
                  <a:pt x="313" y="74"/>
                  <a:pt x="313" y="74"/>
                  <a:pt x="313" y="74"/>
                </a:cubicBezTo>
                <a:cubicBezTo>
                  <a:pt x="313" y="73"/>
                  <a:pt x="313" y="73"/>
                  <a:pt x="313" y="73"/>
                </a:cubicBezTo>
                <a:cubicBezTo>
                  <a:pt x="313" y="73"/>
                  <a:pt x="312" y="72"/>
                  <a:pt x="311" y="71"/>
                </a:cubicBezTo>
                <a:cubicBezTo>
                  <a:pt x="312" y="70"/>
                  <a:pt x="312" y="70"/>
                  <a:pt x="312" y="70"/>
                </a:cubicBezTo>
                <a:cubicBezTo>
                  <a:pt x="312" y="70"/>
                  <a:pt x="312" y="70"/>
                  <a:pt x="313" y="70"/>
                </a:cubicBezTo>
                <a:cubicBezTo>
                  <a:pt x="313" y="69"/>
                  <a:pt x="313" y="69"/>
                  <a:pt x="313" y="69"/>
                </a:cubicBezTo>
                <a:cubicBezTo>
                  <a:pt x="313" y="69"/>
                  <a:pt x="313" y="69"/>
                  <a:pt x="313" y="69"/>
                </a:cubicBezTo>
                <a:cubicBezTo>
                  <a:pt x="312" y="69"/>
                  <a:pt x="312" y="69"/>
                  <a:pt x="312" y="69"/>
                </a:cubicBezTo>
                <a:cubicBezTo>
                  <a:pt x="311" y="68"/>
                  <a:pt x="310" y="68"/>
                  <a:pt x="310" y="68"/>
                </a:cubicBezTo>
                <a:cubicBezTo>
                  <a:pt x="310" y="68"/>
                  <a:pt x="309" y="68"/>
                  <a:pt x="309" y="69"/>
                </a:cubicBezTo>
                <a:cubicBezTo>
                  <a:pt x="307" y="69"/>
                  <a:pt x="307" y="69"/>
                  <a:pt x="307" y="69"/>
                </a:cubicBezTo>
                <a:cubicBezTo>
                  <a:pt x="307" y="65"/>
                  <a:pt x="307" y="65"/>
                  <a:pt x="307" y="65"/>
                </a:cubicBezTo>
                <a:cubicBezTo>
                  <a:pt x="306" y="66"/>
                  <a:pt x="306" y="66"/>
                  <a:pt x="306" y="66"/>
                </a:cubicBezTo>
                <a:cubicBezTo>
                  <a:pt x="303" y="66"/>
                  <a:pt x="301" y="68"/>
                  <a:pt x="298" y="70"/>
                </a:cubicBezTo>
                <a:cubicBezTo>
                  <a:pt x="294" y="73"/>
                  <a:pt x="294" y="73"/>
                  <a:pt x="294" y="73"/>
                </a:cubicBezTo>
                <a:cubicBezTo>
                  <a:pt x="295" y="70"/>
                  <a:pt x="295" y="70"/>
                  <a:pt x="295" y="70"/>
                </a:cubicBezTo>
                <a:cubicBezTo>
                  <a:pt x="295" y="69"/>
                  <a:pt x="295" y="69"/>
                  <a:pt x="295" y="69"/>
                </a:cubicBezTo>
                <a:cubicBezTo>
                  <a:pt x="295" y="69"/>
                  <a:pt x="294" y="68"/>
                  <a:pt x="293" y="68"/>
                </a:cubicBezTo>
                <a:cubicBezTo>
                  <a:pt x="291" y="68"/>
                  <a:pt x="291" y="68"/>
                  <a:pt x="291" y="68"/>
                </a:cubicBezTo>
                <a:cubicBezTo>
                  <a:pt x="292" y="66"/>
                  <a:pt x="292" y="66"/>
                  <a:pt x="292" y="66"/>
                </a:cubicBezTo>
                <a:cubicBezTo>
                  <a:pt x="292" y="66"/>
                  <a:pt x="292" y="66"/>
                  <a:pt x="292" y="66"/>
                </a:cubicBezTo>
                <a:cubicBezTo>
                  <a:pt x="292" y="66"/>
                  <a:pt x="292" y="66"/>
                  <a:pt x="292" y="66"/>
                </a:cubicBezTo>
                <a:cubicBezTo>
                  <a:pt x="292" y="66"/>
                  <a:pt x="292" y="66"/>
                  <a:pt x="292" y="66"/>
                </a:cubicBezTo>
                <a:cubicBezTo>
                  <a:pt x="293" y="66"/>
                  <a:pt x="293" y="66"/>
                  <a:pt x="294" y="66"/>
                </a:cubicBezTo>
                <a:cubicBezTo>
                  <a:pt x="299" y="64"/>
                  <a:pt x="299" y="64"/>
                  <a:pt x="299" y="64"/>
                </a:cubicBezTo>
                <a:cubicBezTo>
                  <a:pt x="301" y="63"/>
                  <a:pt x="304" y="62"/>
                  <a:pt x="306" y="61"/>
                </a:cubicBezTo>
                <a:cubicBezTo>
                  <a:pt x="306" y="61"/>
                  <a:pt x="305" y="60"/>
                  <a:pt x="305" y="60"/>
                </a:cubicBezTo>
                <a:cubicBezTo>
                  <a:pt x="304" y="61"/>
                  <a:pt x="304" y="61"/>
                  <a:pt x="303" y="61"/>
                </a:cubicBezTo>
                <a:cubicBezTo>
                  <a:pt x="302" y="61"/>
                  <a:pt x="301" y="60"/>
                  <a:pt x="300" y="59"/>
                </a:cubicBezTo>
                <a:cubicBezTo>
                  <a:pt x="300" y="59"/>
                  <a:pt x="300" y="59"/>
                  <a:pt x="299" y="59"/>
                </a:cubicBezTo>
                <a:cubicBezTo>
                  <a:pt x="299" y="60"/>
                  <a:pt x="299" y="60"/>
                  <a:pt x="299" y="60"/>
                </a:cubicBezTo>
                <a:cubicBezTo>
                  <a:pt x="298" y="59"/>
                  <a:pt x="298" y="59"/>
                  <a:pt x="298" y="59"/>
                </a:cubicBezTo>
                <a:cubicBezTo>
                  <a:pt x="298" y="59"/>
                  <a:pt x="298" y="58"/>
                  <a:pt x="298" y="58"/>
                </a:cubicBezTo>
                <a:cubicBezTo>
                  <a:pt x="298" y="58"/>
                  <a:pt x="298" y="57"/>
                  <a:pt x="298" y="57"/>
                </a:cubicBezTo>
                <a:cubicBezTo>
                  <a:pt x="298" y="57"/>
                  <a:pt x="297" y="57"/>
                  <a:pt x="296" y="58"/>
                </a:cubicBezTo>
                <a:cubicBezTo>
                  <a:pt x="292" y="59"/>
                  <a:pt x="292" y="59"/>
                  <a:pt x="292" y="59"/>
                </a:cubicBezTo>
                <a:cubicBezTo>
                  <a:pt x="295" y="56"/>
                  <a:pt x="295" y="56"/>
                  <a:pt x="295" y="56"/>
                </a:cubicBezTo>
                <a:cubicBezTo>
                  <a:pt x="295" y="55"/>
                  <a:pt x="295" y="55"/>
                  <a:pt x="295" y="55"/>
                </a:cubicBezTo>
                <a:cubicBezTo>
                  <a:pt x="295" y="54"/>
                  <a:pt x="295" y="54"/>
                  <a:pt x="294" y="54"/>
                </a:cubicBezTo>
                <a:cubicBezTo>
                  <a:pt x="292" y="53"/>
                  <a:pt x="292" y="52"/>
                  <a:pt x="291" y="52"/>
                </a:cubicBezTo>
                <a:cubicBezTo>
                  <a:pt x="291" y="51"/>
                  <a:pt x="291" y="51"/>
                  <a:pt x="291" y="51"/>
                </a:cubicBezTo>
                <a:cubicBezTo>
                  <a:pt x="291" y="51"/>
                  <a:pt x="291" y="51"/>
                  <a:pt x="290" y="51"/>
                </a:cubicBezTo>
                <a:cubicBezTo>
                  <a:pt x="288" y="52"/>
                  <a:pt x="288" y="52"/>
                  <a:pt x="288" y="52"/>
                </a:cubicBezTo>
                <a:cubicBezTo>
                  <a:pt x="289" y="48"/>
                  <a:pt x="289" y="48"/>
                  <a:pt x="289" y="48"/>
                </a:cubicBezTo>
                <a:cubicBezTo>
                  <a:pt x="288" y="48"/>
                  <a:pt x="287" y="48"/>
                  <a:pt x="286" y="48"/>
                </a:cubicBezTo>
                <a:cubicBezTo>
                  <a:pt x="286" y="46"/>
                  <a:pt x="286" y="46"/>
                  <a:pt x="286" y="46"/>
                </a:cubicBezTo>
                <a:cubicBezTo>
                  <a:pt x="286" y="46"/>
                  <a:pt x="287" y="46"/>
                  <a:pt x="287" y="46"/>
                </a:cubicBezTo>
                <a:cubicBezTo>
                  <a:pt x="288" y="46"/>
                  <a:pt x="288" y="46"/>
                  <a:pt x="288" y="46"/>
                </a:cubicBezTo>
                <a:cubicBezTo>
                  <a:pt x="289" y="45"/>
                  <a:pt x="289" y="45"/>
                  <a:pt x="289" y="45"/>
                </a:cubicBezTo>
                <a:cubicBezTo>
                  <a:pt x="289" y="45"/>
                  <a:pt x="289" y="45"/>
                  <a:pt x="290" y="45"/>
                </a:cubicBezTo>
                <a:cubicBezTo>
                  <a:pt x="290" y="45"/>
                  <a:pt x="290" y="45"/>
                  <a:pt x="290" y="45"/>
                </a:cubicBezTo>
                <a:cubicBezTo>
                  <a:pt x="290" y="45"/>
                  <a:pt x="290" y="43"/>
                  <a:pt x="290" y="43"/>
                </a:cubicBezTo>
                <a:cubicBezTo>
                  <a:pt x="289" y="42"/>
                  <a:pt x="289" y="42"/>
                  <a:pt x="288" y="42"/>
                </a:cubicBezTo>
                <a:cubicBezTo>
                  <a:pt x="288" y="42"/>
                  <a:pt x="288" y="42"/>
                  <a:pt x="288" y="42"/>
                </a:cubicBezTo>
                <a:cubicBezTo>
                  <a:pt x="287" y="41"/>
                  <a:pt x="287" y="41"/>
                  <a:pt x="287" y="41"/>
                </a:cubicBezTo>
                <a:cubicBezTo>
                  <a:pt x="287" y="40"/>
                  <a:pt x="288" y="40"/>
                  <a:pt x="288" y="40"/>
                </a:cubicBezTo>
                <a:cubicBezTo>
                  <a:pt x="288" y="40"/>
                  <a:pt x="288" y="40"/>
                  <a:pt x="289" y="40"/>
                </a:cubicBezTo>
                <a:cubicBezTo>
                  <a:pt x="289" y="40"/>
                  <a:pt x="289" y="40"/>
                  <a:pt x="289" y="40"/>
                </a:cubicBezTo>
                <a:cubicBezTo>
                  <a:pt x="288" y="39"/>
                  <a:pt x="288" y="39"/>
                  <a:pt x="288" y="39"/>
                </a:cubicBezTo>
                <a:cubicBezTo>
                  <a:pt x="288" y="39"/>
                  <a:pt x="287" y="39"/>
                  <a:pt x="287" y="39"/>
                </a:cubicBezTo>
                <a:cubicBezTo>
                  <a:pt x="285" y="40"/>
                  <a:pt x="285" y="40"/>
                  <a:pt x="285" y="40"/>
                </a:cubicBezTo>
                <a:cubicBezTo>
                  <a:pt x="286" y="37"/>
                  <a:pt x="286" y="37"/>
                  <a:pt x="286" y="37"/>
                </a:cubicBezTo>
                <a:cubicBezTo>
                  <a:pt x="286" y="37"/>
                  <a:pt x="287" y="37"/>
                  <a:pt x="287" y="37"/>
                </a:cubicBezTo>
                <a:cubicBezTo>
                  <a:pt x="286" y="37"/>
                  <a:pt x="286" y="37"/>
                  <a:pt x="285" y="38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285" y="36"/>
                  <a:pt x="285" y="35"/>
                  <a:pt x="285" y="35"/>
                </a:cubicBezTo>
                <a:cubicBezTo>
                  <a:pt x="285" y="35"/>
                  <a:pt x="284" y="35"/>
                  <a:pt x="283" y="34"/>
                </a:cubicBezTo>
                <a:cubicBezTo>
                  <a:pt x="278" y="34"/>
                  <a:pt x="278" y="34"/>
                  <a:pt x="278" y="34"/>
                </a:cubicBezTo>
                <a:cubicBezTo>
                  <a:pt x="283" y="33"/>
                  <a:pt x="283" y="33"/>
                  <a:pt x="283" y="33"/>
                </a:cubicBezTo>
                <a:cubicBezTo>
                  <a:pt x="283" y="32"/>
                  <a:pt x="284" y="32"/>
                  <a:pt x="284" y="32"/>
                </a:cubicBezTo>
                <a:cubicBezTo>
                  <a:pt x="284" y="32"/>
                  <a:pt x="284" y="31"/>
                  <a:pt x="284" y="30"/>
                </a:cubicBezTo>
                <a:cubicBezTo>
                  <a:pt x="283" y="31"/>
                  <a:pt x="282" y="31"/>
                  <a:pt x="281" y="31"/>
                </a:cubicBezTo>
                <a:cubicBezTo>
                  <a:pt x="275" y="32"/>
                  <a:pt x="275" y="32"/>
                  <a:pt x="275" y="32"/>
                </a:cubicBezTo>
                <a:cubicBezTo>
                  <a:pt x="275" y="32"/>
                  <a:pt x="275" y="32"/>
                  <a:pt x="275" y="32"/>
                </a:cubicBezTo>
                <a:cubicBezTo>
                  <a:pt x="275" y="33"/>
                  <a:pt x="275" y="34"/>
                  <a:pt x="274" y="35"/>
                </a:cubicBezTo>
                <a:cubicBezTo>
                  <a:pt x="272" y="37"/>
                  <a:pt x="272" y="37"/>
                  <a:pt x="272" y="37"/>
                </a:cubicBezTo>
                <a:cubicBezTo>
                  <a:pt x="272" y="34"/>
                  <a:pt x="272" y="34"/>
                  <a:pt x="272" y="34"/>
                </a:cubicBezTo>
                <a:cubicBezTo>
                  <a:pt x="273" y="33"/>
                  <a:pt x="273" y="33"/>
                  <a:pt x="272" y="32"/>
                </a:cubicBezTo>
                <a:cubicBezTo>
                  <a:pt x="272" y="34"/>
                  <a:pt x="270" y="35"/>
                  <a:pt x="268" y="36"/>
                </a:cubicBezTo>
                <a:cubicBezTo>
                  <a:pt x="268" y="37"/>
                  <a:pt x="268" y="37"/>
                  <a:pt x="267" y="37"/>
                </a:cubicBezTo>
                <a:cubicBezTo>
                  <a:pt x="266" y="38"/>
                  <a:pt x="266" y="38"/>
                  <a:pt x="266" y="38"/>
                </a:cubicBezTo>
                <a:cubicBezTo>
                  <a:pt x="266" y="37"/>
                  <a:pt x="266" y="37"/>
                  <a:pt x="266" y="37"/>
                </a:cubicBezTo>
                <a:cubicBezTo>
                  <a:pt x="266" y="36"/>
                  <a:pt x="266" y="36"/>
                  <a:pt x="266" y="36"/>
                </a:cubicBezTo>
                <a:cubicBezTo>
                  <a:pt x="265" y="37"/>
                  <a:pt x="265" y="37"/>
                  <a:pt x="264" y="37"/>
                </a:cubicBezTo>
                <a:cubicBezTo>
                  <a:pt x="264" y="37"/>
                  <a:pt x="264" y="37"/>
                  <a:pt x="264" y="37"/>
                </a:cubicBezTo>
                <a:cubicBezTo>
                  <a:pt x="264" y="37"/>
                  <a:pt x="264" y="37"/>
                  <a:pt x="264" y="37"/>
                </a:cubicBezTo>
                <a:cubicBezTo>
                  <a:pt x="264" y="38"/>
                  <a:pt x="263" y="38"/>
                  <a:pt x="262" y="38"/>
                </a:cubicBezTo>
                <a:cubicBezTo>
                  <a:pt x="262" y="36"/>
                  <a:pt x="262" y="36"/>
                  <a:pt x="262" y="36"/>
                </a:cubicBezTo>
                <a:cubicBezTo>
                  <a:pt x="263" y="36"/>
                  <a:pt x="263" y="36"/>
                  <a:pt x="264" y="35"/>
                </a:cubicBezTo>
                <a:cubicBezTo>
                  <a:pt x="264" y="35"/>
                  <a:pt x="263" y="33"/>
                  <a:pt x="263" y="32"/>
                </a:cubicBezTo>
                <a:cubicBezTo>
                  <a:pt x="263" y="32"/>
                  <a:pt x="263" y="32"/>
                  <a:pt x="263" y="32"/>
                </a:cubicBezTo>
                <a:cubicBezTo>
                  <a:pt x="263" y="32"/>
                  <a:pt x="263" y="32"/>
                  <a:pt x="263" y="32"/>
                </a:cubicBezTo>
                <a:cubicBezTo>
                  <a:pt x="262" y="32"/>
                  <a:pt x="259" y="32"/>
                  <a:pt x="258" y="33"/>
                </a:cubicBezTo>
                <a:cubicBezTo>
                  <a:pt x="257" y="33"/>
                  <a:pt x="257" y="33"/>
                  <a:pt x="257" y="33"/>
                </a:cubicBezTo>
                <a:cubicBezTo>
                  <a:pt x="253" y="34"/>
                  <a:pt x="253" y="34"/>
                  <a:pt x="253" y="34"/>
                </a:cubicBezTo>
                <a:cubicBezTo>
                  <a:pt x="256" y="31"/>
                  <a:pt x="256" y="31"/>
                  <a:pt x="256" y="31"/>
                </a:cubicBezTo>
                <a:cubicBezTo>
                  <a:pt x="256" y="31"/>
                  <a:pt x="256" y="31"/>
                  <a:pt x="257" y="31"/>
                </a:cubicBezTo>
                <a:cubicBezTo>
                  <a:pt x="257" y="30"/>
                  <a:pt x="257" y="30"/>
                  <a:pt x="257" y="30"/>
                </a:cubicBezTo>
                <a:cubicBezTo>
                  <a:pt x="257" y="28"/>
                  <a:pt x="257" y="28"/>
                  <a:pt x="257" y="28"/>
                </a:cubicBezTo>
                <a:cubicBezTo>
                  <a:pt x="258" y="29"/>
                  <a:pt x="258" y="29"/>
                  <a:pt x="258" y="29"/>
                </a:cubicBezTo>
                <a:cubicBezTo>
                  <a:pt x="259" y="30"/>
                  <a:pt x="259" y="29"/>
                  <a:pt x="259" y="29"/>
                </a:cubicBezTo>
                <a:cubicBezTo>
                  <a:pt x="260" y="29"/>
                  <a:pt x="260" y="29"/>
                  <a:pt x="260" y="29"/>
                </a:cubicBezTo>
                <a:cubicBezTo>
                  <a:pt x="260" y="29"/>
                  <a:pt x="259" y="29"/>
                  <a:pt x="259" y="29"/>
                </a:cubicBezTo>
                <a:cubicBezTo>
                  <a:pt x="259" y="29"/>
                  <a:pt x="259" y="28"/>
                  <a:pt x="259" y="28"/>
                </a:cubicBezTo>
                <a:cubicBezTo>
                  <a:pt x="257" y="28"/>
                  <a:pt x="257" y="28"/>
                  <a:pt x="257" y="28"/>
                </a:cubicBezTo>
                <a:cubicBezTo>
                  <a:pt x="258" y="27"/>
                  <a:pt x="258" y="27"/>
                  <a:pt x="258" y="27"/>
                </a:cubicBezTo>
                <a:cubicBezTo>
                  <a:pt x="259" y="26"/>
                  <a:pt x="259" y="25"/>
                  <a:pt x="259" y="25"/>
                </a:cubicBezTo>
                <a:cubicBezTo>
                  <a:pt x="259" y="23"/>
                  <a:pt x="256" y="23"/>
                  <a:pt x="254" y="23"/>
                </a:cubicBezTo>
                <a:cubicBezTo>
                  <a:pt x="253" y="23"/>
                  <a:pt x="253" y="23"/>
                  <a:pt x="253" y="23"/>
                </a:cubicBezTo>
                <a:cubicBezTo>
                  <a:pt x="243" y="21"/>
                  <a:pt x="243" y="21"/>
                  <a:pt x="243" y="21"/>
                </a:cubicBezTo>
                <a:cubicBezTo>
                  <a:pt x="253" y="21"/>
                  <a:pt x="253" y="21"/>
                  <a:pt x="253" y="21"/>
                </a:cubicBezTo>
                <a:cubicBezTo>
                  <a:pt x="255" y="21"/>
                  <a:pt x="257" y="20"/>
                  <a:pt x="259" y="20"/>
                </a:cubicBezTo>
                <a:cubicBezTo>
                  <a:pt x="258" y="19"/>
                  <a:pt x="259" y="18"/>
                  <a:pt x="259" y="17"/>
                </a:cubicBezTo>
                <a:cubicBezTo>
                  <a:pt x="259" y="16"/>
                  <a:pt x="259" y="15"/>
                  <a:pt x="259" y="15"/>
                </a:cubicBezTo>
                <a:cubicBezTo>
                  <a:pt x="259" y="15"/>
                  <a:pt x="258" y="15"/>
                  <a:pt x="258" y="16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6" y="15"/>
                  <a:pt x="256" y="15"/>
                  <a:pt x="256" y="15"/>
                </a:cubicBezTo>
                <a:cubicBezTo>
                  <a:pt x="256" y="15"/>
                  <a:pt x="255" y="14"/>
                  <a:pt x="254" y="14"/>
                </a:cubicBezTo>
                <a:cubicBezTo>
                  <a:pt x="252" y="13"/>
                  <a:pt x="250" y="12"/>
                  <a:pt x="249" y="11"/>
                </a:cubicBezTo>
                <a:cubicBezTo>
                  <a:pt x="249" y="11"/>
                  <a:pt x="249" y="11"/>
                  <a:pt x="249" y="10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8" y="9"/>
                  <a:pt x="248" y="9"/>
                  <a:pt x="248" y="9"/>
                </a:cubicBezTo>
                <a:cubicBezTo>
                  <a:pt x="248" y="9"/>
                  <a:pt x="248" y="8"/>
                  <a:pt x="248" y="8"/>
                </a:cubicBezTo>
                <a:cubicBezTo>
                  <a:pt x="248" y="8"/>
                  <a:pt x="248" y="8"/>
                  <a:pt x="248" y="8"/>
                </a:cubicBezTo>
                <a:cubicBezTo>
                  <a:pt x="248" y="8"/>
                  <a:pt x="247" y="8"/>
                  <a:pt x="247" y="8"/>
                </a:cubicBezTo>
                <a:cubicBezTo>
                  <a:pt x="242" y="12"/>
                  <a:pt x="242" y="12"/>
                  <a:pt x="242" y="12"/>
                </a:cubicBezTo>
                <a:cubicBezTo>
                  <a:pt x="246" y="7"/>
                  <a:pt x="246" y="7"/>
                  <a:pt x="246" y="7"/>
                </a:cubicBezTo>
                <a:cubicBezTo>
                  <a:pt x="246" y="6"/>
                  <a:pt x="246" y="5"/>
                  <a:pt x="246" y="5"/>
                </a:cubicBezTo>
                <a:cubicBezTo>
                  <a:pt x="245" y="3"/>
                  <a:pt x="244" y="3"/>
                  <a:pt x="243" y="3"/>
                </a:cubicBezTo>
                <a:cubicBezTo>
                  <a:pt x="243" y="3"/>
                  <a:pt x="243" y="3"/>
                  <a:pt x="243" y="3"/>
                </a:cubicBezTo>
                <a:cubicBezTo>
                  <a:pt x="242" y="3"/>
                  <a:pt x="241" y="3"/>
                  <a:pt x="240" y="4"/>
                </a:cubicBezTo>
                <a:cubicBezTo>
                  <a:pt x="239" y="5"/>
                  <a:pt x="238" y="5"/>
                  <a:pt x="235" y="5"/>
                </a:cubicBezTo>
                <a:cubicBezTo>
                  <a:pt x="235" y="4"/>
                  <a:pt x="234" y="4"/>
                  <a:pt x="233" y="4"/>
                </a:cubicBezTo>
                <a:cubicBezTo>
                  <a:pt x="231" y="3"/>
                  <a:pt x="229" y="2"/>
                  <a:pt x="228" y="3"/>
                </a:cubicBezTo>
                <a:cubicBezTo>
                  <a:pt x="227" y="4"/>
                  <a:pt x="226" y="5"/>
                  <a:pt x="227" y="6"/>
                </a:cubicBezTo>
                <a:cubicBezTo>
                  <a:pt x="227" y="6"/>
                  <a:pt x="227" y="7"/>
                  <a:pt x="228" y="7"/>
                </a:cubicBezTo>
                <a:cubicBezTo>
                  <a:pt x="230" y="7"/>
                  <a:pt x="230" y="7"/>
                  <a:pt x="230" y="7"/>
                </a:cubicBezTo>
                <a:cubicBezTo>
                  <a:pt x="229" y="8"/>
                  <a:pt x="229" y="8"/>
                  <a:pt x="229" y="8"/>
                </a:cubicBezTo>
                <a:cubicBezTo>
                  <a:pt x="229" y="10"/>
                  <a:pt x="228" y="13"/>
                  <a:pt x="227" y="15"/>
                </a:cubicBezTo>
                <a:cubicBezTo>
                  <a:pt x="227" y="15"/>
                  <a:pt x="227" y="15"/>
                  <a:pt x="227" y="15"/>
                </a:cubicBezTo>
                <a:cubicBezTo>
                  <a:pt x="228" y="15"/>
                  <a:pt x="228" y="15"/>
                  <a:pt x="228" y="15"/>
                </a:cubicBezTo>
                <a:cubicBezTo>
                  <a:pt x="234" y="16"/>
                  <a:pt x="234" y="16"/>
                  <a:pt x="234" y="16"/>
                </a:cubicBezTo>
                <a:cubicBezTo>
                  <a:pt x="228" y="17"/>
                  <a:pt x="228" y="17"/>
                  <a:pt x="228" y="17"/>
                </a:cubicBezTo>
                <a:cubicBezTo>
                  <a:pt x="228" y="17"/>
                  <a:pt x="228" y="17"/>
                  <a:pt x="228" y="17"/>
                </a:cubicBezTo>
                <a:cubicBezTo>
                  <a:pt x="228" y="17"/>
                  <a:pt x="228" y="18"/>
                  <a:pt x="228" y="19"/>
                </a:cubicBezTo>
                <a:cubicBezTo>
                  <a:pt x="229" y="19"/>
                  <a:pt x="229" y="20"/>
                  <a:pt x="229" y="21"/>
                </a:cubicBezTo>
                <a:cubicBezTo>
                  <a:pt x="232" y="21"/>
                  <a:pt x="232" y="21"/>
                  <a:pt x="232" y="21"/>
                </a:cubicBezTo>
                <a:cubicBezTo>
                  <a:pt x="230" y="23"/>
                  <a:pt x="230" y="23"/>
                  <a:pt x="230" y="23"/>
                </a:cubicBezTo>
                <a:cubicBezTo>
                  <a:pt x="230" y="23"/>
                  <a:pt x="230" y="24"/>
                  <a:pt x="230" y="24"/>
                </a:cubicBezTo>
                <a:cubicBezTo>
                  <a:pt x="230" y="24"/>
                  <a:pt x="230" y="24"/>
                  <a:pt x="230" y="24"/>
                </a:cubicBezTo>
                <a:cubicBezTo>
                  <a:pt x="230" y="24"/>
                  <a:pt x="230" y="24"/>
                  <a:pt x="230" y="24"/>
                </a:cubicBezTo>
                <a:cubicBezTo>
                  <a:pt x="230" y="26"/>
                  <a:pt x="230" y="26"/>
                  <a:pt x="230" y="26"/>
                </a:cubicBezTo>
                <a:cubicBezTo>
                  <a:pt x="229" y="26"/>
                  <a:pt x="229" y="26"/>
                  <a:pt x="229" y="26"/>
                </a:cubicBezTo>
                <a:cubicBezTo>
                  <a:pt x="229" y="26"/>
                  <a:pt x="229" y="26"/>
                  <a:pt x="229" y="26"/>
                </a:cubicBezTo>
                <a:cubicBezTo>
                  <a:pt x="229" y="28"/>
                  <a:pt x="227" y="29"/>
                  <a:pt x="225" y="30"/>
                </a:cubicBezTo>
                <a:cubicBezTo>
                  <a:pt x="225" y="30"/>
                  <a:pt x="225" y="30"/>
                  <a:pt x="224" y="30"/>
                </a:cubicBezTo>
                <a:cubicBezTo>
                  <a:pt x="224" y="30"/>
                  <a:pt x="224" y="31"/>
                  <a:pt x="228" y="34"/>
                </a:cubicBezTo>
                <a:cubicBezTo>
                  <a:pt x="228" y="34"/>
                  <a:pt x="228" y="34"/>
                  <a:pt x="228" y="34"/>
                </a:cubicBezTo>
                <a:cubicBezTo>
                  <a:pt x="231" y="36"/>
                  <a:pt x="231" y="41"/>
                  <a:pt x="232" y="46"/>
                </a:cubicBezTo>
                <a:cubicBezTo>
                  <a:pt x="232" y="46"/>
                  <a:pt x="232" y="46"/>
                  <a:pt x="232" y="46"/>
                </a:cubicBezTo>
                <a:cubicBezTo>
                  <a:pt x="233" y="47"/>
                  <a:pt x="233" y="47"/>
                  <a:pt x="233" y="47"/>
                </a:cubicBezTo>
                <a:cubicBezTo>
                  <a:pt x="234" y="48"/>
                  <a:pt x="234" y="49"/>
                  <a:pt x="235" y="50"/>
                </a:cubicBezTo>
                <a:cubicBezTo>
                  <a:pt x="235" y="51"/>
                  <a:pt x="235" y="51"/>
                  <a:pt x="235" y="51"/>
                </a:cubicBezTo>
                <a:cubicBezTo>
                  <a:pt x="234" y="51"/>
                  <a:pt x="234" y="51"/>
                  <a:pt x="234" y="51"/>
                </a:cubicBezTo>
                <a:cubicBezTo>
                  <a:pt x="234" y="51"/>
                  <a:pt x="234" y="51"/>
                  <a:pt x="234" y="51"/>
                </a:cubicBezTo>
                <a:cubicBezTo>
                  <a:pt x="233" y="51"/>
                  <a:pt x="232" y="51"/>
                  <a:pt x="232" y="52"/>
                </a:cubicBezTo>
                <a:cubicBezTo>
                  <a:pt x="231" y="54"/>
                  <a:pt x="231" y="54"/>
                  <a:pt x="231" y="54"/>
                </a:cubicBezTo>
                <a:cubicBezTo>
                  <a:pt x="231" y="53"/>
                  <a:pt x="231" y="53"/>
                  <a:pt x="231" y="53"/>
                </a:cubicBezTo>
                <a:cubicBezTo>
                  <a:pt x="230" y="53"/>
                  <a:pt x="230" y="54"/>
                  <a:pt x="230" y="55"/>
                </a:cubicBezTo>
                <a:cubicBezTo>
                  <a:pt x="229" y="55"/>
                  <a:pt x="229" y="56"/>
                  <a:pt x="229" y="56"/>
                </a:cubicBezTo>
                <a:cubicBezTo>
                  <a:pt x="228" y="58"/>
                  <a:pt x="225" y="60"/>
                  <a:pt x="223" y="61"/>
                </a:cubicBezTo>
                <a:cubicBezTo>
                  <a:pt x="223" y="61"/>
                  <a:pt x="222" y="62"/>
                  <a:pt x="222" y="62"/>
                </a:cubicBezTo>
                <a:cubicBezTo>
                  <a:pt x="223" y="64"/>
                  <a:pt x="224" y="69"/>
                  <a:pt x="224" y="69"/>
                </a:cubicBezTo>
                <a:cubicBezTo>
                  <a:pt x="224" y="69"/>
                  <a:pt x="224" y="70"/>
                  <a:pt x="224" y="71"/>
                </a:cubicBezTo>
                <a:cubicBezTo>
                  <a:pt x="224" y="74"/>
                  <a:pt x="224" y="76"/>
                  <a:pt x="227" y="76"/>
                </a:cubicBezTo>
                <a:cubicBezTo>
                  <a:pt x="227" y="76"/>
                  <a:pt x="227" y="76"/>
                  <a:pt x="227" y="76"/>
                </a:cubicBezTo>
                <a:cubicBezTo>
                  <a:pt x="227" y="78"/>
                  <a:pt x="227" y="78"/>
                  <a:pt x="227" y="78"/>
                </a:cubicBezTo>
                <a:cubicBezTo>
                  <a:pt x="227" y="78"/>
                  <a:pt x="226" y="78"/>
                  <a:pt x="226" y="78"/>
                </a:cubicBezTo>
                <a:cubicBezTo>
                  <a:pt x="226" y="78"/>
                  <a:pt x="226" y="78"/>
                  <a:pt x="226" y="78"/>
                </a:cubicBezTo>
                <a:cubicBezTo>
                  <a:pt x="225" y="78"/>
                  <a:pt x="225" y="78"/>
                  <a:pt x="224" y="79"/>
                </a:cubicBezTo>
                <a:cubicBezTo>
                  <a:pt x="223" y="79"/>
                  <a:pt x="223" y="79"/>
                  <a:pt x="223" y="79"/>
                </a:cubicBezTo>
                <a:cubicBezTo>
                  <a:pt x="224" y="80"/>
                  <a:pt x="224" y="80"/>
                  <a:pt x="224" y="80"/>
                </a:cubicBezTo>
                <a:cubicBezTo>
                  <a:pt x="224" y="80"/>
                  <a:pt x="225" y="82"/>
                  <a:pt x="224" y="83"/>
                </a:cubicBezTo>
                <a:cubicBezTo>
                  <a:pt x="223" y="85"/>
                  <a:pt x="223" y="85"/>
                  <a:pt x="223" y="85"/>
                </a:cubicBezTo>
                <a:cubicBezTo>
                  <a:pt x="222" y="83"/>
                  <a:pt x="222" y="83"/>
                  <a:pt x="222" y="83"/>
                </a:cubicBezTo>
                <a:cubicBezTo>
                  <a:pt x="222" y="83"/>
                  <a:pt x="221" y="83"/>
                  <a:pt x="221" y="83"/>
                </a:cubicBezTo>
                <a:cubicBezTo>
                  <a:pt x="221" y="83"/>
                  <a:pt x="221" y="83"/>
                  <a:pt x="221" y="84"/>
                </a:cubicBezTo>
                <a:cubicBezTo>
                  <a:pt x="221" y="87"/>
                  <a:pt x="221" y="87"/>
                  <a:pt x="221" y="87"/>
                </a:cubicBezTo>
                <a:cubicBezTo>
                  <a:pt x="219" y="85"/>
                  <a:pt x="219" y="85"/>
                  <a:pt x="219" y="85"/>
                </a:cubicBezTo>
                <a:cubicBezTo>
                  <a:pt x="218" y="84"/>
                  <a:pt x="217" y="83"/>
                  <a:pt x="216" y="84"/>
                </a:cubicBezTo>
                <a:cubicBezTo>
                  <a:pt x="216" y="85"/>
                  <a:pt x="215" y="85"/>
                  <a:pt x="215" y="85"/>
                </a:cubicBezTo>
                <a:cubicBezTo>
                  <a:pt x="213" y="84"/>
                  <a:pt x="213" y="84"/>
                  <a:pt x="213" y="84"/>
                </a:cubicBezTo>
                <a:cubicBezTo>
                  <a:pt x="214" y="83"/>
                  <a:pt x="214" y="83"/>
                  <a:pt x="215" y="83"/>
                </a:cubicBezTo>
                <a:cubicBezTo>
                  <a:pt x="215" y="82"/>
                  <a:pt x="215" y="81"/>
                  <a:pt x="215" y="81"/>
                </a:cubicBezTo>
                <a:cubicBezTo>
                  <a:pt x="215" y="80"/>
                  <a:pt x="212" y="79"/>
                  <a:pt x="210" y="79"/>
                </a:cubicBezTo>
                <a:cubicBezTo>
                  <a:pt x="202" y="79"/>
                  <a:pt x="202" y="79"/>
                  <a:pt x="202" y="79"/>
                </a:cubicBezTo>
                <a:cubicBezTo>
                  <a:pt x="210" y="77"/>
                  <a:pt x="210" y="77"/>
                  <a:pt x="210" y="77"/>
                </a:cubicBezTo>
                <a:cubicBezTo>
                  <a:pt x="210" y="77"/>
                  <a:pt x="211" y="77"/>
                  <a:pt x="211" y="76"/>
                </a:cubicBezTo>
                <a:cubicBezTo>
                  <a:pt x="211" y="76"/>
                  <a:pt x="211" y="76"/>
                  <a:pt x="211" y="76"/>
                </a:cubicBezTo>
                <a:cubicBezTo>
                  <a:pt x="208" y="71"/>
                  <a:pt x="208" y="66"/>
                  <a:pt x="208" y="60"/>
                </a:cubicBezTo>
                <a:cubicBezTo>
                  <a:pt x="208" y="59"/>
                  <a:pt x="208" y="59"/>
                  <a:pt x="208" y="59"/>
                </a:cubicBezTo>
                <a:cubicBezTo>
                  <a:pt x="208" y="58"/>
                  <a:pt x="207" y="58"/>
                  <a:pt x="206" y="58"/>
                </a:cubicBezTo>
                <a:cubicBezTo>
                  <a:pt x="205" y="58"/>
                  <a:pt x="204" y="58"/>
                  <a:pt x="203" y="58"/>
                </a:cubicBezTo>
                <a:cubicBezTo>
                  <a:pt x="203" y="58"/>
                  <a:pt x="202" y="58"/>
                  <a:pt x="201" y="58"/>
                </a:cubicBezTo>
                <a:cubicBezTo>
                  <a:pt x="201" y="58"/>
                  <a:pt x="200" y="58"/>
                  <a:pt x="199" y="58"/>
                </a:cubicBezTo>
                <a:cubicBezTo>
                  <a:pt x="199" y="58"/>
                  <a:pt x="198" y="58"/>
                  <a:pt x="197" y="60"/>
                </a:cubicBezTo>
                <a:cubicBezTo>
                  <a:pt x="195" y="59"/>
                  <a:pt x="195" y="59"/>
                  <a:pt x="195" y="59"/>
                </a:cubicBezTo>
                <a:cubicBezTo>
                  <a:pt x="196" y="58"/>
                  <a:pt x="196" y="57"/>
                  <a:pt x="196" y="56"/>
                </a:cubicBezTo>
                <a:cubicBezTo>
                  <a:pt x="195" y="55"/>
                  <a:pt x="194" y="55"/>
                  <a:pt x="192" y="54"/>
                </a:cubicBezTo>
                <a:cubicBezTo>
                  <a:pt x="190" y="53"/>
                  <a:pt x="189" y="52"/>
                  <a:pt x="188" y="51"/>
                </a:cubicBezTo>
                <a:cubicBezTo>
                  <a:pt x="187" y="50"/>
                  <a:pt x="187" y="50"/>
                  <a:pt x="185" y="49"/>
                </a:cubicBezTo>
                <a:cubicBezTo>
                  <a:pt x="182" y="47"/>
                  <a:pt x="179" y="46"/>
                  <a:pt x="176" y="44"/>
                </a:cubicBezTo>
                <a:cubicBezTo>
                  <a:pt x="174" y="43"/>
                  <a:pt x="173" y="44"/>
                  <a:pt x="170" y="45"/>
                </a:cubicBezTo>
                <a:cubicBezTo>
                  <a:pt x="170" y="45"/>
                  <a:pt x="169" y="46"/>
                  <a:pt x="168" y="4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9" y="43"/>
                  <a:pt x="169" y="41"/>
                  <a:pt x="168" y="38"/>
                </a:cubicBezTo>
                <a:cubicBezTo>
                  <a:pt x="167" y="38"/>
                  <a:pt x="167" y="37"/>
                  <a:pt x="167" y="37"/>
                </a:cubicBezTo>
                <a:cubicBezTo>
                  <a:pt x="167" y="37"/>
                  <a:pt x="167" y="36"/>
                  <a:pt x="167" y="36"/>
                </a:cubicBezTo>
                <a:cubicBezTo>
                  <a:pt x="167" y="35"/>
                  <a:pt x="166" y="33"/>
                  <a:pt x="166" y="33"/>
                </a:cubicBezTo>
                <a:cubicBezTo>
                  <a:pt x="165" y="33"/>
                  <a:pt x="165" y="33"/>
                  <a:pt x="165" y="33"/>
                </a:cubicBezTo>
                <a:cubicBezTo>
                  <a:pt x="164" y="33"/>
                  <a:pt x="164" y="32"/>
                  <a:pt x="164" y="32"/>
                </a:cubicBezTo>
                <a:cubicBezTo>
                  <a:pt x="163" y="32"/>
                  <a:pt x="163" y="33"/>
                  <a:pt x="163" y="33"/>
                </a:cubicBezTo>
                <a:cubicBezTo>
                  <a:pt x="163" y="33"/>
                  <a:pt x="163" y="33"/>
                  <a:pt x="163" y="34"/>
                </a:cubicBezTo>
                <a:cubicBezTo>
                  <a:pt x="161" y="34"/>
                  <a:pt x="161" y="34"/>
                  <a:pt x="161" y="34"/>
                </a:cubicBezTo>
                <a:cubicBezTo>
                  <a:pt x="161" y="33"/>
                  <a:pt x="161" y="33"/>
                  <a:pt x="161" y="33"/>
                </a:cubicBezTo>
                <a:cubicBezTo>
                  <a:pt x="161" y="33"/>
                  <a:pt x="161" y="31"/>
                  <a:pt x="152" y="31"/>
                </a:cubicBezTo>
                <a:cubicBezTo>
                  <a:pt x="149" y="31"/>
                  <a:pt x="146" y="32"/>
                  <a:pt x="143" y="32"/>
                </a:cubicBezTo>
                <a:cubicBezTo>
                  <a:pt x="142" y="32"/>
                  <a:pt x="141" y="32"/>
                  <a:pt x="140" y="32"/>
                </a:cubicBezTo>
                <a:cubicBezTo>
                  <a:pt x="129" y="32"/>
                  <a:pt x="117" y="32"/>
                  <a:pt x="105" y="32"/>
                </a:cubicBezTo>
                <a:cubicBezTo>
                  <a:pt x="74" y="32"/>
                  <a:pt x="74" y="32"/>
                  <a:pt x="74" y="32"/>
                </a:cubicBezTo>
                <a:cubicBezTo>
                  <a:pt x="52" y="32"/>
                  <a:pt x="30" y="32"/>
                  <a:pt x="8" y="32"/>
                </a:cubicBezTo>
                <a:cubicBezTo>
                  <a:pt x="10" y="34"/>
                  <a:pt x="11" y="37"/>
                  <a:pt x="12" y="40"/>
                </a:cubicBezTo>
                <a:cubicBezTo>
                  <a:pt x="13" y="42"/>
                  <a:pt x="14" y="45"/>
                  <a:pt x="15" y="47"/>
                </a:cubicBezTo>
                <a:cubicBezTo>
                  <a:pt x="16" y="47"/>
                  <a:pt x="17" y="48"/>
                  <a:pt x="18" y="48"/>
                </a:cubicBezTo>
                <a:cubicBezTo>
                  <a:pt x="20" y="49"/>
                  <a:pt x="22" y="50"/>
                  <a:pt x="23" y="51"/>
                </a:cubicBezTo>
                <a:cubicBezTo>
                  <a:pt x="23" y="52"/>
                  <a:pt x="23" y="55"/>
                  <a:pt x="23" y="57"/>
                </a:cubicBezTo>
                <a:cubicBezTo>
                  <a:pt x="23" y="58"/>
                  <a:pt x="23" y="60"/>
                  <a:pt x="23" y="60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3" y="63"/>
                  <a:pt x="24" y="64"/>
                  <a:pt x="23" y="65"/>
                </a:cubicBezTo>
                <a:cubicBezTo>
                  <a:pt x="23" y="65"/>
                  <a:pt x="23" y="66"/>
                  <a:pt x="24" y="66"/>
                </a:cubicBezTo>
                <a:cubicBezTo>
                  <a:pt x="24" y="67"/>
                  <a:pt x="25" y="68"/>
                  <a:pt x="25" y="68"/>
                </a:cubicBezTo>
                <a:cubicBezTo>
                  <a:pt x="27" y="67"/>
                  <a:pt x="27" y="67"/>
                  <a:pt x="27" y="67"/>
                </a:cubicBezTo>
                <a:cubicBezTo>
                  <a:pt x="27" y="69"/>
                  <a:pt x="27" y="69"/>
                  <a:pt x="27" y="69"/>
                </a:cubicBezTo>
                <a:cubicBezTo>
                  <a:pt x="26" y="70"/>
                  <a:pt x="27" y="72"/>
                  <a:pt x="27" y="73"/>
                </a:cubicBezTo>
                <a:cubicBezTo>
                  <a:pt x="28" y="74"/>
                  <a:pt x="28" y="74"/>
                  <a:pt x="28" y="74"/>
                </a:cubicBezTo>
                <a:cubicBezTo>
                  <a:pt x="30" y="73"/>
                  <a:pt x="30" y="73"/>
                  <a:pt x="30" y="73"/>
                </a:cubicBezTo>
                <a:cubicBezTo>
                  <a:pt x="30" y="74"/>
                  <a:pt x="30" y="74"/>
                  <a:pt x="30" y="74"/>
                </a:cubicBezTo>
                <a:cubicBezTo>
                  <a:pt x="30" y="74"/>
                  <a:pt x="30" y="74"/>
                  <a:pt x="30" y="74"/>
                </a:cubicBezTo>
                <a:cubicBezTo>
                  <a:pt x="31" y="74"/>
                  <a:pt x="31" y="74"/>
                  <a:pt x="31" y="74"/>
                </a:cubicBezTo>
                <a:cubicBezTo>
                  <a:pt x="32" y="79"/>
                  <a:pt x="32" y="79"/>
                  <a:pt x="32" y="79"/>
                </a:cubicBezTo>
                <a:cubicBezTo>
                  <a:pt x="32" y="79"/>
                  <a:pt x="32" y="79"/>
                  <a:pt x="32" y="79"/>
                </a:cubicBezTo>
                <a:cubicBezTo>
                  <a:pt x="33" y="78"/>
                  <a:pt x="33" y="78"/>
                  <a:pt x="33" y="78"/>
                </a:cubicBezTo>
                <a:cubicBezTo>
                  <a:pt x="33" y="79"/>
                  <a:pt x="33" y="79"/>
                  <a:pt x="33" y="79"/>
                </a:cubicBezTo>
                <a:cubicBezTo>
                  <a:pt x="33" y="80"/>
                  <a:pt x="33" y="80"/>
                  <a:pt x="33" y="80"/>
                </a:cubicBezTo>
                <a:cubicBezTo>
                  <a:pt x="34" y="80"/>
                  <a:pt x="34" y="81"/>
                  <a:pt x="34" y="81"/>
                </a:cubicBezTo>
                <a:cubicBezTo>
                  <a:pt x="34" y="82"/>
                  <a:pt x="34" y="82"/>
                  <a:pt x="34" y="82"/>
                </a:cubicBezTo>
                <a:cubicBezTo>
                  <a:pt x="34" y="82"/>
                  <a:pt x="34" y="82"/>
                  <a:pt x="34" y="82"/>
                </a:cubicBezTo>
                <a:cubicBezTo>
                  <a:pt x="36" y="83"/>
                  <a:pt x="36" y="83"/>
                  <a:pt x="36" y="83"/>
                </a:cubicBezTo>
                <a:cubicBezTo>
                  <a:pt x="33" y="83"/>
                  <a:pt x="33" y="83"/>
                  <a:pt x="33" y="83"/>
                </a:cubicBezTo>
                <a:cubicBezTo>
                  <a:pt x="33" y="83"/>
                  <a:pt x="33" y="83"/>
                  <a:pt x="33" y="83"/>
                </a:cubicBezTo>
                <a:cubicBezTo>
                  <a:pt x="33" y="84"/>
                  <a:pt x="35" y="84"/>
                  <a:pt x="36" y="84"/>
                </a:cubicBezTo>
                <a:cubicBezTo>
                  <a:pt x="37" y="83"/>
                  <a:pt x="37" y="83"/>
                  <a:pt x="37" y="83"/>
                </a:cubicBezTo>
                <a:cubicBezTo>
                  <a:pt x="38" y="84"/>
                  <a:pt x="38" y="84"/>
                  <a:pt x="38" y="84"/>
                </a:cubicBezTo>
                <a:cubicBezTo>
                  <a:pt x="38" y="84"/>
                  <a:pt x="38" y="84"/>
                  <a:pt x="38" y="84"/>
                </a:cubicBezTo>
                <a:cubicBezTo>
                  <a:pt x="38" y="85"/>
                  <a:pt x="39" y="85"/>
                  <a:pt x="39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87"/>
                  <a:pt x="39" y="87"/>
                  <a:pt x="39" y="87"/>
                </a:cubicBezTo>
                <a:cubicBezTo>
                  <a:pt x="40" y="87"/>
                  <a:pt x="42" y="87"/>
                  <a:pt x="43" y="87"/>
                </a:cubicBezTo>
                <a:cubicBezTo>
                  <a:pt x="45" y="87"/>
                  <a:pt x="45" y="87"/>
                  <a:pt x="45" y="87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89"/>
                  <a:pt x="44" y="90"/>
                  <a:pt x="44" y="90"/>
                </a:cubicBezTo>
                <a:cubicBezTo>
                  <a:pt x="44" y="91"/>
                  <a:pt x="45" y="91"/>
                  <a:pt x="45" y="91"/>
                </a:cubicBezTo>
                <a:cubicBezTo>
                  <a:pt x="45" y="91"/>
                  <a:pt x="45" y="91"/>
                  <a:pt x="45" y="90"/>
                </a:cubicBezTo>
                <a:cubicBezTo>
                  <a:pt x="45" y="88"/>
                  <a:pt x="45" y="88"/>
                  <a:pt x="45" y="88"/>
                </a:cubicBezTo>
                <a:cubicBezTo>
                  <a:pt x="47" y="90"/>
                  <a:pt x="47" y="90"/>
                  <a:pt x="47" y="90"/>
                </a:cubicBezTo>
                <a:cubicBezTo>
                  <a:pt x="47" y="90"/>
                  <a:pt x="48" y="91"/>
                  <a:pt x="48" y="92"/>
                </a:cubicBezTo>
                <a:cubicBezTo>
                  <a:pt x="48" y="92"/>
                  <a:pt x="48" y="92"/>
                  <a:pt x="48" y="92"/>
                </a:cubicBezTo>
                <a:cubicBezTo>
                  <a:pt x="52" y="87"/>
                  <a:pt x="52" y="87"/>
                  <a:pt x="52" y="87"/>
                </a:cubicBezTo>
                <a:cubicBezTo>
                  <a:pt x="50" y="93"/>
                  <a:pt x="50" y="93"/>
                  <a:pt x="50" y="93"/>
                </a:cubicBezTo>
                <a:cubicBezTo>
                  <a:pt x="50" y="94"/>
                  <a:pt x="50" y="94"/>
                  <a:pt x="50" y="94"/>
                </a:cubicBezTo>
                <a:cubicBezTo>
                  <a:pt x="50" y="94"/>
                  <a:pt x="50" y="94"/>
                  <a:pt x="51" y="94"/>
                </a:cubicBezTo>
                <a:cubicBezTo>
                  <a:pt x="51" y="94"/>
                  <a:pt x="51" y="94"/>
                  <a:pt x="51" y="94"/>
                </a:cubicBezTo>
                <a:cubicBezTo>
                  <a:pt x="52" y="96"/>
                  <a:pt x="52" y="96"/>
                  <a:pt x="52" y="96"/>
                </a:cubicBezTo>
                <a:cubicBezTo>
                  <a:pt x="52" y="96"/>
                  <a:pt x="54" y="96"/>
                  <a:pt x="56" y="96"/>
                </a:cubicBezTo>
                <a:cubicBezTo>
                  <a:pt x="58" y="96"/>
                  <a:pt x="61" y="96"/>
                  <a:pt x="63" y="96"/>
                </a:cubicBezTo>
                <a:cubicBezTo>
                  <a:pt x="64" y="96"/>
                  <a:pt x="65" y="96"/>
                  <a:pt x="66" y="96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18" y="96"/>
                  <a:pt x="131" y="96"/>
                  <a:pt x="144" y="96"/>
                </a:cubicBezTo>
                <a:cubicBezTo>
                  <a:pt x="144" y="96"/>
                  <a:pt x="145" y="96"/>
                  <a:pt x="146" y="96"/>
                </a:cubicBezTo>
                <a:cubicBezTo>
                  <a:pt x="148" y="96"/>
                  <a:pt x="150" y="97"/>
                  <a:pt x="153" y="97"/>
                </a:cubicBezTo>
                <a:cubicBezTo>
                  <a:pt x="157" y="97"/>
                  <a:pt x="158" y="96"/>
                  <a:pt x="158" y="95"/>
                </a:cubicBezTo>
                <a:cubicBezTo>
                  <a:pt x="158" y="95"/>
                  <a:pt x="158" y="95"/>
                  <a:pt x="158" y="94"/>
                </a:cubicBezTo>
                <a:cubicBezTo>
                  <a:pt x="160" y="94"/>
                  <a:pt x="160" y="94"/>
                  <a:pt x="160" y="94"/>
                </a:cubicBezTo>
                <a:cubicBezTo>
                  <a:pt x="160" y="94"/>
                  <a:pt x="161" y="95"/>
                  <a:pt x="161" y="95"/>
                </a:cubicBezTo>
                <a:cubicBezTo>
                  <a:pt x="162" y="97"/>
                  <a:pt x="162" y="97"/>
                  <a:pt x="164" y="98"/>
                </a:cubicBezTo>
                <a:cubicBezTo>
                  <a:pt x="168" y="98"/>
                  <a:pt x="169" y="98"/>
                  <a:pt x="172" y="100"/>
                </a:cubicBezTo>
                <a:cubicBezTo>
                  <a:pt x="174" y="101"/>
                  <a:pt x="176" y="102"/>
                  <a:pt x="178" y="102"/>
                </a:cubicBezTo>
                <a:cubicBezTo>
                  <a:pt x="179" y="102"/>
                  <a:pt x="182" y="101"/>
                  <a:pt x="183" y="99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8"/>
                  <a:pt x="184" y="98"/>
                  <a:pt x="184" y="98"/>
                </a:cubicBezTo>
                <a:cubicBezTo>
                  <a:pt x="185" y="98"/>
                  <a:pt x="185" y="98"/>
                  <a:pt x="185" y="97"/>
                </a:cubicBezTo>
                <a:cubicBezTo>
                  <a:pt x="187" y="90"/>
                  <a:pt x="187" y="90"/>
                  <a:pt x="187" y="90"/>
                </a:cubicBezTo>
                <a:cubicBezTo>
                  <a:pt x="187" y="96"/>
                  <a:pt x="187" y="96"/>
                  <a:pt x="187" y="96"/>
                </a:cubicBezTo>
                <a:cubicBezTo>
                  <a:pt x="187" y="96"/>
                  <a:pt x="188" y="96"/>
                  <a:pt x="188" y="96"/>
                </a:cubicBezTo>
                <a:cubicBezTo>
                  <a:pt x="189" y="96"/>
                  <a:pt x="189" y="97"/>
                  <a:pt x="190" y="97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1" y="97"/>
                  <a:pt x="191" y="97"/>
                  <a:pt x="192" y="97"/>
                </a:cubicBezTo>
                <a:cubicBezTo>
                  <a:pt x="194" y="97"/>
                  <a:pt x="195" y="99"/>
                  <a:pt x="196" y="100"/>
                </a:cubicBezTo>
                <a:cubicBezTo>
                  <a:pt x="197" y="102"/>
                  <a:pt x="197" y="102"/>
                  <a:pt x="199" y="102"/>
                </a:cubicBezTo>
                <a:cubicBezTo>
                  <a:pt x="201" y="101"/>
                  <a:pt x="201" y="101"/>
                  <a:pt x="201" y="101"/>
                </a:cubicBezTo>
                <a:cubicBezTo>
                  <a:pt x="200" y="103"/>
                  <a:pt x="200" y="103"/>
                  <a:pt x="200" y="103"/>
                </a:cubicBezTo>
                <a:cubicBezTo>
                  <a:pt x="200" y="104"/>
                  <a:pt x="200" y="106"/>
                  <a:pt x="201" y="107"/>
                </a:cubicBezTo>
                <a:cubicBezTo>
                  <a:pt x="201" y="108"/>
                  <a:pt x="202" y="109"/>
                  <a:pt x="202" y="109"/>
                </a:cubicBezTo>
                <a:cubicBezTo>
                  <a:pt x="202" y="109"/>
                  <a:pt x="202" y="109"/>
                  <a:pt x="202" y="109"/>
                </a:cubicBezTo>
                <a:cubicBezTo>
                  <a:pt x="203" y="111"/>
                  <a:pt x="203" y="111"/>
                  <a:pt x="203" y="111"/>
                </a:cubicBezTo>
                <a:cubicBezTo>
                  <a:pt x="203" y="112"/>
                  <a:pt x="208" y="113"/>
                  <a:pt x="211" y="113"/>
                </a:cubicBezTo>
                <a:cubicBezTo>
                  <a:pt x="212" y="113"/>
                  <a:pt x="213" y="113"/>
                  <a:pt x="214" y="113"/>
                </a:cubicBezTo>
                <a:cubicBezTo>
                  <a:pt x="217" y="114"/>
                  <a:pt x="218" y="116"/>
                  <a:pt x="219" y="118"/>
                </a:cubicBezTo>
                <a:cubicBezTo>
                  <a:pt x="219" y="118"/>
                  <a:pt x="220" y="119"/>
                  <a:pt x="220" y="120"/>
                </a:cubicBezTo>
                <a:cubicBezTo>
                  <a:pt x="223" y="123"/>
                  <a:pt x="223" y="123"/>
                  <a:pt x="223" y="123"/>
                </a:cubicBezTo>
                <a:cubicBezTo>
                  <a:pt x="219" y="122"/>
                  <a:pt x="219" y="122"/>
                  <a:pt x="219" y="122"/>
                </a:cubicBezTo>
                <a:cubicBezTo>
                  <a:pt x="219" y="124"/>
                  <a:pt x="219" y="124"/>
                  <a:pt x="219" y="124"/>
                </a:cubicBezTo>
                <a:cubicBezTo>
                  <a:pt x="218" y="123"/>
                  <a:pt x="218" y="123"/>
                  <a:pt x="218" y="123"/>
                </a:cubicBezTo>
                <a:cubicBezTo>
                  <a:pt x="217" y="122"/>
                  <a:pt x="217" y="122"/>
                  <a:pt x="216" y="122"/>
                </a:cubicBezTo>
                <a:cubicBezTo>
                  <a:pt x="216" y="122"/>
                  <a:pt x="216" y="122"/>
                  <a:pt x="216" y="123"/>
                </a:cubicBezTo>
                <a:cubicBezTo>
                  <a:pt x="214" y="124"/>
                  <a:pt x="214" y="124"/>
                  <a:pt x="214" y="124"/>
                </a:cubicBezTo>
                <a:cubicBezTo>
                  <a:pt x="214" y="122"/>
                  <a:pt x="214" y="122"/>
                  <a:pt x="214" y="122"/>
                </a:cubicBezTo>
                <a:cubicBezTo>
                  <a:pt x="214" y="122"/>
                  <a:pt x="214" y="122"/>
                  <a:pt x="214" y="121"/>
                </a:cubicBezTo>
                <a:close/>
                <a:moveTo>
                  <a:pt x="276" y="122"/>
                </a:moveTo>
                <a:cubicBezTo>
                  <a:pt x="275" y="122"/>
                  <a:pt x="275" y="122"/>
                  <a:pt x="275" y="122"/>
                </a:cubicBezTo>
                <a:cubicBezTo>
                  <a:pt x="275" y="123"/>
                  <a:pt x="274" y="125"/>
                  <a:pt x="275" y="126"/>
                </a:cubicBezTo>
                <a:cubicBezTo>
                  <a:pt x="275" y="127"/>
                  <a:pt x="275" y="127"/>
                  <a:pt x="276" y="127"/>
                </a:cubicBezTo>
                <a:cubicBezTo>
                  <a:pt x="277" y="127"/>
                  <a:pt x="278" y="126"/>
                  <a:pt x="278" y="124"/>
                </a:cubicBezTo>
                <a:cubicBezTo>
                  <a:pt x="279" y="123"/>
                  <a:pt x="281" y="121"/>
                  <a:pt x="283" y="121"/>
                </a:cubicBezTo>
                <a:cubicBezTo>
                  <a:pt x="284" y="120"/>
                  <a:pt x="286" y="119"/>
                  <a:pt x="291" y="118"/>
                </a:cubicBezTo>
                <a:cubicBezTo>
                  <a:pt x="291" y="118"/>
                  <a:pt x="291" y="118"/>
                  <a:pt x="291" y="118"/>
                </a:cubicBezTo>
                <a:cubicBezTo>
                  <a:pt x="291" y="118"/>
                  <a:pt x="291" y="118"/>
                  <a:pt x="291" y="118"/>
                </a:cubicBezTo>
                <a:cubicBezTo>
                  <a:pt x="291" y="117"/>
                  <a:pt x="290" y="117"/>
                  <a:pt x="289" y="116"/>
                </a:cubicBezTo>
                <a:cubicBezTo>
                  <a:pt x="289" y="116"/>
                  <a:pt x="288" y="117"/>
                  <a:pt x="287" y="117"/>
                </a:cubicBezTo>
                <a:cubicBezTo>
                  <a:pt x="285" y="118"/>
                  <a:pt x="285" y="118"/>
                  <a:pt x="285" y="118"/>
                </a:cubicBezTo>
                <a:cubicBezTo>
                  <a:pt x="284" y="119"/>
                  <a:pt x="283" y="119"/>
                  <a:pt x="282" y="119"/>
                </a:cubicBezTo>
                <a:cubicBezTo>
                  <a:pt x="281" y="119"/>
                  <a:pt x="281" y="119"/>
                  <a:pt x="280" y="119"/>
                </a:cubicBezTo>
                <a:cubicBezTo>
                  <a:pt x="280" y="119"/>
                  <a:pt x="280" y="119"/>
                  <a:pt x="280" y="119"/>
                </a:cubicBezTo>
                <a:lnTo>
                  <a:pt x="276" y="122"/>
                </a:lnTo>
                <a:close/>
                <a:moveTo>
                  <a:pt x="280" y="117"/>
                </a:moveTo>
                <a:cubicBezTo>
                  <a:pt x="280" y="117"/>
                  <a:pt x="282" y="117"/>
                  <a:pt x="283" y="117"/>
                </a:cubicBezTo>
                <a:cubicBezTo>
                  <a:pt x="285" y="117"/>
                  <a:pt x="285" y="117"/>
                  <a:pt x="285" y="117"/>
                </a:cubicBezTo>
                <a:cubicBezTo>
                  <a:pt x="284" y="116"/>
                  <a:pt x="284" y="116"/>
                  <a:pt x="283" y="116"/>
                </a:cubicBezTo>
                <a:cubicBezTo>
                  <a:pt x="282" y="115"/>
                  <a:pt x="282" y="115"/>
                  <a:pt x="282" y="115"/>
                </a:cubicBezTo>
                <a:cubicBezTo>
                  <a:pt x="281" y="116"/>
                  <a:pt x="281" y="116"/>
                  <a:pt x="281" y="116"/>
                </a:cubicBezTo>
                <a:cubicBezTo>
                  <a:pt x="280" y="116"/>
                  <a:pt x="280" y="116"/>
                  <a:pt x="280" y="117"/>
                </a:cubicBezTo>
                <a:close/>
                <a:moveTo>
                  <a:pt x="266" y="96"/>
                </a:moveTo>
                <a:cubicBezTo>
                  <a:pt x="266" y="96"/>
                  <a:pt x="266" y="96"/>
                  <a:pt x="266" y="96"/>
                </a:cubicBezTo>
                <a:cubicBezTo>
                  <a:pt x="265" y="97"/>
                  <a:pt x="264" y="98"/>
                  <a:pt x="263" y="99"/>
                </a:cubicBezTo>
                <a:cubicBezTo>
                  <a:pt x="264" y="98"/>
                  <a:pt x="266" y="96"/>
                  <a:pt x="268" y="96"/>
                </a:cubicBezTo>
                <a:cubicBezTo>
                  <a:pt x="268" y="96"/>
                  <a:pt x="267" y="96"/>
                  <a:pt x="267" y="96"/>
                </a:cubicBezTo>
                <a:cubicBezTo>
                  <a:pt x="267" y="96"/>
                  <a:pt x="267" y="96"/>
                  <a:pt x="266" y="96"/>
                </a:cubicBezTo>
                <a:close/>
                <a:moveTo>
                  <a:pt x="300" y="66"/>
                </a:moveTo>
                <a:cubicBezTo>
                  <a:pt x="299" y="66"/>
                  <a:pt x="298" y="67"/>
                  <a:pt x="298" y="67"/>
                </a:cubicBezTo>
                <a:cubicBezTo>
                  <a:pt x="298" y="67"/>
                  <a:pt x="298" y="67"/>
                  <a:pt x="298" y="67"/>
                </a:cubicBezTo>
                <a:cubicBezTo>
                  <a:pt x="299" y="67"/>
                  <a:pt x="299" y="67"/>
                  <a:pt x="300" y="66"/>
                </a:cubicBezTo>
                <a:close/>
                <a:moveTo>
                  <a:pt x="275" y="31"/>
                </a:moveTo>
                <a:cubicBezTo>
                  <a:pt x="275" y="31"/>
                  <a:pt x="275" y="32"/>
                  <a:pt x="275" y="32"/>
                </a:cubicBezTo>
                <a:cubicBezTo>
                  <a:pt x="282" y="28"/>
                  <a:pt x="282" y="28"/>
                  <a:pt x="282" y="28"/>
                </a:cubicBezTo>
                <a:cubicBezTo>
                  <a:pt x="282" y="28"/>
                  <a:pt x="281" y="28"/>
                  <a:pt x="281" y="27"/>
                </a:cubicBezTo>
                <a:cubicBezTo>
                  <a:pt x="280" y="27"/>
                  <a:pt x="280" y="27"/>
                  <a:pt x="280" y="27"/>
                </a:cubicBezTo>
                <a:cubicBezTo>
                  <a:pt x="281" y="26"/>
                  <a:pt x="281" y="26"/>
                  <a:pt x="281" y="26"/>
                </a:cubicBezTo>
                <a:cubicBezTo>
                  <a:pt x="280" y="25"/>
                  <a:pt x="280" y="25"/>
                  <a:pt x="280" y="25"/>
                </a:cubicBezTo>
                <a:cubicBezTo>
                  <a:pt x="279" y="24"/>
                  <a:pt x="279" y="24"/>
                  <a:pt x="279" y="24"/>
                </a:cubicBezTo>
                <a:cubicBezTo>
                  <a:pt x="278" y="23"/>
                  <a:pt x="278" y="23"/>
                  <a:pt x="278" y="23"/>
                </a:cubicBezTo>
                <a:cubicBezTo>
                  <a:pt x="279" y="22"/>
                  <a:pt x="279" y="22"/>
                  <a:pt x="279" y="22"/>
                </a:cubicBezTo>
                <a:cubicBezTo>
                  <a:pt x="279" y="22"/>
                  <a:pt x="279" y="21"/>
                  <a:pt x="279" y="21"/>
                </a:cubicBezTo>
                <a:cubicBezTo>
                  <a:pt x="278" y="21"/>
                  <a:pt x="277" y="22"/>
                  <a:pt x="276" y="24"/>
                </a:cubicBezTo>
                <a:cubicBezTo>
                  <a:pt x="276" y="24"/>
                  <a:pt x="277" y="24"/>
                  <a:pt x="277" y="24"/>
                </a:cubicBezTo>
                <a:cubicBezTo>
                  <a:pt x="277" y="25"/>
                  <a:pt x="278" y="26"/>
                  <a:pt x="278" y="26"/>
                </a:cubicBezTo>
                <a:cubicBezTo>
                  <a:pt x="277" y="27"/>
                  <a:pt x="277" y="27"/>
                  <a:pt x="276" y="28"/>
                </a:cubicBezTo>
                <a:cubicBezTo>
                  <a:pt x="276" y="28"/>
                  <a:pt x="276" y="28"/>
                  <a:pt x="276" y="28"/>
                </a:cubicBezTo>
                <a:cubicBezTo>
                  <a:pt x="276" y="28"/>
                  <a:pt x="276" y="28"/>
                  <a:pt x="276" y="29"/>
                </a:cubicBezTo>
                <a:cubicBezTo>
                  <a:pt x="276" y="29"/>
                  <a:pt x="276" y="30"/>
                  <a:pt x="275" y="31"/>
                </a:cubicBezTo>
                <a:cubicBezTo>
                  <a:pt x="275" y="31"/>
                  <a:pt x="275" y="31"/>
                  <a:pt x="275" y="3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0" name="Freeform 722"/>
          <p:cNvSpPr>
            <a:spLocks/>
          </p:cNvSpPr>
          <p:nvPr/>
        </p:nvSpPr>
        <p:spPr bwMode="auto">
          <a:xfrm>
            <a:off x="6225706" y="2024787"/>
            <a:ext cx="3591451" cy="1717803"/>
          </a:xfrm>
          <a:custGeom>
            <a:avLst/>
            <a:gdLst>
              <a:gd name="T0" fmla="*/ 601 w 641"/>
              <a:gd name="T1" fmla="*/ 153 h 324"/>
              <a:gd name="T2" fmla="*/ 621 w 641"/>
              <a:gd name="T3" fmla="*/ 165 h 324"/>
              <a:gd name="T4" fmla="*/ 628 w 641"/>
              <a:gd name="T5" fmla="*/ 166 h 324"/>
              <a:gd name="T6" fmla="*/ 641 w 641"/>
              <a:gd name="T7" fmla="*/ 153 h 324"/>
              <a:gd name="T8" fmla="*/ 616 w 641"/>
              <a:gd name="T9" fmla="*/ 136 h 324"/>
              <a:gd name="T10" fmla="*/ 592 w 641"/>
              <a:gd name="T11" fmla="*/ 117 h 324"/>
              <a:gd name="T12" fmla="*/ 539 w 641"/>
              <a:gd name="T13" fmla="*/ 115 h 324"/>
              <a:gd name="T14" fmla="*/ 484 w 641"/>
              <a:gd name="T15" fmla="*/ 93 h 324"/>
              <a:gd name="T16" fmla="*/ 436 w 641"/>
              <a:gd name="T17" fmla="*/ 98 h 324"/>
              <a:gd name="T18" fmla="*/ 401 w 641"/>
              <a:gd name="T19" fmla="*/ 80 h 324"/>
              <a:gd name="T20" fmla="*/ 362 w 641"/>
              <a:gd name="T21" fmla="*/ 73 h 324"/>
              <a:gd name="T22" fmla="*/ 331 w 641"/>
              <a:gd name="T23" fmla="*/ 61 h 324"/>
              <a:gd name="T24" fmla="*/ 308 w 641"/>
              <a:gd name="T25" fmla="*/ 77 h 324"/>
              <a:gd name="T26" fmla="*/ 339 w 641"/>
              <a:gd name="T27" fmla="*/ 44 h 324"/>
              <a:gd name="T28" fmla="*/ 318 w 641"/>
              <a:gd name="T29" fmla="*/ 19 h 324"/>
              <a:gd name="T30" fmla="*/ 291 w 641"/>
              <a:gd name="T31" fmla="*/ 20 h 324"/>
              <a:gd name="T32" fmla="*/ 258 w 641"/>
              <a:gd name="T33" fmla="*/ 32 h 324"/>
              <a:gd name="T34" fmla="*/ 234 w 641"/>
              <a:gd name="T35" fmla="*/ 53 h 324"/>
              <a:gd name="T36" fmla="*/ 212 w 641"/>
              <a:gd name="T37" fmla="*/ 76 h 324"/>
              <a:gd name="T38" fmla="*/ 218 w 641"/>
              <a:gd name="T39" fmla="*/ 97 h 324"/>
              <a:gd name="T40" fmla="*/ 200 w 641"/>
              <a:gd name="T41" fmla="*/ 96 h 324"/>
              <a:gd name="T42" fmla="*/ 182 w 641"/>
              <a:gd name="T43" fmla="*/ 90 h 324"/>
              <a:gd name="T44" fmla="*/ 198 w 641"/>
              <a:gd name="T45" fmla="*/ 132 h 324"/>
              <a:gd name="T46" fmla="*/ 176 w 641"/>
              <a:gd name="T47" fmla="*/ 144 h 324"/>
              <a:gd name="T48" fmla="*/ 179 w 641"/>
              <a:gd name="T49" fmla="*/ 82 h 324"/>
              <a:gd name="T50" fmla="*/ 158 w 641"/>
              <a:gd name="T51" fmla="*/ 117 h 324"/>
              <a:gd name="T52" fmla="*/ 127 w 641"/>
              <a:gd name="T53" fmla="*/ 127 h 324"/>
              <a:gd name="T54" fmla="*/ 101 w 641"/>
              <a:gd name="T55" fmla="*/ 126 h 324"/>
              <a:gd name="T56" fmla="*/ 77 w 641"/>
              <a:gd name="T57" fmla="*/ 136 h 324"/>
              <a:gd name="T58" fmla="*/ 55 w 641"/>
              <a:gd name="T59" fmla="*/ 155 h 324"/>
              <a:gd name="T60" fmla="*/ 30 w 641"/>
              <a:gd name="T61" fmla="*/ 169 h 324"/>
              <a:gd name="T62" fmla="*/ 56 w 641"/>
              <a:gd name="T63" fmla="*/ 143 h 324"/>
              <a:gd name="T64" fmla="*/ 23 w 641"/>
              <a:gd name="T65" fmla="*/ 117 h 324"/>
              <a:gd name="T66" fmla="*/ 6 w 641"/>
              <a:gd name="T67" fmla="*/ 128 h 324"/>
              <a:gd name="T68" fmla="*/ 2 w 641"/>
              <a:gd name="T69" fmla="*/ 201 h 324"/>
              <a:gd name="T70" fmla="*/ 3 w 641"/>
              <a:gd name="T71" fmla="*/ 221 h 324"/>
              <a:gd name="T72" fmla="*/ 23 w 641"/>
              <a:gd name="T73" fmla="*/ 252 h 324"/>
              <a:gd name="T74" fmla="*/ 52 w 641"/>
              <a:gd name="T75" fmla="*/ 277 h 324"/>
              <a:gd name="T76" fmla="*/ 42 w 641"/>
              <a:gd name="T77" fmla="*/ 299 h 324"/>
              <a:gd name="T78" fmla="*/ 79 w 641"/>
              <a:gd name="T79" fmla="*/ 321 h 324"/>
              <a:gd name="T80" fmla="*/ 80 w 641"/>
              <a:gd name="T81" fmla="*/ 296 h 324"/>
              <a:gd name="T82" fmla="*/ 81 w 641"/>
              <a:gd name="T83" fmla="*/ 271 h 324"/>
              <a:gd name="T84" fmla="*/ 108 w 641"/>
              <a:gd name="T85" fmla="*/ 271 h 324"/>
              <a:gd name="T86" fmla="*/ 127 w 641"/>
              <a:gd name="T87" fmla="*/ 270 h 324"/>
              <a:gd name="T88" fmla="*/ 134 w 641"/>
              <a:gd name="T89" fmla="*/ 249 h 324"/>
              <a:gd name="T90" fmla="*/ 173 w 641"/>
              <a:gd name="T91" fmla="*/ 241 h 324"/>
              <a:gd name="T92" fmla="*/ 187 w 641"/>
              <a:gd name="T93" fmla="*/ 252 h 324"/>
              <a:gd name="T94" fmla="*/ 229 w 641"/>
              <a:gd name="T95" fmla="*/ 276 h 324"/>
              <a:gd name="T96" fmla="*/ 278 w 641"/>
              <a:gd name="T97" fmla="*/ 274 h 324"/>
              <a:gd name="T98" fmla="*/ 320 w 641"/>
              <a:gd name="T99" fmla="*/ 278 h 324"/>
              <a:gd name="T100" fmla="*/ 372 w 641"/>
              <a:gd name="T101" fmla="*/ 254 h 324"/>
              <a:gd name="T102" fmla="*/ 423 w 641"/>
              <a:gd name="T103" fmla="*/ 284 h 324"/>
              <a:gd name="T104" fmla="*/ 407 w 641"/>
              <a:gd name="T105" fmla="*/ 317 h 324"/>
              <a:gd name="T106" fmla="*/ 449 w 641"/>
              <a:gd name="T107" fmla="*/ 262 h 324"/>
              <a:gd name="T108" fmla="*/ 431 w 641"/>
              <a:gd name="T109" fmla="*/ 245 h 324"/>
              <a:gd name="T110" fmla="*/ 484 w 641"/>
              <a:gd name="T111" fmla="*/ 209 h 324"/>
              <a:gd name="T112" fmla="*/ 509 w 641"/>
              <a:gd name="T113" fmla="*/ 196 h 324"/>
              <a:gd name="T114" fmla="*/ 541 w 641"/>
              <a:gd name="T115" fmla="*/ 186 h 324"/>
              <a:gd name="T116" fmla="*/ 509 w 641"/>
              <a:gd name="T117" fmla="*/ 269 h 324"/>
              <a:gd name="T118" fmla="*/ 533 w 641"/>
              <a:gd name="T119" fmla="*/ 232 h 324"/>
              <a:gd name="T120" fmla="*/ 542 w 641"/>
              <a:gd name="T121" fmla="*/ 207 h 324"/>
              <a:gd name="T122" fmla="*/ 585 w 641"/>
              <a:gd name="T123" fmla="*/ 187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1" h="324">
                <a:moveTo>
                  <a:pt x="596" y="177"/>
                </a:moveTo>
                <a:cubicBezTo>
                  <a:pt x="596" y="175"/>
                  <a:pt x="596" y="173"/>
                  <a:pt x="594" y="172"/>
                </a:cubicBezTo>
                <a:cubicBezTo>
                  <a:pt x="595" y="171"/>
                  <a:pt x="594" y="171"/>
                  <a:pt x="594" y="169"/>
                </a:cubicBezTo>
                <a:cubicBezTo>
                  <a:pt x="592" y="172"/>
                  <a:pt x="590" y="168"/>
                  <a:pt x="590" y="166"/>
                </a:cubicBezTo>
                <a:cubicBezTo>
                  <a:pt x="592" y="165"/>
                  <a:pt x="594" y="166"/>
                  <a:pt x="595" y="167"/>
                </a:cubicBezTo>
                <a:cubicBezTo>
                  <a:pt x="597" y="166"/>
                  <a:pt x="599" y="164"/>
                  <a:pt x="601" y="162"/>
                </a:cubicBezTo>
                <a:cubicBezTo>
                  <a:pt x="601" y="161"/>
                  <a:pt x="604" y="159"/>
                  <a:pt x="603" y="158"/>
                </a:cubicBezTo>
                <a:cubicBezTo>
                  <a:pt x="602" y="156"/>
                  <a:pt x="601" y="155"/>
                  <a:pt x="601" y="153"/>
                </a:cubicBezTo>
                <a:cubicBezTo>
                  <a:pt x="603" y="153"/>
                  <a:pt x="603" y="152"/>
                  <a:pt x="603" y="151"/>
                </a:cubicBezTo>
                <a:cubicBezTo>
                  <a:pt x="603" y="151"/>
                  <a:pt x="604" y="152"/>
                  <a:pt x="605" y="152"/>
                </a:cubicBezTo>
                <a:cubicBezTo>
                  <a:pt x="605" y="152"/>
                  <a:pt x="606" y="151"/>
                  <a:pt x="606" y="150"/>
                </a:cubicBezTo>
                <a:cubicBezTo>
                  <a:pt x="607" y="152"/>
                  <a:pt x="606" y="153"/>
                  <a:pt x="604" y="153"/>
                </a:cubicBezTo>
                <a:cubicBezTo>
                  <a:pt x="605" y="154"/>
                  <a:pt x="606" y="158"/>
                  <a:pt x="606" y="158"/>
                </a:cubicBezTo>
                <a:cubicBezTo>
                  <a:pt x="608" y="159"/>
                  <a:pt x="612" y="158"/>
                  <a:pt x="614" y="158"/>
                </a:cubicBezTo>
                <a:cubicBezTo>
                  <a:pt x="618" y="157"/>
                  <a:pt x="615" y="165"/>
                  <a:pt x="620" y="166"/>
                </a:cubicBezTo>
                <a:cubicBezTo>
                  <a:pt x="621" y="165"/>
                  <a:pt x="620" y="166"/>
                  <a:pt x="621" y="165"/>
                </a:cubicBezTo>
                <a:cubicBezTo>
                  <a:pt x="622" y="166"/>
                  <a:pt x="624" y="167"/>
                  <a:pt x="624" y="169"/>
                </a:cubicBezTo>
                <a:cubicBezTo>
                  <a:pt x="624" y="169"/>
                  <a:pt x="625" y="168"/>
                  <a:pt x="625" y="168"/>
                </a:cubicBezTo>
                <a:cubicBezTo>
                  <a:pt x="625" y="169"/>
                  <a:pt x="625" y="169"/>
                  <a:pt x="626" y="169"/>
                </a:cubicBezTo>
                <a:cubicBezTo>
                  <a:pt x="626" y="168"/>
                  <a:pt x="626" y="168"/>
                  <a:pt x="627" y="167"/>
                </a:cubicBezTo>
                <a:cubicBezTo>
                  <a:pt x="626" y="169"/>
                  <a:pt x="626" y="170"/>
                  <a:pt x="628" y="170"/>
                </a:cubicBezTo>
                <a:cubicBezTo>
                  <a:pt x="628" y="169"/>
                  <a:pt x="628" y="169"/>
                  <a:pt x="628" y="168"/>
                </a:cubicBezTo>
                <a:cubicBezTo>
                  <a:pt x="629" y="168"/>
                  <a:pt x="630" y="168"/>
                  <a:pt x="631" y="169"/>
                </a:cubicBezTo>
                <a:cubicBezTo>
                  <a:pt x="630" y="168"/>
                  <a:pt x="629" y="167"/>
                  <a:pt x="628" y="166"/>
                </a:cubicBezTo>
                <a:cubicBezTo>
                  <a:pt x="628" y="166"/>
                  <a:pt x="629" y="166"/>
                  <a:pt x="629" y="166"/>
                </a:cubicBezTo>
                <a:cubicBezTo>
                  <a:pt x="629" y="165"/>
                  <a:pt x="628" y="165"/>
                  <a:pt x="628" y="165"/>
                </a:cubicBezTo>
                <a:cubicBezTo>
                  <a:pt x="629" y="164"/>
                  <a:pt x="630" y="164"/>
                  <a:pt x="632" y="163"/>
                </a:cubicBezTo>
                <a:cubicBezTo>
                  <a:pt x="631" y="162"/>
                  <a:pt x="630" y="161"/>
                  <a:pt x="629" y="161"/>
                </a:cubicBezTo>
                <a:cubicBezTo>
                  <a:pt x="632" y="162"/>
                  <a:pt x="631" y="157"/>
                  <a:pt x="635" y="159"/>
                </a:cubicBezTo>
                <a:cubicBezTo>
                  <a:pt x="634" y="157"/>
                  <a:pt x="635" y="157"/>
                  <a:pt x="634" y="155"/>
                </a:cubicBezTo>
                <a:cubicBezTo>
                  <a:pt x="635" y="156"/>
                  <a:pt x="636" y="157"/>
                  <a:pt x="637" y="158"/>
                </a:cubicBezTo>
                <a:cubicBezTo>
                  <a:pt x="637" y="154"/>
                  <a:pt x="639" y="154"/>
                  <a:pt x="641" y="153"/>
                </a:cubicBezTo>
                <a:cubicBezTo>
                  <a:pt x="640" y="153"/>
                  <a:pt x="639" y="152"/>
                  <a:pt x="638" y="152"/>
                </a:cubicBezTo>
                <a:cubicBezTo>
                  <a:pt x="638" y="148"/>
                  <a:pt x="628" y="140"/>
                  <a:pt x="627" y="146"/>
                </a:cubicBezTo>
                <a:cubicBezTo>
                  <a:pt x="627" y="145"/>
                  <a:pt x="627" y="145"/>
                  <a:pt x="627" y="144"/>
                </a:cubicBezTo>
                <a:cubicBezTo>
                  <a:pt x="626" y="143"/>
                  <a:pt x="626" y="143"/>
                  <a:pt x="625" y="143"/>
                </a:cubicBezTo>
                <a:cubicBezTo>
                  <a:pt x="625" y="144"/>
                  <a:pt x="623" y="144"/>
                  <a:pt x="622" y="143"/>
                </a:cubicBezTo>
                <a:cubicBezTo>
                  <a:pt x="624" y="144"/>
                  <a:pt x="625" y="149"/>
                  <a:pt x="624" y="151"/>
                </a:cubicBezTo>
                <a:cubicBezTo>
                  <a:pt x="624" y="148"/>
                  <a:pt x="621" y="146"/>
                  <a:pt x="620" y="143"/>
                </a:cubicBezTo>
                <a:cubicBezTo>
                  <a:pt x="620" y="140"/>
                  <a:pt x="620" y="136"/>
                  <a:pt x="616" y="136"/>
                </a:cubicBezTo>
                <a:cubicBezTo>
                  <a:pt x="617" y="138"/>
                  <a:pt x="618" y="139"/>
                  <a:pt x="618" y="140"/>
                </a:cubicBezTo>
                <a:cubicBezTo>
                  <a:pt x="617" y="139"/>
                  <a:pt x="616" y="138"/>
                  <a:pt x="614" y="137"/>
                </a:cubicBezTo>
                <a:cubicBezTo>
                  <a:pt x="615" y="136"/>
                  <a:pt x="615" y="136"/>
                  <a:pt x="616" y="135"/>
                </a:cubicBezTo>
                <a:cubicBezTo>
                  <a:pt x="614" y="135"/>
                  <a:pt x="613" y="135"/>
                  <a:pt x="612" y="134"/>
                </a:cubicBezTo>
                <a:cubicBezTo>
                  <a:pt x="613" y="133"/>
                  <a:pt x="612" y="132"/>
                  <a:pt x="610" y="131"/>
                </a:cubicBezTo>
                <a:cubicBezTo>
                  <a:pt x="608" y="131"/>
                  <a:pt x="605" y="129"/>
                  <a:pt x="605" y="127"/>
                </a:cubicBezTo>
                <a:cubicBezTo>
                  <a:pt x="604" y="125"/>
                  <a:pt x="601" y="124"/>
                  <a:pt x="599" y="123"/>
                </a:cubicBezTo>
                <a:cubicBezTo>
                  <a:pt x="597" y="121"/>
                  <a:pt x="595" y="119"/>
                  <a:pt x="592" y="117"/>
                </a:cubicBezTo>
                <a:cubicBezTo>
                  <a:pt x="590" y="116"/>
                  <a:pt x="587" y="114"/>
                  <a:pt x="584" y="114"/>
                </a:cubicBezTo>
                <a:cubicBezTo>
                  <a:pt x="581" y="114"/>
                  <a:pt x="577" y="114"/>
                  <a:pt x="574" y="114"/>
                </a:cubicBezTo>
                <a:cubicBezTo>
                  <a:pt x="571" y="113"/>
                  <a:pt x="568" y="112"/>
                  <a:pt x="565" y="111"/>
                </a:cubicBezTo>
                <a:cubicBezTo>
                  <a:pt x="562" y="111"/>
                  <a:pt x="563" y="115"/>
                  <a:pt x="561" y="116"/>
                </a:cubicBezTo>
                <a:cubicBezTo>
                  <a:pt x="567" y="116"/>
                  <a:pt x="566" y="126"/>
                  <a:pt x="561" y="126"/>
                </a:cubicBezTo>
                <a:cubicBezTo>
                  <a:pt x="559" y="126"/>
                  <a:pt x="556" y="122"/>
                  <a:pt x="555" y="121"/>
                </a:cubicBezTo>
                <a:cubicBezTo>
                  <a:pt x="553" y="120"/>
                  <a:pt x="554" y="116"/>
                  <a:pt x="553" y="115"/>
                </a:cubicBezTo>
                <a:cubicBezTo>
                  <a:pt x="548" y="118"/>
                  <a:pt x="544" y="118"/>
                  <a:pt x="539" y="115"/>
                </a:cubicBezTo>
                <a:cubicBezTo>
                  <a:pt x="535" y="112"/>
                  <a:pt x="530" y="116"/>
                  <a:pt x="527" y="119"/>
                </a:cubicBezTo>
                <a:cubicBezTo>
                  <a:pt x="527" y="116"/>
                  <a:pt x="525" y="116"/>
                  <a:pt x="523" y="115"/>
                </a:cubicBezTo>
                <a:cubicBezTo>
                  <a:pt x="520" y="114"/>
                  <a:pt x="521" y="113"/>
                  <a:pt x="522" y="110"/>
                </a:cubicBezTo>
                <a:cubicBezTo>
                  <a:pt x="523" y="107"/>
                  <a:pt x="519" y="101"/>
                  <a:pt x="517" y="101"/>
                </a:cubicBezTo>
                <a:cubicBezTo>
                  <a:pt x="512" y="101"/>
                  <a:pt x="506" y="101"/>
                  <a:pt x="501" y="100"/>
                </a:cubicBezTo>
                <a:cubicBezTo>
                  <a:pt x="496" y="100"/>
                  <a:pt x="494" y="104"/>
                  <a:pt x="490" y="101"/>
                </a:cubicBezTo>
                <a:cubicBezTo>
                  <a:pt x="493" y="98"/>
                  <a:pt x="491" y="95"/>
                  <a:pt x="487" y="95"/>
                </a:cubicBezTo>
                <a:cubicBezTo>
                  <a:pt x="485" y="95"/>
                  <a:pt x="485" y="95"/>
                  <a:pt x="484" y="93"/>
                </a:cubicBezTo>
                <a:cubicBezTo>
                  <a:pt x="483" y="92"/>
                  <a:pt x="480" y="92"/>
                  <a:pt x="479" y="92"/>
                </a:cubicBezTo>
                <a:cubicBezTo>
                  <a:pt x="480" y="90"/>
                  <a:pt x="481" y="88"/>
                  <a:pt x="483" y="90"/>
                </a:cubicBezTo>
                <a:cubicBezTo>
                  <a:pt x="481" y="84"/>
                  <a:pt x="480" y="85"/>
                  <a:pt x="475" y="83"/>
                </a:cubicBezTo>
                <a:cubicBezTo>
                  <a:pt x="467" y="82"/>
                  <a:pt x="460" y="80"/>
                  <a:pt x="453" y="78"/>
                </a:cubicBezTo>
                <a:cubicBezTo>
                  <a:pt x="451" y="78"/>
                  <a:pt x="449" y="77"/>
                  <a:pt x="448" y="77"/>
                </a:cubicBezTo>
                <a:cubicBezTo>
                  <a:pt x="446" y="77"/>
                  <a:pt x="448" y="81"/>
                  <a:pt x="447" y="81"/>
                </a:cubicBezTo>
                <a:cubicBezTo>
                  <a:pt x="443" y="86"/>
                  <a:pt x="441" y="89"/>
                  <a:pt x="443" y="95"/>
                </a:cubicBezTo>
                <a:cubicBezTo>
                  <a:pt x="441" y="93"/>
                  <a:pt x="438" y="97"/>
                  <a:pt x="436" y="98"/>
                </a:cubicBezTo>
                <a:cubicBezTo>
                  <a:pt x="435" y="99"/>
                  <a:pt x="428" y="93"/>
                  <a:pt x="426" y="93"/>
                </a:cubicBezTo>
                <a:cubicBezTo>
                  <a:pt x="423" y="91"/>
                  <a:pt x="424" y="96"/>
                  <a:pt x="421" y="96"/>
                </a:cubicBezTo>
                <a:cubicBezTo>
                  <a:pt x="417" y="95"/>
                  <a:pt x="417" y="92"/>
                  <a:pt x="415" y="88"/>
                </a:cubicBezTo>
                <a:cubicBezTo>
                  <a:pt x="412" y="93"/>
                  <a:pt x="412" y="98"/>
                  <a:pt x="409" y="104"/>
                </a:cubicBezTo>
                <a:cubicBezTo>
                  <a:pt x="409" y="100"/>
                  <a:pt x="405" y="102"/>
                  <a:pt x="404" y="99"/>
                </a:cubicBezTo>
                <a:cubicBezTo>
                  <a:pt x="403" y="97"/>
                  <a:pt x="402" y="92"/>
                  <a:pt x="400" y="92"/>
                </a:cubicBezTo>
                <a:cubicBezTo>
                  <a:pt x="398" y="89"/>
                  <a:pt x="401" y="87"/>
                  <a:pt x="402" y="85"/>
                </a:cubicBezTo>
                <a:cubicBezTo>
                  <a:pt x="403" y="83"/>
                  <a:pt x="401" y="81"/>
                  <a:pt x="401" y="80"/>
                </a:cubicBezTo>
                <a:cubicBezTo>
                  <a:pt x="402" y="78"/>
                  <a:pt x="403" y="76"/>
                  <a:pt x="401" y="74"/>
                </a:cubicBezTo>
                <a:cubicBezTo>
                  <a:pt x="399" y="72"/>
                  <a:pt x="395" y="64"/>
                  <a:pt x="391" y="69"/>
                </a:cubicBezTo>
                <a:cubicBezTo>
                  <a:pt x="390" y="70"/>
                  <a:pt x="382" y="64"/>
                  <a:pt x="380" y="63"/>
                </a:cubicBezTo>
                <a:cubicBezTo>
                  <a:pt x="380" y="64"/>
                  <a:pt x="380" y="65"/>
                  <a:pt x="380" y="65"/>
                </a:cubicBezTo>
                <a:cubicBezTo>
                  <a:pt x="379" y="65"/>
                  <a:pt x="379" y="65"/>
                  <a:pt x="378" y="65"/>
                </a:cubicBezTo>
                <a:cubicBezTo>
                  <a:pt x="377" y="68"/>
                  <a:pt x="377" y="69"/>
                  <a:pt x="378" y="72"/>
                </a:cubicBezTo>
                <a:cubicBezTo>
                  <a:pt x="379" y="75"/>
                  <a:pt x="371" y="75"/>
                  <a:pt x="370" y="76"/>
                </a:cubicBezTo>
                <a:cubicBezTo>
                  <a:pt x="368" y="76"/>
                  <a:pt x="365" y="74"/>
                  <a:pt x="362" y="73"/>
                </a:cubicBezTo>
                <a:cubicBezTo>
                  <a:pt x="360" y="73"/>
                  <a:pt x="356" y="69"/>
                  <a:pt x="361" y="68"/>
                </a:cubicBezTo>
                <a:cubicBezTo>
                  <a:pt x="357" y="67"/>
                  <a:pt x="353" y="66"/>
                  <a:pt x="349" y="65"/>
                </a:cubicBezTo>
                <a:cubicBezTo>
                  <a:pt x="346" y="65"/>
                  <a:pt x="342" y="67"/>
                  <a:pt x="339" y="68"/>
                </a:cubicBezTo>
                <a:cubicBezTo>
                  <a:pt x="340" y="69"/>
                  <a:pt x="341" y="70"/>
                  <a:pt x="342" y="71"/>
                </a:cubicBezTo>
                <a:cubicBezTo>
                  <a:pt x="341" y="71"/>
                  <a:pt x="339" y="72"/>
                  <a:pt x="338" y="72"/>
                </a:cubicBezTo>
                <a:cubicBezTo>
                  <a:pt x="338" y="71"/>
                  <a:pt x="339" y="71"/>
                  <a:pt x="339" y="71"/>
                </a:cubicBezTo>
                <a:cubicBezTo>
                  <a:pt x="338" y="70"/>
                  <a:pt x="337" y="63"/>
                  <a:pt x="336" y="61"/>
                </a:cubicBezTo>
                <a:cubicBezTo>
                  <a:pt x="339" y="68"/>
                  <a:pt x="328" y="64"/>
                  <a:pt x="331" y="61"/>
                </a:cubicBezTo>
                <a:cubicBezTo>
                  <a:pt x="328" y="65"/>
                  <a:pt x="328" y="60"/>
                  <a:pt x="326" y="61"/>
                </a:cubicBezTo>
                <a:cubicBezTo>
                  <a:pt x="324" y="62"/>
                  <a:pt x="323" y="65"/>
                  <a:pt x="324" y="67"/>
                </a:cubicBezTo>
                <a:cubicBezTo>
                  <a:pt x="326" y="65"/>
                  <a:pt x="328" y="63"/>
                  <a:pt x="329" y="66"/>
                </a:cubicBezTo>
                <a:cubicBezTo>
                  <a:pt x="327" y="67"/>
                  <a:pt x="324" y="70"/>
                  <a:pt x="322" y="67"/>
                </a:cubicBezTo>
                <a:cubicBezTo>
                  <a:pt x="325" y="70"/>
                  <a:pt x="318" y="72"/>
                  <a:pt x="316" y="73"/>
                </a:cubicBezTo>
                <a:cubicBezTo>
                  <a:pt x="315" y="73"/>
                  <a:pt x="312" y="72"/>
                  <a:pt x="311" y="73"/>
                </a:cubicBezTo>
                <a:cubicBezTo>
                  <a:pt x="311" y="75"/>
                  <a:pt x="311" y="76"/>
                  <a:pt x="313" y="77"/>
                </a:cubicBezTo>
                <a:cubicBezTo>
                  <a:pt x="311" y="75"/>
                  <a:pt x="309" y="75"/>
                  <a:pt x="308" y="77"/>
                </a:cubicBezTo>
                <a:cubicBezTo>
                  <a:pt x="310" y="74"/>
                  <a:pt x="312" y="70"/>
                  <a:pt x="314" y="67"/>
                </a:cubicBezTo>
                <a:cubicBezTo>
                  <a:pt x="315" y="66"/>
                  <a:pt x="316" y="67"/>
                  <a:pt x="318" y="67"/>
                </a:cubicBezTo>
                <a:cubicBezTo>
                  <a:pt x="319" y="67"/>
                  <a:pt x="320" y="65"/>
                  <a:pt x="320" y="64"/>
                </a:cubicBezTo>
                <a:cubicBezTo>
                  <a:pt x="322" y="61"/>
                  <a:pt x="325" y="56"/>
                  <a:pt x="327" y="54"/>
                </a:cubicBezTo>
                <a:cubicBezTo>
                  <a:pt x="329" y="53"/>
                  <a:pt x="331" y="52"/>
                  <a:pt x="332" y="52"/>
                </a:cubicBezTo>
                <a:cubicBezTo>
                  <a:pt x="334" y="51"/>
                  <a:pt x="332" y="49"/>
                  <a:pt x="335" y="49"/>
                </a:cubicBezTo>
                <a:cubicBezTo>
                  <a:pt x="335" y="49"/>
                  <a:pt x="335" y="48"/>
                  <a:pt x="334" y="48"/>
                </a:cubicBezTo>
                <a:cubicBezTo>
                  <a:pt x="336" y="47"/>
                  <a:pt x="338" y="46"/>
                  <a:pt x="339" y="44"/>
                </a:cubicBezTo>
                <a:cubicBezTo>
                  <a:pt x="340" y="42"/>
                  <a:pt x="339" y="40"/>
                  <a:pt x="340" y="38"/>
                </a:cubicBezTo>
                <a:cubicBezTo>
                  <a:pt x="337" y="38"/>
                  <a:pt x="337" y="36"/>
                  <a:pt x="335" y="34"/>
                </a:cubicBezTo>
                <a:cubicBezTo>
                  <a:pt x="337" y="35"/>
                  <a:pt x="338" y="36"/>
                  <a:pt x="339" y="37"/>
                </a:cubicBezTo>
                <a:cubicBezTo>
                  <a:pt x="342" y="33"/>
                  <a:pt x="339" y="31"/>
                  <a:pt x="338" y="27"/>
                </a:cubicBezTo>
                <a:cubicBezTo>
                  <a:pt x="338" y="28"/>
                  <a:pt x="337" y="29"/>
                  <a:pt x="337" y="29"/>
                </a:cubicBezTo>
                <a:cubicBezTo>
                  <a:pt x="335" y="27"/>
                  <a:pt x="336" y="26"/>
                  <a:pt x="334" y="23"/>
                </a:cubicBezTo>
                <a:cubicBezTo>
                  <a:pt x="332" y="21"/>
                  <a:pt x="331" y="19"/>
                  <a:pt x="328" y="19"/>
                </a:cubicBezTo>
                <a:cubicBezTo>
                  <a:pt x="326" y="19"/>
                  <a:pt x="319" y="17"/>
                  <a:pt x="318" y="19"/>
                </a:cubicBezTo>
                <a:cubicBezTo>
                  <a:pt x="315" y="23"/>
                  <a:pt x="315" y="23"/>
                  <a:pt x="310" y="23"/>
                </a:cubicBezTo>
                <a:cubicBezTo>
                  <a:pt x="312" y="22"/>
                  <a:pt x="316" y="18"/>
                  <a:pt x="315" y="16"/>
                </a:cubicBezTo>
                <a:cubicBezTo>
                  <a:pt x="314" y="12"/>
                  <a:pt x="308" y="16"/>
                  <a:pt x="309" y="11"/>
                </a:cubicBezTo>
                <a:cubicBezTo>
                  <a:pt x="307" y="13"/>
                  <a:pt x="305" y="14"/>
                  <a:pt x="303" y="15"/>
                </a:cubicBezTo>
                <a:cubicBezTo>
                  <a:pt x="305" y="13"/>
                  <a:pt x="310" y="9"/>
                  <a:pt x="310" y="7"/>
                </a:cubicBezTo>
                <a:cubicBezTo>
                  <a:pt x="309" y="4"/>
                  <a:pt x="305" y="0"/>
                  <a:pt x="301" y="2"/>
                </a:cubicBezTo>
                <a:cubicBezTo>
                  <a:pt x="296" y="4"/>
                  <a:pt x="287" y="15"/>
                  <a:pt x="292" y="20"/>
                </a:cubicBezTo>
                <a:cubicBezTo>
                  <a:pt x="291" y="20"/>
                  <a:pt x="291" y="20"/>
                  <a:pt x="291" y="20"/>
                </a:cubicBezTo>
                <a:cubicBezTo>
                  <a:pt x="291" y="23"/>
                  <a:pt x="284" y="23"/>
                  <a:pt x="282" y="23"/>
                </a:cubicBezTo>
                <a:cubicBezTo>
                  <a:pt x="284" y="26"/>
                  <a:pt x="286" y="26"/>
                  <a:pt x="285" y="30"/>
                </a:cubicBezTo>
                <a:cubicBezTo>
                  <a:pt x="282" y="28"/>
                  <a:pt x="282" y="26"/>
                  <a:pt x="278" y="28"/>
                </a:cubicBezTo>
                <a:cubicBezTo>
                  <a:pt x="277" y="29"/>
                  <a:pt x="277" y="31"/>
                  <a:pt x="277" y="31"/>
                </a:cubicBezTo>
                <a:cubicBezTo>
                  <a:pt x="276" y="32"/>
                  <a:pt x="274" y="32"/>
                  <a:pt x="273" y="33"/>
                </a:cubicBezTo>
                <a:cubicBezTo>
                  <a:pt x="273" y="30"/>
                  <a:pt x="271" y="31"/>
                  <a:pt x="269" y="33"/>
                </a:cubicBezTo>
                <a:cubicBezTo>
                  <a:pt x="271" y="30"/>
                  <a:pt x="271" y="28"/>
                  <a:pt x="267" y="29"/>
                </a:cubicBezTo>
                <a:cubicBezTo>
                  <a:pt x="265" y="29"/>
                  <a:pt x="258" y="28"/>
                  <a:pt x="258" y="32"/>
                </a:cubicBezTo>
                <a:cubicBezTo>
                  <a:pt x="259" y="31"/>
                  <a:pt x="260" y="32"/>
                  <a:pt x="261" y="31"/>
                </a:cubicBezTo>
                <a:cubicBezTo>
                  <a:pt x="260" y="35"/>
                  <a:pt x="248" y="37"/>
                  <a:pt x="245" y="38"/>
                </a:cubicBezTo>
                <a:cubicBezTo>
                  <a:pt x="243" y="39"/>
                  <a:pt x="242" y="41"/>
                  <a:pt x="241" y="43"/>
                </a:cubicBezTo>
                <a:cubicBezTo>
                  <a:pt x="239" y="45"/>
                  <a:pt x="238" y="45"/>
                  <a:pt x="235" y="45"/>
                </a:cubicBezTo>
                <a:cubicBezTo>
                  <a:pt x="236" y="45"/>
                  <a:pt x="237" y="46"/>
                  <a:pt x="238" y="46"/>
                </a:cubicBezTo>
                <a:cubicBezTo>
                  <a:pt x="235" y="47"/>
                  <a:pt x="235" y="49"/>
                  <a:pt x="234" y="51"/>
                </a:cubicBezTo>
                <a:cubicBezTo>
                  <a:pt x="233" y="51"/>
                  <a:pt x="232" y="50"/>
                  <a:pt x="231" y="49"/>
                </a:cubicBezTo>
                <a:cubicBezTo>
                  <a:pt x="229" y="52"/>
                  <a:pt x="232" y="52"/>
                  <a:pt x="234" y="53"/>
                </a:cubicBezTo>
                <a:cubicBezTo>
                  <a:pt x="233" y="54"/>
                  <a:pt x="232" y="55"/>
                  <a:pt x="231" y="56"/>
                </a:cubicBezTo>
                <a:cubicBezTo>
                  <a:pt x="233" y="56"/>
                  <a:pt x="235" y="58"/>
                  <a:pt x="235" y="60"/>
                </a:cubicBezTo>
                <a:cubicBezTo>
                  <a:pt x="233" y="61"/>
                  <a:pt x="235" y="62"/>
                  <a:pt x="233" y="63"/>
                </a:cubicBezTo>
                <a:cubicBezTo>
                  <a:pt x="230" y="63"/>
                  <a:pt x="227" y="64"/>
                  <a:pt x="224" y="64"/>
                </a:cubicBezTo>
                <a:cubicBezTo>
                  <a:pt x="220" y="65"/>
                  <a:pt x="214" y="65"/>
                  <a:pt x="210" y="67"/>
                </a:cubicBezTo>
                <a:cubicBezTo>
                  <a:pt x="211" y="69"/>
                  <a:pt x="211" y="70"/>
                  <a:pt x="209" y="71"/>
                </a:cubicBezTo>
                <a:cubicBezTo>
                  <a:pt x="209" y="71"/>
                  <a:pt x="210" y="71"/>
                  <a:pt x="210" y="71"/>
                </a:cubicBezTo>
                <a:cubicBezTo>
                  <a:pt x="208" y="73"/>
                  <a:pt x="211" y="74"/>
                  <a:pt x="212" y="76"/>
                </a:cubicBezTo>
                <a:cubicBezTo>
                  <a:pt x="212" y="78"/>
                  <a:pt x="210" y="80"/>
                  <a:pt x="212" y="82"/>
                </a:cubicBezTo>
                <a:cubicBezTo>
                  <a:pt x="213" y="84"/>
                  <a:pt x="217" y="83"/>
                  <a:pt x="217" y="85"/>
                </a:cubicBezTo>
                <a:cubicBezTo>
                  <a:pt x="218" y="88"/>
                  <a:pt x="218" y="87"/>
                  <a:pt x="220" y="89"/>
                </a:cubicBezTo>
                <a:cubicBezTo>
                  <a:pt x="224" y="91"/>
                  <a:pt x="221" y="97"/>
                  <a:pt x="222" y="101"/>
                </a:cubicBezTo>
                <a:cubicBezTo>
                  <a:pt x="222" y="103"/>
                  <a:pt x="222" y="105"/>
                  <a:pt x="222" y="107"/>
                </a:cubicBezTo>
                <a:cubicBezTo>
                  <a:pt x="222" y="109"/>
                  <a:pt x="219" y="108"/>
                  <a:pt x="220" y="111"/>
                </a:cubicBezTo>
                <a:cubicBezTo>
                  <a:pt x="216" y="108"/>
                  <a:pt x="217" y="107"/>
                  <a:pt x="217" y="102"/>
                </a:cubicBezTo>
                <a:cubicBezTo>
                  <a:pt x="217" y="100"/>
                  <a:pt x="216" y="98"/>
                  <a:pt x="218" y="97"/>
                </a:cubicBezTo>
                <a:cubicBezTo>
                  <a:pt x="220" y="96"/>
                  <a:pt x="220" y="94"/>
                  <a:pt x="221" y="92"/>
                </a:cubicBezTo>
                <a:cubicBezTo>
                  <a:pt x="219" y="92"/>
                  <a:pt x="214" y="92"/>
                  <a:pt x="214" y="91"/>
                </a:cubicBezTo>
                <a:cubicBezTo>
                  <a:pt x="212" y="88"/>
                  <a:pt x="210" y="87"/>
                  <a:pt x="207" y="85"/>
                </a:cubicBezTo>
                <a:cubicBezTo>
                  <a:pt x="204" y="83"/>
                  <a:pt x="204" y="84"/>
                  <a:pt x="200" y="85"/>
                </a:cubicBezTo>
                <a:cubicBezTo>
                  <a:pt x="198" y="86"/>
                  <a:pt x="196" y="88"/>
                  <a:pt x="200" y="88"/>
                </a:cubicBezTo>
                <a:cubicBezTo>
                  <a:pt x="199" y="89"/>
                  <a:pt x="198" y="91"/>
                  <a:pt x="196" y="91"/>
                </a:cubicBezTo>
                <a:cubicBezTo>
                  <a:pt x="194" y="92"/>
                  <a:pt x="195" y="88"/>
                  <a:pt x="193" y="89"/>
                </a:cubicBezTo>
                <a:cubicBezTo>
                  <a:pt x="190" y="90"/>
                  <a:pt x="196" y="99"/>
                  <a:pt x="200" y="96"/>
                </a:cubicBezTo>
                <a:cubicBezTo>
                  <a:pt x="200" y="97"/>
                  <a:pt x="201" y="99"/>
                  <a:pt x="202" y="101"/>
                </a:cubicBezTo>
                <a:cubicBezTo>
                  <a:pt x="198" y="99"/>
                  <a:pt x="191" y="98"/>
                  <a:pt x="189" y="95"/>
                </a:cubicBezTo>
                <a:cubicBezTo>
                  <a:pt x="191" y="94"/>
                  <a:pt x="190" y="91"/>
                  <a:pt x="189" y="90"/>
                </a:cubicBezTo>
                <a:cubicBezTo>
                  <a:pt x="189" y="87"/>
                  <a:pt x="191" y="86"/>
                  <a:pt x="190" y="84"/>
                </a:cubicBezTo>
                <a:cubicBezTo>
                  <a:pt x="190" y="82"/>
                  <a:pt x="191" y="81"/>
                  <a:pt x="190" y="79"/>
                </a:cubicBezTo>
                <a:cubicBezTo>
                  <a:pt x="189" y="78"/>
                  <a:pt x="187" y="75"/>
                  <a:pt x="187" y="78"/>
                </a:cubicBezTo>
                <a:cubicBezTo>
                  <a:pt x="187" y="79"/>
                  <a:pt x="189" y="84"/>
                  <a:pt x="188" y="85"/>
                </a:cubicBezTo>
                <a:cubicBezTo>
                  <a:pt x="186" y="86"/>
                  <a:pt x="183" y="88"/>
                  <a:pt x="182" y="90"/>
                </a:cubicBezTo>
                <a:cubicBezTo>
                  <a:pt x="179" y="94"/>
                  <a:pt x="183" y="100"/>
                  <a:pt x="185" y="104"/>
                </a:cubicBezTo>
                <a:cubicBezTo>
                  <a:pt x="187" y="107"/>
                  <a:pt x="182" y="112"/>
                  <a:pt x="183" y="116"/>
                </a:cubicBezTo>
                <a:cubicBezTo>
                  <a:pt x="184" y="119"/>
                  <a:pt x="182" y="121"/>
                  <a:pt x="185" y="121"/>
                </a:cubicBezTo>
                <a:cubicBezTo>
                  <a:pt x="188" y="122"/>
                  <a:pt x="189" y="122"/>
                  <a:pt x="192" y="121"/>
                </a:cubicBezTo>
                <a:cubicBezTo>
                  <a:pt x="196" y="119"/>
                  <a:pt x="199" y="127"/>
                  <a:pt x="200" y="130"/>
                </a:cubicBezTo>
                <a:cubicBezTo>
                  <a:pt x="201" y="132"/>
                  <a:pt x="198" y="132"/>
                  <a:pt x="198" y="134"/>
                </a:cubicBezTo>
                <a:cubicBezTo>
                  <a:pt x="198" y="137"/>
                  <a:pt x="201" y="137"/>
                  <a:pt x="203" y="138"/>
                </a:cubicBezTo>
                <a:cubicBezTo>
                  <a:pt x="198" y="139"/>
                  <a:pt x="197" y="138"/>
                  <a:pt x="198" y="132"/>
                </a:cubicBezTo>
                <a:cubicBezTo>
                  <a:pt x="198" y="129"/>
                  <a:pt x="195" y="127"/>
                  <a:pt x="194" y="124"/>
                </a:cubicBezTo>
                <a:cubicBezTo>
                  <a:pt x="190" y="125"/>
                  <a:pt x="183" y="125"/>
                  <a:pt x="186" y="131"/>
                </a:cubicBezTo>
                <a:cubicBezTo>
                  <a:pt x="188" y="137"/>
                  <a:pt x="185" y="137"/>
                  <a:pt x="183" y="142"/>
                </a:cubicBezTo>
                <a:cubicBezTo>
                  <a:pt x="182" y="146"/>
                  <a:pt x="181" y="146"/>
                  <a:pt x="178" y="148"/>
                </a:cubicBezTo>
                <a:cubicBezTo>
                  <a:pt x="177" y="149"/>
                  <a:pt x="178" y="151"/>
                  <a:pt x="177" y="152"/>
                </a:cubicBezTo>
                <a:cubicBezTo>
                  <a:pt x="175" y="152"/>
                  <a:pt x="171" y="151"/>
                  <a:pt x="169" y="150"/>
                </a:cubicBezTo>
                <a:cubicBezTo>
                  <a:pt x="169" y="150"/>
                  <a:pt x="169" y="147"/>
                  <a:pt x="168" y="146"/>
                </a:cubicBezTo>
                <a:cubicBezTo>
                  <a:pt x="171" y="148"/>
                  <a:pt x="174" y="146"/>
                  <a:pt x="176" y="144"/>
                </a:cubicBezTo>
                <a:cubicBezTo>
                  <a:pt x="175" y="144"/>
                  <a:pt x="175" y="143"/>
                  <a:pt x="174" y="142"/>
                </a:cubicBezTo>
                <a:cubicBezTo>
                  <a:pt x="178" y="144"/>
                  <a:pt x="181" y="137"/>
                  <a:pt x="181" y="134"/>
                </a:cubicBezTo>
                <a:cubicBezTo>
                  <a:pt x="181" y="132"/>
                  <a:pt x="182" y="130"/>
                  <a:pt x="182" y="128"/>
                </a:cubicBezTo>
                <a:cubicBezTo>
                  <a:pt x="182" y="126"/>
                  <a:pt x="178" y="125"/>
                  <a:pt x="178" y="123"/>
                </a:cubicBezTo>
                <a:cubicBezTo>
                  <a:pt x="178" y="120"/>
                  <a:pt x="179" y="117"/>
                  <a:pt x="179" y="114"/>
                </a:cubicBezTo>
                <a:cubicBezTo>
                  <a:pt x="179" y="112"/>
                  <a:pt x="177" y="110"/>
                  <a:pt x="179" y="108"/>
                </a:cubicBezTo>
                <a:cubicBezTo>
                  <a:pt x="182" y="104"/>
                  <a:pt x="178" y="98"/>
                  <a:pt x="176" y="94"/>
                </a:cubicBezTo>
                <a:cubicBezTo>
                  <a:pt x="175" y="93"/>
                  <a:pt x="179" y="85"/>
                  <a:pt x="179" y="82"/>
                </a:cubicBezTo>
                <a:cubicBezTo>
                  <a:pt x="179" y="80"/>
                  <a:pt x="179" y="79"/>
                  <a:pt x="177" y="78"/>
                </a:cubicBezTo>
                <a:cubicBezTo>
                  <a:pt x="174" y="77"/>
                  <a:pt x="170" y="77"/>
                  <a:pt x="167" y="76"/>
                </a:cubicBezTo>
                <a:cubicBezTo>
                  <a:pt x="164" y="75"/>
                  <a:pt x="163" y="87"/>
                  <a:pt x="163" y="89"/>
                </a:cubicBezTo>
                <a:cubicBezTo>
                  <a:pt x="162" y="93"/>
                  <a:pt x="155" y="95"/>
                  <a:pt x="155" y="100"/>
                </a:cubicBezTo>
                <a:cubicBezTo>
                  <a:pt x="156" y="100"/>
                  <a:pt x="157" y="100"/>
                  <a:pt x="157" y="100"/>
                </a:cubicBezTo>
                <a:cubicBezTo>
                  <a:pt x="156" y="100"/>
                  <a:pt x="156" y="102"/>
                  <a:pt x="155" y="103"/>
                </a:cubicBezTo>
                <a:cubicBezTo>
                  <a:pt x="161" y="103"/>
                  <a:pt x="157" y="106"/>
                  <a:pt x="158" y="109"/>
                </a:cubicBezTo>
                <a:cubicBezTo>
                  <a:pt x="158" y="111"/>
                  <a:pt x="154" y="116"/>
                  <a:pt x="158" y="117"/>
                </a:cubicBezTo>
                <a:cubicBezTo>
                  <a:pt x="162" y="118"/>
                  <a:pt x="161" y="119"/>
                  <a:pt x="163" y="123"/>
                </a:cubicBezTo>
                <a:cubicBezTo>
                  <a:pt x="163" y="125"/>
                  <a:pt x="165" y="124"/>
                  <a:pt x="165" y="126"/>
                </a:cubicBezTo>
                <a:cubicBezTo>
                  <a:pt x="164" y="128"/>
                  <a:pt x="163" y="130"/>
                  <a:pt x="162" y="132"/>
                </a:cubicBezTo>
                <a:cubicBezTo>
                  <a:pt x="158" y="126"/>
                  <a:pt x="155" y="123"/>
                  <a:pt x="149" y="119"/>
                </a:cubicBezTo>
                <a:cubicBezTo>
                  <a:pt x="146" y="117"/>
                  <a:pt x="138" y="113"/>
                  <a:pt x="134" y="114"/>
                </a:cubicBezTo>
                <a:cubicBezTo>
                  <a:pt x="127" y="115"/>
                  <a:pt x="136" y="122"/>
                  <a:pt x="130" y="126"/>
                </a:cubicBezTo>
                <a:cubicBezTo>
                  <a:pt x="129" y="126"/>
                  <a:pt x="129" y="131"/>
                  <a:pt x="127" y="130"/>
                </a:cubicBezTo>
                <a:cubicBezTo>
                  <a:pt x="126" y="129"/>
                  <a:pt x="126" y="129"/>
                  <a:pt x="127" y="127"/>
                </a:cubicBezTo>
                <a:cubicBezTo>
                  <a:pt x="127" y="126"/>
                  <a:pt x="126" y="124"/>
                  <a:pt x="125" y="123"/>
                </a:cubicBezTo>
                <a:cubicBezTo>
                  <a:pt x="123" y="124"/>
                  <a:pt x="121" y="127"/>
                  <a:pt x="119" y="128"/>
                </a:cubicBezTo>
                <a:cubicBezTo>
                  <a:pt x="117" y="129"/>
                  <a:pt x="112" y="127"/>
                  <a:pt x="111" y="128"/>
                </a:cubicBezTo>
                <a:cubicBezTo>
                  <a:pt x="109" y="131"/>
                  <a:pt x="109" y="133"/>
                  <a:pt x="106" y="131"/>
                </a:cubicBezTo>
                <a:cubicBezTo>
                  <a:pt x="104" y="129"/>
                  <a:pt x="108" y="126"/>
                  <a:pt x="105" y="125"/>
                </a:cubicBezTo>
                <a:cubicBezTo>
                  <a:pt x="106" y="124"/>
                  <a:pt x="107" y="124"/>
                  <a:pt x="108" y="124"/>
                </a:cubicBezTo>
                <a:cubicBezTo>
                  <a:pt x="104" y="124"/>
                  <a:pt x="103" y="125"/>
                  <a:pt x="102" y="127"/>
                </a:cubicBezTo>
                <a:cubicBezTo>
                  <a:pt x="102" y="127"/>
                  <a:pt x="101" y="126"/>
                  <a:pt x="101" y="126"/>
                </a:cubicBezTo>
                <a:cubicBezTo>
                  <a:pt x="100" y="126"/>
                  <a:pt x="100" y="127"/>
                  <a:pt x="100" y="128"/>
                </a:cubicBezTo>
                <a:cubicBezTo>
                  <a:pt x="100" y="129"/>
                  <a:pt x="100" y="128"/>
                  <a:pt x="100" y="130"/>
                </a:cubicBezTo>
                <a:cubicBezTo>
                  <a:pt x="98" y="126"/>
                  <a:pt x="88" y="135"/>
                  <a:pt x="85" y="136"/>
                </a:cubicBezTo>
                <a:cubicBezTo>
                  <a:pt x="83" y="138"/>
                  <a:pt x="82" y="139"/>
                  <a:pt x="81" y="142"/>
                </a:cubicBezTo>
                <a:cubicBezTo>
                  <a:pt x="80" y="145"/>
                  <a:pt x="80" y="145"/>
                  <a:pt x="77" y="148"/>
                </a:cubicBezTo>
                <a:cubicBezTo>
                  <a:pt x="77" y="146"/>
                  <a:pt x="76" y="145"/>
                  <a:pt x="75" y="146"/>
                </a:cubicBezTo>
                <a:cubicBezTo>
                  <a:pt x="74" y="146"/>
                  <a:pt x="73" y="143"/>
                  <a:pt x="72" y="142"/>
                </a:cubicBezTo>
                <a:cubicBezTo>
                  <a:pt x="69" y="137"/>
                  <a:pt x="73" y="137"/>
                  <a:pt x="77" y="136"/>
                </a:cubicBezTo>
                <a:cubicBezTo>
                  <a:pt x="75" y="128"/>
                  <a:pt x="71" y="128"/>
                  <a:pt x="64" y="127"/>
                </a:cubicBezTo>
                <a:cubicBezTo>
                  <a:pt x="66" y="129"/>
                  <a:pt x="67" y="130"/>
                  <a:pt x="67" y="133"/>
                </a:cubicBezTo>
                <a:cubicBezTo>
                  <a:pt x="67" y="135"/>
                  <a:pt x="65" y="139"/>
                  <a:pt x="66" y="141"/>
                </a:cubicBezTo>
                <a:cubicBezTo>
                  <a:pt x="67" y="144"/>
                  <a:pt x="69" y="143"/>
                  <a:pt x="68" y="147"/>
                </a:cubicBezTo>
                <a:cubicBezTo>
                  <a:pt x="67" y="150"/>
                  <a:pt x="67" y="152"/>
                  <a:pt x="67" y="155"/>
                </a:cubicBezTo>
                <a:cubicBezTo>
                  <a:pt x="67" y="153"/>
                  <a:pt x="66" y="152"/>
                  <a:pt x="64" y="153"/>
                </a:cubicBezTo>
                <a:cubicBezTo>
                  <a:pt x="65" y="151"/>
                  <a:pt x="62" y="148"/>
                  <a:pt x="60" y="149"/>
                </a:cubicBezTo>
                <a:cubicBezTo>
                  <a:pt x="59" y="149"/>
                  <a:pt x="56" y="154"/>
                  <a:pt x="55" y="155"/>
                </a:cubicBezTo>
                <a:cubicBezTo>
                  <a:pt x="52" y="157"/>
                  <a:pt x="50" y="157"/>
                  <a:pt x="51" y="160"/>
                </a:cubicBezTo>
                <a:cubicBezTo>
                  <a:pt x="51" y="163"/>
                  <a:pt x="53" y="166"/>
                  <a:pt x="54" y="168"/>
                </a:cubicBezTo>
                <a:cubicBezTo>
                  <a:pt x="52" y="167"/>
                  <a:pt x="45" y="164"/>
                  <a:pt x="44" y="167"/>
                </a:cubicBezTo>
                <a:cubicBezTo>
                  <a:pt x="44" y="165"/>
                  <a:pt x="43" y="166"/>
                  <a:pt x="44" y="165"/>
                </a:cubicBezTo>
                <a:cubicBezTo>
                  <a:pt x="42" y="163"/>
                  <a:pt x="40" y="161"/>
                  <a:pt x="38" y="164"/>
                </a:cubicBezTo>
                <a:cubicBezTo>
                  <a:pt x="36" y="166"/>
                  <a:pt x="40" y="170"/>
                  <a:pt x="43" y="169"/>
                </a:cubicBezTo>
                <a:cubicBezTo>
                  <a:pt x="44" y="173"/>
                  <a:pt x="44" y="176"/>
                  <a:pt x="39" y="173"/>
                </a:cubicBezTo>
                <a:cubicBezTo>
                  <a:pt x="35" y="172"/>
                  <a:pt x="34" y="169"/>
                  <a:pt x="30" y="169"/>
                </a:cubicBezTo>
                <a:cubicBezTo>
                  <a:pt x="32" y="166"/>
                  <a:pt x="30" y="164"/>
                  <a:pt x="29" y="162"/>
                </a:cubicBezTo>
                <a:cubicBezTo>
                  <a:pt x="29" y="160"/>
                  <a:pt x="30" y="158"/>
                  <a:pt x="30" y="155"/>
                </a:cubicBezTo>
                <a:cubicBezTo>
                  <a:pt x="31" y="153"/>
                  <a:pt x="21" y="146"/>
                  <a:pt x="19" y="143"/>
                </a:cubicBezTo>
                <a:cubicBezTo>
                  <a:pt x="22" y="142"/>
                  <a:pt x="25" y="147"/>
                  <a:pt x="28" y="147"/>
                </a:cubicBezTo>
                <a:cubicBezTo>
                  <a:pt x="29" y="147"/>
                  <a:pt x="29" y="149"/>
                  <a:pt x="30" y="149"/>
                </a:cubicBezTo>
                <a:cubicBezTo>
                  <a:pt x="33" y="150"/>
                  <a:pt x="35" y="150"/>
                  <a:pt x="38" y="151"/>
                </a:cubicBezTo>
                <a:cubicBezTo>
                  <a:pt x="42" y="152"/>
                  <a:pt x="45" y="154"/>
                  <a:pt x="49" y="152"/>
                </a:cubicBezTo>
                <a:cubicBezTo>
                  <a:pt x="53" y="150"/>
                  <a:pt x="55" y="147"/>
                  <a:pt x="56" y="143"/>
                </a:cubicBezTo>
                <a:cubicBezTo>
                  <a:pt x="56" y="143"/>
                  <a:pt x="55" y="140"/>
                  <a:pt x="55" y="139"/>
                </a:cubicBezTo>
                <a:cubicBezTo>
                  <a:pt x="55" y="137"/>
                  <a:pt x="54" y="136"/>
                  <a:pt x="52" y="135"/>
                </a:cubicBezTo>
                <a:cubicBezTo>
                  <a:pt x="50" y="132"/>
                  <a:pt x="46" y="132"/>
                  <a:pt x="44" y="130"/>
                </a:cubicBezTo>
                <a:cubicBezTo>
                  <a:pt x="42" y="128"/>
                  <a:pt x="37" y="121"/>
                  <a:pt x="34" y="121"/>
                </a:cubicBezTo>
                <a:cubicBezTo>
                  <a:pt x="32" y="121"/>
                  <a:pt x="24" y="122"/>
                  <a:pt x="24" y="119"/>
                </a:cubicBezTo>
                <a:cubicBezTo>
                  <a:pt x="24" y="119"/>
                  <a:pt x="23" y="119"/>
                  <a:pt x="23" y="120"/>
                </a:cubicBezTo>
                <a:cubicBezTo>
                  <a:pt x="23" y="117"/>
                  <a:pt x="18" y="118"/>
                  <a:pt x="20" y="115"/>
                </a:cubicBezTo>
                <a:cubicBezTo>
                  <a:pt x="21" y="116"/>
                  <a:pt x="22" y="116"/>
                  <a:pt x="23" y="117"/>
                </a:cubicBezTo>
                <a:cubicBezTo>
                  <a:pt x="25" y="114"/>
                  <a:pt x="21" y="114"/>
                  <a:pt x="19" y="113"/>
                </a:cubicBezTo>
                <a:cubicBezTo>
                  <a:pt x="19" y="113"/>
                  <a:pt x="19" y="114"/>
                  <a:pt x="19" y="115"/>
                </a:cubicBezTo>
                <a:cubicBezTo>
                  <a:pt x="19" y="114"/>
                  <a:pt x="18" y="116"/>
                  <a:pt x="18" y="116"/>
                </a:cubicBezTo>
                <a:cubicBezTo>
                  <a:pt x="17" y="115"/>
                  <a:pt x="16" y="115"/>
                  <a:pt x="15" y="115"/>
                </a:cubicBezTo>
                <a:cubicBezTo>
                  <a:pt x="15" y="115"/>
                  <a:pt x="15" y="116"/>
                  <a:pt x="15" y="117"/>
                </a:cubicBezTo>
                <a:cubicBezTo>
                  <a:pt x="14" y="116"/>
                  <a:pt x="13" y="116"/>
                  <a:pt x="12" y="116"/>
                </a:cubicBezTo>
                <a:cubicBezTo>
                  <a:pt x="12" y="119"/>
                  <a:pt x="8" y="122"/>
                  <a:pt x="6" y="124"/>
                </a:cubicBezTo>
                <a:cubicBezTo>
                  <a:pt x="7" y="125"/>
                  <a:pt x="6" y="126"/>
                  <a:pt x="6" y="128"/>
                </a:cubicBezTo>
                <a:cubicBezTo>
                  <a:pt x="6" y="130"/>
                  <a:pt x="7" y="131"/>
                  <a:pt x="9" y="132"/>
                </a:cubicBezTo>
                <a:cubicBezTo>
                  <a:pt x="12" y="136"/>
                  <a:pt x="11" y="139"/>
                  <a:pt x="10" y="142"/>
                </a:cubicBezTo>
                <a:cubicBezTo>
                  <a:pt x="8" y="146"/>
                  <a:pt x="10" y="150"/>
                  <a:pt x="12" y="154"/>
                </a:cubicBezTo>
                <a:cubicBezTo>
                  <a:pt x="13" y="157"/>
                  <a:pt x="11" y="161"/>
                  <a:pt x="11" y="164"/>
                </a:cubicBezTo>
                <a:cubicBezTo>
                  <a:pt x="11" y="164"/>
                  <a:pt x="12" y="167"/>
                  <a:pt x="12" y="168"/>
                </a:cubicBezTo>
                <a:cubicBezTo>
                  <a:pt x="13" y="170"/>
                  <a:pt x="14" y="169"/>
                  <a:pt x="13" y="173"/>
                </a:cubicBezTo>
                <a:cubicBezTo>
                  <a:pt x="12" y="177"/>
                  <a:pt x="17" y="179"/>
                  <a:pt x="17" y="183"/>
                </a:cubicBezTo>
                <a:cubicBezTo>
                  <a:pt x="17" y="189"/>
                  <a:pt x="6" y="197"/>
                  <a:pt x="2" y="201"/>
                </a:cubicBezTo>
                <a:cubicBezTo>
                  <a:pt x="3" y="200"/>
                  <a:pt x="5" y="200"/>
                  <a:pt x="6" y="200"/>
                </a:cubicBezTo>
                <a:cubicBezTo>
                  <a:pt x="6" y="201"/>
                  <a:pt x="6" y="201"/>
                  <a:pt x="6" y="202"/>
                </a:cubicBezTo>
                <a:cubicBezTo>
                  <a:pt x="6" y="202"/>
                  <a:pt x="5" y="202"/>
                  <a:pt x="5" y="201"/>
                </a:cubicBezTo>
                <a:cubicBezTo>
                  <a:pt x="6" y="205"/>
                  <a:pt x="11" y="203"/>
                  <a:pt x="12" y="206"/>
                </a:cubicBezTo>
                <a:cubicBezTo>
                  <a:pt x="10" y="206"/>
                  <a:pt x="8" y="206"/>
                  <a:pt x="6" y="207"/>
                </a:cubicBezTo>
                <a:cubicBezTo>
                  <a:pt x="4" y="209"/>
                  <a:pt x="5" y="210"/>
                  <a:pt x="4" y="212"/>
                </a:cubicBezTo>
                <a:cubicBezTo>
                  <a:pt x="2" y="215"/>
                  <a:pt x="0" y="212"/>
                  <a:pt x="1" y="216"/>
                </a:cubicBezTo>
                <a:cubicBezTo>
                  <a:pt x="1" y="218"/>
                  <a:pt x="3" y="219"/>
                  <a:pt x="3" y="221"/>
                </a:cubicBezTo>
                <a:cubicBezTo>
                  <a:pt x="3" y="222"/>
                  <a:pt x="2" y="223"/>
                  <a:pt x="2" y="224"/>
                </a:cubicBezTo>
                <a:cubicBezTo>
                  <a:pt x="2" y="225"/>
                  <a:pt x="4" y="228"/>
                  <a:pt x="4" y="229"/>
                </a:cubicBezTo>
                <a:cubicBezTo>
                  <a:pt x="4" y="230"/>
                  <a:pt x="5" y="234"/>
                  <a:pt x="5" y="235"/>
                </a:cubicBezTo>
                <a:cubicBezTo>
                  <a:pt x="7" y="236"/>
                  <a:pt x="10" y="234"/>
                  <a:pt x="10" y="237"/>
                </a:cubicBezTo>
                <a:cubicBezTo>
                  <a:pt x="13" y="235"/>
                  <a:pt x="17" y="238"/>
                  <a:pt x="16" y="242"/>
                </a:cubicBezTo>
                <a:cubicBezTo>
                  <a:pt x="15" y="244"/>
                  <a:pt x="16" y="245"/>
                  <a:pt x="18" y="247"/>
                </a:cubicBezTo>
                <a:cubicBezTo>
                  <a:pt x="19" y="250"/>
                  <a:pt x="19" y="249"/>
                  <a:pt x="22" y="250"/>
                </a:cubicBezTo>
                <a:cubicBezTo>
                  <a:pt x="22" y="250"/>
                  <a:pt x="23" y="252"/>
                  <a:pt x="23" y="252"/>
                </a:cubicBezTo>
                <a:cubicBezTo>
                  <a:pt x="23" y="256"/>
                  <a:pt x="19" y="253"/>
                  <a:pt x="18" y="254"/>
                </a:cubicBezTo>
                <a:cubicBezTo>
                  <a:pt x="17" y="255"/>
                  <a:pt x="18" y="264"/>
                  <a:pt x="21" y="260"/>
                </a:cubicBezTo>
                <a:cubicBezTo>
                  <a:pt x="24" y="257"/>
                  <a:pt x="30" y="263"/>
                  <a:pt x="29" y="263"/>
                </a:cubicBezTo>
                <a:cubicBezTo>
                  <a:pt x="26" y="264"/>
                  <a:pt x="31" y="266"/>
                  <a:pt x="31" y="267"/>
                </a:cubicBezTo>
                <a:cubicBezTo>
                  <a:pt x="31" y="267"/>
                  <a:pt x="32" y="266"/>
                  <a:pt x="32" y="267"/>
                </a:cubicBezTo>
                <a:cubicBezTo>
                  <a:pt x="33" y="268"/>
                  <a:pt x="33" y="270"/>
                  <a:pt x="33" y="270"/>
                </a:cubicBezTo>
                <a:cubicBezTo>
                  <a:pt x="36" y="273"/>
                  <a:pt x="40" y="270"/>
                  <a:pt x="42" y="273"/>
                </a:cubicBezTo>
                <a:cubicBezTo>
                  <a:pt x="44" y="275"/>
                  <a:pt x="49" y="275"/>
                  <a:pt x="52" y="277"/>
                </a:cubicBezTo>
                <a:cubicBezTo>
                  <a:pt x="52" y="278"/>
                  <a:pt x="52" y="280"/>
                  <a:pt x="50" y="280"/>
                </a:cubicBezTo>
                <a:cubicBezTo>
                  <a:pt x="51" y="280"/>
                  <a:pt x="51" y="281"/>
                  <a:pt x="52" y="281"/>
                </a:cubicBezTo>
                <a:cubicBezTo>
                  <a:pt x="48" y="282"/>
                  <a:pt x="53" y="287"/>
                  <a:pt x="49" y="287"/>
                </a:cubicBezTo>
                <a:cubicBezTo>
                  <a:pt x="46" y="287"/>
                  <a:pt x="43" y="288"/>
                  <a:pt x="44" y="292"/>
                </a:cubicBezTo>
                <a:cubicBezTo>
                  <a:pt x="46" y="291"/>
                  <a:pt x="47" y="290"/>
                  <a:pt x="48" y="292"/>
                </a:cubicBezTo>
                <a:cubicBezTo>
                  <a:pt x="47" y="292"/>
                  <a:pt x="45" y="294"/>
                  <a:pt x="44" y="294"/>
                </a:cubicBezTo>
                <a:cubicBezTo>
                  <a:pt x="40" y="294"/>
                  <a:pt x="43" y="296"/>
                  <a:pt x="45" y="297"/>
                </a:cubicBezTo>
                <a:cubicBezTo>
                  <a:pt x="43" y="297"/>
                  <a:pt x="43" y="298"/>
                  <a:pt x="42" y="299"/>
                </a:cubicBezTo>
                <a:cubicBezTo>
                  <a:pt x="40" y="302"/>
                  <a:pt x="39" y="300"/>
                  <a:pt x="38" y="302"/>
                </a:cubicBezTo>
                <a:cubicBezTo>
                  <a:pt x="37" y="303"/>
                  <a:pt x="44" y="307"/>
                  <a:pt x="45" y="307"/>
                </a:cubicBezTo>
                <a:cubicBezTo>
                  <a:pt x="47" y="308"/>
                  <a:pt x="48" y="309"/>
                  <a:pt x="49" y="311"/>
                </a:cubicBezTo>
                <a:cubicBezTo>
                  <a:pt x="51" y="312"/>
                  <a:pt x="51" y="311"/>
                  <a:pt x="54" y="311"/>
                </a:cubicBezTo>
                <a:cubicBezTo>
                  <a:pt x="56" y="311"/>
                  <a:pt x="62" y="312"/>
                  <a:pt x="64" y="314"/>
                </a:cubicBezTo>
                <a:cubicBezTo>
                  <a:pt x="67" y="317"/>
                  <a:pt x="69" y="314"/>
                  <a:pt x="73" y="316"/>
                </a:cubicBezTo>
                <a:cubicBezTo>
                  <a:pt x="74" y="317"/>
                  <a:pt x="73" y="318"/>
                  <a:pt x="75" y="319"/>
                </a:cubicBezTo>
                <a:cubicBezTo>
                  <a:pt x="76" y="320"/>
                  <a:pt x="78" y="321"/>
                  <a:pt x="79" y="321"/>
                </a:cubicBezTo>
                <a:cubicBezTo>
                  <a:pt x="80" y="322"/>
                  <a:pt x="80" y="324"/>
                  <a:pt x="82" y="323"/>
                </a:cubicBezTo>
                <a:cubicBezTo>
                  <a:pt x="84" y="323"/>
                  <a:pt x="83" y="321"/>
                  <a:pt x="83" y="320"/>
                </a:cubicBezTo>
                <a:cubicBezTo>
                  <a:pt x="83" y="316"/>
                  <a:pt x="80" y="314"/>
                  <a:pt x="81" y="309"/>
                </a:cubicBezTo>
                <a:cubicBezTo>
                  <a:pt x="80" y="310"/>
                  <a:pt x="80" y="310"/>
                  <a:pt x="80" y="311"/>
                </a:cubicBezTo>
                <a:cubicBezTo>
                  <a:pt x="80" y="310"/>
                  <a:pt x="77" y="306"/>
                  <a:pt x="77" y="306"/>
                </a:cubicBezTo>
                <a:cubicBezTo>
                  <a:pt x="77" y="304"/>
                  <a:pt x="80" y="302"/>
                  <a:pt x="80" y="299"/>
                </a:cubicBezTo>
                <a:cubicBezTo>
                  <a:pt x="80" y="299"/>
                  <a:pt x="80" y="299"/>
                  <a:pt x="80" y="300"/>
                </a:cubicBezTo>
                <a:cubicBezTo>
                  <a:pt x="81" y="298"/>
                  <a:pt x="81" y="297"/>
                  <a:pt x="80" y="296"/>
                </a:cubicBezTo>
                <a:cubicBezTo>
                  <a:pt x="82" y="296"/>
                  <a:pt x="83" y="297"/>
                  <a:pt x="83" y="299"/>
                </a:cubicBezTo>
                <a:cubicBezTo>
                  <a:pt x="83" y="297"/>
                  <a:pt x="85" y="296"/>
                  <a:pt x="86" y="296"/>
                </a:cubicBezTo>
                <a:cubicBezTo>
                  <a:pt x="84" y="295"/>
                  <a:pt x="83" y="293"/>
                  <a:pt x="86" y="293"/>
                </a:cubicBezTo>
                <a:cubicBezTo>
                  <a:pt x="86" y="292"/>
                  <a:pt x="83" y="284"/>
                  <a:pt x="80" y="288"/>
                </a:cubicBezTo>
                <a:cubicBezTo>
                  <a:pt x="79" y="287"/>
                  <a:pt x="79" y="285"/>
                  <a:pt x="78" y="284"/>
                </a:cubicBezTo>
                <a:cubicBezTo>
                  <a:pt x="76" y="283"/>
                  <a:pt x="77" y="281"/>
                  <a:pt x="78" y="280"/>
                </a:cubicBezTo>
                <a:cubicBezTo>
                  <a:pt x="79" y="280"/>
                  <a:pt x="78" y="277"/>
                  <a:pt x="79" y="275"/>
                </a:cubicBezTo>
                <a:cubicBezTo>
                  <a:pt x="79" y="274"/>
                  <a:pt x="81" y="273"/>
                  <a:pt x="81" y="271"/>
                </a:cubicBezTo>
                <a:cubicBezTo>
                  <a:pt x="81" y="272"/>
                  <a:pt x="83" y="276"/>
                  <a:pt x="84" y="276"/>
                </a:cubicBezTo>
                <a:cubicBezTo>
                  <a:pt x="87" y="276"/>
                  <a:pt x="85" y="272"/>
                  <a:pt x="85" y="270"/>
                </a:cubicBezTo>
                <a:cubicBezTo>
                  <a:pt x="86" y="270"/>
                  <a:pt x="87" y="270"/>
                  <a:pt x="88" y="269"/>
                </a:cubicBezTo>
                <a:cubicBezTo>
                  <a:pt x="88" y="269"/>
                  <a:pt x="88" y="268"/>
                  <a:pt x="89" y="267"/>
                </a:cubicBezTo>
                <a:cubicBezTo>
                  <a:pt x="89" y="267"/>
                  <a:pt x="91" y="267"/>
                  <a:pt x="91" y="266"/>
                </a:cubicBezTo>
                <a:cubicBezTo>
                  <a:pt x="94" y="264"/>
                  <a:pt x="94" y="263"/>
                  <a:pt x="97" y="265"/>
                </a:cubicBezTo>
                <a:cubicBezTo>
                  <a:pt x="99" y="261"/>
                  <a:pt x="100" y="265"/>
                  <a:pt x="102" y="265"/>
                </a:cubicBezTo>
                <a:cubicBezTo>
                  <a:pt x="105" y="265"/>
                  <a:pt x="108" y="268"/>
                  <a:pt x="108" y="271"/>
                </a:cubicBezTo>
                <a:cubicBezTo>
                  <a:pt x="108" y="271"/>
                  <a:pt x="109" y="271"/>
                  <a:pt x="109" y="271"/>
                </a:cubicBezTo>
                <a:cubicBezTo>
                  <a:pt x="108" y="266"/>
                  <a:pt x="110" y="270"/>
                  <a:pt x="111" y="270"/>
                </a:cubicBezTo>
                <a:cubicBezTo>
                  <a:pt x="112" y="270"/>
                  <a:pt x="112" y="271"/>
                  <a:pt x="113" y="270"/>
                </a:cubicBezTo>
                <a:cubicBezTo>
                  <a:pt x="115" y="269"/>
                  <a:pt x="115" y="269"/>
                  <a:pt x="117" y="268"/>
                </a:cubicBezTo>
                <a:cubicBezTo>
                  <a:pt x="117" y="269"/>
                  <a:pt x="118" y="268"/>
                  <a:pt x="118" y="268"/>
                </a:cubicBezTo>
                <a:cubicBezTo>
                  <a:pt x="119" y="268"/>
                  <a:pt x="119" y="268"/>
                  <a:pt x="120" y="269"/>
                </a:cubicBezTo>
                <a:cubicBezTo>
                  <a:pt x="121" y="269"/>
                  <a:pt x="121" y="268"/>
                  <a:pt x="122" y="268"/>
                </a:cubicBezTo>
                <a:cubicBezTo>
                  <a:pt x="125" y="267"/>
                  <a:pt x="124" y="271"/>
                  <a:pt x="127" y="270"/>
                </a:cubicBezTo>
                <a:cubicBezTo>
                  <a:pt x="128" y="273"/>
                  <a:pt x="129" y="269"/>
                  <a:pt x="130" y="269"/>
                </a:cubicBezTo>
                <a:cubicBezTo>
                  <a:pt x="133" y="271"/>
                  <a:pt x="136" y="269"/>
                  <a:pt x="136" y="266"/>
                </a:cubicBezTo>
                <a:cubicBezTo>
                  <a:pt x="134" y="266"/>
                  <a:pt x="131" y="264"/>
                  <a:pt x="130" y="262"/>
                </a:cubicBezTo>
                <a:cubicBezTo>
                  <a:pt x="131" y="260"/>
                  <a:pt x="135" y="261"/>
                  <a:pt x="133" y="258"/>
                </a:cubicBezTo>
                <a:cubicBezTo>
                  <a:pt x="131" y="256"/>
                  <a:pt x="138" y="255"/>
                  <a:pt x="138" y="255"/>
                </a:cubicBezTo>
                <a:cubicBezTo>
                  <a:pt x="137" y="253"/>
                  <a:pt x="132" y="254"/>
                  <a:pt x="136" y="252"/>
                </a:cubicBezTo>
                <a:cubicBezTo>
                  <a:pt x="135" y="252"/>
                  <a:pt x="135" y="251"/>
                  <a:pt x="134" y="252"/>
                </a:cubicBezTo>
                <a:cubicBezTo>
                  <a:pt x="134" y="250"/>
                  <a:pt x="134" y="250"/>
                  <a:pt x="134" y="249"/>
                </a:cubicBezTo>
                <a:cubicBezTo>
                  <a:pt x="135" y="249"/>
                  <a:pt x="138" y="249"/>
                  <a:pt x="140" y="250"/>
                </a:cubicBezTo>
                <a:cubicBezTo>
                  <a:pt x="143" y="247"/>
                  <a:pt x="146" y="248"/>
                  <a:pt x="150" y="247"/>
                </a:cubicBezTo>
                <a:cubicBezTo>
                  <a:pt x="151" y="246"/>
                  <a:pt x="150" y="245"/>
                  <a:pt x="152" y="245"/>
                </a:cubicBezTo>
                <a:cubicBezTo>
                  <a:pt x="153" y="244"/>
                  <a:pt x="154" y="244"/>
                  <a:pt x="155" y="244"/>
                </a:cubicBezTo>
                <a:cubicBezTo>
                  <a:pt x="157" y="243"/>
                  <a:pt x="159" y="243"/>
                  <a:pt x="161" y="243"/>
                </a:cubicBezTo>
                <a:cubicBezTo>
                  <a:pt x="162" y="242"/>
                  <a:pt x="161" y="241"/>
                  <a:pt x="162" y="241"/>
                </a:cubicBezTo>
                <a:cubicBezTo>
                  <a:pt x="164" y="240"/>
                  <a:pt x="165" y="240"/>
                  <a:pt x="168" y="240"/>
                </a:cubicBezTo>
                <a:cubicBezTo>
                  <a:pt x="168" y="240"/>
                  <a:pt x="172" y="240"/>
                  <a:pt x="173" y="241"/>
                </a:cubicBezTo>
                <a:cubicBezTo>
                  <a:pt x="173" y="241"/>
                  <a:pt x="174" y="246"/>
                  <a:pt x="173" y="246"/>
                </a:cubicBezTo>
                <a:cubicBezTo>
                  <a:pt x="172" y="248"/>
                  <a:pt x="177" y="249"/>
                  <a:pt x="177" y="246"/>
                </a:cubicBezTo>
                <a:cubicBezTo>
                  <a:pt x="178" y="247"/>
                  <a:pt x="178" y="248"/>
                  <a:pt x="178" y="249"/>
                </a:cubicBezTo>
                <a:cubicBezTo>
                  <a:pt x="179" y="249"/>
                  <a:pt x="179" y="249"/>
                  <a:pt x="179" y="249"/>
                </a:cubicBezTo>
                <a:cubicBezTo>
                  <a:pt x="179" y="249"/>
                  <a:pt x="179" y="249"/>
                  <a:pt x="179" y="248"/>
                </a:cubicBezTo>
                <a:cubicBezTo>
                  <a:pt x="180" y="249"/>
                  <a:pt x="182" y="250"/>
                  <a:pt x="183" y="249"/>
                </a:cubicBezTo>
                <a:cubicBezTo>
                  <a:pt x="183" y="250"/>
                  <a:pt x="182" y="251"/>
                  <a:pt x="182" y="252"/>
                </a:cubicBezTo>
                <a:cubicBezTo>
                  <a:pt x="184" y="251"/>
                  <a:pt x="185" y="251"/>
                  <a:pt x="187" y="252"/>
                </a:cubicBezTo>
                <a:cubicBezTo>
                  <a:pt x="187" y="249"/>
                  <a:pt x="193" y="248"/>
                  <a:pt x="195" y="246"/>
                </a:cubicBezTo>
                <a:cubicBezTo>
                  <a:pt x="195" y="247"/>
                  <a:pt x="194" y="248"/>
                  <a:pt x="195" y="250"/>
                </a:cubicBezTo>
                <a:cubicBezTo>
                  <a:pt x="197" y="251"/>
                  <a:pt x="199" y="252"/>
                  <a:pt x="200" y="254"/>
                </a:cubicBezTo>
                <a:cubicBezTo>
                  <a:pt x="203" y="259"/>
                  <a:pt x="206" y="264"/>
                  <a:pt x="209" y="269"/>
                </a:cubicBezTo>
                <a:cubicBezTo>
                  <a:pt x="209" y="269"/>
                  <a:pt x="210" y="267"/>
                  <a:pt x="211" y="266"/>
                </a:cubicBezTo>
                <a:cubicBezTo>
                  <a:pt x="213" y="266"/>
                  <a:pt x="213" y="269"/>
                  <a:pt x="214" y="270"/>
                </a:cubicBezTo>
                <a:cubicBezTo>
                  <a:pt x="217" y="272"/>
                  <a:pt x="220" y="267"/>
                  <a:pt x="222" y="269"/>
                </a:cubicBezTo>
                <a:cubicBezTo>
                  <a:pt x="225" y="271"/>
                  <a:pt x="226" y="274"/>
                  <a:pt x="229" y="276"/>
                </a:cubicBezTo>
                <a:cubicBezTo>
                  <a:pt x="231" y="278"/>
                  <a:pt x="232" y="277"/>
                  <a:pt x="234" y="276"/>
                </a:cubicBezTo>
                <a:cubicBezTo>
                  <a:pt x="235" y="276"/>
                  <a:pt x="237" y="280"/>
                  <a:pt x="235" y="281"/>
                </a:cubicBezTo>
                <a:cubicBezTo>
                  <a:pt x="238" y="283"/>
                  <a:pt x="240" y="278"/>
                  <a:pt x="242" y="277"/>
                </a:cubicBezTo>
                <a:cubicBezTo>
                  <a:pt x="246" y="275"/>
                  <a:pt x="249" y="273"/>
                  <a:pt x="253" y="271"/>
                </a:cubicBezTo>
                <a:cubicBezTo>
                  <a:pt x="256" y="270"/>
                  <a:pt x="260" y="271"/>
                  <a:pt x="264" y="272"/>
                </a:cubicBezTo>
                <a:cubicBezTo>
                  <a:pt x="265" y="272"/>
                  <a:pt x="265" y="274"/>
                  <a:pt x="266" y="274"/>
                </a:cubicBezTo>
                <a:cubicBezTo>
                  <a:pt x="269" y="274"/>
                  <a:pt x="271" y="274"/>
                  <a:pt x="273" y="274"/>
                </a:cubicBezTo>
                <a:cubicBezTo>
                  <a:pt x="274" y="274"/>
                  <a:pt x="277" y="275"/>
                  <a:pt x="278" y="274"/>
                </a:cubicBezTo>
                <a:cubicBezTo>
                  <a:pt x="279" y="273"/>
                  <a:pt x="278" y="272"/>
                  <a:pt x="279" y="271"/>
                </a:cubicBezTo>
                <a:cubicBezTo>
                  <a:pt x="279" y="269"/>
                  <a:pt x="277" y="267"/>
                  <a:pt x="278" y="266"/>
                </a:cubicBezTo>
                <a:cubicBezTo>
                  <a:pt x="278" y="264"/>
                  <a:pt x="282" y="262"/>
                  <a:pt x="283" y="261"/>
                </a:cubicBezTo>
                <a:cubicBezTo>
                  <a:pt x="284" y="260"/>
                  <a:pt x="292" y="265"/>
                  <a:pt x="294" y="265"/>
                </a:cubicBezTo>
                <a:cubicBezTo>
                  <a:pt x="295" y="266"/>
                  <a:pt x="294" y="269"/>
                  <a:pt x="295" y="270"/>
                </a:cubicBezTo>
                <a:cubicBezTo>
                  <a:pt x="296" y="272"/>
                  <a:pt x="298" y="272"/>
                  <a:pt x="300" y="273"/>
                </a:cubicBezTo>
                <a:cubicBezTo>
                  <a:pt x="303" y="274"/>
                  <a:pt x="305" y="269"/>
                  <a:pt x="309" y="271"/>
                </a:cubicBezTo>
                <a:cubicBezTo>
                  <a:pt x="313" y="273"/>
                  <a:pt x="317" y="275"/>
                  <a:pt x="320" y="278"/>
                </a:cubicBezTo>
                <a:cubicBezTo>
                  <a:pt x="325" y="282"/>
                  <a:pt x="335" y="279"/>
                  <a:pt x="339" y="276"/>
                </a:cubicBezTo>
                <a:cubicBezTo>
                  <a:pt x="340" y="275"/>
                  <a:pt x="342" y="273"/>
                  <a:pt x="343" y="273"/>
                </a:cubicBezTo>
                <a:cubicBezTo>
                  <a:pt x="345" y="273"/>
                  <a:pt x="347" y="275"/>
                  <a:pt x="349" y="275"/>
                </a:cubicBezTo>
                <a:cubicBezTo>
                  <a:pt x="351" y="275"/>
                  <a:pt x="352" y="276"/>
                  <a:pt x="355" y="277"/>
                </a:cubicBezTo>
                <a:cubicBezTo>
                  <a:pt x="357" y="278"/>
                  <a:pt x="358" y="276"/>
                  <a:pt x="360" y="275"/>
                </a:cubicBezTo>
                <a:cubicBezTo>
                  <a:pt x="363" y="273"/>
                  <a:pt x="363" y="268"/>
                  <a:pt x="364" y="265"/>
                </a:cubicBezTo>
                <a:cubicBezTo>
                  <a:pt x="365" y="264"/>
                  <a:pt x="372" y="257"/>
                  <a:pt x="365" y="259"/>
                </a:cubicBezTo>
                <a:cubicBezTo>
                  <a:pt x="366" y="256"/>
                  <a:pt x="368" y="255"/>
                  <a:pt x="372" y="254"/>
                </a:cubicBezTo>
                <a:cubicBezTo>
                  <a:pt x="374" y="254"/>
                  <a:pt x="376" y="253"/>
                  <a:pt x="378" y="253"/>
                </a:cubicBezTo>
                <a:cubicBezTo>
                  <a:pt x="380" y="253"/>
                  <a:pt x="381" y="254"/>
                  <a:pt x="382" y="255"/>
                </a:cubicBezTo>
                <a:cubicBezTo>
                  <a:pt x="386" y="257"/>
                  <a:pt x="389" y="256"/>
                  <a:pt x="390" y="261"/>
                </a:cubicBezTo>
                <a:cubicBezTo>
                  <a:pt x="391" y="264"/>
                  <a:pt x="393" y="267"/>
                  <a:pt x="393" y="270"/>
                </a:cubicBezTo>
                <a:cubicBezTo>
                  <a:pt x="394" y="276"/>
                  <a:pt x="394" y="277"/>
                  <a:pt x="400" y="278"/>
                </a:cubicBezTo>
                <a:cubicBezTo>
                  <a:pt x="403" y="278"/>
                  <a:pt x="406" y="280"/>
                  <a:pt x="407" y="284"/>
                </a:cubicBezTo>
                <a:cubicBezTo>
                  <a:pt x="408" y="286"/>
                  <a:pt x="408" y="290"/>
                  <a:pt x="413" y="288"/>
                </a:cubicBezTo>
                <a:cubicBezTo>
                  <a:pt x="416" y="287"/>
                  <a:pt x="420" y="285"/>
                  <a:pt x="423" y="284"/>
                </a:cubicBezTo>
                <a:cubicBezTo>
                  <a:pt x="422" y="286"/>
                  <a:pt x="423" y="287"/>
                  <a:pt x="423" y="289"/>
                </a:cubicBezTo>
                <a:cubicBezTo>
                  <a:pt x="423" y="290"/>
                  <a:pt x="421" y="292"/>
                  <a:pt x="420" y="293"/>
                </a:cubicBezTo>
                <a:cubicBezTo>
                  <a:pt x="420" y="295"/>
                  <a:pt x="417" y="304"/>
                  <a:pt x="415" y="304"/>
                </a:cubicBezTo>
                <a:cubicBezTo>
                  <a:pt x="413" y="303"/>
                  <a:pt x="412" y="302"/>
                  <a:pt x="410" y="303"/>
                </a:cubicBezTo>
                <a:cubicBezTo>
                  <a:pt x="408" y="306"/>
                  <a:pt x="409" y="305"/>
                  <a:pt x="409" y="308"/>
                </a:cubicBezTo>
                <a:cubicBezTo>
                  <a:pt x="409" y="310"/>
                  <a:pt x="410" y="312"/>
                  <a:pt x="409" y="313"/>
                </a:cubicBezTo>
                <a:cubicBezTo>
                  <a:pt x="407" y="315"/>
                  <a:pt x="406" y="316"/>
                  <a:pt x="407" y="318"/>
                </a:cubicBezTo>
                <a:cubicBezTo>
                  <a:pt x="407" y="318"/>
                  <a:pt x="407" y="317"/>
                  <a:pt x="407" y="317"/>
                </a:cubicBezTo>
                <a:cubicBezTo>
                  <a:pt x="410" y="317"/>
                  <a:pt x="410" y="314"/>
                  <a:pt x="412" y="312"/>
                </a:cubicBezTo>
                <a:cubicBezTo>
                  <a:pt x="412" y="313"/>
                  <a:pt x="412" y="313"/>
                  <a:pt x="412" y="314"/>
                </a:cubicBezTo>
                <a:cubicBezTo>
                  <a:pt x="413" y="314"/>
                  <a:pt x="413" y="313"/>
                  <a:pt x="414" y="313"/>
                </a:cubicBezTo>
                <a:cubicBezTo>
                  <a:pt x="412" y="318"/>
                  <a:pt x="419" y="316"/>
                  <a:pt x="421" y="314"/>
                </a:cubicBezTo>
                <a:cubicBezTo>
                  <a:pt x="425" y="311"/>
                  <a:pt x="428" y="308"/>
                  <a:pt x="431" y="304"/>
                </a:cubicBezTo>
                <a:cubicBezTo>
                  <a:pt x="436" y="298"/>
                  <a:pt x="439" y="290"/>
                  <a:pt x="445" y="284"/>
                </a:cubicBezTo>
                <a:cubicBezTo>
                  <a:pt x="446" y="283"/>
                  <a:pt x="446" y="276"/>
                  <a:pt x="446" y="274"/>
                </a:cubicBezTo>
                <a:cubicBezTo>
                  <a:pt x="445" y="269"/>
                  <a:pt x="446" y="266"/>
                  <a:pt x="449" y="262"/>
                </a:cubicBezTo>
                <a:cubicBezTo>
                  <a:pt x="449" y="261"/>
                  <a:pt x="449" y="254"/>
                  <a:pt x="448" y="253"/>
                </a:cubicBezTo>
                <a:cubicBezTo>
                  <a:pt x="443" y="250"/>
                  <a:pt x="444" y="247"/>
                  <a:pt x="438" y="247"/>
                </a:cubicBezTo>
                <a:cubicBezTo>
                  <a:pt x="439" y="249"/>
                  <a:pt x="439" y="251"/>
                  <a:pt x="437" y="252"/>
                </a:cubicBezTo>
                <a:cubicBezTo>
                  <a:pt x="437" y="252"/>
                  <a:pt x="437" y="251"/>
                  <a:pt x="437" y="251"/>
                </a:cubicBezTo>
                <a:cubicBezTo>
                  <a:pt x="436" y="252"/>
                  <a:pt x="434" y="252"/>
                  <a:pt x="433" y="252"/>
                </a:cubicBezTo>
                <a:cubicBezTo>
                  <a:pt x="435" y="250"/>
                  <a:pt x="432" y="249"/>
                  <a:pt x="434" y="247"/>
                </a:cubicBezTo>
                <a:cubicBezTo>
                  <a:pt x="432" y="248"/>
                  <a:pt x="433" y="250"/>
                  <a:pt x="431" y="251"/>
                </a:cubicBezTo>
                <a:cubicBezTo>
                  <a:pt x="431" y="249"/>
                  <a:pt x="431" y="247"/>
                  <a:pt x="431" y="245"/>
                </a:cubicBezTo>
                <a:cubicBezTo>
                  <a:pt x="422" y="246"/>
                  <a:pt x="426" y="242"/>
                  <a:pt x="430" y="238"/>
                </a:cubicBezTo>
                <a:cubicBezTo>
                  <a:pt x="434" y="235"/>
                  <a:pt x="437" y="229"/>
                  <a:pt x="441" y="226"/>
                </a:cubicBezTo>
                <a:cubicBezTo>
                  <a:pt x="445" y="222"/>
                  <a:pt x="448" y="218"/>
                  <a:pt x="452" y="213"/>
                </a:cubicBezTo>
                <a:cubicBezTo>
                  <a:pt x="455" y="210"/>
                  <a:pt x="465" y="209"/>
                  <a:pt x="467" y="213"/>
                </a:cubicBezTo>
                <a:cubicBezTo>
                  <a:pt x="469" y="209"/>
                  <a:pt x="471" y="212"/>
                  <a:pt x="473" y="212"/>
                </a:cubicBezTo>
                <a:cubicBezTo>
                  <a:pt x="476" y="212"/>
                  <a:pt x="476" y="211"/>
                  <a:pt x="478" y="212"/>
                </a:cubicBezTo>
                <a:cubicBezTo>
                  <a:pt x="478" y="211"/>
                  <a:pt x="478" y="211"/>
                  <a:pt x="478" y="211"/>
                </a:cubicBezTo>
                <a:cubicBezTo>
                  <a:pt x="481" y="209"/>
                  <a:pt x="478" y="208"/>
                  <a:pt x="484" y="209"/>
                </a:cubicBezTo>
                <a:cubicBezTo>
                  <a:pt x="487" y="211"/>
                  <a:pt x="489" y="209"/>
                  <a:pt x="491" y="212"/>
                </a:cubicBezTo>
                <a:cubicBezTo>
                  <a:pt x="490" y="212"/>
                  <a:pt x="489" y="213"/>
                  <a:pt x="487" y="213"/>
                </a:cubicBezTo>
                <a:cubicBezTo>
                  <a:pt x="489" y="217"/>
                  <a:pt x="495" y="212"/>
                  <a:pt x="497" y="212"/>
                </a:cubicBezTo>
                <a:cubicBezTo>
                  <a:pt x="499" y="212"/>
                  <a:pt x="501" y="213"/>
                  <a:pt x="502" y="213"/>
                </a:cubicBezTo>
                <a:cubicBezTo>
                  <a:pt x="505" y="212"/>
                  <a:pt x="500" y="210"/>
                  <a:pt x="499" y="210"/>
                </a:cubicBezTo>
                <a:cubicBezTo>
                  <a:pt x="499" y="209"/>
                  <a:pt x="499" y="208"/>
                  <a:pt x="499" y="207"/>
                </a:cubicBezTo>
                <a:cubicBezTo>
                  <a:pt x="501" y="207"/>
                  <a:pt x="501" y="204"/>
                  <a:pt x="503" y="203"/>
                </a:cubicBezTo>
                <a:cubicBezTo>
                  <a:pt x="506" y="200"/>
                  <a:pt x="507" y="199"/>
                  <a:pt x="509" y="196"/>
                </a:cubicBezTo>
                <a:cubicBezTo>
                  <a:pt x="511" y="192"/>
                  <a:pt x="512" y="192"/>
                  <a:pt x="517" y="191"/>
                </a:cubicBezTo>
                <a:cubicBezTo>
                  <a:pt x="520" y="190"/>
                  <a:pt x="521" y="194"/>
                  <a:pt x="524" y="190"/>
                </a:cubicBezTo>
                <a:cubicBezTo>
                  <a:pt x="523" y="193"/>
                  <a:pt x="522" y="195"/>
                  <a:pt x="521" y="198"/>
                </a:cubicBezTo>
                <a:cubicBezTo>
                  <a:pt x="522" y="198"/>
                  <a:pt x="523" y="198"/>
                  <a:pt x="524" y="198"/>
                </a:cubicBezTo>
                <a:cubicBezTo>
                  <a:pt x="523" y="199"/>
                  <a:pt x="523" y="200"/>
                  <a:pt x="523" y="201"/>
                </a:cubicBezTo>
                <a:cubicBezTo>
                  <a:pt x="525" y="200"/>
                  <a:pt x="532" y="190"/>
                  <a:pt x="534" y="194"/>
                </a:cubicBezTo>
                <a:cubicBezTo>
                  <a:pt x="535" y="191"/>
                  <a:pt x="533" y="190"/>
                  <a:pt x="535" y="187"/>
                </a:cubicBezTo>
                <a:cubicBezTo>
                  <a:pt x="536" y="185"/>
                  <a:pt x="542" y="183"/>
                  <a:pt x="541" y="186"/>
                </a:cubicBezTo>
                <a:cubicBezTo>
                  <a:pt x="541" y="187"/>
                  <a:pt x="539" y="187"/>
                  <a:pt x="538" y="188"/>
                </a:cubicBezTo>
                <a:cubicBezTo>
                  <a:pt x="538" y="189"/>
                  <a:pt x="538" y="191"/>
                  <a:pt x="538" y="192"/>
                </a:cubicBezTo>
                <a:cubicBezTo>
                  <a:pt x="538" y="193"/>
                  <a:pt x="536" y="199"/>
                  <a:pt x="536" y="199"/>
                </a:cubicBezTo>
                <a:cubicBezTo>
                  <a:pt x="531" y="202"/>
                  <a:pt x="527" y="205"/>
                  <a:pt x="523" y="210"/>
                </a:cubicBezTo>
                <a:cubicBezTo>
                  <a:pt x="521" y="214"/>
                  <a:pt x="516" y="224"/>
                  <a:pt x="510" y="222"/>
                </a:cubicBezTo>
                <a:cubicBezTo>
                  <a:pt x="512" y="227"/>
                  <a:pt x="508" y="228"/>
                  <a:pt x="506" y="231"/>
                </a:cubicBezTo>
                <a:cubicBezTo>
                  <a:pt x="504" y="234"/>
                  <a:pt x="505" y="240"/>
                  <a:pt x="505" y="244"/>
                </a:cubicBezTo>
                <a:cubicBezTo>
                  <a:pt x="505" y="252"/>
                  <a:pt x="508" y="261"/>
                  <a:pt x="509" y="269"/>
                </a:cubicBezTo>
                <a:cubicBezTo>
                  <a:pt x="512" y="266"/>
                  <a:pt x="515" y="264"/>
                  <a:pt x="516" y="260"/>
                </a:cubicBezTo>
                <a:cubicBezTo>
                  <a:pt x="516" y="258"/>
                  <a:pt x="518" y="253"/>
                  <a:pt x="522" y="255"/>
                </a:cubicBezTo>
                <a:cubicBezTo>
                  <a:pt x="522" y="253"/>
                  <a:pt x="521" y="250"/>
                  <a:pt x="523" y="248"/>
                </a:cubicBezTo>
                <a:cubicBezTo>
                  <a:pt x="524" y="247"/>
                  <a:pt x="525" y="246"/>
                  <a:pt x="526" y="245"/>
                </a:cubicBezTo>
                <a:cubicBezTo>
                  <a:pt x="527" y="245"/>
                  <a:pt x="527" y="246"/>
                  <a:pt x="529" y="246"/>
                </a:cubicBezTo>
                <a:cubicBezTo>
                  <a:pt x="531" y="243"/>
                  <a:pt x="528" y="242"/>
                  <a:pt x="528" y="239"/>
                </a:cubicBezTo>
                <a:cubicBezTo>
                  <a:pt x="529" y="237"/>
                  <a:pt x="532" y="235"/>
                  <a:pt x="531" y="233"/>
                </a:cubicBezTo>
                <a:cubicBezTo>
                  <a:pt x="531" y="233"/>
                  <a:pt x="533" y="232"/>
                  <a:pt x="533" y="232"/>
                </a:cubicBezTo>
                <a:cubicBezTo>
                  <a:pt x="532" y="233"/>
                  <a:pt x="532" y="235"/>
                  <a:pt x="534" y="236"/>
                </a:cubicBezTo>
                <a:cubicBezTo>
                  <a:pt x="537" y="233"/>
                  <a:pt x="533" y="231"/>
                  <a:pt x="533" y="228"/>
                </a:cubicBezTo>
                <a:cubicBezTo>
                  <a:pt x="533" y="226"/>
                  <a:pt x="535" y="224"/>
                  <a:pt x="535" y="223"/>
                </a:cubicBezTo>
                <a:cubicBezTo>
                  <a:pt x="534" y="221"/>
                  <a:pt x="531" y="222"/>
                  <a:pt x="531" y="223"/>
                </a:cubicBezTo>
                <a:cubicBezTo>
                  <a:pt x="528" y="220"/>
                  <a:pt x="532" y="216"/>
                  <a:pt x="533" y="213"/>
                </a:cubicBezTo>
                <a:cubicBezTo>
                  <a:pt x="534" y="212"/>
                  <a:pt x="536" y="204"/>
                  <a:pt x="538" y="207"/>
                </a:cubicBezTo>
                <a:cubicBezTo>
                  <a:pt x="539" y="207"/>
                  <a:pt x="539" y="206"/>
                  <a:pt x="540" y="206"/>
                </a:cubicBezTo>
                <a:cubicBezTo>
                  <a:pt x="540" y="206"/>
                  <a:pt x="541" y="207"/>
                  <a:pt x="542" y="207"/>
                </a:cubicBezTo>
                <a:cubicBezTo>
                  <a:pt x="542" y="205"/>
                  <a:pt x="543" y="204"/>
                  <a:pt x="545" y="202"/>
                </a:cubicBezTo>
                <a:cubicBezTo>
                  <a:pt x="547" y="201"/>
                  <a:pt x="546" y="206"/>
                  <a:pt x="546" y="207"/>
                </a:cubicBezTo>
                <a:cubicBezTo>
                  <a:pt x="551" y="200"/>
                  <a:pt x="557" y="199"/>
                  <a:pt x="562" y="206"/>
                </a:cubicBezTo>
                <a:cubicBezTo>
                  <a:pt x="563" y="204"/>
                  <a:pt x="563" y="203"/>
                  <a:pt x="564" y="202"/>
                </a:cubicBezTo>
                <a:cubicBezTo>
                  <a:pt x="566" y="200"/>
                  <a:pt x="570" y="200"/>
                  <a:pt x="569" y="197"/>
                </a:cubicBezTo>
                <a:cubicBezTo>
                  <a:pt x="570" y="197"/>
                  <a:pt x="570" y="197"/>
                  <a:pt x="571" y="198"/>
                </a:cubicBezTo>
                <a:cubicBezTo>
                  <a:pt x="570" y="194"/>
                  <a:pt x="578" y="192"/>
                  <a:pt x="580" y="190"/>
                </a:cubicBezTo>
                <a:cubicBezTo>
                  <a:pt x="582" y="189"/>
                  <a:pt x="582" y="188"/>
                  <a:pt x="585" y="187"/>
                </a:cubicBezTo>
                <a:cubicBezTo>
                  <a:pt x="587" y="186"/>
                  <a:pt x="591" y="186"/>
                  <a:pt x="589" y="182"/>
                </a:cubicBezTo>
                <a:cubicBezTo>
                  <a:pt x="589" y="183"/>
                  <a:pt x="590" y="184"/>
                  <a:pt x="590" y="185"/>
                </a:cubicBezTo>
                <a:cubicBezTo>
                  <a:pt x="593" y="183"/>
                  <a:pt x="594" y="188"/>
                  <a:pt x="597" y="187"/>
                </a:cubicBezTo>
                <a:cubicBezTo>
                  <a:pt x="599" y="186"/>
                  <a:pt x="598" y="182"/>
                  <a:pt x="597" y="181"/>
                </a:cubicBezTo>
                <a:cubicBezTo>
                  <a:pt x="597" y="181"/>
                  <a:pt x="598" y="181"/>
                  <a:pt x="598" y="181"/>
                </a:cubicBezTo>
                <a:cubicBezTo>
                  <a:pt x="597" y="179"/>
                  <a:pt x="597" y="178"/>
                  <a:pt x="596" y="17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1" name="Freeform 723"/>
          <p:cNvSpPr>
            <a:spLocks noEditPoints="1"/>
          </p:cNvSpPr>
          <p:nvPr/>
        </p:nvSpPr>
        <p:spPr bwMode="auto">
          <a:xfrm>
            <a:off x="6219199" y="2030944"/>
            <a:ext cx="3620730" cy="1711646"/>
          </a:xfrm>
          <a:custGeom>
            <a:avLst/>
            <a:gdLst>
              <a:gd name="T0" fmla="*/ 49 w 646"/>
              <a:gd name="T1" fmla="*/ 275 h 323"/>
              <a:gd name="T2" fmla="*/ 3 w 646"/>
              <a:gd name="T3" fmla="*/ 227 h 323"/>
              <a:gd name="T4" fmla="*/ 6 w 646"/>
              <a:gd name="T5" fmla="*/ 127 h 323"/>
              <a:gd name="T6" fmla="*/ 55 w 646"/>
              <a:gd name="T7" fmla="*/ 134 h 323"/>
              <a:gd name="T8" fmla="*/ 66 w 646"/>
              <a:gd name="T9" fmla="*/ 150 h 323"/>
              <a:gd name="T10" fmla="*/ 108 w 646"/>
              <a:gd name="T11" fmla="*/ 122 h 323"/>
              <a:gd name="T12" fmla="*/ 158 w 646"/>
              <a:gd name="T13" fmla="*/ 108 h 323"/>
              <a:gd name="T14" fmla="*/ 171 w 646"/>
              <a:gd name="T15" fmla="*/ 149 h 323"/>
              <a:gd name="T16" fmla="*/ 192 w 646"/>
              <a:gd name="T17" fmla="*/ 94 h 323"/>
              <a:gd name="T18" fmla="*/ 225 w 646"/>
              <a:gd name="T19" fmla="*/ 62 h 323"/>
              <a:gd name="T20" fmla="*/ 275 w 646"/>
              <a:gd name="T21" fmla="*/ 30 h 323"/>
              <a:gd name="T22" fmla="*/ 338 w 646"/>
              <a:gd name="T23" fmla="*/ 26 h 323"/>
              <a:gd name="T24" fmla="*/ 324 w 646"/>
              <a:gd name="T25" fmla="*/ 66 h 323"/>
              <a:gd name="T26" fmla="*/ 392 w 646"/>
              <a:gd name="T27" fmla="*/ 67 h 323"/>
              <a:gd name="T28" fmla="*/ 478 w 646"/>
              <a:gd name="T29" fmla="*/ 82 h 323"/>
              <a:gd name="T30" fmla="*/ 563 w 646"/>
              <a:gd name="T31" fmla="*/ 112 h 323"/>
              <a:gd name="T32" fmla="*/ 640 w 646"/>
              <a:gd name="T33" fmla="*/ 150 h 323"/>
              <a:gd name="T34" fmla="*/ 624 w 646"/>
              <a:gd name="T35" fmla="*/ 169 h 323"/>
              <a:gd name="T36" fmla="*/ 592 w 646"/>
              <a:gd name="T37" fmla="*/ 185 h 323"/>
              <a:gd name="T38" fmla="*/ 532 w 646"/>
              <a:gd name="T39" fmla="*/ 220 h 323"/>
              <a:gd name="T40" fmla="*/ 510 w 646"/>
              <a:gd name="T41" fmla="*/ 222 h 323"/>
              <a:gd name="T42" fmla="*/ 504 w 646"/>
              <a:gd name="T43" fmla="*/ 202 h 323"/>
              <a:gd name="T44" fmla="*/ 442 w 646"/>
              <a:gd name="T45" fmla="*/ 226 h 323"/>
              <a:gd name="T46" fmla="*/ 409 w 646"/>
              <a:gd name="T47" fmla="*/ 305 h 323"/>
              <a:gd name="T48" fmla="*/ 346 w 646"/>
              <a:gd name="T49" fmla="*/ 274 h 323"/>
              <a:gd name="T50" fmla="*/ 236 w 646"/>
              <a:gd name="T51" fmla="*/ 279 h 323"/>
              <a:gd name="T52" fmla="*/ 174 w 646"/>
              <a:gd name="T53" fmla="*/ 245 h 323"/>
              <a:gd name="T54" fmla="*/ 131 w 646"/>
              <a:gd name="T55" fmla="*/ 269 h 323"/>
              <a:gd name="T56" fmla="*/ 87 w 646"/>
              <a:gd name="T57" fmla="*/ 275 h 323"/>
              <a:gd name="T58" fmla="*/ 82 w 646"/>
              <a:gd name="T59" fmla="*/ 323 h 323"/>
              <a:gd name="T60" fmla="*/ 81 w 646"/>
              <a:gd name="T61" fmla="*/ 287 h 323"/>
              <a:gd name="T62" fmla="*/ 119 w 646"/>
              <a:gd name="T63" fmla="*/ 266 h 323"/>
              <a:gd name="T64" fmla="*/ 151 w 646"/>
              <a:gd name="T65" fmla="*/ 244 h 323"/>
              <a:gd name="T66" fmla="*/ 215 w 646"/>
              <a:gd name="T67" fmla="*/ 267 h 323"/>
              <a:gd name="T68" fmla="*/ 308 w 646"/>
              <a:gd name="T69" fmla="*/ 269 h 323"/>
              <a:gd name="T70" fmla="*/ 411 w 646"/>
              <a:gd name="T71" fmla="*/ 287 h 323"/>
              <a:gd name="T72" fmla="*/ 431 w 646"/>
              <a:gd name="T73" fmla="*/ 302 h 323"/>
              <a:gd name="T74" fmla="*/ 485 w 646"/>
              <a:gd name="T75" fmla="*/ 208 h 323"/>
              <a:gd name="T76" fmla="*/ 541 w 646"/>
              <a:gd name="T77" fmla="*/ 182 h 323"/>
              <a:gd name="T78" fmla="*/ 531 w 646"/>
              <a:gd name="T79" fmla="*/ 231 h 323"/>
              <a:gd name="T80" fmla="*/ 589 w 646"/>
              <a:gd name="T81" fmla="*/ 182 h 323"/>
              <a:gd name="T82" fmla="*/ 601 w 646"/>
              <a:gd name="T83" fmla="*/ 150 h 323"/>
              <a:gd name="T84" fmla="*/ 626 w 646"/>
              <a:gd name="T85" fmla="*/ 165 h 323"/>
              <a:gd name="T86" fmla="*/ 613 w 646"/>
              <a:gd name="T87" fmla="*/ 134 h 323"/>
              <a:gd name="T88" fmla="*/ 502 w 646"/>
              <a:gd name="T89" fmla="*/ 100 h 323"/>
              <a:gd name="T90" fmla="*/ 422 w 646"/>
              <a:gd name="T91" fmla="*/ 96 h 323"/>
              <a:gd name="T92" fmla="*/ 359 w 646"/>
              <a:gd name="T93" fmla="*/ 68 h 323"/>
              <a:gd name="T94" fmla="*/ 310 w 646"/>
              <a:gd name="T95" fmla="*/ 76 h 323"/>
              <a:gd name="T96" fmla="*/ 309 w 646"/>
              <a:gd name="T97" fmla="*/ 23 h 323"/>
              <a:gd name="T98" fmla="*/ 270 w 646"/>
              <a:gd name="T99" fmla="*/ 28 h 323"/>
              <a:gd name="T100" fmla="*/ 215 w 646"/>
              <a:gd name="T101" fmla="*/ 82 h 323"/>
              <a:gd name="T102" fmla="*/ 204 w 646"/>
              <a:gd name="T103" fmla="*/ 102 h 323"/>
              <a:gd name="T104" fmla="*/ 198 w 646"/>
              <a:gd name="T105" fmla="*/ 131 h 323"/>
              <a:gd name="T106" fmla="*/ 178 w 646"/>
              <a:gd name="T107" fmla="*/ 78 h 323"/>
              <a:gd name="T108" fmla="*/ 126 w 646"/>
              <a:gd name="T109" fmla="*/ 123 h 323"/>
              <a:gd name="T110" fmla="*/ 77 w 646"/>
              <a:gd name="T111" fmla="*/ 134 h 323"/>
              <a:gd name="T112" fmla="*/ 45 w 646"/>
              <a:gd name="T113" fmla="*/ 167 h 323"/>
              <a:gd name="T114" fmla="*/ 30 w 646"/>
              <a:gd name="T115" fmla="*/ 121 h 323"/>
              <a:gd name="T116" fmla="*/ 8 w 646"/>
              <a:gd name="T117" fmla="*/ 198 h 323"/>
              <a:gd name="T118" fmla="*/ 20 w 646"/>
              <a:gd name="T119" fmla="*/ 253 h 323"/>
              <a:gd name="T120" fmla="*/ 45 w 646"/>
              <a:gd name="T121" fmla="*/ 294 h 323"/>
              <a:gd name="T122" fmla="*/ 222 w 646"/>
              <a:gd name="T123" fmla="*/ 94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6" h="323">
                <a:moveTo>
                  <a:pt x="82" y="323"/>
                </a:moveTo>
                <a:cubicBezTo>
                  <a:pt x="81" y="323"/>
                  <a:pt x="80" y="322"/>
                  <a:pt x="80" y="322"/>
                </a:cubicBezTo>
                <a:cubicBezTo>
                  <a:pt x="80" y="322"/>
                  <a:pt x="80" y="321"/>
                  <a:pt x="79" y="321"/>
                </a:cubicBezTo>
                <a:cubicBezTo>
                  <a:pt x="78" y="320"/>
                  <a:pt x="78" y="320"/>
                  <a:pt x="78" y="320"/>
                </a:cubicBezTo>
                <a:cubicBezTo>
                  <a:pt x="77" y="320"/>
                  <a:pt x="76" y="319"/>
                  <a:pt x="75" y="319"/>
                </a:cubicBezTo>
                <a:cubicBezTo>
                  <a:pt x="74" y="318"/>
                  <a:pt x="74" y="317"/>
                  <a:pt x="74" y="317"/>
                </a:cubicBezTo>
                <a:cubicBezTo>
                  <a:pt x="74" y="316"/>
                  <a:pt x="74" y="316"/>
                  <a:pt x="73" y="316"/>
                </a:cubicBezTo>
                <a:cubicBezTo>
                  <a:pt x="72" y="315"/>
                  <a:pt x="71" y="315"/>
                  <a:pt x="70" y="315"/>
                </a:cubicBezTo>
                <a:cubicBezTo>
                  <a:pt x="68" y="315"/>
                  <a:pt x="66" y="315"/>
                  <a:pt x="64" y="313"/>
                </a:cubicBezTo>
                <a:cubicBezTo>
                  <a:pt x="62" y="312"/>
                  <a:pt x="56" y="311"/>
                  <a:pt x="54" y="311"/>
                </a:cubicBezTo>
                <a:cubicBezTo>
                  <a:pt x="54" y="311"/>
                  <a:pt x="54" y="311"/>
                  <a:pt x="54" y="311"/>
                </a:cubicBezTo>
                <a:cubicBezTo>
                  <a:pt x="53" y="311"/>
                  <a:pt x="53" y="311"/>
                  <a:pt x="53" y="311"/>
                </a:cubicBezTo>
                <a:cubicBezTo>
                  <a:pt x="52" y="311"/>
                  <a:pt x="50" y="311"/>
                  <a:pt x="49" y="310"/>
                </a:cubicBezTo>
                <a:cubicBezTo>
                  <a:pt x="49" y="310"/>
                  <a:pt x="49" y="310"/>
                  <a:pt x="48" y="309"/>
                </a:cubicBezTo>
                <a:cubicBezTo>
                  <a:pt x="48" y="309"/>
                  <a:pt x="47" y="308"/>
                  <a:pt x="46" y="307"/>
                </a:cubicBezTo>
                <a:cubicBezTo>
                  <a:pt x="46" y="307"/>
                  <a:pt x="45" y="307"/>
                  <a:pt x="45" y="307"/>
                </a:cubicBezTo>
                <a:cubicBezTo>
                  <a:pt x="41" y="305"/>
                  <a:pt x="38" y="303"/>
                  <a:pt x="38" y="301"/>
                </a:cubicBezTo>
                <a:cubicBezTo>
                  <a:pt x="38" y="301"/>
                  <a:pt x="38" y="300"/>
                  <a:pt x="38" y="300"/>
                </a:cubicBezTo>
                <a:cubicBezTo>
                  <a:pt x="39" y="299"/>
                  <a:pt x="40" y="299"/>
                  <a:pt x="41" y="299"/>
                </a:cubicBezTo>
                <a:cubicBezTo>
                  <a:pt x="41" y="299"/>
                  <a:pt x="41" y="299"/>
                  <a:pt x="42" y="298"/>
                </a:cubicBezTo>
                <a:cubicBezTo>
                  <a:pt x="42" y="297"/>
                  <a:pt x="43" y="296"/>
                  <a:pt x="44" y="296"/>
                </a:cubicBezTo>
                <a:cubicBezTo>
                  <a:pt x="43" y="295"/>
                  <a:pt x="42" y="294"/>
                  <a:pt x="42" y="293"/>
                </a:cubicBezTo>
                <a:cubicBezTo>
                  <a:pt x="43" y="292"/>
                  <a:pt x="44" y="292"/>
                  <a:pt x="45" y="292"/>
                </a:cubicBezTo>
                <a:cubicBezTo>
                  <a:pt x="44" y="291"/>
                  <a:pt x="44" y="291"/>
                  <a:pt x="44" y="291"/>
                </a:cubicBezTo>
                <a:cubicBezTo>
                  <a:pt x="44" y="289"/>
                  <a:pt x="44" y="288"/>
                  <a:pt x="45" y="287"/>
                </a:cubicBezTo>
                <a:cubicBezTo>
                  <a:pt x="46" y="286"/>
                  <a:pt x="48" y="285"/>
                  <a:pt x="50" y="285"/>
                </a:cubicBezTo>
                <a:cubicBezTo>
                  <a:pt x="50" y="285"/>
                  <a:pt x="51" y="285"/>
                  <a:pt x="51" y="285"/>
                </a:cubicBezTo>
                <a:cubicBezTo>
                  <a:pt x="51" y="285"/>
                  <a:pt x="51" y="284"/>
                  <a:pt x="51" y="283"/>
                </a:cubicBezTo>
                <a:cubicBezTo>
                  <a:pt x="50" y="282"/>
                  <a:pt x="50" y="281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49" y="279"/>
                  <a:pt x="49" y="279"/>
                  <a:pt x="49" y="279"/>
                </a:cubicBezTo>
                <a:cubicBezTo>
                  <a:pt x="51" y="278"/>
                  <a:pt x="51" y="278"/>
                  <a:pt x="51" y="278"/>
                </a:cubicBezTo>
                <a:cubicBezTo>
                  <a:pt x="51" y="278"/>
                  <a:pt x="52" y="278"/>
                  <a:pt x="52" y="278"/>
                </a:cubicBezTo>
                <a:cubicBezTo>
                  <a:pt x="52" y="277"/>
                  <a:pt x="52" y="277"/>
                  <a:pt x="52" y="276"/>
                </a:cubicBezTo>
                <a:cubicBezTo>
                  <a:pt x="51" y="276"/>
                  <a:pt x="50" y="276"/>
                  <a:pt x="49" y="275"/>
                </a:cubicBezTo>
                <a:cubicBezTo>
                  <a:pt x="46" y="275"/>
                  <a:pt x="44" y="274"/>
                  <a:pt x="42" y="272"/>
                </a:cubicBezTo>
                <a:cubicBezTo>
                  <a:pt x="42" y="272"/>
                  <a:pt x="41" y="272"/>
                  <a:pt x="40" y="272"/>
                </a:cubicBezTo>
                <a:cubicBezTo>
                  <a:pt x="40" y="272"/>
                  <a:pt x="39" y="272"/>
                  <a:pt x="39" y="272"/>
                </a:cubicBezTo>
                <a:cubicBezTo>
                  <a:pt x="39" y="272"/>
                  <a:pt x="38" y="272"/>
                  <a:pt x="38" y="272"/>
                </a:cubicBezTo>
                <a:cubicBezTo>
                  <a:pt x="36" y="272"/>
                  <a:pt x="35" y="272"/>
                  <a:pt x="33" y="270"/>
                </a:cubicBezTo>
                <a:cubicBezTo>
                  <a:pt x="33" y="270"/>
                  <a:pt x="33" y="269"/>
                  <a:pt x="33" y="268"/>
                </a:cubicBezTo>
                <a:cubicBezTo>
                  <a:pt x="33" y="268"/>
                  <a:pt x="33" y="267"/>
                  <a:pt x="33" y="267"/>
                </a:cubicBezTo>
                <a:cubicBezTo>
                  <a:pt x="33" y="267"/>
                  <a:pt x="32" y="267"/>
                  <a:pt x="32" y="267"/>
                </a:cubicBezTo>
                <a:cubicBezTo>
                  <a:pt x="32" y="267"/>
                  <a:pt x="31" y="267"/>
                  <a:pt x="31" y="266"/>
                </a:cubicBezTo>
                <a:cubicBezTo>
                  <a:pt x="31" y="266"/>
                  <a:pt x="31" y="266"/>
                  <a:pt x="31" y="266"/>
                </a:cubicBezTo>
                <a:cubicBezTo>
                  <a:pt x="29" y="265"/>
                  <a:pt x="28" y="264"/>
                  <a:pt x="28" y="263"/>
                </a:cubicBezTo>
                <a:cubicBezTo>
                  <a:pt x="28" y="263"/>
                  <a:pt x="28" y="262"/>
                  <a:pt x="29" y="262"/>
                </a:cubicBezTo>
                <a:cubicBezTo>
                  <a:pt x="28" y="261"/>
                  <a:pt x="26" y="259"/>
                  <a:pt x="25" y="259"/>
                </a:cubicBezTo>
                <a:cubicBezTo>
                  <a:pt x="24" y="259"/>
                  <a:pt x="23" y="259"/>
                  <a:pt x="23" y="260"/>
                </a:cubicBezTo>
                <a:cubicBezTo>
                  <a:pt x="22" y="261"/>
                  <a:pt x="22" y="261"/>
                  <a:pt x="21" y="261"/>
                </a:cubicBezTo>
                <a:cubicBezTo>
                  <a:pt x="20" y="261"/>
                  <a:pt x="19" y="261"/>
                  <a:pt x="19" y="259"/>
                </a:cubicBezTo>
                <a:cubicBezTo>
                  <a:pt x="18" y="257"/>
                  <a:pt x="17" y="253"/>
                  <a:pt x="18" y="252"/>
                </a:cubicBezTo>
                <a:cubicBezTo>
                  <a:pt x="19" y="252"/>
                  <a:pt x="19" y="251"/>
                  <a:pt x="21" y="252"/>
                </a:cubicBezTo>
                <a:cubicBezTo>
                  <a:pt x="21" y="252"/>
                  <a:pt x="22" y="252"/>
                  <a:pt x="22" y="252"/>
                </a:cubicBezTo>
                <a:cubicBezTo>
                  <a:pt x="23" y="252"/>
                  <a:pt x="23" y="252"/>
                  <a:pt x="23" y="251"/>
                </a:cubicBezTo>
                <a:cubicBezTo>
                  <a:pt x="23" y="251"/>
                  <a:pt x="22" y="250"/>
                  <a:pt x="22" y="250"/>
                </a:cubicBezTo>
                <a:cubicBezTo>
                  <a:pt x="22" y="250"/>
                  <a:pt x="21" y="250"/>
                  <a:pt x="21" y="250"/>
                </a:cubicBezTo>
                <a:cubicBezTo>
                  <a:pt x="20" y="249"/>
                  <a:pt x="19" y="249"/>
                  <a:pt x="18" y="247"/>
                </a:cubicBezTo>
                <a:cubicBezTo>
                  <a:pt x="16" y="245"/>
                  <a:pt x="15" y="243"/>
                  <a:pt x="16" y="240"/>
                </a:cubicBezTo>
                <a:cubicBezTo>
                  <a:pt x="16" y="239"/>
                  <a:pt x="16" y="238"/>
                  <a:pt x="16" y="238"/>
                </a:cubicBezTo>
                <a:cubicBezTo>
                  <a:pt x="15" y="236"/>
                  <a:pt x="13" y="236"/>
                  <a:pt x="11" y="237"/>
                </a:cubicBezTo>
                <a:cubicBezTo>
                  <a:pt x="9" y="238"/>
                  <a:pt x="9" y="238"/>
                  <a:pt x="9" y="238"/>
                </a:cubicBezTo>
                <a:cubicBezTo>
                  <a:pt x="10" y="236"/>
                  <a:pt x="10" y="236"/>
                  <a:pt x="10" y="236"/>
                </a:cubicBezTo>
                <a:cubicBezTo>
                  <a:pt x="10" y="235"/>
                  <a:pt x="10" y="235"/>
                  <a:pt x="10" y="235"/>
                </a:cubicBezTo>
                <a:cubicBezTo>
                  <a:pt x="10" y="235"/>
                  <a:pt x="10" y="235"/>
                  <a:pt x="9" y="235"/>
                </a:cubicBezTo>
                <a:cubicBezTo>
                  <a:pt x="8" y="235"/>
                  <a:pt x="8" y="235"/>
                  <a:pt x="8" y="235"/>
                </a:cubicBezTo>
                <a:cubicBezTo>
                  <a:pt x="7" y="235"/>
                  <a:pt x="6" y="235"/>
                  <a:pt x="6" y="234"/>
                </a:cubicBezTo>
                <a:cubicBezTo>
                  <a:pt x="5" y="234"/>
                  <a:pt x="5" y="233"/>
                  <a:pt x="4" y="229"/>
                </a:cubicBezTo>
                <a:cubicBezTo>
                  <a:pt x="4" y="228"/>
                  <a:pt x="4" y="228"/>
                  <a:pt x="4" y="228"/>
                </a:cubicBezTo>
                <a:cubicBezTo>
                  <a:pt x="4" y="228"/>
                  <a:pt x="4" y="227"/>
                  <a:pt x="3" y="227"/>
                </a:cubicBezTo>
                <a:cubicBezTo>
                  <a:pt x="2" y="225"/>
                  <a:pt x="2" y="224"/>
                  <a:pt x="2" y="223"/>
                </a:cubicBezTo>
                <a:cubicBezTo>
                  <a:pt x="2" y="222"/>
                  <a:pt x="2" y="222"/>
                  <a:pt x="3" y="221"/>
                </a:cubicBezTo>
                <a:cubicBezTo>
                  <a:pt x="3" y="221"/>
                  <a:pt x="3" y="220"/>
                  <a:pt x="3" y="220"/>
                </a:cubicBezTo>
                <a:cubicBezTo>
                  <a:pt x="3" y="219"/>
                  <a:pt x="2" y="219"/>
                  <a:pt x="2" y="218"/>
                </a:cubicBezTo>
                <a:cubicBezTo>
                  <a:pt x="1" y="217"/>
                  <a:pt x="1" y="216"/>
                  <a:pt x="1" y="215"/>
                </a:cubicBezTo>
                <a:cubicBezTo>
                  <a:pt x="0" y="214"/>
                  <a:pt x="0" y="213"/>
                  <a:pt x="1" y="213"/>
                </a:cubicBezTo>
                <a:cubicBezTo>
                  <a:pt x="1" y="212"/>
                  <a:pt x="2" y="212"/>
                  <a:pt x="2" y="212"/>
                </a:cubicBezTo>
                <a:cubicBezTo>
                  <a:pt x="3" y="212"/>
                  <a:pt x="3" y="212"/>
                  <a:pt x="4" y="211"/>
                </a:cubicBezTo>
                <a:cubicBezTo>
                  <a:pt x="4" y="210"/>
                  <a:pt x="5" y="209"/>
                  <a:pt x="5" y="209"/>
                </a:cubicBezTo>
                <a:cubicBezTo>
                  <a:pt x="5" y="208"/>
                  <a:pt x="5" y="206"/>
                  <a:pt x="7" y="205"/>
                </a:cubicBezTo>
                <a:cubicBezTo>
                  <a:pt x="8" y="205"/>
                  <a:pt x="9" y="204"/>
                  <a:pt x="10" y="204"/>
                </a:cubicBezTo>
                <a:cubicBezTo>
                  <a:pt x="10" y="204"/>
                  <a:pt x="10" y="204"/>
                  <a:pt x="9" y="204"/>
                </a:cubicBezTo>
                <a:cubicBezTo>
                  <a:pt x="8" y="204"/>
                  <a:pt x="6" y="203"/>
                  <a:pt x="5" y="201"/>
                </a:cubicBezTo>
                <a:cubicBezTo>
                  <a:pt x="5" y="200"/>
                  <a:pt x="5" y="200"/>
                  <a:pt x="5" y="200"/>
                </a:cubicBezTo>
                <a:cubicBezTo>
                  <a:pt x="5" y="200"/>
                  <a:pt x="4" y="201"/>
                  <a:pt x="3" y="201"/>
                </a:cubicBezTo>
                <a:cubicBezTo>
                  <a:pt x="0" y="202"/>
                  <a:pt x="0" y="202"/>
                  <a:pt x="0" y="202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8"/>
                  <a:pt x="4" y="198"/>
                  <a:pt x="5" y="197"/>
                </a:cubicBezTo>
                <a:cubicBezTo>
                  <a:pt x="10" y="193"/>
                  <a:pt x="17" y="186"/>
                  <a:pt x="17" y="182"/>
                </a:cubicBezTo>
                <a:cubicBezTo>
                  <a:pt x="17" y="180"/>
                  <a:pt x="16" y="179"/>
                  <a:pt x="15" y="178"/>
                </a:cubicBezTo>
                <a:cubicBezTo>
                  <a:pt x="14" y="176"/>
                  <a:pt x="13" y="174"/>
                  <a:pt x="13" y="172"/>
                </a:cubicBezTo>
                <a:cubicBezTo>
                  <a:pt x="14" y="170"/>
                  <a:pt x="14" y="170"/>
                  <a:pt x="13" y="169"/>
                </a:cubicBezTo>
                <a:cubicBezTo>
                  <a:pt x="13" y="168"/>
                  <a:pt x="13" y="168"/>
                  <a:pt x="12" y="167"/>
                </a:cubicBezTo>
                <a:cubicBezTo>
                  <a:pt x="12" y="166"/>
                  <a:pt x="12" y="166"/>
                  <a:pt x="12" y="166"/>
                </a:cubicBezTo>
                <a:cubicBezTo>
                  <a:pt x="12" y="165"/>
                  <a:pt x="11" y="164"/>
                  <a:pt x="11" y="164"/>
                </a:cubicBezTo>
                <a:cubicBezTo>
                  <a:pt x="12" y="163"/>
                  <a:pt x="12" y="163"/>
                  <a:pt x="12" y="163"/>
                </a:cubicBezTo>
                <a:cubicBezTo>
                  <a:pt x="11" y="163"/>
                  <a:pt x="11" y="163"/>
                  <a:pt x="11" y="163"/>
                </a:cubicBezTo>
                <a:cubicBezTo>
                  <a:pt x="11" y="162"/>
                  <a:pt x="11" y="162"/>
                  <a:pt x="11" y="162"/>
                </a:cubicBezTo>
                <a:cubicBezTo>
                  <a:pt x="11" y="161"/>
                  <a:pt x="11" y="160"/>
                  <a:pt x="11" y="159"/>
                </a:cubicBezTo>
                <a:cubicBezTo>
                  <a:pt x="12" y="157"/>
                  <a:pt x="12" y="155"/>
                  <a:pt x="12" y="153"/>
                </a:cubicBezTo>
                <a:cubicBezTo>
                  <a:pt x="11" y="152"/>
                  <a:pt x="11" y="151"/>
                  <a:pt x="11" y="151"/>
                </a:cubicBezTo>
                <a:cubicBezTo>
                  <a:pt x="9" y="148"/>
                  <a:pt x="8" y="144"/>
                  <a:pt x="10" y="141"/>
                </a:cubicBezTo>
                <a:cubicBezTo>
                  <a:pt x="12" y="137"/>
                  <a:pt x="12" y="135"/>
                  <a:pt x="9" y="132"/>
                </a:cubicBezTo>
                <a:cubicBezTo>
                  <a:pt x="9" y="132"/>
                  <a:pt x="8" y="131"/>
                  <a:pt x="8" y="131"/>
                </a:cubicBezTo>
                <a:cubicBezTo>
                  <a:pt x="7" y="130"/>
                  <a:pt x="6" y="129"/>
                  <a:pt x="6" y="127"/>
                </a:cubicBezTo>
                <a:cubicBezTo>
                  <a:pt x="6" y="126"/>
                  <a:pt x="6" y="126"/>
                  <a:pt x="6" y="126"/>
                </a:cubicBezTo>
                <a:cubicBezTo>
                  <a:pt x="7" y="125"/>
                  <a:pt x="7" y="124"/>
                  <a:pt x="6" y="124"/>
                </a:cubicBezTo>
                <a:cubicBezTo>
                  <a:pt x="6" y="123"/>
                  <a:pt x="6" y="123"/>
                  <a:pt x="6" y="123"/>
                </a:cubicBezTo>
                <a:cubicBezTo>
                  <a:pt x="6" y="123"/>
                  <a:pt x="6" y="123"/>
                  <a:pt x="6" y="123"/>
                </a:cubicBezTo>
                <a:cubicBezTo>
                  <a:pt x="7" y="122"/>
                  <a:pt x="7" y="122"/>
                  <a:pt x="8" y="121"/>
                </a:cubicBezTo>
                <a:cubicBezTo>
                  <a:pt x="10" y="119"/>
                  <a:pt x="12" y="117"/>
                  <a:pt x="12" y="115"/>
                </a:cubicBezTo>
                <a:cubicBezTo>
                  <a:pt x="13" y="113"/>
                  <a:pt x="13" y="113"/>
                  <a:pt x="13" y="113"/>
                </a:cubicBezTo>
                <a:cubicBezTo>
                  <a:pt x="14" y="114"/>
                  <a:pt x="14" y="114"/>
                  <a:pt x="14" y="114"/>
                </a:cubicBezTo>
                <a:cubicBezTo>
                  <a:pt x="14" y="114"/>
                  <a:pt x="15" y="114"/>
                  <a:pt x="15" y="114"/>
                </a:cubicBezTo>
                <a:cubicBezTo>
                  <a:pt x="15" y="114"/>
                  <a:pt x="15" y="114"/>
                  <a:pt x="15" y="114"/>
                </a:cubicBezTo>
                <a:cubicBezTo>
                  <a:pt x="15" y="114"/>
                  <a:pt x="15" y="114"/>
                  <a:pt x="15" y="114"/>
                </a:cubicBezTo>
                <a:cubicBezTo>
                  <a:pt x="14" y="111"/>
                  <a:pt x="14" y="111"/>
                  <a:pt x="14" y="111"/>
                </a:cubicBezTo>
                <a:cubicBezTo>
                  <a:pt x="17" y="113"/>
                  <a:pt x="17" y="113"/>
                  <a:pt x="17" y="113"/>
                </a:cubicBezTo>
                <a:cubicBezTo>
                  <a:pt x="17" y="113"/>
                  <a:pt x="17" y="113"/>
                  <a:pt x="18" y="113"/>
                </a:cubicBezTo>
                <a:cubicBezTo>
                  <a:pt x="18" y="113"/>
                  <a:pt x="18" y="114"/>
                  <a:pt x="19" y="114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114"/>
                  <a:pt x="19" y="113"/>
                  <a:pt x="19" y="113"/>
                </a:cubicBezTo>
                <a:cubicBezTo>
                  <a:pt x="19" y="110"/>
                  <a:pt x="19" y="110"/>
                  <a:pt x="19" y="110"/>
                </a:cubicBezTo>
                <a:cubicBezTo>
                  <a:pt x="20" y="111"/>
                  <a:pt x="20" y="111"/>
                  <a:pt x="20" y="111"/>
                </a:cubicBezTo>
                <a:cubicBezTo>
                  <a:pt x="21" y="111"/>
                  <a:pt x="21" y="111"/>
                  <a:pt x="22" y="111"/>
                </a:cubicBezTo>
                <a:cubicBezTo>
                  <a:pt x="23" y="112"/>
                  <a:pt x="25" y="112"/>
                  <a:pt x="25" y="114"/>
                </a:cubicBezTo>
                <a:cubicBezTo>
                  <a:pt x="25" y="115"/>
                  <a:pt x="25" y="115"/>
                  <a:pt x="25" y="116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6" y="116"/>
                  <a:pt x="26" y="116"/>
                  <a:pt x="26" y="116"/>
                </a:cubicBezTo>
                <a:cubicBezTo>
                  <a:pt x="26" y="118"/>
                  <a:pt x="26" y="118"/>
                  <a:pt x="26" y="118"/>
                </a:cubicBezTo>
                <a:cubicBezTo>
                  <a:pt x="26" y="118"/>
                  <a:pt x="27" y="119"/>
                  <a:pt x="30" y="119"/>
                </a:cubicBezTo>
                <a:cubicBezTo>
                  <a:pt x="31" y="119"/>
                  <a:pt x="32" y="119"/>
                  <a:pt x="33" y="119"/>
                </a:cubicBezTo>
                <a:cubicBezTo>
                  <a:pt x="34" y="119"/>
                  <a:pt x="34" y="119"/>
                  <a:pt x="35" y="119"/>
                </a:cubicBezTo>
                <a:cubicBezTo>
                  <a:pt x="35" y="119"/>
                  <a:pt x="35" y="119"/>
                  <a:pt x="35" y="119"/>
                </a:cubicBezTo>
                <a:cubicBezTo>
                  <a:pt x="37" y="119"/>
                  <a:pt x="40" y="122"/>
                  <a:pt x="43" y="126"/>
                </a:cubicBezTo>
                <a:cubicBezTo>
                  <a:pt x="44" y="127"/>
                  <a:pt x="45" y="128"/>
                  <a:pt x="45" y="128"/>
                </a:cubicBezTo>
                <a:cubicBezTo>
                  <a:pt x="46" y="129"/>
                  <a:pt x="48" y="130"/>
                  <a:pt x="49" y="130"/>
                </a:cubicBezTo>
                <a:cubicBezTo>
                  <a:pt x="51" y="131"/>
                  <a:pt x="52" y="131"/>
                  <a:pt x="54" y="133"/>
                </a:cubicBezTo>
                <a:cubicBezTo>
                  <a:pt x="54" y="133"/>
                  <a:pt x="54" y="134"/>
                  <a:pt x="55" y="134"/>
                </a:cubicBezTo>
                <a:cubicBezTo>
                  <a:pt x="56" y="135"/>
                  <a:pt x="57" y="136"/>
                  <a:pt x="57" y="138"/>
                </a:cubicBezTo>
                <a:cubicBezTo>
                  <a:pt x="57" y="138"/>
                  <a:pt x="57" y="139"/>
                  <a:pt x="58" y="140"/>
                </a:cubicBezTo>
                <a:cubicBezTo>
                  <a:pt x="58" y="141"/>
                  <a:pt x="58" y="142"/>
                  <a:pt x="58" y="142"/>
                </a:cubicBezTo>
                <a:cubicBezTo>
                  <a:pt x="57" y="147"/>
                  <a:pt x="54" y="150"/>
                  <a:pt x="51" y="152"/>
                </a:cubicBezTo>
                <a:cubicBezTo>
                  <a:pt x="47" y="153"/>
                  <a:pt x="44" y="152"/>
                  <a:pt x="41" y="151"/>
                </a:cubicBezTo>
                <a:cubicBezTo>
                  <a:pt x="40" y="151"/>
                  <a:pt x="39" y="151"/>
                  <a:pt x="38" y="151"/>
                </a:cubicBezTo>
                <a:cubicBezTo>
                  <a:pt x="37" y="151"/>
                  <a:pt x="37" y="151"/>
                  <a:pt x="37" y="151"/>
                </a:cubicBezTo>
                <a:cubicBezTo>
                  <a:pt x="35" y="150"/>
                  <a:pt x="33" y="149"/>
                  <a:pt x="31" y="149"/>
                </a:cubicBezTo>
                <a:cubicBezTo>
                  <a:pt x="30" y="149"/>
                  <a:pt x="29" y="147"/>
                  <a:pt x="29" y="147"/>
                </a:cubicBezTo>
                <a:cubicBezTo>
                  <a:pt x="29" y="147"/>
                  <a:pt x="29" y="147"/>
                  <a:pt x="29" y="147"/>
                </a:cubicBezTo>
                <a:cubicBezTo>
                  <a:pt x="27" y="147"/>
                  <a:pt x="26" y="146"/>
                  <a:pt x="24" y="145"/>
                </a:cubicBezTo>
                <a:cubicBezTo>
                  <a:pt x="24" y="144"/>
                  <a:pt x="24" y="144"/>
                  <a:pt x="23" y="144"/>
                </a:cubicBezTo>
                <a:cubicBezTo>
                  <a:pt x="23" y="144"/>
                  <a:pt x="23" y="144"/>
                  <a:pt x="24" y="144"/>
                </a:cubicBezTo>
                <a:cubicBezTo>
                  <a:pt x="29" y="149"/>
                  <a:pt x="33" y="152"/>
                  <a:pt x="32" y="155"/>
                </a:cubicBezTo>
                <a:cubicBezTo>
                  <a:pt x="32" y="156"/>
                  <a:pt x="32" y="157"/>
                  <a:pt x="32" y="158"/>
                </a:cubicBezTo>
                <a:cubicBezTo>
                  <a:pt x="31" y="159"/>
                  <a:pt x="31" y="160"/>
                  <a:pt x="31" y="160"/>
                </a:cubicBezTo>
                <a:cubicBezTo>
                  <a:pt x="31" y="161"/>
                  <a:pt x="31" y="161"/>
                  <a:pt x="31" y="161"/>
                </a:cubicBezTo>
                <a:cubicBezTo>
                  <a:pt x="32" y="163"/>
                  <a:pt x="33" y="165"/>
                  <a:pt x="32" y="167"/>
                </a:cubicBezTo>
                <a:cubicBezTo>
                  <a:pt x="34" y="168"/>
                  <a:pt x="35" y="168"/>
                  <a:pt x="37" y="169"/>
                </a:cubicBezTo>
                <a:cubicBezTo>
                  <a:pt x="38" y="170"/>
                  <a:pt x="39" y="171"/>
                  <a:pt x="40" y="171"/>
                </a:cubicBezTo>
                <a:cubicBezTo>
                  <a:pt x="42" y="172"/>
                  <a:pt x="43" y="172"/>
                  <a:pt x="43" y="172"/>
                </a:cubicBezTo>
                <a:cubicBezTo>
                  <a:pt x="43" y="172"/>
                  <a:pt x="43" y="171"/>
                  <a:pt x="43" y="169"/>
                </a:cubicBezTo>
                <a:cubicBezTo>
                  <a:pt x="41" y="169"/>
                  <a:pt x="39" y="168"/>
                  <a:pt x="38" y="166"/>
                </a:cubicBezTo>
                <a:cubicBezTo>
                  <a:pt x="37" y="165"/>
                  <a:pt x="37" y="163"/>
                  <a:pt x="38" y="162"/>
                </a:cubicBezTo>
                <a:cubicBezTo>
                  <a:pt x="39" y="161"/>
                  <a:pt x="39" y="160"/>
                  <a:pt x="41" y="160"/>
                </a:cubicBezTo>
                <a:cubicBezTo>
                  <a:pt x="42" y="160"/>
                  <a:pt x="43" y="161"/>
                  <a:pt x="44" y="162"/>
                </a:cubicBezTo>
                <a:cubicBezTo>
                  <a:pt x="45" y="162"/>
                  <a:pt x="45" y="163"/>
                  <a:pt x="46" y="163"/>
                </a:cubicBezTo>
                <a:cubicBezTo>
                  <a:pt x="47" y="164"/>
                  <a:pt x="47" y="164"/>
                  <a:pt x="47" y="164"/>
                </a:cubicBezTo>
                <a:cubicBezTo>
                  <a:pt x="49" y="164"/>
                  <a:pt x="51" y="164"/>
                  <a:pt x="53" y="165"/>
                </a:cubicBezTo>
                <a:cubicBezTo>
                  <a:pt x="52" y="163"/>
                  <a:pt x="51" y="161"/>
                  <a:pt x="51" y="159"/>
                </a:cubicBezTo>
                <a:cubicBezTo>
                  <a:pt x="50" y="156"/>
                  <a:pt x="52" y="155"/>
                  <a:pt x="54" y="154"/>
                </a:cubicBezTo>
                <a:cubicBezTo>
                  <a:pt x="54" y="154"/>
                  <a:pt x="54" y="153"/>
                  <a:pt x="55" y="153"/>
                </a:cubicBezTo>
                <a:cubicBezTo>
                  <a:pt x="56" y="152"/>
                  <a:pt x="57" y="151"/>
                  <a:pt x="57" y="150"/>
                </a:cubicBezTo>
                <a:cubicBezTo>
                  <a:pt x="59" y="148"/>
                  <a:pt x="60" y="147"/>
                  <a:pt x="61" y="147"/>
                </a:cubicBezTo>
                <a:cubicBezTo>
                  <a:pt x="63" y="146"/>
                  <a:pt x="65" y="148"/>
                  <a:pt x="66" y="150"/>
                </a:cubicBezTo>
                <a:cubicBezTo>
                  <a:pt x="66" y="150"/>
                  <a:pt x="66" y="150"/>
                  <a:pt x="66" y="151"/>
                </a:cubicBezTo>
                <a:cubicBezTo>
                  <a:pt x="67" y="151"/>
                  <a:pt x="67" y="151"/>
                  <a:pt x="67" y="151"/>
                </a:cubicBezTo>
                <a:cubicBezTo>
                  <a:pt x="67" y="149"/>
                  <a:pt x="67" y="148"/>
                  <a:pt x="68" y="146"/>
                </a:cubicBezTo>
                <a:cubicBezTo>
                  <a:pt x="68" y="144"/>
                  <a:pt x="68" y="144"/>
                  <a:pt x="68" y="143"/>
                </a:cubicBezTo>
                <a:cubicBezTo>
                  <a:pt x="67" y="143"/>
                  <a:pt x="66" y="142"/>
                  <a:pt x="66" y="140"/>
                </a:cubicBezTo>
                <a:cubicBezTo>
                  <a:pt x="66" y="139"/>
                  <a:pt x="66" y="137"/>
                  <a:pt x="66" y="135"/>
                </a:cubicBezTo>
                <a:cubicBezTo>
                  <a:pt x="67" y="134"/>
                  <a:pt x="67" y="133"/>
                  <a:pt x="67" y="132"/>
                </a:cubicBezTo>
                <a:cubicBezTo>
                  <a:pt x="67" y="130"/>
                  <a:pt x="67" y="129"/>
                  <a:pt x="65" y="127"/>
                </a:cubicBezTo>
                <a:cubicBezTo>
                  <a:pt x="62" y="124"/>
                  <a:pt x="62" y="124"/>
                  <a:pt x="62" y="124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6" y="125"/>
                  <a:pt x="67" y="125"/>
                  <a:pt x="67" y="125"/>
                </a:cubicBezTo>
                <a:cubicBezTo>
                  <a:pt x="73" y="126"/>
                  <a:pt x="77" y="127"/>
                  <a:pt x="79" y="134"/>
                </a:cubicBezTo>
                <a:cubicBezTo>
                  <a:pt x="79" y="135"/>
                  <a:pt x="79" y="135"/>
                  <a:pt x="79" y="135"/>
                </a:cubicBezTo>
                <a:cubicBezTo>
                  <a:pt x="78" y="136"/>
                  <a:pt x="78" y="136"/>
                  <a:pt x="78" y="136"/>
                </a:cubicBezTo>
                <a:cubicBezTo>
                  <a:pt x="76" y="136"/>
                  <a:pt x="73" y="137"/>
                  <a:pt x="73" y="138"/>
                </a:cubicBezTo>
                <a:cubicBezTo>
                  <a:pt x="73" y="138"/>
                  <a:pt x="73" y="140"/>
                  <a:pt x="74" y="140"/>
                </a:cubicBezTo>
                <a:cubicBezTo>
                  <a:pt x="74" y="141"/>
                  <a:pt x="74" y="141"/>
                  <a:pt x="74" y="141"/>
                </a:cubicBezTo>
                <a:cubicBezTo>
                  <a:pt x="75" y="142"/>
                  <a:pt x="75" y="143"/>
                  <a:pt x="76" y="144"/>
                </a:cubicBezTo>
                <a:cubicBezTo>
                  <a:pt x="77" y="143"/>
                  <a:pt x="78" y="143"/>
                  <a:pt x="78" y="144"/>
                </a:cubicBezTo>
                <a:cubicBezTo>
                  <a:pt x="78" y="144"/>
                  <a:pt x="79" y="145"/>
                  <a:pt x="79" y="145"/>
                </a:cubicBezTo>
                <a:cubicBezTo>
                  <a:pt x="80" y="143"/>
                  <a:pt x="80" y="143"/>
                  <a:pt x="81" y="140"/>
                </a:cubicBezTo>
                <a:cubicBezTo>
                  <a:pt x="82" y="137"/>
                  <a:pt x="83" y="136"/>
                  <a:pt x="86" y="134"/>
                </a:cubicBezTo>
                <a:cubicBezTo>
                  <a:pt x="86" y="134"/>
                  <a:pt x="87" y="134"/>
                  <a:pt x="87" y="133"/>
                </a:cubicBezTo>
                <a:cubicBezTo>
                  <a:pt x="92" y="130"/>
                  <a:pt x="97" y="126"/>
                  <a:pt x="100" y="127"/>
                </a:cubicBezTo>
                <a:cubicBezTo>
                  <a:pt x="100" y="127"/>
                  <a:pt x="100" y="127"/>
                  <a:pt x="100" y="127"/>
                </a:cubicBezTo>
                <a:cubicBezTo>
                  <a:pt x="99" y="127"/>
                  <a:pt x="99" y="127"/>
                  <a:pt x="99" y="127"/>
                </a:cubicBezTo>
                <a:cubicBezTo>
                  <a:pt x="100" y="126"/>
                  <a:pt x="100" y="126"/>
                  <a:pt x="100" y="126"/>
                </a:cubicBezTo>
                <a:cubicBezTo>
                  <a:pt x="100" y="126"/>
                  <a:pt x="101" y="125"/>
                  <a:pt x="101" y="124"/>
                </a:cubicBezTo>
                <a:cubicBezTo>
                  <a:pt x="102" y="123"/>
                  <a:pt x="102" y="123"/>
                  <a:pt x="102" y="123"/>
                </a:cubicBezTo>
                <a:cubicBezTo>
                  <a:pt x="103" y="124"/>
                  <a:pt x="103" y="124"/>
                  <a:pt x="103" y="124"/>
                </a:cubicBezTo>
                <a:cubicBezTo>
                  <a:pt x="103" y="124"/>
                  <a:pt x="103" y="125"/>
                  <a:pt x="103" y="125"/>
                </a:cubicBezTo>
                <a:cubicBezTo>
                  <a:pt x="103" y="125"/>
                  <a:pt x="103" y="124"/>
                  <a:pt x="103" y="124"/>
                </a:cubicBezTo>
                <a:cubicBezTo>
                  <a:pt x="103" y="124"/>
                  <a:pt x="103" y="124"/>
                  <a:pt x="103" y="124"/>
                </a:cubicBezTo>
                <a:cubicBezTo>
                  <a:pt x="103" y="124"/>
                  <a:pt x="103" y="124"/>
                  <a:pt x="103" y="124"/>
                </a:cubicBezTo>
                <a:cubicBezTo>
                  <a:pt x="104" y="123"/>
                  <a:pt x="106" y="122"/>
                  <a:pt x="108" y="122"/>
                </a:cubicBezTo>
                <a:cubicBezTo>
                  <a:pt x="109" y="123"/>
                  <a:pt x="109" y="123"/>
                  <a:pt x="109" y="123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08" y="125"/>
                  <a:pt x="108" y="126"/>
                  <a:pt x="107" y="127"/>
                </a:cubicBezTo>
                <a:cubicBezTo>
                  <a:pt x="107" y="128"/>
                  <a:pt x="107" y="129"/>
                  <a:pt x="108" y="129"/>
                </a:cubicBezTo>
                <a:cubicBezTo>
                  <a:pt x="109" y="130"/>
                  <a:pt x="109" y="130"/>
                  <a:pt x="109" y="130"/>
                </a:cubicBezTo>
                <a:cubicBezTo>
                  <a:pt x="110" y="130"/>
                  <a:pt x="110" y="129"/>
                  <a:pt x="110" y="128"/>
                </a:cubicBezTo>
                <a:cubicBezTo>
                  <a:pt x="111" y="128"/>
                  <a:pt x="111" y="127"/>
                  <a:pt x="111" y="127"/>
                </a:cubicBezTo>
                <a:cubicBezTo>
                  <a:pt x="112" y="126"/>
                  <a:pt x="113" y="126"/>
                  <a:pt x="114" y="126"/>
                </a:cubicBezTo>
                <a:cubicBezTo>
                  <a:pt x="115" y="126"/>
                  <a:pt x="116" y="126"/>
                  <a:pt x="117" y="126"/>
                </a:cubicBezTo>
                <a:cubicBezTo>
                  <a:pt x="118" y="126"/>
                  <a:pt x="119" y="126"/>
                  <a:pt x="119" y="126"/>
                </a:cubicBezTo>
                <a:cubicBezTo>
                  <a:pt x="121" y="126"/>
                  <a:pt x="122" y="124"/>
                  <a:pt x="123" y="123"/>
                </a:cubicBezTo>
                <a:cubicBezTo>
                  <a:pt x="124" y="122"/>
                  <a:pt x="125" y="122"/>
                  <a:pt x="125" y="121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22"/>
                  <a:pt x="127" y="122"/>
                  <a:pt x="127" y="122"/>
                </a:cubicBezTo>
                <a:cubicBezTo>
                  <a:pt x="128" y="123"/>
                  <a:pt x="129" y="125"/>
                  <a:pt x="129" y="126"/>
                </a:cubicBezTo>
                <a:cubicBezTo>
                  <a:pt x="129" y="127"/>
                  <a:pt x="129" y="127"/>
                  <a:pt x="128" y="127"/>
                </a:cubicBezTo>
                <a:cubicBezTo>
                  <a:pt x="128" y="127"/>
                  <a:pt x="128" y="128"/>
                  <a:pt x="128" y="128"/>
                </a:cubicBezTo>
                <a:cubicBezTo>
                  <a:pt x="128" y="128"/>
                  <a:pt x="128" y="128"/>
                  <a:pt x="129" y="128"/>
                </a:cubicBezTo>
                <a:cubicBezTo>
                  <a:pt x="129" y="128"/>
                  <a:pt x="129" y="127"/>
                  <a:pt x="129" y="126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3" y="123"/>
                  <a:pt x="133" y="121"/>
                  <a:pt x="132" y="118"/>
                </a:cubicBezTo>
                <a:cubicBezTo>
                  <a:pt x="131" y="117"/>
                  <a:pt x="131" y="115"/>
                  <a:pt x="132" y="114"/>
                </a:cubicBezTo>
                <a:cubicBezTo>
                  <a:pt x="132" y="113"/>
                  <a:pt x="133" y="112"/>
                  <a:pt x="135" y="112"/>
                </a:cubicBezTo>
                <a:cubicBezTo>
                  <a:pt x="139" y="111"/>
                  <a:pt x="147" y="115"/>
                  <a:pt x="150" y="118"/>
                </a:cubicBezTo>
                <a:cubicBezTo>
                  <a:pt x="156" y="121"/>
                  <a:pt x="159" y="124"/>
                  <a:pt x="163" y="129"/>
                </a:cubicBezTo>
                <a:cubicBezTo>
                  <a:pt x="165" y="124"/>
                  <a:pt x="165" y="124"/>
                  <a:pt x="165" y="124"/>
                </a:cubicBezTo>
                <a:cubicBezTo>
                  <a:pt x="165" y="124"/>
                  <a:pt x="165" y="124"/>
                  <a:pt x="165" y="124"/>
                </a:cubicBezTo>
                <a:cubicBezTo>
                  <a:pt x="165" y="124"/>
                  <a:pt x="165" y="124"/>
                  <a:pt x="165" y="124"/>
                </a:cubicBezTo>
                <a:cubicBezTo>
                  <a:pt x="164" y="124"/>
                  <a:pt x="163" y="124"/>
                  <a:pt x="163" y="123"/>
                </a:cubicBezTo>
                <a:cubicBezTo>
                  <a:pt x="162" y="121"/>
                  <a:pt x="162" y="120"/>
                  <a:pt x="162" y="119"/>
                </a:cubicBezTo>
                <a:cubicBezTo>
                  <a:pt x="161" y="118"/>
                  <a:pt x="161" y="117"/>
                  <a:pt x="159" y="117"/>
                </a:cubicBezTo>
                <a:cubicBezTo>
                  <a:pt x="158" y="116"/>
                  <a:pt x="157" y="116"/>
                  <a:pt x="156" y="115"/>
                </a:cubicBezTo>
                <a:cubicBezTo>
                  <a:pt x="156" y="114"/>
                  <a:pt x="156" y="112"/>
                  <a:pt x="157" y="111"/>
                </a:cubicBezTo>
                <a:cubicBezTo>
                  <a:pt x="157" y="110"/>
                  <a:pt x="158" y="109"/>
                  <a:pt x="158" y="108"/>
                </a:cubicBezTo>
                <a:cubicBezTo>
                  <a:pt x="157" y="107"/>
                  <a:pt x="158" y="106"/>
                  <a:pt x="158" y="105"/>
                </a:cubicBezTo>
                <a:cubicBezTo>
                  <a:pt x="158" y="104"/>
                  <a:pt x="158" y="103"/>
                  <a:pt x="158" y="103"/>
                </a:cubicBezTo>
                <a:cubicBezTo>
                  <a:pt x="158" y="103"/>
                  <a:pt x="158" y="103"/>
                  <a:pt x="156" y="103"/>
                </a:cubicBezTo>
                <a:cubicBezTo>
                  <a:pt x="154" y="102"/>
                  <a:pt x="154" y="102"/>
                  <a:pt x="154" y="102"/>
                </a:cubicBezTo>
                <a:cubicBezTo>
                  <a:pt x="155" y="101"/>
                  <a:pt x="155" y="101"/>
                  <a:pt x="155" y="101"/>
                </a:cubicBezTo>
                <a:cubicBezTo>
                  <a:pt x="156" y="101"/>
                  <a:pt x="156" y="100"/>
                  <a:pt x="156" y="100"/>
                </a:cubicBezTo>
                <a:cubicBezTo>
                  <a:pt x="156" y="100"/>
                  <a:pt x="156" y="100"/>
                  <a:pt x="156" y="100"/>
                </a:cubicBezTo>
                <a:cubicBezTo>
                  <a:pt x="155" y="100"/>
                  <a:pt x="155" y="100"/>
                  <a:pt x="155" y="100"/>
                </a:cubicBezTo>
                <a:cubicBezTo>
                  <a:pt x="155" y="99"/>
                  <a:pt x="155" y="99"/>
                  <a:pt x="155" y="99"/>
                </a:cubicBezTo>
                <a:cubicBezTo>
                  <a:pt x="155" y="96"/>
                  <a:pt x="158" y="94"/>
                  <a:pt x="159" y="92"/>
                </a:cubicBezTo>
                <a:cubicBezTo>
                  <a:pt x="161" y="91"/>
                  <a:pt x="162" y="89"/>
                  <a:pt x="163" y="87"/>
                </a:cubicBezTo>
                <a:cubicBezTo>
                  <a:pt x="163" y="87"/>
                  <a:pt x="163" y="87"/>
                  <a:pt x="163" y="86"/>
                </a:cubicBezTo>
                <a:cubicBezTo>
                  <a:pt x="164" y="79"/>
                  <a:pt x="165" y="74"/>
                  <a:pt x="168" y="74"/>
                </a:cubicBezTo>
                <a:cubicBezTo>
                  <a:pt x="168" y="74"/>
                  <a:pt x="168" y="74"/>
                  <a:pt x="168" y="74"/>
                </a:cubicBezTo>
                <a:cubicBezTo>
                  <a:pt x="171" y="75"/>
                  <a:pt x="175" y="75"/>
                  <a:pt x="178" y="76"/>
                </a:cubicBezTo>
                <a:cubicBezTo>
                  <a:pt x="181" y="77"/>
                  <a:pt x="181" y="78"/>
                  <a:pt x="181" y="80"/>
                </a:cubicBezTo>
                <a:cubicBezTo>
                  <a:pt x="181" y="80"/>
                  <a:pt x="181" y="81"/>
                  <a:pt x="181" y="81"/>
                </a:cubicBezTo>
                <a:cubicBezTo>
                  <a:pt x="181" y="83"/>
                  <a:pt x="180" y="85"/>
                  <a:pt x="179" y="88"/>
                </a:cubicBezTo>
                <a:cubicBezTo>
                  <a:pt x="178" y="90"/>
                  <a:pt x="177" y="92"/>
                  <a:pt x="178" y="93"/>
                </a:cubicBezTo>
                <a:cubicBezTo>
                  <a:pt x="180" y="96"/>
                  <a:pt x="184" y="103"/>
                  <a:pt x="180" y="108"/>
                </a:cubicBezTo>
                <a:cubicBezTo>
                  <a:pt x="180" y="108"/>
                  <a:pt x="180" y="109"/>
                  <a:pt x="180" y="110"/>
                </a:cubicBezTo>
                <a:cubicBezTo>
                  <a:pt x="181" y="111"/>
                  <a:pt x="181" y="112"/>
                  <a:pt x="181" y="113"/>
                </a:cubicBezTo>
                <a:cubicBezTo>
                  <a:pt x="180" y="122"/>
                  <a:pt x="180" y="122"/>
                  <a:pt x="180" y="122"/>
                </a:cubicBezTo>
                <a:cubicBezTo>
                  <a:pt x="180" y="122"/>
                  <a:pt x="181" y="123"/>
                  <a:pt x="182" y="124"/>
                </a:cubicBezTo>
                <a:cubicBezTo>
                  <a:pt x="183" y="125"/>
                  <a:pt x="184" y="126"/>
                  <a:pt x="184" y="127"/>
                </a:cubicBezTo>
                <a:cubicBezTo>
                  <a:pt x="184" y="129"/>
                  <a:pt x="184" y="130"/>
                  <a:pt x="183" y="131"/>
                </a:cubicBezTo>
                <a:cubicBezTo>
                  <a:pt x="183" y="131"/>
                  <a:pt x="183" y="132"/>
                  <a:pt x="183" y="133"/>
                </a:cubicBezTo>
                <a:cubicBezTo>
                  <a:pt x="183" y="135"/>
                  <a:pt x="181" y="141"/>
                  <a:pt x="177" y="142"/>
                </a:cubicBezTo>
                <a:cubicBezTo>
                  <a:pt x="178" y="142"/>
                  <a:pt x="178" y="143"/>
                  <a:pt x="178" y="143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8" y="144"/>
                  <a:pt x="178" y="144"/>
                  <a:pt x="178" y="144"/>
                </a:cubicBezTo>
                <a:cubicBezTo>
                  <a:pt x="177" y="145"/>
                  <a:pt x="176" y="145"/>
                  <a:pt x="176" y="145"/>
                </a:cubicBezTo>
                <a:cubicBezTo>
                  <a:pt x="174" y="146"/>
                  <a:pt x="172" y="147"/>
                  <a:pt x="170" y="147"/>
                </a:cubicBezTo>
                <a:cubicBezTo>
                  <a:pt x="171" y="147"/>
                  <a:pt x="171" y="147"/>
                  <a:pt x="171" y="147"/>
                </a:cubicBezTo>
                <a:cubicBezTo>
                  <a:pt x="171" y="148"/>
                  <a:pt x="171" y="148"/>
                  <a:pt x="171" y="149"/>
                </a:cubicBezTo>
                <a:cubicBezTo>
                  <a:pt x="171" y="149"/>
                  <a:pt x="172" y="149"/>
                  <a:pt x="172" y="149"/>
                </a:cubicBezTo>
                <a:cubicBezTo>
                  <a:pt x="174" y="149"/>
                  <a:pt x="176" y="150"/>
                  <a:pt x="177" y="150"/>
                </a:cubicBezTo>
                <a:cubicBezTo>
                  <a:pt x="177" y="150"/>
                  <a:pt x="177" y="150"/>
                  <a:pt x="177" y="150"/>
                </a:cubicBezTo>
                <a:cubicBezTo>
                  <a:pt x="177" y="150"/>
                  <a:pt x="177" y="149"/>
                  <a:pt x="177" y="149"/>
                </a:cubicBezTo>
                <a:cubicBezTo>
                  <a:pt x="178" y="148"/>
                  <a:pt x="178" y="147"/>
                  <a:pt x="179" y="146"/>
                </a:cubicBezTo>
                <a:cubicBezTo>
                  <a:pt x="179" y="146"/>
                  <a:pt x="179" y="146"/>
                  <a:pt x="179" y="146"/>
                </a:cubicBezTo>
                <a:cubicBezTo>
                  <a:pt x="182" y="144"/>
                  <a:pt x="182" y="144"/>
                  <a:pt x="183" y="141"/>
                </a:cubicBezTo>
                <a:cubicBezTo>
                  <a:pt x="184" y="139"/>
                  <a:pt x="185" y="138"/>
                  <a:pt x="185" y="137"/>
                </a:cubicBezTo>
                <a:cubicBezTo>
                  <a:pt x="187" y="135"/>
                  <a:pt x="187" y="134"/>
                  <a:pt x="186" y="131"/>
                </a:cubicBezTo>
                <a:cubicBezTo>
                  <a:pt x="185" y="129"/>
                  <a:pt x="185" y="127"/>
                  <a:pt x="186" y="126"/>
                </a:cubicBezTo>
                <a:cubicBezTo>
                  <a:pt x="187" y="124"/>
                  <a:pt x="190" y="123"/>
                  <a:pt x="193" y="122"/>
                </a:cubicBezTo>
                <a:cubicBezTo>
                  <a:pt x="194" y="122"/>
                  <a:pt x="194" y="122"/>
                  <a:pt x="195" y="122"/>
                </a:cubicBezTo>
                <a:cubicBezTo>
                  <a:pt x="196" y="121"/>
                  <a:pt x="196" y="121"/>
                  <a:pt x="196" y="121"/>
                </a:cubicBezTo>
                <a:cubicBezTo>
                  <a:pt x="195" y="121"/>
                  <a:pt x="194" y="120"/>
                  <a:pt x="193" y="121"/>
                </a:cubicBezTo>
                <a:cubicBezTo>
                  <a:pt x="190" y="122"/>
                  <a:pt x="189" y="122"/>
                  <a:pt x="185" y="121"/>
                </a:cubicBezTo>
                <a:cubicBezTo>
                  <a:pt x="183" y="121"/>
                  <a:pt x="183" y="119"/>
                  <a:pt x="184" y="118"/>
                </a:cubicBezTo>
                <a:cubicBezTo>
                  <a:pt x="184" y="117"/>
                  <a:pt x="184" y="116"/>
                  <a:pt x="183" y="116"/>
                </a:cubicBezTo>
                <a:cubicBezTo>
                  <a:pt x="183" y="113"/>
                  <a:pt x="184" y="111"/>
                  <a:pt x="185" y="108"/>
                </a:cubicBezTo>
                <a:cubicBezTo>
                  <a:pt x="185" y="106"/>
                  <a:pt x="186" y="104"/>
                  <a:pt x="185" y="103"/>
                </a:cubicBezTo>
                <a:cubicBezTo>
                  <a:pt x="185" y="102"/>
                  <a:pt x="184" y="101"/>
                  <a:pt x="184" y="101"/>
                </a:cubicBezTo>
                <a:cubicBezTo>
                  <a:pt x="182" y="97"/>
                  <a:pt x="179" y="92"/>
                  <a:pt x="182" y="88"/>
                </a:cubicBezTo>
                <a:cubicBezTo>
                  <a:pt x="183" y="87"/>
                  <a:pt x="185" y="86"/>
                  <a:pt x="186" y="84"/>
                </a:cubicBezTo>
                <a:cubicBezTo>
                  <a:pt x="187" y="84"/>
                  <a:pt x="188" y="83"/>
                  <a:pt x="188" y="83"/>
                </a:cubicBezTo>
                <a:cubicBezTo>
                  <a:pt x="188" y="82"/>
                  <a:pt x="188" y="80"/>
                  <a:pt x="188" y="79"/>
                </a:cubicBezTo>
                <a:cubicBezTo>
                  <a:pt x="187" y="78"/>
                  <a:pt x="187" y="78"/>
                  <a:pt x="187" y="77"/>
                </a:cubicBezTo>
                <a:cubicBezTo>
                  <a:pt x="187" y="76"/>
                  <a:pt x="187" y="76"/>
                  <a:pt x="188" y="75"/>
                </a:cubicBezTo>
                <a:cubicBezTo>
                  <a:pt x="188" y="75"/>
                  <a:pt x="188" y="75"/>
                  <a:pt x="188" y="75"/>
                </a:cubicBezTo>
                <a:cubicBezTo>
                  <a:pt x="189" y="75"/>
                  <a:pt x="189" y="75"/>
                  <a:pt x="189" y="75"/>
                </a:cubicBezTo>
                <a:cubicBezTo>
                  <a:pt x="190" y="75"/>
                  <a:pt x="192" y="78"/>
                  <a:pt x="192" y="78"/>
                </a:cubicBezTo>
                <a:cubicBezTo>
                  <a:pt x="192" y="79"/>
                  <a:pt x="192" y="80"/>
                  <a:pt x="192" y="81"/>
                </a:cubicBezTo>
                <a:cubicBezTo>
                  <a:pt x="192" y="81"/>
                  <a:pt x="192" y="82"/>
                  <a:pt x="192" y="83"/>
                </a:cubicBezTo>
                <a:cubicBezTo>
                  <a:pt x="193" y="84"/>
                  <a:pt x="192" y="85"/>
                  <a:pt x="192" y="86"/>
                </a:cubicBezTo>
                <a:cubicBezTo>
                  <a:pt x="191" y="87"/>
                  <a:pt x="191" y="87"/>
                  <a:pt x="191" y="88"/>
                </a:cubicBezTo>
                <a:cubicBezTo>
                  <a:pt x="191" y="89"/>
                  <a:pt x="191" y="89"/>
                  <a:pt x="192" y="89"/>
                </a:cubicBezTo>
                <a:cubicBezTo>
                  <a:pt x="192" y="91"/>
                  <a:pt x="193" y="92"/>
                  <a:pt x="192" y="94"/>
                </a:cubicBezTo>
                <a:cubicBezTo>
                  <a:pt x="192" y="94"/>
                  <a:pt x="192" y="94"/>
                  <a:pt x="191" y="94"/>
                </a:cubicBezTo>
                <a:cubicBezTo>
                  <a:pt x="193" y="96"/>
                  <a:pt x="197" y="97"/>
                  <a:pt x="199" y="98"/>
                </a:cubicBezTo>
                <a:cubicBezTo>
                  <a:pt x="200" y="98"/>
                  <a:pt x="200" y="98"/>
                  <a:pt x="201" y="98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200" y="96"/>
                  <a:pt x="199" y="96"/>
                  <a:pt x="199" y="96"/>
                </a:cubicBezTo>
                <a:cubicBezTo>
                  <a:pt x="196" y="96"/>
                  <a:pt x="193" y="93"/>
                  <a:pt x="192" y="90"/>
                </a:cubicBezTo>
                <a:cubicBezTo>
                  <a:pt x="192" y="88"/>
                  <a:pt x="193" y="87"/>
                  <a:pt x="193" y="87"/>
                </a:cubicBezTo>
                <a:cubicBezTo>
                  <a:pt x="194" y="87"/>
                  <a:pt x="194" y="87"/>
                  <a:pt x="194" y="87"/>
                </a:cubicBezTo>
                <a:cubicBezTo>
                  <a:pt x="196" y="87"/>
                  <a:pt x="196" y="88"/>
                  <a:pt x="196" y="89"/>
                </a:cubicBezTo>
                <a:cubicBezTo>
                  <a:pt x="197" y="89"/>
                  <a:pt x="197" y="89"/>
                  <a:pt x="197" y="90"/>
                </a:cubicBezTo>
                <a:cubicBezTo>
                  <a:pt x="198" y="89"/>
                  <a:pt x="199" y="88"/>
                  <a:pt x="199" y="88"/>
                </a:cubicBezTo>
                <a:cubicBezTo>
                  <a:pt x="198" y="87"/>
                  <a:pt x="198" y="87"/>
                  <a:pt x="198" y="86"/>
                </a:cubicBezTo>
                <a:cubicBezTo>
                  <a:pt x="198" y="85"/>
                  <a:pt x="199" y="84"/>
                  <a:pt x="201" y="83"/>
                </a:cubicBezTo>
                <a:cubicBezTo>
                  <a:pt x="201" y="83"/>
                  <a:pt x="202" y="83"/>
                  <a:pt x="202" y="82"/>
                </a:cubicBezTo>
                <a:cubicBezTo>
                  <a:pt x="205" y="82"/>
                  <a:pt x="206" y="81"/>
                  <a:pt x="209" y="83"/>
                </a:cubicBezTo>
                <a:cubicBezTo>
                  <a:pt x="212" y="85"/>
                  <a:pt x="213" y="86"/>
                  <a:pt x="215" y="89"/>
                </a:cubicBezTo>
                <a:cubicBezTo>
                  <a:pt x="216" y="90"/>
                  <a:pt x="219" y="90"/>
                  <a:pt x="220" y="90"/>
                </a:cubicBezTo>
                <a:cubicBezTo>
                  <a:pt x="221" y="90"/>
                  <a:pt x="221" y="90"/>
                  <a:pt x="222" y="90"/>
                </a:cubicBezTo>
                <a:cubicBezTo>
                  <a:pt x="222" y="90"/>
                  <a:pt x="221" y="89"/>
                  <a:pt x="221" y="89"/>
                </a:cubicBezTo>
                <a:cubicBezTo>
                  <a:pt x="220" y="88"/>
                  <a:pt x="220" y="88"/>
                  <a:pt x="220" y="88"/>
                </a:cubicBezTo>
                <a:cubicBezTo>
                  <a:pt x="218" y="87"/>
                  <a:pt x="218" y="87"/>
                  <a:pt x="217" y="85"/>
                </a:cubicBezTo>
                <a:cubicBezTo>
                  <a:pt x="217" y="84"/>
                  <a:pt x="216" y="84"/>
                  <a:pt x="215" y="83"/>
                </a:cubicBezTo>
                <a:cubicBezTo>
                  <a:pt x="214" y="83"/>
                  <a:pt x="212" y="83"/>
                  <a:pt x="212" y="82"/>
                </a:cubicBezTo>
                <a:cubicBezTo>
                  <a:pt x="211" y="80"/>
                  <a:pt x="211" y="78"/>
                  <a:pt x="212" y="77"/>
                </a:cubicBezTo>
                <a:cubicBezTo>
                  <a:pt x="212" y="76"/>
                  <a:pt x="212" y="76"/>
                  <a:pt x="212" y="75"/>
                </a:cubicBezTo>
                <a:cubicBezTo>
                  <a:pt x="212" y="75"/>
                  <a:pt x="211" y="74"/>
                  <a:pt x="211" y="74"/>
                </a:cubicBezTo>
                <a:cubicBezTo>
                  <a:pt x="210" y="73"/>
                  <a:pt x="209" y="72"/>
                  <a:pt x="210" y="70"/>
                </a:cubicBezTo>
                <a:cubicBezTo>
                  <a:pt x="208" y="70"/>
                  <a:pt x="208" y="70"/>
                  <a:pt x="208" y="70"/>
                </a:cubicBezTo>
                <a:cubicBezTo>
                  <a:pt x="210" y="69"/>
                  <a:pt x="210" y="69"/>
                  <a:pt x="210" y="69"/>
                </a:cubicBezTo>
                <a:cubicBezTo>
                  <a:pt x="211" y="68"/>
                  <a:pt x="211" y="68"/>
                  <a:pt x="211" y="68"/>
                </a:cubicBezTo>
                <a:cubicBezTo>
                  <a:pt x="211" y="68"/>
                  <a:pt x="211" y="67"/>
                  <a:pt x="210" y="67"/>
                </a:cubicBezTo>
                <a:cubicBezTo>
                  <a:pt x="209" y="66"/>
                  <a:pt x="209" y="66"/>
                  <a:pt x="209" y="66"/>
                </a:cubicBezTo>
                <a:cubicBezTo>
                  <a:pt x="211" y="65"/>
                  <a:pt x="211" y="65"/>
                  <a:pt x="211" y="65"/>
                </a:cubicBezTo>
                <a:cubicBezTo>
                  <a:pt x="214" y="64"/>
                  <a:pt x="218" y="63"/>
                  <a:pt x="221" y="63"/>
                </a:cubicBezTo>
                <a:cubicBezTo>
                  <a:pt x="223" y="63"/>
                  <a:pt x="224" y="63"/>
                  <a:pt x="225" y="62"/>
                </a:cubicBezTo>
                <a:cubicBezTo>
                  <a:pt x="228" y="62"/>
                  <a:pt x="228" y="62"/>
                  <a:pt x="228" y="62"/>
                </a:cubicBezTo>
                <a:cubicBezTo>
                  <a:pt x="230" y="62"/>
                  <a:pt x="232" y="61"/>
                  <a:pt x="234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1"/>
                  <a:pt x="234" y="60"/>
                </a:cubicBezTo>
                <a:cubicBezTo>
                  <a:pt x="234" y="60"/>
                  <a:pt x="234" y="59"/>
                  <a:pt x="235" y="59"/>
                </a:cubicBezTo>
                <a:cubicBezTo>
                  <a:pt x="235" y="57"/>
                  <a:pt x="233" y="56"/>
                  <a:pt x="231" y="56"/>
                </a:cubicBezTo>
                <a:cubicBezTo>
                  <a:pt x="230" y="55"/>
                  <a:pt x="230" y="55"/>
                  <a:pt x="230" y="55"/>
                </a:cubicBezTo>
                <a:cubicBezTo>
                  <a:pt x="231" y="54"/>
                  <a:pt x="231" y="54"/>
                  <a:pt x="231" y="54"/>
                </a:cubicBezTo>
                <a:cubicBezTo>
                  <a:pt x="232" y="53"/>
                  <a:pt x="232" y="53"/>
                  <a:pt x="233" y="52"/>
                </a:cubicBezTo>
                <a:cubicBezTo>
                  <a:pt x="232" y="52"/>
                  <a:pt x="231" y="51"/>
                  <a:pt x="230" y="50"/>
                </a:cubicBezTo>
                <a:cubicBezTo>
                  <a:pt x="230" y="49"/>
                  <a:pt x="230" y="48"/>
                  <a:pt x="231" y="47"/>
                </a:cubicBezTo>
                <a:cubicBezTo>
                  <a:pt x="232" y="46"/>
                  <a:pt x="232" y="46"/>
                  <a:pt x="232" y="46"/>
                </a:cubicBezTo>
                <a:cubicBezTo>
                  <a:pt x="235" y="49"/>
                  <a:pt x="235" y="49"/>
                  <a:pt x="235" y="49"/>
                </a:cubicBezTo>
                <a:cubicBezTo>
                  <a:pt x="235" y="47"/>
                  <a:pt x="235" y="46"/>
                  <a:pt x="237" y="45"/>
                </a:cubicBezTo>
                <a:cubicBezTo>
                  <a:pt x="236" y="45"/>
                  <a:pt x="236" y="45"/>
                  <a:pt x="236" y="45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36" y="43"/>
                  <a:pt x="236" y="43"/>
                  <a:pt x="236" y="43"/>
                </a:cubicBezTo>
                <a:cubicBezTo>
                  <a:pt x="236" y="43"/>
                  <a:pt x="237" y="43"/>
                  <a:pt x="237" y="43"/>
                </a:cubicBezTo>
                <a:cubicBezTo>
                  <a:pt x="238" y="43"/>
                  <a:pt x="238" y="43"/>
                  <a:pt x="238" y="43"/>
                </a:cubicBezTo>
                <a:cubicBezTo>
                  <a:pt x="239" y="43"/>
                  <a:pt x="240" y="43"/>
                  <a:pt x="241" y="41"/>
                </a:cubicBezTo>
                <a:cubicBezTo>
                  <a:pt x="241" y="41"/>
                  <a:pt x="241" y="40"/>
                  <a:pt x="242" y="40"/>
                </a:cubicBezTo>
                <a:cubicBezTo>
                  <a:pt x="243" y="39"/>
                  <a:pt x="244" y="37"/>
                  <a:pt x="246" y="36"/>
                </a:cubicBezTo>
                <a:cubicBezTo>
                  <a:pt x="247" y="36"/>
                  <a:pt x="248" y="36"/>
                  <a:pt x="249" y="36"/>
                </a:cubicBezTo>
                <a:cubicBezTo>
                  <a:pt x="252" y="35"/>
                  <a:pt x="258" y="33"/>
                  <a:pt x="260" y="31"/>
                </a:cubicBezTo>
                <a:cubicBezTo>
                  <a:pt x="260" y="31"/>
                  <a:pt x="260" y="31"/>
                  <a:pt x="260" y="31"/>
                </a:cubicBezTo>
                <a:cubicBezTo>
                  <a:pt x="258" y="32"/>
                  <a:pt x="258" y="32"/>
                  <a:pt x="258" y="32"/>
                </a:cubicBezTo>
                <a:cubicBezTo>
                  <a:pt x="258" y="31"/>
                  <a:pt x="258" y="31"/>
                  <a:pt x="258" y="31"/>
                </a:cubicBezTo>
                <a:cubicBezTo>
                  <a:pt x="258" y="30"/>
                  <a:pt x="258" y="29"/>
                  <a:pt x="259" y="29"/>
                </a:cubicBezTo>
                <a:cubicBezTo>
                  <a:pt x="260" y="27"/>
                  <a:pt x="264" y="27"/>
                  <a:pt x="266" y="27"/>
                </a:cubicBezTo>
                <a:cubicBezTo>
                  <a:pt x="267" y="27"/>
                  <a:pt x="268" y="27"/>
                  <a:pt x="268" y="27"/>
                </a:cubicBezTo>
                <a:cubicBezTo>
                  <a:pt x="269" y="27"/>
                  <a:pt x="269" y="27"/>
                  <a:pt x="270" y="27"/>
                </a:cubicBezTo>
                <a:cubicBezTo>
                  <a:pt x="270" y="27"/>
                  <a:pt x="271" y="27"/>
                  <a:pt x="272" y="27"/>
                </a:cubicBezTo>
                <a:cubicBezTo>
                  <a:pt x="272" y="28"/>
                  <a:pt x="272" y="28"/>
                  <a:pt x="272" y="29"/>
                </a:cubicBezTo>
                <a:cubicBezTo>
                  <a:pt x="273" y="29"/>
                  <a:pt x="274" y="29"/>
                  <a:pt x="274" y="29"/>
                </a:cubicBezTo>
                <a:cubicBezTo>
                  <a:pt x="274" y="30"/>
                  <a:pt x="275" y="30"/>
                  <a:pt x="275" y="30"/>
                </a:cubicBezTo>
                <a:cubicBezTo>
                  <a:pt x="275" y="30"/>
                  <a:pt x="276" y="30"/>
                  <a:pt x="276" y="30"/>
                </a:cubicBezTo>
                <a:cubicBezTo>
                  <a:pt x="277" y="30"/>
                  <a:pt x="277" y="30"/>
                  <a:pt x="277" y="30"/>
                </a:cubicBezTo>
                <a:cubicBezTo>
                  <a:pt x="277" y="29"/>
                  <a:pt x="278" y="27"/>
                  <a:pt x="279" y="26"/>
                </a:cubicBezTo>
                <a:cubicBezTo>
                  <a:pt x="282" y="24"/>
                  <a:pt x="283" y="25"/>
                  <a:pt x="285" y="27"/>
                </a:cubicBezTo>
                <a:cubicBezTo>
                  <a:pt x="285" y="27"/>
                  <a:pt x="285" y="27"/>
                  <a:pt x="285" y="27"/>
                </a:cubicBezTo>
                <a:cubicBezTo>
                  <a:pt x="285" y="26"/>
                  <a:pt x="285" y="25"/>
                  <a:pt x="283" y="24"/>
                </a:cubicBezTo>
                <a:cubicBezTo>
                  <a:pt x="283" y="23"/>
                  <a:pt x="282" y="23"/>
                  <a:pt x="282" y="23"/>
                </a:cubicBezTo>
                <a:cubicBezTo>
                  <a:pt x="281" y="21"/>
                  <a:pt x="281" y="21"/>
                  <a:pt x="281" y="21"/>
                </a:cubicBezTo>
                <a:cubicBezTo>
                  <a:pt x="283" y="21"/>
                  <a:pt x="283" y="21"/>
                  <a:pt x="283" y="21"/>
                </a:cubicBezTo>
                <a:cubicBezTo>
                  <a:pt x="283" y="21"/>
                  <a:pt x="284" y="21"/>
                  <a:pt x="285" y="21"/>
                </a:cubicBezTo>
                <a:cubicBezTo>
                  <a:pt x="287" y="21"/>
                  <a:pt x="290" y="21"/>
                  <a:pt x="291" y="20"/>
                </a:cubicBezTo>
                <a:cubicBezTo>
                  <a:pt x="291" y="19"/>
                  <a:pt x="291" y="19"/>
                  <a:pt x="291" y="19"/>
                </a:cubicBezTo>
                <a:cubicBezTo>
                  <a:pt x="290" y="17"/>
                  <a:pt x="290" y="17"/>
                  <a:pt x="290" y="17"/>
                </a:cubicBezTo>
                <a:cubicBezTo>
                  <a:pt x="291" y="17"/>
                  <a:pt x="291" y="17"/>
                  <a:pt x="291" y="17"/>
                </a:cubicBezTo>
                <a:cubicBezTo>
                  <a:pt x="290" y="16"/>
                  <a:pt x="290" y="15"/>
                  <a:pt x="291" y="13"/>
                </a:cubicBezTo>
                <a:cubicBezTo>
                  <a:pt x="292" y="8"/>
                  <a:pt x="298" y="1"/>
                  <a:pt x="302" y="0"/>
                </a:cubicBezTo>
                <a:cubicBezTo>
                  <a:pt x="302" y="0"/>
                  <a:pt x="303" y="0"/>
                  <a:pt x="304" y="0"/>
                </a:cubicBezTo>
                <a:cubicBezTo>
                  <a:pt x="307" y="0"/>
                  <a:pt x="311" y="3"/>
                  <a:pt x="312" y="6"/>
                </a:cubicBezTo>
                <a:cubicBezTo>
                  <a:pt x="312" y="7"/>
                  <a:pt x="312" y="8"/>
                  <a:pt x="311" y="8"/>
                </a:cubicBezTo>
                <a:cubicBezTo>
                  <a:pt x="311" y="8"/>
                  <a:pt x="311" y="8"/>
                  <a:pt x="311" y="8"/>
                </a:cubicBezTo>
                <a:cubicBezTo>
                  <a:pt x="311" y="11"/>
                  <a:pt x="311" y="11"/>
                  <a:pt x="311" y="11"/>
                </a:cubicBezTo>
                <a:cubicBezTo>
                  <a:pt x="311" y="11"/>
                  <a:pt x="311" y="12"/>
                  <a:pt x="311" y="12"/>
                </a:cubicBezTo>
                <a:cubicBezTo>
                  <a:pt x="311" y="12"/>
                  <a:pt x="312" y="12"/>
                  <a:pt x="313" y="12"/>
                </a:cubicBezTo>
                <a:cubicBezTo>
                  <a:pt x="314" y="12"/>
                  <a:pt x="317" y="12"/>
                  <a:pt x="317" y="14"/>
                </a:cubicBezTo>
                <a:cubicBezTo>
                  <a:pt x="318" y="17"/>
                  <a:pt x="315" y="19"/>
                  <a:pt x="314" y="21"/>
                </a:cubicBezTo>
                <a:cubicBezTo>
                  <a:pt x="316" y="21"/>
                  <a:pt x="316" y="20"/>
                  <a:pt x="318" y="18"/>
                </a:cubicBezTo>
                <a:cubicBezTo>
                  <a:pt x="318" y="17"/>
                  <a:pt x="318" y="17"/>
                  <a:pt x="318" y="17"/>
                </a:cubicBezTo>
                <a:cubicBezTo>
                  <a:pt x="319" y="16"/>
                  <a:pt x="320" y="16"/>
                  <a:pt x="321" y="16"/>
                </a:cubicBezTo>
                <a:cubicBezTo>
                  <a:pt x="323" y="16"/>
                  <a:pt x="325" y="16"/>
                  <a:pt x="327" y="16"/>
                </a:cubicBezTo>
                <a:cubicBezTo>
                  <a:pt x="328" y="17"/>
                  <a:pt x="328" y="17"/>
                  <a:pt x="329" y="17"/>
                </a:cubicBezTo>
                <a:cubicBezTo>
                  <a:pt x="332" y="17"/>
                  <a:pt x="333" y="18"/>
                  <a:pt x="334" y="20"/>
                </a:cubicBezTo>
                <a:cubicBezTo>
                  <a:pt x="335" y="21"/>
                  <a:pt x="335" y="21"/>
                  <a:pt x="336" y="21"/>
                </a:cubicBezTo>
                <a:cubicBezTo>
                  <a:pt x="337" y="23"/>
                  <a:pt x="337" y="24"/>
                  <a:pt x="337" y="25"/>
                </a:cubicBezTo>
                <a:cubicBezTo>
                  <a:pt x="337" y="26"/>
                  <a:pt x="337" y="26"/>
                  <a:pt x="338" y="26"/>
                </a:cubicBezTo>
                <a:cubicBezTo>
                  <a:pt x="338" y="26"/>
                  <a:pt x="338" y="26"/>
                  <a:pt x="338" y="26"/>
                </a:cubicBezTo>
                <a:cubicBezTo>
                  <a:pt x="339" y="22"/>
                  <a:pt x="339" y="22"/>
                  <a:pt x="339" y="22"/>
                </a:cubicBezTo>
                <a:cubicBezTo>
                  <a:pt x="340" y="26"/>
                  <a:pt x="340" y="26"/>
                  <a:pt x="340" y="26"/>
                </a:cubicBezTo>
                <a:cubicBezTo>
                  <a:pt x="340" y="27"/>
                  <a:pt x="341" y="28"/>
                  <a:pt x="341" y="29"/>
                </a:cubicBezTo>
                <a:cubicBezTo>
                  <a:pt x="342" y="31"/>
                  <a:pt x="343" y="33"/>
                  <a:pt x="341" y="36"/>
                </a:cubicBezTo>
                <a:cubicBezTo>
                  <a:pt x="341" y="36"/>
                  <a:pt x="341" y="36"/>
                  <a:pt x="341" y="36"/>
                </a:cubicBezTo>
                <a:cubicBezTo>
                  <a:pt x="343" y="37"/>
                  <a:pt x="343" y="37"/>
                  <a:pt x="343" y="37"/>
                </a:cubicBezTo>
                <a:cubicBezTo>
                  <a:pt x="342" y="38"/>
                  <a:pt x="342" y="38"/>
                  <a:pt x="342" y="38"/>
                </a:cubicBezTo>
                <a:cubicBezTo>
                  <a:pt x="342" y="38"/>
                  <a:pt x="342" y="39"/>
                  <a:pt x="342" y="40"/>
                </a:cubicBezTo>
                <a:cubicBezTo>
                  <a:pt x="341" y="41"/>
                  <a:pt x="341" y="43"/>
                  <a:pt x="341" y="44"/>
                </a:cubicBezTo>
                <a:cubicBezTo>
                  <a:pt x="340" y="46"/>
                  <a:pt x="338" y="46"/>
                  <a:pt x="337" y="47"/>
                </a:cubicBezTo>
                <a:cubicBezTo>
                  <a:pt x="339" y="49"/>
                  <a:pt x="339" y="49"/>
                  <a:pt x="339" y="49"/>
                </a:cubicBezTo>
                <a:cubicBezTo>
                  <a:pt x="336" y="49"/>
                  <a:pt x="336" y="49"/>
                  <a:pt x="336" y="49"/>
                </a:cubicBezTo>
                <a:cubicBezTo>
                  <a:pt x="336" y="49"/>
                  <a:pt x="336" y="49"/>
                  <a:pt x="336" y="49"/>
                </a:cubicBezTo>
                <a:cubicBezTo>
                  <a:pt x="335" y="49"/>
                  <a:pt x="335" y="49"/>
                  <a:pt x="335" y="49"/>
                </a:cubicBezTo>
                <a:cubicBezTo>
                  <a:pt x="335" y="49"/>
                  <a:pt x="335" y="49"/>
                  <a:pt x="335" y="49"/>
                </a:cubicBezTo>
                <a:cubicBezTo>
                  <a:pt x="335" y="50"/>
                  <a:pt x="335" y="51"/>
                  <a:pt x="334" y="52"/>
                </a:cubicBezTo>
                <a:cubicBezTo>
                  <a:pt x="333" y="52"/>
                  <a:pt x="333" y="52"/>
                  <a:pt x="332" y="52"/>
                </a:cubicBezTo>
                <a:cubicBezTo>
                  <a:pt x="331" y="53"/>
                  <a:pt x="330" y="53"/>
                  <a:pt x="329" y="54"/>
                </a:cubicBezTo>
                <a:cubicBezTo>
                  <a:pt x="327" y="55"/>
                  <a:pt x="326" y="58"/>
                  <a:pt x="324" y="60"/>
                </a:cubicBezTo>
                <a:cubicBezTo>
                  <a:pt x="324" y="61"/>
                  <a:pt x="323" y="62"/>
                  <a:pt x="322" y="63"/>
                </a:cubicBezTo>
                <a:cubicBezTo>
                  <a:pt x="322" y="64"/>
                  <a:pt x="322" y="64"/>
                  <a:pt x="322" y="64"/>
                </a:cubicBezTo>
                <a:cubicBezTo>
                  <a:pt x="321" y="65"/>
                  <a:pt x="320" y="67"/>
                  <a:pt x="319" y="67"/>
                </a:cubicBezTo>
                <a:cubicBezTo>
                  <a:pt x="318" y="67"/>
                  <a:pt x="318" y="67"/>
                  <a:pt x="318" y="67"/>
                </a:cubicBezTo>
                <a:cubicBezTo>
                  <a:pt x="317" y="67"/>
                  <a:pt x="317" y="67"/>
                  <a:pt x="317" y="67"/>
                </a:cubicBezTo>
                <a:cubicBezTo>
                  <a:pt x="316" y="67"/>
                  <a:pt x="316" y="67"/>
                  <a:pt x="316" y="67"/>
                </a:cubicBezTo>
                <a:cubicBezTo>
                  <a:pt x="315" y="68"/>
                  <a:pt x="314" y="69"/>
                  <a:pt x="313" y="71"/>
                </a:cubicBezTo>
                <a:cubicBezTo>
                  <a:pt x="314" y="71"/>
                  <a:pt x="315" y="71"/>
                  <a:pt x="315" y="71"/>
                </a:cubicBezTo>
                <a:cubicBezTo>
                  <a:pt x="316" y="71"/>
                  <a:pt x="316" y="71"/>
                  <a:pt x="317" y="71"/>
                </a:cubicBezTo>
                <a:cubicBezTo>
                  <a:pt x="319" y="71"/>
                  <a:pt x="322" y="69"/>
                  <a:pt x="323" y="68"/>
                </a:cubicBezTo>
                <a:cubicBezTo>
                  <a:pt x="323" y="68"/>
                  <a:pt x="323" y="68"/>
                  <a:pt x="322" y="67"/>
                </a:cubicBezTo>
                <a:cubicBezTo>
                  <a:pt x="322" y="67"/>
                  <a:pt x="322" y="67"/>
                  <a:pt x="322" y="67"/>
                </a:cubicBezTo>
                <a:cubicBezTo>
                  <a:pt x="324" y="66"/>
                  <a:pt x="324" y="66"/>
                  <a:pt x="324" y="66"/>
                </a:cubicBezTo>
                <a:cubicBezTo>
                  <a:pt x="324" y="66"/>
                  <a:pt x="324" y="66"/>
                  <a:pt x="324" y="66"/>
                </a:cubicBezTo>
                <a:cubicBezTo>
                  <a:pt x="324" y="66"/>
                  <a:pt x="325" y="67"/>
                  <a:pt x="325" y="67"/>
                </a:cubicBezTo>
                <a:cubicBezTo>
                  <a:pt x="324" y="66"/>
                  <a:pt x="324" y="66"/>
                  <a:pt x="324" y="66"/>
                </a:cubicBezTo>
                <a:cubicBezTo>
                  <a:pt x="324" y="65"/>
                  <a:pt x="324" y="63"/>
                  <a:pt x="324" y="61"/>
                </a:cubicBezTo>
                <a:cubicBezTo>
                  <a:pt x="324" y="60"/>
                  <a:pt x="325" y="59"/>
                  <a:pt x="326" y="59"/>
                </a:cubicBezTo>
                <a:cubicBezTo>
                  <a:pt x="328" y="58"/>
                  <a:pt x="329" y="59"/>
                  <a:pt x="329" y="60"/>
                </a:cubicBezTo>
                <a:cubicBezTo>
                  <a:pt x="330" y="60"/>
                  <a:pt x="330" y="60"/>
                  <a:pt x="330" y="60"/>
                </a:cubicBezTo>
                <a:cubicBezTo>
                  <a:pt x="330" y="60"/>
                  <a:pt x="330" y="60"/>
                  <a:pt x="331" y="60"/>
                </a:cubicBezTo>
                <a:cubicBezTo>
                  <a:pt x="331" y="59"/>
                  <a:pt x="331" y="59"/>
                  <a:pt x="331" y="59"/>
                </a:cubicBezTo>
                <a:cubicBezTo>
                  <a:pt x="333" y="60"/>
                  <a:pt x="333" y="60"/>
                  <a:pt x="333" y="60"/>
                </a:cubicBezTo>
                <a:cubicBezTo>
                  <a:pt x="333" y="61"/>
                  <a:pt x="333" y="61"/>
                  <a:pt x="333" y="61"/>
                </a:cubicBezTo>
                <a:cubicBezTo>
                  <a:pt x="332" y="61"/>
                  <a:pt x="332" y="61"/>
                  <a:pt x="333" y="62"/>
                </a:cubicBezTo>
                <a:cubicBezTo>
                  <a:pt x="333" y="62"/>
                  <a:pt x="334" y="63"/>
                  <a:pt x="335" y="63"/>
                </a:cubicBezTo>
                <a:cubicBezTo>
                  <a:pt x="336" y="63"/>
                  <a:pt x="336" y="63"/>
                  <a:pt x="337" y="63"/>
                </a:cubicBezTo>
                <a:cubicBezTo>
                  <a:pt x="337" y="62"/>
                  <a:pt x="337" y="61"/>
                  <a:pt x="337" y="60"/>
                </a:cubicBezTo>
                <a:cubicBezTo>
                  <a:pt x="338" y="59"/>
                  <a:pt x="338" y="59"/>
                  <a:pt x="338" y="59"/>
                </a:cubicBezTo>
                <a:cubicBezTo>
                  <a:pt x="339" y="60"/>
                  <a:pt x="339" y="62"/>
                  <a:pt x="339" y="64"/>
                </a:cubicBezTo>
                <a:cubicBezTo>
                  <a:pt x="340" y="64"/>
                  <a:pt x="340" y="65"/>
                  <a:pt x="340" y="66"/>
                </a:cubicBezTo>
                <a:cubicBezTo>
                  <a:pt x="340" y="66"/>
                  <a:pt x="340" y="66"/>
                  <a:pt x="340" y="66"/>
                </a:cubicBezTo>
                <a:cubicBezTo>
                  <a:pt x="341" y="66"/>
                  <a:pt x="342" y="65"/>
                  <a:pt x="342" y="65"/>
                </a:cubicBezTo>
                <a:cubicBezTo>
                  <a:pt x="345" y="64"/>
                  <a:pt x="348" y="63"/>
                  <a:pt x="350" y="63"/>
                </a:cubicBezTo>
                <a:cubicBezTo>
                  <a:pt x="354" y="64"/>
                  <a:pt x="358" y="65"/>
                  <a:pt x="362" y="66"/>
                </a:cubicBezTo>
                <a:cubicBezTo>
                  <a:pt x="367" y="67"/>
                  <a:pt x="367" y="67"/>
                  <a:pt x="367" y="67"/>
                </a:cubicBezTo>
                <a:cubicBezTo>
                  <a:pt x="362" y="68"/>
                  <a:pt x="362" y="68"/>
                  <a:pt x="362" y="68"/>
                </a:cubicBezTo>
                <a:cubicBezTo>
                  <a:pt x="361" y="68"/>
                  <a:pt x="360" y="68"/>
                  <a:pt x="360" y="69"/>
                </a:cubicBezTo>
                <a:cubicBezTo>
                  <a:pt x="360" y="69"/>
                  <a:pt x="362" y="71"/>
                  <a:pt x="363" y="72"/>
                </a:cubicBezTo>
                <a:cubicBezTo>
                  <a:pt x="364" y="72"/>
                  <a:pt x="365" y="72"/>
                  <a:pt x="365" y="72"/>
                </a:cubicBezTo>
                <a:cubicBezTo>
                  <a:pt x="367" y="73"/>
                  <a:pt x="369" y="74"/>
                  <a:pt x="371" y="74"/>
                </a:cubicBezTo>
                <a:cubicBezTo>
                  <a:pt x="371" y="74"/>
                  <a:pt x="372" y="73"/>
                  <a:pt x="372" y="73"/>
                </a:cubicBezTo>
                <a:cubicBezTo>
                  <a:pt x="378" y="73"/>
                  <a:pt x="378" y="72"/>
                  <a:pt x="378" y="72"/>
                </a:cubicBezTo>
                <a:cubicBezTo>
                  <a:pt x="377" y="68"/>
                  <a:pt x="377" y="67"/>
                  <a:pt x="378" y="63"/>
                </a:cubicBezTo>
                <a:cubicBezTo>
                  <a:pt x="378" y="62"/>
                  <a:pt x="378" y="62"/>
                  <a:pt x="378" y="62"/>
                </a:cubicBezTo>
                <a:cubicBezTo>
                  <a:pt x="379" y="63"/>
                  <a:pt x="379" y="63"/>
                  <a:pt x="379" y="63"/>
                </a:cubicBezTo>
                <a:cubicBezTo>
                  <a:pt x="380" y="63"/>
                  <a:pt x="380" y="63"/>
                  <a:pt x="380" y="63"/>
                </a:cubicBezTo>
                <a:cubicBezTo>
                  <a:pt x="380" y="61"/>
                  <a:pt x="380" y="61"/>
                  <a:pt x="380" y="61"/>
                </a:cubicBezTo>
                <a:cubicBezTo>
                  <a:pt x="382" y="61"/>
                  <a:pt x="382" y="61"/>
                  <a:pt x="382" y="61"/>
                </a:cubicBezTo>
                <a:cubicBezTo>
                  <a:pt x="382" y="61"/>
                  <a:pt x="383" y="62"/>
                  <a:pt x="383" y="62"/>
                </a:cubicBezTo>
                <a:cubicBezTo>
                  <a:pt x="385" y="64"/>
                  <a:pt x="390" y="67"/>
                  <a:pt x="392" y="67"/>
                </a:cubicBezTo>
                <a:cubicBezTo>
                  <a:pt x="393" y="66"/>
                  <a:pt x="394" y="65"/>
                  <a:pt x="395" y="65"/>
                </a:cubicBezTo>
                <a:cubicBezTo>
                  <a:pt x="398" y="65"/>
                  <a:pt x="401" y="69"/>
                  <a:pt x="402" y="71"/>
                </a:cubicBezTo>
                <a:cubicBezTo>
                  <a:pt x="403" y="72"/>
                  <a:pt x="403" y="72"/>
                  <a:pt x="403" y="72"/>
                </a:cubicBezTo>
                <a:cubicBezTo>
                  <a:pt x="404" y="74"/>
                  <a:pt x="404" y="76"/>
                  <a:pt x="404" y="78"/>
                </a:cubicBezTo>
                <a:cubicBezTo>
                  <a:pt x="403" y="78"/>
                  <a:pt x="403" y="78"/>
                  <a:pt x="403" y="79"/>
                </a:cubicBezTo>
                <a:cubicBezTo>
                  <a:pt x="403" y="79"/>
                  <a:pt x="403" y="80"/>
                  <a:pt x="404" y="80"/>
                </a:cubicBezTo>
                <a:cubicBezTo>
                  <a:pt x="404" y="81"/>
                  <a:pt x="404" y="82"/>
                  <a:pt x="404" y="84"/>
                </a:cubicBezTo>
                <a:cubicBezTo>
                  <a:pt x="404" y="85"/>
                  <a:pt x="403" y="86"/>
                  <a:pt x="403" y="87"/>
                </a:cubicBezTo>
                <a:cubicBezTo>
                  <a:pt x="402" y="88"/>
                  <a:pt x="401" y="89"/>
                  <a:pt x="401" y="91"/>
                </a:cubicBezTo>
                <a:cubicBezTo>
                  <a:pt x="403" y="91"/>
                  <a:pt x="404" y="94"/>
                  <a:pt x="405" y="96"/>
                </a:cubicBezTo>
                <a:cubicBezTo>
                  <a:pt x="405" y="97"/>
                  <a:pt x="405" y="97"/>
                  <a:pt x="406" y="98"/>
                </a:cubicBezTo>
                <a:cubicBezTo>
                  <a:pt x="406" y="98"/>
                  <a:pt x="407" y="99"/>
                  <a:pt x="407" y="99"/>
                </a:cubicBezTo>
                <a:cubicBezTo>
                  <a:pt x="408" y="99"/>
                  <a:pt x="409" y="99"/>
                  <a:pt x="410" y="100"/>
                </a:cubicBezTo>
                <a:cubicBezTo>
                  <a:pt x="411" y="98"/>
                  <a:pt x="412" y="96"/>
                  <a:pt x="412" y="94"/>
                </a:cubicBezTo>
                <a:cubicBezTo>
                  <a:pt x="413" y="92"/>
                  <a:pt x="414" y="89"/>
                  <a:pt x="415" y="87"/>
                </a:cubicBezTo>
                <a:cubicBezTo>
                  <a:pt x="416" y="85"/>
                  <a:pt x="416" y="85"/>
                  <a:pt x="416" y="85"/>
                </a:cubicBezTo>
                <a:cubicBezTo>
                  <a:pt x="417" y="87"/>
                  <a:pt x="417" y="87"/>
                  <a:pt x="417" y="87"/>
                </a:cubicBezTo>
                <a:cubicBezTo>
                  <a:pt x="417" y="87"/>
                  <a:pt x="418" y="88"/>
                  <a:pt x="418" y="89"/>
                </a:cubicBezTo>
                <a:cubicBezTo>
                  <a:pt x="419" y="91"/>
                  <a:pt x="420" y="93"/>
                  <a:pt x="423" y="94"/>
                </a:cubicBezTo>
                <a:cubicBezTo>
                  <a:pt x="423" y="94"/>
                  <a:pt x="423" y="93"/>
                  <a:pt x="424" y="92"/>
                </a:cubicBezTo>
                <a:cubicBezTo>
                  <a:pt x="424" y="92"/>
                  <a:pt x="425" y="90"/>
                  <a:pt x="426" y="90"/>
                </a:cubicBezTo>
                <a:cubicBezTo>
                  <a:pt x="427" y="90"/>
                  <a:pt x="427" y="90"/>
                  <a:pt x="428" y="91"/>
                </a:cubicBezTo>
                <a:cubicBezTo>
                  <a:pt x="428" y="91"/>
                  <a:pt x="429" y="91"/>
                  <a:pt x="429" y="92"/>
                </a:cubicBezTo>
                <a:cubicBezTo>
                  <a:pt x="431" y="93"/>
                  <a:pt x="435" y="96"/>
                  <a:pt x="436" y="96"/>
                </a:cubicBezTo>
                <a:cubicBezTo>
                  <a:pt x="437" y="96"/>
                  <a:pt x="437" y="96"/>
                  <a:pt x="437" y="95"/>
                </a:cubicBezTo>
                <a:cubicBezTo>
                  <a:pt x="439" y="94"/>
                  <a:pt x="441" y="92"/>
                  <a:pt x="443" y="92"/>
                </a:cubicBezTo>
                <a:cubicBezTo>
                  <a:pt x="442" y="87"/>
                  <a:pt x="444" y="84"/>
                  <a:pt x="448" y="80"/>
                </a:cubicBezTo>
                <a:cubicBezTo>
                  <a:pt x="447" y="80"/>
                  <a:pt x="447" y="79"/>
                  <a:pt x="447" y="78"/>
                </a:cubicBezTo>
                <a:cubicBezTo>
                  <a:pt x="447" y="77"/>
                  <a:pt x="447" y="76"/>
                  <a:pt x="448" y="75"/>
                </a:cubicBezTo>
                <a:cubicBezTo>
                  <a:pt x="448" y="75"/>
                  <a:pt x="448" y="75"/>
                  <a:pt x="449" y="75"/>
                </a:cubicBezTo>
                <a:cubicBezTo>
                  <a:pt x="449" y="75"/>
                  <a:pt x="449" y="75"/>
                  <a:pt x="449" y="75"/>
                </a:cubicBezTo>
                <a:cubicBezTo>
                  <a:pt x="454" y="76"/>
                  <a:pt x="454" y="76"/>
                  <a:pt x="454" y="76"/>
                </a:cubicBezTo>
                <a:cubicBezTo>
                  <a:pt x="461" y="78"/>
                  <a:pt x="468" y="79"/>
                  <a:pt x="475" y="81"/>
                </a:cubicBezTo>
                <a:cubicBezTo>
                  <a:pt x="476" y="81"/>
                  <a:pt x="476" y="81"/>
                  <a:pt x="476" y="81"/>
                </a:cubicBezTo>
                <a:cubicBezTo>
                  <a:pt x="476" y="82"/>
                  <a:pt x="477" y="82"/>
                  <a:pt x="478" y="82"/>
                </a:cubicBezTo>
                <a:cubicBezTo>
                  <a:pt x="481" y="83"/>
                  <a:pt x="483" y="83"/>
                  <a:pt x="485" y="88"/>
                </a:cubicBezTo>
                <a:cubicBezTo>
                  <a:pt x="485" y="91"/>
                  <a:pt x="485" y="91"/>
                  <a:pt x="485" y="91"/>
                </a:cubicBezTo>
                <a:cubicBezTo>
                  <a:pt x="483" y="90"/>
                  <a:pt x="483" y="90"/>
                  <a:pt x="483" y="90"/>
                </a:cubicBezTo>
                <a:cubicBezTo>
                  <a:pt x="482" y="89"/>
                  <a:pt x="482" y="89"/>
                  <a:pt x="481" y="90"/>
                </a:cubicBezTo>
                <a:cubicBezTo>
                  <a:pt x="483" y="90"/>
                  <a:pt x="485" y="90"/>
                  <a:pt x="486" y="91"/>
                </a:cubicBezTo>
                <a:cubicBezTo>
                  <a:pt x="486" y="92"/>
                  <a:pt x="486" y="92"/>
                  <a:pt x="486" y="92"/>
                </a:cubicBezTo>
                <a:cubicBezTo>
                  <a:pt x="487" y="93"/>
                  <a:pt x="487" y="93"/>
                  <a:pt x="487" y="93"/>
                </a:cubicBezTo>
                <a:cubicBezTo>
                  <a:pt x="488" y="93"/>
                  <a:pt x="488" y="93"/>
                  <a:pt x="488" y="93"/>
                </a:cubicBezTo>
                <a:cubicBezTo>
                  <a:pt x="490" y="93"/>
                  <a:pt x="492" y="94"/>
                  <a:pt x="493" y="96"/>
                </a:cubicBezTo>
                <a:cubicBezTo>
                  <a:pt x="494" y="97"/>
                  <a:pt x="493" y="98"/>
                  <a:pt x="492" y="99"/>
                </a:cubicBezTo>
                <a:cubicBezTo>
                  <a:pt x="493" y="100"/>
                  <a:pt x="494" y="100"/>
                  <a:pt x="494" y="100"/>
                </a:cubicBezTo>
                <a:cubicBezTo>
                  <a:pt x="495" y="100"/>
                  <a:pt x="496" y="100"/>
                  <a:pt x="497" y="99"/>
                </a:cubicBezTo>
                <a:cubicBezTo>
                  <a:pt x="499" y="99"/>
                  <a:pt x="500" y="98"/>
                  <a:pt x="502" y="98"/>
                </a:cubicBezTo>
                <a:cubicBezTo>
                  <a:pt x="518" y="99"/>
                  <a:pt x="518" y="99"/>
                  <a:pt x="518" y="99"/>
                </a:cubicBezTo>
                <a:cubicBezTo>
                  <a:pt x="519" y="99"/>
                  <a:pt x="520" y="100"/>
                  <a:pt x="521" y="101"/>
                </a:cubicBezTo>
                <a:cubicBezTo>
                  <a:pt x="523" y="104"/>
                  <a:pt x="524" y="107"/>
                  <a:pt x="524" y="109"/>
                </a:cubicBezTo>
                <a:cubicBezTo>
                  <a:pt x="524" y="110"/>
                  <a:pt x="523" y="110"/>
                  <a:pt x="523" y="111"/>
                </a:cubicBezTo>
                <a:cubicBezTo>
                  <a:pt x="523" y="112"/>
                  <a:pt x="523" y="112"/>
                  <a:pt x="525" y="113"/>
                </a:cubicBezTo>
                <a:cubicBezTo>
                  <a:pt x="525" y="113"/>
                  <a:pt x="525" y="114"/>
                  <a:pt x="526" y="114"/>
                </a:cubicBezTo>
                <a:cubicBezTo>
                  <a:pt x="527" y="114"/>
                  <a:pt x="528" y="115"/>
                  <a:pt x="529" y="116"/>
                </a:cubicBezTo>
                <a:cubicBezTo>
                  <a:pt x="531" y="114"/>
                  <a:pt x="534" y="112"/>
                  <a:pt x="537" y="112"/>
                </a:cubicBezTo>
                <a:cubicBezTo>
                  <a:pt x="538" y="112"/>
                  <a:pt x="539" y="113"/>
                  <a:pt x="541" y="113"/>
                </a:cubicBezTo>
                <a:cubicBezTo>
                  <a:pt x="545" y="116"/>
                  <a:pt x="549" y="116"/>
                  <a:pt x="553" y="113"/>
                </a:cubicBezTo>
                <a:cubicBezTo>
                  <a:pt x="554" y="112"/>
                  <a:pt x="554" y="112"/>
                  <a:pt x="554" y="112"/>
                </a:cubicBezTo>
                <a:cubicBezTo>
                  <a:pt x="554" y="113"/>
                  <a:pt x="554" y="113"/>
                  <a:pt x="554" y="113"/>
                </a:cubicBezTo>
                <a:cubicBezTo>
                  <a:pt x="555" y="114"/>
                  <a:pt x="555" y="115"/>
                  <a:pt x="556" y="117"/>
                </a:cubicBezTo>
                <a:cubicBezTo>
                  <a:pt x="556" y="118"/>
                  <a:pt x="556" y="119"/>
                  <a:pt x="556" y="119"/>
                </a:cubicBezTo>
                <a:cubicBezTo>
                  <a:pt x="557" y="119"/>
                  <a:pt x="557" y="120"/>
                  <a:pt x="558" y="121"/>
                </a:cubicBezTo>
                <a:cubicBezTo>
                  <a:pt x="559" y="121"/>
                  <a:pt x="561" y="124"/>
                  <a:pt x="562" y="124"/>
                </a:cubicBezTo>
                <a:cubicBezTo>
                  <a:pt x="562" y="124"/>
                  <a:pt x="562" y="124"/>
                  <a:pt x="562" y="124"/>
                </a:cubicBezTo>
                <a:cubicBezTo>
                  <a:pt x="564" y="124"/>
                  <a:pt x="565" y="121"/>
                  <a:pt x="565" y="120"/>
                </a:cubicBezTo>
                <a:cubicBezTo>
                  <a:pt x="565" y="119"/>
                  <a:pt x="565" y="116"/>
                  <a:pt x="562" y="116"/>
                </a:cubicBezTo>
                <a:cubicBezTo>
                  <a:pt x="560" y="116"/>
                  <a:pt x="560" y="116"/>
                  <a:pt x="560" y="116"/>
                </a:cubicBezTo>
                <a:cubicBezTo>
                  <a:pt x="562" y="115"/>
                  <a:pt x="562" y="115"/>
                  <a:pt x="562" y="115"/>
                </a:cubicBezTo>
                <a:cubicBezTo>
                  <a:pt x="562" y="114"/>
                  <a:pt x="563" y="113"/>
                  <a:pt x="563" y="112"/>
                </a:cubicBezTo>
                <a:cubicBezTo>
                  <a:pt x="563" y="111"/>
                  <a:pt x="563" y="109"/>
                  <a:pt x="565" y="109"/>
                </a:cubicBezTo>
                <a:cubicBezTo>
                  <a:pt x="565" y="109"/>
                  <a:pt x="566" y="109"/>
                  <a:pt x="566" y="109"/>
                </a:cubicBezTo>
                <a:cubicBezTo>
                  <a:pt x="567" y="110"/>
                  <a:pt x="568" y="110"/>
                  <a:pt x="569" y="110"/>
                </a:cubicBezTo>
                <a:cubicBezTo>
                  <a:pt x="571" y="111"/>
                  <a:pt x="573" y="112"/>
                  <a:pt x="575" y="112"/>
                </a:cubicBezTo>
                <a:cubicBezTo>
                  <a:pt x="577" y="112"/>
                  <a:pt x="579" y="112"/>
                  <a:pt x="582" y="112"/>
                </a:cubicBezTo>
                <a:cubicBezTo>
                  <a:pt x="583" y="112"/>
                  <a:pt x="584" y="112"/>
                  <a:pt x="585" y="112"/>
                </a:cubicBezTo>
                <a:cubicBezTo>
                  <a:pt x="587" y="112"/>
                  <a:pt x="590" y="113"/>
                  <a:pt x="592" y="114"/>
                </a:cubicBezTo>
                <a:cubicBezTo>
                  <a:pt x="592" y="115"/>
                  <a:pt x="593" y="115"/>
                  <a:pt x="594" y="116"/>
                </a:cubicBezTo>
                <a:cubicBezTo>
                  <a:pt x="596" y="117"/>
                  <a:pt x="598" y="119"/>
                  <a:pt x="600" y="120"/>
                </a:cubicBezTo>
                <a:cubicBezTo>
                  <a:pt x="601" y="121"/>
                  <a:pt x="601" y="121"/>
                  <a:pt x="601" y="121"/>
                </a:cubicBezTo>
                <a:cubicBezTo>
                  <a:pt x="601" y="122"/>
                  <a:pt x="602" y="122"/>
                  <a:pt x="603" y="122"/>
                </a:cubicBezTo>
                <a:cubicBezTo>
                  <a:pt x="605" y="123"/>
                  <a:pt x="606" y="124"/>
                  <a:pt x="607" y="125"/>
                </a:cubicBezTo>
                <a:cubicBezTo>
                  <a:pt x="607" y="127"/>
                  <a:pt x="610" y="129"/>
                  <a:pt x="611" y="129"/>
                </a:cubicBezTo>
                <a:cubicBezTo>
                  <a:pt x="613" y="130"/>
                  <a:pt x="614" y="130"/>
                  <a:pt x="614" y="131"/>
                </a:cubicBezTo>
                <a:cubicBezTo>
                  <a:pt x="614" y="132"/>
                  <a:pt x="614" y="132"/>
                  <a:pt x="614" y="133"/>
                </a:cubicBezTo>
                <a:cubicBezTo>
                  <a:pt x="615" y="133"/>
                  <a:pt x="615" y="133"/>
                  <a:pt x="615" y="133"/>
                </a:cubicBezTo>
                <a:cubicBezTo>
                  <a:pt x="616" y="133"/>
                  <a:pt x="616" y="133"/>
                  <a:pt x="617" y="133"/>
                </a:cubicBezTo>
                <a:cubicBezTo>
                  <a:pt x="619" y="134"/>
                  <a:pt x="619" y="134"/>
                  <a:pt x="619" y="134"/>
                </a:cubicBezTo>
                <a:cubicBezTo>
                  <a:pt x="618" y="134"/>
                  <a:pt x="618" y="134"/>
                  <a:pt x="618" y="134"/>
                </a:cubicBezTo>
                <a:cubicBezTo>
                  <a:pt x="622" y="135"/>
                  <a:pt x="622" y="138"/>
                  <a:pt x="622" y="140"/>
                </a:cubicBezTo>
                <a:cubicBezTo>
                  <a:pt x="622" y="141"/>
                  <a:pt x="622" y="141"/>
                  <a:pt x="622" y="141"/>
                </a:cubicBezTo>
                <a:cubicBezTo>
                  <a:pt x="622" y="142"/>
                  <a:pt x="622" y="142"/>
                  <a:pt x="623" y="142"/>
                </a:cubicBezTo>
                <a:cubicBezTo>
                  <a:pt x="623" y="142"/>
                  <a:pt x="623" y="142"/>
                  <a:pt x="623" y="142"/>
                </a:cubicBezTo>
                <a:cubicBezTo>
                  <a:pt x="623" y="142"/>
                  <a:pt x="623" y="142"/>
                  <a:pt x="623" y="142"/>
                </a:cubicBezTo>
                <a:cubicBezTo>
                  <a:pt x="623" y="142"/>
                  <a:pt x="623" y="142"/>
                  <a:pt x="623" y="143"/>
                </a:cubicBezTo>
                <a:cubicBezTo>
                  <a:pt x="623" y="141"/>
                  <a:pt x="623" y="141"/>
                  <a:pt x="623" y="141"/>
                </a:cubicBezTo>
                <a:cubicBezTo>
                  <a:pt x="623" y="142"/>
                  <a:pt x="624" y="142"/>
                  <a:pt x="624" y="142"/>
                </a:cubicBezTo>
                <a:cubicBezTo>
                  <a:pt x="624" y="142"/>
                  <a:pt x="624" y="142"/>
                  <a:pt x="625" y="142"/>
                </a:cubicBezTo>
                <a:cubicBezTo>
                  <a:pt x="625" y="142"/>
                  <a:pt x="625" y="142"/>
                  <a:pt x="625" y="141"/>
                </a:cubicBezTo>
                <a:cubicBezTo>
                  <a:pt x="625" y="140"/>
                  <a:pt x="625" y="140"/>
                  <a:pt x="625" y="140"/>
                </a:cubicBezTo>
                <a:cubicBezTo>
                  <a:pt x="626" y="141"/>
                  <a:pt x="626" y="141"/>
                  <a:pt x="626" y="141"/>
                </a:cubicBezTo>
                <a:cubicBezTo>
                  <a:pt x="627" y="141"/>
                  <a:pt x="628" y="141"/>
                  <a:pt x="629" y="142"/>
                </a:cubicBezTo>
                <a:cubicBezTo>
                  <a:pt x="629" y="142"/>
                  <a:pt x="629" y="142"/>
                  <a:pt x="629" y="142"/>
                </a:cubicBezTo>
                <a:cubicBezTo>
                  <a:pt x="631" y="141"/>
                  <a:pt x="636" y="144"/>
                  <a:pt x="638" y="146"/>
                </a:cubicBezTo>
                <a:cubicBezTo>
                  <a:pt x="639" y="148"/>
                  <a:pt x="639" y="149"/>
                  <a:pt x="640" y="150"/>
                </a:cubicBezTo>
                <a:cubicBezTo>
                  <a:pt x="640" y="150"/>
                  <a:pt x="640" y="150"/>
                  <a:pt x="641" y="150"/>
                </a:cubicBezTo>
                <a:cubicBezTo>
                  <a:pt x="641" y="151"/>
                  <a:pt x="642" y="151"/>
                  <a:pt x="642" y="151"/>
                </a:cubicBezTo>
                <a:cubicBezTo>
                  <a:pt x="646" y="151"/>
                  <a:pt x="646" y="151"/>
                  <a:pt x="646" y="151"/>
                </a:cubicBezTo>
                <a:cubicBezTo>
                  <a:pt x="643" y="153"/>
                  <a:pt x="643" y="153"/>
                  <a:pt x="643" y="153"/>
                </a:cubicBezTo>
                <a:cubicBezTo>
                  <a:pt x="642" y="153"/>
                  <a:pt x="642" y="153"/>
                  <a:pt x="642" y="153"/>
                </a:cubicBezTo>
                <a:cubicBezTo>
                  <a:pt x="640" y="154"/>
                  <a:pt x="639" y="154"/>
                  <a:pt x="639" y="156"/>
                </a:cubicBezTo>
                <a:cubicBezTo>
                  <a:pt x="640" y="160"/>
                  <a:pt x="640" y="160"/>
                  <a:pt x="640" y="160"/>
                </a:cubicBezTo>
                <a:cubicBezTo>
                  <a:pt x="638" y="157"/>
                  <a:pt x="638" y="157"/>
                  <a:pt x="638" y="157"/>
                </a:cubicBezTo>
                <a:cubicBezTo>
                  <a:pt x="637" y="157"/>
                  <a:pt x="637" y="157"/>
                  <a:pt x="637" y="157"/>
                </a:cubicBezTo>
                <a:cubicBezTo>
                  <a:pt x="637" y="157"/>
                  <a:pt x="637" y="157"/>
                  <a:pt x="637" y="157"/>
                </a:cubicBezTo>
                <a:cubicBezTo>
                  <a:pt x="639" y="160"/>
                  <a:pt x="639" y="160"/>
                  <a:pt x="639" y="160"/>
                </a:cubicBezTo>
                <a:cubicBezTo>
                  <a:pt x="636" y="159"/>
                  <a:pt x="636" y="159"/>
                  <a:pt x="636" y="159"/>
                </a:cubicBezTo>
                <a:cubicBezTo>
                  <a:pt x="635" y="158"/>
                  <a:pt x="634" y="158"/>
                  <a:pt x="634" y="159"/>
                </a:cubicBezTo>
                <a:cubicBezTo>
                  <a:pt x="633" y="160"/>
                  <a:pt x="633" y="160"/>
                  <a:pt x="633" y="161"/>
                </a:cubicBezTo>
                <a:cubicBezTo>
                  <a:pt x="633" y="161"/>
                  <a:pt x="633" y="161"/>
                  <a:pt x="633" y="161"/>
                </a:cubicBezTo>
                <a:cubicBezTo>
                  <a:pt x="634" y="162"/>
                  <a:pt x="634" y="162"/>
                  <a:pt x="634" y="162"/>
                </a:cubicBezTo>
                <a:cubicBezTo>
                  <a:pt x="633" y="163"/>
                  <a:pt x="633" y="163"/>
                  <a:pt x="633" y="163"/>
                </a:cubicBezTo>
                <a:cubicBezTo>
                  <a:pt x="632" y="163"/>
                  <a:pt x="632" y="163"/>
                  <a:pt x="631" y="164"/>
                </a:cubicBezTo>
                <a:cubicBezTo>
                  <a:pt x="633" y="164"/>
                  <a:pt x="633" y="164"/>
                  <a:pt x="633" y="164"/>
                </a:cubicBezTo>
                <a:cubicBezTo>
                  <a:pt x="631" y="165"/>
                  <a:pt x="631" y="165"/>
                  <a:pt x="631" y="165"/>
                </a:cubicBezTo>
                <a:cubicBezTo>
                  <a:pt x="631" y="165"/>
                  <a:pt x="631" y="166"/>
                  <a:pt x="631" y="166"/>
                </a:cubicBezTo>
                <a:cubicBezTo>
                  <a:pt x="631" y="166"/>
                  <a:pt x="632" y="166"/>
                  <a:pt x="632" y="167"/>
                </a:cubicBezTo>
                <a:cubicBezTo>
                  <a:pt x="637" y="170"/>
                  <a:pt x="637" y="170"/>
                  <a:pt x="637" y="170"/>
                </a:cubicBezTo>
                <a:cubicBezTo>
                  <a:pt x="631" y="168"/>
                  <a:pt x="631" y="168"/>
                  <a:pt x="631" y="168"/>
                </a:cubicBezTo>
                <a:cubicBezTo>
                  <a:pt x="631" y="168"/>
                  <a:pt x="631" y="168"/>
                  <a:pt x="630" y="168"/>
                </a:cubicBezTo>
                <a:cubicBezTo>
                  <a:pt x="630" y="168"/>
                  <a:pt x="630" y="168"/>
                  <a:pt x="630" y="168"/>
                </a:cubicBezTo>
                <a:cubicBezTo>
                  <a:pt x="630" y="168"/>
                  <a:pt x="630" y="168"/>
                  <a:pt x="630" y="168"/>
                </a:cubicBezTo>
                <a:cubicBezTo>
                  <a:pt x="630" y="168"/>
                  <a:pt x="630" y="169"/>
                  <a:pt x="630" y="169"/>
                </a:cubicBezTo>
                <a:cubicBezTo>
                  <a:pt x="630" y="170"/>
                  <a:pt x="630" y="170"/>
                  <a:pt x="630" y="170"/>
                </a:cubicBezTo>
                <a:cubicBezTo>
                  <a:pt x="629" y="170"/>
                  <a:pt x="629" y="170"/>
                  <a:pt x="629" y="170"/>
                </a:cubicBezTo>
                <a:cubicBezTo>
                  <a:pt x="628" y="170"/>
                  <a:pt x="628" y="170"/>
                  <a:pt x="627" y="169"/>
                </a:cubicBezTo>
                <a:cubicBezTo>
                  <a:pt x="627" y="172"/>
                  <a:pt x="627" y="172"/>
                  <a:pt x="627" y="172"/>
                </a:cubicBezTo>
                <a:cubicBezTo>
                  <a:pt x="626" y="169"/>
                  <a:pt x="626" y="169"/>
                  <a:pt x="626" y="169"/>
                </a:cubicBezTo>
                <a:cubicBezTo>
                  <a:pt x="626" y="169"/>
                  <a:pt x="626" y="169"/>
                  <a:pt x="626" y="169"/>
                </a:cubicBezTo>
                <a:cubicBezTo>
                  <a:pt x="624" y="169"/>
                  <a:pt x="624" y="169"/>
                  <a:pt x="624" y="169"/>
                </a:cubicBezTo>
                <a:cubicBezTo>
                  <a:pt x="624" y="168"/>
                  <a:pt x="624" y="168"/>
                  <a:pt x="624" y="168"/>
                </a:cubicBezTo>
                <a:cubicBezTo>
                  <a:pt x="624" y="167"/>
                  <a:pt x="623" y="166"/>
                  <a:pt x="623" y="166"/>
                </a:cubicBezTo>
                <a:cubicBezTo>
                  <a:pt x="623" y="166"/>
                  <a:pt x="622" y="165"/>
                  <a:pt x="622" y="165"/>
                </a:cubicBezTo>
                <a:cubicBezTo>
                  <a:pt x="622" y="166"/>
                  <a:pt x="622" y="166"/>
                  <a:pt x="622" y="166"/>
                </a:cubicBezTo>
                <a:cubicBezTo>
                  <a:pt x="621" y="166"/>
                  <a:pt x="621" y="166"/>
                  <a:pt x="621" y="166"/>
                </a:cubicBezTo>
                <a:cubicBezTo>
                  <a:pt x="618" y="165"/>
                  <a:pt x="617" y="162"/>
                  <a:pt x="617" y="160"/>
                </a:cubicBezTo>
                <a:cubicBezTo>
                  <a:pt x="616" y="158"/>
                  <a:pt x="616" y="158"/>
                  <a:pt x="615" y="158"/>
                </a:cubicBezTo>
                <a:cubicBezTo>
                  <a:pt x="615" y="158"/>
                  <a:pt x="614" y="158"/>
                  <a:pt x="613" y="158"/>
                </a:cubicBezTo>
                <a:cubicBezTo>
                  <a:pt x="611" y="158"/>
                  <a:pt x="608" y="159"/>
                  <a:pt x="607" y="158"/>
                </a:cubicBezTo>
                <a:cubicBezTo>
                  <a:pt x="606" y="157"/>
                  <a:pt x="606" y="156"/>
                  <a:pt x="605" y="154"/>
                </a:cubicBezTo>
                <a:cubicBezTo>
                  <a:pt x="605" y="153"/>
                  <a:pt x="605" y="153"/>
                  <a:pt x="605" y="152"/>
                </a:cubicBezTo>
                <a:cubicBezTo>
                  <a:pt x="604" y="152"/>
                  <a:pt x="604" y="152"/>
                  <a:pt x="604" y="152"/>
                </a:cubicBezTo>
                <a:cubicBezTo>
                  <a:pt x="604" y="152"/>
                  <a:pt x="604" y="153"/>
                  <a:pt x="603" y="153"/>
                </a:cubicBezTo>
                <a:cubicBezTo>
                  <a:pt x="603" y="154"/>
                  <a:pt x="604" y="155"/>
                  <a:pt x="604" y="156"/>
                </a:cubicBezTo>
                <a:cubicBezTo>
                  <a:pt x="605" y="156"/>
                  <a:pt x="605" y="156"/>
                  <a:pt x="605" y="156"/>
                </a:cubicBezTo>
                <a:cubicBezTo>
                  <a:pt x="606" y="158"/>
                  <a:pt x="604" y="160"/>
                  <a:pt x="603" y="161"/>
                </a:cubicBezTo>
                <a:cubicBezTo>
                  <a:pt x="603" y="161"/>
                  <a:pt x="603" y="161"/>
                  <a:pt x="603" y="162"/>
                </a:cubicBezTo>
                <a:cubicBezTo>
                  <a:pt x="601" y="163"/>
                  <a:pt x="600" y="165"/>
                  <a:pt x="598" y="166"/>
                </a:cubicBezTo>
                <a:cubicBezTo>
                  <a:pt x="597" y="166"/>
                  <a:pt x="597" y="167"/>
                  <a:pt x="596" y="167"/>
                </a:cubicBezTo>
                <a:cubicBezTo>
                  <a:pt x="596" y="168"/>
                  <a:pt x="596" y="168"/>
                  <a:pt x="596" y="168"/>
                </a:cubicBezTo>
                <a:cubicBezTo>
                  <a:pt x="596" y="168"/>
                  <a:pt x="596" y="168"/>
                  <a:pt x="596" y="168"/>
                </a:cubicBezTo>
                <a:cubicBezTo>
                  <a:pt x="596" y="169"/>
                  <a:pt x="596" y="169"/>
                  <a:pt x="596" y="169"/>
                </a:cubicBezTo>
                <a:cubicBezTo>
                  <a:pt x="596" y="170"/>
                  <a:pt x="596" y="170"/>
                  <a:pt x="596" y="171"/>
                </a:cubicBezTo>
                <a:cubicBezTo>
                  <a:pt x="598" y="172"/>
                  <a:pt x="598" y="173"/>
                  <a:pt x="598" y="175"/>
                </a:cubicBezTo>
                <a:cubicBezTo>
                  <a:pt x="598" y="175"/>
                  <a:pt x="598" y="175"/>
                  <a:pt x="598" y="176"/>
                </a:cubicBezTo>
                <a:cubicBezTo>
                  <a:pt x="599" y="177"/>
                  <a:pt x="599" y="178"/>
                  <a:pt x="600" y="179"/>
                </a:cubicBezTo>
                <a:cubicBezTo>
                  <a:pt x="601" y="180"/>
                  <a:pt x="601" y="180"/>
                  <a:pt x="601" y="180"/>
                </a:cubicBezTo>
                <a:cubicBezTo>
                  <a:pt x="599" y="181"/>
                  <a:pt x="599" y="181"/>
                  <a:pt x="599" y="181"/>
                </a:cubicBezTo>
                <a:cubicBezTo>
                  <a:pt x="600" y="182"/>
                  <a:pt x="600" y="183"/>
                  <a:pt x="600" y="184"/>
                </a:cubicBezTo>
                <a:cubicBezTo>
                  <a:pt x="600" y="185"/>
                  <a:pt x="599" y="186"/>
                  <a:pt x="598" y="187"/>
                </a:cubicBezTo>
                <a:cubicBezTo>
                  <a:pt x="598" y="187"/>
                  <a:pt x="597" y="187"/>
                  <a:pt x="597" y="187"/>
                </a:cubicBezTo>
                <a:cubicBezTo>
                  <a:pt x="597" y="187"/>
                  <a:pt x="597" y="187"/>
                  <a:pt x="597" y="187"/>
                </a:cubicBezTo>
                <a:cubicBezTo>
                  <a:pt x="596" y="187"/>
                  <a:pt x="595" y="186"/>
                  <a:pt x="594" y="185"/>
                </a:cubicBezTo>
                <a:cubicBezTo>
                  <a:pt x="594" y="185"/>
                  <a:pt x="593" y="184"/>
                  <a:pt x="592" y="184"/>
                </a:cubicBezTo>
                <a:cubicBezTo>
                  <a:pt x="592" y="184"/>
                  <a:pt x="592" y="184"/>
                  <a:pt x="592" y="185"/>
                </a:cubicBezTo>
                <a:cubicBezTo>
                  <a:pt x="591" y="185"/>
                  <a:pt x="591" y="185"/>
                  <a:pt x="591" y="185"/>
                </a:cubicBezTo>
                <a:cubicBezTo>
                  <a:pt x="591" y="185"/>
                  <a:pt x="591" y="185"/>
                  <a:pt x="591" y="185"/>
                </a:cubicBezTo>
                <a:cubicBezTo>
                  <a:pt x="590" y="186"/>
                  <a:pt x="589" y="186"/>
                  <a:pt x="587" y="187"/>
                </a:cubicBezTo>
                <a:cubicBezTo>
                  <a:pt x="587" y="187"/>
                  <a:pt x="586" y="187"/>
                  <a:pt x="586" y="187"/>
                </a:cubicBezTo>
                <a:cubicBezTo>
                  <a:pt x="585" y="188"/>
                  <a:pt x="584" y="188"/>
                  <a:pt x="584" y="189"/>
                </a:cubicBezTo>
                <a:cubicBezTo>
                  <a:pt x="583" y="189"/>
                  <a:pt x="583" y="190"/>
                  <a:pt x="582" y="190"/>
                </a:cubicBezTo>
                <a:cubicBezTo>
                  <a:pt x="581" y="190"/>
                  <a:pt x="580" y="191"/>
                  <a:pt x="579" y="191"/>
                </a:cubicBezTo>
                <a:cubicBezTo>
                  <a:pt x="577" y="193"/>
                  <a:pt x="572" y="195"/>
                  <a:pt x="573" y="196"/>
                </a:cubicBezTo>
                <a:cubicBezTo>
                  <a:pt x="573" y="198"/>
                  <a:pt x="573" y="198"/>
                  <a:pt x="573" y="198"/>
                </a:cubicBezTo>
                <a:cubicBezTo>
                  <a:pt x="571" y="198"/>
                  <a:pt x="571" y="198"/>
                  <a:pt x="571" y="198"/>
                </a:cubicBezTo>
                <a:cubicBezTo>
                  <a:pt x="571" y="198"/>
                  <a:pt x="571" y="198"/>
                  <a:pt x="571" y="197"/>
                </a:cubicBezTo>
                <a:cubicBezTo>
                  <a:pt x="571" y="199"/>
                  <a:pt x="569" y="200"/>
                  <a:pt x="567" y="201"/>
                </a:cubicBezTo>
                <a:cubicBezTo>
                  <a:pt x="567" y="201"/>
                  <a:pt x="566" y="201"/>
                  <a:pt x="566" y="201"/>
                </a:cubicBezTo>
                <a:cubicBezTo>
                  <a:pt x="565" y="202"/>
                  <a:pt x="565" y="203"/>
                  <a:pt x="565" y="204"/>
                </a:cubicBezTo>
                <a:cubicBezTo>
                  <a:pt x="565" y="205"/>
                  <a:pt x="565" y="205"/>
                  <a:pt x="564" y="206"/>
                </a:cubicBezTo>
                <a:cubicBezTo>
                  <a:pt x="564" y="207"/>
                  <a:pt x="564" y="207"/>
                  <a:pt x="564" y="207"/>
                </a:cubicBezTo>
                <a:cubicBezTo>
                  <a:pt x="563" y="206"/>
                  <a:pt x="563" y="206"/>
                  <a:pt x="563" y="206"/>
                </a:cubicBezTo>
                <a:cubicBezTo>
                  <a:pt x="557" y="200"/>
                  <a:pt x="553" y="200"/>
                  <a:pt x="548" y="207"/>
                </a:cubicBezTo>
                <a:cubicBezTo>
                  <a:pt x="546" y="210"/>
                  <a:pt x="546" y="210"/>
                  <a:pt x="546" y="210"/>
                </a:cubicBezTo>
                <a:cubicBezTo>
                  <a:pt x="546" y="206"/>
                  <a:pt x="546" y="206"/>
                  <a:pt x="546" y="206"/>
                </a:cubicBezTo>
                <a:cubicBezTo>
                  <a:pt x="546" y="206"/>
                  <a:pt x="546" y="206"/>
                  <a:pt x="546" y="206"/>
                </a:cubicBezTo>
                <a:cubicBezTo>
                  <a:pt x="547" y="204"/>
                  <a:pt x="547" y="203"/>
                  <a:pt x="547" y="202"/>
                </a:cubicBezTo>
                <a:cubicBezTo>
                  <a:pt x="545" y="204"/>
                  <a:pt x="544" y="204"/>
                  <a:pt x="544" y="206"/>
                </a:cubicBezTo>
                <a:cubicBezTo>
                  <a:pt x="543" y="209"/>
                  <a:pt x="543" y="209"/>
                  <a:pt x="543" y="209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1" y="206"/>
                  <a:pt x="541" y="206"/>
                </a:cubicBezTo>
                <a:cubicBezTo>
                  <a:pt x="541" y="206"/>
                  <a:pt x="541" y="206"/>
                  <a:pt x="541" y="206"/>
                </a:cubicBezTo>
                <a:cubicBezTo>
                  <a:pt x="541" y="206"/>
                  <a:pt x="540" y="206"/>
                  <a:pt x="540" y="207"/>
                </a:cubicBezTo>
                <a:cubicBezTo>
                  <a:pt x="540" y="208"/>
                  <a:pt x="540" y="208"/>
                  <a:pt x="540" y="208"/>
                </a:cubicBezTo>
                <a:cubicBezTo>
                  <a:pt x="539" y="207"/>
                  <a:pt x="539" y="207"/>
                  <a:pt x="539" y="207"/>
                </a:cubicBezTo>
                <a:cubicBezTo>
                  <a:pt x="538" y="207"/>
                  <a:pt x="538" y="206"/>
                  <a:pt x="538" y="206"/>
                </a:cubicBezTo>
                <a:cubicBezTo>
                  <a:pt x="538" y="207"/>
                  <a:pt x="537" y="207"/>
                  <a:pt x="536" y="212"/>
                </a:cubicBezTo>
                <a:cubicBezTo>
                  <a:pt x="535" y="212"/>
                  <a:pt x="535" y="212"/>
                  <a:pt x="535" y="213"/>
                </a:cubicBezTo>
                <a:cubicBezTo>
                  <a:pt x="535" y="213"/>
                  <a:pt x="535" y="214"/>
                  <a:pt x="534" y="214"/>
                </a:cubicBezTo>
                <a:cubicBezTo>
                  <a:pt x="533" y="216"/>
                  <a:pt x="532" y="219"/>
                  <a:pt x="532" y="220"/>
                </a:cubicBezTo>
                <a:cubicBezTo>
                  <a:pt x="533" y="219"/>
                  <a:pt x="536" y="220"/>
                  <a:pt x="536" y="221"/>
                </a:cubicBezTo>
                <a:cubicBezTo>
                  <a:pt x="537" y="222"/>
                  <a:pt x="536" y="223"/>
                  <a:pt x="536" y="225"/>
                </a:cubicBezTo>
                <a:cubicBezTo>
                  <a:pt x="535" y="225"/>
                  <a:pt x="535" y="226"/>
                  <a:pt x="535" y="227"/>
                </a:cubicBezTo>
                <a:cubicBezTo>
                  <a:pt x="535" y="228"/>
                  <a:pt x="535" y="228"/>
                  <a:pt x="536" y="229"/>
                </a:cubicBezTo>
                <a:cubicBezTo>
                  <a:pt x="536" y="229"/>
                  <a:pt x="536" y="230"/>
                  <a:pt x="536" y="230"/>
                </a:cubicBezTo>
                <a:cubicBezTo>
                  <a:pt x="537" y="230"/>
                  <a:pt x="537" y="230"/>
                  <a:pt x="537" y="230"/>
                </a:cubicBezTo>
                <a:cubicBezTo>
                  <a:pt x="536" y="230"/>
                  <a:pt x="536" y="230"/>
                  <a:pt x="536" y="230"/>
                </a:cubicBezTo>
                <a:cubicBezTo>
                  <a:pt x="537" y="232"/>
                  <a:pt x="537" y="233"/>
                  <a:pt x="535" y="235"/>
                </a:cubicBezTo>
                <a:cubicBezTo>
                  <a:pt x="535" y="236"/>
                  <a:pt x="535" y="236"/>
                  <a:pt x="535" y="236"/>
                </a:cubicBezTo>
                <a:cubicBezTo>
                  <a:pt x="534" y="236"/>
                  <a:pt x="534" y="236"/>
                  <a:pt x="534" y="236"/>
                </a:cubicBezTo>
                <a:cubicBezTo>
                  <a:pt x="533" y="235"/>
                  <a:pt x="533" y="235"/>
                  <a:pt x="533" y="234"/>
                </a:cubicBezTo>
                <a:cubicBezTo>
                  <a:pt x="532" y="235"/>
                  <a:pt x="532" y="235"/>
                  <a:pt x="532" y="236"/>
                </a:cubicBezTo>
                <a:cubicBezTo>
                  <a:pt x="531" y="236"/>
                  <a:pt x="530" y="237"/>
                  <a:pt x="530" y="238"/>
                </a:cubicBezTo>
                <a:cubicBezTo>
                  <a:pt x="530" y="239"/>
                  <a:pt x="531" y="240"/>
                  <a:pt x="531" y="241"/>
                </a:cubicBezTo>
                <a:cubicBezTo>
                  <a:pt x="532" y="242"/>
                  <a:pt x="532" y="243"/>
                  <a:pt x="530" y="245"/>
                </a:cubicBezTo>
                <a:cubicBezTo>
                  <a:pt x="529" y="246"/>
                  <a:pt x="528" y="246"/>
                  <a:pt x="527" y="245"/>
                </a:cubicBezTo>
                <a:cubicBezTo>
                  <a:pt x="527" y="245"/>
                  <a:pt x="527" y="245"/>
                  <a:pt x="527" y="245"/>
                </a:cubicBezTo>
                <a:cubicBezTo>
                  <a:pt x="527" y="246"/>
                  <a:pt x="526" y="246"/>
                  <a:pt x="525" y="247"/>
                </a:cubicBezTo>
                <a:cubicBezTo>
                  <a:pt x="525" y="247"/>
                  <a:pt x="525" y="248"/>
                  <a:pt x="524" y="248"/>
                </a:cubicBezTo>
                <a:cubicBezTo>
                  <a:pt x="523" y="249"/>
                  <a:pt x="523" y="250"/>
                  <a:pt x="524" y="252"/>
                </a:cubicBezTo>
                <a:cubicBezTo>
                  <a:pt x="524" y="253"/>
                  <a:pt x="524" y="253"/>
                  <a:pt x="524" y="254"/>
                </a:cubicBezTo>
                <a:cubicBezTo>
                  <a:pt x="524" y="256"/>
                  <a:pt x="524" y="256"/>
                  <a:pt x="524" y="256"/>
                </a:cubicBezTo>
                <a:cubicBezTo>
                  <a:pt x="522" y="255"/>
                  <a:pt x="522" y="255"/>
                  <a:pt x="522" y="255"/>
                </a:cubicBezTo>
                <a:cubicBezTo>
                  <a:pt x="522" y="254"/>
                  <a:pt x="521" y="254"/>
                  <a:pt x="521" y="254"/>
                </a:cubicBezTo>
                <a:cubicBezTo>
                  <a:pt x="519" y="254"/>
                  <a:pt x="518" y="258"/>
                  <a:pt x="518" y="260"/>
                </a:cubicBezTo>
                <a:cubicBezTo>
                  <a:pt x="517" y="263"/>
                  <a:pt x="515" y="265"/>
                  <a:pt x="513" y="267"/>
                </a:cubicBezTo>
                <a:cubicBezTo>
                  <a:pt x="512" y="268"/>
                  <a:pt x="512" y="268"/>
                  <a:pt x="511" y="269"/>
                </a:cubicBezTo>
                <a:cubicBezTo>
                  <a:pt x="510" y="270"/>
                  <a:pt x="510" y="270"/>
                  <a:pt x="510" y="270"/>
                </a:cubicBezTo>
                <a:cubicBezTo>
                  <a:pt x="510" y="268"/>
                  <a:pt x="510" y="268"/>
                  <a:pt x="510" y="268"/>
                </a:cubicBezTo>
                <a:cubicBezTo>
                  <a:pt x="509" y="266"/>
                  <a:pt x="508" y="263"/>
                  <a:pt x="508" y="260"/>
                </a:cubicBezTo>
                <a:cubicBezTo>
                  <a:pt x="506" y="255"/>
                  <a:pt x="505" y="249"/>
                  <a:pt x="505" y="243"/>
                </a:cubicBezTo>
                <a:cubicBezTo>
                  <a:pt x="505" y="241"/>
                  <a:pt x="505" y="241"/>
                  <a:pt x="505" y="241"/>
                </a:cubicBezTo>
                <a:cubicBezTo>
                  <a:pt x="505" y="237"/>
                  <a:pt x="504" y="232"/>
                  <a:pt x="506" y="229"/>
                </a:cubicBezTo>
                <a:cubicBezTo>
                  <a:pt x="507" y="228"/>
                  <a:pt x="508" y="227"/>
                  <a:pt x="508" y="227"/>
                </a:cubicBezTo>
                <a:cubicBezTo>
                  <a:pt x="510" y="225"/>
                  <a:pt x="511" y="224"/>
                  <a:pt x="510" y="222"/>
                </a:cubicBezTo>
                <a:cubicBezTo>
                  <a:pt x="509" y="220"/>
                  <a:pt x="509" y="220"/>
                  <a:pt x="509" y="220"/>
                </a:cubicBezTo>
                <a:cubicBezTo>
                  <a:pt x="511" y="221"/>
                  <a:pt x="511" y="221"/>
                  <a:pt x="511" y="221"/>
                </a:cubicBezTo>
                <a:cubicBezTo>
                  <a:pt x="515" y="222"/>
                  <a:pt x="519" y="216"/>
                  <a:pt x="522" y="211"/>
                </a:cubicBezTo>
                <a:cubicBezTo>
                  <a:pt x="522" y="210"/>
                  <a:pt x="523" y="209"/>
                  <a:pt x="524" y="209"/>
                </a:cubicBezTo>
                <a:cubicBezTo>
                  <a:pt x="527" y="203"/>
                  <a:pt x="531" y="200"/>
                  <a:pt x="536" y="197"/>
                </a:cubicBezTo>
                <a:cubicBezTo>
                  <a:pt x="536" y="197"/>
                  <a:pt x="537" y="195"/>
                  <a:pt x="537" y="193"/>
                </a:cubicBezTo>
                <a:cubicBezTo>
                  <a:pt x="538" y="192"/>
                  <a:pt x="538" y="191"/>
                  <a:pt x="538" y="191"/>
                </a:cubicBezTo>
                <a:cubicBezTo>
                  <a:pt x="538" y="191"/>
                  <a:pt x="538" y="190"/>
                  <a:pt x="538" y="190"/>
                </a:cubicBezTo>
                <a:cubicBezTo>
                  <a:pt x="538" y="189"/>
                  <a:pt x="538" y="187"/>
                  <a:pt x="539" y="187"/>
                </a:cubicBezTo>
                <a:cubicBezTo>
                  <a:pt x="539" y="186"/>
                  <a:pt x="540" y="185"/>
                  <a:pt x="540" y="185"/>
                </a:cubicBezTo>
                <a:cubicBezTo>
                  <a:pt x="541" y="185"/>
                  <a:pt x="541" y="185"/>
                  <a:pt x="542" y="185"/>
                </a:cubicBezTo>
                <a:cubicBezTo>
                  <a:pt x="542" y="184"/>
                  <a:pt x="542" y="184"/>
                  <a:pt x="542" y="184"/>
                </a:cubicBezTo>
                <a:cubicBezTo>
                  <a:pt x="542" y="184"/>
                  <a:pt x="541" y="184"/>
                  <a:pt x="541" y="184"/>
                </a:cubicBezTo>
                <a:cubicBezTo>
                  <a:pt x="540" y="184"/>
                  <a:pt x="537" y="186"/>
                  <a:pt x="537" y="186"/>
                </a:cubicBezTo>
                <a:cubicBezTo>
                  <a:pt x="536" y="188"/>
                  <a:pt x="536" y="189"/>
                  <a:pt x="536" y="190"/>
                </a:cubicBezTo>
                <a:cubicBezTo>
                  <a:pt x="536" y="191"/>
                  <a:pt x="536" y="192"/>
                  <a:pt x="536" y="193"/>
                </a:cubicBezTo>
                <a:cubicBezTo>
                  <a:pt x="535" y="195"/>
                  <a:pt x="535" y="195"/>
                  <a:pt x="535" y="195"/>
                </a:cubicBezTo>
                <a:cubicBezTo>
                  <a:pt x="534" y="193"/>
                  <a:pt x="534" y="193"/>
                  <a:pt x="534" y="193"/>
                </a:cubicBezTo>
                <a:cubicBezTo>
                  <a:pt x="534" y="193"/>
                  <a:pt x="534" y="193"/>
                  <a:pt x="534" y="193"/>
                </a:cubicBezTo>
                <a:cubicBezTo>
                  <a:pt x="532" y="193"/>
                  <a:pt x="528" y="197"/>
                  <a:pt x="526" y="199"/>
                </a:cubicBezTo>
                <a:cubicBezTo>
                  <a:pt x="525" y="200"/>
                  <a:pt x="525" y="201"/>
                  <a:pt x="524" y="201"/>
                </a:cubicBezTo>
                <a:cubicBezTo>
                  <a:pt x="520" y="205"/>
                  <a:pt x="520" y="205"/>
                  <a:pt x="520" y="205"/>
                </a:cubicBezTo>
                <a:cubicBezTo>
                  <a:pt x="523" y="200"/>
                  <a:pt x="523" y="200"/>
                  <a:pt x="523" y="200"/>
                </a:cubicBezTo>
                <a:cubicBezTo>
                  <a:pt x="523" y="199"/>
                  <a:pt x="523" y="199"/>
                  <a:pt x="523" y="198"/>
                </a:cubicBezTo>
                <a:cubicBezTo>
                  <a:pt x="523" y="198"/>
                  <a:pt x="523" y="198"/>
                  <a:pt x="523" y="198"/>
                </a:cubicBezTo>
                <a:cubicBezTo>
                  <a:pt x="523" y="198"/>
                  <a:pt x="523" y="198"/>
                  <a:pt x="523" y="198"/>
                </a:cubicBezTo>
                <a:cubicBezTo>
                  <a:pt x="521" y="199"/>
                  <a:pt x="521" y="199"/>
                  <a:pt x="521" y="199"/>
                </a:cubicBezTo>
                <a:cubicBezTo>
                  <a:pt x="521" y="197"/>
                  <a:pt x="521" y="197"/>
                  <a:pt x="521" y="197"/>
                </a:cubicBezTo>
                <a:cubicBezTo>
                  <a:pt x="522" y="195"/>
                  <a:pt x="522" y="194"/>
                  <a:pt x="523" y="193"/>
                </a:cubicBezTo>
                <a:cubicBezTo>
                  <a:pt x="523" y="192"/>
                  <a:pt x="523" y="192"/>
                  <a:pt x="523" y="192"/>
                </a:cubicBezTo>
                <a:cubicBezTo>
                  <a:pt x="522" y="192"/>
                  <a:pt x="521" y="192"/>
                  <a:pt x="520" y="191"/>
                </a:cubicBezTo>
                <a:cubicBezTo>
                  <a:pt x="520" y="191"/>
                  <a:pt x="519" y="191"/>
                  <a:pt x="518" y="191"/>
                </a:cubicBezTo>
                <a:cubicBezTo>
                  <a:pt x="517" y="191"/>
                  <a:pt x="517" y="191"/>
                  <a:pt x="517" y="191"/>
                </a:cubicBezTo>
                <a:cubicBezTo>
                  <a:pt x="514" y="192"/>
                  <a:pt x="513" y="192"/>
                  <a:pt x="511" y="195"/>
                </a:cubicBezTo>
                <a:cubicBezTo>
                  <a:pt x="509" y="198"/>
                  <a:pt x="507" y="200"/>
                  <a:pt x="504" y="202"/>
                </a:cubicBezTo>
                <a:cubicBezTo>
                  <a:pt x="504" y="203"/>
                  <a:pt x="503" y="204"/>
                  <a:pt x="503" y="204"/>
                </a:cubicBezTo>
                <a:cubicBezTo>
                  <a:pt x="503" y="205"/>
                  <a:pt x="502" y="206"/>
                  <a:pt x="501" y="207"/>
                </a:cubicBezTo>
                <a:cubicBezTo>
                  <a:pt x="501" y="207"/>
                  <a:pt x="501" y="208"/>
                  <a:pt x="501" y="208"/>
                </a:cubicBezTo>
                <a:cubicBezTo>
                  <a:pt x="501" y="208"/>
                  <a:pt x="501" y="208"/>
                  <a:pt x="501" y="208"/>
                </a:cubicBezTo>
                <a:cubicBezTo>
                  <a:pt x="502" y="209"/>
                  <a:pt x="505" y="209"/>
                  <a:pt x="505" y="211"/>
                </a:cubicBezTo>
                <a:cubicBezTo>
                  <a:pt x="505" y="211"/>
                  <a:pt x="505" y="212"/>
                  <a:pt x="504" y="212"/>
                </a:cubicBezTo>
                <a:cubicBezTo>
                  <a:pt x="503" y="213"/>
                  <a:pt x="501" y="213"/>
                  <a:pt x="500" y="212"/>
                </a:cubicBezTo>
                <a:cubicBezTo>
                  <a:pt x="499" y="212"/>
                  <a:pt x="499" y="212"/>
                  <a:pt x="498" y="212"/>
                </a:cubicBezTo>
                <a:cubicBezTo>
                  <a:pt x="498" y="212"/>
                  <a:pt x="497" y="213"/>
                  <a:pt x="496" y="213"/>
                </a:cubicBezTo>
                <a:cubicBezTo>
                  <a:pt x="494" y="214"/>
                  <a:pt x="492" y="215"/>
                  <a:pt x="491" y="215"/>
                </a:cubicBezTo>
                <a:cubicBezTo>
                  <a:pt x="489" y="215"/>
                  <a:pt x="488" y="214"/>
                  <a:pt x="487" y="213"/>
                </a:cubicBezTo>
                <a:cubicBezTo>
                  <a:pt x="487" y="212"/>
                  <a:pt x="487" y="212"/>
                  <a:pt x="487" y="212"/>
                </a:cubicBezTo>
                <a:cubicBezTo>
                  <a:pt x="488" y="211"/>
                  <a:pt x="488" y="211"/>
                  <a:pt x="488" y="211"/>
                </a:cubicBezTo>
                <a:cubicBezTo>
                  <a:pt x="489" y="211"/>
                  <a:pt x="489" y="211"/>
                  <a:pt x="490" y="210"/>
                </a:cubicBezTo>
                <a:cubicBezTo>
                  <a:pt x="490" y="210"/>
                  <a:pt x="489" y="210"/>
                  <a:pt x="488" y="210"/>
                </a:cubicBezTo>
                <a:cubicBezTo>
                  <a:pt x="487" y="210"/>
                  <a:pt x="487" y="210"/>
                  <a:pt x="487" y="210"/>
                </a:cubicBezTo>
                <a:cubicBezTo>
                  <a:pt x="486" y="210"/>
                  <a:pt x="486" y="210"/>
                  <a:pt x="484" y="209"/>
                </a:cubicBezTo>
                <a:cubicBezTo>
                  <a:pt x="483" y="209"/>
                  <a:pt x="482" y="209"/>
                  <a:pt x="481" y="209"/>
                </a:cubicBezTo>
                <a:cubicBezTo>
                  <a:pt x="481" y="209"/>
                  <a:pt x="481" y="209"/>
                  <a:pt x="481" y="209"/>
                </a:cubicBezTo>
                <a:cubicBezTo>
                  <a:pt x="481" y="209"/>
                  <a:pt x="481" y="210"/>
                  <a:pt x="480" y="210"/>
                </a:cubicBezTo>
                <a:cubicBezTo>
                  <a:pt x="480" y="210"/>
                  <a:pt x="480" y="210"/>
                  <a:pt x="480" y="211"/>
                </a:cubicBezTo>
                <a:cubicBezTo>
                  <a:pt x="481" y="213"/>
                  <a:pt x="481" y="213"/>
                  <a:pt x="481" y="213"/>
                </a:cubicBezTo>
                <a:cubicBezTo>
                  <a:pt x="479" y="212"/>
                  <a:pt x="479" y="212"/>
                  <a:pt x="479" y="212"/>
                </a:cubicBezTo>
                <a:cubicBezTo>
                  <a:pt x="478" y="211"/>
                  <a:pt x="478" y="211"/>
                  <a:pt x="478" y="211"/>
                </a:cubicBezTo>
                <a:cubicBezTo>
                  <a:pt x="477" y="211"/>
                  <a:pt x="477" y="211"/>
                  <a:pt x="477" y="212"/>
                </a:cubicBezTo>
                <a:cubicBezTo>
                  <a:pt x="476" y="212"/>
                  <a:pt x="475" y="212"/>
                  <a:pt x="474" y="212"/>
                </a:cubicBezTo>
                <a:cubicBezTo>
                  <a:pt x="473" y="212"/>
                  <a:pt x="472" y="211"/>
                  <a:pt x="472" y="211"/>
                </a:cubicBezTo>
                <a:cubicBezTo>
                  <a:pt x="471" y="211"/>
                  <a:pt x="470" y="211"/>
                  <a:pt x="470" y="211"/>
                </a:cubicBezTo>
                <a:cubicBezTo>
                  <a:pt x="470" y="211"/>
                  <a:pt x="469" y="211"/>
                  <a:pt x="469" y="212"/>
                </a:cubicBezTo>
                <a:cubicBezTo>
                  <a:pt x="469" y="214"/>
                  <a:pt x="469" y="214"/>
                  <a:pt x="469" y="214"/>
                </a:cubicBezTo>
                <a:cubicBezTo>
                  <a:pt x="467" y="212"/>
                  <a:pt x="467" y="212"/>
                  <a:pt x="467" y="212"/>
                </a:cubicBezTo>
                <a:cubicBezTo>
                  <a:pt x="467" y="211"/>
                  <a:pt x="465" y="210"/>
                  <a:pt x="462" y="210"/>
                </a:cubicBezTo>
                <a:cubicBezTo>
                  <a:pt x="459" y="210"/>
                  <a:pt x="455" y="211"/>
                  <a:pt x="454" y="213"/>
                </a:cubicBezTo>
                <a:cubicBezTo>
                  <a:pt x="452" y="215"/>
                  <a:pt x="451" y="216"/>
                  <a:pt x="450" y="218"/>
                </a:cubicBezTo>
                <a:cubicBezTo>
                  <a:pt x="447" y="221"/>
                  <a:pt x="445" y="224"/>
                  <a:pt x="442" y="226"/>
                </a:cubicBezTo>
                <a:cubicBezTo>
                  <a:pt x="440" y="228"/>
                  <a:pt x="439" y="230"/>
                  <a:pt x="437" y="232"/>
                </a:cubicBezTo>
                <a:cubicBezTo>
                  <a:pt x="435" y="234"/>
                  <a:pt x="434" y="236"/>
                  <a:pt x="432" y="238"/>
                </a:cubicBezTo>
                <a:cubicBezTo>
                  <a:pt x="430" y="239"/>
                  <a:pt x="427" y="242"/>
                  <a:pt x="428" y="243"/>
                </a:cubicBezTo>
                <a:cubicBezTo>
                  <a:pt x="428" y="243"/>
                  <a:pt x="428" y="243"/>
                  <a:pt x="428" y="243"/>
                </a:cubicBezTo>
                <a:cubicBezTo>
                  <a:pt x="428" y="243"/>
                  <a:pt x="428" y="243"/>
                  <a:pt x="430" y="243"/>
                </a:cubicBezTo>
                <a:cubicBezTo>
                  <a:pt x="431" y="243"/>
                  <a:pt x="431" y="243"/>
                  <a:pt x="432" y="243"/>
                </a:cubicBezTo>
                <a:cubicBezTo>
                  <a:pt x="433" y="243"/>
                  <a:pt x="433" y="243"/>
                  <a:pt x="433" y="243"/>
                </a:cubicBezTo>
                <a:cubicBezTo>
                  <a:pt x="433" y="247"/>
                  <a:pt x="433" y="247"/>
                  <a:pt x="433" y="247"/>
                </a:cubicBezTo>
                <a:cubicBezTo>
                  <a:pt x="433" y="246"/>
                  <a:pt x="434" y="245"/>
                  <a:pt x="435" y="245"/>
                </a:cubicBezTo>
                <a:cubicBezTo>
                  <a:pt x="439" y="245"/>
                  <a:pt x="439" y="245"/>
                  <a:pt x="439" y="245"/>
                </a:cubicBezTo>
                <a:cubicBezTo>
                  <a:pt x="438" y="245"/>
                  <a:pt x="438" y="245"/>
                  <a:pt x="438" y="245"/>
                </a:cubicBezTo>
                <a:cubicBezTo>
                  <a:pt x="439" y="245"/>
                  <a:pt x="439" y="245"/>
                  <a:pt x="439" y="245"/>
                </a:cubicBezTo>
                <a:cubicBezTo>
                  <a:pt x="443" y="245"/>
                  <a:pt x="445" y="247"/>
                  <a:pt x="446" y="248"/>
                </a:cubicBezTo>
                <a:cubicBezTo>
                  <a:pt x="447" y="249"/>
                  <a:pt x="448" y="250"/>
                  <a:pt x="449" y="251"/>
                </a:cubicBezTo>
                <a:cubicBezTo>
                  <a:pt x="451" y="252"/>
                  <a:pt x="451" y="260"/>
                  <a:pt x="450" y="262"/>
                </a:cubicBezTo>
                <a:cubicBezTo>
                  <a:pt x="448" y="266"/>
                  <a:pt x="447" y="268"/>
                  <a:pt x="448" y="273"/>
                </a:cubicBezTo>
                <a:cubicBezTo>
                  <a:pt x="448" y="275"/>
                  <a:pt x="448" y="282"/>
                  <a:pt x="446" y="284"/>
                </a:cubicBezTo>
                <a:cubicBezTo>
                  <a:pt x="443" y="287"/>
                  <a:pt x="441" y="291"/>
                  <a:pt x="438" y="295"/>
                </a:cubicBezTo>
                <a:cubicBezTo>
                  <a:pt x="437" y="298"/>
                  <a:pt x="435" y="301"/>
                  <a:pt x="432" y="304"/>
                </a:cubicBezTo>
                <a:cubicBezTo>
                  <a:pt x="432" y="304"/>
                  <a:pt x="431" y="305"/>
                  <a:pt x="431" y="306"/>
                </a:cubicBezTo>
                <a:cubicBezTo>
                  <a:pt x="428" y="309"/>
                  <a:pt x="426" y="312"/>
                  <a:pt x="423" y="314"/>
                </a:cubicBezTo>
                <a:cubicBezTo>
                  <a:pt x="422" y="315"/>
                  <a:pt x="419" y="316"/>
                  <a:pt x="417" y="316"/>
                </a:cubicBezTo>
                <a:cubicBezTo>
                  <a:pt x="415" y="316"/>
                  <a:pt x="414" y="315"/>
                  <a:pt x="414" y="315"/>
                </a:cubicBezTo>
                <a:cubicBezTo>
                  <a:pt x="414" y="315"/>
                  <a:pt x="414" y="314"/>
                  <a:pt x="414" y="314"/>
                </a:cubicBezTo>
                <a:cubicBezTo>
                  <a:pt x="413" y="315"/>
                  <a:pt x="413" y="315"/>
                  <a:pt x="413" y="315"/>
                </a:cubicBezTo>
                <a:cubicBezTo>
                  <a:pt x="413" y="314"/>
                  <a:pt x="413" y="314"/>
                  <a:pt x="413" y="314"/>
                </a:cubicBezTo>
                <a:cubicBezTo>
                  <a:pt x="412" y="315"/>
                  <a:pt x="411" y="317"/>
                  <a:pt x="409" y="317"/>
                </a:cubicBezTo>
                <a:cubicBezTo>
                  <a:pt x="409" y="317"/>
                  <a:pt x="409" y="317"/>
                  <a:pt x="409" y="317"/>
                </a:cubicBezTo>
                <a:cubicBezTo>
                  <a:pt x="408" y="319"/>
                  <a:pt x="408" y="319"/>
                  <a:pt x="408" y="319"/>
                </a:cubicBezTo>
                <a:cubicBezTo>
                  <a:pt x="407" y="317"/>
                  <a:pt x="407" y="317"/>
                  <a:pt x="407" y="317"/>
                </a:cubicBezTo>
                <a:cubicBezTo>
                  <a:pt x="406" y="315"/>
                  <a:pt x="407" y="313"/>
                  <a:pt x="408" y="312"/>
                </a:cubicBezTo>
                <a:cubicBezTo>
                  <a:pt x="409" y="312"/>
                  <a:pt x="409" y="312"/>
                  <a:pt x="409" y="311"/>
                </a:cubicBezTo>
                <a:cubicBezTo>
                  <a:pt x="409" y="311"/>
                  <a:pt x="409" y="310"/>
                  <a:pt x="409" y="309"/>
                </a:cubicBezTo>
                <a:cubicBezTo>
                  <a:pt x="409" y="308"/>
                  <a:pt x="409" y="308"/>
                  <a:pt x="409" y="307"/>
                </a:cubicBezTo>
                <a:cubicBezTo>
                  <a:pt x="409" y="306"/>
                  <a:pt x="409" y="306"/>
                  <a:pt x="409" y="305"/>
                </a:cubicBezTo>
                <a:cubicBezTo>
                  <a:pt x="408" y="304"/>
                  <a:pt x="409" y="303"/>
                  <a:pt x="411" y="302"/>
                </a:cubicBezTo>
                <a:cubicBezTo>
                  <a:pt x="412" y="300"/>
                  <a:pt x="414" y="301"/>
                  <a:pt x="415" y="301"/>
                </a:cubicBezTo>
                <a:cubicBezTo>
                  <a:pt x="416" y="301"/>
                  <a:pt x="416" y="301"/>
                  <a:pt x="416" y="302"/>
                </a:cubicBezTo>
                <a:cubicBezTo>
                  <a:pt x="417" y="302"/>
                  <a:pt x="418" y="301"/>
                  <a:pt x="420" y="293"/>
                </a:cubicBezTo>
                <a:cubicBezTo>
                  <a:pt x="420" y="292"/>
                  <a:pt x="420" y="292"/>
                  <a:pt x="420" y="292"/>
                </a:cubicBezTo>
                <a:cubicBezTo>
                  <a:pt x="421" y="291"/>
                  <a:pt x="421" y="290"/>
                  <a:pt x="422" y="289"/>
                </a:cubicBezTo>
                <a:cubicBezTo>
                  <a:pt x="422" y="289"/>
                  <a:pt x="423" y="288"/>
                  <a:pt x="423" y="288"/>
                </a:cubicBezTo>
                <a:cubicBezTo>
                  <a:pt x="423" y="287"/>
                  <a:pt x="423" y="287"/>
                  <a:pt x="423" y="286"/>
                </a:cubicBezTo>
                <a:cubicBezTo>
                  <a:pt x="423" y="285"/>
                  <a:pt x="423" y="285"/>
                  <a:pt x="423" y="284"/>
                </a:cubicBezTo>
                <a:cubicBezTo>
                  <a:pt x="420" y="285"/>
                  <a:pt x="418" y="286"/>
                  <a:pt x="416" y="287"/>
                </a:cubicBezTo>
                <a:cubicBezTo>
                  <a:pt x="414" y="288"/>
                  <a:pt x="414" y="288"/>
                  <a:pt x="414" y="288"/>
                </a:cubicBezTo>
                <a:cubicBezTo>
                  <a:pt x="413" y="289"/>
                  <a:pt x="412" y="289"/>
                  <a:pt x="411" y="289"/>
                </a:cubicBezTo>
                <a:cubicBezTo>
                  <a:pt x="409" y="289"/>
                  <a:pt x="408" y="287"/>
                  <a:pt x="408" y="285"/>
                </a:cubicBezTo>
                <a:cubicBezTo>
                  <a:pt x="408" y="284"/>
                  <a:pt x="408" y="284"/>
                  <a:pt x="407" y="283"/>
                </a:cubicBezTo>
                <a:cubicBezTo>
                  <a:pt x="406" y="280"/>
                  <a:pt x="404" y="278"/>
                  <a:pt x="400" y="278"/>
                </a:cubicBezTo>
                <a:cubicBezTo>
                  <a:pt x="395" y="277"/>
                  <a:pt x="394" y="276"/>
                  <a:pt x="394" y="271"/>
                </a:cubicBezTo>
                <a:cubicBezTo>
                  <a:pt x="393" y="270"/>
                  <a:pt x="393" y="270"/>
                  <a:pt x="393" y="270"/>
                </a:cubicBezTo>
                <a:cubicBezTo>
                  <a:pt x="393" y="268"/>
                  <a:pt x="392" y="267"/>
                  <a:pt x="392" y="265"/>
                </a:cubicBezTo>
                <a:cubicBezTo>
                  <a:pt x="391" y="264"/>
                  <a:pt x="390" y="262"/>
                  <a:pt x="390" y="260"/>
                </a:cubicBezTo>
                <a:cubicBezTo>
                  <a:pt x="390" y="257"/>
                  <a:pt x="388" y="257"/>
                  <a:pt x="386" y="256"/>
                </a:cubicBezTo>
                <a:cubicBezTo>
                  <a:pt x="385" y="256"/>
                  <a:pt x="384" y="255"/>
                  <a:pt x="383" y="255"/>
                </a:cubicBezTo>
                <a:cubicBezTo>
                  <a:pt x="382" y="255"/>
                  <a:pt x="382" y="254"/>
                  <a:pt x="381" y="254"/>
                </a:cubicBezTo>
                <a:cubicBezTo>
                  <a:pt x="380" y="253"/>
                  <a:pt x="380" y="253"/>
                  <a:pt x="380" y="253"/>
                </a:cubicBezTo>
                <a:cubicBezTo>
                  <a:pt x="373" y="254"/>
                  <a:pt x="373" y="254"/>
                  <a:pt x="373" y="254"/>
                </a:cubicBezTo>
                <a:cubicBezTo>
                  <a:pt x="370" y="254"/>
                  <a:pt x="368" y="255"/>
                  <a:pt x="367" y="257"/>
                </a:cubicBezTo>
                <a:cubicBezTo>
                  <a:pt x="369" y="257"/>
                  <a:pt x="369" y="257"/>
                  <a:pt x="370" y="258"/>
                </a:cubicBezTo>
                <a:cubicBezTo>
                  <a:pt x="370" y="259"/>
                  <a:pt x="369" y="261"/>
                  <a:pt x="367" y="264"/>
                </a:cubicBezTo>
                <a:cubicBezTo>
                  <a:pt x="367" y="264"/>
                  <a:pt x="366" y="265"/>
                  <a:pt x="366" y="265"/>
                </a:cubicBezTo>
                <a:cubicBezTo>
                  <a:pt x="366" y="265"/>
                  <a:pt x="366" y="266"/>
                  <a:pt x="366" y="267"/>
                </a:cubicBezTo>
                <a:cubicBezTo>
                  <a:pt x="365" y="270"/>
                  <a:pt x="364" y="273"/>
                  <a:pt x="362" y="275"/>
                </a:cubicBezTo>
                <a:cubicBezTo>
                  <a:pt x="361" y="275"/>
                  <a:pt x="361" y="275"/>
                  <a:pt x="361" y="275"/>
                </a:cubicBezTo>
                <a:cubicBezTo>
                  <a:pt x="359" y="277"/>
                  <a:pt x="358" y="277"/>
                  <a:pt x="355" y="277"/>
                </a:cubicBezTo>
                <a:cubicBezTo>
                  <a:pt x="354" y="276"/>
                  <a:pt x="354" y="276"/>
                  <a:pt x="354" y="276"/>
                </a:cubicBezTo>
                <a:cubicBezTo>
                  <a:pt x="353" y="275"/>
                  <a:pt x="352" y="275"/>
                  <a:pt x="350" y="275"/>
                </a:cubicBezTo>
                <a:cubicBezTo>
                  <a:pt x="348" y="275"/>
                  <a:pt x="347" y="275"/>
                  <a:pt x="346" y="274"/>
                </a:cubicBezTo>
                <a:cubicBezTo>
                  <a:pt x="346" y="274"/>
                  <a:pt x="345" y="273"/>
                  <a:pt x="345" y="273"/>
                </a:cubicBezTo>
                <a:cubicBezTo>
                  <a:pt x="344" y="273"/>
                  <a:pt x="343" y="274"/>
                  <a:pt x="342" y="275"/>
                </a:cubicBezTo>
                <a:cubicBezTo>
                  <a:pt x="341" y="275"/>
                  <a:pt x="341" y="276"/>
                  <a:pt x="341" y="276"/>
                </a:cubicBezTo>
                <a:cubicBezTo>
                  <a:pt x="338" y="278"/>
                  <a:pt x="333" y="280"/>
                  <a:pt x="328" y="280"/>
                </a:cubicBezTo>
                <a:cubicBezTo>
                  <a:pt x="325" y="280"/>
                  <a:pt x="322" y="279"/>
                  <a:pt x="320" y="277"/>
                </a:cubicBezTo>
                <a:cubicBezTo>
                  <a:pt x="318" y="275"/>
                  <a:pt x="315" y="274"/>
                  <a:pt x="311" y="272"/>
                </a:cubicBezTo>
                <a:cubicBezTo>
                  <a:pt x="309" y="271"/>
                  <a:pt x="309" y="271"/>
                  <a:pt x="309" y="271"/>
                </a:cubicBezTo>
                <a:cubicBezTo>
                  <a:pt x="308" y="270"/>
                  <a:pt x="306" y="271"/>
                  <a:pt x="305" y="272"/>
                </a:cubicBezTo>
                <a:cubicBezTo>
                  <a:pt x="304" y="273"/>
                  <a:pt x="302" y="273"/>
                  <a:pt x="300" y="273"/>
                </a:cubicBezTo>
                <a:cubicBezTo>
                  <a:pt x="298" y="272"/>
                  <a:pt x="296" y="271"/>
                  <a:pt x="295" y="270"/>
                </a:cubicBezTo>
                <a:cubicBezTo>
                  <a:pt x="295" y="269"/>
                  <a:pt x="295" y="268"/>
                  <a:pt x="294" y="267"/>
                </a:cubicBezTo>
                <a:cubicBezTo>
                  <a:pt x="294" y="266"/>
                  <a:pt x="294" y="265"/>
                  <a:pt x="294" y="265"/>
                </a:cubicBezTo>
                <a:cubicBezTo>
                  <a:pt x="294" y="265"/>
                  <a:pt x="293" y="265"/>
                  <a:pt x="292" y="264"/>
                </a:cubicBezTo>
                <a:cubicBezTo>
                  <a:pt x="290" y="263"/>
                  <a:pt x="286" y="261"/>
                  <a:pt x="285" y="261"/>
                </a:cubicBezTo>
                <a:cubicBezTo>
                  <a:pt x="284" y="261"/>
                  <a:pt x="284" y="262"/>
                  <a:pt x="283" y="262"/>
                </a:cubicBezTo>
                <a:cubicBezTo>
                  <a:pt x="282" y="263"/>
                  <a:pt x="280" y="264"/>
                  <a:pt x="280" y="265"/>
                </a:cubicBezTo>
                <a:cubicBezTo>
                  <a:pt x="280" y="265"/>
                  <a:pt x="280" y="266"/>
                  <a:pt x="280" y="267"/>
                </a:cubicBezTo>
                <a:cubicBezTo>
                  <a:pt x="281" y="268"/>
                  <a:pt x="281" y="269"/>
                  <a:pt x="280" y="270"/>
                </a:cubicBezTo>
                <a:cubicBezTo>
                  <a:pt x="280" y="271"/>
                  <a:pt x="280" y="271"/>
                  <a:pt x="280" y="272"/>
                </a:cubicBezTo>
                <a:cubicBezTo>
                  <a:pt x="280" y="272"/>
                  <a:pt x="281" y="273"/>
                  <a:pt x="279" y="274"/>
                </a:cubicBezTo>
                <a:cubicBezTo>
                  <a:pt x="279" y="275"/>
                  <a:pt x="278" y="275"/>
                  <a:pt x="277" y="275"/>
                </a:cubicBezTo>
                <a:cubicBezTo>
                  <a:pt x="277" y="275"/>
                  <a:pt x="276" y="275"/>
                  <a:pt x="275" y="274"/>
                </a:cubicBezTo>
                <a:cubicBezTo>
                  <a:pt x="275" y="274"/>
                  <a:pt x="275" y="274"/>
                  <a:pt x="274" y="274"/>
                </a:cubicBezTo>
                <a:cubicBezTo>
                  <a:pt x="267" y="274"/>
                  <a:pt x="267" y="274"/>
                  <a:pt x="267" y="274"/>
                </a:cubicBezTo>
                <a:cubicBezTo>
                  <a:pt x="266" y="274"/>
                  <a:pt x="266" y="273"/>
                  <a:pt x="265" y="273"/>
                </a:cubicBezTo>
                <a:cubicBezTo>
                  <a:pt x="265" y="272"/>
                  <a:pt x="265" y="272"/>
                  <a:pt x="264" y="272"/>
                </a:cubicBezTo>
                <a:cubicBezTo>
                  <a:pt x="264" y="272"/>
                  <a:pt x="263" y="272"/>
                  <a:pt x="262" y="271"/>
                </a:cubicBezTo>
                <a:cubicBezTo>
                  <a:pt x="259" y="271"/>
                  <a:pt x="256" y="271"/>
                  <a:pt x="254" y="271"/>
                </a:cubicBezTo>
                <a:cubicBezTo>
                  <a:pt x="251" y="272"/>
                  <a:pt x="248" y="274"/>
                  <a:pt x="245" y="276"/>
                </a:cubicBezTo>
                <a:cubicBezTo>
                  <a:pt x="243" y="277"/>
                  <a:pt x="243" y="277"/>
                  <a:pt x="243" y="277"/>
                </a:cubicBezTo>
                <a:cubicBezTo>
                  <a:pt x="243" y="277"/>
                  <a:pt x="242" y="278"/>
                  <a:pt x="242" y="279"/>
                </a:cubicBezTo>
                <a:cubicBezTo>
                  <a:pt x="240" y="280"/>
                  <a:pt x="239" y="282"/>
                  <a:pt x="237" y="282"/>
                </a:cubicBezTo>
                <a:cubicBezTo>
                  <a:pt x="237" y="282"/>
                  <a:pt x="236" y="281"/>
                  <a:pt x="236" y="281"/>
                </a:cubicBezTo>
                <a:cubicBezTo>
                  <a:pt x="234" y="280"/>
                  <a:pt x="234" y="280"/>
                  <a:pt x="234" y="280"/>
                </a:cubicBezTo>
                <a:cubicBezTo>
                  <a:pt x="236" y="279"/>
                  <a:pt x="236" y="279"/>
                  <a:pt x="236" y="279"/>
                </a:cubicBezTo>
                <a:cubicBezTo>
                  <a:pt x="236" y="279"/>
                  <a:pt x="236" y="278"/>
                  <a:pt x="236" y="278"/>
                </a:cubicBezTo>
                <a:cubicBezTo>
                  <a:pt x="236" y="277"/>
                  <a:pt x="235" y="276"/>
                  <a:pt x="235" y="276"/>
                </a:cubicBezTo>
                <a:cubicBezTo>
                  <a:pt x="235" y="276"/>
                  <a:pt x="235" y="276"/>
                  <a:pt x="234" y="277"/>
                </a:cubicBezTo>
                <a:cubicBezTo>
                  <a:pt x="233" y="277"/>
                  <a:pt x="231" y="278"/>
                  <a:pt x="229" y="276"/>
                </a:cubicBezTo>
                <a:cubicBezTo>
                  <a:pt x="227" y="275"/>
                  <a:pt x="227" y="274"/>
                  <a:pt x="226" y="272"/>
                </a:cubicBezTo>
                <a:cubicBezTo>
                  <a:pt x="225" y="271"/>
                  <a:pt x="224" y="270"/>
                  <a:pt x="223" y="269"/>
                </a:cubicBezTo>
                <a:cubicBezTo>
                  <a:pt x="222" y="268"/>
                  <a:pt x="221" y="269"/>
                  <a:pt x="220" y="269"/>
                </a:cubicBezTo>
                <a:cubicBezTo>
                  <a:pt x="219" y="270"/>
                  <a:pt x="218" y="270"/>
                  <a:pt x="216" y="270"/>
                </a:cubicBezTo>
                <a:cubicBezTo>
                  <a:pt x="216" y="270"/>
                  <a:pt x="215" y="270"/>
                  <a:pt x="214" y="270"/>
                </a:cubicBezTo>
                <a:cubicBezTo>
                  <a:pt x="213" y="269"/>
                  <a:pt x="213" y="268"/>
                  <a:pt x="213" y="268"/>
                </a:cubicBezTo>
                <a:cubicBezTo>
                  <a:pt x="213" y="266"/>
                  <a:pt x="213" y="266"/>
                  <a:pt x="212" y="266"/>
                </a:cubicBezTo>
                <a:cubicBezTo>
                  <a:pt x="212" y="267"/>
                  <a:pt x="212" y="267"/>
                  <a:pt x="211" y="268"/>
                </a:cubicBezTo>
                <a:cubicBezTo>
                  <a:pt x="211" y="268"/>
                  <a:pt x="211" y="269"/>
                  <a:pt x="210" y="269"/>
                </a:cubicBezTo>
                <a:cubicBezTo>
                  <a:pt x="209" y="270"/>
                  <a:pt x="209" y="270"/>
                  <a:pt x="209" y="270"/>
                </a:cubicBezTo>
                <a:cubicBezTo>
                  <a:pt x="209" y="269"/>
                  <a:pt x="209" y="269"/>
                  <a:pt x="209" y="269"/>
                </a:cubicBezTo>
                <a:cubicBezTo>
                  <a:pt x="206" y="264"/>
                  <a:pt x="203" y="259"/>
                  <a:pt x="200" y="254"/>
                </a:cubicBezTo>
                <a:cubicBezTo>
                  <a:pt x="200" y="253"/>
                  <a:pt x="199" y="252"/>
                  <a:pt x="197" y="251"/>
                </a:cubicBezTo>
                <a:cubicBezTo>
                  <a:pt x="197" y="250"/>
                  <a:pt x="196" y="250"/>
                  <a:pt x="196" y="249"/>
                </a:cubicBezTo>
                <a:cubicBezTo>
                  <a:pt x="195" y="249"/>
                  <a:pt x="195" y="248"/>
                  <a:pt x="195" y="247"/>
                </a:cubicBezTo>
                <a:cubicBezTo>
                  <a:pt x="195" y="247"/>
                  <a:pt x="194" y="247"/>
                  <a:pt x="194" y="247"/>
                </a:cubicBezTo>
                <a:cubicBezTo>
                  <a:pt x="192" y="248"/>
                  <a:pt x="189" y="250"/>
                  <a:pt x="189" y="251"/>
                </a:cubicBezTo>
                <a:cubicBezTo>
                  <a:pt x="188" y="253"/>
                  <a:pt x="188" y="253"/>
                  <a:pt x="188" y="253"/>
                </a:cubicBezTo>
                <a:cubicBezTo>
                  <a:pt x="187" y="252"/>
                  <a:pt x="187" y="252"/>
                  <a:pt x="187" y="252"/>
                </a:cubicBezTo>
                <a:cubicBezTo>
                  <a:pt x="186" y="251"/>
                  <a:pt x="185" y="251"/>
                  <a:pt x="184" y="252"/>
                </a:cubicBezTo>
                <a:cubicBezTo>
                  <a:pt x="183" y="253"/>
                  <a:pt x="183" y="253"/>
                  <a:pt x="183" y="253"/>
                </a:cubicBezTo>
                <a:cubicBezTo>
                  <a:pt x="182" y="252"/>
                  <a:pt x="182" y="252"/>
                  <a:pt x="182" y="252"/>
                </a:cubicBezTo>
                <a:cubicBezTo>
                  <a:pt x="182" y="250"/>
                  <a:pt x="182" y="250"/>
                  <a:pt x="183" y="249"/>
                </a:cubicBezTo>
                <a:cubicBezTo>
                  <a:pt x="182" y="249"/>
                  <a:pt x="182" y="249"/>
                  <a:pt x="182" y="249"/>
                </a:cubicBezTo>
                <a:cubicBezTo>
                  <a:pt x="182" y="249"/>
                  <a:pt x="182" y="249"/>
                  <a:pt x="182" y="249"/>
                </a:cubicBezTo>
                <a:cubicBezTo>
                  <a:pt x="178" y="249"/>
                  <a:pt x="178" y="249"/>
                  <a:pt x="178" y="249"/>
                </a:cubicBezTo>
                <a:cubicBezTo>
                  <a:pt x="178" y="248"/>
                  <a:pt x="178" y="248"/>
                  <a:pt x="178" y="248"/>
                </a:cubicBezTo>
                <a:cubicBezTo>
                  <a:pt x="178" y="248"/>
                  <a:pt x="178" y="247"/>
                  <a:pt x="178" y="247"/>
                </a:cubicBezTo>
                <a:cubicBezTo>
                  <a:pt x="178" y="248"/>
                  <a:pt x="177" y="248"/>
                  <a:pt x="176" y="248"/>
                </a:cubicBezTo>
                <a:cubicBezTo>
                  <a:pt x="175" y="248"/>
                  <a:pt x="174" y="248"/>
                  <a:pt x="173" y="247"/>
                </a:cubicBezTo>
                <a:cubicBezTo>
                  <a:pt x="173" y="246"/>
                  <a:pt x="173" y="245"/>
                  <a:pt x="174" y="245"/>
                </a:cubicBezTo>
                <a:cubicBezTo>
                  <a:pt x="174" y="244"/>
                  <a:pt x="173" y="241"/>
                  <a:pt x="173" y="241"/>
                </a:cubicBezTo>
                <a:cubicBezTo>
                  <a:pt x="173" y="240"/>
                  <a:pt x="169" y="240"/>
                  <a:pt x="169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6" y="240"/>
                  <a:pt x="165" y="240"/>
                  <a:pt x="164" y="241"/>
                </a:cubicBezTo>
                <a:cubicBezTo>
                  <a:pt x="164" y="241"/>
                  <a:pt x="163" y="242"/>
                  <a:pt x="162" y="243"/>
                </a:cubicBezTo>
                <a:cubicBezTo>
                  <a:pt x="161" y="243"/>
                  <a:pt x="161" y="243"/>
                  <a:pt x="161" y="243"/>
                </a:cubicBezTo>
                <a:cubicBezTo>
                  <a:pt x="160" y="243"/>
                  <a:pt x="158" y="243"/>
                  <a:pt x="157" y="244"/>
                </a:cubicBezTo>
                <a:cubicBezTo>
                  <a:pt x="156" y="244"/>
                  <a:pt x="155" y="244"/>
                  <a:pt x="154" y="244"/>
                </a:cubicBezTo>
                <a:cubicBezTo>
                  <a:pt x="153" y="245"/>
                  <a:pt x="153" y="245"/>
                  <a:pt x="152" y="245"/>
                </a:cubicBezTo>
                <a:cubicBezTo>
                  <a:pt x="152" y="246"/>
                  <a:pt x="152" y="246"/>
                  <a:pt x="151" y="246"/>
                </a:cubicBezTo>
                <a:cubicBezTo>
                  <a:pt x="149" y="247"/>
                  <a:pt x="148" y="247"/>
                  <a:pt x="147" y="248"/>
                </a:cubicBezTo>
                <a:cubicBezTo>
                  <a:pt x="145" y="248"/>
                  <a:pt x="143" y="248"/>
                  <a:pt x="141" y="249"/>
                </a:cubicBezTo>
                <a:cubicBezTo>
                  <a:pt x="141" y="250"/>
                  <a:pt x="141" y="250"/>
                  <a:pt x="141" y="250"/>
                </a:cubicBezTo>
                <a:cubicBezTo>
                  <a:pt x="140" y="249"/>
                  <a:pt x="140" y="249"/>
                  <a:pt x="140" y="249"/>
                </a:cubicBezTo>
                <a:cubicBezTo>
                  <a:pt x="140" y="249"/>
                  <a:pt x="139" y="249"/>
                  <a:pt x="138" y="249"/>
                </a:cubicBezTo>
                <a:cubicBezTo>
                  <a:pt x="137" y="249"/>
                  <a:pt x="136" y="249"/>
                  <a:pt x="136" y="249"/>
                </a:cubicBezTo>
                <a:cubicBezTo>
                  <a:pt x="136" y="249"/>
                  <a:pt x="136" y="249"/>
                  <a:pt x="136" y="250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36" y="250"/>
                  <a:pt x="137" y="250"/>
                  <a:pt x="137" y="250"/>
                </a:cubicBezTo>
                <a:cubicBezTo>
                  <a:pt x="140" y="250"/>
                  <a:pt x="140" y="250"/>
                  <a:pt x="140" y="250"/>
                </a:cubicBezTo>
                <a:cubicBezTo>
                  <a:pt x="137" y="252"/>
                  <a:pt x="137" y="252"/>
                  <a:pt x="137" y="252"/>
                </a:cubicBezTo>
                <a:cubicBezTo>
                  <a:pt x="137" y="252"/>
                  <a:pt x="137" y="252"/>
                  <a:pt x="137" y="252"/>
                </a:cubicBezTo>
                <a:cubicBezTo>
                  <a:pt x="137" y="252"/>
                  <a:pt x="137" y="252"/>
                  <a:pt x="137" y="252"/>
                </a:cubicBezTo>
                <a:cubicBezTo>
                  <a:pt x="138" y="252"/>
                  <a:pt x="139" y="252"/>
                  <a:pt x="140" y="253"/>
                </a:cubicBezTo>
                <a:cubicBezTo>
                  <a:pt x="141" y="254"/>
                  <a:pt x="141" y="254"/>
                  <a:pt x="141" y="254"/>
                </a:cubicBezTo>
                <a:cubicBezTo>
                  <a:pt x="140" y="255"/>
                  <a:pt x="140" y="255"/>
                  <a:pt x="140" y="255"/>
                </a:cubicBezTo>
                <a:cubicBezTo>
                  <a:pt x="139" y="255"/>
                  <a:pt x="139" y="255"/>
                  <a:pt x="138" y="255"/>
                </a:cubicBezTo>
                <a:cubicBezTo>
                  <a:pt x="137" y="255"/>
                  <a:pt x="135" y="256"/>
                  <a:pt x="135" y="256"/>
                </a:cubicBezTo>
                <a:cubicBezTo>
                  <a:pt x="135" y="257"/>
                  <a:pt x="136" y="258"/>
                  <a:pt x="135" y="259"/>
                </a:cubicBezTo>
                <a:cubicBezTo>
                  <a:pt x="135" y="260"/>
                  <a:pt x="134" y="260"/>
                  <a:pt x="133" y="261"/>
                </a:cubicBezTo>
                <a:cubicBezTo>
                  <a:pt x="133" y="261"/>
                  <a:pt x="133" y="261"/>
                  <a:pt x="132" y="261"/>
                </a:cubicBezTo>
                <a:cubicBezTo>
                  <a:pt x="134" y="263"/>
                  <a:pt x="136" y="264"/>
                  <a:pt x="137" y="264"/>
                </a:cubicBezTo>
                <a:cubicBezTo>
                  <a:pt x="139" y="264"/>
                  <a:pt x="139" y="264"/>
                  <a:pt x="139" y="264"/>
                </a:cubicBezTo>
                <a:cubicBezTo>
                  <a:pt x="138" y="265"/>
                  <a:pt x="138" y="265"/>
                  <a:pt x="138" y="265"/>
                </a:cubicBezTo>
                <a:cubicBezTo>
                  <a:pt x="138" y="269"/>
                  <a:pt x="135" y="271"/>
                  <a:pt x="131" y="269"/>
                </a:cubicBezTo>
                <a:cubicBezTo>
                  <a:pt x="131" y="270"/>
                  <a:pt x="131" y="270"/>
                  <a:pt x="131" y="270"/>
                </a:cubicBezTo>
                <a:cubicBezTo>
                  <a:pt x="130" y="270"/>
                  <a:pt x="130" y="271"/>
                  <a:pt x="129" y="271"/>
                </a:cubicBezTo>
                <a:cubicBezTo>
                  <a:pt x="129" y="271"/>
                  <a:pt x="128" y="271"/>
                  <a:pt x="128" y="270"/>
                </a:cubicBezTo>
                <a:cubicBezTo>
                  <a:pt x="126" y="271"/>
                  <a:pt x="125" y="269"/>
                  <a:pt x="125" y="269"/>
                </a:cubicBezTo>
                <a:cubicBezTo>
                  <a:pt x="124" y="268"/>
                  <a:pt x="124" y="267"/>
                  <a:pt x="123" y="268"/>
                </a:cubicBezTo>
                <a:cubicBezTo>
                  <a:pt x="123" y="268"/>
                  <a:pt x="123" y="268"/>
                  <a:pt x="122" y="268"/>
                </a:cubicBezTo>
                <a:cubicBezTo>
                  <a:pt x="122" y="268"/>
                  <a:pt x="122" y="269"/>
                  <a:pt x="121" y="269"/>
                </a:cubicBezTo>
                <a:cubicBezTo>
                  <a:pt x="121" y="269"/>
                  <a:pt x="121" y="269"/>
                  <a:pt x="121" y="269"/>
                </a:cubicBezTo>
                <a:cubicBezTo>
                  <a:pt x="119" y="268"/>
                  <a:pt x="119" y="268"/>
                  <a:pt x="119" y="268"/>
                </a:cubicBezTo>
                <a:cubicBezTo>
                  <a:pt x="119" y="268"/>
                  <a:pt x="119" y="268"/>
                  <a:pt x="118" y="268"/>
                </a:cubicBezTo>
                <a:cubicBezTo>
                  <a:pt x="118" y="267"/>
                  <a:pt x="118" y="267"/>
                  <a:pt x="118" y="267"/>
                </a:cubicBezTo>
                <a:cubicBezTo>
                  <a:pt x="118" y="268"/>
                  <a:pt x="118" y="268"/>
                  <a:pt x="118" y="268"/>
                </a:cubicBezTo>
                <a:cubicBezTo>
                  <a:pt x="117" y="269"/>
                  <a:pt x="116" y="269"/>
                  <a:pt x="115" y="270"/>
                </a:cubicBezTo>
                <a:cubicBezTo>
                  <a:pt x="114" y="271"/>
                  <a:pt x="113" y="270"/>
                  <a:pt x="112" y="270"/>
                </a:cubicBezTo>
                <a:cubicBezTo>
                  <a:pt x="112" y="270"/>
                  <a:pt x="112" y="270"/>
                  <a:pt x="112" y="270"/>
                </a:cubicBezTo>
                <a:cubicBezTo>
                  <a:pt x="111" y="270"/>
                  <a:pt x="111" y="270"/>
                  <a:pt x="111" y="269"/>
                </a:cubicBezTo>
                <a:cubicBezTo>
                  <a:pt x="111" y="269"/>
                  <a:pt x="111" y="269"/>
                  <a:pt x="111" y="269"/>
                </a:cubicBezTo>
                <a:cubicBezTo>
                  <a:pt x="111" y="270"/>
                  <a:pt x="111" y="270"/>
                  <a:pt x="111" y="270"/>
                </a:cubicBezTo>
                <a:cubicBezTo>
                  <a:pt x="110" y="271"/>
                  <a:pt x="110" y="271"/>
                  <a:pt x="110" y="271"/>
                </a:cubicBezTo>
                <a:cubicBezTo>
                  <a:pt x="110" y="271"/>
                  <a:pt x="110" y="271"/>
                  <a:pt x="110" y="271"/>
                </a:cubicBezTo>
                <a:cubicBezTo>
                  <a:pt x="108" y="271"/>
                  <a:pt x="108" y="271"/>
                  <a:pt x="108" y="271"/>
                </a:cubicBezTo>
                <a:cubicBezTo>
                  <a:pt x="108" y="270"/>
                  <a:pt x="108" y="270"/>
                  <a:pt x="108" y="270"/>
                </a:cubicBezTo>
                <a:cubicBezTo>
                  <a:pt x="108" y="268"/>
                  <a:pt x="106" y="265"/>
                  <a:pt x="103" y="265"/>
                </a:cubicBezTo>
                <a:cubicBezTo>
                  <a:pt x="102" y="265"/>
                  <a:pt x="101" y="264"/>
                  <a:pt x="101" y="264"/>
                </a:cubicBezTo>
                <a:cubicBezTo>
                  <a:pt x="100" y="264"/>
                  <a:pt x="100" y="263"/>
                  <a:pt x="100" y="263"/>
                </a:cubicBezTo>
                <a:cubicBezTo>
                  <a:pt x="100" y="263"/>
                  <a:pt x="99" y="263"/>
                  <a:pt x="99" y="264"/>
                </a:cubicBezTo>
                <a:cubicBezTo>
                  <a:pt x="99" y="266"/>
                  <a:pt x="99" y="266"/>
                  <a:pt x="99" y="266"/>
                </a:cubicBezTo>
                <a:cubicBezTo>
                  <a:pt x="97" y="265"/>
                  <a:pt x="97" y="265"/>
                  <a:pt x="97" y="265"/>
                </a:cubicBezTo>
                <a:cubicBezTo>
                  <a:pt x="96" y="264"/>
                  <a:pt x="96" y="264"/>
                  <a:pt x="94" y="265"/>
                </a:cubicBezTo>
                <a:cubicBezTo>
                  <a:pt x="94" y="265"/>
                  <a:pt x="94" y="266"/>
                  <a:pt x="93" y="266"/>
                </a:cubicBezTo>
                <a:cubicBezTo>
                  <a:pt x="92" y="267"/>
                  <a:pt x="91" y="267"/>
                  <a:pt x="91" y="267"/>
                </a:cubicBezTo>
                <a:cubicBezTo>
                  <a:pt x="90" y="267"/>
                  <a:pt x="90" y="267"/>
                  <a:pt x="90" y="267"/>
                </a:cubicBezTo>
                <a:cubicBezTo>
                  <a:pt x="90" y="268"/>
                  <a:pt x="90" y="268"/>
                  <a:pt x="89" y="269"/>
                </a:cubicBezTo>
                <a:cubicBezTo>
                  <a:pt x="89" y="269"/>
                  <a:pt x="88" y="270"/>
                  <a:pt x="87" y="270"/>
                </a:cubicBezTo>
                <a:cubicBezTo>
                  <a:pt x="88" y="272"/>
                  <a:pt x="88" y="273"/>
                  <a:pt x="87" y="275"/>
                </a:cubicBezTo>
                <a:cubicBezTo>
                  <a:pt x="87" y="275"/>
                  <a:pt x="86" y="276"/>
                  <a:pt x="85" y="276"/>
                </a:cubicBezTo>
                <a:cubicBezTo>
                  <a:pt x="84" y="276"/>
                  <a:pt x="84" y="275"/>
                  <a:pt x="82" y="272"/>
                </a:cubicBezTo>
                <a:cubicBezTo>
                  <a:pt x="82" y="273"/>
                  <a:pt x="81" y="273"/>
                  <a:pt x="81" y="273"/>
                </a:cubicBezTo>
                <a:cubicBezTo>
                  <a:pt x="81" y="274"/>
                  <a:pt x="81" y="274"/>
                  <a:pt x="80" y="275"/>
                </a:cubicBezTo>
                <a:cubicBezTo>
                  <a:pt x="80" y="275"/>
                  <a:pt x="80" y="276"/>
                  <a:pt x="80" y="277"/>
                </a:cubicBezTo>
                <a:cubicBezTo>
                  <a:pt x="81" y="278"/>
                  <a:pt x="81" y="279"/>
                  <a:pt x="80" y="280"/>
                </a:cubicBezTo>
                <a:cubicBezTo>
                  <a:pt x="79" y="280"/>
                  <a:pt x="79" y="281"/>
                  <a:pt x="79" y="282"/>
                </a:cubicBezTo>
                <a:cubicBezTo>
                  <a:pt x="79" y="282"/>
                  <a:pt x="79" y="282"/>
                  <a:pt x="80" y="282"/>
                </a:cubicBezTo>
                <a:cubicBezTo>
                  <a:pt x="81" y="283"/>
                  <a:pt x="81" y="284"/>
                  <a:pt x="81" y="285"/>
                </a:cubicBezTo>
                <a:cubicBezTo>
                  <a:pt x="81" y="285"/>
                  <a:pt x="81" y="285"/>
                  <a:pt x="81" y="285"/>
                </a:cubicBezTo>
                <a:cubicBezTo>
                  <a:pt x="82" y="285"/>
                  <a:pt x="82" y="285"/>
                  <a:pt x="83" y="285"/>
                </a:cubicBezTo>
                <a:cubicBezTo>
                  <a:pt x="83" y="285"/>
                  <a:pt x="85" y="285"/>
                  <a:pt x="88" y="292"/>
                </a:cubicBezTo>
                <a:cubicBezTo>
                  <a:pt x="89" y="294"/>
                  <a:pt x="89" y="294"/>
                  <a:pt x="89" y="294"/>
                </a:cubicBezTo>
                <a:cubicBezTo>
                  <a:pt x="87" y="293"/>
                  <a:pt x="87" y="293"/>
                  <a:pt x="87" y="293"/>
                </a:cubicBezTo>
                <a:cubicBezTo>
                  <a:pt x="87" y="293"/>
                  <a:pt x="87" y="293"/>
                  <a:pt x="87" y="293"/>
                </a:cubicBezTo>
                <a:cubicBezTo>
                  <a:pt x="87" y="293"/>
                  <a:pt x="87" y="294"/>
                  <a:pt x="88" y="294"/>
                </a:cubicBezTo>
                <a:cubicBezTo>
                  <a:pt x="92" y="295"/>
                  <a:pt x="92" y="295"/>
                  <a:pt x="92" y="295"/>
                </a:cubicBezTo>
                <a:cubicBezTo>
                  <a:pt x="88" y="296"/>
                  <a:pt x="88" y="296"/>
                  <a:pt x="88" y="296"/>
                </a:cubicBezTo>
                <a:cubicBezTo>
                  <a:pt x="86" y="296"/>
                  <a:pt x="85" y="297"/>
                  <a:pt x="85" y="298"/>
                </a:cubicBezTo>
                <a:cubicBezTo>
                  <a:pt x="83" y="301"/>
                  <a:pt x="83" y="301"/>
                  <a:pt x="83" y="301"/>
                </a:cubicBezTo>
                <a:cubicBezTo>
                  <a:pt x="83" y="298"/>
                  <a:pt x="83" y="298"/>
                  <a:pt x="83" y="298"/>
                </a:cubicBezTo>
                <a:cubicBezTo>
                  <a:pt x="83" y="298"/>
                  <a:pt x="83" y="298"/>
                  <a:pt x="83" y="297"/>
                </a:cubicBezTo>
                <a:cubicBezTo>
                  <a:pt x="83" y="298"/>
                  <a:pt x="83" y="298"/>
                  <a:pt x="82" y="299"/>
                </a:cubicBezTo>
                <a:cubicBezTo>
                  <a:pt x="82" y="300"/>
                  <a:pt x="82" y="300"/>
                  <a:pt x="82" y="300"/>
                </a:cubicBezTo>
                <a:cubicBezTo>
                  <a:pt x="81" y="300"/>
                  <a:pt x="81" y="300"/>
                  <a:pt x="81" y="300"/>
                </a:cubicBezTo>
                <a:cubicBezTo>
                  <a:pt x="81" y="301"/>
                  <a:pt x="81" y="302"/>
                  <a:pt x="80" y="302"/>
                </a:cubicBezTo>
                <a:cubicBezTo>
                  <a:pt x="79" y="303"/>
                  <a:pt x="79" y="304"/>
                  <a:pt x="79" y="305"/>
                </a:cubicBezTo>
                <a:cubicBezTo>
                  <a:pt x="79" y="305"/>
                  <a:pt x="80" y="306"/>
                  <a:pt x="80" y="307"/>
                </a:cubicBezTo>
                <a:cubicBezTo>
                  <a:pt x="81" y="307"/>
                  <a:pt x="81" y="307"/>
                  <a:pt x="81" y="308"/>
                </a:cubicBezTo>
                <a:cubicBezTo>
                  <a:pt x="83" y="301"/>
                  <a:pt x="83" y="301"/>
                  <a:pt x="83" y="301"/>
                </a:cubicBezTo>
                <a:cubicBezTo>
                  <a:pt x="83" y="309"/>
                  <a:pt x="83" y="309"/>
                  <a:pt x="83" y="309"/>
                </a:cubicBezTo>
                <a:cubicBezTo>
                  <a:pt x="82" y="311"/>
                  <a:pt x="83" y="312"/>
                  <a:pt x="84" y="314"/>
                </a:cubicBezTo>
                <a:cubicBezTo>
                  <a:pt x="85" y="315"/>
                  <a:pt x="85" y="317"/>
                  <a:pt x="85" y="319"/>
                </a:cubicBezTo>
                <a:cubicBezTo>
                  <a:pt x="86" y="322"/>
                  <a:pt x="84" y="323"/>
                  <a:pt x="83" y="323"/>
                </a:cubicBezTo>
                <a:cubicBezTo>
                  <a:pt x="83" y="323"/>
                  <a:pt x="82" y="323"/>
                  <a:pt x="82" y="323"/>
                </a:cubicBezTo>
                <a:close/>
                <a:moveTo>
                  <a:pt x="54" y="309"/>
                </a:moveTo>
                <a:cubicBezTo>
                  <a:pt x="54" y="309"/>
                  <a:pt x="54" y="309"/>
                  <a:pt x="55" y="309"/>
                </a:cubicBezTo>
                <a:cubicBezTo>
                  <a:pt x="59" y="310"/>
                  <a:pt x="63" y="311"/>
                  <a:pt x="65" y="312"/>
                </a:cubicBezTo>
                <a:cubicBezTo>
                  <a:pt x="67" y="313"/>
                  <a:pt x="68" y="313"/>
                  <a:pt x="70" y="313"/>
                </a:cubicBezTo>
                <a:cubicBezTo>
                  <a:pt x="71" y="313"/>
                  <a:pt x="72" y="313"/>
                  <a:pt x="74" y="314"/>
                </a:cubicBezTo>
                <a:cubicBezTo>
                  <a:pt x="75" y="315"/>
                  <a:pt x="75" y="316"/>
                  <a:pt x="76" y="316"/>
                </a:cubicBezTo>
                <a:cubicBezTo>
                  <a:pt x="76" y="316"/>
                  <a:pt x="76" y="317"/>
                  <a:pt x="76" y="317"/>
                </a:cubicBezTo>
                <a:cubicBezTo>
                  <a:pt x="77" y="318"/>
                  <a:pt x="78" y="318"/>
                  <a:pt x="79" y="319"/>
                </a:cubicBezTo>
                <a:cubicBezTo>
                  <a:pt x="81" y="320"/>
                  <a:pt x="81" y="320"/>
                  <a:pt x="81" y="320"/>
                </a:cubicBezTo>
                <a:cubicBezTo>
                  <a:pt x="81" y="320"/>
                  <a:pt x="81" y="321"/>
                  <a:pt x="82" y="321"/>
                </a:cubicBezTo>
                <a:cubicBezTo>
                  <a:pt x="82" y="321"/>
                  <a:pt x="82" y="321"/>
                  <a:pt x="82" y="321"/>
                </a:cubicBezTo>
                <a:cubicBezTo>
                  <a:pt x="82" y="321"/>
                  <a:pt x="82" y="321"/>
                  <a:pt x="82" y="321"/>
                </a:cubicBezTo>
                <a:cubicBezTo>
                  <a:pt x="82" y="321"/>
                  <a:pt x="82" y="321"/>
                  <a:pt x="83" y="321"/>
                </a:cubicBezTo>
                <a:cubicBezTo>
                  <a:pt x="83" y="321"/>
                  <a:pt x="84" y="320"/>
                  <a:pt x="83" y="319"/>
                </a:cubicBezTo>
                <a:cubicBezTo>
                  <a:pt x="83" y="317"/>
                  <a:pt x="83" y="316"/>
                  <a:pt x="82" y="315"/>
                </a:cubicBezTo>
                <a:cubicBezTo>
                  <a:pt x="82" y="314"/>
                  <a:pt x="82" y="314"/>
                  <a:pt x="81" y="313"/>
                </a:cubicBezTo>
                <a:cubicBezTo>
                  <a:pt x="81" y="313"/>
                  <a:pt x="81" y="313"/>
                  <a:pt x="81" y="313"/>
                </a:cubicBezTo>
                <a:cubicBezTo>
                  <a:pt x="80" y="310"/>
                  <a:pt x="80" y="310"/>
                  <a:pt x="80" y="310"/>
                </a:cubicBezTo>
                <a:cubicBezTo>
                  <a:pt x="80" y="310"/>
                  <a:pt x="79" y="309"/>
                  <a:pt x="79" y="308"/>
                </a:cubicBezTo>
                <a:cubicBezTo>
                  <a:pt x="77" y="306"/>
                  <a:pt x="77" y="305"/>
                  <a:pt x="77" y="305"/>
                </a:cubicBezTo>
                <a:cubicBezTo>
                  <a:pt x="77" y="303"/>
                  <a:pt x="78" y="302"/>
                  <a:pt x="78" y="301"/>
                </a:cubicBezTo>
                <a:cubicBezTo>
                  <a:pt x="79" y="300"/>
                  <a:pt x="80" y="299"/>
                  <a:pt x="80" y="298"/>
                </a:cubicBezTo>
                <a:cubicBezTo>
                  <a:pt x="80" y="296"/>
                  <a:pt x="80" y="296"/>
                  <a:pt x="80" y="296"/>
                </a:cubicBezTo>
                <a:cubicBezTo>
                  <a:pt x="81" y="297"/>
                  <a:pt x="81" y="297"/>
                  <a:pt x="81" y="297"/>
                </a:cubicBezTo>
                <a:cubicBezTo>
                  <a:pt x="81" y="296"/>
                  <a:pt x="81" y="296"/>
                  <a:pt x="80" y="295"/>
                </a:cubicBezTo>
                <a:cubicBezTo>
                  <a:pt x="79" y="294"/>
                  <a:pt x="79" y="294"/>
                  <a:pt x="79" y="294"/>
                </a:cubicBezTo>
                <a:cubicBezTo>
                  <a:pt x="81" y="294"/>
                  <a:pt x="81" y="294"/>
                  <a:pt x="81" y="294"/>
                </a:cubicBezTo>
                <a:cubicBezTo>
                  <a:pt x="82" y="294"/>
                  <a:pt x="83" y="295"/>
                  <a:pt x="84" y="296"/>
                </a:cubicBezTo>
                <a:cubicBezTo>
                  <a:pt x="84" y="295"/>
                  <a:pt x="85" y="295"/>
                  <a:pt x="85" y="295"/>
                </a:cubicBezTo>
                <a:cubicBezTo>
                  <a:pt x="84" y="294"/>
                  <a:pt x="84" y="293"/>
                  <a:pt x="84" y="293"/>
                </a:cubicBezTo>
                <a:cubicBezTo>
                  <a:pt x="84" y="292"/>
                  <a:pt x="85" y="292"/>
                  <a:pt x="86" y="291"/>
                </a:cubicBezTo>
                <a:cubicBezTo>
                  <a:pt x="84" y="288"/>
                  <a:pt x="83" y="287"/>
                  <a:pt x="83" y="287"/>
                </a:cubicBezTo>
                <a:cubicBezTo>
                  <a:pt x="82" y="287"/>
                  <a:pt x="82" y="287"/>
                  <a:pt x="82" y="287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6"/>
                  <a:pt x="79" y="285"/>
                </a:cubicBezTo>
                <a:cubicBezTo>
                  <a:pt x="79" y="285"/>
                  <a:pt x="79" y="284"/>
                  <a:pt x="79" y="284"/>
                </a:cubicBezTo>
                <a:cubicBezTo>
                  <a:pt x="78" y="284"/>
                  <a:pt x="77" y="283"/>
                  <a:pt x="77" y="282"/>
                </a:cubicBezTo>
                <a:cubicBezTo>
                  <a:pt x="77" y="281"/>
                  <a:pt x="77" y="279"/>
                  <a:pt x="78" y="278"/>
                </a:cubicBezTo>
                <a:cubicBezTo>
                  <a:pt x="79" y="278"/>
                  <a:pt x="79" y="277"/>
                  <a:pt x="78" y="277"/>
                </a:cubicBezTo>
                <a:cubicBezTo>
                  <a:pt x="78" y="276"/>
                  <a:pt x="78" y="275"/>
                  <a:pt x="79" y="274"/>
                </a:cubicBezTo>
                <a:cubicBezTo>
                  <a:pt x="79" y="273"/>
                  <a:pt x="79" y="273"/>
                  <a:pt x="80" y="272"/>
                </a:cubicBezTo>
                <a:cubicBezTo>
                  <a:pt x="80" y="271"/>
                  <a:pt x="81" y="271"/>
                  <a:pt x="81" y="270"/>
                </a:cubicBezTo>
                <a:cubicBezTo>
                  <a:pt x="81" y="267"/>
                  <a:pt x="81" y="267"/>
                  <a:pt x="81" y="267"/>
                </a:cubicBezTo>
                <a:cubicBezTo>
                  <a:pt x="82" y="269"/>
                  <a:pt x="82" y="269"/>
                  <a:pt x="82" y="269"/>
                </a:cubicBezTo>
                <a:cubicBezTo>
                  <a:pt x="83" y="270"/>
                  <a:pt x="83" y="270"/>
                  <a:pt x="83" y="271"/>
                </a:cubicBezTo>
                <a:cubicBezTo>
                  <a:pt x="84" y="271"/>
                  <a:pt x="85" y="273"/>
                  <a:pt x="85" y="274"/>
                </a:cubicBezTo>
                <a:cubicBezTo>
                  <a:pt x="86" y="274"/>
                  <a:pt x="86" y="274"/>
                  <a:pt x="86" y="274"/>
                </a:cubicBezTo>
                <a:cubicBezTo>
                  <a:pt x="86" y="273"/>
                  <a:pt x="85" y="271"/>
                  <a:pt x="85" y="270"/>
                </a:cubicBezTo>
                <a:cubicBezTo>
                  <a:pt x="85" y="270"/>
                  <a:pt x="85" y="270"/>
                  <a:pt x="85" y="270"/>
                </a:cubicBezTo>
                <a:cubicBezTo>
                  <a:pt x="84" y="269"/>
                  <a:pt x="84" y="269"/>
                  <a:pt x="84" y="269"/>
                </a:cubicBezTo>
                <a:cubicBezTo>
                  <a:pt x="86" y="268"/>
                  <a:pt x="86" y="268"/>
                  <a:pt x="86" y="268"/>
                </a:cubicBezTo>
                <a:cubicBezTo>
                  <a:pt x="86" y="268"/>
                  <a:pt x="87" y="268"/>
                  <a:pt x="88" y="267"/>
                </a:cubicBezTo>
                <a:cubicBezTo>
                  <a:pt x="88" y="267"/>
                  <a:pt x="88" y="266"/>
                  <a:pt x="89" y="265"/>
                </a:cubicBezTo>
                <a:cubicBezTo>
                  <a:pt x="90" y="265"/>
                  <a:pt x="90" y="265"/>
                  <a:pt x="90" y="265"/>
                </a:cubicBezTo>
                <a:cubicBezTo>
                  <a:pt x="91" y="265"/>
                  <a:pt x="91" y="265"/>
                  <a:pt x="92" y="264"/>
                </a:cubicBezTo>
                <a:cubicBezTo>
                  <a:pt x="92" y="264"/>
                  <a:pt x="93" y="264"/>
                  <a:pt x="93" y="263"/>
                </a:cubicBezTo>
                <a:cubicBezTo>
                  <a:pt x="95" y="262"/>
                  <a:pt x="96" y="262"/>
                  <a:pt x="98" y="263"/>
                </a:cubicBezTo>
                <a:cubicBezTo>
                  <a:pt x="98" y="262"/>
                  <a:pt x="99" y="261"/>
                  <a:pt x="100" y="261"/>
                </a:cubicBezTo>
                <a:cubicBezTo>
                  <a:pt x="100" y="261"/>
                  <a:pt x="101" y="262"/>
                  <a:pt x="102" y="262"/>
                </a:cubicBezTo>
                <a:cubicBezTo>
                  <a:pt x="102" y="263"/>
                  <a:pt x="103" y="263"/>
                  <a:pt x="103" y="263"/>
                </a:cubicBezTo>
                <a:cubicBezTo>
                  <a:pt x="106" y="263"/>
                  <a:pt x="108" y="264"/>
                  <a:pt x="109" y="266"/>
                </a:cubicBezTo>
                <a:cubicBezTo>
                  <a:pt x="109" y="266"/>
                  <a:pt x="109" y="266"/>
                  <a:pt x="109" y="266"/>
                </a:cubicBezTo>
                <a:cubicBezTo>
                  <a:pt x="110" y="266"/>
                  <a:pt x="110" y="266"/>
                  <a:pt x="110" y="266"/>
                </a:cubicBezTo>
                <a:cubicBezTo>
                  <a:pt x="110" y="266"/>
                  <a:pt x="111" y="267"/>
                  <a:pt x="111" y="267"/>
                </a:cubicBezTo>
                <a:cubicBezTo>
                  <a:pt x="112" y="267"/>
                  <a:pt x="112" y="268"/>
                  <a:pt x="112" y="268"/>
                </a:cubicBezTo>
                <a:cubicBezTo>
                  <a:pt x="113" y="268"/>
                  <a:pt x="113" y="268"/>
                  <a:pt x="113" y="268"/>
                </a:cubicBezTo>
                <a:cubicBezTo>
                  <a:pt x="114" y="268"/>
                  <a:pt x="114" y="269"/>
                  <a:pt x="114" y="269"/>
                </a:cubicBezTo>
                <a:cubicBezTo>
                  <a:pt x="115" y="267"/>
                  <a:pt x="116" y="267"/>
                  <a:pt x="117" y="267"/>
                </a:cubicBezTo>
                <a:cubicBezTo>
                  <a:pt x="118" y="266"/>
                  <a:pt x="119" y="266"/>
                  <a:pt x="119" y="266"/>
                </a:cubicBezTo>
                <a:cubicBezTo>
                  <a:pt x="120" y="266"/>
                  <a:pt x="120" y="266"/>
                  <a:pt x="120" y="266"/>
                </a:cubicBezTo>
                <a:cubicBezTo>
                  <a:pt x="121" y="267"/>
                  <a:pt x="121" y="267"/>
                  <a:pt x="121" y="267"/>
                </a:cubicBezTo>
                <a:cubicBezTo>
                  <a:pt x="121" y="267"/>
                  <a:pt x="121" y="267"/>
                  <a:pt x="121" y="267"/>
                </a:cubicBezTo>
                <a:cubicBezTo>
                  <a:pt x="122" y="266"/>
                  <a:pt x="122" y="266"/>
                  <a:pt x="123" y="266"/>
                </a:cubicBezTo>
                <a:cubicBezTo>
                  <a:pt x="123" y="266"/>
                  <a:pt x="123" y="266"/>
                  <a:pt x="123" y="266"/>
                </a:cubicBezTo>
                <a:cubicBezTo>
                  <a:pt x="125" y="266"/>
                  <a:pt x="126" y="267"/>
                  <a:pt x="126" y="267"/>
                </a:cubicBezTo>
                <a:cubicBezTo>
                  <a:pt x="127" y="269"/>
                  <a:pt x="127" y="269"/>
                  <a:pt x="128" y="268"/>
                </a:cubicBezTo>
                <a:cubicBezTo>
                  <a:pt x="129" y="268"/>
                  <a:pt x="129" y="268"/>
                  <a:pt x="129" y="268"/>
                </a:cubicBezTo>
                <a:cubicBezTo>
                  <a:pt x="129" y="269"/>
                  <a:pt x="129" y="269"/>
                  <a:pt x="129" y="269"/>
                </a:cubicBezTo>
                <a:cubicBezTo>
                  <a:pt x="129" y="269"/>
                  <a:pt x="129" y="269"/>
                  <a:pt x="129" y="269"/>
                </a:cubicBezTo>
                <a:cubicBezTo>
                  <a:pt x="130" y="268"/>
                  <a:pt x="130" y="267"/>
                  <a:pt x="131" y="267"/>
                </a:cubicBezTo>
                <a:cubicBezTo>
                  <a:pt x="131" y="267"/>
                  <a:pt x="132" y="267"/>
                  <a:pt x="132" y="268"/>
                </a:cubicBezTo>
                <a:cubicBezTo>
                  <a:pt x="133" y="268"/>
                  <a:pt x="133" y="268"/>
                  <a:pt x="134" y="268"/>
                </a:cubicBezTo>
                <a:cubicBezTo>
                  <a:pt x="135" y="268"/>
                  <a:pt x="136" y="267"/>
                  <a:pt x="136" y="266"/>
                </a:cubicBezTo>
                <a:cubicBezTo>
                  <a:pt x="134" y="265"/>
                  <a:pt x="132" y="264"/>
                  <a:pt x="130" y="262"/>
                </a:cubicBezTo>
                <a:cubicBezTo>
                  <a:pt x="130" y="262"/>
                  <a:pt x="130" y="262"/>
                  <a:pt x="130" y="262"/>
                </a:cubicBezTo>
                <a:cubicBezTo>
                  <a:pt x="130" y="261"/>
                  <a:pt x="130" y="261"/>
                  <a:pt x="130" y="261"/>
                </a:cubicBezTo>
                <a:cubicBezTo>
                  <a:pt x="131" y="260"/>
                  <a:pt x="132" y="260"/>
                  <a:pt x="132" y="259"/>
                </a:cubicBezTo>
                <a:cubicBezTo>
                  <a:pt x="133" y="259"/>
                  <a:pt x="133" y="258"/>
                  <a:pt x="133" y="258"/>
                </a:cubicBezTo>
                <a:cubicBezTo>
                  <a:pt x="133" y="258"/>
                  <a:pt x="134" y="258"/>
                  <a:pt x="133" y="257"/>
                </a:cubicBezTo>
                <a:cubicBezTo>
                  <a:pt x="132" y="256"/>
                  <a:pt x="132" y="256"/>
                  <a:pt x="133" y="255"/>
                </a:cubicBezTo>
                <a:cubicBezTo>
                  <a:pt x="133" y="254"/>
                  <a:pt x="134" y="254"/>
                  <a:pt x="136" y="254"/>
                </a:cubicBezTo>
                <a:cubicBezTo>
                  <a:pt x="135" y="253"/>
                  <a:pt x="135" y="253"/>
                  <a:pt x="135" y="25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34" y="252"/>
                  <a:pt x="134" y="252"/>
                  <a:pt x="134" y="252"/>
                </a:cubicBezTo>
                <a:cubicBezTo>
                  <a:pt x="134" y="251"/>
                  <a:pt x="134" y="251"/>
                  <a:pt x="134" y="251"/>
                </a:cubicBezTo>
                <a:cubicBezTo>
                  <a:pt x="134" y="250"/>
                  <a:pt x="134" y="249"/>
                  <a:pt x="134" y="249"/>
                </a:cubicBezTo>
                <a:cubicBezTo>
                  <a:pt x="134" y="249"/>
                  <a:pt x="134" y="249"/>
                  <a:pt x="134" y="248"/>
                </a:cubicBezTo>
                <a:cubicBezTo>
                  <a:pt x="134" y="247"/>
                  <a:pt x="134" y="247"/>
                  <a:pt x="134" y="247"/>
                </a:cubicBezTo>
                <a:cubicBezTo>
                  <a:pt x="134" y="247"/>
                  <a:pt x="134" y="247"/>
                  <a:pt x="134" y="247"/>
                </a:cubicBezTo>
                <a:cubicBezTo>
                  <a:pt x="135" y="247"/>
                  <a:pt x="136" y="247"/>
                  <a:pt x="138" y="247"/>
                </a:cubicBezTo>
                <a:cubicBezTo>
                  <a:pt x="139" y="247"/>
                  <a:pt x="140" y="247"/>
                  <a:pt x="141" y="247"/>
                </a:cubicBezTo>
                <a:cubicBezTo>
                  <a:pt x="143" y="246"/>
                  <a:pt x="144" y="246"/>
                  <a:pt x="146" y="246"/>
                </a:cubicBezTo>
                <a:cubicBezTo>
                  <a:pt x="148" y="245"/>
                  <a:pt x="149" y="245"/>
                  <a:pt x="150" y="245"/>
                </a:cubicBezTo>
                <a:cubicBezTo>
                  <a:pt x="151" y="245"/>
                  <a:pt x="151" y="244"/>
                  <a:pt x="151" y="244"/>
                </a:cubicBezTo>
                <a:cubicBezTo>
                  <a:pt x="151" y="244"/>
                  <a:pt x="152" y="243"/>
                  <a:pt x="153" y="243"/>
                </a:cubicBezTo>
                <a:cubicBezTo>
                  <a:pt x="154" y="242"/>
                  <a:pt x="155" y="242"/>
                  <a:pt x="156" y="242"/>
                </a:cubicBezTo>
                <a:cubicBezTo>
                  <a:pt x="158" y="242"/>
                  <a:pt x="159" y="241"/>
                  <a:pt x="161" y="241"/>
                </a:cubicBezTo>
                <a:cubicBezTo>
                  <a:pt x="162" y="241"/>
                  <a:pt x="162" y="241"/>
                  <a:pt x="162" y="241"/>
                </a:cubicBezTo>
                <a:cubicBezTo>
                  <a:pt x="162" y="241"/>
                  <a:pt x="162" y="241"/>
                  <a:pt x="162" y="241"/>
                </a:cubicBezTo>
                <a:cubicBezTo>
                  <a:pt x="162" y="240"/>
                  <a:pt x="162" y="239"/>
                  <a:pt x="163" y="239"/>
                </a:cubicBezTo>
                <a:cubicBezTo>
                  <a:pt x="164" y="238"/>
                  <a:pt x="166" y="238"/>
                  <a:pt x="167" y="238"/>
                </a:cubicBezTo>
                <a:cubicBezTo>
                  <a:pt x="169" y="238"/>
                  <a:pt x="169" y="238"/>
                  <a:pt x="169" y="238"/>
                </a:cubicBezTo>
                <a:cubicBezTo>
                  <a:pt x="169" y="238"/>
                  <a:pt x="173" y="238"/>
                  <a:pt x="174" y="239"/>
                </a:cubicBezTo>
                <a:cubicBezTo>
                  <a:pt x="175" y="240"/>
                  <a:pt x="175" y="241"/>
                  <a:pt x="175" y="242"/>
                </a:cubicBezTo>
                <a:cubicBezTo>
                  <a:pt x="176" y="244"/>
                  <a:pt x="176" y="245"/>
                  <a:pt x="175" y="246"/>
                </a:cubicBezTo>
                <a:cubicBezTo>
                  <a:pt x="175" y="246"/>
                  <a:pt x="176" y="246"/>
                  <a:pt x="176" y="246"/>
                </a:cubicBezTo>
                <a:cubicBezTo>
                  <a:pt x="176" y="246"/>
                  <a:pt x="177" y="246"/>
                  <a:pt x="177" y="245"/>
                </a:cubicBezTo>
                <a:cubicBezTo>
                  <a:pt x="177" y="243"/>
                  <a:pt x="177" y="243"/>
                  <a:pt x="177" y="243"/>
                </a:cubicBezTo>
                <a:cubicBezTo>
                  <a:pt x="179" y="245"/>
                  <a:pt x="179" y="245"/>
                  <a:pt x="179" y="245"/>
                </a:cubicBezTo>
                <a:cubicBezTo>
                  <a:pt x="180" y="245"/>
                  <a:pt x="180" y="246"/>
                  <a:pt x="180" y="246"/>
                </a:cubicBezTo>
                <a:cubicBezTo>
                  <a:pt x="180" y="246"/>
                  <a:pt x="180" y="246"/>
                  <a:pt x="180" y="246"/>
                </a:cubicBezTo>
                <a:cubicBezTo>
                  <a:pt x="182" y="247"/>
                  <a:pt x="183" y="247"/>
                  <a:pt x="184" y="247"/>
                </a:cubicBezTo>
                <a:cubicBezTo>
                  <a:pt x="186" y="245"/>
                  <a:pt x="186" y="245"/>
                  <a:pt x="186" y="245"/>
                </a:cubicBezTo>
                <a:cubicBezTo>
                  <a:pt x="185" y="248"/>
                  <a:pt x="185" y="248"/>
                  <a:pt x="185" y="248"/>
                </a:cubicBezTo>
                <a:cubicBezTo>
                  <a:pt x="185" y="248"/>
                  <a:pt x="185" y="249"/>
                  <a:pt x="185" y="249"/>
                </a:cubicBezTo>
                <a:cubicBezTo>
                  <a:pt x="185" y="249"/>
                  <a:pt x="185" y="249"/>
                  <a:pt x="185" y="250"/>
                </a:cubicBezTo>
                <a:cubicBezTo>
                  <a:pt x="185" y="249"/>
                  <a:pt x="186" y="249"/>
                  <a:pt x="187" y="250"/>
                </a:cubicBezTo>
                <a:cubicBezTo>
                  <a:pt x="188" y="248"/>
                  <a:pt x="191" y="247"/>
                  <a:pt x="193" y="246"/>
                </a:cubicBezTo>
                <a:cubicBezTo>
                  <a:pt x="194" y="245"/>
                  <a:pt x="195" y="245"/>
                  <a:pt x="196" y="244"/>
                </a:cubicBezTo>
                <a:cubicBezTo>
                  <a:pt x="198" y="243"/>
                  <a:pt x="198" y="243"/>
                  <a:pt x="198" y="243"/>
                </a:cubicBezTo>
                <a:cubicBezTo>
                  <a:pt x="197" y="245"/>
                  <a:pt x="197" y="245"/>
                  <a:pt x="197" y="245"/>
                </a:cubicBezTo>
                <a:cubicBezTo>
                  <a:pt x="197" y="246"/>
                  <a:pt x="197" y="246"/>
                  <a:pt x="197" y="246"/>
                </a:cubicBezTo>
                <a:cubicBezTo>
                  <a:pt x="197" y="247"/>
                  <a:pt x="196" y="248"/>
                  <a:pt x="197" y="248"/>
                </a:cubicBezTo>
                <a:cubicBezTo>
                  <a:pt x="197" y="248"/>
                  <a:pt x="198" y="249"/>
                  <a:pt x="198" y="249"/>
                </a:cubicBezTo>
                <a:cubicBezTo>
                  <a:pt x="200" y="250"/>
                  <a:pt x="201" y="251"/>
                  <a:pt x="202" y="253"/>
                </a:cubicBezTo>
                <a:cubicBezTo>
                  <a:pt x="205" y="257"/>
                  <a:pt x="207" y="262"/>
                  <a:pt x="210" y="267"/>
                </a:cubicBezTo>
                <a:cubicBezTo>
                  <a:pt x="210" y="266"/>
                  <a:pt x="211" y="265"/>
                  <a:pt x="212" y="264"/>
                </a:cubicBezTo>
                <a:cubicBezTo>
                  <a:pt x="212" y="264"/>
                  <a:pt x="212" y="264"/>
                  <a:pt x="212" y="264"/>
                </a:cubicBezTo>
                <a:cubicBezTo>
                  <a:pt x="214" y="264"/>
                  <a:pt x="215" y="266"/>
                  <a:pt x="215" y="267"/>
                </a:cubicBezTo>
                <a:cubicBezTo>
                  <a:pt x="215" y="267"/>
                  <a:pt x="215" y="268"/>
                  <a:pt x="215" y="268"/>
                </a:cubicBezTo>
                <a:cubicBezTo>
                  <a:pt x="217" y="269"/>
                  <a:pt x="218" y="268"/>
                  <a:pt x="219" y="267"/>
                </a:cubicBezTo>
                <a:cubicBezTo>
                  <a:pt x="221" y="267"/>
                  <a:pt x="223" y="266"/>
                  <a:pt x="224" y="267"/>
                </a:cubicBezTo>
                <a:cubicBezTo>
                  <a:pt x="226" y="268"/>
                  <a:pt x="227" y="270"/>
                  <a:pt x="227" y="271"/>
                </a:cubicBezTo>
                <a:cubicBezTo>
                  <a:pt x="228" y="272"/>
                  <a:pt x="229" y="274"/>
                  <a:pt x="230" y="275"/>
                </a:cubicBezTo>
                <a:cubicBezTo>
                  <a:pt x="232" y="276"/>
                  <a:pt x="232" y="275"/>
                  <a:pt x="234" y="275"/>
                </a:cubicBezTo>
                <a:cubicBezTo>
                  <a:pt x="234" y="275"/>
                  <a:pt x="234" y="274"/>
                  <a:pt x="234" y="274"/>
                </a:cubicBezTo>
                <a:cubicBezTo>
                  <a:pt x="236" y="274"/>
                  <a:pt x="237" y="275"/>
                  <a:pt x="238" y="277"/>
                </a:cubicBezTo>
                <a:cubicBezTo>
                  <a:pt x="238" y="277"/>
                  <a:pt x="238" y="279"/>
                  <a:pt x="238" y="280"/>
                </a:cubicBezTo>
                <a:cubicBezTo>
                  <a:pt x="239" y="279"/>
                  <a:pt x="239" y="278"/>
                  <a:pt x="240" y="277"/>
                </a:cubicBezTo>
                <a:cubicBezTo>
                  <a:pt x="241" y="277"/>
                  <a:pt x="242" y="276"/>
                  <a:pt x="242" y="275"/>
                </a:cubicBezTo>
                <a:cubicBezTo>
                  <a:pt x="244" y="274"/>
                  <a:pt x="244" y="274"/>
                  <a:pt x="244" y="274"/>
                </a:cubicBezTo>
                <a:cubicBezTo>
                  <a:pt x="247" y="272"/>
                  <a:pt x="250" y="271"/>
                  <a:pt x="253" y="269"/>
                </a:cubicBezTo>
                <a:cubicBezTo>
                  <a:pt x="256" y="269"/>
                  <a:pt x="259" y="269"/>
                  <a:pt x="262" y="269"/>
                </a:cubicBezTo>
                <a:cubicBezTo>
                  <a:pt x="263" y="270"/>
                  <a:pt x="264" y="270"/>
                  <a:pt x="265" y="270"/>
                </a:cubicBezTo>
                <a:cubicBezTo>
                  <a:pt x="266" y="270"/>
                  <a:pt x="266" y="271"/>
                  <a:pt x="267" y="272"/>
                </a:cubicBezTo>
                <a:cubicBezTo>
                  <a:pt x="267" y="272"/>
                  <a:pt x="267" y="272"/>
                  <a:pt x="267" y="272"/>
                </a:cubicBezTo>
                <a:cubicBezTo>
                  <a:pt x="274" y="272"/>
                  <a:pt x="274" y="272"/>
                  <a:pt x="274" y="272"/>
                </a:cubicBezTo>
                <a:cubicBezTo>
                  <a:pt x="275" y="272"/>
                  <a:pt x="275" y="272"/>
                  <a:pt x="275" y="273"/>
                </a:cubicBezTo>
                <a:cubicBezTo>
                  <a:pt x="276" y="273"/>
                  <a:pt x="277" y="273"/>
                  <a:pt x="277" y="273"/>
                </a:cubicBezTo>
                <a:cubicBezTo>
                  <a:pt x="278" y="273"/>
                  <a:pt x="278" y="273"/>
                  <a:pt x="278" y="273"/>
                </a:cubicBezTo>
                <a:cubicBezTo>
                  <a:pt x="278" y="272"/>
                  <a:pt x="278" y="272"/>
                  <a:pt x="278" y="272"/>
                </a:cubicBezTo>
                <a:cubicBezTo>
                  <a:pt x="278" y="271"/>
                  <a:pt x="278" y="270"/>
                  <a:pt x="279" y="269"/>
                </a:cubicBezTo>
                <a:cubicBezTo>
                  <a:pt x="279" y="269"/>
                  <a:pt x="279" y="268"/>
                  <a:pt x="278" y="267"/>
                </a:cubicBezTo>
                <a:cubicBezTo>
                  <a:pt x="278" y="267"/>
                  <a:pt x="278" y="265"/>
                  <a:pt x="278" y="264"/>
                </a:cubicBezTo>
                <a:cubicBezTo>
                  <a:pt x="278" y="263"/>
                  <a:pt x="280" y="262"/>
                  <a:pt x="282" y="261"/>
                </a:cubicBezTo>
                <a:cubicBezTo>
                  <a:pt x="283" y="260"/>
                  <a:pt x="283" y="260"/>
                  <a:pt x="283" y="260"/>
                </a:cubicBezTo>
                <a:cubicBezTo>
                  <a:pt x="284" y="259"/>
                  <a:pt x="284" y="259"/>
                  <a:pt x="285" y="259"/>
                </a:cubicBezTo>
                <a:cubicBezTo>
                  <a:pt x="286" y="259"/>
                  <a:pt x="290" y="261"/>
                  <a:pt x="293" y="262"/>
                </a:cubicBezTo>
                <a:cubicBezTo>
                  <a:pt x="294" y="263"/>
                  <a:pt x="295" y="263"/>
                  <a:pt x="295" y="263"/>
                </a:cubicBezTo>
                <a:cubicBezTo>
                  <a:pt x="296" y="264"/>
                  <a:pt x="296" y="265"/>
                  <a:pt x="296" y="267"/>
                </a:cubicBezTo>
                <a:cubicBezTo>
                  <a:pt x="296" y="267"/>
                  <a:pt x="297" y="268"/>
                  <a:pt x="297" y="269"/>
                </a:cubicBezTo>
                <a:cubicBezTo>
                  <a:pt x="297" y="269"/>
                  <a:pt x="299" y="270"/>
                  <a:pt x="301" y="271"/>
                </a:cubicBezTo>
                <a:cubicBezTo>
                  <a:pt x="302" y="271"/>
                  <a:pt x="303" y="271"/>
                  <a:pt x="304" y="270"/>
                </a:cubicBezTo>
                <a:cubicBezTo>
                  <a:pt x="305" y="269"/>
                  <a:pt x="306" y="269"/>
                  <a:pt x="308" y="269"/>
                </a:cubicBezTo>
                <a:cubicBezTo>
                  <a:pt x="309" y="269"/>
                  <a:pt x="309" y="269"/>
                  <a:pt x="310" y="269"/>
                </a:cubicBezTo>
                <a:cubicBezTo>
                  <a:pt x="312" y="270"/>
                  <a:pt x="312" y="270"/>
                  <a:pt x="312" y="270"/>
                </a:cubicBezTo>
                <a:cubicBezTo>
                  <a:pt x="316" y="272"/>
                  <a:pt x="319" y="274"/>
                  <a:pt x="322" y="276"/>
                </a:cubicBezTo>
                <a:cubicBezTo>
                  <a:pt x="323" y="277"/>
                  <a:pt x="325" y="278"/>
                  <a:pt x="328" y="278"/>
                </a:cubicBezTo>
                <a:cubicBezTo>
                  <a:pt x="332" y="278"/>
                  <a:pt x="337" y="276"/>
                  <a:pt x="340" y="274"/>
                </a:cubicBezTo>
                <a:cubicBezTo>
                  <a:pt x="340" y="274"/>
                  <a:pt x="340" y="274"/>
                  <a:pt x="341" y="273"/>
                </a:cubicBezTo>
                <a:cubicBezTo>
                  <a:pt x="342" y="272"/>
                  <a:pt x="343" y="271"/>
                  <a:pt x="344" y="271"/>
                </a:cubicBezTo>
                <a:cubicBezTo>
                  <a:pt x="344" y="271"/>
                  <a:pt x="344" y="271"/>
                  <a:pt x="344" y="271"/>
                </a:cubicBezTo>
                <a:cubicBezTo>
                  <a:pt x="346" y="271"/>
                  <a:pt x="347" y="272"/>
                  <a:pt x="347" y="272"/>
                </a:cubicBezTo>
                <a:cubicBezTo>
                  <a:pt x="348" y="273"/>
                  <a:pt x="349" y="273"/>
                  <a:pt x="349" y="273"/>
                </a:cubicBezTo>
                <a:cubicBezTo>
                  <a:pt x="350" y="273"/>
                  <a:pt x="350" y="273"/>
                  <a:pt x="351" y="273"/>
                </a:cubicBezTo>
                <a:cubicBezTo>
                  <a:pt x="352" y="273"/>
                  <a:pt x="354" y="274"/>
                  <a:pt x="355" y="274"/>
                </a:cubicBezTo>
                <a:cubicBezTo>
                  <a:pt x="356" y="275"/>
                  <a:pt x="356" y="275"/>
                  <a:pt x="356" y="275"/>
                </a:cubicBezTo>
                <a:cubicBezTo>
                  <a:pt x="358" y="275"/>
                  <a:pt x="358" y="275"/>
                  <a:pt x="360" y="274"/>
                </a:cubicBezTo>
                <a:cubicBezTo>
                  <a:pt x="360" y="274"/>
                  <a:pt x="360" y="273"/>
                  <a:pt x="361" y="273"/>
                </a:cubicBezTo>
                <a:cubicBezTo>
                  <a:pt x="362" y="272"/>
                  <a:pt x="363" y="269"/>
                  <a:pt x="364" y="267"/>
                </a:cubicBezTo>
                <a:cubicBezTo>
                  <a:pt x="364" y="266"/>
                  <a:pt x="364" y="265"/>
                  <a:pt x="364" y="264"/>
                </a:cubicBezTo>
                <a:cubicBezTo>
                  <a:pt x="365" y="264"/>
                  <a:pt x="365" y="263"/>
                  <a:pt x="366" y="262"/>
                </a:cubicBezTo>
                <a:cubicBezTo>
                  <a:pt x="366" y="262"/>
                  <a:pt x="368" y="260"/>
                  <a:pt x="368" y="259"/>
                </a:cubicBezTo>
                <a:cubicBezTo>
                  <a:pt x="368" y="259"/>
                  <a:pt x="367" y="259"/>
                  <a:pt x="366" y="259"/>
                </a:cubicBezTo>
                <a:cubicBezTo>
                  <a:pt x="364" y="260"/>
                  <a:pt x="364" y="260"/>
                  <a:pt x="364" y="260"/>
                </a:cubicBezTo>
                <a:cubicBezTo>
                  <a:pt x="365" y="258"/>
                  <a:pt x="365" y="258"/>
                  <a:pt x="365" y="258"/>
                </a:cubicBezTo>
                <a:cubicBezTo>
                  <a:pt x="366" y="254"/>
                  <a:pt x="370" y="252"/>
                  <a:pt x="372" y="252"/>
                </a:cubicBezTo>
                <a:cubicBezTo>
                  <a:pt x="379" y="251"/>
                  <a:pt x="379" y="251"/>
                  <a:pt x="379" y="251"/>
                </a:cubicBezTo>
                <a:cubicBezTo>
                  <a:pt x="381" y="251"/>
                  <a:pt x="382" y="252"/>
                  <a:pt x="382" y="252"/>
                </a:cubicBezTo>
                <a:cubicBezTo>
                  <a:pt x="383" y="253"/>
                  <a:pt x="383" y="253"/>
                  <a:pt x="384" y="253"/>
                </a:cubicBezTo>
                <a:cubicBezTo>
                  <a:pt x="384" y="254"/>
                  <a:pt x="385" y="254"/>
                  <a:pt x="386" y="254"/>
                </a:cubicBezTo>
                <a:cubicBezTo>
                  <a:pt x="389" y="255"/>
                  <a:pt x="391" y="255"/>
                  <a:pt x="392" y="260"/>
                </a:cubicBezTo>
                <a:cubicBezTo>
                  <a:pt x="392" y="261"/>
                  <a:pt x="393" y="263"/>
                  <a:pt x="394" y="264"/>
                </a:cubicBezTo>
                <a:cubicBezTo>
                  <a:pt x="394" y="266"/>
                  <a:pt x="395" y="268"/>
                  <a:pt x="395" y="269"/>
                </a:cubicBezTo>
                <a:cubicBezTo>
                  <a:pt x="395" y="271"/>
                  <a:pt x="395" y="271"/>
                  <a:pt x="395" y="271"/>
                </a:cubicBezTo>
                <a:cubicBezTo>
                  <a:pt x="396" y="275"/>
                  <a:pt x="396" y="275"/>
                  <a:pt x="401" y="276"/>
                </a:cubicBezTo>
                <a:cubicBezTo>
                  <a:pt x="405" y="277"/>
                  <a:pt x="408" y="279"/>
                  <a:pt x="409" y="282"/>
                </a:cubicBezTo>
                <a:cubicBezTo>
                  <a:pt x="410" y="283"/>
                  <a:pt x="410" y="284"/>
                  <a:pt x="410" y="284"/>
                </a:cubicBezTo>
                <a:cubicBezTo>
                  <a:pt x="410" y="286"/>
                  <a:pt x="411" y="287"/>
                  <a:pt x="411" y="287"/>
                </a:cubicBezTo>
                <a:cubicBezTo>
                  <a:pt x="412" y="287"/>
                  <a:pt x="412" y="287"/>
                  <a:pt x="413" y="286"/>
                </a:cubicBezTo>
                <a:cubicBezTo>
                  <a:pt x="415" y="286"/>
                  <a:pt x="415" y="286"/>
                  <a:pt x="415" y="286"/>
                </a:cubicBezTo>
                <a:cubicBezTo>
                  <a:pt x="418" y="284"/>
                  <a:pt x="421" y="283"/>
                  <a:pt x="424" y="282"/>
                </a:cubicBezTo>
                <a:cubicBezTo>
                  <a:pt x="426" y="281"/>
                  <a:pt x="426" y="281"/>
                  <a:pt x="426" y="281"/>
                </a:cubicBezTo>
                <a:cubicBezTo>
                  <a:pt x="425" y="283"/>
                  <a:pt x="425" y="283"/>
                  <a:pt x="425" y="283"/>
                </a:cubicBezTo>
                <a:cubicBezTo>
                  <a:pt x="425" y="284"/>
                  <a:pt x="425" y="285"/>
                  <a:pt x="425" y="286"/>
                </a:cubicBezTo>
                <a:cubicBezTo>
                  <a:pt x="425" y="286"/>
                  <a:pt x="425" y="287"/>
                  <a:pt x="425" y="288"/>
                </a:cubicBezTo>
                <a:cubicBezTo>
                  <a:pt x="425" y="289"/>
                  <a:pt x="424" y="290"/>
                  <a:pt x="424" y="291"/>
                </a:cubicBezTo>
                <a:cubicBezTo>
                  <a:pt x="423" y="291"/>
                  <a:pt x="422" y="292"/>
                  <a:pt x="422" y="293"/>
                </a:cubicBezTo>
                <a:cubicBezTo>
                  <a:pt x="422" y="293"/>
                  <a:pt x="422" y="293"/>
                  <a:pt x="422" y="293"/>
                </a:cubicBezTo>
                <a:cubicBezTo>
                  <a:pt x="420" y="300"/>
                  <a:pt x="419" y="304"/>
                  <a:pt x="416" y="304"/>
                </a:cubicBezTo>
                <a:cubicBezTo>
                  <a:pt x="416" y="304"/>
                  <a:pt x="416" y="304"/>
                  <a:pt x="416" y="303"/>
                </a:cubicBezTo>
                <a:cubicBezTo>
                  <a:pt x="415" y="303"/>
                  <a:pt x="415" y="303"/>
                  <a:pt x="414" y="303"/>
                </a:cubicBezTo>
                <a:cubicBezTo>
                  <a:pt x="414" y="303"/>
                  <a:pt x="413" y="303"/>
                  <a:pt x="413" y="303"/>
                </a:cubicBezTo>
                <a:cubicBezTo>
                  <a:pt x="413" y="303"/>
                  <a:pt x="413" y="303"/>
                  <a:pt x="412" y="303"/>
                </a:cubicBezTo>
                <a:cubicBezTo>
                  <a:pt x="412" y="303"/>
                  <a:pt x="411" y="304"/>
                  <a:pt x="411" y="305"/>
                </a:cubicBezTo>
                <a:cubicBezTo>
                  <a:pt x="411" y="305"/>
                  <a:pt x="411" y="305"/>
                  <a:pt x="411" y="305"/>
                </a:cubicBezTo>
                <a:cubicBezTo>
                  <a:pt x="411" y="305"/>
                  <a:pt x="411" y="305"/>
                  <a:pt x="411" y="305"/>
                </a:cubicBezTo>
                <a:cubicBezTo>
                  <a:pt x="411" y="305"/>
                  <a:pt x="411" y="306"/>
                  <a:pt x="411" y="307"/>
                </a:cubicBezTo>
                <a:cubicBezTo>
                  <a:pt x="411" y="308"/>
                  <a:pt x="411" y="308"/>
                  <a:pt x="411" y="308"/>
                </a:cubicBezTo>
                <a:cubicBezTo>
                  <a:pt x="411" y="310"/>
                  <a:pt x="411" y="312"/>
                  <a:pt x="410" y="313"/>
                </a:cubicBezTo>
                <a:cubicBezTo>
                  <a:pt x="410" y="313"/>
                  <a:pt x="410" y="313"/>
                  <a:pt x="410" y="314"/>
                </a:cubicBezTo>
                <a:cubicBezTo>
                  <a:pt x="409" y="314"/>
                  <a:pt x="409" y="314"/>
                  <a:pt x="409" y="315"/>
                </a:cubicBezTo>
                <a:cubicBezTo>
                  <a:pt x="410" y="315"/>
                  <a:pt x="410" y="314"/>
                  <a:pt x="411" y="312"/>
                </a:cubicBezTo>
                <a:cubicBezTo>
                  <a:pt x="411" y="312"/>
                  <a:pt x="411" y="311"/>
                  <a:pt x="412" y="311"/>
                </a:cubicBezTo>
                <a:cubicBezTo>
                  <a:pt x="413" y="309"/>
                  <a:pt x="413" y="309"/>
                  <a:pt x="413" y="309"/>
                </a:cubicBezTo>
                <a:cubicBezTo>
                  <a:pt x="413" y="311"/>
                  <a:pt x="413" y="311"/>
                  <a:pt x="413" y="311"/>
                </a:cubicBezTo>
                <a:cubicBezTo>
                  <a:pt x="414" y="311"/>
                  <a:pt x="414" y="311"/>
                  <a:pt x="414" y="311"/>
                </a:cubicBezTo>
                <a:cubicBezTo>
                  <a:pt x="416" y="309"/>
                  <a:pt x="416" y="309"/>
                  <a:pt x="416" y="309"/>
                </a:cubicBezTo>
                <a:cubicBezTo>
                  <a:pt x="415" y="312"/>
                  <a:pt x="415" y="312"/>
                  <a:pt x="415" y="312"/>
                </a:cubicBezTo>
                <a:cubicBezTo>
                  <a:pt x="415" y="313"/>
                  <a:pt x="415" y="313"/>
                  <a:pt x="415" y="314"/>
                </a:cubicBezTo>
                <a:cubicBezTo>
                  <a:pt x="416" y="314"/>
                  <a:pt x="416" y="314"/>
                  <a:pt x="417" y="314"/>
                </a:cubicBezTo>
                <a:cubicBezTo>
                  <a:pt x="419" y="314"/>
                  <a:pt x="421" y="313"/>
                  <a:pt x="422" y="313"/>
                </a:cubicBezTo>
                <a:cubicBezTo>
                  <a:pt x="425" y="310"/>
                  <a:pt x="427" y="307"/>
                  <a:pt x="429" y="304"/>
                </a:cubicBezTo>
                <a:cubicBezTo>
                  <a:pt x="430" y="304"/>
                  <a:pt x="430" y="303"/>
                  <a:pt x="431" y="302"/>
                </a:cubicBezTo>
                <a:cubicBezTo>
                  <a:pt x="433" y="300"/>
                  <a:pt x="435" y="297"/>
                  <a:pt x="437" y="294"/>
                </a:cubicBezTo>
                <a:cubicBezTo>
                  <a:pt x="439" y="290"/>
                  <a:pt x="442" y="286"/>
                  <a:pt x="445" y="282"/>
                </a:cubicBezTo>
                <a:cubicBezTo>
                  <a:pt x="446" y="281"/>
                  <a:pt x="446" y="275"/>
                  <a:pt x="446" y="273"/>
                </a:cubicBezTo>
                <a:cubicBezTo>
                  <a:pt x="445" y="268"/>
                  <a:pt x="447" y="265"/>
                  <a:pt x="449" y="261"/>
                </a:cubicBezTo>
                <a:cubicBezTo>
                  <a:pt x="449" y="260"/>
                  <a:pt x="449" y="254"/>
                  <a:pt x="448" y="253"/>
                </a:cubicBezTo>
                <a:cubicBezTo>
                  <a:pt x="447" y="252"/>
                  <a:pt x="446" y="251"/>
                  <a:pt x="445" y="250"/>
                </a:cubicBezTo>
                <a:cubicBezTo>
                  <a:pt x="444" y="248"/>
                  <a:pt x="443" y="248"/>
                  <a:pt x="440" y="247"/>
                </a:cubicBezTo>
                <a:cubicBezTo>
                  <a:pt x="441" y="249"/>
                  <a:pt x="440" y="251"/>
                  <a:pt x="439" y="252"/>
                </a:cubicBezTo>
                <a:cubicBezTo>
                  <a:pt x="437" y="254"/>
                  <a:pt x="437" y="254"/>
                  <a:pt x="437" y="254"/>
                </a:cubicBezTo>
                <a:cubicBezTo>
                  <a:pt x="437" y="251"/>
                  <a:pt x="437" y="251"/>
                  <a:pt x="437" y="251"/>
                </a:cubicBezTo>
                <a:cubicBezTo>
                  <a:pt x="436" y="252"/>
                  <a:pt x="435" y="252"/>
                  <a:pt x="434" y="252"/>
                </a:cubicBezTo>
                <a:cubicBezTo>
                  <a:pt x="431" y="252"/>
                  <a:pt x="431" y="252"/>
                  <a:pt x="431" y="252"/>
                </a:cubicBezTo>
                <a:cubicBezTo>
                  <a:pt x="433" y="250"/>
                  <a:pt x="433" y="250"/>
                  <a:pt x="433" y="250"/>
                </a:cubicBezTo>
                <a:cubicBezTo>
                  <a:pt x="434" y="250"/>
                  <a:pt x="434" y="250"/>
                  <a:pt x="434" y="249"/>
                </a:cubicBezTo>
                <a:cubicBezTo>
                  <a:pt x="434" y="250"/>
                  <a:pt x="433" y="250"/>
                  <a:pt x="432" y="251"/>
                </a:cubicBezTo>
                <a:cubicBezTo>
                  <a:pt x="431" y="251"/>
                  <a:pt x="431" y="251"/>
                  <a:pt x="431" y="251"/>
                </a:cubicBezTo>
                <a:cubicBezTo>
                  <a:pt x="431" y="245"/>
                  <a:pt x="431" y="245"/>
                  <a:pt x="431" y="245"/>
                </a:cubicBezTo>
                <a:cubicBezTo>
                  <a:pt x="429" y="245"/>
                  <a:pt x="426" y="245"/>
                  <a:pt x="426" y="243"/>
                </a:cubicBezTo>
                <a:cubicBezTo>
                  <a:pt x="425" y="242"/>
                  <a:pt x="427" y="239"/>
                  <a:pt x="431" y="236"/>
                </a:cubicBezTo>
                <a:cubicBezTo>
                  <a:pt x="432" y="235"/>
                  <a:pt x="434" y="233"/>
                  <a:pt x="435" y="231"/>
                </a:cubicBezTo>
                <a:cubicBezTo>
                  <a:pt x="437" y="229"/>
                  <a:pt x="439" y="226"/>
                  <a:pt x="441" y="224"/>
                </a:cubicBezTo>
                <a:cubicBezTo>
                  <a:pt x="444" y="222"/>
                  <a:pt x="446" y="220"/>
                  <a:pt x="448" y="217"/>
                </a:cubicBezTo>
                <a:cubicBezTo>
                  <a:pt x="449" y="215"/>
                  <a:pt x="451" y="213"/>
                  <a:pt x="452" y="212"/>
                </a:cubicBezTo>
                <a:cubicBezTo>
                  <a:pt x="454" y="210"/>
                  <a:pt x="459" y="208"/>
                  <a:pt x="462" y="208"/>
                </a:cubicBezTo>
                <a:cubicBezTo>
                  <a:pt x="465" y="208"/>
                  <a:pt x="467" y="209"/>
                  <a:pt x="468" y="210"/>
                </a:cubicBezTo>
                <a:cubicBezTo>
                  <a:pt x="468" y="209"/>
                  <a:pt x="469" y="209"/>
                  <a:pt x="470" y="209"/>
                </a:cubicBezTo>
                <a:cubicBezTo>
                  <a:pt x="471" y="209"/>
                  <a:pt x="472" y="209"/>
                  <a:pt x="472" y="209"/>
                </a:cubicBezTo>
                <a:cubicBezTo>
                  <a:pt x="473" y="210"/>
                  <a:pt x="474" y="210"/>
                  <a:pt x="474" y="210"/>
                </a:cubicBezTo>
                <a:cubicBezTo>
                  <a:pt x="475" y="210"/>
                  <a:pt x="476" y="210"/>
                  <a:pt x="476" y="210"/>
                </a:cubicBezTo>
                <a:cubicBezTo>
                  <a:pt x="477" y="210"/>
                  <a:pt x="477" y="209"/>
                  <a:pt x="478" y="209"/>
                </a:cubicBezTo>
                <a:cubicBezTo>
                  <a:pt x="478" y="209"/>
                  <a:pt x="478" y="209"/>
                  <a:pt x="478" y="209"/>
                </a:cubicBezTo>
                <a:cubicBezTo>
                  <a:pt x="478" y="209"/>
                  <a:pt x="478" y="209"/>
                  <a:pt x="478" y="209"/>
                </a:cubicBezTo>
                <a:cubicBezTo>
                  <a:pt x="479" y="208"/>
                  <a:pt x="480" y="208"/>
                  <a:pt x="480" y="208"/>
                </a:cubicBezTo>
                <a:cubicBezTo>
                  <a:pt x="480" y="207"/>
                  <a:pt x="481" y="207"/>
                  <a:pt x="481" y="207"/>
                </a:cubicBezTo>
                <a:cubicBezTo>
                  <a:pt x="482" y="207"/>
                  <a:pt x="483" y="207"/>
                  <a:pt x="485" y="208"/>
                </a:cubicBezTo>
                <a:cubicBezTo>
                  <a:pt x="486" y="208"/>
                  <a:pt x="487" y="208"/>
                  <a:pt x="487" y="208"/>
                </a:cubicBezTo>
                <a:cubicBezTo>
                  <a:pt x="488" y="208"/>
                  <a:pt x="488" y="208"/>
                  <a:pt x="488" y="208"/>
                </a:cubicBezTo>
                <a:cubicBezTo>
                  <a:pt x="490" y="208"/>
                  <a:pt x="491" y="208"/>
                  <a:pt x="493" y="210"/>
                </a:cubicBezTo>
                <a:cubicBezTo>
                  <a:pt x="494" y="211"/>
                  <a:pt x="494" y="211"/>
                  <a:pt x="494" y="211"/>
                </a:cubicBezTo>
                <a:cubicBezTo>
                  <a:pt x="491" y="212"/>
                  <a:pt x="491" y="212"/>
                  <a:pt x="491" y="212"/>
                </a:cubicBezTo>
                <a:cubicBezTo>
                  <a:pt x="491" y="212"/>
                  <a:pt x="490" y="212"/>
                  <a:pt x="490" y="213"/>
                </a:cubicBezTo>
                <a:cubicBezTo>
                  <a:pt x="491" y="213"/>
                  <a:pt x="493" y="212"/>
                  <a:pt x="495" y="211"/>
                </a:cubicBezTo>
                <a:cubicBezTo>
                  <a:pt x="496" y="211"/>
                  <a:pt x="497" y="210"/>
                  <a:pt x="498" y="210"/>
                </a:cubicBezTo>
                <a:cubicBezTo>
                  <a:pt x="499" y="210"/>
                  <a:pt x="500" y="210"/>
                  <a:pt x="501" y="210"/>
                </a:cubicBezTo>
                <a:cubicBezTo>
                  <a:pt x="501" y="211"/>
                  <a:pt x="502" y="211"/>
                  <a:pt x="502" y="211"/>
                </a:cubicBezTo>
                <a:cubicBezTo>
                  <a:pt x="501" y="210"/>
                  <a:pt x="500" y="210"/>
                  <a:pt x="500" y="210"/>
                </a:cubicBezTo>
                <a:cubicBezTo>
                  <a:pt x="499" y="210"/>
                  <a:pt x="499" y="210"/>
                  <a:pt x="499" y="210"/>
                </a:cubicBezTo>
                <a:cubicBezTo>
                  <a:pt x="499" y="209"/>
                  <a:pt x="499" y="209"/>
                  <a:pt x="499" y="209"/>
                </a:cubicBezTo>
                <a:cubicBezTo>
                  <a:pt x="499" y="209"/>
                  <a:pt x="499" y="208"/>
                  <a:pt x="499" y="208"/>
                </a:cubicBezTo>
                <a:cubicBezTo>
                  <a:pt x="499" y="207"/>
                  <a:pt x="499" y="207"/>
                  <a:pt x="499" y="206"/>
                </a:cubicBezTo>
                <a:cubicBezTo>
                  <a:pt x="499" y="206"/>
                  <a:pt x="499" y="206"/>
                  <a:pt x="499" y="206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500" y="205"/>
                  <a:pt x="501" y="204"/>
                  <a:pt x="501" y="204"/>
                </a:cubicBezTo>
                <a:cubicBezTo>
                  <a:pt x="502" y="203"/>
                  <a:pt x="502" y="202"/>
                  <a:pt x="503" y="201"/>
                </a:cubicBezTo>
                <a:cubicBezTo>
                  <a:pt x="506" y="199"/>
                  <a:pt x="507" y="197"/>
                  <a:pt x="509" y="194"/>
                </a:cubicBezTo>
                <a:cubicBezTo>
                  <a:pt x="511" y="191"/>
                  <a:pt x="513" y="190"/>
                  <a:pt x="516" y="189"/>
                </a:cubicBezTo>
                <a:cubicBezTo>
                  <a:pt x="517" y="189"/>
                  <a:pt x="517" y="189"/>
                  <a:pt x="517" y="189"/>
                </a:cubicBezTo>
                <a:cubicBezTo>
                  <a:pt x="519" y="188"/>
                  <a:pt x="520" y="189"/>
                  <a:pt x="521" y="190"/>
                </a:cubicBezTo>
                <a:cubicBezTo>
                  <a:pt x="522" y="190"/>
                  <a:pt x="523" y="190"/>
                  <a:pt x="524" y="189"/>
                </a:cubicBezTo>
                <a:cubicBezTo>
                  <a:pt x="527" y="183"/>
                  <a:pt x="527" y="183"/>
                  <a:pt x="527" y="183"/>
                </a:cubicBezTo>
                <a:cubicBezTo>
                  <a:pt x="526" y="189"/>
                  <a:pt x="526" y="189"/>
                  <a:pt x="526" y="189"/>
                </a:cubicBezTo>
                <a:cubicBezTo>
                  <a:pt x="525" y="191"/>
                  <a:pt x="525" y="192"/>
                  <a:pt x="524" y="193"/>
                </a:cubicBezTo>
                <a:cubicBezTo>
                  <a:pt x="524" y="194"/>
                  <a:pt x="524" y="195"/>
                  <a:pt x="524" y="196"/>
                </a:cubicBezTo>
                <a:cubicBezTo>
                  <a:pt x="524" y="196"/>
                  <a:pt x="524" y="196"/>
                  <a:pt x="524" y="196"/>
                </a:cubicBezTo>
                <a:cubicBezTo>
                  <a:pt x="526" y="195"/>
                  <a:pt x="526" y="195"/>
                  <a:pt x="526" y="195"/>
                </a:cubicBezTo>
                <a:cubicBezTo>
                  <a:pt x="526" y="196"/>
                  <a:pt x="526" y="196"/>
                  <a:pt x="526" y="196"/>
                </a:cubicBezTo>
                <a:cubicBezTo>
                  <a:pt x="529" y="193"/>
                  <a:pt x="532" y="190"/>
                  <a:pt x="534" y="191"/>
                </a:cubicBezTo>
                <a:cubicBezTo>
                  <a:pt x="534" y="191"/>
                  <a:pt x="534" y="190"/>
                  <a:pt x="534" y="190"/>
                </a:cubicBezTo>
                <a:cubicBezTo>
                  <a:pt x="534" y="189"/>
                  <a:pt x="534" y="187"/>
                  <a:pt x="535" y="185"/>
                </a:cubicBezTo>
                <a:cubicBezTo>
                  <a:pt x="536" y="184"/>
                  <a:pt x="539" y="182"/>
                  <a:pt x="541" y="182"/>
                </a:cubicBezTo>
                <a:cubicBezTo>
                  <a:pt x="542" y="182"/>
                  <a:pt x="543" y="183"/>
                  <a:pt x="543" y="183"/>
                </a:cubicBezTo>
                <a:cubicBezTo>
                  <a:pt x="543" y="183"/>
                  <a:pt x="544" y="184"/>
                  <a:pt x="543" y="185"/>
                </a:cubicBezTo>
                <a:cubicBezTo>
                  <a:pt x="543" y="186"/>
                  <a:pt x="542" y="187"/>
                  <a:pt x="541" y="187"/>
                </a:cubicBezTo>
                <a:cubicBezTo>
                  <a:pt x="541" y="187"/>
                  <a:pt x="540" y="187"/>
                  <a:pt x="540" y="188"/>
                </a:cubicBezTo>
                <a:cubicBezTo>
                  <a:pt x="540" y="188"/>
                  <a:pt x="540" y="189"/>
                  <a:pt x="540" y="190"/>
                </a:cubicBezTo>
                <a:cubicBezTo>
                  <a:pt x="540" y="191"/>
                  <a:pt x="540" y="191"/>
                  <a:pt x="540" y="192"/>
                </a:cubicBezTo>
                <a:cubicBezTo>
                  <a:pt x="540" y="192"/>
                  <a:pt x="539" y="193"/>
                  <a:pt x="539" y="194"/>
                </a:cubicBezTo>
                <a:cubicBezTo>
                  <a:pt x="539" y="195"/>
                  <a:pt x="538" y="197"/>
                  <a:pt x="538" y="198"/>
                </a:cubicBezTo>
                <a:cubicBezTo>
                  <a:pt x="539" y="198"/>
                  <a:pt x="539" y="198"/>
                  <a:pt x="539" y="198"/>
                </a:cubicBezTo>
                <a:cubicBezTo>
                  <a:pt x="538" y="199"/>
                  <a:pt x="538" y="199"/>
                  <a:pt x="538" y="199"/>
                </a:cubicBezTo>
                <a:cubicBezTo>
                  <a:pt x="533" y="201"/>
                  <a:pt x="529" y="205"/>
                  <a:pt x="525" y="210"/>
                </a:cubicBezTo>
                <a:cubicBezTo>
                  <a:pt x="525" y="210"/>
                  <a:pt x="524" y="211"/>
                  <a:pt x="523" y="212"/>
                </a:cubicBezTo>
                <a:cubicBezTo>
                  <a:pt x="521" y="217"/>
                  <a:pt x="517" y="222"/>
                  <a:pt x="512" y="223"/>
                </a:cubicBezTo>
                <a:cubicBezTo>
                  <a:pt x="513" y="225"/>
                  <a:pt x="511" y="227"/>
                  <a:pt x="510" y="228"/>
                </a:cubicBezTo>
                <a:cubicBezTo>
                  <a:pt x="509" y="229"/>
                  <a:pt x="508" y="229"/>
                  <a:pt x="508" y="230"/>
                </a:cubicBezTo>
                <a:cubicBezTo>
                  <a:pt x="506" y="232"/>
                  <a:pt x="507" y="238"/>
                  <a:pt x="507" y="241"/>
                </a:cubicBezTo>
                <a:cubicBezTo>
                  <a:pt x="507" y="242"/>
                  <a:pt x="507" y="242"/>
                  <a:pt x="507" y="242"/>
                </a:cubicBezTo>
                <a:cubicBezTo>
                  <a:pt x="507" y="248"/>
                  <a:pt x="508" y="254"/>
                  <a:pt x="510" y="260"/>
                </a:cubicBezTo>
                <a:cubicBezTo>
                  <a:pt x="510" y="262"/>
                  <a:pt x="511" y="264"/>
                  <a:pt x="511" y="266"/>
                </a:cubicBezTo>
                <a:cubicBezTo>
                  <a:pt x="511" y="266"/>
                  <a:pt x="511" y="266"/>
                  <a:pt x="511" y="266"/>
                </a:cubicBezTo>
                <a:cubicBezTo>
                  <a:pt x="513" y="264"/>
                  <a:pt x="515" y="262"/>
                  <a:pt x="516" y="259"/>
                </a:cubicBezTo>
                <a:cubicBezTo>
                  <a:pt x="516" y="257"/>
                  <a:pt x="518" y="252"/>
                  <a:pt x="521" y="252"/>
                </a:cubicBezTo>
                <a:cubicBezTo>
                  <a:pt x="521" y="252"/>
                  <a:pt x="521" y="252"/>
                  <a:pt x="522" y="252"/>
                </a:cubicBezTo>
                <a:cubicBezTo>
                  <a:pt x="522" y="252"/>
                  <a:pt x="522" y="252"/>
                  <a:pt x="522" y="252"/>
                </a:cubicBezTo>
                <a:cubicBezTo>
                  <a:pt x="522" y="250"/>
                  <a:pt x="521" y="248"/>
                  <a:pt x="523" y="246"/>
                </a:cubicBezTo>
                <a:cubicBezTo>
                  <a:pt x="523" y="246"/>
                  <a:pt x="524" y="246"/>
                  <a:pt x="524" y="246"/>
                </a:cubicBezTo>
                <a:cubicBezTo>
                  <a:pt x="525" y="245"/>
                  <a:pt x="525" y="244"/>
                  <a:pt x="526" y="243"/>
                </a:cubicBezTo>
                <a:cubicBezTo>
                  <a:pt x="527" y="243"/>
                  <a:pt x="528" y="243"/>
                  <a:pt x="528" y="244"/>
                </a:cubicBezTo>
                <a:cubicBezTo>
                  <a:pt x="528" y="244"/>
                  <a:pt x="529" y="244"/>
                  <a:pt x="529" y="244"/>
                </a:cubicBezTo>
                <a:cubicBezTo>
                  <a:pt x="530" y="243"/>
                  <a:pt x="530" y="243"/>
                  <a:pt x="529" y="241"/>
                </a:cubicBezTo>
                <a:cubicBezTo>
                  <a:pt x="529" y="240"/>
                  <a:pt x="528" y="239"/>
                  <a:pt x="528" y="238"/>
                </a:cubicBezTo>
                <a:cubicBezTo>
                  <a:pt x="529" y="237"/>
                  <a:pt x="529" y="235"/>
                  <a:pt x="530" y="234"/>
                </a:cubicBezTo>
                <a:cubicBezTo>
                  <a:pt x="531" y="233"/>
                  <a:pt x="531" y="233"/>
                  <a:pt x="531" y="233"/>
                </a:cubicBezTo>
                <a:cubicBezTo>
                  <a:pt x="530" y="232"/>
                  <a:pt x="530" y="232"/>
                  <a:pt x="530" y="232"/>
                </a:cubicBezTo>
                <a:cubicBezTo>
                  <a:pt x="531" y="231"/>
                  <a:pt x="531" y="231"/>
                  <a:pt x="531" y="231"/>
                </a:cubicBezTo>
                <a:cubicBezTo>
                  <a:pt x="532" y="231"/>
                  <a:pt x="533" y="230"/>
                  <a:pt x="534" y="230"/>
                </a:cubicBezTo>
                <a:cubicBezTo>
                  <a:pt x="533" y="229"/>
                  <a:pt x="533" y="228"/>
                  <a:pt x="533" y="227"/>
                </a:cubicBezTo>
                <a:cubicBezTo>
                  <a:pt x="533" y="226"/>
                  <a:pt x="533" y="225"/>
                  <a:pt x="534" y="224"/>
                </a:cubicBezTo>
                <a:cubicBezTo>
                  <a:pt x="534" y="223"/>
                  <a:pt x="535" y="222"/>
                  <a:pt x="535" y="222"/>
                </a:cubicBezTo>
                <a:cubicBezTo>
                  <a:pt x="534" y="222"/>
                  <a:pt x="534" y="222"/>
                  <a:pt x="534" y="222"/>
                </a:cubicBezTo>
                <a:cubicBezTo>
                  <a:pt x="533" y="222"/>
                  <a:pt x="533" y="222"/>
                  <a:pt x="532" y="223"/>
                </a:cubicBezTo>
                <a:cubicBezTo>
                  <a:pt x="532" y="224"/>
                  <a:pt x="532" y="224"/>
                  <a:pt x="532" y="224"/>
                </a:cubicBezTo>
                <a:cubicBezTo>
                  <a:pt x="531" y="223"/>
                  <a:pt x="531" y="223"/>
                  <a:pt x="531" y="223"/>
                </a:cubicBezTo>
                <a:cubicBezTo>
                  <a:pt x="528" y="220"/>
                  <a:pt x="531" y="216"/>
                  <a:pt x="533" y="213"/>
                </a:cubicBezTo>
                <a:cubicBezTo>
                  <a:pt x="533" y="213"/>
                  <a:pt x="533" y="212"/>
                  <a:pt x="534" y="212"/>
                </a:cubicBezTo>
                <a:cubicBezTo>
                  <a:pt x="534" y="212"/>
                  <a:pt x="534" y="211"/>
                  <a:pt x="534" y="211"/>
                </a:cubicBezTo>
                <a:cubicBezTo>
                  <a:pt x="535" y="208"/>
                  <a:pt x="536" y="205"/>
                  <a:pt x="538" y="205"/>
                </a:cubicBezTo>
                <a:cubicBezTo>
                  <a:pt x="539" y="205"/>
                  <a:pt x="539" y="205"/>
                  <a:pt x="539" y="205"/>
                </a:cubicBezTo>
                <a:cubicBezTo>
                  <a:pt x="539" y="205"/>
                  <a:pt x="539" y="205"/>
                  <a:pt x="539" y="204"/>
                </a:cubicBezTo>
                <a:cubicBezTo>
                  <a:pt x="540" y="204"/>
                  <a:pt x="540" y="204"/>
                  <a:pt x="540" y="204"/>
                </a:cubicBezTo>
                <a:cubicBezTo>
                  <a:pt x="541" y="203"/>
                  <a:pt x="541" y="203"/>
                  <a:pt x="541" y="203"/>
                </a:cubicBezTo>
                <a:cubicBezTo>
                  <a:pt x="542" y="204"/>
                  <a:pt x="542" y="204"/>
                  <a:pt x="542" y="204"/>
                </a:cubicBezTo>
                <a:cubicBezTo>
                  <a:pt x="542" y="204"/>
                  <a:pt x="542" y="204"/>
                  <a:pt x="542" y="204"/>
                </a:cubicBezTo>
                <a:cubicBezTo>
                  <a:pt x="543" y="203"/>
                  <a:pt x="544" y="202"/>
                  <a:pt x="545" y="201"/>
                </a:cubicBezTo>
                <a:cubicBezTo>
                  <a:pt x="546" y="201"/>
                  <a:pt x="546" y="201"/>
                  <a:pt x="546" y="201"/>
                </a:cubicBezTo>
                <a:cubicBezTo>
                  <a:pt x="547" y="200"/>
                  <a:pt x="547" y="200"/>
                  <a:pt x="548" y="201"/>
                </a:cubicBezTo>
                <a:cubicBezTo>
                  <a:pt x="548" y="201"/>
                  <a:pt x="549" y="202"/>
                  <a:pt x="549" y="203"/>
                </a:cubicBezTo>
                <a:cubicBezTo>
                  <a:pt x="553" y="198"/>
                  <a:pt x="558" y="198"/>
                  <a:pt x="563" y="203"/>
                </a:cubicBezTo>
                <a:cubicBezTo>
                  <a:pt x="563" y="202"/>
                  <a:pt x="563" y="201"/>
                  <a:pt x="565" y="200"/>
                </a:cubicBezTo>
                <a:cubicBezTo>
                  <a:pt x="565" y="199"/>
                  <a:pt x="566" y="199"/>
                  <a:pt x="566" y="199"/>
                </a:cubicBezTo>
                <a:cubicBezTo>
                  <a:pt x="568" y="198"/>
                  <a:pt x="570" y="197"/>
                  <a:pt x="569" y="196"/>
                </a:cubicBezTo>
                <a:cubicBezTo>
                  <a:pt x="569" y="195"/>
                  <a:pt x="569" y="195"/>
                  <a:pt x="569" y="195"/>
                </a:cubicBezTo>
                <a:cubicBezTo>
                  <a:pt x="571" y="195"/>
                  <a:pt x="571" y="195"/>
                  <a:pt x="571" y="195"/>
                </a:cubicBezTo>
                <a:cubicBezTo>
                  <a:pt x="572" y="193"/>
                  <a:pt x="576" y="191"/>
                  <a:pt x="579" y="190"/>
                </a:cubicBezTo>
                <a:cubicBezTo>
                  <a:pt x="579" y="189"/>
                  <a:pt x="580" y="189"/>
                  <a:pt x="581" y="188"/>
                </a:cubicBezTo>
                <a:cubicBezTo>
                  <a:pt x="581" y="188"/>
                  <a:pt x="582" y="188"/>
                  <a:pt x="582" y="187"/>
                </a:cubicBezTo>
                <a:cubicBezTo>
                  <a:pt x="583" y="187"/>
                  <a:pt x="583" y="186"/>
                  <a:pt x="585" y="185"/>
                </a:cubicBezTo>
                <a:cubicBezTo>
                  <a:pt x="586" y="185"/>
                  <a:pt x="586" y="185"/>
                  <a:pt x="587" y="185"/>
                </a:cubicBezTo>
                <a:cubicBezTo>
                  <a:pt x="588" y="184"/>
                  <a:pt x="589" y="184"/>
                  <a:pt x="589" y="183"/>
                </a:cubicBezTo>
                <a:cubicBezTo>
                  <a:pt x="589" y="183"/>
                  <a:pt x="589" y="183"/>
                  <a:pt x="589" y="182"/>
                </a:cubicBezTo>
                <a:cubicBezTo>
                  <a:pt x="589" y="182"/>
                  <a:pt x="589" y="182"/>
                  <a:pt x="589" y="182"/>
                </a:cubicBezTo>
                <a:cubicBezTo>
                  <a:pt x="586" y="173"/>
                  <a:pt x="586" y="173"/>
                  <a:pt x="586" y="173"/>
                </a:cubicBezTo>
                <a:cubicBezTo>
                  <a:pt x="590" y="181"/>
                  <a:pt x="590" y="181"/>
                  <a:pt x="590" y="181"/>
                </a:cubicBezTo>
                <a:cubicBezTo>
                  <a:pt x="591" y="181"/>
                  <a:pt x="591" y="181"/>
                  <a:pt x="591" y="182"/>
                </a:cubicBezTo>
                <a:cubicBezTo>
                  <a:pt x="591" y="182"/>
                  <a:pt x="591" y="182"/>
                  <a:pt x="591" y="182"/>
                </a:cubicBezTo>
                <a:cubicBezTo>
                  <a:pt x="591" y="182"/>
                  <a:pt x="592" y="182"/>
                  <a:pt x="592" y="183"/>
                </a:cubicBezTo>
                <a:cubicBezTo>
                  <a:pt x="593" y="182"/>
                  <a:pt x="594" y="183"/>
                  <a:pt x="595" y="184"/>
                </a:cubicBezTo>
                <a:cubicBezTo>
                  <a:pt x="596" y="184"/>
                  <a:pt x="597" y="185"/>
                  <a:pt x="597" y="185"/>
                </a:cubicBezTo>
                <a:cubicBezTo>
                  <a:pt x="598" y="185"/>
                  <a:pt x="598" y="184"/>
                  <a:pt x="598" y="184"/>
                </a:cubicBezTo>
                <a:cubicBezTo>
                  <a:pt x="598" y="183"/>
                  <a:pt x="598" y="181"/>
                  <a:pt x="597" y="181"/>
                </a:cubicBezTo>
                <a:cubicBezTo>
                  <a:pt x="595" y="179"/>
                  <a:pt x="595" y="179"/>
                  <a:pt x="595" y="179"/>
                </a:cubicBezTo>
                <a:cubicBezTo>
                  <a:pt x="597" y="179"/>
                  <a:pt x="597" y="179"/>
                  <a:pt x="597" y="179"/>
                </a:cubicBezTo>
                <a:cubicBezTo>
                  <a:pt x="597" y="179"/>
                  <a:pt x="597" y="179"/>
                  <a:pt x="597" y="179"/>
                </a:cubicBezTo>
                <a:cubicBezTo>
                  <a:pt x="597" y="178"/>
                  <a:pt x="597" y="177"/>
                  <a:pt x="596" y="176"/>
                </a:cubicBezTo>
                <a:cubicBezTo>
                  <a:pt x="596" y="176"/>
                  <a:pt x="596" y="176"/>
                  <a:pt x="596" y="176"/>
                </a:cubicBezTo>
                <a:cubicBezTo>
                  <a:pt x="596" y="176"/>
                  <a:pt x="596" y="175"/>
                  <a:pt x="596" y="175"/>
                </a:cubicBezTo>
                <a:cubicBezTo>
                  <a:pt x="596" y="173"/>
                  <a:pt x="596" y="172"/>
                  <a:pt x="595" y="172"/>
                </a:cubicBezTo>
                <a:cubicBezTo>
                  <a:pt x="593" y="172"/>
                  <a:pt x="593" y="172"/>
                  <a:pt x="593" y="172"/>
                </a:cubicBezTo>
                <a:cubicBezTo>
                  <a:pt x="594" y="171"/>
                  <a:pt x="594" y="171"/>
                  <a:pt x="594" y="171"/>
                </a:cubicBezTo>
                <a:cubicBezTo>
                  <a:pt x="594" y="170"/>
                  <a:pt x="594" y="170"/>
                  <a:pt x="594" y="170"/>
                </a:cubicBezTo>
                <a:cubicBezTo>
                  <a:pt x="594" y="170"/>
                  <a:pt x="594" y="170"/>
                  <a:pt x="594" y="170"/>
                </a:cubicBezTo>
                <a:cubicBezTo>
                  <a:pt x="594" y="170"/>
                  <a:pt x="594" y="170"/>
                  <a:pt x="594" y="170"/>
                </a:cubicBezTo>
                <a:cubicBezTo>
                  <a:pt x="594" y="170"/>
                  <a:pt x="594" y="170"/>
                  <a:pt x="594" y="170"/>
                </a:cubicBezTo>
                <a:cubicBezTo>
                  <a:pt x="593" y="170"/>
                  <a:pt x="593" y="170"/>
                  <a:pt x="592" y="169"/>
                </a:cubicBezTo>
                <a:cubicBezTo>
                  <a:pt x="591" y="168"/>
                  <a:pt x="590" y="166"/>
                  <a:pt x="590" y="165"/>
                </a:cubicBezTo>
                <a:cubicBezTo>
                  <a:pt x="590" y="164"/>
                  <a:pt x="590" y="164"/>
                  <a:pt x="590" y="164"/>
                </a:cubicBezTo>
                <a:cubicBezTo>
                  <a:pt x="591" y="164"/>
                  <a:pt x="591" y="164"/>
                  <a:pt x="591" y="164"/>
                </a:cubicBezTo>
                <a:cubicBezTo>
                  <a:pt x="593" y="163"/>
                  <a:pt x="595" y="164"/>
                  <a:pt x="596" y="165"/>
                </a:cubicBezTo>
                <a:cubicBezTo>
                  <a:pt x="596" y="165"/>
                  <a:pt x="597" y="164"/>
                  <a:pt x="597" y="164"/>
                </a:cubicBezTo>
                <a:cubicBezTo>
                  <a:pt x="598" y="163"/>
                  <a:pt x="600" y="162"/>
                  <a:pt x="601" y="161"/>
                </a:cubicBezTo>
                <a:cubicBezTo>
                  <a:pt x="601" y="160"/>
                  <a:pt x="601" y="160"/>
                  <a:pt x="602" y="160"/>
                </a:cubicBezTo>
                <a:cubicBezTo>
                  <a:pt x="602" y="159"/>
                  <a:pt x="603" y="158"/>
                  <a:pt x="603" y="157"/>
                </a:cubicBezTo>
                <a:cubicBezTo>
                  <a:pt x="603" y="157"/>
                  <a:pt x="603" y="157"/>
                  <a:pt x="603" y="157"/>
                </a:cubicBezTo>
                <a:cubicBezTo>
                  <a:pt x="602" y="155"/>
                  <a:pt x="601" y="154"/>
                  <a:pt x="601" y="152"/>
                </a:cubicBezTo>
                <a:cubicBezTo>
                  <a:pt x="601" y="150"/>
                  <a:pt x="601" y="150"/>
                  <a:pt x="601" y="150"/>
                </a:cubicBezTo>
                <a:cubicBezTo>
                  <a:pt x="602" y="151"/>
                  <a:pt x="602" y="151"/>
                  <a:pt x="602" y="151"/>
                </a:cubicBezTo>
                <a:cubicBezTo>
                  <a:pt x="603" y="151"/>
                  <a:pt x="603" y="151"/>
                  <a:pt x="603" y="151"/>
                </a:cubicBezTo>
                <a:cubicBezTo>
                  <a:pt x="603" y="151"/>
                  <a:pt x="603" y="150"/>
                  <a:pt x="603" y="150"/>
                </a:cubicBezTo>
                <a:cubicBezTo>
                  <a:pt x="602" y="144"/>
                  <a:pt x="602" y="144"/>
                  <a:pt x="602" y="144"/>
                </a:cubicBezTo>
                <a:cubicBezTo>
                  <a:pt x="605" y="149"/>
                  <a:pt x="605" y="149"/>
                  <a:pt x="605" y="149"/>
                </a:cubicBezTo>
                <a:cubicBezTo>
                  <a:pt x="605" y="149"/>
                  <a:pt x="605" y="149"/>
                  <a:pt x="605" y="149"/>
                </a:cubicBezTo>
                <a:cubicBezTo>
                  <a:pt x="605" y="149"/>
                  <a:pt x="606" y="150"/>
                  <a:pt x="606" y="150"/>
                </a:cubicBezTo>
                <a:cubicBezTo>
                  <a:pt x="606" y="150"/>
                  <a:pt x="606" y="150"/>
                  <a:pt x="606" y="150"/>
                </a:cubicBezTo>
                <a:cubicBezTo>
                  <a:pt x="606" y="149"/>
                  <a:pt x="606" y="149"/>
                  <a:pt x="606" y="149"/>
                </a:cubicBezTo>
                <a:cubicBezTo>
                  <a:pt x="608" y="147"/>
                  <a:pt x="608" y="147"/>
                  <a:pt x="608" y="147"/>
                </a:cubicBezTo>
                <a:cubicBezTo>
                  <a:pt x="608" y="149"/>
                  <a:pt x="608" y="149"/>
                  <a:pt x="608" y="149"/>
                </a:cubicBezTo>
                <a:cubicBezTo>
                  <a:pt x="609" y="150"/>
                  <a:pt x="609" y="151"/>
                  <a:pt x="608" y="152"/>
                </a:cubicBezTo>
                <a:cubicBezTo>
                  <a:pt x="608" y="152"/>
                  <a:pt x="607" y="153"/>
                  <a:pt x="607" y="153"/>
                </a:cubicBezTo>
                <a:cubicBezTo>
                  <a:pt x="607" y="153"/>
                  <a:pt x="607" y="153"/>
                  <a:pt x="607" y="153"/>
                </a:cubicBezTo>
                <a:cubicBezTo>
                  <a:pt x="607" y="154"/>
                  <a:pt x="608" y="156"/>
                  <a:pt x="608" y="156"/>
                </a:cubicBezTo>
                <a:cubicBezTo>
                  <a:pt x="608" y="156"/>
                  <a:pt x="608" y="156"/>
                  <a:pt x="609" y="156"/>
                </a:cubicBezTo>
                <a:cubicBezTo>
                  <a:pt x="610" y="156"/>
                  <a:pt x="612" y="156"/>
                  <a:pt x="613" y="156"/>
                </a:cubicBezTo>
                <a:cubicBezTo>
                  <a:pt x="614" y="156"/>
                  <a:pt x="614" y="156"/>
                  <a:pt x="615" y="156"/>
                </a:cubicBezTo>
                <a:cubicBezTo>
                  <a:pt x="615" y="156"/>
                  <a:pt x="615" y="156"/>
                  <a:pt x="615" y="156"/>
                </a:cubicBezTo>
                <a:cubicBezTo>
                  <a:pt x="618" y="156"/>
                  <a:pt x="618" y="158"/>
                  <a:pt x="619" y="160"/>
                </a:cubicBezTo>
                <a:cubicBezTo>
                  <a:pt x="619" y="162"/>
                  <a:pt x="619" y="163"/>
                  <a:pt x="621" y="164"/>
                </a:cubicBezTo>
                <a:cubicBezTo>
                  <a:pt x="621" y="163"/>
                  <a:pt x="621" y="163"/>
                  <a:pt x="621" y="163"/>
                </a:cubicBezTo>
                <a:cubicBezTo>
                  <a:pt x="621" y="163"/>
                  <a:pt x="622" y="163"/>
                  <a:pt x="622" y="163"/>
                </a:cubicBezTo>
                <a:cubicBezTo>
                  <a:pt x="623" y="162"/>
                  <a:pt x="623" y="162"/>
                  <a:pt x="623" y="162"/>
                </a:cubicBezTo>
                <a:cubicBezTo>
                  <a:pt x="623" y="164"/>
                  <a:pt x="623" y="164"/>
                  <a:pt x="623" y="164"/>
                </a:cubicBezTo>
                <a:cubicBezTo>
                  <a:pt x="623" y="164"/>
                  <a:pt x="624" y="164"/>
                  <a:pt x="624" y="164"/>
                </a:cubicBezTo>
                <a:cubicBezTo>
                  <a:pt x="624" y="165"/>
                  <a:pt x="625" y="165"/>
                  <a:pt x="626" y="166"/>
                </a:cubicBezTo>
                <a:cubicBezTo>
                  <a:pt x="626" y="166"/>
                  <a:pt x="626" y="166"/>
                  <a:pt x="626" y="166"/>
                </a:cubicBezTo>
                <a:cubicBezTo>
                  <a:pt x="626" y="165"/>
                  <a:pt x="626" y="165"/>
                  <a:pt x="626" y="165"/>
                </a:cubicBezTo>
                <a:cubicBezTo>
                  <a:pt x="627" y="166"/>
                  <a:pt x="627" y="166"/>
                  <a:pt x="627" y="166"/>
                </a:cubicBezTo>
                <a:cubicBezTo>
                  <a:pt x="627" y="166"/>
                  <a:pt x="627" y="166"/>
                  <a:pt x="627" y="166"/>
                </a:cubicBezTo>
                <a:cubicBezTo>
                  <a:pt x="629" y="166"/>
                  <a:pt x="629" y="166"/>
                  <a:pt x="629" y="166"/>
                </a:cubicBezTo>
                <a:cubicBezTo>
                  <a:pt x="628" y="165"/>
                  <a:pt x="628" y="165"/>
                  <a:pt x="628" y="165"/>
                </a:cubicBezTo>
                <a:cubicBezTo>
                  <a:pt x="628" y="165"/>
                  <a:pt x="628" y="165"/>
                  <a:pt x="628" y="165"/>
                </a:cubicBezTo>
                <a:cubicBezTo>
                  <a:pt x="626" y="165"/>
                  <a:pt x="626" y="165"/>
                  <a:pt x="626" y="165"/>
                </a:cubicBezTo>
                <a:cubicBezTo>
                  <a:pt x="628" y="164"/>
                  <a:pt x="628" y="164"/>
                  <a:pt x="628" y="164"/>
                </a:cubicBezTo>
                <a:cubicBezTo>
                  <a:pt x="629" y="163"/>
                  <a:pt x="630" y="162"/>
                  <a:pt x="631" y="162"/>
                </a:cubicBezTo>
                <a:cubicBezTo>
                  <a:pt x="631" y="162"/>
                  <a:pt x="631" y="162"/>
                  <a:pt x="631" y="162"/>
                </a:cubicBezTo>
                <a:cubicBezTo>
                  <a:pt x="631" y="161"/>
                  <a:pt x="630" y="161"/>
                  <a:pt x="630" y="161"/>
                </a:cubicBezTo>
                <a:cubicBezTo>
                  <a:pt x="631" y="159"/>
                  <a:pt x="631" y="159"/>
                  <a:pt x="631" y="159"/>
                </a:cubicBezTo>
                <a:cubicBezTo>
                  <a:pt x="631" y="159"/>
                  <a:pt x="632" y="159"/>
                  <a:pt x="632" y="158"/>
                </a:cubicBezTo>
                <a:cubicBezTo>
                  <a:pt x="633" y="157"/>
                  <a:pt x="633" y="157"/>
                  <a:pt x="635" y="156"/>
                </a:cubicBezTo>
                <a:cubicBezTo>
                  <a:pt x="635" y="156"/>
                  <a:pt x="635" y="156"/>
                  <a:pt x="635" y="156"/>
                </a:cubicBezTo>
                <a:cubicBezTo>
                  <a:pt x="635" y="155"/>
                  <a:pt x="634" y="155"/>
                  <a:pt x="634" y="155"/>
                </a:cubicBezTo>
                <a:cubicBezTo>
                  <a:pt x="633" y="151"/>
                  <a:pt x="633" y="151"/>
                  <a:pt x="633" y="151"/>
                </a:cubicBezTo>
                <a:cubicBezTo>
                  <a:pt x="636" y="154"/>
                  <a:pt x="636" y="154"/>
                  <a:pt x="636" y="154"/>
                </a:cubicBezTo>
                <a:cubicBezTo>
                  <a:pt x="636" y="154"/>
                  <a:pt x="637" y="154"/>
                  <a:pt x="637" y="155"/>
                </a:cubicBezTo>
                <a:cubicBezTo>
                  <a:pt x="638" y="153"/>
                  <a:pt x="638" y="153"/>
                  <a:pt x="639" y="152"/>
                </a:cubicBezTo>
                <a:cubicBezTo>
                  <a:pt x="639" y="152"/>
                  <a:pt x="639" y="152"/>
                  <a:pt x="638" y="152"/>
                </a:cubicBezTo>
                <a:cubicBezTo>
                  <a:pt x="637" y="152"/>
                  <a:pt x="637" y="152"/>
                  <a:pt x="637" y="152"/>
                </a:cubicBezTo>
                <a:cubicBezTo>
                  <a:pt x="638" y="151"/>
                  <a:pt x="638" y="151"/>
                  <a:pt x="638" y="151"/>
                </a:cubicBezTo>
                <a:cubicBezTo>
                  <a:pt x="638" y="150"/>
                  <a:pt x="637" y="149"/>
                  <a:pt x="636" y="148"/>
                </a:cubicBezTo>
                <a:cubicBezTo>
                  <a:pt x="635" y="146"/>
                  <a:pt x="632" y="144"/>
                  <a:pt x="630" y="144"/>
                </a:cubicBezTo>
                <a:cubicBezTo>
                  <a:pt x="629" y="144"/>
                  <a:pt x="629" y="144"/>
                  <a:pt x="629" y="145"/>
                </a:cubicBezTo>
                <a:cubicBezTo>
                  <a:pt x="627" y="145"/>
                  <a:pt x="627" y="145"/>
                  <a:pt x="627" y="145"/>
                </a:cubicBezTo>
                <a:cubicBezTo>
                  <a:pt x="627" y="144"/>
                  <a:pt x="627" y="144"/>
                  <a:pt x="627" y="144"/>
                </a:cubicBezTo>
                <a:cubicBezTo>
                  <a:pt x="627" y="144"/>
                  <a:pt x="627" y="143"/>
                  <a:pt x="627" y="143"/>
                </a:cubicBezTo>
                <a:cubicBezTo>
                  <a:pt x="627" y="143"/>
                  <a:pt x="627" y="143"/>
                  <a:pt x="626" y="143"/>
                </a:cubicBezTo>
                <a:cubicBezTo>
                  <a:pt x="626" y="143"/>
                  <a:pt x="626" y="144"/>
                  <a:pt x="625" y="144"/>
                </a:cubicBezTo>
                <a:cubicBezTo>
                  <a:pt x="626" y="145"/>
                  <a:pt x="626" y="146"/>
                  <a:pt x="626" y="147"/>
                </a:cubicBezTo>
                <a:cubicBezTo>
                  <a:pt x="626" y="148"/>
                  <a:pt x="627" y="149"/>
                  <a:pt x="626" y="150"/>
                </a:cubicBezTo>
                <a:cubicBezTo>
                  <a:pt x="623" y="153"/>
                  <a:pt x="623" y="153"/>
                  <a:pt x="623" y="153"/>
                </a:cubicBezTo>
                <a:cubicBezTo>
                  <a:pt x="624" y="149"/>
                  <a:pt x="624" y="149"/>
                  <a:pt x="624" y="149"/>
                </a:cubicBezTo>
                <a:cubicBezTo>
                  <a:pt x="624" y="149"/>
                  <a:pt x="623" y="147"/>
                  <a:pt x="623" y="146"/>
                </a:cubicBezTo>
                <a:cubicBezTo>
                  <a:pt x="622" y="145"/>
                  <a:pt x="621" y="143"/>
                  <a:pt x="621" y="142"/>
                </a:cubicBezTo>
                <a:cubicBezTo>
                  <a:pt x="620" y="141"/>
                  <a:pt x="620" y="141"/>
                  <a:pt x="620" y="140"/>
                </a:cubicBezTo>
                <a:cubicBezTo>
                  <a:pt x="614" y="136"/>
                  <a:pt x="614" y="136"/>
                  <a:pt x="614" y="136"/>
                </a:cubicBezTo>
                <a:cubicBezTo>
                  <a:pt x="615" y="135"/>
                  <a:pt x="615" y="135"/>
                  <a:pt x="615" y="135"/>
                </a:cubicBezTo>
                <a:cubicBezTo>
                  <a:pt x="615" y="135"/>
                  <a:pt x="615" y="135"/>
                  <a:pt x="615" y="135"/>
                </a:cubicBezTo>
                <a:cubicBezTo>
                  <a:pt x="614" y="135"/>
                  <a:pt x="613" y="134"/>
                  <a:pt x="613" y="134"/>
                </a:cubicBezTo>
                <a:cubicBezTo>
                  <a:pt x="611" y="134"/>
                  <a:pt x="611" y="134"/>
                  <a:pt x="611" y="134"/>
                </a:cubicBezTo>
                <a:cubicBezTo>
                  <a:pt x="612" y="133"/>
                  <a:pt x="612" y="133"/>
                  <a:pt x="612" y="133"/>
                </a:cubicBezTo>
                <a:cubicBezTo>
                  <a:pt x="612" y="133"/>
                  <a:pt x="613" y="132"/>
                  <a:pt x="612" y="132"/>
                </a:cubicBezTo>
                <a:cubicBezTo>
                  <a:pt x="612" y="132"/>
                  <a:pt x="612" y="131"/>
                  <a:pt x="611" y="131"/>
                </a:cubicBezTo>
                <a:cubicBezTo>
                  <a:pt x="609" y="131"/>
                  <a:pt x="605" y="128"/>
                  <a:pt x="605" y="126"/>
                </a:cubicBezTo>
                <a:cubicBezTo>
                  <a:pt x="605" y="125"/>
                  <a:pt x="603" y="125"/>
                  <a:pt x="602" y="124"/>
                </a:cubicBezTo>
                <a:cubicBezTo>
                  <a:pt x="601" y="124"/>
                  <a:pt x="600" y="123"/>
                  <a:pt x="600" y="123"/>
                </a:cubicBezTo>
                <a:cubicBezTo>
                  <a:pt x="599" y="122"/>
                  <a:pt x="599" y="122"/>
                  <a:pt x="599" y="122"/>
                </a:cubicBezTo>
                <a:cubicBezTo>
                  <a:pt x="597" y="120"/>
                  <a:pt x="595" y="119"/>
                  <a:pt x="593" y="117"/>
                </a:cubicBezTo>
                <a:cubicBezTo>
                  <a:pt x="592" y="117"/>
                  <a:pt x="591" y="117"/>
                  <a:pt x="591" y="116"/>
                </a:cubicBezTo>
                <a:cubicBezTo>
                  <a:pt x="589" y="115"/>
                  <a:pt x="587" y="114"/>
                  <a:pt x="585" y="114"/>
                </a:cubicBezTo>
                <a:cubicBezTo>
                  <a:pt x="584" y="114"/>
                  <a:pt x="583" y="114"/>
                  <a:pt x="582" y="114"/>
                </a:cubicBezTo>
                <a:cubicBezTo>
                  <a:pt x="579" y="114"/>
                  <a:pt x="577" y="114"/>
                  <a:pt x="575" y="114"/>
                </a:cubicBezTo>
                <a:cubicBezTo>
                  <a:pt x="573" y="113"/>
                  <a:pt x="570" y="113"/>
                  <a:pt x="568" y="112"/>
                </a:cubicBezTo>
                <a:cubicBezTo>
                  <a:pt x="567" y="112"/>
                  <a:pt x="566" y="111"/>
                  <a:pt x="565" y="111"/>
                </a:cubicBezTo>
                <a:cubicBezTo>
                  <a:pt x="565" y="111"/>
                  <a:pt x="565" y="112"/>
                  <a:pt x="565" y="113"/>
                </a:cubicBezTo>
                <a:cubicBezTo>
                  <a:pt x="564" y="113"/>
                  <a:pt x="564" y="114"/>
                  <a:pt x="564" y="115"/>
                </a:cubicBezTo>
                <a:cubicBezTo>
                  <a:pt x="566" y="115"/>
                  <a:pt x="567" y="117"/>
                  <a:pt x="567" y="120"/>
                </a:cubicBezTo>
                <a:cubicBezTo>
                  <a:pt x="567" y="123"/>
                  <a:pt x="565" y="126"/>
                  <a:pt x="562" y="126"/>
                </a:cubicBezTo>
                <a:cubicBezTo>
                  <a:pt x="560" y="126"/>
                  <a:pt x="559" y="124"/>
                  <a:pt x="556" y="122"/>
                </a:cubicBezTo>
                <a:cubicBezTo>
                  <a:pt x="556" y="121"/>
                  <a:pt x="555" y="121"/>
                  <a:pt x="555" y="121"/>
                </a:cubicBezTo>
                <a:cubicBezTo>
                  <a:pt x="554" y="120"/>
                  <a:pt x="554" y="119"/>
                  <a:pt x="554" y="117"/>
                </a:cubicBezTo>
                <a:cubicBezTo>
                  <a:pt x="554" y="116"/>
                  <a:pt x="553" y="116"/>
                  <a:pt x="553" y="115"/>
                </a:cubicBezTo>
                <a:cubicBezTo>
                  <a:pt x="549" y="118"/>
                  <a:pt x="545" y="118"/>
                  <a:pt x="540" y="115"/>
                </a:cubicBezTo>
                <a:cubicBezTo>
                  <a:pt x="539" y="114"/>
                  <a:pt x="538" y="114"/>
                  <a:pt x="537" y="114"/>
                </a:cubicBezTo>
                <a:cubicBezTo>
                  <a:pt x="534" y="114"/>
                  <a:pt x="531" y="117"/>
                  <a:pt x="528" y="119"/>
                </a:cubicBezTo>
                <a:cubicBezTo>
                  <a:pt x="526" y="120"/>
                  <a:pt x="526" y="120"/>
                  <a:pt x="526" y="120"/>
                </a:cubicBezTo>
                <a:cubicBezTo>
                  <a:pt x="527" y="118"/>
                  <a:pt x="527" y="118"/>
                  <a:pt x="527" y="118"/>
                </a:cubicBezTo>
                <a:cubicBezTo>
                  <a:pt x="527" y="116"/>
                  <a:pt x="527" y="116"/>
                  <a:pt x="525" y="116"/>
                </a:cubicBezTo>
                <a:cubicBezTo>
                  <a:pt x="525" y="115"/>
                  <a:pt x="524" y="115"/>
                  <a:pt x="524" y="115"/>
                </a:cubicBezTo>
                <a:cubicBezTo>
                  <a:pt x="521" y="114"/>
                  <a:pt x="521" y="112"/>
                  <a:pt x="521" y="110"/>
                </a:cubicBezTo>
                <a:cubicBezTo>
                  <a:pt x="522" y="110"/>
                  <a:pt x="522" y="109"/>
                  <a:pt x="522" y="108"/>
                </a:cubicBezTo>
                <a:cubicBezTo>
                  <a:pt x="522" y="107"/>
                  <a:pt x="521" y="105"/>
                  <a:pt x="520" y="103"/>
                </a:cubicBezTo>
                <a:cubicBezTo>
                  <a:pt x="519" y="101"/>
                  <a:pt x="518" y="101"/>
                  <a:pt x="518" y="101"/>
                </a:cubicBezTo>
                <a:cubicBezTo>
                  <a:pt x="502" y="100"/>
                  <a:pt x="502" y="100"/>
                  <a:pt x="502" y="100"/>
                </a:cubicBezTo>
                <a:cubicBezTo>
                  <a:pt x="502" y="100"/>
                  <a:pt x="502" y="100"/>
                  <a:pt x="502" y="100"/>
                </a:cubicBezTo>
                <a:cubicBezTo>
                  <a:pt x="501" y="100"/>
                  <a:pt x="499" y="101"/>
                  <a:pt x="498" y="101"/>
                </a:cubicBezTo>
                <a:cubicBezTo>
                  <a:pt x="497" y="102"/>
                  <a:pt x="496" y="102"/>
                  <a:pt x="494" y="102"/>
                </a:cubicBezTo>
                <a:cubicBezTo>
                  <a:pt x="493" y="102"/>
                  <a:pt x="492" y="102"/>
                  <a:pt x="490" y="100"/>
                </a:cubicBezTo>
                <a:cubicBezTo>
                  <a:pt x="489" y="100"/>
                  <a:pt x="489" y="100"/>
                  <a:pt x="489" y="100"/>
                </a:cubicBezTo>
                <a:cubicBezTo>
                  <a:pt x="490" y="99"/>
                  <a:pt x="490" y="99"/>
                  <a:pt x="490" y="99"/>
                </a:cubicBezTo>
                <a:cubicBezTo>
                  <a:pt x="491" y="98"/>
                  <a:pt x="492" y="97"/>
                  <a:pt x="491" y="96"/>
                </a:cubicBezTo>
                <a:cubicBezTo>
                  <a:pt x="491" y="95"/>
                  <a:pt x="490" y="95"/>
                  <a:pt x="488" y="95"/>
                </a:cubicBezTo>
                <a:cubicBezTo>
                  <a:pt x="488" y="95"/>
                  <a:pt x="488" y="95"/>
                  <a:pt x="487" y="95"/>
                </a:cubicBezTo>
                <a:cubicBezTo>
                  <a:pt x="486" y="95"/>
                  <a:pt x="485" y="94"/>
                  <a:pt x="485" y="93"/>
                </a:cubicBezTo>
                <a:cubicBezTo>
                  <a:pt x="485" y="93"/>
                  <a:pt x="484" y="93"/>
                  <a:pt x="484" y="93"/>
                </a:cubicBezTo>
                <a:cubicBezTo>
                  <a:pt x="484" y="92"/>
                  <a:pt x="482" y="92"/>
                  <a:pt x="481" y="92"/>
                </a:cubicBezTo>
                <a:cubicBezTo>
                  <a:pt x="481" y="92"/>
                  <a:pt x="480" y="92"/>
                  <a:pt x="480" y="92"/>
                </a:cubicBezTo>
                <a:cubicBezTo>
                  <a:pt x="478" y="92"/>
                  <a:pt x="478" y="92"/>
                  <a:pt x="478" y="92"/>
                </a:cubicBezTo>
                <a:cubicBezTo>
                  <a:pt x="479" y="91"/>
                  <a:pt x="479" y="91"/>
                  <a:pt x="479" y="91"/>
                </a:cubicBezTo>
                <a:cubicBezTo>
                  <a:pt x="480" y="88"/>
                  <a:pt x="481" y="87"/>
                  <a:pt x="482" y="87"/>
                </a:cubicBezTo>
                <a:cubicBezTo>
                  <a:pt x="481" y="85"/>
                  <a:pt x="480" y="84"/>
                  <a:pt x="477" y="84"/>
                </a:cubicBezTo>
                <a:cubicBezTo>
                  <a:pt x="477" y="84"/>
                  <a:pt x="476" y="84"/>
                  <a:pt x="475" y="83"/>
                </a:cubicBezTo>
                <a:cubicBezTo>
                  <a:pt x="474" y="83"/>
                  <a:pt x="474" y="83"/>
                  <a:pt x="474" y="83"/>
                </a:cubicBezTo>
                <a:cubicBezTo>
                  <a:pt x="467" y="81"/>
                  <a:pt x="460" y="80"/>
                  <a:pt x="453" y="78"/>
                </a:cubicBezTo>
                <a:cubicBezTo>
                  <a:pt x="449" y="77"/>
                  <a:pt x="449" y="77"/>
                  <a:pt x="449" y="77"/>
                </a:cubicBezTo>
                <a:cubicBezTo>
                  <a:pt x="449" y="77"/>
                  <a:pt x="449" y="78"/>
                  <a:pt x="449" y="78"/>
                </a:cubicBezTo>
                <a:cubicBezTo>
                  <a:pt x="449" y="79"/>
                  <a:pt x="450" y="80"/>
                  <a:pt x="449" y="81"/>
                </a:cubicBezTo>
                <a:cubicBezTo>
                  <a:pt x="445" y="86"/>
                  <a:pt x="443" y="88"/>
                  <a:pt x="445" y="93"/>
                </a:cubicBezTo>
                <a:cubicBezTo>
                  <a:pt x="446" y="96"/>
                  <a:pt x="446" y="96"/>
                  <a:pt x="446" y="96"/>
                </a:cubicBezTo>
                <a:cubicBezTo>
                  <a:pt x="444" y="94"/>
                  <a:pt x="444" y="94"/>
                  <a:pt x="444" y="94"/>
                </a:cubicBezTo>
                <a:cubicBezTo>
                  <a:pt x="442" y="93"/>
                  <a:pt x="440" y="95"/>
                  <a:pt x="439" y="97"/>
                </a:cubicBezTo>
                <a:cubicBezTo>
                  <a:pt x="438" y="97"/>
                  <a:pt x="438" y="98"/>
                  <a:pt x="437" y="98"/>
                </a:cubicBezTo>
                <a:cubicBezTo>
                  <a:pt x="437" y="98"/>
                  <a:pt x="437" y="98"/>
                  <a:pt x="437" y="98"/>
                </a:cubicBezTo>
                <a:cubicBezTo>
                  <a:pt x="436" y="98"/>
                  <a:pt x="436" y="98"/>
                  <a:pt x="436" y="98"/>
                </a:cubicBezTo>
                <a:cubicBezTo>
                  <a:pt x="435" y="98"/>
                  <a:pt x="433" y="97"/>
                  <a:pt x="428" y="94"/>
                </a:cubicBezTo>
                <a:cubicBezTo>
                  <a:pt x="428" y="93"/>
                  <a:pt x="427" y="93"/>
                  <a:pt x="427" y="92"/>
                </a:cubicBezTo>
                <a:cubicBezTo>
                  <a:pt x="426" y="92"/>
                  <a:pt x="426" y="92"/>
                  <a:pt x="426" y="92"/>
                </a:cubicBezTo>
                <a:cubicBezTo>
                  <a:pt x="426" y="92"/>
                  <a:pt x="426" y="93"/>
                  <a:pt x="426" y="93"/>
                </a:cubicBezTo>
                <a:cubicBezTo>
                  <a:pt x="425" y="94"/>
                  <a:pt x="424" y="96"/>
                  <a:pt x="422" y="96"/>
                </a:cubicBezTo>
                <a:cubicBezTo>
                  <a:pt x="418" y="95"/>
                  <a:pt x="417" y="92"/>
                  <a:pt x="416" y="90"/>
                </a:cubicBezTo>
                <a:cubicBezTo>
                  <a:pt x="416" y="90"/>
                  <a:pt x="416" y="90"/>
                  <a:pt x="416" y="89"/>
                </a:cubicBezTo>
                <a:cubicBezTo>
                  <a:pt x="415" y="91"/>
                  <a:pt x="415" y="93"/>
                  <a:pt x="414" y="95"/>
                </a:cubicBezTo>
                <a:cubicBezTo>
                  <a:pt x="413" y="98"/>
                  <a:pt x="413" y="100"/>
                  <a:pt x="411" y="103"/>
                </a:cubicBezTo>
                <a:cubicBezTo>
                  <a:pt x="410" y="106"/>
                  <a:pt x="410" y="106"/>
                  <a:pt x="410" y="106"/>
                </a:cubicBezTo>
                <a:cubicBezTo>
                  <a:pt x="409" y="103"/>
                  <a:pt x="409" y="103"/>
                  <a:pt x="409" y="103"/>
                </a:cubicBezTo>
                <a:cubicBezTo>
                  <a:pt x="409" y="101"/>
                  <a:pt x="408" y="101"/>
                  <a:pt x="407" y="101"/>
                </a:cubicBezTo>
                <a:cubicBezTo>
                  <a:pt x="406" y="101"/>
                  <a:pt x="405" y="100"/>
                  <a:pt x="404" y="99"/>
                </a:cubicBezTo>
                <a:cubicBezTo>
                  <a:pt x="404" y="98"/>
                  <a:pt x="403" y="97"/>
                  <a:pt x="403" y="97"/>
                </a:cubicBezTo>
                <a:cubicBezTo>
                  <a:pt x="403" y="95"/>
                  <a:pt x="402" y="92"/>
                  <a:pt x="401" y="92"/>
                </a:cubicBezTo>
                <a:cubicBezTo>
                  <a:pt x="400" y="93"/>
                  <a:pt x="400" y="93"/>
                  <a:pt x="400" y="93"/>
                </a:cubicBezTo>
                <a:cubicBezTo>
                  <a:pt x="400" y="92"/>
                  <a:pt x="400" y="92"/>
                  <a:pt x="400" y="92"/>
                </a:cubicBezTo>
                <a:cubicBezTo>
                  <a:pt x="399" y="89"/>
                  <a:pt x="400" y="87"/>
                  <a:pt x="401" y="86"/>
                </a:cubicBezTo>
                <a:cubicBezTo>
                  <a:pt x="401" y="85"/>
                  <a:pt x="402" y="84"/>
                  <a:pt x="402" y="83"/>
                </a:cubicBezTo>
                <a:cubicBezTo>
                  <a:pt x="402" y="83"/>
                  <a:pt x="402" y="82"/>
                  <a:pt x="402" y="81"/>
                </a:cubicBezTo>
                <a:cubicBezTo>
                  <a:pt x="401" y="81"/>
                  <a:pt x="401" y="80"/>
                  <a:pt x="401" y="79"/>
                </a:cubicBezTo>
                <a:cubicBezTo>
                  <a:pt x="401" y="78"/>
                  <a:pt x="402" y="78"/>
                  <a:pt x="402" y="77"/>
                </a:cubicBezTo>
                <a:cubicBezTo>
                  <a:pt x="402" y="75"/>
                  <a:pt x="402" y="74"/>
                  <a:pt x="402" y="74"/>
                </a:cubicBezTo>
                <a:cubicBezTo>
                  <a:pt x="401" y="73"/>
                  <a:pt x="401" y="73"/>
                  <a:pt x="401" y="73"/>
                </a:cubicBezTo>
                <a:cubicBezTo>
                  <a:pt x="399" y="71"/>
                  <a:pt x="397" y="67"/>
                  <a:pt x="395" y="67"/>
                </a:cubicBezTo>
                <a:cubicBezTo>
                  <a:pt x="394" y="67"/>
                  <a:pt x="394" y="68"/>
                  <a:pt x="393" y="68"/>
                </a:cubicBezTo>
                <a:cubicBezTo>
                  <a:pt x="393" y="69"/>
                  <a:pt x="393" y="69"/>
                  <a:pt x="392" y="69"/>
                </a:cubicBezTo>
                <a:cubicBezTo>
                  <a:pt x="390" y="69"/>
                  <a:pt x="387" y="67"/>
                  <a:pt x="382" y="64"/>
                </a:cubicBezTo>
                <a:cubicBezTo>
                  <a:pt x="382" y="64"/>
                  <a:pt x="382" y="64"/>
                  <a:pt x="382" y="64"/>
                </a:cubicBezTo>
                <a:cubicBezTo>
                  <a:pt x="381" y="66"/>
                  <a:pt x="381" y="66"/>
                  <a:pt x="381" y="66"/>
                </a:cubicBezTo>
                <a:cubicBezTo>
                  <a:pt x="380" y="65"/>
                  <a:pt x="380" y="65"/>
                  <a:pt x="380" y="65"/>
                </a:cubicBezTo>
                <a:cubicBezTo>
                  <a:pt x="380" y="65"/>
                  <a:pt x="380" y="65"/>
                  <a:pt x="380" y="65"/>
                </a:cubicBezTo>
                <a:cubicBezTo>
                  <a:pt x="379" y="67"/>
                  <a:pt x="380" y="69"/>
                  <a:pt x="380" y="71"/>
                </a:cubicBezTo>
                <a:cubicBezTo>
                  <a:pt x="380" y="72"/>
                  <a:pt x="380" y="72"/>
                  <a:pt x="380" y="73"/>
                </a:cubicBezTo>
                <a:cubicBezTo>
                  <a:pt x="379" y="74"/>
                  <a:pt x="376" y="75"/>
                  <a:pt x="372" y="75"/>
                </a:cubicBezTo>
                <a:cubicBezTo>
                  <a:pt x="372" y="75"/>
                  <a:pt x="372" y="75"/>
                  <a:pt x="371" y="75"/>
                </a:cubicBezTo>
                <a:cubicBezTo>
                  <a:pt x="369" y="76"/>
                  <a:pt x="367" y="75"/>
                  <a:pt x="365" y="74"/>
                </a:cubicBezTo>
                <a:cubicBezTo>
                  <a:pt x="364" y="74"/>
                  <a:pt x="363" y="74"/>
                  <a:pt x="363" y="73"/>
                </a:cubicBezTo>
                <a:cubicBezTo>
                  <a:pt x="361" y="73"/>
                  <a:pt x="358" y="71"/>
                  <a:pt x="359" y="69"/>
                </a:cubicBezTo>
                <a:cubicBezTo>
                  <a:pt x="359" y="68"/>
                  <a:pt x="359" y="68"/>
                  <a:pt x="359" y="68"/>
                </a:cubicBezTo>
                <a:cubicBezTo>
                  <a:pt x="356" y="67"/>
                  <a:pt x="353" y="66"/>
                  <a:pt x="349" y="65"/>
                </a:cubicBezTo>
                <a:cubicBezTo>
                  <a:pt x="348" y="65"/>
                  <a:pt x="345" y="66"/>
                  <a:pt x="343" y="67"/>
                </a:cubicBezTo>
                <a:cubicBezTo>
                  <a:pt x="343" y="67"/>
                  <a:pt x="343" y="67"/>
                  <a:pt x="342" y="67"/>
                </a:cubicBezTo>
                <a:cubicBezTo>
                  <a:pt x="342" y="67"/>
                  <a:pt x="342" y="67"/>
                  <a:pt x="342" y="67"/>
                </a:cubicBezTo>
                <a:cubicBezTo>
                  <a:pt x="343" y="68"/>
                  <a:pt x="344" y="68"/>
                  <a:pt x="344" y="69"/>
                </a:cubicBezTo>
                <a:cubicBezTo>
                  <a:pt x="345" y="70"/>
                  <a:pt x="345" y="70"/>
                  <a:pt x="345" y="70"/>
                </a:cubicBezTo>
                <a:cubicBezTo>
                  <a:pt x="344" y="70"/>
                  <a:pt x="344" y="70"/>
                  <a:pt x="344" y="70"/>
                </a:cubicBezTo>
                <a:cubicBezTo>
                  <a:pt x="343" y="71"/>
                  <a:pt x="341" y="72"/>
                  <a:pt x="339" y="72"/>
                </a:cubicBezTo>
                <a:cubicBezTo>
                  <a:pt x="336" y="71"/>
                  <a:pt x="336" y="71"/>
                  <a:pt x="336" y="71"/>
                </a:cubicBezTo>
                <a:cubicBezTo>
                  <a:pt x="339" y="69"/>
                  <a:pt x="339" y="69"/>
                  <a:pt x="339" y="69"/>
                </a:cubicBezTo>
                <a:cubicBezTo>
                  <a:pt x="339" y="68"/>
                  <a:pt x="338" y="67"/>
                  <a:pt x="338" y="64"/>
                </a:cubicBezTo>
                <a:cubicBezTo>
                  <a:pt x="336" y="66"/>
                  <a:pt x="332" y="65"/>
                  <a:pt x="331" y="63"/>
                </a:cubicBezTo>
                <a:cubicBezTo>
                  <a:pt x="331" y="62"/>
                  <a:pt x="331" y="62"/>
                  <a:pt x="331" y="62"/>
                </a:cubicBezTo>
                <a:cubicBezTo>
                  <a:pt x="331" y="62"/>
                  <a:pt x="330" y="62"/>
                  <a:pt x="330" y="62"/>
                </a:cubicBezTo>
                <a:cubicBezTo>
                  <a:pt x="329" y="62"/>
                  <a:pt x="329" y="62"/>
                  <a:pt x="328" y="61"/>
                </a:cubicBezTo>
                <a:cubicBezTo>
                  <a:pt x="328" y="61"/>
                  <a:pt x="327" y="61"/>
                  <a:pt x="327" y="61"/>
                </a:cubicBezTo>
                <a:cubicBezTo>
                  <a:pt x="326" y="61"/>
                  <a:pt x="326" y="62"/>
                  <a:pt x="326" y="62"/>
                </a:cubicBezTo>
                <a:cubicBezTo>
                  <a:pt x="326" y="63"/>
                  <a:pt x="326" y="63"/>
                  <a:pt x="326" y="64"/>
                </a:cubicBezTo>
                <a:cubicBezTo>
                  <a:pt x="327" y="63"/>
                  <a:pt x="328" y="62"/>
                  <a:pt x="329" y="62"/>
                </a:cubicBezTo>
                <a:cubicBezTo>
                  <a:pt x="330" y="62"/>
                  <a:pt x="330" y="63"/>
                  <a:pt x="331" y="64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31" y="66"/>
                  <a:pt x="331" y="66"/>
                  <a:pt x="331" y="66"/>
                </a:cubicBezTo>
                <a:cubicBezTo>
                  <a:pt x="330" y="66"/>
                  <a:pt x="330" y="66"/>
                  <a:pt x="329" y="67"/>
                </a:cubicBezTo>
                <a:cubicBezTo>
                  <a:pt x="328" y="68"/>
                  <a:pt x="326" y="69"/>
                  <a:pt x="324" y="69"/>
                </a:cubicBezTo>
                <a:cubicBezTo>
                  <a:pt x="324" y="69"/>
                  <a:pt x="324" y="69"/>
                  <a:pt x="324" y="69"/>
                </a:cubicBezTo>
                <a:cubicBezTo>
                  <a:pt x="323" y="71"/>
                  <a:pt x="319" y="73"/>
                  <a:pt x="317" y="73"/>
                </a:cubicBezTo>
                <a:cubicBezTo>
                  <a:pt x="317" y="73"/>
                  <a:pt x="317" y="73"/>
                  <a:pt x="317" y="73"/>
                </a:cubicBezTo>
                <a:cubicBezTo>
                  <a:pt x="316" y="73"/>
                  <a:pt x="316" y="73"/>
                  <a:pt x="315" y="73"/>
                </a:cubicBezTo>
                <a:cubicBezTo>
                  <a:pt x="314" y="73"/>
                  <a:pt x="314" y="72"/>
                  <a:pt x="313" y="72"/>
                </a:cubicBezTo>
                <a:cubicBezTo>
                  <a:pt x="313" y="74"/>
                  <a:pt x="313" y="74"/>
                  <a:pt x="314" y="74"/>
                </a:cubicBezTo>
                <a:cubicBezTo>
                  <a:pt x="314" y="74"/>
                  <a:pt x="314" y="75"/>
                  <a:pt x="314" y="75"/>
                </a:cubicBezTo>
                <a:cubicBezTo>
                  <a:pt x="321" y="81"/>
                  <a:pt x="321" y="81"/>
                  <a:pt x="321" y="81"/>
                </a:cubicBezTo>
                <a:cubicBezTo>
                  <a:pt x="313" y="77"/>
                  <a:pt x="313" y="77"/>
                  <a:pt x="313" y="77"/>
                </a:cubicBezTo>
                <a:cubicBezTo>
                  <a:pt x="313" y="76"/>
                  <a:pt x="313" y="76"/>
                  <a:pt x="312" y="76"/>
                </a:cubicBezTo>
                <a:cubicBezTo>
                  <a:pt x="312" y="76"/>
                  <a:pt x="310" y="75"/>
                  <a:pt x="310" y="76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310" y="72"/>
                  <a:pt x="312" y="69"/>
                  <a:pt x="314" y="66"/>
                </a:cubicBezTo>
                <a:cubicBezTo>
                  <a:pt x="315" y="65"/>
                  <a:pt x="316" y="64"/>
                  <a:pt x="318" y="65"/>
                </a:cubicBezTo>
                <a:cubicBezTo>
                  <a:pt x="318" y="65"/>
                  <a:pt x="318" y="65"/>
                  <a:pt x="319" y="65"/>
                </a:cubicBezTo>
                <a:cubicBezTo>
                  <a:pt x="319" y="65"/>
                  <a:pt x="320" y="64"/>
                  <a:pt x="320" y="63"/>
                </a:cubicBezTo>
                <a:cubicBezTo>
                  <a:pt x="320" y="63"/>
                  <a:pt x="320" y="62"/>
                  <a:pt x="321" y="62"/>
                </a:cubicBezTo>
                <a:cubicBezTo>
                  <a:pt x="321" y="61"/>
                  <a:pt x="322" y="60"/>
                  <a:pt x="322" y="59"/>
                </a:cubicBezTo>
                <a:cubicBezTo>
                  <a:pt x="324" y="57"/>
                  <a:pt x="326" y="54"/>
                  <a:pt x="328" y="52"/>
                </a:cubicBezTo>
                <a:cubicBezTo>
                  <a:pt x="329" y="51"/>
                  <a:pt x="330" y="51"/>
                  <a:pt x="331" y="50"/>
                </a:cubicBezTo>
                <a:cubicBezTo>
                  <a:pt x="332" y="50"/>
                  <a:pt x="332" y="50"/>
                  <a:pt x="333" y="50"/>
                </a:cubicBezTo>
                <a:cubicBezTo>
                  <a:pt x="333" y="50"/>
                  <a:pt x="333" y="49"/>
                  <a:pt x="333" y="49"/>
                </a:cubicBezTo>
                <a:cubicBezTo>
                  <a:pt x="333" y="49"/>
                  <a:pt x="333" y="48"/>
                  <a:pt x="334" y="47"/>
                </a:cubicBezTo>
                <a:cubicBezTo>
                  <a:pt x="334" y="47"/>
                  <a:pt x="334" y="47"/>
                  <a:pt x="334" y="47"/>
                </a:cubicBezTo>
                <a:cubicBezTo>
                  <a:pt x="336" y="46"/>
                  <a:pt x="336" y="46"/>
                  <a:pt x="336" y="46"/>
                </a:cubicBezTo>
                <a:cubicBezTo>
                  <a:pt x="337" y="45"/>
                  <a:pt x="338" y="44"/>
                  <a:pt x="339" y="43"/>
                </a:cubicBezTo>
                <a:cubicBezTo>
                  <a:pt x="339" y="42"/>
                  <a:pt x="340" y="41"/>
                  <a:pt x="340" y="40"/>
                </a:cubicBezTo>
                <a:cubicBezTo>
                  <a:pt x="340" y="39"/>
                  <a:pt x="340" y="39"/>
                  <a:pt x="340" y="38"/>
                </a:cubicBezTo>
                <a:cubicBezTo>
                  <a:pt x="337" y="37"/>
                  <a:pt x="337" y="36"/>
                  <a:pt x="336" y="34"/>
                </a:cubicBezTo>
                <a:cubicBezTo>
                  <a:pt x="333" y="28"/>
                  <a:pt x="333" y="28"/>
                  <a:pt x="333" y="28"/>
                </a:cubicBezTo>
                <a:cubicBezTo>
                  <a:pt x="340" y="35"/>
                  <a:pt x="340" y="35"/>
                  <a:pt x="340" y="35"/>
                </a:cubicBezTo>
                <a:cubicBezTo>
                  <a:pt x="341" y="33"/>
                  <a:pt x="340" y="31"/>
                  <a:pt x="339" y="29"/>
                </a:cubicBezTo>
                <a:cubicBezTo>
                  <a:pt x="339" y="29"/>
                  <a:pt x="339" y="29"/>
                  <a:pt x="339" y="28"/>
                </a:cubicBezTo>
                <a:cubicBezTo>
                  <a:pt x="339" y="28"/>
                  <a:pt x="339" y="29"/>
                  <a:pt x="339" y="29"/>
                </a:cubicBezTo>
                <a:cubicBezTo>
                  <a:pt x="338" y="30"/>
                  <a:pt x="338" y="30"/>
                  <a:pt x="338" y="30"/>
                </a:cubicBezTo>
                <a:cubicBezTo>
                  <a:pt x="337" y="29"/>
                  <a:pt x="337" y="29"/>
                  <a:pt x="337" y="29"/>
                </a:cubicBezTo>
                <a:cubicBezTo>
                  <a:pt x="336" y="28"/>
                  <a:pt x="336" y="27"/>
                  <a:pt x="335" y="26"/>
                </a:cubicBezTo>
                <a:cubicBezTo>
                  <a:pt x="335" y="25"/>
                  <a:pt x="335" y="24"/>
                  <a:pt x="334" y="23"/>
                </a:cubicBezTo>
                <a:cubicBezTo>
                  <a:pt x="334" y="22"/>
                  <a:pt x="333" y="22"/>
                  <a:pt x="333" y="21"/>
                </a:cubicBezTo>
                <a:cubicBezTo>
                  <a:pt x="332" y="20"/>
                  <a:pt x="331" y="19"/>
                  <a:pt x="329" y="19"/>
                </a:cubicBezTo>
                <a:cubicBezTo>
                  <a:pt x="328" y="19"/>
                  <a:pt x="328" y="19"/>
                  <a:pt x="327" y="18"/>
                </a:cubicBezTo>
                <a:cubicBezTo>
                  <a:pt x="325" y="18"/>
                  <a:pt x="323" y="18"/>
                  <a:pt x="321" y="18"/>
                </a:cubicBezTo>
                <a:cubicBezTo>
                  <a:pt x="320" y="18"/>
                  <a:pt x="320" y="18"/>
                  <a:pt x="320" y="18"/>
                </a:cubicBezTo>
                <a:cubicBezTo>
                  <a:pt x="320" y="19"/>
                  <a:pt x="320" y="19"/>
                  <a:pt x="320" y="19"/>
                </a:cubicBezTo>
                <a:cubicBezTo>
                  <a:pt x="317" y="23"/>
                  <a:pt x="317" y="23"/>
                  <a:pt x="311" y="23"/>
                </a:cubicBezTo>
                <a:cubicBezTo>
                  <a:pt x="309" y="23"/>
                  <a:pt x="309" y="23"/>
                  <a:pt x="309" y="23"/>
                </a:cubicBezTo>
                <a:cubicBezTo>
                  <a:pt x="311" y="22"/>
                  <a:pt x="311" y="22"/>
                  <a:pt x="311" y="22"/>
                </a:cubicBezTo>
                <a:cubicBezTo>
                  <a:pt x="311" y="21"/>
                  <a:pt x="311" y="21"/>
                  <a:pt x="312" y="20"/>
                </a:cubicBezTo>
                <a:cubicBezTo>
                  <a:pt x="313" y="19"/>
                  <a:pt x="315" y="16"/>
                  <a:pt x="315" y="15"/>
                </a:cubicBezTo>
                <a:cubicBezTo>
                  <a:pt x="315" y="14"/>
                  <a:pt x="314" y="14"/>
                  <a:pt x="312" y="14"/>
                </a:cubicBezTo>
                <a:cubicBezTo>
                  <a:pt x="311" y="14"/>
                  <a:pt x="310" y="14"/>
                  <a:pt x="309" y="13"/>
                </a:cubicBezTo>
                <a:cubicBezTo>
                  <a:pt x="309" y="13"/>
                  <a:pt x="309" y="12"/>
                  <a:pt x="309" y="12"/>
                </a:cubicBezTo>
                <a:cubicBezTo>
                  <a:pt x="298" y="19"/>
                  <a:pt x="298" y="19"/>
                  <a:pt x="298" y="19"/>
                </a:cubicBezTo>
                <a:cubicBezTo>
                  <a:pt x="304" y="13"/>
                  <a:pt x="304" y="13"/>
                  <a:pt x="304" y="13"/>
                </a:cubicBezTo>
                <a:cubicBezTo>
                  <a:pt x="304" y="13"/>
                  <a:pt x="304" y="12"/>
                  <a:pt x="305" y="12"/>
                </a:cubicBezTo>
                <a:cubicBezTo>
                  <a:pt x="306" y="11"/>
                  <a:pt x="310" y="8"/>
                  <a:pt x="310" y="7"/>
                </a:cubicBezTo>
                <a:cubicBezTo>
                  <a:pt x="309" y="4"/>
                  <a:pt x="305" y="1"/>
                  <a:pt x="302" y="2"/>
                </a:cubicBezTo>
                <a:cubicBezTo>
                  <a:pt x="299" y="3"/>
                  <a:pt x="294" y="9"/>
                  <a:pt x="293" y="14"/>
                </a:cubicBezTo>
                <a:cubicBezTo>
                  <a:pt x="292" y="16"/>
                  <a:pt x="292" y="17"/>
                  <a:pt x="293" y="18"/>
                </a:cubicBezTo>
                <a:cubicBezTo>
                  <a:pt x="296" y="21"/>
                  <a:pt x="296" y="21"/>
                  <a:pt x="296" y="21"/>
                </a:cubicBezTo>
                <a:cubicBezTo>
                  <a:pt x="293" y="20"/>
                  <a:pt x="293" y="20"/>
                  <a:pt x="293" y="20"/>
                </a:cubicBezTo>
                <a:cubicBezTo>
                  <a:pt x="292" y="20"/>
                  <a:pt x="292" y="21"/>
                  <a:pt x="292" y="21"/>
                </a:cubicBezTo>
                <a:cubicBezTo>
                  <a:pt x="291" y="22"/>
                  <a:pt x="288" y="23"/>
                  <a:pt x="285" y="23"/>
                </a:cubicBezTo>
                <a:cubicBezTo>
                  <a:pt x="287" y="24"/>
                  <a:pt x="288" y="26"/>
                  <a:pt x="287" y="30"/>
                </a:cubicBezTo>
                <a:cubicBezTo>
                  <a:pt x="286" y="31"/>
                  <a:pt x="286" y="31"/>
                  <a:pt x="286" y="31"/>
                </a:cubicBezTo>
                <a:cubicBezTo>
                  <a:pt x="285" y="30"/>
                  <a:pt x="285" y="30"/>
                  <a:pt x="285" y="30"/>
                </a:cubicBezTo>
                <a:cubicBezTo>
                  <a:pt x="285" y="29"/>
                  <a:pt x="284" y="29"/>
                  <a:pt x="284" y="29"/>
                </a:cubicBezTo>
                <a:cubicBezTo>
                  <a:pt x="283" y="28"/>
                  <a:pt x="282" y="27"/>
                  <a:pt x="282" y="27"/>
                </a:cubicBezTo>
                <a:cubicBezTo>
                  <a:pt x="282" y="27"/>
                  <a:pt x="281" y="27"/>
                  <a:pt x="280" y="28"/>
                </a:cubicBezTo>
                <a:cubicBezTo>
                  <a:pt x="279" y="28"/>
                  <a:pt x="279" y="29"/>
                  <a:pt x="279" y="30"/>
                </a:cubicBezTo>
                <a:cubicBezTo>
                  <a:pt x="279" y="30"/>
                  <a:pt x="279" y="31"/>
                  <a:pt x="278" y="31"/>
                </a:cubicBezTo>
                <a:cubicBezTo>
                  <a:pt x="277" y="32"/>
                  <a:pt x="277" y="32"/>
                  <a:pt x="277" y="32"/>
                </a:cubicBezTo>
                <a:cubicBezTo>
                  <a:pt x="276" y="32"/>
                  <a:pt x="275" y="32"/>
                  <a:pt x="274" y="33"/>
                </a:cubicBezTo>
                <a:cubicBezTo>
                  <a:pt x="272" y="33"/>
                  <a:pt x="272" y="33"/>
                  <a:pt x="272" y="33"/>
                </a:cubicBezTo>
                <a:cubicBezTo>
                  <a:pt x="273" y="32"/>
                  <a:pt x="273" y="32"/>
                  <a:pt x="273" y="32"/>
                </a:cubicBezTo>
                <a:cubicBezTo>
                  <a:pt x="273" y="31"/>
                  <a:pt x="273" y="31"/>
                  <a:pt x="273" y="31"/>
                </a:cubicBezTo>
                <a:cubicBezTo>
                  <a:pt x="272" y="31"/>
                  <a:pt x="272" y="32"/>
                  <a:pt x="271" y="33"/>
                </a:cubicBezTo>
                <a:cubicBezTo>
                  <a:pt x="267" y="37"/>
                  <a:pt x="267" y="37"/>
                  <a:pt x="267" y="37"/>
                </a:cubicBezTo>
                <a:cubicBezTo>
                  <a:pt x="270" y="31"/>
                  <a:pt x="270" y="31"/>
                  <a:pt x="270" y="31"/>
                </a:cubicBezTo>
                <a:cubicBezTo>
                  <a:pt x="270" y="30"/>
                  <a:pt x="270" y="29"/>
                  <a:pt x="270" y="29"/>
                </a:cubicBezTo>
                <a:cubicBezTo>
                  <a:pt x="270" y="29"/>
                  <a:pt x="270" y="28"/>
                  <a:pt x="270" y="28"/>
                </a:cubicBezTo>
                <a:cubicBezTo>
                  <a:pt x="269" y="28"/>
                  <a:pt x="269" y="29"/>
                  <a:pt x="269" y="29"/>
                </a:cubicBezTo>
                <a:cubicBezTo>
                  <a:pt x="268" y="29"/>
                  <a:pt x="267" y="29"/>
                  <a:pt x="266" y="29"/>
                </a:cubicBezTo>
                <a:cubicBezTo>
                  <a:pt x="265" y="29"/>
                  <a:pt x="264" y="29"/>
                  <a:pt x="263" y="29"/>
                </a:cubicBezTo>
                <a:cubicBezTo>
                  <a:pt x="263" y="30"/>
                  <a:pt x="263" y="30"/>
                  <a:pt x="263" y="30"/>
                </a:cubicBezTo>
                <a:cubicBezTo>
                  <a:pt x="262" y="34"/>
                  <a:pt x="256" y="36"/>
                  <a:pt x="250" y="37"/>
                </a:cubicBezTo>
                <a:cubicBezTo>
                  <a:pt x="248" y="38"/>
                  <a:pt x="247" y="38"/>
                  <a:pt x="247" y="38"/>
                </a:cubicBezTo>
                <a:cubicBezTo>
                  <a:pt x="245" y="39"/>
                  <a:pt x="244" y="40"/>
                  <a:pt x="243" y="41"/>
                </a:cubicBezTo>
                <a:cubicBezTo>
                  <a:pt x="243" y="42"/>
                  <a:pt x="243" y="42"/>
                  <a:pt x="242" y="42"/>
                </a:cubicBezTo>
                <a:cubicBezTo>
                  <a:pt x="241" y="44"/>
                  <a:pt x="241" y="44"/>
                  <a:pt x="240" y="44"/>
                </a:cubicBezTo>
                <a:cubicBezTo>
                  <a:pt x="243" y="45"/>
                  <a:pt x="243" y="45"/>
                  <a:pt x="243" y="45"/>
                </a:cubicBezTo>
                <a:cubicBezTo>
                  <a:pt x="239" y="46"/>
                  <a:pt x="239" y="46"/>
                  <a:pt x="239" y="46"/>
                </a:cubicBezTo>
                <a:cubicBezTo>
                  <a:pt x="237" y="46"/>
                  <a:pt x="237" y="47"/>
                  <a:pt x="237" y="49"/>
                </a:cubicBezTo>
                <a:cubicBezTo>
                  <a:pt x="237" y="50"/>
                  <a:pt x="236" y="50"/>
                  <a:pt x="236" y="51"/>
                </a:cubicBezTo>
                <a:cubicBezTo>
                  <a:pt x="236" y="52"/>
                  <a:pt x="236" y="52"/>
                  <a:pt x="236" y="52"/>
                </a:cubicBezTo>
                <a:cubicBezTo>
                  <a:pt x="236" y="52"/>
                  <a:pt x="236" y="52"/>
                  <a:pt x="236" y="52"/>
                </a:cubicBezTo>
                <a:cubicBezTo>
                  <a:pt x="235" y="53"/>
                  <a:pt x="235" y="53"/>
                  <a:pt x="235" y="53"/>
                </a:cubicBezTo>
                <a:cubicBezTo>
                  <a:pt x="235" y="53"/>
                  <a:pt x="234" y="54"/>
                  <a:pt x="234" y="54"/>
                </a:cubicBezTo>
                <a:cubicBezTo>
                  <a:pt x="236" y="55"/>
                  <a:pt x="237" y="57"/>
                  <a:pt x="237" y="59"/>
                </a:cubicBezTo>
                <a:cubicBezTo>
                  <a:pt x="237" y="60"/>
                  <a:pt x="237" y="60"/>
                  <a:pt x="237" y="60"/>
                </a:cubicBezTo>
                <a:cubicBezTo>
                  <a:pt x="236" y="60"/>
                  <a:pt x="236" y="60"/>
                  <a:pt x="236" y="60"/>
                </a:cubicBezTo>
                <a:cubicBezTo>
                  <a:pt x="236" y="60"/>
                  <a:pt x="236" y="60"/>
                  <a:pt x="236" y="61"/>
                </a:cubicBezTo>
                <a:cubicBezTo>
                  <a:pt x="236" y="61"/>
                  <a:pt x="236" y="62"/>
                  <a:pt x="234" y="63"/>
                </a:cubicBezTo>
                <a:cubicBezTo>
                  <a:pt x="232" y="63"/>
                  <a:pt x="230" y="63"/>
                  <a:pt x="228" y="64"/>
                </a:cubicBezTo>
                <a:cubicBezTo>
                  <a:pt x="226" y="64"/>
                  <a:pt x="226" y="64"/>
                  <a:pt x="226" y="64"/>
                </a:cubicBezTo>
                <a:cubicBezTo>
                  <a:pt x="224" y="64"/>
                  <a:pt x="223" y="65"/>
                  <a:pt x="222" y="65"/>
                </a:cubicBezTo>
                <a:cubicBezTo>
                  <a:pt x="218" y="65"/>
                  <a:pt x="215" y="66"/>
                  <a:pt x="213" y="67"/>
                </a:cubicBezTo>
                <a:cubicBezTo>
                  <a:pt x="213" y="67"/>
                  <a:pt x="213" y="68"/>
                  <a:pt x="213" y="68"/>
                </a:cubicBezTo>
                <a:cubicBezTo>
                  <a:pt x="213" y="68"/>
                  <a:pt x="212" y="69"/>
                  <a:pt x="212" y="69"/>
                </a:cubicBezTo>
                <a:cubicBezTo>
                  <a:pt x="213" y="70"/>
                  <a:pt x="213" y="70"/>
                  <a:pt x="213" y="70"/>
                </a:cubicBezTo>
                <a:cubicBezTo>
                  <a:pt x="212" y="71"/>
                  <a:pt x="212" y="71"/>
                  <a:pt x="212" y="71"/>
                </a:cubicBezTo>
                <a:cubicBezTo>
                  <a:pt x="211" y="72"/>
                  <a:pt x="211" y="72"/>
                  <a:pt x="212" y="72"/>
                </a:cubicBezTo>
                <a:cubicBezTo>
                  <a:pt x="213" y="73"/>
                  <a:pt x="213" y="74"/>
                  <a:pt x="214" y="75"/>
                </a:cubicBezTo>
                <a:cubicBezTo>
                  <a:pt x="214" y="76"/>
                  <a:pt x="214" y="77"/>
                  <a:pt x="213" y="78"/>
                </a:cubicBezTo>
                <a:cubicBezTo>
                  <a:pt x="213" y="79"/>
                  <a:pt x="213" y="80"/>
                  <a:pt x="213" y="81"/>
                </a:cubicBezTo>
                <a:cubicBezTo>
                  <a:pt x="214" y="81"/>
                  <a:pt x="215" y="81"/>
                  <a:pt x="215" y="82"/>
                </a:cubicBezTo>
                <a:cubicBezTo>
                  <a:pt x="217" y="82"/>
                  <a:pt x="219" y="83"/>
                  <a:pt x="219" y="84"/>
                </a:cubicBezTo>
                <a:cubicBezTo>
                  <a:pt x="219" y="86"/>
                  <a:pt x="219" y="86"/>
                  <a:pt x="221" y="87"/>
                </a:cubicBezTo>
                <a:cubicBezTo>
                  <a:pt x="222" y="87"/>
                  <a:pt x="222" y="87"/>
                  <a:pt x="222" y="87"/>
                </a:cubicBezTo>
                <a:cubicBezTo>
                  <a:pt x="224" y="89"/>
                  <a:pt x="224" y="92"/>
                  <a:pt x="224" y="95"/>
                </a:cubicBezTo>
                <a:cubicBezTo>
                  <a:pt x="223" y="97"/>
                  <a:pt x="223" y="98"/>
                  <a:pt x="224" y="100"/>
                </a:cubicBezTo>
                <a:cubicBezTo>
                  <a:pt x="224" y="102"/>
                  <a:pt x="224" y="104"/>
                  <a:pt x="224" y="106"/>
                </a:cubicBezTo>
                <a:cubicBezTo>
                  <a:pt x="224" y="108"/>
                  <a:pt x="223" y="108"/>
                  <a:pt x="223" y="108"/>
                </a:cubicBezTo>
                <a:cubicBezTo>
                  <a:pt x="222" y="109"/>
                  <a:pt x="222" y="109"/>
                  <a:pt x="222" y="110"/>
                </a:cubicBezTo>
                <a:cubicBezTo>
                  <a:pt x="223" y="113"/>
                  <a:pt x="223" y="113"/>
                  <a:pt x="223" y="113"/>
                </a:cubicBezTo>
                <a:cubicBezTo>
                  <a:pt x="221" y="111"/>
                  <a:pt x="221" y="111"/>
                  <a:pt x="221" y="111"/>
                </a:cubicBezTo>
                <a:cubicBezTo>
                  <a:pt x="217" y="109"/>
                  <a:pt x="217" y="107"/>
                  <a:pt x="217" y="104"/>
                </a:cubicBezTo>
                <a:cubicBezTo>
                  <a:pt x="217" y="103"/>
                  <a:pt x="217" y="102"/>
                  <a:pt x="217" y="101"/>
                </a:cubicBezTo>
                <a:cubicBezTo>
                  <a:pt x="217" y="101"/>
                  <a:pt x="217" y="100"/>
                  <a:pt x="217" y="100"/>
                </a:cubicBezTo>
                <a:cubicBezTo>
                  <a:pt x="217" y="98"/>
                  <a:pt x="217" y="97"/>
                  <a:pt x="219" y="95"/>
                </a:cubicBezTo>
                <a:cubicBezTo>
                  <a:pt x="220" y="94"/>
                  <a:pt x="220" y="93"/>
                  <a:pt x="221" y="92"/>
                </a:cubicBezTo>
                <a:cubicBezTo>
                  <a:pt x="220" y="92"/>
                  <a:pt x="220" y="92"/>
                  <a:pt x="220" y="92"/>
                </a:cubicBezTo>
                <a:cubicBezTo>
                  <a:pt x="217" y="92"/>
                  <a:pt x="215" y="92"/>
                  <a:pt x="214" y="90"/>
                </a:cubicBezTo>
                <a:cubicBezTo>
                  <a:pt x="212" y="88"/>
                  <a:pt x="211" y="87"/>
                  <a:pt x="208" y="85"/>
                </a:cubicBezTo>
                <a:cubicBezTo>
                  <a:pt x="207" y="84"/>
                  <a:pt x="206" y="84"/>
                  <a:pt x="205" y="84"/>
                </a:cubicBezTo>
                <a:cubicBezTo>
                  <a:pt x="205" y="84"/>
                  <a:pt x="204" y="84"/>
                  <a:pt x="203" y="84"/>
                </a:cubicBezTo>
                <a:cubicBezTo>
                  <a:pt x="203" y="84"/>
                  <a:pt x="202" y="85"/>
                  <a:pt x="201" y="85"/>
                </a:cubicBezTo>
                <a:cubicBezTo>
                  <a:pt x="200" y="85"/>
                  <a:pt x="200" y="86"/>
                  <a:pt x="200" y="86"/>
                </a:cubicBezTo>
                <a:cubicBezTo>
                  <a:pt x="200" y="86"/>
                  <a:pt x="200" y="86"/>
                  <a:pt x="201" y="86"/>
                </a:cubicBezTo>
                <a:cubicBezTo>
                  <a:pt x="204" y="86"/>
                  <a:pt x="204" y="86"/>
                  <a:pt x="204" y="86"/>
                </a:cubicBezTo>
                <a:cubicBezTo>
                  <a:pt x="202" y="88"/>
                  <a:pt x="202" y="88"/>
                  <a:pt x="202" y="88"/>
                </a:cubicBezTo>
                <a:cubicBezTo>
                  <a:pt x="202" y="88"/>
                  <a:pt x="201" y="88"/>
                  <a:pt x="201" y="89"/>
                </a:cubicBezTo>
                <a:cubicBezTo>
                  <a:pt x="200" y="90"/>
                  <a:pt x="199" y="91"/>
                  <a:pt x="197" y="91"/>
                </a:cubicBezTo>
                <a:cubicBezTo>
                  <a:pt x="197" y="91"/>
                  <a:pt x="197" y="91"/>
                  <a:pt x="197" y="91"/>
                </a:cubicBezTo>
                <a:cubicBezTo>
                  <a:pt x="195" y="91"/>
                  <a:pt x="195" y="90"/>
                  <a:pt x="195" y="89"/>
                </a:cubicBezTo>
                <a:cubicBezTo>
                  <a:pt x="194" y="89"/>
                  <a:pt x="194" y="89"/>
                  <a:pt x="194" y="89"/>
                </a:cubicBezTo>
                <a:cubicBezTo>
                  <a:pt x="194" y="89"/>
                  <a:pt x="194" y="90"/>
                  <a:pt x="195" y="91"/>
                </a:cubicBezTo>
                <a:cubicBezTo>
                  <a:pt x="196" y="93"/>
                  <a:pt x="198" y="94"/>
                  <a:pt x="199" y="94"/>
                </a:cubicBezTo>
                <a:cubicBezTo>
                  <a:pt x="199" y="94"/>
                  <a:pt x="200" y="94"/>
                  <a:pt x="200" y="94"/>
                </a:cubicBezTo>
                <a:cubicBezTo>
                  <a:pt x="201" y="93"/>
                  <a:pt x="201" y="93"/>
                  <a:pt x="201" y="93"/>
                </a:cubicBezTo>
                <a:cubicBezTo>
                  <a:pt x="204" y="102"/>
                  <a:pt x="204" y="102"/>
                  <a:pt x="204" y="102"/>
                </a:cubicBezTo>
                <a:cubicBezTo>
                  <a:pt x="202" y="101"/>
                  <a:pt x="202" y="101"/>
                  <a:pt x="202" y="101"/>
                </a:cubicBezTo>
                <a:cubicBezTo>
                  <a:pt x="201" y="100"/>
                  <a:pt x="200" y="100"/>
                  <a:pt x="199" y="100"/>
                </a:cubicBezTo>
                <a:cubicBezTo>
                  <a:pt x="195" y="98"/>
                  <a:pt x="191" y="97"/>
                  <a:pt x="189" y="95"/>
                </a:cubicBezTo>
                <a:cubicBezTo>
                  <a:pt x="188" y="93"/>
                  <a:pt x="188" y="93"/>
                  <a:pt x="188" y="93"/>
                </a:cubicBezTo>
                <a:cubicBezTo>
                  <a:pt x="190" y="93"/>
                  <a:pt x="190" y="93"/>
                  <a:pt x="190" y="93"/>
                </a:cubicBezTo>
                <a:cubicBezTo>
                  <a:pt x="190" y="93"/>
                  <a:pt x="190" y="93"/>
                  <a:pt x="190" y="93"/>
                </a:cubicBezTo>
                <a:cubicBezTo>
                  <a:pt x="190" y="92"/>
                  <a:pt x="190" y="91"/>
                  <a:pt x="190" y="90"/>
                </a:cubicBezTo>
                <a:cubicBezTo>
                  <a:pt x="190" y="89"/>
                  <a:pt x="189" y="89"/>
                  <a:pt x="189" y="89"/>
                </a:cubicBezTo>
                <a:cubicBezTo>
                  <a:pt x="189" y="87"/>
                  <a:pt x="190" y="86"/>
                  <a:pt x="190" y="85"/>
                </a:cubicBezTo>
                <a:cubicBezTo>
                  <a:pt x="190" y="84"/>
                  <a:pt x="191" y="84"/>
                  <a:pt x="190" y="83"/>
                </a:cubicBezTo>
                <a:cubicBezTo>
                  <a:pt x="190" y="82"/>
                  <a:pt x="190" y="81"/>
                  <a:pt x="190" y="81"/>
                </a:cubicBezTo>
                <a:cubicBezTo>
                  <a:pt x="190" y="80"/>
                  <a:pt x="190" y="80"/>
                  <a:pt x="190" y="79"/>
                </a:cubicBezTo>
                <a:cubicBezTo>
                  <a:pt x="190" y="79"/>
                  <a:pt x="190" y="78"/>
                  <a:pt x="189" y="78"/>
                </a:cubicBezTo>
                <a:cubicBezTo>
                  <a:pt x="189" y="78"/>
                  <a:pt x="189" y="78"/>
                  <a:pt x="189" y="78"/>
                </a:cubicBezTo>
                <a:cubicBezTo>
                  <a:pt x="190" y="81"/>
                  <a:pt x="191" y="84"/>
                  <a:pt x="189" y="84"/>
                </a:cubicBezTo>
                <a:cubicBezTo>
                  <a:pt x="189" y="85"/>
                  <a:pt x="188" y="86"/>
                  <a:pt x="187" y="86"/>
                </a:cubicBezTo>
                <a:cubicBezTo>
                  <a:pt x="186" y="87"/>
                  <a:pt x="184" y="88"/>
                  <a:pt x="184" y="89"/>
                </a:cubicBezTo>
                <a:cubicBezTo>
                  <a:pt x="181" y="92"/>
                  <a:pt x="184" y="96"/>
                  <a:pt x="186" y="100"/>
                </a:cubicBezTo>
                <a:cubicBezTo>
                  <a:pt x="186" y="101"/>
                  <a:pt x="187" y="101"/>
                  <a:pt x="187" y="102"/>
                </a:cubicBezTo>
                <a:cubicBezTo>
                  <a:pt x="188" y="104"/>
                  <a:pt x="187" y="106"/>
                  <a:pt x="186" y="109"/>
                </a:cubicBezTo>
                <a:cubicBezTo>
                  <a:pt x="186" y="111"/>
                  <a:pt x="185" y="113"/>
                  <a:pt x="185" y="115"/>
                </a:cubicBezTo>
                <a:cubicBezTo>
                  <a:pt x="186" y="116"/>
                  <a:pt x="186" y="117"/>
                  <a:pt x="186" y="118"/>
                </a:cubicBezTo>
                <a:cubicBezTo>
                  <a:pt x="185" y="119"/>
                  <a:pt x="185" y="119"/>
                  <a:pt x="186" y="119"/>
                </a:cubicBezTo>
                <a:cubicBezTo>
                  <a:pt x="189" y="120"/>
                  <a:pt x="189" y="120"/>
                  <a:pt x="192" y="119"/>
                </a:cubicBezTo>
                <a:cubicBezTo>
                  <a:pt x="193" y="119"/>
                  <a:pt x="193" y="119"/>
                  <a:pt x="194" y="119"/>
                </a:cubicBezTo>
                <a:cubicBezTo>
                  <a:pt x="199" y="119"/>
                  <a:pt x="202" y="128"/>
                  <a:pt x="202" y="128"/>
                </a:cubicBezTo>
                <a:cubicBezTo>
                  <a:pt x="203" y="130"/>
                  <a:pt x="202" y="131"/>
                  <a:pt x="201" y="132"/>
                </a:cubicBezTo>
                <a:cubicBezTo>
                  <a:pt x="201" y="132"/>
                  <a:pt x="200" y="133"/>
                  <a:pt x="200" y="133"/>
                </a:cubicBezTo>
                <a:cubicBezTo>
                  <a:pt x="200" y="135"/>
                  <a:pt x="201" y="135"/>
                  <a:pt x="203" y="136"/>
                </a:cubicBezTo>
                <a:cubicBezTo>
                  <a:pt x="203" y="136"/>
                  <a:pt x="204" y="136"/>
                  <a:pt x="205" y="136"/>
                </a:cubicBezTo>
                <a:cubicBezTo>
                  <a:pt x="209" y="138"/>
                  <a:pt x="209" y="138"/>
                  <a:pt x="209" y="138"/>
                </a:cubicBezTo>
                <a:cubicBezTo>
                  <a:pt x="204" y="138"/>
                  <a:pt x="204" y="138"/>
                  <a:pt x="204" y="138"/>
                </a:cubicBezTo>
                <a:cubicBezTo>
                  <a:pt x="203" y="138"/>
                  <a:pt x="203" y="138"/>
                  <a:pt x="202" y="138"/>
                </a:cubicBezTo>
                <a:cubicBezTo>
                  <a:pt x="201" y="138"/>
                  <a:pt x="199" y="138"/>
                  <a:pt x="198" y="137"/>
                </a:cubicBezTo>
                <a:cubicBezTo>
                  <a:pt x="197" y="136"/>
                  <a:pt x="197" y="134"/>
                  <a:pt x="198" y="131"/>
                </a:cubicBezTo>
                <a:cubicBezTo>
                  <a:pt x="198" y="130"/>
                  <a:pt x="197" y="129"/>
                  <a:pt x="196" y="127"/>
                </a:cubicBezTo>
                <a:cubicBezTo>
                  <a:pt x="196" y="126"/>
                  <a:pt x="195" y="125"/>
                  <a:pt x="195" y="124"/>
                </a:cubicBezTo>
                <a:cubicBezTo>
                  <a:pt x="194" y="124"/>
                  <a:pt x="194" y="124"/>
                  <a:pt x="194" y="124"/>
                </a:cubicBezTo>
                <a:cubicBezTo>
                  <a:pt x="191" y="125"/>
                  <a:pt x="188" y="125"/>
                  <a:pt x="188" y="127"/>
                </a:cubicBezTo>
                <a:cubicBezTo>
                  <a:pt x="187" y="128"/>
                  <a:pt x="187" y="129"/>
                  <a:pt x="188" y="130"/>
                </a:cubicBezTo>
                <a:cubicBezTo>
                  <a:pt x="190" y="134"/>
                  <a:pt x="188" y="136"/>
                  <a:pt x="187" y="138"/>
                </a:cubicBezTo>
                <a:cubicBezTo>
                  <a:pt x="186" y="139"/>
                  <a:pt x="186" y="140"/>
                  <a:pt x="185" y="142"/>
                </a:cubicBezTo>
                <a:cubicBezTo>
                  <a:pt x="184" y="145"/>
                  <a:pt x="183" y="146"/>
                  <a:pt x="180" y="147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80" y="148"/>
                  <a:pt x="179" y="148"/>
                  <a:pt x="179" y="149"/>
                </a:cubicBezTo>
                <a:cubicBezTo>
                  <a:pt x="179" y="150"/>
                  <a:pt x="179" y="151"/>
                  <a:pt x="178" y="151"/>
                </a:cubicBezTo>
                <a:cubicBezTo>
                  <a:pt x="177" y="152"/>
                  <a:pt x="174" y="151"/>
                  <a:pt x="172" y="151"/>
                </a:cubicBezTo>
                <a:cubicBezTo>
                  <a:pt x="171" y="151"/>
                  <a:pt x="171" y="150"/>
                  <a:pt x="170" y="150"/>
                </a:cubicBezTo>
                <a:cubicBezTo>
                  <a:pt x="169" y="150"/>
                  <a:pt x="169" y="149"/>
                  <a:pt x="169" y="148"/>
                </a:cubicBezTo>
                <a:cubicBezTo>
                  <a:pt x="169" y="147"/>
                  <a:pt x="168" y="146"/>
                  <a:pt x="168" y="146"/>
                </a:cubicBezTo>
                <a:cubicBezTo>
                  <a:pt x="164" y="142"/>
                  <a:pt x="164" y="142"/>
                  <a:pt x="164" y="142"/>
                </a:cubicBezTo>
                <a:cubicBezTo>
                  <a:pt x="169" y="144"/>
                  <a:pt x="169" y="144"/>
                  <a:pt x="169" y="144"/>
                </a:cubicBezTo>
                <a:cubicBezTo>
                  <a:pt x="171" y="145"/>
                  <a:pt x="173" y="144"/>
                  <a:pt x="175" y="143"/>
                </a:cubicBezTo>
                <a:cubicBezTo>
                  <a:pt x="175" y="143"/>
                  <a:pt x="175" y="143"/>
                  <a:pt x="175" y="143"/>
                </a:cubicBezTo>
                <a:cubicBezTo>
                  <a:pt x="175" y="143"/>
                  <a:pt x="175" y="143"/>
                  <a:pt x="175" y="143"/>
                </a:cubicBezTo>
                <a:cubicBezTo>
                  <a:pt x="175" y="143"/>
                  <a:pt x="175" y="142"/>
                  <a:pt x="174" y="142"/>
                </a:cubicBezTo>
                <a:cubicBezTo>
                  <a:pt x="175" y="140"/>
                  <a:pt x="175" y="140"/>
                  <a:pt x="175" y="140"/>
                </a:cubicBezTo>
                <a:cubicBezTo>
                  <a:pt x="178" y="142"/>
                  <a:pt x="181" y="136"/>
                  <a:pt x="181" y="133"/>
                </a:cubicBezTo>
                <a:cubicBezTo>
                  <a:pt x="181" y="132"/>
                  <a:pt x="181" y="131"/>
                  <a:pt x="181" y="130"/>
                </a:cubicBezTo>
                <a:cubicBezTo>
                  <a:pt x="182" y="129"/>
                  <a:pt x="182" y="128"/>
                  <a:pt x="182" y="127"/>
                </a:cubicBezTo>
                <a:cubicBezTo>
                  <a:pt x="182" y="127"/>
                  <a:pt x="181" y="126"/>
                  <a:pt x="180" y="125"/>
                </a:cubicBezTo>
                <a:cubicBezTo>
                  <a:pt x="179" y="124"/>
                  <a:pt x="178" y="123"/>
                  <a:pt x="178" y="122"/>
                </a:cubicBezTo>
                <a:cubicBezTo>
                  <a:pt x="179" y="113"/>
                  <a:pt x="179" y="113"/>
                  <a:pt x="179" y="113"/>
                </a:cubicBezTo>
                <a:cubicBezTo>
                  <a:pt x="179" y="112"/>
                  <a:pt x="179" y="112"/>
                  <a:pt x="179" y="111"/>
                </a:cubicBezTo>
                <a:cubicBezTo>
                  <a:pt x="178" y="110"/>
                  <a:pt x="178" y="108"/>
                  <a:pt x="179" y="106"/>
                </a:cubicBezTo>
                <a:cubicBezTo>
                  <a:pt x="181" y="103"/>
                  <a:pt x="179" y="97"/>
                  <a:pt x="176" y="94"/>
                </a:cubicBezTo>
                <a:cubicBezTo>
                  <a:pt x="175" y="93"/>
                  <a:pt x="176" y="91"/>
                  <a:pt x="177" y="87"/>
                </a:cubicBezTo>
                <a:cubicBezTo>
                  <a:pt x="178" y="85"/>
                  <a:pt x="179" y="83"/>
                  <a:pt x="179" y="82"/>
                </a:cubicBezTo>
                <a:cubicBezTo>
                  <a:pt x="179" y="81"/>
                  <a:pt x="179" y="80"/>
                  <a:pt x="179" y="80"/>
                </a:cubicBezTo>
                <a:cubicBezTo>
                  <a:pt x="179" y="78"/>
                  <a:pt x="179" y="78"/>
                  <a:pt x="178" y="78"/>
                </a:cubicBezTo>
                <a:cubicBezTo>
                  <a:pt x="174" y="77"/>
                  <a:pt x="171" y="77"/>
                  <a:pt x="168" y="76"/>
                </a:cubicBezTo>
                <a:cubicBezTo>
                  <a:pt x="167" y="76"/>
                  <a:pt x="166" y="77"/>
                  <a:pt x="165" y="87"/>
                </a:cubicBezTo>
                <a:cubicBezTo>
                  <a:pt x="165" y="87"/>
                  <a:pt x="165" y="88"/>
                  <a:pt x="165" y="88"/>
                </a:cubicBezTo>
                <a:cubicBezTo>
                  <a:pt x="164" y="90"/>
                  <a:pt x="162" y="92"/>
                  <a:pt x="161" y="93"/>
                </a:cubicBezTo>
                <a:cubicBezTo>
                  <a:pt x="159" y="95"/>
                  <a:pt x="158" y="96"/>
                  <a:pt x="158" y="98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9" y="99"/>
                  <a:pt x="159" y="99"/>
                  <a:pt x="159" y="99"/>
                </a:cubicBezTo>
                <a:cubicBezTo>
                  <a:pt x="158" y="100"/>
                  <a:pt x="158" y="100"/>
                  <a:pt x="158" y="101"/>
                </a:cubicBezTo>
                <a:cubicBezTo>
                  <a:pt x="158" y="101"/>
                  <a:pt x="158" y="101"/>
                  <a:pt x="158" y="101"/>
                </a:cubicBezTo>
                <a:cubicBezTo>
                  <a:pt x="159" y="101"/>
                  <a:pt x="159" y="102"/>
                  <a:pt x="160" y="102"/>
                </a:cubicBezTo>
                <a:cubicBezTo>
                  <a:pt x="160" y="103"/>
                  <a:pt x="160" y="104"/>
                  <a:pt x="160" y="105"/>
                </a:cubicBezTo>
                <a:cubicBezTo>
                  <a:pt x="160" y="106"/>
                  <a:pt x="159" y="107"/>
                  <a:pt x="160" y="108"/>
                </a:cubicBezTo>
                <a:cubicBezTo>
                  <a:pt x="160" y="109"/>
                  <a:pt x="159" y="110"/>
                  <a:pt x="159" y="111"/>
                </a:cubicBezTo>
                <a:cubicBezTo>
                  <a:pt x="158" y="112"/>
                  <a:pt x="158" y="114"/>
                  <a:pt x="158" y="114"/>
                </a:cubicBezTo>
                <a:cubicBezTo>
                  <a:pt x="158" y="115"/>
                  <a:pt x="159" y="115"/>
                  <a:pt x="159" y="115"/>
                </a:cubicBezTo>
                <a:cubicBezTo>
                  <a:pt x="163" y="116"/>
                  <a:pt x="163" y="117"/>
                  <a:pt x="163" y="119"/>
                </a:cubicBezTo>
                <a:cubicBezTo>
                  <a:pt x="164" y="120"/>
                  <a:pt x="164" y="120"/>
                  <a:pt x="164" y="122"/>
                </a:cubicBezTo>
                <a:cubicBezTo>
                  <a:pt x="165" y="122"/>
                  <a:pt x="165" y="122"/>
                  <a:pt x="165" y="122"/>
                </a:cubicBezTo>
                <a:cubicBezTo>
                  <a:pt x="166" y="122"/>
                  <a:pt x="166" y="123"/>
                  <a:pt x="167" y="123"/>
                </a:cubicBezTo>
                <a:cubicBezTo>
                  <a:pt x="167" y="124"/>
                  <a:pt x="167" y="125"/>
                  <a:pt x="166" y="125"/>
                </a:cubicBezTo>
                <a:cubicBezTo>
                  <a:pt x="163" y="133"/>
                  <a:pt x="163" y="133"/>
                  <a:pt x="163" y="133"/>
                </a:cubicBezTo>
                <a:cubicBezTo>
                  <a:pt x="162" y="131"/>
                  <a:pt x="162" y="131"/>
                  <a:pt x="162" y="131"/>
                </a:cubicBezTo>
                <a:cubicBezTo>
                  <a:pt x="158" y="126"/>
                  <a:pt x="155" y="123"/>
                  <a:pt x="149" y="119"/>
                </a:cubicBezTo>
                <a:cubicBezTo>
                  <a:pt x="146" y="117"/>
                  <a:pt x="140" y="114"/>
                  <a:pt x="136" y="114"/>
                </a:cubicBezTo>
                <a:cubicBezTo>
                  <a:pt x="136" y="114"/>
                  <a:pt x="135" y="114"/>
                  <a:pt x="135" y="114"/>
                </a:cubicBezTo>
                <a:cubicBezTo>
                  <a:pt x="134" y="114"/>
                  <a:pt x="134" y="114"/>
                  <a:pt x="133" y="115"/>
                </a:cubicBezTo>
                <a:cubicBezTo>
                  <a:pt x="133" y="115"/>
                  <a:pt x="133" y="116"/>
                  <a:pt x="134" y="118"/>
                </a:cubicBezTo>
                <a:cubicBezTo>
                  <a:pt x="134" y="120"/>
                  <a:pt x="135" y="123"/>
                  <a:pt x="132" y="126"/>
                </a:cubicBezTo>
                <a:cubicBezTo>
                  <a:pt x="132" y="126"/>
                  <a:pt x="131" y="127"/>
                  <a:pt x="131" y="127"/>
                </a:cubicBezTo>
                <a:cubicBezTo>
                  <a:pt x="130" y="129"/>
                  <a:pt x="130" y="130"/>
                  <a:pt x="129" y="130"/>
                </a:cubicBezTo>
                <a:cubicBezTo>
                  <a:pt x="128" y="130"/>
                  <a:pt x="128" y="130"/>
                  <a:pt x="128" y="130"/>
                </a:cubicBezTo>
                <a:cubicBezTo>
                  <a:pt x="126" y="129"/>
                  <a:pt x="126" y="128"/>
                  <a:pt x="127" y="126"/>
                </a:cubicBezTo>
                <a:cubicBezTo>
                  <a:pt x="127" y="126"/>
                  <a:pt x="127" y="126"/>
                  <a:pt x="127" y="126"/>
                </a:cubicBezTo>
                <a:cubicBezTo>
                  <a:pt x="127" y="125"/>
                  <a:pt x="126" y="124"/>
                  <a:pt x="126" y="123"/>
                </a:cubicBezTo>
                <a:cubicBezTo>
                  <a:pt x="126" y="123"/>
                  <a:pt x="126" y="123"/>
                  <a:pt x="126" y="123"/>
                </a:cubicBezTo>
                <a:cubicBezTo>
                  <a:pt x="125" y="124"/>
                  <a:pt x="125" y="124"/>
                  <a:pt x="125" y="124"/>
                </a:cubicBezTo>
                <a:cubicBezTo>
                  <a:pt x="123" y="126"/>
                  <a:pt x="122" y="128"/>
                  <a:pt x="120" y="128"/>
                </a:cubicBezTo>
                <a:cubicBezTo>
                  <a:pt x="119" y="129"/>
                  <a:pt x="118" y="128"/>
                  <a:pt x="116" y="128"/>
                </a:cubicBezTo>
                <a:cubicBezTo>
                  <a:pt x="115" y="128"/>
                  <a:pt x="114" y="128"/>
                  <a:pt x="114" y="128"/>
                </a:cubicBezTo>
                <a:cubicBezTo>
                  <a:pt x="113" y="128"/>
                  <a:pt x="113" y="128"/>
                  <a:pt x="113" y="128"/>
                </a:cubicBezTo>
                <a:cubicBezTo>
                  <a:pt x="113" y="128"/>
                  <a:pt x="112" y="129"/>
                  <a:pt x="112" y="129"/>
                </a:cubicBezTo>
                <a:cubicBezTo>
                  <a:pt x="111" y="131"/>
                  <a:pt x="110" y="133"/>
                  <a:pt x="107" y="131"/>
                </a:cubicBezTo>
                <a:cubicBezTo>
                  <a:pt x="105" y="129"/>
                  <a:pt x="105" y="127"/>
                  <a:pt x="106" y="126"/>
                </a:cubicBezTo>
                <a:cubicBezTo>
                  <a:pt x="106" y="126"/>
                  <a:pt x="106" y="125"/>
                  <a:pt x="106" y="125"/>
                </a:cubicBezTo>
                <a:cubicBezTo>
                  <a:pt x="106" y="125"/>
                  <a:pt x="106" y="125"/>
                  <a:pt x="105" y="125"/>
                </a:cubicBezTo>
                <a:cubicBezTo>
                  <a:pt x="105" y="125"/>
                  <a:pt x="105" y="125"/>
                  <a:pt x="105" y="125"/>
                </a:cubicBezTo>
                <a:cubicBezTo>
                  <a:pt x="105" y="125"/>
                  <a:pt x="104" y="126"/>
                  <a:pt x="104" y="127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2" y="127"/>
                  <a:pt x="102" y="127"/>
                  <a:pt x="102" y="127"/>
                </a:cubicBezTo>
                <a:cubicBezTo>
                  <a:pt x="102" y="127"/>
                  <a:pt x="102" y="127"/>
                  <a:pt x="102" y="126"/>
                </a:cubicBezTo>
                <a:cubicBezTo>
                  <a:pt x="102" y="127"/>
                  <a:pt x="102" y="127"/>
                  <a:pt x="102" y="127"/>
                </a:cubicBezTo>
                <a:cubicBezTo>
                  <a:pt x="102" y="127"/>
                  <a:pt x="102" y="128"/>
                  <a:pt x="102" y="128"/>
                </a:cubicBezTo>
                <a:cubicBezTo>
                  <a:pt x="102" y="129"/>
                  <a:pt x="102" y="129"/>
                  <a:pt x="101" y="129"/>
                </a:cubicBezTo>
                <a:cubicBezTo>
                  <a:pt x="101" y="134"/>
                  <a:pt x="101" y="134"/>
                  <a:pt x="101" y="134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99" y="129"/>
                  <a:pt x="99" y="129"/>
                  <a:pt x="99" y="129"/>
                </a:cubicBezTo>
                <a:cubicBezTo>
                  <a:pt x="96" y="129"/>
                  <a:pt x="91" y="133"/>
                  <a:pt x="89" y="135"/>
                </a:cubicBezTo>
                <a:cubicBezTo>
                  <a:pt x="88" y="135"/>
                  <a:pt x="87" y="136"/>
                  <a:pt x="87" y="136"/>
                </a:cubicBezTo>
                <a:cubicBezTo>
                  <a:pt x="84" y="138"/>
                  <a:pt x="84" y="138"/>
                  <a:pt x="83" y="141"/>
                </a:cubicBezTo>
                <a:cubicBezTo>
                  <a:pt x="82" y="144"/>
                  <a:pt x="81" y="145"/>
                  <a:pt x="78" y="147"/>
                </a:cubicBezTo>
                <a:cubicBezTo>
                  <a:pt x="77" y="149"/>
                  <a:pt x="77" y="149"/>
                  <a:pt x="77" y="149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7" y="146"/>
                  <a:pt x="77" y="146"/>
                  <a:pt x="76" y="146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4" y="146"/>
                  <a:pt x="73" y="144"/>
                  <a:pt x="73" y="142"/>
                </a:cubicBezTo>
                <a:cubicBezTo>
                  <a:pt x="72" y="142"/>
                  <a:pt x="72" y="142"/>
                  <a:pt x="72" y="142"/>
                </a:cubicBezTo>
                <a:cubicBezTo>
                  <a:pt x="71" y="140"/>
                  <a:pt x="71" y="138"/>
                  <a:pt x="71" y="137"/>
                </a:cubicBezTo>
                <a:cubicBezTo>
                  <a:pt x="72" y="135"/>
                  <a:pt x="74" y="135"/>
                  <a:pt x="77" y="134"/>
                </a:cubicBezTo>
                <a:cubicBezTo>
                  <a:pt x="75" y="129"/>
                  <a:pt x="72" y="128"/>
                  <a:pt x="67" y="127"/>
                </a:cubicBezTo>
                <a:cubicBezTo>
                  <a:pt x="68" y="129"/>
                  <a:pt x="69" y="130"/>
                  <a:pt x="69" y="132"/>
                </a:cubicBezTo>
                <a:cubicBezTo>
                  <a:pt x="69" y="133"/>
                  <a:pt x="69" y="135"/>
                  <a:pt x="68" y="136"/>
                </a:cubicBezTo>
                <a:cubicBezTo>
                  <a:pt x="68" y="137"/>
                  <a:pt x="68" y="139"/>
                  <a:pt x="68" y="140"/>
                </a:cubicBezTo>
                <a:cubicBezTo>
                  <a:pt x="68" y="141"/>
                  <a:pt x="69" y="141"/>
                  <a:pt x="69" y="142"/>
                </a:cubicBezTo>
                <a:cubicBezTo>
                  <a:pt x="70" y="143"/>
                  <a:pt x="71" y="144"/>
                  <a:pt x="70" y="146"/>
                </a:cubicBezTo>
                <a:cubicBezTo>
                  <a:pt x="69" y="149"/>
                  <a:pt x="69" y="151"/>
                  <a:pt x="69" y="154"/>
                </a:cubicBezTo>
                <a:cubicBezTo>
                  <a:pt x="67" y="154"/>
                  <a:pt x="67" y="154"/>
                  <a:pt x="67" y="154"/>
                </a:cubicBezTo>
                <a:cubicBezTo>
                  <a:pt x="67" y="153"/>
                  <a:pt x="67" y="153"/>
                  <a:pt x="66" y="153"/>
                </a:cubicBezTo>
                <a:cubicBezTo>
                  <a:pt x="66" y="153"/>
                  <a:pt x="66" y="153"/>
                  <a:pt x="66" y="153"/>
                </a:cubicBezTo>
                <a:cubicBezTo>
                  <a:pt x="62" y="156"/>
                  <a:pt x="62" y="156"/>
                  <a:pt x="62" y="156"/>
                </a:cubicBezTo>
                <a:cubicBezTo>
                  <a:pt x="64" y="152"/>
                  <a:pt x="64" y="152"/>
                  <a:pt x="64" y="152"/>
                </a:cubicBezTo>
                <a:cubicBezTo>
                  <a:pt x="65" y="151"/>
                  <a:pt x="64" y="151"/>
                  <a:pt x="64" y="151"/>
                </a:cubicBezTo>
                <a:cubicBezTo>
                  <a:pt x="64" y="149"/>
                  <a:pt x="62" y="149"/>
                  <a:pt x="61" y="149"/>
                </a:cubicBezTo>
                <a:cubicBezTo>
                  <a:pt x="61" y="149"/>
                  <a:pt x="60" y="150"/>
                  <a:pt x="59" y="151"/>
                </a:cubicBezTo>
                <a:cubicBezTo>
                  <a:pt x="58" y="153"/>
                  <a:pt x="57" y="154"/>
                  <a:pt x="56" y="155"/>
                </a:cubicBezTo>
                <a:cubicBezTo>
                  <a:pt x="56" y="155"/>
                  <a:pt x="55" y="155"/>
                  <a:pt x="55" y="155"/>
                </a:cubicBezTo>
                <a:cubicBezTo>
                  <a:pt x="53" y="157"/>
                  <a:pt x="52" y="157"/>
                  <a:pt x="53" y="159"/>
                </a:cubicBezTo>
                <a:cubicBezTo>
                  <a:pt x="53" y="161"/>
                  <a:pt x="54" y="163"/>
                  <a:pt x="55" y="164"/>
                </a:cubicBezTo>
                <a:cubicBezTo>
                  <a:pt x="55" y="165"/>
                  <a:pt x="56" y="166"/>
                  <a:pt x="56" y="167"/>
                </a:cubicBezTo>
                <a:cubicBezTo>
                  <a:pt x="57" y="169"/>
                  <a:pt x="57" y="169"/>
                  <a:pt x="57" y="169"/>
                </a:cubicBezTo>
                <a:cubicBezTo>
                  <a:pt x="55" y="168"/>
                  <a:pt x="55" y="168"/>
                  <a:pt x="55" y="168"/>
                </a:cubicBezTo>
                <a:cubicBezTo>
                  <a:pt x="54" y="168"/>
                  <a:pt x="54" y="168"/>
                  <a:pt x="53" y="167"/>
                </a:cubicBezTo>
                <a:cubicBezTo>
                  <a:pt x="51" y="167"/>
                  <a:pt x="49" y="166"/>
                  <a:pt x="47" y="166"/>
                </a:cubicBezTo>
                <a:cubicBezTo>
                  <a:pt x="46" y="166"/>
                  <a:pt x="46" y="166"/>
                  <a:pt x="45" y="166"/>
                </a:cubicBezTo>
                <a:cubicBezTo>
                  <a:pt x="44" y="166"/>
                  <a:pt x="44" y="166"/>
                  <a:pt x="44" y="166"/>
                </a:cubicBezTo>
                <a:cubicBezTo>
                  <a:pt x="44" y="165"/>
                  <a:pt x="44" y="165"/>
                  <a:pt x="44" y="165"/>
                </a:cubicBezTo>
                <a:cubicBezTo>
                  <a:pt x="44" y="165"/>
                  <a:pt x="44" y="164"/>
                  <a:pt x="44" y="164"/>
                </a:cubicBezTo>
                <a:cubicBezTo>
                  <a:pt x="44" y="164"/>
                  <a:pt x="43" y="164"/>
                  <a:pt x="43" y="164"/>
                </a:cubicBezTo>
                <a:cubicBezTo>
                  <a:pt x="42" y="163"/>
                  <a:pt x="41" y="162"/>
                  <a:pt x="41" y="162"/>
                </a:cubicBezTo>
                <a:cubicBezTo>
                  <a:pt x="40" y="162"/>
                  <a:pt x="40" y="162"/>
                  <a:pt x="39" y="163"/>
                </a:cubicBezTo>
                <a:cubicBezTo>
                  <a:pt x="39" y="164"/>
                  <a:pt x="39" y="164"/>
                  <a:pt x="40" y="165"/>
                </a:cubicBezTo>
                <a:cubicBezTo>
                  <a:pt x="41" y="167"/>
                  <a:pt x="42" y="167"/>
                  <a:pt x="43" y="167"/>
                </a:cubicBezTo>
                <a:cubicBezTo>
                  <a:pt x="44" y="166"/>
                  <a:pt x="44" y="166"/>
                  <a:pt x="44" y="166"/>
                </a:cubicBezTo>
                <a:cubicBezTo>
                  <a:pt x="45" y="167"/>
                  <a:pt x="45" y="167"/>
                  <a:pt x="45" y="167"/>
                </a:cubicBezTo>
                <a:cubicBezTo>
                  <a:pt x="45" y="170"/>
                  <a:pt x="46" y="172"/>
                  <a:pt x="45" y="173"/>
                </a:cubicBezTo>
                <a:cubicBezTo>
                  <a:pt x="44" y="174"/>
                  <a:pt x="42" y="175"/>
                  <a:pt x="39" y="173"/>
                </a:cubicBezTo>
                <a:cubicBezTo>
                  <a:pt x="38" y="173"/>
                  <a:pt x="36" y="172"/>
                  <a:pt x="35" y="171"/>
                </a:cubicBezTo>
                <a:cubicBezTo>
                  <a:pt x="34" y="170"/>
                  <a:pt x="33" y="169"/>
                  <a:pt x="31" y="168"/>
                </a:cubicBezTo>
                <a:cubicBezTo>
                  <a:pt x="29" y="168"/>
                  <a:pt x="29" y="168"/>
                  <a:pt x="29" y="168"/>
                </a:cubicBezTo>
                <a:cubicBezTo>
                  <a:pt x="30" y="167"/>
                  <a:pt x="30" y="167"/>
                  <a:pt x="30" y="167"/>
                </a:cubicBezTo>
                <a:cubicBezTo>
                  <a:pt x="31" y="165"/>
                  <a:pt x="31" y="164"/>
                  <a:pt x="30" y="162"/>
                </a:cubicBezTo>
                <a:cubicBezTo>
                  <a:pt x="29" y="161"/>
                  <a:pt x="29" y="161"/>
                  <a:pt x="29" y="161"/>
                </a:cubicBezTo>
                <a:cubicBezTo>
                  <a:pt x="29" y="160"/>
                  <a:pt x="29" y="158"/>
                  <a:pt x="30" y="157"/>
                </a:cubicBezTo>
                <a:cubicBezTo>
                  <a:pt x="30" y="156"/>
                  <a:pt x="30" y="155"/>
                  <a:pt x="30" y="154"/>
                </a:cubicBezTo>
                <a:cubicBezTo>
                  <a:pt x="31" y="153"/>
                  <a:pt x="25" y="148"/>
                  <a:pt x="22" y="146"/>
                </a:cubicBezTo>
                <a:cubicBezTo>
                  <a:pt x="21" y="145"/>
                  <a:pt x="20" y="144"/>
                  <a:pt x="20" y="143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20" y="142"/>
                  <a:pt x="20" y="142"/>
                  <a:pt x="20" y="142"/>
                </a:cubicBezTo>
                <a:cubicBezTo>
                  <a:pt x="20" y="141"/>
                  <a:pt x="21" y="141"/>
                  <a:pt x="21" y="141"/>
                </a:cubicBezTo>
                <a:cubicBezTo>
                  <a:pt x="23" y="141"/>
                  <a:pt x="24" y="142"/>
                  <a:pt x="26" y="143"/>
                </a:cubicBezTo>
                <a:cubicBezTo>
                  <a:pt x="27" y="144"/>
                  <a:pt x="28" y="145"/>
                  <a:pt x="29" y="145"/>
                </a:cubicBezTo>
                <a:cubicBezTo>
                  <a:pt x="30" y="145"/>
                  <a:pt x="31" y="146"/>
                  <a:pt x="31" y="146"/>
                </a:cubicBezTo>
                <a:cubicBezTo>
                  <a:pt x="31" y="147"/>
                  <a:pt x="31" y="147"/>
                  <a:pt x="32" y="147"/>
                </a:cubicBezTo>
                <a:cubicBezTo>
                  <a:pt x="34" y="147"/>
                  <a:pt x="36" y="148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40" y="149"/>
                  <a:pt x="41" y="149"/>
                  <a:pt x="41" y="150"/>
                </a:cubicBezTo>
                <a:cubicBezTo>
                  <a:pt x="45" y="150"/>
                  <a:pt x="47" y="151"/>
                  <a:pt x="50" y="150"/>
                </a:cubicBezTo>
                <a:cubicBezTo>
                  <a:pt x="53" y="148"/>
                  <a:pt x="55" y="146"/>
                  <a:pt x="56" y="142"/>
                </a:cubicBezTo>
                <a:cubicBezTo>
                  <a:pt x="56" y="142"/>
                  <a:pt x="56" y="141"/>
                  <a:pt x="56" y="141"/>
                </a:cubicBezTo>
                <a:cubicBezTo>
                  <a:pt x="55" y="140"/>
                  <a:pt x="55" y="139"/>
                  <a:pt x="55" y="138"/>
                </a:cubicBezTo>
                <a:cubicBezTo>
                  <a:pt x="55" y="137"/>
                  <a:pt x="54" y="136"/>
                  <a:pt x="53" y="135"/>
                </a:cubicBezTo>
                <a:cubicBezTo>
                  <a:pt x="53" y="135"/>
                  <a:pt x="53" y="135"/>
                  <a:pt x="52" y="134"/>
                </a:cubicBezTo>
                <a:cubicBezTo>
                  <a:pt x="51" y="133"/>
                  <a:pt x="50" y="133"/>
                  <a:pt x="48" y="132"/>
                </a:cubicBezTo>
                <a:cubicBezTo>
                  <a:pt x="47" y="131"/>
                  <a:pt x="45" y="131"/>
                  <a:pt x="44" y="129"/>
                </a:cubicBezTo>
                <a:cubicBezTo>
                  <a:pt x="43" y="129"/>
                  <a:pt x="43" y="128"/>
                  <a:pt x="42" y="127"/>
                </a:cubicBezTo>
                <a:cubicBezTo>
                  <a:pt x="40" y="125"/>
                  <a:pt x="37" y="121"/>
                  <a:pt x="35" y="121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4" y="121"/>
                  <a:pt x="34" y="121"/>
                  <a:pt x="33" y="121"/>
                </a:cubicBezTo>
                <a:cubicBezTo>
                  <a:pt x="32" y="121"/>
                  <a:pt x="31" y="121"/>
                  <a:pt x="30" y="121"/>
                </a:cubicBezTo>
                <a:cubicBezTo>
                  <a:pt x="29" y="121"/>
                  <a:pt x="26" y="121"/>
                  <a:pt x="25" y="119"/>
                </a:cubicBezTo>
                <a:cubicBezTo>
                  <a:pt x="23" y="121"/>
                  <a:pt x="23" y="121"/>
                  <a:pt x="23" y="121"/>
                </a:cubicBezTo>
                <a:cubicBezTo>
                  <a:pt x="23" y="119"/>
                  <a:pt x="23" y="119"/>
                  <a:pt x="23" y="119"/>
                </a:cubicBezTo>
                <a:cubicBezTo>
                  <a:pt x="23" y="118"/>
                  <a:pt x="23" y="118"/>
                  <a:pt x="22" y="118"/>
                </a:cubicBezTo>
                <a:cubicBezTo>
                  <a:pt x="21" y="117"/>
                  <a:pt x="20" y="117"/>
                  <a:pt x="20" y="116"/>
                </a:cubicBezTo>
                <a:cubicBezTo>
                  <a:pt x="19" y="116"/>
                  <a:pt x="19" y="116"/>
                  <a:pt x="19" y="116"/>
                </a:cubicBezTo>
                <a:cubicBezTo>
                  <a:pt x="19" y="116"/>
                  <a:pt x="19" y="116"/>
                  <a:pt x="19" y="116"/>
                </a:cubicBezTo>
                <a:cubicBezTo>
                  <a:pt x="19" y="116"/>
                  <a:pt x="19" y="116"/>
                  <a:pt x="19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16"/>
                  <a:pt x="18" y="115"/>
                  <a:pt x="17" y="115"/>
                </a:cubicBezTo>
                <a:cubicBezTo>
                  <a:pt x="17" y="115"/>
                  <a:pt x="17" y="115"/>
                  <a:pt x="17" y="115"/>
                </a:cubicBezTo>
                <a:cubicBezTo>
                  <a:pt x="17" y="115"/>
                  <a:pt x="17" y="115"/>
                  <a:pt x="17" y="116"/>
                </a:cubicBezTo>
                <a:cubicBezTo>
                  <a:pt x="17" y="118"/>
                  <a:pt x="17" y="118"/>
                  <a:pt x="17" y="118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15" y="116"/>
                  <a:pt x="15" y="116"/>
                  <a:pt x="14" y="116"/>
                </a:cubicBezTo>
                <a:cubicBezTo>
                  <a:pt x="14" y="116"/>
                  <a:pt x="14" y="116"/>
                  <a:pt x="14" y="116"/>
                </a:cubicBezTo>
                <a:cubicBezTo>
                  <a:pt x="14" y="119"/>
                  <a:pt x="11" y="121"/>
                  <a:pt x="9" y="122"/>
                </a:cubicBezTo>
                <a:cubicBezTo>
                  <a:pt x="9" y="123"/>
                  <a:pt x="9" y="123"/>
                  <a:pt x="8" y="123"/>
                </a:cubicBezTo>
                <a:cubicBezTo>
                  <a:pt x="9" y="124"/>
                  <a:pt x="8" y="125"/>
                  <a:pt x="8" y="126"/>
                </a:cubicBezTo>
                <a:cubicBezTo>
                  <a:pt x="8" y="126"/>
                  <a:pt x="8" y="127"/>
                  <a:pt x="8" y="127"/>
                </a:cubicBezTo>
                <a:cubicBezTo>
                  <a:pt x="8" y="128"/>
                  <a:pt x="8" y="129"/>
                  <a:pt x="9" y="130"/>
                </a:cubicBezTo>
                <a:cubicBezTo>
                  <a:pt x="10" y="130"/>
                  <a:pt x="10" y="130"/>
                  <a:pt x="10" y="130"/>
                </a:cubicBezTo>
                <a:cubicBezTo>
                  <a:pt x="15" y="135"/>
                  <a:pt x="13" y="139"/>
                  <a:pt x="11" y="142"/>
                </a:cubicBezTo>
                <a:cubicBezTo>
                  <a:pt x="10" y="144"/>
                  <a:pt x="11" y="147"/>
                  <a:pt x="12" y="150"/>
                </a:cubicBezTo>
                <a:cubicBezTo>
                  <a:pt x="13" y="151"/>
                  <a:pt x="13" y="152"/>
                  <a:pt x="13" y="153"/>
                </a:cubicBezTo>
                <a:cubicBezTo>
                  <a:pt x="14" y="155"/>
                  <a:pt x="14" y="157"/>
                  <a:pt x="13" y="159"/>
                </a:cubicBezTo>
                <a:cubicBezTo>
                  <a:pt x="13" y="160"/>
                  <a:pt x="13" y="162"/>
                  <a:pt x="13" y="163"/>
                </a:cubicBezTo>
                <a:cubicBezTo>
                  <a:pt x="13" y="163"/>
                  <a:pt x="13" y="164"/>
                  <a:pt x="14" y="165"/>
                </a:cubicBezTo>
                <a:cubicBezTo>
                  <a:pt x="14" y="166"/>
                  <a:pt x="14" y="166"/>
                  <a:pt x="14" y="166"/>
                </a:cubicBezTo>
                <a:cubicBezTo>
                  <a:pt x="14" y="167"/>
                  <a:pt x="15" y="167"/>
                  <a:pt x="15" y="168"/>
                </a:cubicBezTo>
                <a:cubicBezTo>
                  <a:pt x="16" y="169"/>
                  <a:pt x="16" y="170"/>
                  <a:pt x="15" y="172"/>
                </a:cubicBezTo>
                <a:cubicBezTo>
                  <a:pt x="15" y="174"/>
                  <a:pt x="15" y="175"/>
                  <a:pt x="17" y="176"/>
                </a:cubicBezTo>
                <a:cubicBezTo>
                  <a:pt x="18" y="178"/>
                  <a:pt x="19" y="179"/>
                  <a:pt x="19" y="182"/>
                </a:cubicBezTo>
                <a:cubicBezTo>
                  <a:pt x="19" y="187"/>
                  <a:pt x="12" y="194"/>
                  <a:pt x="7" y="198"/>
                </a:cubicBezTo>
                <a:cubicBezTo>
                  <a:pt x="8" y="198"/>
                  <a:pt x="8" y="198"/>
                  <a:pt x="8" y="198"/>
                </a:cubicBezTo>
                <a:cubicBezTo>
                  <a:pt x="8" y="199"/>
                  <a:pt x="8" y="199"/>
                  <a:pt x="8" y="199"/>
                </a:cubicBezTo>
                <a:cubicBezTo>
                  <a:pt x="8" y="199"/>
                  <a:pt x="8" y="200"/>
                  <a:pt x="8" y="200"/>
                </a:cubicBezTo>
                <a:cubicBezTo>
                  <a:pt x="8" y="200"/>
                  <a:pt x="8" y="201"/>
                  <a:pt x="8" y="201"/>
                </a:cubicBezTo>
                <a:cubicBezTo>
                  <a:pt x="8" y="202"/>
                  <a:pt x="9" y="202"/>
                  <a:pt x="10" y="202"/>
                </a:cubicBezTo>
                <a:cubicBezTo>
                  <a:pt x="11" y="202"/>
                  <a:pt x="13" y="203"/>
                  <a:pt x="14" y="205"/>
                </a:cubicBezTo>
                <a:cubicBezTo>
                  <a:pt x="15" y="206"/>
                  <a:pt x="15" y="206"/>
                  <a:pt x="15" y="206"/>
                </a:cubicBezTo>
                <a:cubicBezTo>
                  <a:pt x="13" y="206"/>
                  <a:pt x="13" y="206"/>
                  <a:pt x="13" y="206"/>
                </a:cubicBezTo>
                <a:cubicBezTo>
                  <a:pt x="13" y="206"/>
                  <a:pt x="13" y="206"/>
                  <a:pt x="12" y="206"/>
                </a:cubicBezTo>
                <a:cubicBezTo>
                  <a:pt x="11" y="206"/>
                  <a:pt x="9" y="206"/>
                  <a:pt x="8" y="207"/>
                </a:cubicBezTo>
                <a:cubicBezTo>
                  <a:pt x="7" y="208"/>
                  <a:pt x="7" y="208"/>
                  <a:pt x="7" y="209"/>
                </a:cubicBezTo>
                <a:cubicBezTo>
                  <a:pt x="6" y="210"/>
                  <a:pt x="6" y="211"/>
                  <a:pt x="6" y="212"/>
                </a:cubicBezTo>
                <a:cubicBezTo>
                  <a:pt x="5" y="213"/>
                  <a:pt x="3" y="214"/>
                  <a:pt x="3" y="214"/>
                </a:cubicBezTo>
                <a:cubicBezTo>
                  <a:pt x="3" y="214"/>
                  <a:pt x="2" y="214"/>
                  <a:pt x="2" y="214"/>
                </a:cubicBezTo>
                <a:cubicBezTo>
                  <a:pt x="2" y="214"/>
                  <a:pt x="2" y="214"/>
                  <a:pt x="3" y="215"/>
                </a:cubicBezTo>
                <a:cubicBezTo>
                  <a:pt x="3" y="215"/>
                  <a:pt x="3" y="216"/>
                  <a:pt x="4" y="217"/>
                </a:cubicBezTo>
                <a:cubicBezTo>
                  <a:pt x="4" y="218"/>
                  <a:pt x="5" y="219"/>
                  <a:pt x="5" y="220"/>
                </a:cubicBezTo>
                <a:cubicBezTo>
                  <a:pt x="5" y="221"/>
                  <a:pt x="5" y="222"/>
                  <a:pt x="4" y="222"/>
                </a:cubicBezTo>
                <a:cubicBezTo>
                  <a:pt x="4" y="223"/>
                  <a:pt x="4" y="223"/>
                  <a:pt x="4" y="223"/>
                </a:cubicBezTo>
                <a:cubicBezTo>
                  <a:pt x="4" y="224"/>
                  <a:pt x="5" y="225"/>
                  <a:pt x="5" y="226"/>
                </a:cubicBezTo>
                <a:cubicBezTo>
                  <a:pt x="6" y="227"/>
                  <a:pt x="6" y="228"/>
                  <a:pt x="6" y="228"/>
                </a:cubicBezTo>
                <a:cubicBezTo>
                  <a:pt x="6" y="229"/>
                  <a:pt x="6" y="229"/>
                  <a:pt x="6" y="229"/>
                </a:cubicBezTo>
                <a:cubicBezTo>
                  <a:pt x="7" y="231"/>
                  <a:pt x="7" y="233"/>
                  <a:pt x="7" y="233"/>
                </a:cubicBezTo>
                <a:cubicBezTo>
                  <a:pt x="7" y="233"/>
                  <a:pt x="8" y="233"/>
                  <a:pt x="8" y="233"/>
                </a:cubicBezTo>
                <a:cubicBezTo>
                  <a:pt x="9" y="233"/>
                  <a:pt x="9" y="233"/>
                  <a:pt x="9" y="233"/>
                </a:cubicBezTo>
                <a:cubicBezTo>
                  <a:pt x="10" y="233"/>
                  <a:pt x="11" y="233"/>
                  <a:pt x="11" y="234"/>
                </a:cubicBezTo>
                <a:cubicBezTo>
                  <a:pt x="12" y="234"/>
                  <a:pt x="12" y="234"/>
                  <a:pt x="12" y="235"/>
                </a:cubicBezTo>
                <a:cubicBezTo>
                  <a:pt x="14" y="234"/>
                  <a:pt x="16" y="235"/>
                  <a:pt x="17" y="236"/>
                </a:cubicBezTo>
                <a:cubicBezTo>
                  <a:pt x="18" y="238"/>
                  <a:pt x="18" y="239"/>
                  <a:pt x="18" y="241"/>
                </a:cubicBezTo>
                <a:cubicBezTo>
                  <a:pt x="17" y="243"/>
                  <a:pt x="18" y="244"/>
                  <a:pt x="19" y="246"/>
                </a:cubicBezTo>
                <a:cubicBezTo>
                  <a:pt x="21" y="247"/>
                  <a:pt x="21" y="247"/>
                  <a:pt x="22" y="248"/>
                </a:cubicBezTo>
                <a:cubicBezTo>
                  <a:pt x="22" y="248"/>
                  <a:pt x="22" y="248"/>
                  <a:pt x="23" y="248"/>
                </a:cubicBezTo>
                <a:cubicBezTo>
                  <a:pt x="24" y="249"/>
                  <a:pt x="25" y="250"/>
                  <a:pt x="25" y="251"/>
                </a:cubicBezTo>
                <a:cubicBezTo>
                  <a:pt x="25" y="253"/>
                  <a:pt x="24" y="254"/>
                  <a:pt x="22" y="254"/>
                </a:cubicBezTo>
                <a:cubicBezTo>
                  <a:pt x="21" y="254"/>
                  <a:pt x="21" y="254"/>
                  <a:pt x="20" y="254"/>
                </a:cubicBezTo>
                <a:cubicBezTo>
                  <a:pt x="20" y="254"/>
                  <a:pt x="20" y="254"/>
                  <a:pt x="20" y="253"/>
                </a:cubicBezTo>
                <a:cubicBezTo>
                  <a:pt x="20" y="254"/>
                  <a:pt x="20" y="257"/>
                  <a:pt x="20" y="258"/>
                </a:cubicBezTo>
                <a:cubicBezTo>
                  <a:pt x="21" y="259"/>
                  <a:pt x="21" y="259"/>
                  <a:pt x="21" y="259"/>
                </a:cubicBezTo>
                <a:cubicBezTo>
                  <a:pt x="21" y="259"/>
                  <a:pt x="21" y="259"/>
                  <a:pt x="21" y="259"/>
                </a:cubicBezTo>
                <a:cubicBezTo>
                  <a:pt x="22" y="258"/>
                  <a:pt x="23" y="257"/>
                  <a:pt x="25" y="257"/>
                </a:cubicBezTo>
                <a:cubicBezTo>
                  <a:pt x="28" y="257"/>
                  <a:pt x="31" y="260"/>
                  <a:pt x="31" y="262"/>
                </a:cubicBezTo>
                <a:cubicBezTo>
                  <a:pt x="31" y="262"/>
                  <a:pt x="31" y="263"/>
                  <a:pt x="30" y="263"/>
                </a:cubicBezTo>
                <a:cubicBezTo>
                  <a:pt x="30" y="264"/>
                  <a:pt x="31" y="264"/>
                  <a:pt x="32" y="264"/>
                </a:cubicBezTo>
                <a:cubicBezTo>
                  <a:pt x="32" y="265"/>
                  <a:pt x="32" y="265"/>
                  <a:pt x="32" y="265"/>
                </a:cubicBezTo>
                <a:cubicBezTo>
                  <a:pt x="32" y="265"/>
                  <a:pt x="33" y="265"/>
                  <a:pt x="33" y="265"/>
                </a:cubicBezTo>
                <a:cubicBezTo>
                  <a:pt x="34" y="265"/>
                  <a:pt x="34" y="265"/>
                  <a:pt x="34" y="266"/>
                </a:cubicBezTo>
                <a:cubicBezTo>
                  <a:pt x="35" y="266"/>
                  <a:pt x="35" y="267"/>
                  <a:pt x="35" y="268"/>
                </a:cubicBezTo>
                <a:cubicBezTo>
                  <a:pt x="35" y="268"/>
                  <a:pt x="35" y="269"/>
                  <a:pt x="35" y="269"/>
                </a:cubicBezTo>
                <a:cubicBezTo>
                  <a:pt x="36" y="270"/>
                  <a:pt x="36" y="270"/>
                  <a:pt x="38" y="270"/>
                </a:cubicBezTo>
                <a:cubicBezTo>
                  <a:pt x="38" y="270"/>
                  <a:pt x="38" y="270"/>
                  <a:pt x="39" y="270"/>
                </a:cubicBezTo>
                <a:cubicBezTo>
                  <a:pt x="39" y="270"/>
                  <a:pt x="40" y="270"/>
                  <a:pt x="40" y="270"/>
                </a:cubicBezTo>
                <a:cubicBezTo>
                  <a:pt x="41" y="270"/>
                  <a:pt x="43" y="270"/>
                  <a:pt x="44" y="271"/>
                </a:cubicBezTo>
                <a:cubicBezTo>
                  <a:pt x="45" y="272"/>
                  <a:pt x="47" y="273"/>
                  <a:pt x="49" y="273"/>
                </a:cubicBezTo>
                <a:cubicBezTo>
                  <a:pt x="51" y="274"/>
                  <a:pt x="52" y="274"/>
                  <a:pt x="53" y="275"/>
                </a:cubicBezTo>
                <a:cubicBezTo>
                  <a:pt x="54" y="275"/>
                  <a:pt x="54" y="275"/>
                  <a:pt x="54" y="275"/>
                </a:cubicBezTo>
                <a:cubicBezTo>
                  <a:pt x="54" y="275"/>
                  <a:pt x="54" y="275"/>
                  <a:pt x="54" y="275"/>
                </a:cubicBezTo>
                <a:cubicBezTo>
                  <a:pt x="54" y="276"/>
                  <a:pt x="54" y="277"/>
                  <a:pt x="53" y="279"/>
                </a:cubicBezTo>
                <a:cubicBezTo>
                  <a:pt x="53" y="279"/>
                  <a:pt x="53" y="279"/>
                  <a:pt x="53" y="279"/>
                </a:cubicBezTo>
                <a:cubicBezTo>
                  <a:pt x="53" y="279"/>
                  <a:pt x="53" y="279"/>
                  <a:pt x="53" y="279"/>
                </a:cubicBezTo>
                <a:cubicBezTo>
                  <a:pt x="55" y="280"/>
                  <a:pt x="55" y="280"/>
                  <a:pt x="55" y="280"/>
                </a:cubicBezTo>
                <a:cubicBezTo>
                  <a:pt x="53" y="281"/>
                  <a:pt x="53" y="281"/>
                  <a:pt x="53" y="281"/>
                </a:cubicBezTo>
                <a:cubicBezTo>
                  <a:pt x="52" y="281"/>
                  <a:pt x="52" y="281"/>
                  <a:pt x="52" y="283"/>
                </a:cubicBezTo>
                <a:cubicBezTo>
                  <a:pt x="53" y="284"/>
                  <a:pt x="53" y="285"/>
                  <a:pt x="52" y="286"/>
                </a:cubicBezTo>
                <a:cubicBezTo>
                  <a:pt x="52" y="287"/>
                  <a:pt x="51" y="287"/>
                  <a:pt x="50" y="287"/>
                </a:cubicBezTo>
                <a:cubicBezTo>
                  <a:pt x="48" y="287"/>
                  <a:pt x="47" y="288"/>
                  <a:pt x="46" y="288"/>
                </a:cubicBezTo>
                <a:cubicBezTo>
                  <a:pt x="46" y="289"/>
                  <a:pt x="46" y="289"/>
                  <a:pt x="46" y="289"/>
                </a:cubicBezTo>
                <a:cubicBezTo>
                  <a:pt x="48" y="289"/>
                  <a:pt x="49" y="289"/>
                  <a:pt x="50" y="290"/>
                </a:cubicBezTo>
                <a:cubicBezTo>
                  <a:pt x="51" y="291"/>
                  <a:pt x="51" y="291"/>
                  <a:pt x="51" y="291"/>
                </a:cubicBezTo>
                <a:cubicBezTo>
                  <a:pt x="50" y="292"/>
                  <a:pt x="50" y="292"/>
                  <a:pt x="50" y="292"/>
                </a:cubicBezTo>
                <a:cubicBezTo>
                  <a:pt x="49" y="292"/>
                  <a:pt x="48" y="292"/>
                  <a:pt x="47" y="293"/>
                </a:cubicBezTo>
                <a:cubicBezTo>
                  <a:pt x="46" y="294"/>
                  <a:pt x="46" y="294"/>
                  <a:pt x="45" y="294"/>
                </a:cubicBezTo>
                <a:cubicBezTo>
                  <a:pt x="45" y="294"/>
                  <a:pt x="45" y="294"/>
                  <a:pt x="45" y="294"/>
                </a:cubicBezTo>
                <a:cubicBezTo>
                  <a:pt x="45" y="294"/>
                  <a:pt x="45" y="294"/>
                  <a:pt x="46" y="295"/>
                </a:cubicBezTo>
                <a:cubicBezTo>
                  <a:pt x="46" y="295"/>
                  <a:pt x="46" y="295"/>
                  <a:pt x="47" y="295"/>
                </a:cubicBezTo>
                <a:cubicBezTo>
                  <a:pt x="49" y="297"/>
                  <a:pt x="49" y="297"/>
                  <a:pt x="49" y="297"/>
                </a:cubicBezTo>
                <a:cubicBezTo>
                  <a:pt x="46" y="297"/>
                  <a:pt x="46" y="297"/>
                  <a:pt x="46" y="297"/>
                </a:cubicBezTo>
                <a:cubicBezTo>
                  <a:pt x="45" y="297"/>
                  <a:pt x="44" y="298"/>
                  <a:pt x="44" y="299"/>
                </a:cubicBezTo>
                <a:cubicBezTo>
                  <a:pt x="43" y="301"/>
                  <a:pt x="42" y="301"/>
                  <a:pt x="41" y="301"/>
                </a:cubicBezTo>
                <a:cubicBezTo>
                  <a:pt x="40" y="301"/>
                  <a:pt x="40" y="301"/>
                  <a:pt x="40" y="301"/>
                </a:cubicBezTo>
                <a:cubicBezTo>
                  <a:pt x="40" y="302"/>
                  <a:pt x="42" y="303"/>
                  <a:pt x="46" y="305"/>
                </a:cubicBezTo>
                <a:cubicBezTo>
                  <a:pt x="46" y="305"/>
                  <a:pt x="47" y="305"/>
                  <a:pt x="47" y="306"/>
                </a:cubicBezTo>
                <a:cubicBezTo>
                  <a:pt x="48" y="306"/>
                  <a:pt x="49" y="307"/>
                  <a:pt x="50" y="308"/>
                </a:cubicBezTo>
                <a:cubicBezTo>
                  <a:pt x="50" y="308"/>
                  <a:pt x="50" y="309"/>
                  <a:pt x="51" y="309"/>
                </a:cubicBezTo>
                <a:cubicBezTo>
                  <a:pt x="51" y="309"/>
                  <a:pt x="52" y="309"/>
                  <a:pt x="52" y="309"/>
                </a:cubicBezTo>
                <a:cubicBezTo>
                  <a:pt x="52" y="309"/>
                  <a:pt x="52" y="309"/>
                  <a:pt x="52" y="309"/>
                </a:cubicBezTo>
                <a:cubicBezTo>
                  <a:pt x="53" y="309"/>
                  <a:pt x="53" y="309"/>
                  <a:pt x="54" y="309"/>
                </a:cubicBezTo>
                <a:close/>
                <a:moveTo>
                  <a:pt x="438" y="245"/>
                </a:moveTo>
                <a:cubicBezTo>
                  <a:pt x="436" y="247"/>
                  <a:pt x="436" y="247"/>
                  <a:pt x="436" y="247"/>
                </a:cubicBezTo>
                <a:cubicBezTo>
                  <a:pt x="435" y="247"/>
                  <a:pt x="435" y="247"/>
                  <a:pt x="436" y="248"/>
                </a:cubicBezTo>
                <a:cubicBezTo>
                  <a:pt x="436" y="249"/>
                  <a:pt x="436" y="249"/>
                  <a:pt x="436" y="250"/>
                </a:cubicBezTo>
                <a:cubicBezTo>
                  <a:pt x="437" y="249"/>
                  <a:pt x="437" y="249"/>
                  <a:pt x="438" y="249"/>
                </a:cubicBezTo>
                <a:cubicBezTo>
                  <a:pt x="439" y="248"/>
                  <a:pt x="439" y="248"/>
                  <a:pt x="439" y="248"/>
                </a:cubicBezTo>
                <a:cubicBezTo>
                  <a:pt x="439" y="248"/>
                  <a:pt x="439" y="247"/>
                  <a:pt x="438" y="246"/>
                </a:cubicBezTo>
                <a:lnTo>
                  <a:pt x="438" y="245"/>
                </a:lnTo>
                <a:close/>
                <a:moveTo>
                  <a:pt x="592" y="166"/>
                </a:moveTo>
                <a:cubicBezTo>
                  <a:pt x="593" y="167"/>
                  <a:pt x="593" y="168"/>
                  <a:pt x="594" y="168"/>
                </a:cubicBezTo>
                <a:cubicBezTo>
                  <a:pt x="594" y="168"/>
                  <a:pt x="594" y="168"/>
                  <a:pt x="594" y="168"/>
                </a:cubicBezTo>
                <a:cubicBezTo>
                  <a:pt x="595" y="166"/>
                  <a:pt x="595" y="166"/>
                  <a:pt x="595" y="166"/>
                </a:cubicBezTo>
                <a:cubicBezTo>
                  <a:pt x="594" y="166"/>
                  <a:pt x="593" y="165"/>
                  <a:pt x="592" y="166"/>
                </a:cubicBezTo>
                <a:close/>
                <a:moveTo>
                  <a:pt x="196" y="122"/>
                </a:moveTo>
                <a:cubicBezTo>
                  <a:pt x="196" y="122"/>
                  <a:pt x="196" y="122"/>
                  <a:pt x="196" y="122"/>
                </a:cubicBezTo>
                <a:cubicBezTo>
                  <a:pt x="196" y="124"/>
                  <a:pt x="197" y="125"/>
                  <a:pt x="198" y="126"/>
                </a:cubicBezTo>
                <a:cubicBezTo>
                  <a:pt x="199" y="127"/>
                  <a:pt x="200" y="129"/>
                  <a:pt x="200" y="130"/>
                </a:cubicBezTo>
                <a:cubicBezTo>
                  <a:pt x="200" y="130"/>
                  <a:pt x="200" y="129"/>
                  <a:pt x="200" y="129"/>
                </a:cubicBezTo>
                <a:cubicBezTo>
                  <a:pt x="199" y="127"/>
                  <a:pt x="198" y="124"/>
                  <a:pt x="196" y="122"/>
                </a:cubicBezTo>
                <a:close/>
                <a:moveTo>
                  <a:pt x="222" y="94"/>
                </a:moveTo>
                <a:cubicBezTo>
                  <a:pt x="221" y="95"/>
                  <a:pt x="221" y="96"/>
                  <a:pt x="220" y="97"/>
                </a:cubicBezTo>
                <a:cubicBezTo>
                  <a:pt x="219" y="98"/>
                  <a:pt x="219" y="98"/>
                  <a:pt x="219" y="100"/>
                </a:cubicBezTo>
                <a:cubicBezTo>
                  <a:pt x="219" y="100"/>
                  <a:pt x="219" y="101"/>
                  <a:pt x="219" y="101"/>
                </a:cubicBezTo>
                <a:cubicBezTo>
                  <a:pt x="219" y="102"/>
                  <a:pt x="219" y="103"/>
                  <a:pt x="219" y="104"/>
                </a:cubicBezTo>
                <a:cubicBezTo>
                  <a:pt x="219" y="106"/>
                  <a:pt x="219" y="107"/>
                  <a:pt x="220" y="108"/>
                </a:cubicBezTo>
                <a:cubicBezTo>
                  <a:pt x="221" y="107"/>
                  <a:pt x="221" y="107"/>
                  <a:pt x="222" y="107"/>
                </a:cubicBezTo>
                <a:cubicBezTo>
                  <a:pt x="222" y="106"/>
                  <a:pt x="222" y="106"/>
                  <a:pt x="222" y="106"/>
                </a:cubicBezTo>
                <a:cubicBezTo>
                  <a:pt x="222" y="104"/>
                  <a:pt x="222" y="102"/>
                  <a:pt x="222" y="100"/>
                </a:cubicBezTo>
                <a:cubicBezTo>
                  <a:pt x="221" y="99"/>
                  <a:pt x="221" y="97"/>
                  <a:pt x="222" y="95"/>
                </a:cubicBezTo>
                <a:cubicBezTo>
                  <a:pt x="222" y="95"/>
                  <a:pt x="222" y="95"/>
                  <a:pt x="222" y="94"/>
                </a:cubicBezTo>
                <a:close/>
                <a:moveTo>
                  <a:pt x="329" y="64"/>
                </a:moveTo>
                <a:cubicBezTo>
                  <a:pt x="328" y="64"/>
                  <a:pt x="327" y="65"/>
                  <a:pt x="327" y="65"/>
                </a:cubicBezTo>
                <a:cubicBezTo>
                  <a:pt x="327" y="66"/>
                  <a:pt x="326" y="66"/>
                  <a:pt x="326" y="66"/>
                </a:cubicBezTo>
                <a:cubicBezTo>
                  <a:pt x="326" y="67"/>
                  <a:pt x="326" y="67"/>
                  <a:pt x="326" y="67"/>
                </a:cubicBezTo>
                <a:cubicBezTo>
                  <a:pt x="326" y="66"/>
                  <a:pt x="327" y="66"/>
                  <a:pt x="328" y="65"/>
                </a:cubicBezTo>
                <a:cubicBezTo>
                  <a:pt x="328" y="65"/>
                  <a:pt x="329" y="65"/>
                  <a:pt x="329" y="64"/>
                </a:cubicBezTo>
                <a:cubicBezTo>
                  <a:pt x="329" y="64"/>
                  <a:pt x="329" y="64"/>
                  <a:pt x="329" y="6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2" name="Freeform 724"/>
          <p:cNvSpPr>
            <a:spLocks/>
          </p:cNvSpPr>
          <p:nvPr/>
        </p:nvSpPr>
        <p:spPr bwMode="auto">
          <a:xfrm>
            <a:off x="3171022" y="3000671"/>
            <a:ext cx="22773" cy="9236"/>
          </a:xfrm>
          <a:custGeom>
            <a:avLst/>
            <a:gdLst>
              <a:gd name="T0" fmla="*/ 2 w 4"/>
              <a:gd name="T1" fmla="*/ 0 h 2"/>
              <a:gd name="T2" fmla="*/ 4 w 4"/>
              <a:gd name="T3" fmla="*/ 1 h 2"/>
              <a:gd name="T4" fmla="*/ 0 w 4"/>
              <a:gd name="T5" fmla="*/ 2 h 2"/>
              <a:gd name="T6" fmla="*/ 2 w 4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2">
                <a:moveTo>
                  <a:pt x="2" y="0"/>
                </a:moveTo>
                <a:cubicBezTo>
                  <a:pt x="3" y="0"/>
                  <a:pt x="3" y="1"/>
                  <a:pt x="4" y="1"/>
                </a:cubicBezTo>
                <a:cubicBezTo>
                  <a:pt x="3" y="1"/>
                  <a:pt x="1" y="2"/>
                  <a:pt x="0" y="2"/>
                </a:cubicBezTo>
                <a:cubicBezTo>
                  <a:pt x="1" y="1"/>
                  <a:pt x="1" y="1"/>
                  <a:pt x="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3" name="Freeform 725"/>
          <p:cNvSpPr>
            <a:spLocks/>
          </p:cNvSpPr>
          <p:nvPr/>
        </p:nvSpPr>
        <p:spPr bwMode="auto">
          <a:xfrm>
            <a:off x="3148249" y="2994514"/>
            <a:ext cx="68317" cy="27707"/>
          </a:xfrm>
          <a:custGeom>
            <a:avLst/>
            <a:gdLst>
              <a:gd name="T0" fmla="*/ 0 w 12"/>
              <a:gd name="T1" fmla="*/ 5 h 5"/>
              <a:gd name="T2" fmla="*/ 3 w 12"/>
              <a:gd name="T3" fmla="*/ 2 h 5"/>
              <a:gd name="T4" fmla="*/ 4 w 12"/>
              <a:gd name="T5" fmla="*/ 2 h 5"/>
              <a:gd name="T6" fmla="*/ 5 w 12"/>
              <a:gd name="T7" fmla="*/ 0 h 5"/>
              <a:gd name="T8" fmla="*/ 6 w 12"/>
              <a:gd name="T9" fmla="*/ 0 h 5"/>
              <a:gd name="T10" fmla="*/ 6 w 12"/>
              <a:gd name="T11" fmla="*/ 0 h 5"/>
              <a:gd name="T12" fmla="*/ 8 w 12"/>
              <a:gd name="T13" fmla="*/ 1 h 5"/>
              <a:gd name="T14" fmla="*/ 12 w 12"/>
              <a:gd name="T15" fmla="*/ 1 h 5"/>
              <a:gd name="T16" fmla="*/ 7 w 12"/>
              <a:gd name="T17" fmla="*/ 3 h 5"/>
              <a:gd name="T18" fmla="*/ 4 w 12"/>
              <a:gd name="T19" fmla="*/ 4 h 5"/>
              <a:gd name="T20" fmla="*/ 0 w 12"/>
              <a:gd name="T2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" h="5">
                <a:moveTo>
                  <a:pt x="0" y="5"/>
                </a:moveTo>
                <a:cubicBezTo>
                  <a:pt x="3" y="2"/>
                  <a:pt x="3" y="2"/>
                  <a:pt x="3" y="2"/>
                </a:cubicBezTo>
                <a:cubicBezTo>
                  <a:pt x="4" y="2"/>
                  <a:pt x="4" y="2"/>
                  <a:pt x="4" y="2"/>
                </a:cubicBezTo>
                <a:cubicBezTo>
                  <a:pt x="4" y="1"/>
                  <a:pt x="5" y="1"/>
                  <a:pt x="5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7" y="0"/>
                  <a:pt x="7" y="0"/>
                  <a:pt x="8" y="1"/>
                </a:cubicBezTo>
                <a:cubicBezTo>
                  <a:pt x="12" y="1"/>
                  <a:pt x="12" y="1"/>
                  <a:pt x="12" y="1"/>
                </a:cubicBezTo>
                <a:cubicBezTo>
                  <a:pt x="7" y="3"/>
                  <a:pt x="7" y="3"/>
                  <a:pt x="7" y="3"/>
                </a:cubicBezTo>
                <a:cubicBezTo>
                  <a:pt x="6" y="3"/>
                  <a:pt x="5" y="4"/>
                  <a:pt x="4" y="4"/>
                </a:cubicBezTo>
                <a:lnTo>
                  <a:pt x="0" y="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4" name="Freeform 726"/>
          <p:cNvSpPr>
            <a:spLocks/>
          </p:cNvSpPr>
          <p:nvPr/>
        </p:nvSpPr>
        <p:spPr bwMode="auto">
          <a:xfrm>
            <a:off x="3063667" y="3065320"/>
            <a:ext cx="6506" cy="9236"/>
          </a:xfrm>
          <a:custGeom>
            <a:avLst/>
            <a:gdLst>
              <a:gd name="T0" fmla="*/ 0 w 1"/>
              <a:gd name="T1" fmla="*/ 0 h 2"/>
              <a:gd name="T2" fmla="*/ 1 w 1"/>
              <a:gd name="T3" fmla="*/ 2 h 2"/>
              <a:gd name="T4" fmla="*/ 0 w 1"/>
              <a:gd name="T5" fmla="*/ 1 h 2"/>
              <a:gd name="T6" fmla="*/ 0 w 1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2">
                <a:moveTo>
                  <a:pt x="0" y="0"/>
                </a:moveTo>
                <a:cubicBezTo>
                  <a:pt x="1" y="1"/>
                  <a:pt x="1" y="1"/>
                  <a:pt x="1" y="2"/>
                </a:cubicBezTo>
                <a:cubicBezTo>
                  <a:pt x="1" y="2"/>
                  <a:pt x="0" y="1"/>
                  <a:pt x="0" y="1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5" name="Freeform 727"/>
          <p:cNvSpPr>
            <a:spLocks/>
          </p:cNvSpPr>
          <p:nvPr/>
        </p:nvSpPr>
        <p:spPr bwMode="auto">
          <a:xfrm>
            <a:off x="3053909" y="3053006"/>
            <a:ext cx="32531" cy="30785"/>
          </a:xfrm>
          <a:custGeom>
            <a:avLst/>
            <a:gdLst>
              <a:gd name="T0" fmla="*/ 6 w 6"/>
              <a:gd name="T1" fmla="*/ 6 h 6"/>
              <a:gd name="T2" fmla="*/ 3 w 6"/>
              <a:gd name="T3" fmla="*/ 5 h 6"/>
              <a:gd name="T4" fmla="*/ 1 w 6"/>
              <a:gd name="T5" fmla="*/ 4 h 6"/>
              <a:gd name="T6" fmla="*/ 0 w 6"/>
              <a:gd name="T7" fmla="*/ 4 h 6"/>
              <a:gd name="T8" fmla="*/ 3 w 6"/>
              <a:gd name="T9" fmla="*/ 0 h 6"/>
              <a:gd name="T10" fmla="*/ 6 w 6"/>
              <a:gd name="T11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6">
                <a:moveTo>
                  <a:pt x="6" y="6"/>
                </a:moveTo>
                <a:cubicBezTo>
                  <a:pt x="3" y="5"/>
                  <a:pt x="3" y="5"/>
                  <a:pt x="3" y="5"/>
                </a:cubicBezTo>
                <a:cubicBezTo>
                  <a:pt x="2" y="5"/>
                  <a:pt x="2" y="4"/>
                  <a:pt x="1" y="4"/>
                </a:cubicBezTo>
                <a:cubicBezTo>
                  <a:pt x="0" y="4"/>
                  <a:pt x="0" y="4"/>
                  <a:pt x="0" y="4"/>
                </a:cubicBezTo>
                <a:cubicBezTo>
                  <a:pt x="3" y="0"/>
                  <a:pt x="3" y="0"/>
                  <a:pt x="3" y="0"/>
                </a:cubicBezTo>
                <a:lnTo>
                  <a:pt x="6" y="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6" name="Freeform 728"/>
          <p:cNvSpPr>
            <a:spLocks/>
          </p:cNvSpPr>
          <p:nvPr/>
        </p:nvSpPr>
        <p:spPr bwMode="auto">
          <a:xfrm>
            <a:off x="3141742" y="3031456"/>
            <a:ext cx="19519" cy="15393"/>
          </a:xfrm>
          <a:custGeom>
            <a:avLst/>
            <a:gdLst>
              <a:gd name="T0" fmla="*/ 0 w 3"/>
              <a:gd name="T1" fmla="*/ 1 h 3"/>
              <a:gd name="T2" fmla="*/ 3 w 3"/>
              <a:gd name="T3" fmla="*/ 0 h 3"/>
              <a:gd name="T4" fmla="*/ 0 w 3"/>
              <a:gd name="T5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0" y="1"/>
                </a:moveTo>
                <a:cubicBezTo>
                  <a:pt x="1" y="1"/>
                  <a:pt x="2" y="0"/>
                  <a:pt x="3" y="0"/>
                </a:cubicBezTo>
                <a:cubicBezTo>
                  <a:pt x="3" y="2"/>
                  <a:pt x="1" y="3"/>
                  <a:pt x="0" y="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7" name="Freeform 729"/>
          <p:cNvSpPr>
            <a:spLocks/>
          </p:cNvSpPr>
          <p:nvPr/>
        </p:nvSpPr>
        <p:spPr bwMode="auto">
          <a:xfrm>
            <a:off x="3131984" y="3028378"/>
            <a:ext cx="39038" cy="18471"/>
          </a:xfrm>
          <a:custGeom>
            <a:avLst/>
            <a:gdLst>
              <a:gd name="T0" fmla="*/ 4 w 7"/>
              <a:gd name="T1" fmla="*/ 4 h 4"/>
              <a:gd name="T2" fmla="*/ 1 w 7"/>
              <a:gd name="T3" fmla="*/ 3 h 4"/>
              <a:gd name="T4" fmla="*/ 0 w 7"/>
              <a:gd name="T5" fmla="*/ 2 h 4"/>
              <a:gd name="T6" fmla="*/ 1 w 7"/>
              <a:gd name="T7" fmla="*/ 1 h 4"/>
              <a:gd name="T8" fmla="*/ 5 w 7"/>
              <a:gd name="T9" fmla="*/ 0 h 4"/>
              <a:gd name="T10" fmla="*/ 7 w 7"/>
              <a:gd name="T11" fmla="*/ 0 h 4"/>
              <a:gd name="T12" fmla="*/ 6 w 7"/>
              <a:gd name="T13" fmla="*/ 1 h 4"/>
              <a:gd name="T14" fmla="*/ 4 w 7"/>
              <a:gd name="T15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" h="4">
                <a:moveTo>
                  <a:pt x="4" y="4"/>
                </a:moveTo>
                <a:cubicBezTo>
                  <a:pt x="3" y="4"/>
                  <a:pt x="2" y="4"/>
                  <a:pt x="1" y="3"/>
                </a:cubicBezTo>
                <a:cubicBezTo>
                  <a:pt x="0" y="2"/>
                  <a:pt x="0" y="2"/>
                  <a:pt x="0" y="2"/>
                </a:cubicBezTo>
                <a:cubicBezTo>
                  <a:pt x="1" y="1"/>
                  <a:pt x="1" y="1"/>
                  <a:pt x="1" y="1"/>
                </a:cubicBezTo>
                <a:cubicBezTo>
                  <a:pt x="3" y="1"/>
                  <a:pt x="4" y="0"/>
                  <a:pt x="5" y="0"/>
                </a:cubicBezTo>
                <a:cubicBezTo>
                  <a:pt x="7" y="0"/>
                  <a:pt x="7" y="0"/>
                  <a:pt x="7" y="0"/>
                </a:cubicBezTo>
                <a:cubicBezTo>
                  <a:pt x="6" y="1"/>
                  <a:pt x="6" y="1"/>
                  <a:pt x="6" y="1"/>
                </a:cubicBezTo>
                <a:cubicBezTo>
                  <a:pt x="6" y="3"/>
                  <a:pt x="5" y="4"/>
                  <a:pt x="4" y="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8" name="Freeform 730"/>
          <p:cNvSpPr>
            <a:spLocks/>
          </p:cNvSpPr>
          <p:nvPr/>
        </p:nvSpPr>
        <p:spPr bwMode="auto">
          <a:xfrm>
            <a:off x="3180780" y="3117654"/>
            <a:ext cx="107354" cy="52335"/>
          </a:xfrm>
          <a:custGeom>
            <a:avLst/>
            <a:gdLst>
              <a:gd name="T0" fmla="*/ 0 w 19"/>
              <a:gd name="T1" fmla="*/ 10 h 10"/>
              <a:gd name="T2" fmla="*/ 8 w 19"/>
              <a:gd name="T3" fmla="*/ 2 h 10"/>
              <a:gd name="T4" fmla="*/ 7 w 19"/>
              <a:gd name="T5" fmla="*/ 1 h 10"/>
              <a:gd name="T6" fmla="*/ 10 w 19"/>
              <a:gd name="T7" fmla="*/ 1 h 10"/>
              <a:gd name="T8" fmla="*/ 8 w 19"/>
              <a:gd name="T9" fmla="*/ 4 h 10"/>
              <a:gd name="T10" fmla="*/ 10 w 19"/>
              <a:gd name="T11" fmla="*/ 4 h 10"/>
              <a:gd name="T12" fmla="*/ 9 w 19"/>
              <a:gd name="T13" fmla="*/ 5 h 10"/>
              <a:gd name="T14" fmla="*/ 19 w 19"/>
              <a:gd name="T15" fmla="*/ 5 h 10"/>
              <a:gd name="T16" fmla="*/ 4 w 19"/>
              <a:gd name="T17" fmla="*/ 10 h 10"/>
              <a:gd name="T18" fmla="*/ 0 w 19"/>
              <a:gd name="T1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" h="10">
                <a:moveTo>
                  <a:pt x="0" y="10"/>
                </a:moveTo>
                <a:cubicBezTo>
                  <a:pt x="2" y="7"/>
                  <a:pt x="4" y="2"/>
                  <a:pt x="8" y="2"/>
                </a:cubicBezTo>
                <a:cubicBezTo>
                  <a:pt x="8" y="2"/>
                  <a:pt x="7" y="1"/>
                  <a:pt x="7" y="1"/>
                </a:cubicBezTo>
                <a:cubicBezTo>
                  <a:pt x="8" y="0"/>
                  <a:pt x="9" y="0"/>
                  <a:pt x="10" y="1"/>
                </a:cubicBezTo>
                <a:cubicBezTo>
                  <a:pt x="9" y="1"/>
                  <a:pt x="8" y="2"/>
                  <a:pt x="8" y="4"/>
                </a:cubicBezTo>
                <a:cubicBezTo>
                  <a:pt x="9" y="4"/>
                  <a:pt x="10" y="4"/>
                  <a:pt x="10" y="4"/>
                </a:cubicBezTo>
                <a:cubicBezTo>
                  <a:pt x="10" y="4"/>
                  <a:pt x="10" y="4"/>
                  <a:pt x="9" y="5"/>
                </a:cubicBezTo>
                <a:cubicBezTo>
                  <a:pt x="13" y="4"/>
                  <a:pt x="15" y="4"/>
                  <a:pt x="19" y="5"/>
                </a:cubicBezTo>
                <a:cubicBezTo>
                  <a:pt x="16" y="6"/>
                  <a:pt x="3" y="5"/>
                  <a:pt x="4" y="10"/>
                </a:cubicBezTo>
                <a:cubicBezTo>
                  <a:pt x="3" y="10"/>
                  <a:pt x="1" y="10"/>
                  <a:pt x="0" y="1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9" name="Freeform 731"/>
          <p:cNvSpPr>
            <a:spLocks noEditPoints="1"/>
          </p:cNvSpPr>
          <p:nvPr/>
        </p:nvSpPr>
        <p:spPr bwMode="auto">
          <a:xfrm>
            <a:off x="3171022" y="3111497"/>
            <a:ext cx="152898" cy="64649"/>
          </a:xfrm>
          <a:custGeom>
            <a:avLst/>
            <a:gdLst>
              <a:gd name="T0" fmla="*/ 7 w 27"/>
              <a:gd name="T1" fmla="*/ 12 h 12"/>
              <a:gd name="T2" fmla="*/ 6 w 27"/>
              <a:gd name="T3" fmla="*/ 12 h 12"/>
              <a:gd name="T4" fmla="*/ 3 w 27"/>
              <a:gd name="T5" fmla="*/ 12 h 12"/>
              <a:gd name="T6" fmla="*/ 0 w 27"/>
              <a:gd name="T7" fmla="*/ 12 h 12"/>
              <a:gd name="T8" fmla="*/ 1 w 27"/>
              <a:gd name="T9" fmla="*/ 10 h 12"/>
              <a:gd name="T10" fmla="*/ 3 w 27"/>
              <a:gd name="T11" fmla="*/ 8 h 12"/>
              <a:gd name="T12" fmla="*/ 8 w 27"/>
              <a:gd name="T13" fmla="*/ 3 h 12"/>
              <a:gd name="T14" fmla="*/ 7 w 27"/>
              <a:gd name="T15" fmla="*/ 2 h 12"/>
              <a:gd name="T16" fmla="*/ 8 w 27"/>
              <a:gd name="T17" fmla="*/ 1 h 12"/>
              <a:gd name="T18" fmla="*/ 13 w 27"/>
              <a:gd name="T19" fmla="*/ 1 h 12"/>
              <a:gd name="T20" fmla="*/ 15 w 27"/>
              <a:gd name="T21" fmla="*/ 2 h 12"/>
              <a:gd name="T22" fmla="*/ 13 w 27"/>
              <a:gd name="T23" fmla="*/ 3 h 12"/>
              <a:gd name="T24" fmla="*/ 12 w 27"/>
              <a:gd name="T25" fmla="*/ 3 h 12"/>
              <a:gd name="T26" fmla="*/ 12 w 27"/>
              <a:gd name="T27" fmla="*/ 4 h 12"/>
              <a:gd name="T28" fmla="*/ 12 w 27"/>
              <a:gd name="T29" fmla="*/ 4 h 12"/>
              <a:gd name="T30" fmla="*/ 15 w 27"/>
              <a:gd name="T31" fmla="*/ 3 h 12"/>
              <a:gd name="T32" fmla="*/ 14 w 27"/>
              <a:gd name="T33" fmla="*/ 5 h 12"/>
              <a:gd name="T34" fmla="*/ 21 w 27"/>
              <a:gd name="T35" fmla="*/ 5 h 12"/>
              <a:gd name="T36" fmla="*/ 27 w 27"/>
              <a:gd name="T37" fmla="*/ 7 h 12"/>
              <a:gd name="T38" fmla="*/ 21 w 27"/>
              <a:gd name="T39" fmla="*/ 7 h 12"/>
              <a:gd name="T40" fmla="*/ 19 w 27"/>
              <a:gd name="T41" fmla="*/ 7 h 12"/>
              <a:gd name="T42" fmla="*/ 7 w 27"/>
              <a:gd name="T43" fmla="*/ 10 h 12"/>
              <a:gd name="T44" fmla="*/ 7 w 27"/>
              <a:gd name="T45" fmla="*/ 11 h 12"/>
              <a:gd name="T46" fmla="*/ 7 w 27"/>
              <a:gd name="T47" fmla="*/ 12 h 12"/>
              <a:gd name="T48" fmla="*/ 4 w 27"/>
              <a:gd name="T49" fmla="*/ 10 h 12"/>
              <a:gd name="T50" fmla="*/ 5 w 27"/>
              <a:gd name="T51" fmla="*/ 10 h 12"/>
              <a:gd name="T52" fmla="*/ 6 w 27"/>
              <a:gd name="T53" fmla="*/ 9 h 12"/>
              <a:gd name="T54" fmla="*/ 9 w 27"/>
              <a:gd name="T55" fmla="*/ 7 h 12"/>
              <a:gd name="T56" fmla="*/ 10 w 27"/>
              <a:gd name="T57" fmla="*/ 6 h 12"/>
              <a:gd name="T58" fmla="*/ 9 w 27"/>
              <a:gd name="T59" fmla="*/ 6 h 12"/>
              <a:gd name="T60" fmla="*/ 9 w 27"/>
              <a:gd name="T61" fmla="*/ 5 h 12"/>
              <a:gd name="T62" fmla="*/ 9 w 27"/>
              <a:gd name="T63" fmla="*/ 4 h 12"/>
              <a:gd name="T64" fmla="*/ 4 w 27"/>
              <a:gd name="T65" fmla="*/ 9 h 12"/>
              <a:gd name="T66" fmla="*/ 4 w 27"/>
              <a:gd name="T67" fmla="*/ 1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7" h="12">
                <a:moveTo>
                  <a:pt x="7" y="12"/>
                </a:moveTo>
                <a:cubicBezTo>
                  <a:pt x="6" y="12"/>
                  <a:pt x="6" y="12"/>
                  <a:pt x="6" y="12"/>
                </a:cubicBezTo>
                <a:cubicBezTo>
                  <a:pt x="5" y="12"/>
                  <a:pt x="4" y="12"/>
                  <a:pt x="3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1" y="10"/>
                  <a:pt x="1" y="10"/>
                  <a:pt x="1" y="10"/>
                </a:cubicBezTo>
                <a:cubicBezTo>
                  <a:pt x="2" y="10"/>
                  <a:pt x="2" y="9"/>
                  <a:pt x="3" y="8"/>
                </a:cubicBezTo>
                <a:cubicBezTo>
                  <a:pt x="4" y="6"/>
                  <a:pt x="6" y="4"/>
                  <a:pt x="8" y="3"/>
                </a:cubicBezTo>
                <a:cubicBezTo>
                  <a:pt x="7" y="2"/>
                  <a:pt x="7" y="2"/>
                  <a:pt x="7" y="2"/>
                </a:cubicBezTo>
                <a:cubicBezTo>
                  <a:pt x="8" y="1"/>
                  <a:pt x="8" y="1"/>
                  <a:pt x="8" y="1"/>
                </a:cubicBezTo>
                <a:cubicBezTo>
                  <a:pt x="9" y="0"/>
                  <a:pt x="11" y="0"/>
                  <a:pt x="13" y="1"/>
                </a:cubicBezTo>
                <a:cubicBezTo>
                  <a:pt x="15" y="2"/>
                  <a:pt x="15" y="2"/>
                  <a:pt x="15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2" y="3"/>
                  <a:pt x="12" y="3"/>
                  <a:pt x="12" y="3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15" y="3"/>
                  <a:pt x="15" y="3"/>
                  <a:pt x="15" y="3"/>
                </a:cubicBezTo>
                <a:cubicBezTo>
                  <a:pt x="14" y="5"/>
                  <a:pt x="14" y="5"/>
                  <a:pt x="14" y="5"/>
                </a:cubicBezTo>
                <a:cubicBezTo>
                  <a:pt x="16" y="4"/>
                  <a:pt x="19" y="5"/>
                  <a:pt x="21" y="5"/>
                </a:cubicBezTo>
                <a:cubicBezTo>
                  <a:pt x="27" y="7"/>
                  <a:pt x="27" y="7"/>
                  <a:pt x="27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0" y="7"/>
                  <a:pt x="19" y="7"/>
                </a:cubicBezTo>
                <a:cubicBezTo>
                  <a:pt x="16" y="8"/>
                  <a:pt x="9" y="8"/>
                  <a:pt x="7" y="10"/>
                </a:cubicBezTo>
                <a:cubicBezTo>
                  <a:pt x="7" y="10"/>
                  <a:pt x="7" y="11"/>
                  <a:pt x="7" y="11"/>
                </a:cubicBezTo>
                <a:lnTo>
                  <a:pt x="7" y="12"/>
                </a:lnTo>
                <a:close/>
                <a:moveTo>
                  <a:pt x="4" y="10"/>
                </a:moveTo>
                <a:cubicBezTo>
                  <a:pt x="4" y="10"/>
                  <a:pt x="5" y="10"/>
                  <a:pt x="5" y="10"/>
                </a:cubicBezTo>
                <a:cubicBezTo>
                  <a:pt x="5" y="10"/>
                  <a:pt x="5" y="9"/>
                  <a:pt x="6" y="9"/>
                </a:cubicBezTo>
                <a:cubicBezTo>
                  <a:pt x="6" y="8"/>
                  <a:pt x="8" y="7"/>
                  <a:pt x="9" y="7"/>
                </a:cubicBezTo>
                <a:cubicBezTo>
                  <a:pt x="10" y="6"/>
                  <a:pt x="10" y="6"/>
                  <a:pt x="10" y="6"/>
                </a:cubicBezTo>
                <a:cubicBezTo>
                  <a:pt x="9" y="6"/>
                  <a:pt x="9" y="6"/>
                  <a:pt x="9" y="6"/>
                </a:cubicBezTo>
                <a:cubicBezTo>
                  <a:pt x="9" y="5"/>
                  <a:pt x="9" y="5"/>
                  <a:pt x="9" y="5"/>
                </a:cubicBezTo>
                <a:cubicBezTo>
                  <a:pt x="9" y="5"/>
                  <a:pt x="9" y="5"/>
                  <a:pt x="9" y="4"/>
                </a:cubicBezTo>
                <a:cubicBezTo>
                  <a:pt x="7" y="5"/>
                  <a:pt x="6" y="7"/>
                  <a:pt x="4" y="9"/>
                </a:cubicBezTo>
                <a:cubicBezTo>
                  <a:pt x="4" y="10"/>
                  <a:pt x="4" y="10"/>
                  <a:pt x="4" y="1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0" name="Freeform 732"/>
          <p:cNvSpPr>
            <a:spLocks/>
          </p:cNvSpPr>
          <p:nvPr/>
        </p:nvSpPr>
        <p:spPr bwMode="auto">
          <a:xfrm>
            <a:off x="3444284" y="3333149"/>
            <a:ext cx="74823" cy="144690"/>
          </a:xfrm>
          <a:custGeom>
            <a:avLst/>
            <a:gdLst>
              <a:gd name="T0" fmla="*/ 5 w 13"/>
              <a:gd name="T1" fmla="*/ 0 h 27"/>
              <a:gd name="T2" fmla="*/ 5 w 13"/>
              <a:gd name="T3" fmla="*/ 2 h 27"/>
              <a:gd name="T4" fmla="*/ 6 w 13"/>
              <a:gd name="T5" fmla="*/ 2 h 27"/>
              <a:gd name="T6" fmla="*/ 7 w 13"/>
              <a:gd name="T7" fmla="*/ 2 h 27"/>
              <a:gd name="T8" fmla="*/ 10 w 13"/>
              <a:gd name="T9" fmla="*/ 16 h 27"/>
              <a:gd name="T10" fmla="*/ 11 w 13"/>
              <a:gd name="T11" fmla="*/ 24 h 27"/>
              <a:gd name="T12" fmla="*/ 11 w 13"/>
              <a:gd name="T13" fmla="*/ 20 h 27"/>
              <a:gd name="T14" fmla="*/ 9 w 13"/>
              <a:gd name="T15" fmla="*/ 20 h 27"/>
              <a:gd name="T16" fmla="*/ 8 w 13"/>
              <a:gd name="T17" fmla="*/ 19 h 27"/>
              <a:gd name="T18" fmla="*/ 7 w 13"/>
              <a:gd name="T19" fmla="*/ 14 h 27"/>
              <a:gd name="T20" fmla="*/ 4 w 13"/>
              <a:gd name="T21" fmla="*/ 13 h 27"/>
              <a:gd name="T22" fmla="*/ 3 w 13"/>
              <a:gd name="T23" fmla="*/ 8 h 27"/>
              <a:gd name="T24" fmla="*/ 0 w 13"/>
              <a:gd name="T25" fmla="*/ 5 h 27"/>
              <a:gd name="T26" fmla="*/ 5 w 13"/>
              <a:gd name="T27" fmla="*/ 4 h 27"/>
              <a:gd name="T28" fmla="*/ 5 w 13"/>
              <a:gd name="T29" fmla="*/ 1 h 27"/>
              <a:gd name="T30" fmla="*/ 3 w 13"/>
              <a:gd name="T31" fmla="*/ 0 h 27"/>
              <a:gd name="T32" fmla="*/ 5 w 13"/>
              <a:gd name="T33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27">
                <a:moveTo>
                  <a:pt x="5" y="0"/>
                </a:moveTo>
                <a:cubicBezTo>
                  <a:pt x="5" y="1"/>
                  <a:pt x="6" y="1"/>
                  <a:pt x="5" y="2"/>
                </a:cubicBezTo>
                <a:cubicBezTo>
                  <a:pt x="5" y="2"/>
                  <a:pt x="6" y="2"/>
                  <a:pt x="6" y="2"/>
                </a:cubicBezTo>
                <a:cubicBezTo>
                  <a:pt x="6" y="2"/>
                  <a:pt x="7" y="2"/>
                  <a:pt x="7" y="2"/>
                </a:cubicBezTo>
                <a:cubicBezTo>
                  <a:pt x="5" y="5"/>
                  <a:pt x="9" y="14"/>
                  <a:pt x="10" y="16"/>
                </a:cubicBezTo>
                <a:cubicBezTo>
                  <a:pt x="12" y="19"/>
                  <a:pt x="13" y="22"/>
                  <a:pt x="11" y="24"/>
                </a:cubicBezTo>
                <a:cubicBezTo>
                  <a:pt x="8" y="27"/>
                  <a:pt x="10" y="22"/>
                  <a:pt x="11" y="20"/>
                </a:cubicBezTo>
                <a:cubicBezTo>
                  <a:pt x="10" y="20"/>
                  <a:pt x="10" y="20"/>
                  <a:pt x="9" y="20"/>
                </a:cubicBezTo>
                <a:cubicBezTo>
                  <a:pt x="11" y="18"/>
                  <a:pt x="9" y="16"/>
                  <a:pt x="8" y="19"/>
                </a:cubicBezTo>
                <a:cubicBezTo>
                  <a:pt x="8" y="17"/>
                  <a:pt x="7" y="16"/>
                  <a:pt x="7" y="14"/>
                </a:cubicBezTo>
                <a:cubicBezTo>
                  <a:pt x="5" y="18"/>
                  <a:pt x="5" y="15"/>
                  <a:pt x="4" y="13"/>
                </a:cubicBezTo>
                <a:cubicBezTo>
                  <a:pt x="3" y="12"/>
                  <a:pt x="0" y="10"/>
                  <a:pt x="3" y="8"/>
                </a:cubicBezTo>
                <a:cubicBezTo>
                  <a:pt x="1" y="8"/>
                  <a:pt x="0" y="7"/>
                  <a:pt x="0" y="5"/>
                </a:cubicBezTo>
                <a:cubicBezTo>
                  <a:pt x="2" y="3"/>
                  <a:pt x="2" y="4"/>
                  <a:pt x="5" y="4"/>
                </a:cubicBezTo>
                <a:cubicBezTo>
                  <a:pt x="4" y="2"/>
                  <a:pt x="4" y="3"/>
                  <a:pt x="5" y="1"/>
                </a:cubicBezTo>
                <a:cubicBezTo>
                  <a:pt x="4" y="1"/>
                  <a:pt x="3" y="0"/>
                  <a:pt x="3" y="0"/>
                </a:cubicBezTo>
                <a:cubicBezTo>
                  <a:pt x="3" y="0"/>
                  <a:pt x="4" y="0"/>
                  <a:pt x="5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1" name="Freeform 733"/>
          <p:cNvSpPr>
            <a:spLocks noEditPoints="1"/>
          </p:cNvSpPr>
          <p:nvPr/>
        </p:nvSpPr>
        <p:spPr bwMode="auto">
          <a:xfrm>
            <a:off x="3441030" y="3330071"/>
            <a:ext cx="84581" cy="141611"/>
          </a:xfrm>
          <a:custGeom>
            <a:avLst/>
            <a:gdLst>
              <a:gd name="T0" fmla="*/ 10 w 15"/>
              <a:gd name="T1" fmla="*/ 26 h 27"/>
              <a:gd name="T2" fmla="*/ 8 w 15"/>
              <a:gd name="T3" fmla="*/ 23 h 27"/>
              <a:gd name="T4" fmla="*/ 8 w 15"/>
              <a:gd name="T5" fmla="*/ 20 h 27"/>
              <a:gd name="T6" fmla="*/ 6 w 15"/>
              <a:gd name="T7" fmla="*/ 18 h 27"/>
              <a:gd name="T8" fmla="*/ 5 w 15"/>
              <a:gd name="T9" fmla="*/ 15 h 27"/>
              <a:gd name="T10" fmla="*/ 2 w 15"/>
              <a:gd name="T11" fmla="*/ 10 h 27"/>
              <a:gd name="T12" fmla="*/ 1 w 15"/>
              <a:gd name="T13" fmla="*/ 9 h 27"/>
              <a:gd name="T14" fmla="*/ 0 w 15"/>
              <a:gd name="T15" fmla="*/ 7 h 27"/>
              <a:gd name="T16" fmla="*/ 1 w 15"/>
              <a:gd name="T17" fmla="*/ 6 h 27"/>
              <a:gd name="T18" fmla="*/ 4 w 15"/>
              <a:gd name="T19" fmla="*/ 4 h 27"/>
              <a:gd name="T20" fmla="*/ 5 w 15"/>
              <a:gd name="T21" fmla="*/ 3 h 27"/>
              <a:gd name="T22" fmla="*/ 3 w 15"/>
              <a:gd name="T23" fmla="*/ 2 h 27"/>
              <a:gd name="T24" fmla="*/ 5 w 15"/>
              <a:gd name="T25" fmla="*/ 0 h 27"/>
              <a:gd name="T26" fmla="*/ 7 w 15"/>
              <a:gd name="T27" fmla="*/ 0 h 27"/>
              <a:gd name="T28" fmla="*/ 7 w 15"/>
              <a:gd name="T29" fmla="*/ 2 h 27"/>
              <a:gd name="T30" fmla="*/ 8 w 15"/>
              <a:gd name="T31" fmla="*/ 2 h 27"/>
              <a:gd name="T32" fmla="*/ 9 w 15"/>
              <a:gd name="T33" fmla="*/ 3 h 27"/>
              <a:gd name="T34" fmla="*/ 9 w 15"/>
              <a:gd name="T35" fmla="*/ 8 h 27"/>
              <a:gd name="T36" fmla="*/ 9 w 15"/>
              <a:gd name="T37" fmla="*/ 9 h 27"/>
              <a:gd name="T38" fmla="*/ 13 w 15"/>
              <a:gd name="T39" fmla="*/ 19 h 27"/>
              <a:gd name="T40" fmla="*/ 13 w 15"/>
              <a:gd name="T41" fmla="*/ 20 h 27"/>
              <a:gd name="T42" fmla="*/ 11 w 15"/>
              <a:gd name="T43" fmla="*/ 27 h 27"/>
              <a:gd name="T44" fmla="*/ 8 w 15"/>
              <a:gd name="T45" fmla="*/ 13 h 27"/>
              <a:gd name="T46" fmla="*/ 9 w 15"/>
              <a:gd name="T47" fmla="*/ 18 h 27"/>
              <a:gd name="T48" fmla="*/ 8 w 15"/>
              <a:gd name="T49" fmla="*/ 13 h 27"/>
              <a:gd name="T50" fmla="*/ 4 w 15"/>
              <a:gd name="T51" fmla="*/ 10 h 27"/>
              <a:gd name="T52" fmla="*/ 5 w 15"/>
              <a:gd name="T53" fmla="*/ 13 h 27"/>
              <a:gd name="T54" fmla="*/ 7 w 15"/>
              <a:gd name="T55" fmla="*/ 15 h 27"/>
              <a:gd name="T56" fmla="*/ 8 w 15"/>
              <a:gd name="T57" fmla="*/ 13 h 27"/>
              <a:gd name="T58" fmla="*/ 3 w 15"/>
              <a:gd name="T59" fmla="*/ 6 h 27"/>
              <a:gd name="T60" fmla="*/ 2 w 15"/>
              <a:gd name="T61" fmla="*/ 8 h 27"/>
              <a:gd name="T62" fmla="*/ 7 w 15"/>
              <a:gd name="T63" fmla="*/ 8 h 27"/>
              <a:gd name="T64" fmla="*/ 6 w 15"/>
              <a:gd name="T65" fmla="*/ 6 h 27"/>
              <a:gd name="T66" fmla="*/ 4 w 15"/>
              <a:gd name="T67" fmla="*/ 6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5" h="27">
                <a:moveTo>
                  <a:pt x="10" y="27"/>
                </a:moveTo>
                <a:cubicBezTo>
                  <a:pt x="10" y="26"/>
                  <a:pt x="10" y="26"/>
                  <a:pt x="10" y="26"/>
                </a:cubicBezTo>
                <a:cubicBezTo>
                  <a:pt x="9" y="26"/>
                  <a:pt x="9" y="25"/>
                  <a:pt x="10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9" y="22"/>
                  <a:pt x="9" y="22"/>
                  <a:pt x="9" y="22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19"/>
                  <a:pt x="8" y="18"/>
                  <a:pt x="7" y="18"/>
                </a:cubicBezTo>
                <a:cubicBezTo>
                  <a:pt x="7" y="18"/>
                  <a:pt x="7" y="18"/>
                  <a:pt x="6" y="18"/>
                </a:cubicBezTo>
                <a:cubicBezTo>
                  <a:pt x="5" y="18"/>
                  <a:pt x="5" y="17"/>
                  <a:pt x="5" y="16"/>
                </a:cubicBezTo>
                <a:cubicBezTo>
                  <a:pt x="5" y="16"/>
                  <a:pt x="5" y="15"/>
                  <a:pt x="5" y="15"/>
                </a:cubicBezTo>
                <a:cubicBezTo>
                  <a:pt x="4" y="15"/>
                  <a:pt x="4" y="14"/>
                  <a:pt x="4" y="14"/>
                </a:cubicBezTo>
                <a:cubicBezTo>
                  <a:pt x="3" y="13"/>
                  <a:pt x="1" y="12"/>
                  <a:pt x="2" y="10"/>
                </a:cubicBezTo>
                <a:cubicBezTo>
                  <a:pt x="2" y="10"/>
                  <a:pt x="2" y="10"/>
                  <a:pt x="2" y="10"/>
                </a:cubicBezTo>
                <a:cubicBezTo>
                  <a:pt x="1" y="10"/>
                  <a:pt x="1" y="9"/>
                  <a:pt x="1" y="9"/>
                </a:cubicBezTo>
                <a:cubicBezTo>
                  <a:pt x="0" y="9"/>
                  <a:pt x="0" y="8"/>
                  <a:pt x="0" y="7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0" y="6"/>
                  <a:pt x="1" y="6"/>
                </a:cubicBezTo>
                <a:cubicBezTo>
                  <a:pt x="1" y="5"/>
                  <a:pt x="2" y="4"/>
                  <a:pt x="3" y="4"/>
                </a:cubicBezTo>
                <a:cubicBezTo>
                  <a:pt x="4" y="4"/>
                  <a:pt x="4" y="4"/>
                  <a:pt x="4" y="4"/>
                </a:cubicBezTo>
                <a:cubicBezTo>
                  <a:pt x="5" y="3"/>
                  <a:pt x="5" y="3"/>
                  <a:pt x="5" y="3"/>
                </a:cubicBezTo>
                <a:cubicBezTo>
                  <a:pt x="5" y="3"/>
                  <a:pt x="5" y="3"/>
                  <a:pt x="5" y="3"/>
                </a:cubicBezTo>
                <a:cubicBezTo>
                  <a:pt x="5" y="2"/>
                  <a:pt x="4" y="2"/>
                  <a:pt x="4" y="2"/>
                </a:cubicBezTo>
                <a:cubicBezTo>
                  <a:pt x="4" y="2"/>
                  <a:pt x="4" y="2"/>
                  <a:pt x="3" y="2"/>
                </a:cubicBezTo>
                <a:cubicBezTo>
                  <a:pt x="4" y="0"/>
                  <a:pt x="4" y="0"/>
                  <a:pt x="4" y="0"/>
                </a:cubicBezTo>
                <a:cubicBezTo>
                  <a:pt x="4" y="0"/>
                  <a:pt x="4" y="0"/>
                  <a:pt x="5" y="0"/>
                </a:cubicBezTo>
                <a:cubicBezTo>
                  <a:pt x="5" y="0"/>
                  <a:pt x="6" y="0"/>
                  <a:pt x="6" y="0"/>
                </a:cubicBezTo>
                <a:cubicBezTo>
                  <a:pt x="7" y="0"/>
                  <a:pt x="7" y="0"/>
                  <a:pt x="7" y="0"/>
                </a:cubicBezTo>
                <a:cubicBezTo>
                  <a:pt x="7" y="1"/>
                  <a:pt x="7" y="1"/>
                  <a:pt x="7" y="1"/>
                </a:cubicBezTo>
                <a:cubicBezTo>
                  <a:pt x="7" y="1"/>
                  <a:pt x="7" y="1"/>
                  <a:pt x="7" y="2"/>
                </a:cubicBezTo>
                <a:cubicBezTo>
                  <a:pt x="8" y="1"/>
                  <a:pt x="8" y="1"/>
                  <a:pt x="8" y="1"/>
                </a:cubicBezTo>
                <a:cubicBezTo>
                  <a:pt x="8" y="2"/>
                  <a:pt x="8" y="2"/>
                  <a:pt x="8" y="2"/>
                </a:cubicBezTo>
                <a:cubicBezTo>
                  <a:pt x="8" y="2"/>
                  <a:pt x="8" y="3"/>
                  <a:pt x="9" y="3"/>
                </a:cubicBezTo>
                <a:cubicBezTo>
                  <a:pt x="9" y="3"/>
                  <a:pt x="9" y="3"/>
                  <a:pt x="9" y="3"/>
                </a:cubicBezTo>
                <a:cubicBezTo>
                  <a:pt x="8" y="4"/>
                  <a:pt x="8" y="4"/>
                  <a:pt x="8" y="4"/>
                </a:cubicBezTo>
                <a:cubicBezTo>
                  <a:pt x="8" y="5"/>
                  <a:pt x="8" y="6"/>
                  <a:pt x="9" y="8"/>
                </a:cubicBezTo>
                <a:cubicBezTo>
                  <a:pt x="10" y="8"/>
                  <a:pt x="10" y="8"/>
                  <a:pt x="10" y="8"/>
                </a:cubicBezTo>
                <a:cubicBezTo>
                  <a:pt x="9" y="9"/>
                  <a:pt x="9" y="9"/>
                  <a:pt x="9" y="9"/>
                </a:cubicBezTo>
                <a:cubicBezTo>
                  <a:pt x="9" y="12"/>
                  <a:pt x="11" y="15"/>
                  <a:pt x="12" y="17"/>
                </a:cubicBezTo>
                <a:cubicBezTo>
                  <a:pt x="12" y="18"/>
                  <a:pt x="13" y="19"/>
                  <a:pt x="13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3" y="20"/>
                  <a:pt x="13" y="20"/>
                  <a:pt x="13" y="20"/>
                </a:cubicBezTo>
                <a:cubicBezTo>
                  <a:pt x="14" y="22"/>
                  <a:pt x="15" y="24"/>
                  <a:pt x="13" y="26"/>
                </a:cubicBezTo>
                <a:cubicBezTo>
                  <a:pt x="12" y="26"/>
                  <a:pt x="11" y="27"/>
                  <a:pt x="11" y="27"/>
                </a:cubicBezTo>
                <a:lnTo>
                  <a:pt x="10" y="27"/>
                </a:lnTo>
                <a:close/>
                <a:moveTo>
                  <a:pt x="8" y="13"/>
                </a:move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7"/>
                  <a:pt x="9" y="18"/>
                </a:cubicBezTo>
                <a:cubicBezTo>
                  <a:pt x="10" y="17"/>
                  <a:pt x="10" y="17"/>
                  <a:pt x="10" y="17"/>
                </a:cubicBezTo>
                <a:cubicBezTo>
                  <a:pt x="10" y="17"/>
                  <a:pt x="9" y="15"/>
                  <a:pt x="8" y="13"/>
                </a:cubicBezTo>
                <a:close/>
                <a:moveTo>
                  <a:pt x="7" y="9"/>
                </a:moveTo>
                <a:cubicBezTo>
                  <a:pt x="4" y="10"/>
                  <a:pt x="4" y="10"/>
                  <a:pt x="4" y="10"/>
                </a:cubicBezTo>
                <a:cubicBezTo>
                  <a:pt x="4" y="11"/>
                  <a:pt x="4" y="11"/>
                  <a:pt x="4" y="11"/>
                </a:cubicBezTo>
                <a:cubicBezTo>
                  <a:pt x="4" y="11"/>
                  <a:pt x="5" y="12"/>
                  <a:pt x="5" y="13"/>
                </a:cubicBezTo>
                <a:cubicBezTo>
                  <a:pt x="5" y="13"/>
                  <a:pt x="6" y="13"/>
                  <a:pt x="6" y="14"/>
                </a:cubicBezTo>
                <a:cubicBezTo>
                  <a:pt x="6" y="14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8" y="13"/>
                  <a:pt x="8" y="13"/>
                  <a:pt x="8" y="13"/>
                </a:cubicBezTo>
                <a:cubicBezTo>
                  <a:pt x="8" y="12"/>
                  <a:pt x="7" y="11"/>
                  <a:pt x="7" y="9"/>
                </a:cubicBezTo>
                <a:close/>
                <a:moveTo>
                  <a:pt x="3" y="6"/>
                </a:moveTo>
                <a:cubicBezTo>
                  <a:pt x="3" y="6"/>
                  <a:pt x="3" y="6"/>
                  <a:pt x="2" y="7"/>
                </a:cubicBezTo>
                <a:cubicBezTo>
                  <a:pt x="2" y="7"/>
                  <a:pt x="2" y="8"/>
                  <a:pt x="2" y="8"/>
                </a:cubicBezTo>
                <a:cubicBezTo>
                  <a:pt x="3" y="8"/>
                  <a:pt x="3" y="8"/>
                  <a:pt x="4" y="8"/>
                </a:cubicBez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5" y="6"/>
                  <a:pt x="5" y="6"/>
                  <a:pt x="4" y="6"/>
                </a:cubicBezTo>
                <a:cubicBezTo>
                  <a:pt x="4" y="6"/>
                  <a:pt x="4" y="6"/>
                  <a:pt x="4" y="6"/>
                </a:cubicBezTo>
                <a:lnTo>
                  <a:pt x="3" y="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2" name="Freeform 734"/>
          <p:cNvSpPr>
            <a:spLocks/>
          </p:cNvSpPr>
          <p:nvPr/>
        </p:nvSpPr>
        <p:spPr bwMode="auto">
          <a:xfrm>
            <a:off x="2858722" y="2788255"/>
            <a:ext cx="182175" cy="116983"/>
          </a:xfrm>
          <a:custGeom>
            <a:avLst/>
            <a:gdLst>
              <a:gd name="T0" fmla="*/ 24 w 33"/>
              <a:gd name="T1" fmla="*/ 0 h 22"/>
              <a:gd name="T2" fmla="*/ 27 w 33"/>
              <a:gd name="T3" fmla="*/ 2 h 22"/>
              <a:gd name="T4" fmla="*/ 23 w 33"/>
              <a:gd name="T5" fmla="*/ 7 h 22"/>
              <a:gd name="T6" fmla="*/ 33 w 33"/>
              <a:gd name="T7" fmla="*/ 4 h 22"/>
              <a:gd name="T8" fmla="*/ 32 w 33"/>
              <a:gd name="T9" fmla="*/ 6 h 22"/>
              <a:gd name="T10" fmla="*/ 33 w 33"/>
              <a:gd name="T11" fmla="*/ 5 h 22"/>
              <a:gd name="T12" fmla="*/ 29 w 33"/>
              <a:gd name="T13" fmla="*/ 13 h 22"/>
              <a:gd name="T14" fmla="*/ 25 w 33"/>
              <a:gd name="T15" fmla="*/ 13 h 22"/>
              <a:gd name="T16" fmla="*/ 25 w 33"/>
              <a:gd name="T17" fmla="*/ 17 h 22"/>
              <a:gd name="T18" fmla="*/ 18 w 33"/>
              <a:gd name="T19" fmla="*/ 22 h 22"/>
              <a:gd name="T20" fmla="*/ 22 w 33"/>
              <a:gd name="T21" fmla="*/ 14 h 22"/>
              <a:gd name="T22" fmla="*/ 18 w 33"/>
              <a:gd name="T23" fmla="*/ 16 h 22"/>
              <a:gd name="T24" fmla="*/ 17 w 33"/>
              <a:gd name="T25" fmla="*/ 19 h 22"/>
              <a:gd name="T26" fmla="*/ 10 w 33"/>
              <a:gd name="T27" fmla="*/ 18 h 22"/>
              <a:gd name="T28" fmla="*/ 13 w 33"/>
              <a:gd name="T29" fmla="*/ 15 h 22"/>
              <a:gd name="T30" fmla="*/ 14 w 33"/>
              <a:gd name="T31" fmla="*/ 10 h 22"/>
              <a:gd name="T32" fmla="*/ 18 w 33"/>
              <a:gd name="T33" fmla="*/ 10 h 22"/>
              <a:gd name="T34" fmla="*/ 14 w 33"/>
              <a:gd name="T35" fmla="*/ 9 h 22"/>
              <a:gd name="T36" fmla="*/ 12 w 33"/>
              <a:gd name="T37" fmla="*/ 8 h 22"/>
              <a:gd name="T38" fmla="*/ 11 w 33"/>
              <a:gd name="T39" fmla="*/ 10 h 22"/>
              <a:gd name="T40" fmla="*/ 4 w 33"/>
              <a:gd name="T41" fmla="*/ 11 h 22"/>
              <a:gd name="T42" fmla="*/ 13 w 33"/>
              <a:gd name="T43" fmla="*/ 5 h 22"/>
              <a:gd name="T44" fmla="*/ 24 w 33"/>
              <a:gd name="T45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3" h="22">
                <a:moveTo>
                  <a:pt x="24" y="0"/>
                </a:moveTo>
                <a:cubicBezTo>
                  <a:pt x="25" y="1"/>
                  <a:pt x="26" y="1"/>
                  <a:pt x="27" y="2"/>
                </a:cubicBezTo>
                <a:cubicBezTo>
                  <a:pt x="27" y="2"/>
                  <a:pt x="19" y="7"/>
                  <a:pt x="23" y="7"/>
                </a:cubicBezTo>
                <a:cubicBezTo>
                  <a:pt x="28" y="7"/>
                  <a:pt x="29" y="7"/>
                  <a:pt x="33" y="4"/>
                </a:cubicBezTo>
                <a:cubicBezTo>
                  <a:pt x="33" y="5"/>
                  <a:pt x="33" y="5"/>
                  <a:pt x="32" y="6"/>
                </a:cubicBezTo>
                <a:cubicBezTo>
                  <a:pt x="33" y="6"/>
                  <a:pt x="33" y="6"/>
                  <a:pt x="33" y="5"/>
                </a:cubicBezTo>
                <a:cubicBezTo>
                  <a:pt x="32" y="7"/>
                  <a:pt x="32" y="12"/>
                  <a:pt x="29" y="13"/>
                </a:cubicBezTo>
                <a:cubicBezTo>
                  <a:pt x="28" y="14"/>
                  <a:pt x="26" y="12"/>
                  <a:pt x="25" y="13"/>
                </a:cubicBezTo>
                <a:cubicBezTo>
                  <a:pt x="23" y="14"/>
                  <a:pt x="24" y="16"/>
                  <a:pt x="25" y="17"/>
                </a:cubicBezTo>
                <a:cubicBezTo>
                  <a:pt x="23" y="16"/>
                  <a:pt x="20" y="20"/>
                  <a:pt x="18" y="22"/>
                </a:cubicBezTo>
                <a:cubicBezTo>
                  <a:pt x="17" y="19"/>
                  <a:pt x="23" y="18"/>
                  <a:pt x="22" y="14"/>
                </a:cubicBezTo>
                <a:cubicBezTo>
                  <a:pt x="20" y="15"/>
                  <a:pt x="19" y="16"/>
                  <a:pt x="18" y="16"/>
                </a:cubicBezTo>
                <a:cubicBezTo>
                  <a:pt x="17" y="17"/>
                  <a:pt x="18" y="18"/>
                  <a:pt x="17" y="19"/>
                </a:cubicBezTo>
                <a:cubicBezTo>
                  <a:pt x="15" y="21"/>
                  <a:pt x="13" y="19"/>
                  <a:pt x="10" y="18"/>
                </a:cubicBezTo>
                <a:cubicBezTo>
                  <a:pt x="13" y="18"/>
                  <a:pt x="11" y="16"/>
                  <a:pt x="13" y="15"/>
                </a:cubicBezTo>
                <a:cubicBezTo>
                  <a:pt x="15" y="14"/>
                  <a:pt x="15" y="12"/>
                  <a:pt x="14" y="10"/>
                </a:cubicBezTo>
                <a:cubicBezTo>
                  <a:pt x="15" y="11"/>
                  <a:pt x="18" y="12"/>
                  <a:pt x="18" y="10"/>
                </a:cubicBezTo>
                <a:cubicBezTo>
                  <a:pt x="17" y="9"/>
                  <a:pt x="16" y="9"/>
                  <a:pt x="14" y="9"/>
                </a:cubicBezTo>
                <a:cubicBezTo>
                  <a:pt x="13" y="9"/>
                  <a:pt x="13" y="8"/>
                  <a:pt x="12" y="8"/>
                </a:cubicBezTo>
                <a:cubicBezTo>
                  <a:pt x="11" y="8"/>
                  <a:pt x="12" y="10"/>
                  <a:pt x="11" y="10"/>
                </a:cubicBezTo>
                <a:cubicBezTo>
                  <a:pt x="8" y="10"/>
                  <a:pt x="5" y="7"/>
                  <a:pt x="4" y="11"/>
                </a:cubicBezTo>
                <a:cubicBezTo>
                  <a:pt x="0" y="6"/>
                  <a:pt x="10" y="6"/>
                  <a:pt x="13" y="5"/>
                </a:cubicBezTo>
                <a:cubicBezTo>
                  <a:pt x="17" y="5"/>
                  <a:pt x="20" y="2"/>
                  <a:pt x="24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3" name="Freeform 735"/>
          <p:cNvSpPr>
            <a:spLocks noEditPoints="1"/>
          </p:cNvSpPr>
          <p:nvPr/>
        </p:nvSpPr>
        <p:spPr bwMode="auto">
          <a:xfrm>
            <a:off x="2868480" y="2782098"/>
            <a:ext cx="208200" cy="132376"/>
          </a:xfrm>
          <a:custGeom>
            <a:avLst/>
            <a:gdLst>
              <a:gd name="T0" fmla="*/ 15 w 37"/>
              <a:gd name="T1" fmla="*/ 24 h 25"/>
              <a:gd name="T2" fmla="*/ 9 w 37"/>
              <a:gd name="T3" fmla="*/ 21 h 25"/>
              <a:gd name="T4" fmla="*/ 3 w 37"/>
              <a:gd name="T5" fmla="*/ 19 h 25"/>
              <a:gd name="T6" fmla="*/ 9 w 37"/>
              <a:gd name="T7" fmla="*/ 17 h 25"/>
              <a:gd name="T8" fmla="*/ 12 w 37"/>
              <a:gd name="T9" fmla="*/ 14 h 25"/>
              <a:gd name="T10" fmla="*/ 10 w 37"/>
              <a:gd name="T11" fmla="*/ 11 h 25"/>
              <a:gd name="T12" fmla="*/ 10 w 37"/>
              <a:gd name="T13" fmla="*/ 12 h 25"/>
              <a:gd name="T14" fmla="*/ 9 w 37"/>
              <a:gd name="T15" fmla="*/ 12 h 25"/>
              <a:gd name="T16" fmla="*/ 4 w 37"/>
              <a:gd name="T17" fmla="*/ 11 h 25"/>
              <a:gd name="T18" fmla="*/ 3 w 37"/>
              <a:gd name="T19" fmla="*/ 14 h 25"/>
              <a:gd name="T20" fmla="*/ 1 w 37"/>
              <a:gd name="T21" fmla="*/ 9 h 25"/>
              <a:gd name="T22" fmla="*/ 11 w 37"/>
              <a:gd name="T23" fmla="*/ 6 h 25"/>
              <a:gd name="T24" fmla="*/ 21 w 37"/>
              <a:gd name="T25" fmla="*/ 0 h 25"/>
              <a:gd name="T26" fmla="*/ 27 w 37"/>
              <a:gd name="T27" fmla="*/ 2 h 25"/>
              <a:gd name="T28" fmla="*/ 21 w 37"/>
              <a:gd name="T29" fmla="*/ 7 h 25"/>
              <a:gd name="T30" fmla="*/ 30 w 37"/>
              <a:gd name="T31" fmla="*/ 4 h 25"/>
              <a:gd name="T32" fmla="*/ 32 w 37"/>
              <a:gd name="T33" fmla="*/ 5 h 25"/>
              <a:gd name="T34" fmla="*/ 32 w 37"/>
              <a:gd name="T35" fmla="*/ 7 h 25"/>
              <a:gd name="T36" fmla="*/ 28 w 37"/>
              <a:gd name="T37" fmla="*/ 15 h 25"/>
              <a:gd name="T38" fmla="*/ 24 w 37"/>
              <a:gd name="T39" fmla="*/ 14 h 25"/>
              <a:gd name="T40" fmla="*/ 24 w 37"/>
              <a:gd name="T41" fmla="*/ 17 h 25"/>
              <a:gd name="T42" fmla="*/ 23 w 37"/>
              <a:gd name="T43" fmla="*/ 19 h 25"/>
              <a:gd name="T44" fmla="*/ 17 w 37"/>
              <a:gd name="T45" fmla="*/ 24 h 25"/>
              <a:gd name="T46" fmla="*/ 10 w 37"/>
              <a:gd name="T47" fmla="*/ 19 h 25"/>
              <a:gd name="T48" fmla="*/ 15 w 37"/>
              <a:gd name="T49" fmla="*/ 19 h 25"/>
              <a:gd name="T50" fmla="*/ 16 w 37"/>
              <a:gd name="T51" fmla="*/ 16 h 25"/>
              <a:gd name="T52" fmla="*/ 20 w 37"/>
              <a:gd name="T53" fmla="*/ 14 h 25"/>
              <a:gd name="T54" fmla="*/ 20 w 37"/>
              <a:gd name="T55" fmla="*/ 18 h 25"/>
              <a:gd name="T56" fmla="*/ 21 w 37"/>
              <a:gd name="T57" fmla="*/ 15 h 25"/>
              <a:gd name="T58" fmla="*/ 26 w 37"/>
              <a:gd name="T59" fmla="*/ 13 h 25"/>
              <a:gd name="T60" fmla="*/ 29 w 37"/>
              <a:gd name="T61" fmla="*/ 9 h 25"/>
              <a:gd name="T62" fmla="*/ 29 w 37"/>
              <a:gd name="T63" fmla="*/ 7 h 25"/>
              <a:gd name="T64" fmla="*/ 21 w 37"/>
              <a:gd name="T65" fmla="*/ 9 h 25"/>
              <a:gd name="T66" fmla="*/ 23 w 37"/>
              <a:gd name="T67" fmla="*/ 3 h 25"/>
              <a:gd name="T68" fmla="*/ 20 w 37"/>
              <a:gd name="T69" fmla="*/ 3 h 25"/>
              <a:gd name="T70" fmla="*/ 9 w 37"/>
              <a:gd name="T71" fmla="*/ 8 h 25"/>
              <a:gd name="T72" fmla="*/ 7 w 37"/>
              <a:gd name="T73" fmla="*/ 9 h 25"/>
              <a:gd name="T74" fmla="*/ 9 w 37"/>
              <a:gd name="T75" fmla="*/ 9 h 25"/>
              <a:gd name="T76" fmla="*/ 10 w 37"/>
              <a:gd name="T77" fmla="*/ 8 h 25"/>
              <a:gd name="T78" fmla="*/ 12 w 37"/>
              <a:gd name="T79" fmla="*/ 9 h 25"/>
              <a:gd name="T80" fmla="*/ 17 w 37"/>
              <a:gd name="T81" fmla="*/ 11 h 25"/>
              <a:gd name="T82" fmla="*/ 14 w 37"/>
              <a:gd name="T83" fmla="*/ 13 h 25"/>
              <a:gd name="T84" fmla="*/ 11 w 37"/>
              <a:gd name="T85" fmla="*/ 17 h 25"/>
              <a:gd name="T86" fmla="*/ 10 w 37"/>
              <a:gd name="T87" fmla="*/ 19 h 25"/>
              <a:gd name="T88" fmla="*/ 17 w 37"/>
              <a:gd name="T89" fmla="*/ 18 h 25"/>
              <a:gd name="T90" fmla="*/ 17 w 37"/>
              <a:gd name="T91" fmla="*/ 19 h 25"/>
              <a:gd name="T92" fmla="*/ 19 w 37"/>
              <a:gd name="T93" fmla="*/ 17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7" h="25">
                <a:moveTo>
                  <a:pt x="16" y="25"/>
                </a:moveTo>
                <a:cubicBezTo>
                  <a:pt x="15" y="24"/>
                  <a:pt x="15" y="24"/>
                  <a:pt x="15" y="24"/>
                </a:cubicBezTo>
                <a:cubicBezTo>
                  <a:pt x="15" y="23"/>
                  <a:pt x="15" y="22"/>
                  <a:pt x="15" y="21"/>
                </a:cubicBezTo>
                <a:cubicBezTo>
                  <a:pt x="13" y="22"/>
                  <a:pt x="11" y="22"/>
                  <a:pt x="9" y="21"/>
                </a:cubicBezTo>
                <a:cubicBezTo>
                  <a:pt x="9" y="21"/>
                  <a:pt x="8" y="20"/>
                  <a:pt x="7" y="20"/>
                </a:cubicBezTo>
                <a:cubicBezTo>
                  <a:pt x="3" y="19"/>
                  <a:pt x="3" y="19"/>
                  <a:pt x="3" y="19"/>
                </a:cubicBezTo>
                <a:cubicBezTo>
                  <a:pt x="8" y="18"/>
                  <a:pt x="8" y="18"/>
                  <a:pt x="8" y="18"/>
                </a:cubicBezTo>
                <a:cubicBezTo>
                  <a:pt x="9" y="18"/>
                  <a:pt x="9" y="18"/>
                  <a:pt x="9" y="17"/>
                </a:cubicBezTo>
                <a:cubicBezTo>
                  <a:pt x="9" y="17"/>
                  <a:pt x="9" y="16"/>
                  <a:pt x="10" y="15"/>
                </a:cubicBezTo>
                <a:cubicBezTo>
                  <a:pt x="11" y="15"/>
                  <a:pt x="12" y="14"/>
                  <a:pt x="12" y="14"/>
                </a:cubicBezTo>
                <a:cubicBezTo>
                  <a:pt x="12" y="13"/>
                  <a:pt x="11" y="13"/>
                  <a:pt x="11" y="12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12"/>
                  <a:pt x="10" y="12"/>
                  <a:pt x="10" y="12"/>
                </a:cubicBezTo>
                <a:cubicBezTo>
                  <a:pt x="9" y="12"/>
                  <a:pt x="9" y="12"/>
                  <a:pt x="9" y="12"/>
                </a:cubicBezTo>
                <a:cubicBezTo>
                  <a:pt x="9" y="12"/>
                  <a:pt x="9" y="12"/>
                  <a:pt x="9" y="12"/>
                </a:cubicBezTo>
                <a:cubicBezTo>
                  <a:pt x="8" y="12"/>
                  <a:pt x="7" y="12"/>
                  <a:pt x="6" y="11"/>
                </a:cubicBezTo>
                <a:cubicBezTo>
                  <a:pt x="6" y="11"/>
                  <a:pt x="5" y="11"/>
                  <a:pt x="4" y="11"/>
                </a:cubicBezTo>
                <a:cubicBezTo>
                  <a:pt x="4" y="11"/>
                  <a:pt x="4" y="11"/>
                  <a:pt x="3" y="12"/>
                </a:cubicBezTo>
                <a:cubicBezTo>
                  <a:pt x="3" y="14"/>
                  <a:pt x="3" y="14"/>
                  <a:pt x="3" y="14"/>
                </a:cubicBezTo>
                <a:cubicBezTo>
                  <a:pt x="2" y="13"/>
                  <a:pt x="2" y="13"/>
                  <a:pt x="2" y="13"/>
                </a:cubicBezTo>
                <a:cubicBezTo>
                  <a:pt x="1" y="11"/>
                  <a:pt x="0" y="10"/>
                  <a:pt x="1" y="9"/>
                </a:cubicBezTo>
                <a:cubicBezTo>
                  <a:pt x="2" y="7"/>
                  <a:pt x="6" y="6"/>
                  <a:pt x="9" y="6"/>
                </a:cubicBezTo>
                <a:cubicBezTo>
                  <a:pt x="9" y="6"/>
                  <a:pt x="10" y="6"/>
                  <a:pt x="11" y="6"/>
                </a:cubicBezTo>
                <a:cubicBezTo>
                  <a:pt x="14" y="5"/>
                  <a:pt x="17" y="3"/>
                  <a:pt x="19" y="1"/>
                </a:cubicBezTo>
                <a:cubicBezTo>
                  <a:pt x="20" y="1"/>
                  <a:pt x="21" y="1"/>
                  <a:pt x="21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7" y="2"/>
                  <a:pt x="27" y="2"/>
                  <a:pt x="27" y="2"/>
                </a:cubicBezTo>
                <a:cubicBezTo>
                  <a:pt x="26" y="3"/>
                  <a:pt x="26" y="3"/>
                  <a:pt x="26" y="3"/>
                </a:cubicBezTo>
                <a:cubicBezTo>
                  <a:pt x="23" y="5"/>
                  <a:pt x="22" y="6"/>
                  <a:pt x="21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6" y="7"/>
                  <a:pt x="27" y="7"/>
                  <a:pt x="30" y="4"/>
                </a:cubicBezTo>
                <a:cubicBezTo>
                  <a:pt x="32" y="2"/>
                  <a:pt x="32" y="2"/>
                  <a:pt x="32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37" y="0"/>
                  <a:pt x="37" y="0"/>
                  <a:pt x="37" y="0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9"/>
                  <a:pt x="31" y="10"/>
                </a:cubicBezTo>
                <a:cubicBezTo>
                  <a:pt x="31" y="12"/>
                  <a:pt x="30" y="14"/>
                  <a:pt x="28" y="15"/>
                </a:cubicBezTo>
                <a:cubicBezTo>
                  <a:pt x="27" y="16"/>
                  <a:pt x="26" y="15"/>
                  <a:pt x="25" y="15"/>
                </a:cubicBezTo>
                <a:cubicBezTo>
                  <a:pt x="25" y="15"/>
                  <a:pt x="24" y="14"/>
                  <a:pt x="24" y="14"/>
                </a:cubicBezTo>
                <a:cubicBezTo>
                  <a:pt x="23" y="15"/>
                  <a:pt x="23" y="15"/>
                  <a:pt x="23" y="15"/>
                </a:cubicBezTo>
                <a:cubicBezTo>
                  <a:pt x="23" y="16"/>
                  <a:pt x="23" y="17"/>
                  <a:pt x="24" y="17"/>
                </a:cubicBezTo>
                <a:cubicBezTo>
                  <a:pt x="29" y="21"/>
                  <a:pt x="29" y="21"/>
                  <a:pt x="29" y="21"/>
                </a:cubicBezTo>
                <a:cubicBezTo>
                  <a:pt x="23" y="19"/>
                  <a:pt x="23" y="19"/>
                  <a:pt x="23" y="19"/>
                </a:cubicBezTo>
                <a:cubicBezTo>
                  <a:pt x="22" y="18"/>
                  <a:pt x="20" y="21"/>
                  <a:pt x="18" y="22"/>
                </a:cubicBezTo>
                <a:cubicBezTo>
                  <a:pt x="18" y="23"/>
                  <a:pt x="17" y="23"/>
                  <a:pt x="17" y="24"/>
                </a:cubicBezTo>
                <a:lnTo>
                  <a:pt x="16" y="25"/>
                </a:lnTo>
                <a:close/>
                <a:moveTo>
                  <a:pt x="10" y="19"/>
                </a:moveTo>
                <a:cubicBezTo>
                  <a:pt x="11" y="20"/>
                  <a:pt x="12" y="20"/>
                  <a:pt x="13" y="20"/>
                </a:cubicBezTo>
                <a:cubicBezTo>
                  <a:pt x="13" y="20"/>
                  <a:pt x="14" y="20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8"/>
                  <a:pt x="15" y="17"/>
                  <a:pt x="16" y="16"/>
                </a:cubicBezTo>
                <a:cubicBezTo>
                  <a:pt x="17" y="16"/>
                  <a:pt x="18" y="15"/>
                  <a:pt x="19" y="14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5"/>
                  <a:pt x="20" y="15"/>
                  <a:pt x="20" y="15"/>
                </a:cubicBezTo>
                <a:cubicBezTo>
                  <a:pt x="21" y="16"/>
                  <a:pt x="21" y="17"/>
                  <a:pt x="20" y="18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7"/>
                  <a:pt x="21" y="16"/>
                  <a:pt x="21" y="15"/>
                </a:cubicBezTo>
                <a:cubicBezTo>
                  <a:pt x="21" y="14"/>
                  <a:pt x="22" y="13"/>
                  <a:pt x="23" y="13"/>
                </a:cubicBezTo>
                <a:cubicBezTo>
                  <a:pt x="24" y="12"/>
                  <a:pt x="25" y="13"/>
                  <a:pt x="26" y="13"/>
                </a:cubicBezTo>
                <a:cubicBezTo>
                  <a:pt x="26" y="13"/>
                  <a:pt x="27" y="13"/>
                  <a:pt x="27" y="13"/>
                </a:cubicBezTo>
                <a:cubicBezTo>
                  <a:pt x="28" y="13"/>
                  <a:pt x="29" y="11"/>
                  <a:pt x="29" y="9"/>
                </a:cubicBezTo>
                <a:cubicBezTo>
                  <a:pt x="29" y="10"/>
                  <a:pt x="29" y="10"/>
                  <a:pt x="29" y="10"/>
                </a:cubicBezTo>
                <a:cubicBezTo>
                  <a:pt x="29" y="7"/>
                  <a:pt x="29" y="7"/>
                  <a:pt x="29" y="7"/>
                </a:cubicBezTo>
                <a:cubicBezTo>
                  <a:pt x="27" y="9"/>
                  <a:pt x="26" y="9"/>
                  <a:pt x="22" y="9"/>
                </a:cubicBezTo>
                <a:cubicBezTo>
                  <a:pt x="21" y="9"/>
                  <a:pt x="21" y="9"/>
                  <a:pt x="21" y="9"/>
                </a:cubicBezTo>
                <a:cubicBezTo>
                  <a:pt x="20" y="9"/>
                  <a:pt x="19" y="8"/>
                  <a:pt x="19" y="8"/>
                </a:cubicBezTo>
                <a:cubicBezTo>
                  <a:pt x="19" y="7"/>
                  <a:pt x="19" y="6"/>
                  <a:pt x="23" y="3"/>
                </a:cubicBezTo>
                <a:cubicBezTo>
                  <a:pt x="22" y="2"/>
                  <a:pt x="22" y="2"/>
                  <a:pt x="22" y="2"/>
                </a:cubicBezTo>
                <a:cubicBezTo>
                  <a:pt x="21" y="3"/>
                  <a:pt x="21" y="3"/>
                  <a:pt x="20" y="3"/>
                </a:cubicBezTo>
                <a:cubicBezTo>
                  <a:pt x="17" y="5"/>
                  <a:pt x="15" y="7"/>
                  <a:pt x="11" y="7"/>
                </a:cubicBezTo>
                <a:cubicBezTo>
                  <a:pt x="10" y="8"/>
                  <a:pt x="10" y="8"/>
                  <a:pt x="9" y="8"/>
                </a:cubicBezTo>
                <a:cubicBezTo>
                  <a:pt x="7" y="8"/>
                  <a:pt x="3" y="8"/>
                  <a:pt x="3" y="10"/>
                </a:cubicBezTo>
                <a:cubicBezTo>
                  <a:pt x="4" y="8"/>
                  <a:pt x="5" y="9"/>
                  <a:pt x="7" y="9"/>
                </a:cubicBezTo>
                <a:cubicBezTo>
                  <a:pt x="7" y="10"/>
                  <a:pt x="8" y="10"/>
                  <a:pt x="8" y="10"/>
                </a:cubicBezTo>
                <a:cubicBezTo>
                  <a:pt x="8" y="9"/>
                  <a:pt x="8" y="9"/>
                  <a:pt x="9" y="9"/>
                </a:cubicBezTo>
                <a:cubicBezTo>
                  <a:pt x="9" y="8"/>
                  <a:pt x="9" y="8"/>
                  <a:pt x="10" y="8"/>
                </a:cubicBezTo>
                <a:cubicBezTo>
                  <a:pt x="10" y="8"/>
                  <a:pt x="10" y="8"/>
                  <a:pt x="10" y="8"/>
                </a:cubicBezTo>
                <a:cubicBezTo>
                  <a:pt x="11" y="8"/>
                  <a:pt x="11" y="8"/>
                  <a:pt x="11" y="8"/>
                </a:cubicBezTo>
                <a:cubicBezTo>
                  <a:pt x="11" y="9"/>
                  <a:pt x="12" y="9"/>
                  <a:pt x="12" y="9"/>
                </a:cubicBezTo>
                <a:cubicBezTo>
                  <a:pt x="18" y="10"/>
                  <a:pt x="18" y="10"/>
                  <a:pt x="18" y="10"/>
                </a:cubicBezTo>
                <a:cubicBezTo>
                  <a:pt x="17" y="11"/>
                  <a:pt x="17" y="11"/>
                  <a:pt x="17" y="11"/>
                </a:cubicBezTo>
                <a:cubicBezTo>
                  <a:pt x="17" y="12"/>
                  <a:pt x="16" y="13"/>
                  <a:pt x="15" y="13"/>
                </a:cubicBezTo>
                <a:cubicBezTo>
                  <a:pt x="14" y="13"/>
                  <a:pt x="14" y="13"/>
                  <a:pt x="14" y="13"/>
                </a:cubicBezTo>
                <a:cubicBezTo>
                  <a:pt x="14" y="13"/>
                  <a:pt x="14" y="13"/>
                  <a:pt x="14" y="14"/>
                </a:cubicBezTo>
                <a:cubicBezTo>
                  <a:pt x="14" y="15"/>
                  <a:pt x="12" y="16"/>
                  <a:pt x="11" y="17"/>
                </a:cubicBezTo>
                <a:cubicBezTo>
                  <a:pt x="11" y="17"/>
                  <a:pt x="11" y="17"/>
                  <a:pt x="11" y="18"/>
                </a:cubicBezTo>
                <a:cubicBezTo>
                  <a:pt x="11" y="18"/>
                  <a:pt x="11" y="19"/>
                  <a:pt x="10" y="19"/>
                </a:cubicBezTo>
                <a:close/>
                <a:moveTo>
                  <a:pt x="19" y="17"/>
                </a:moveTo>
                <a:cubicBezTo>
                  <a:pt x="18" y="17"/>
                  <a:pt x="17" y="18"/>
                  <a:pt x="17" y="18"/>
                </a:cubicBezTo>
                <a:cubicBezTo>
                  <a:pt x="17" y="18"/>
                  <a:pt x="17" y="18"/>
                  <a:pt x="17" y="19"/>
                </a:cubicBezTo>
                <a:cubicBezTo>
                  <a:pt x="17" y="19"/>
                  <a:pt x="17" y="19"/>
                  <a:pt x="17" y="19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18"/>
                  <a:pt x="18" y="18"/>
                  <a:pt x="19" y="1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4" name="Freeform 736"/>
          <p:cNvSpPr>
            <a:spLocks/>
          </p:cNvSpPr>
          <p:nvPr/>
        </p:nvSpPr>
        <p:spPr bwMode="auto">
          <a:xfrm>
            <a:off x="3730559" y="4426017"/>
            <a:ext cx="35785" cy="21550"/>
          </a:xfrm>
          <a:custGeom>
            <a:avLst/>
            <a:gdLst>
              <a:gd name="T0" fmla="*/ 2 w 6"/>
              <a:gd name="T1" fmla="*/ 0 h 4"/>
              <a:gd name="T2" fmla="*/ 6 w 6"/>
              <a:gd name="T3" fmla="*/ 4 h 4"/>
              <a:gd name="T4" fmla="*/ 2 w 6"/>
              <a:gd name="T5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" h="4">
                <a:moveTo>
                  <a:pt x="2" y="0"/>
                </a:moveTo>
                <a:cubicBezTo>
                  <a:pt x="4" y="1"/>
                  <a:pt x="5" y="3"/>
                  <a:pt x="6" y="4"/>
                </a:cubicBezTo>
                <a:cubicBezTo>
                  <a:pt x="4" y="4"/>
                  <a:pt x="0" y="1"/>
                  <a:pt x="2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5" name="Freeform 737"/>
          <p:cNvSpPr>
            <a:spLocks/>
          </p:cNvSpPr>
          <p:nvPr/>
        </p:nvSpPr>
        <p:spPr bwMode="auto">
          <a:xfrm>
            <a:off x="3730559" y="4422938"/>
            <a:ext cx="39038" cy="30785"/>
          </a:xfrm>
          <a:custGeom>
            <a:avLst/>
            <a:gdLst>
              <a:gd name="T0" fmla="*/ 7 w 7"/>
              <a:gd name="T1" fmla="*/ 6 h 6"/>
              <a:gd name="T2" fmla="*/ 6 w 7"/>
              <a:gd name="T3" fmla="*/ 6 h 6"/>
              <a:gd name="T4" fmla="*/ 0 w 7"/>
              <a:gd name="T5" fmla="*/ 3 h 6"/>
              <a:gd name="T6" fmla="*/ 2 w 7"/>
              <a:gd name="T7" fmla="*/ 1 h 6"/>
              <a:gd name="T8" fmla="*/ 2 w 7"/>
              <a:gd name="T9" fmla="*/ 0 h 6"/>
              <a:gd name="T10" fmla="*/ 3 w 7"/>
              <a:gd name="T11" fmla="*/ 1 h 6"/>
              <a:gd name="T12" fmla="*/ 6 w 7"/>
              <a:gd name="T13" fmla="*/ 5 h 6"/>
              <a:gd name="T14" fmla="*/ 7 w 7"/>
              <a:gd name="T15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" h="6">
                <a:moveTo>
                  <a:pt x="7" y="6"/>
                </a:moveTo>
                <a:cubicBezTo>
                  <a:pt x="6" y="6"/>
                  <a:pt x="6" y="6"/>
                  <a:pt x="6" y="6"/>
                </a:cubicBezTo>
                <a:cubicBezTo>
                  <a:pt x="4" y="6"/>
                  <a:pt x="1" y="4"/>
                  <a:pt x="0" y="3"/>
                </a:cubicBezTo>
                <a:cubicBezTo>
                  <a:pt x="0" y="2"/>
                  <a:pt x="1" y="1"/>
                  <a:pt x="2" y="1"/>
                </a:cubicBezTo>
                <a:cubicBezTo>
                  <a:pt x="2" y="0"/>
                  <a:pt x="2" y="0"/>
                  <a:pt x="2" y="0"/>
                </a:cubicBezTo>
                <a:cubicBezTo>
                  <a:pt x="3" y="1"/>
                  <a:pt x="3" y="1"/>
                  <a:pt x="3" y="1"/>
                </a:cubicBezTo>
                <a:cubicBezTo>
                  <a:pt x="5" y="1"/>
                  <a:pt x="6" y="3"/>
                  <a:pt x="6" y="5"/>
                </a:cubicBezTo>
                <a:lnTo>
                  <a:pt x="7" y="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6" name="Freeform 740"/>
          <p:cNvSpPr>
            <a:spLocks/>
          </p:cNvSpPr>
          <p:nvPr/>
        </p:nvSpPr>
        <p:spPr bwMode="auto">
          <a:xfrm>
            <a:off x="3603686" y="3505545"/>
            <a:ext cx="357844" cy="237045"/>
          </a:xfrm>
          <a:custGeom>
            <a:avLst/>
            <a:gdLst>
              <a:gd name="T0" fmla="*/ 30 w 64"/>
              <a:gd name="T1" fmla="*/ 17 h 45"/>
              <a:gd name="T2" fmla="*/ 22 w 64"/>
              <a:gd name="T3" fmla="*/ 16 h 45"/>
              <a:gd name="T4" fmla="*/ 14 w 64"/>
              <a:gd name="T5" fmla="*/ 15 h 45"/>
              <a:gd name="T6" fmla="*/ 17 w 64"/>
              <a:gd name="T7" fmla="*/ 11 h 45"/>
              <a:gd name="T8" fmla="*/ 5 w 64"/>
              <a:gd name="T9" fmla="*/ 14 h 45"/>
              <a:gd name="T10" fmla="*/ 0 w 64"/>
              <a:gd name="T11" fmla="*/ 16 h 45"/>
              <a:gd name="T12" fmla="*/ 13 w 64"/>
              <a:gd name="T13" fmla="*/ 4 h 45"/>
              <a:gd name="T14" fmla="*/ 13 w 64"/>
              <a:gd name="T15" fmla="*/ 5 h 45"/>
              <a:gd name="T16" fmla="*/ 15 w 64"/>
              <a:gd name="T17" fmla="*/ 3 h 45"/>
              <a:gd name="T18" fmla="*/ 15 w 64"/>
              <a:gd name="T19" fmla="*/ 5 h 45"/>
              <a:gd name="T20" fmla="*/ 20 w 64"/>
              <a:gd name="T21" fmla="*/ 6 h 45"/>
              <a:gd name="T22" fmla="*/ 20 w 64"/>
              <a:gd name="T23" fmla="*/ 3 h 45"/>
              <a:gd name="T24" fmla="*/ 28 w 64"/>
              <a:gd name="T25" fmla="*/ 8 h 45"/>
              <a:gd name="T26" fmla="*/ 30 w 64"/>
              <a:gd name="T27" fmla="*/ 17 h 45"/>
              <a:gd name="T28" fmla="*/ 31 w 64"/>
              <a:gd name="T29" fmla="*/ 16 h 45"/>
              <a:gd name="T30" fmla="*/ 43 w 64"/>
              <a:gd name="T31" fmla="*/ 19 h 45"/>
              <a:gd name="T32" fmla="*/ 49 w 64"/>
              <a:gd name="T33" fmla="*/ 26 h 45"/>
              <a:gd name="T34" fmla="*/ 47 w 64"/>
              <a:gd name="T35" fmla="*/ 25 h 45"/>
              <a:gd name="T36" fmla="*/ 47 w 64"/>
              <a:gd name="T37" fmla="*/ 27 h 45"/>
              <a:gd name="T38" fmla="*/ 44 w 64"/>
              <a:gd name="T39" fmla="*/ 27 h 45"/>
              <a:gd name="T40" fmla="*/ 41 w 64"/>
              <a:gd name="T41" fmla="*/ 23 h 45"/>
              <a:gd name="T42" fmla="*/ 41 w 64"/>
              <a:gd name="T43" fmla="*/ 31 h 45"/>
              <a:gd name="T44" fmla="*/ 38 w 64"/>
              <a:gd name="T45" fmla="*/ 39 h 45"/>
              <a:gd name="T46" fmla="*/ 35 w 64"/>
              <a:gd name="T47" fmla="*/ 41 h 45"/>
              <a:gd name="T48" fmla="*/ 43 w 64"/>
              <a:gd name="T49" fmla="*/ 37 h 45"/>
              <a:gd name="T50" fmla="*/ 47 w 64"/>
              <a:gd name="T51" fmla="*/ 37 h 45"/>
              <a:gd name="T52" fmla="*/ 52 w 64"/>
              <a:gd name="T53" fmla="*/ 37 h 45"/>
              <a:gd name="T54" fmla="*/ 48 w 64"/>
              <a:gd name="T55" fmla="*/ 34 h 45"/>
              <a:gd name="T56" fmla="*/ 59 w 64"/>
              <a:gd name="T57" fmla="*/ 31 h 45"/>
              <a:gd name="T58" fmla="*/ 59 w 64"/>
              <a:gd name="T59" fmla="*/ 29 h 45"/>
              <a:gd name="T60" fmla="*/ 64 w 64"/>
              <a:gd name="T61" fmla="*/ 27 h 45"/>
              <a:gd name="T62" fmla="*/ 62 w 64"/>
              <a:gd name="T63" fmla="*/ 30 h 45"/>
              <a:gd name="T64" fmla="*/ 63 w 64"/>
              <a:gd name="T65" fmla="*/ 30 h 45"/>
              <a:gd name="T66" fmla="*/ 51 w 64"/>
              <a:gd name="T67" fmla="*/ 34 h 45"/>
              <a:gd name="T68" fmla="*/ 34 w 64"/>
              <a:gd name="T69" fmla="*/ 42 h 45"/>
              <a:gd name="T70" fmla="*/ 36 w 64"/>
              <a:gd name="T71" fmla="*/ 30 h 45"/>
              <a:gd name="T72" fmla="*/ 32 w 64"/>
              <a:gd name="T73" fmla="*/ 32 h 45"/>
              <a:gd name="T74" fmla="*/ 31 w 64"/>
              <a:gd name="T75" fmla="*/ 22 h 45"/>
              <a:gd name="T76" fmla="*/ 25 w 64"/>
              <a:gd name="T77" fmla="*/ 26 h 45"/>
              <a:gd name="T78" fmla="*/ 25 w 64"/>
              <a:gd name="T79" fmla="*/ 24 h 45"/>
              <a:gd name="T80" fmla="*/ 22 w 64"/>
              <a:gd name="T81" fmla="*/ 34 h 45"/>
              <a:gd name="T82" fmla="*/ 19 w 64"/>
              <a:gd name="T83" fmla="*/ 43 h 45"/>
              <a:gd name="T84" fmla="*/ 19 w 64"/>
              <a:gd name="T85" fmla="*/ 23 h 45"/>
              <a:gd name="T86" fmla="*/ 16 w 64"/>
              <a:gd name="T87" fmla="*/ 27 h 45"/>
              <a:gd name="T88" fmla="*/ 21 w 64"/>
              <a:gd name="T89" fmla="*/ 20 h 45"/>
              <a:gd name="T90" fmla="*/ 21 w 64"/>
              <a:gd name="T91" fmla="*/ 21 h 45"/>
              <a:gd name="T92" fmla="*/ 27 w 64"/>
              <a:gd name="T93" fmla="*/ 19 h 45"/>
              <a:gd name="T94" fmla="*/ 32 w 64"/>
              <a:gd name="T95" fmla="*/ 19 h 45"/>
              <a:gd name="T96" fmla="*/ 30 w 64"/>
              <a:gd name="T97" fmla="*/ 17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4" h="45">
                <a:moveTo>
                  <a:pt x="30" y="17"/>
                </a:moveTo>
                <a:cubicBezTo>
                  <a:pt x="27" y="16"/>
                  <a:pt x="25" y="14"/>
                  <a:pt x="22" y="16"/>
                </a:cubicBezTo>
                <a:cubicBezTo>
                  <a:pt x="18" y="19"/>
                  <a:pt x="17" y="13"/>
                  <a:pt x="14" y="15"/>
                </a:cubicBezTo>
                <a:cubicBezTo>
                  <a:pt x="14" y="13"/>
                  <a:pt x="16" y="12"/>
                  <a:pt x="17" y="11"/>
                </a:cubicBezTo>
                <a:cubicBezTo>
                  <a:pt x="15" y="12"/>
                  <a:pt x="4" y="19"/>
                  <a:pt x="5" y="14"/>
                </a:cubicBezTo>
                <a:cubicBezTo>
                  <a:pt x="3" y="15"/>
                  <a:pt x="2" y="15"/>
                  <a:pt x="0" y="16"/>
                </a:cubicBezTo>
                <a:cubicBezTo>
                  <a:pt x="4" y="12"/>
                  <a:pt x="10" y="9"/>
                  <a:pt x="13" y="4"/>
                </a:cubicBezTo>
                <a:cubicBezTo>
                  <a:pt x="13" y="5"/>
                  <a:pt x="13" y="5"/>
                  <a:pt x="13" y="5"/>
                </a:cubicBezTo>
                <a:cubicBezTo>
                  <a:pt x="14" y="4"/>
                  <a:pt x="14" y="4"/>
                  <a:pt x="15" y="3"/>
                </a:cubicBezTo>
                <a:cubicBezTo>
                  <a:pt x="14" y="4"/>
                  <a:pt x="15" y="4"/>
                  <a:pt x="15" y="5"/>
                </a:cubicBezTo>
                <a:cubicBezTo>
                  <a:pt x="15" y="0"/>
                  <a:pt x="19" y="2"/>
                  <a:pt x="20" y="6"/>
                </a:cubicBezTo>
                <a:cubicBezTo>
                  <a:pt x="19" y="5"/>
                  <a:pt x="20" y="4"/>
                  <a:pt x="20" y="3"/>
                </a:cubicBezTo>
                <a:cubicBezTo>
                  <a:pt x="25" y="2"/>
                  <a:pt x="23" y="10"/>
                  <a:pt x="28" y="8"/>
                </a:cubicBezTo>
                <a:cubicBezTo>
                  <a:pt x="27" y="11"/>
                  <a:pt x="31" y="13"/>
                  <a:pt x="30" y="17"/>
                </a:cubicBezTo>
                <a:cubicBezTo>
                  <a:pt x="31" y="17"/>
                  <a:pt x="30" y="16"/>
                  <a:pt x="31" y="16"/>
                </a:cubicBezTo>
                <a:cubicBezTo>
                  <a:pt x="32" y="19"/>
                  <a:pt x="40" y="19"/>
                  <a:pt x="43" y="19"/>
                </a:cubicBezTo>
                <a:cubicBezTo>
                  <a:pt x="46" y="20"/>
                  <a:pt x="46" y="23"/>
                  <a:pt x="49" y="26"/>
                </a:cubicBezTo>
                <a:cubicBezTo>
                  <a:pt x="48" y="26"/>
                  <a:pt x="48" y="25"/>
                  <a:pt x="47" y="25"/>
                </a:cubicBezTo>
                <a:cubicBezTo>
                  <a:pt x="47" y="26"/>
                  <a:pt x="47" y="26"/>
                  <a:pt x="47" y="27"/>
                </a:cubicBezTo>
                <a:cubicBezTo>
                  <a:pt x="46" y="26"/>
                  <a:pt x="45" y="26"/>
                  <a:pt x="44" y="27"/>
                </a:cubicBezTo>
                <a:cubicBezTo>
                  <a:pt x="43" y="25"/>
                  <a:pt x="43" y="24"/>
                  <a:pt x="41" y="23"/>
                </a:cubicBezTo>
                <a:cubicBezTo>
                  <a:pt x="43" y="26"/>
                  <a:pt x="41" y="28"/>
                  <a:pt x="41" y="31"/>
                </a:cubicBezTo>
                <a:cubicBezTo>
                  <a:pt x="40" y="34"/>
                  <a:pt x="36" y="36"/>
                  <a:pt x="38" y="39"/>
                </a:cubicBezTo>
                <a:cubicBezTo>
                  <a:pt x="36" y="39"/>
                  <a:pt x="35" y="39"/>
                  <a:pt x="35" y="41"/>
                </a:cubicBezTo>
                <a:cubicBezTo>
                  <a:pt x="39" y="42"/>
                  <a:pt x="40" y="38"/>
                  <a:pt x="43" y="37"/>
                </a:cubicBezTo>
                <a:cubicBezTo>
                  <a:pt x="44" y="37"/>
                  <a:pt x="45" y="38"/>
                  <a:pt x="47" y="37"/>
                </a:cubicBezTo>
                <a:cubicBezTo>
                  <a:pt x="48" y="36"/>
                  <a:pt x="50" y="37"/>
                  <a:pt x="52" y="37"/>
                </a:cubicBezTo>
                <a:cubicBezTo>
                  <a:pt x="52" y="35"/>
                  <a:pt x="50" y="34"/>
                  <a:pt x="48" y="34"/>
                </a:cubicBezTo>
                <a:cubicBezTo>
                  <a:pt x="51" y="31"/>
                  <a:pt x="55" y="30"/>
                  <a:pt x="59" y="31"/>
                </a:cubicBezTo>
                <a:cubicBezTo>
                  <a:pt x="59" y="30"/>
                  <a:pt x="59" y="30"/>
                  <a:pt x="59" y="29"/>
                </a:cubicBezTo>
                <a:cubicBezTo>
                  <a:pt x="60" y="30"/>
                  <a:pt x="63" y="28"/>
                  <a:pt x="64" y="27"/>
                </a:cubicBezTo>
                <a:cubicBezTo>
                  <a:pt x="63" y="28"/>
                  <a:pt x="63" y="29"/>
                  <a:pt x="62" y="30"/>
                </a:cubicBezTo>
                <a:cubicBezTo>
                  <a:pt x="62" y="30"/>
                  <a:pt x="63" y="30"/>
                  <a:pt x="63" y="30"/>
                </a:cubicBezTo>
                <a:cubicBezTo>
                  <a:pt x="63" y="35"/>
                  <a:pt x="55" y="33"/>
                  <a:pt x="51" y="34"/>
                </a:cubicBezTo>
                <a:cubicBezTo>
                  <a:pt x="54" y="39"/>
                  <a:pt x="38" y="45"/>
                  <a:pt x="34" y="42"/>
                </a:cubicBezTo>
                <a:cubicBezTo>
                  <a:pt x="38" y="38"/>
                  <a:pt x="38" y="35"/>
                  <a:pt x="36" y="30"/>
                </a:cubicBezTo>
                <a:cubicBezTo>
                  <a:pt x="35" y="31"/>
                  <a:pt x="34" y="32"/>
                  <a:pt x="32" y="32"/>
                </a:cubicBezTo>
                <a:cubicBezTo>
                  <a:pt x="34" y="28"/>
                  <a:pt x="36" y="24"/>
                  <a:pt x="31" y="22"/>
                </a:cubicBezTo>
                <a:cubicBezTo>
                  <a:pt x="28" y="20"/>
                  <a:pt x="26" y="23"/>
                  <a:pt x="25" y="26"/>
                </a:cubicBezTo>
                <a:cubicBezTo>
                  <a:pt x="25" y="25"/>
                  <a:pt x="25" y="25"/>
                  <a:pt x="25" y="24"/>
                </a:cubicBezTo>
                <a:cubicBezTo>
                  <a:pt x="22" y="26"/>
                  <a:pt x="21" y="31"/>
                  <a:pt x="22" y="34"/>
                </a:cubicBezTo>
                <a:cubicBezTo>
                  <a:pt x="23" y="36"/>
                  <a:pt x="23" y="43"/>
                  <a:pt x="19" y="43"/>
                </a:cubicBezTo>
                <a:cubicBezTo>
                  <a:pt x="12" y="43"/>
                  <a:pt x="20" y="25"/>
                  <a:pt x="19" y="23"/>
                </a:cubicBezTo>
                <a:cubicBezTo>
                  <a:pt x="19" y="25"/>
                  <a:pt x="18" y="27"/>
                  <a:pt x="16" y="27"/>
                </a:cubicBezTo>
                <a:cubicBezTo>
                  <a:pt x="17" y="24"/>
                  <a:pt x="19" y="21"/>
                  <a:pt x="21" y="20"/>
                </a:cubicBezTo>
                <a:cubicBezTo>
                  <a:pt x="21" y="20"/>
                  <a:pt x="21" y="21"/>
                  <a:pt x="21" y="21"/>
                </a:cubicBezTo>
                <a:cubicBezTo>
                  <a:pt x="23" y="21"/>
                  <a:pt x="26" y="18"/>
                  <a:pt x="27" y="19"/>
                </a:cubicBezTo>
                <a:cubicBezTo>
                  <a:pt x="29" y="20"/>
                  <a:pt x="29" y="18"/>
                  <a:pt x="32" y="19"/>
                </a:cubicBezTo>
                <a:cubicBezTo>
                  <a:pt x="32" y="18"/>
                  <a:pt x="31" y="17"/>
                  <a:pt x="30" y="17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7" name="Freeform 741"/>
          <p:cNvSpPr>
            <a:spLocks noEditPoints="1"/>
          </p:cNvSpPr>
          <p:nvPr/>
        </p:nvSpPr>
        <p:spPr bwMode="auto">
          <a:xfrm>
            <a:off x="3587422" y="3477839"/>
            <a:ext cx="380617" cy="258594"/>
          </a:xfrm>
          <a:custGeom>
            <a:avLst/>
            <a:gdLst>
              <a:gd name="T0" fmla="*/ 36 w 68"/>
              <a:gd name="T1" fmla="*/ 47 h 49"/>
              <a:gd name="T2" fmla="*/ 38 w 68"/>
              <a:gd name="T3" fmla="*/ 36 h 49"/>
              <a:gd name="T4" fmla="*/ 36 w 68"/>
              <a:gd name="T5" fmla="*/ 30 h 49"/>
              <a:gd name="T6" fmla="*/ 28 w 68"/>
              <a:gd name="T7" fmla="*/ 34 h 49"/>
              <a:gd name="T8" fmla="*/ 22 w 68"/>
              <a:gd name="T9" fmla="*/ 49 h 49"/>
              <a:gd name="T10" fmla="*/ 20 w 68"/>
              <a:gd name="T11" fmla="*/ 33 h 49"/>
              <a:gd name="T12" fmla="*/ 21 w 68"/>
              <a:gd name="T13" fmla="*/ 26 h 49"/>
              <a:gd name="T14" fmla="*/ 25 w 68"/>
              <a:gd name="T15" fmla="*/ 23 h 49"/>
              <a:gd name="T16" fmla="*/ 33 w 68"/>
              <a:gd name="T17" fmla="*/ 23 h 49"/>
              <a:gd name="T18" fmla="*/ 25 w 68"/>
              <a:gd name="T19" fmla="*/ 22 h 49"/>
              <a:gd name="T20" fmla="*/ 16 w 68"/>
              <a:gd name="T21" fmla="*/ 22 h 49"/>
              <a:gd name="T22" fmla="*/ 7 w 68"/>
              <a:gd name="T23" fmla="*/ 20 h 49"/>
              <a:gd name="T24" fmla="*/ 8 w 68"/>
              <a:gd name="T25" fmla="*/ 15 h 49"/>
              <a:gd name="T26" fmla="*/ 17 w 68"/>
              <a:gd name="T27" fmla="*/ 7 h 49"/>
              <a:gd name="T28" fmla="*/ 22 w 68"/>
              <a:gd name="T29" fmla="*/ 7 h 49"/>
              <a:gd name="T30" fmla="*/ 31 w 68"/>
              <a:gd name="T31" fmla="*/ 12 h 49"/>
              <a:gd name="T32" fmla="*/ 34 w 68"/>
              <a:gd name="T33" fmla="*/ 19 h 49"/>
              <a:gd name="T34" fmla="*/ 46 w 68"/>
              <a:gd name="T35" fmla="*/ 23 h 49"/>
              <a:gd name="T36" fmla="*/ 51 w 68"/>
              <a:gd name="T37" fmla="*/ 32 h 49"/>
              <a:gd name="T38" fmla="*/ 48 w 68"/>
              <a:gd name="T39" fmla="*/ 33 h 49"/>
              <a:gd name="T40" fmla="*/ 45 w 68"/>
              <a:gd name="T41" fmla="*/ 33 h 49"/>
              <a:gd name="T42" fmla="*/ 42 w 68"/>
              <a:gd name="T43" fmla="*/ 44 h 49"/>
              <a:gd name="T44" fmla="*/ 49 w 68"/>
              <a:gd name="T45" fmla="*/ 41 h 49"/>
              <a:gd name="T46" fmla="*/ 49 w 68"/>
              <a:gd name="T47" fmla="*/ 40 h 49"/>
              <a:gd name="T48" fmla="*/ 53 w 68"/>
              <a:gd name="T49" fmla="*/ 36 h 49"/>
              <a:gd name="T50" fmla="*/ 65 w 68"/>
              <a:gd name="T51" fmla="*/ 32 h 49"/>
              <a:gd name="T52" fmla="*/ 67 w 68"/>
              <a:gd name="T53" fmla="*/ 34 h 49"/>
              <a:gd name="T54" fmla="*/ 59 w 68"/>
              <a:gd name="T55" fmla="*/ 40 h 49"/>
              <a:gd name="T56" fmla="*/ 56 w 68"/>
              <a:gd name="T57" fmla="*/ 41 h 49"/>
              <a:gd name="T58" fmla="*/ 40 w 68"/>
              <a:gd name="T59" fmla="*/ 49 h 49"/>
              <a:gd name="T60" fmla="*/ 21 w 68"/>
              <a:gd name="T61" fmla="*/ 46 h 49"/>
              <a:gd name="T62" fmla="*/ 24 w 68"/>
              <a:gd name="T63" fmla="*/ 46 h 49"/>
              <a:gd name="T64" fmla="*/ 29 w 68"/>
              <a:gd name="T65" fmla="*/ 27 h 49"/>
              <a:gd name="T66" fmla="*/ 25 w 68"/>
              <a:gd name="T67" fmla="*/ 27 h 49"/>
              <a:gd name="T68" fmla="*/ 43 w 68"/>
              <a:gd name="T69" fmla="*/ 46 h 49"/>
              <a:gd name="T70" fmla="*/ 47 w 68"/>
              <a:gd name="T71" fmla="*/ 43 h 49"/>
              <a:gd name="T72" fmla="*/ 43 w 68"/>
              <a:gd name="T73" fmla="*/ 46 h 49"/>
              <a:gd name="T74" fmla="*/ 41 w 68"/>
              <a:gd name="T75" fmla="*/ 39 h 49"/>
              <a:gd name="T76" fmla="*/ 41 w 68"/>
              <a:gd name="T77" fmla="*/ 25 h 49"/>
              <a:gd name="T78" fmla="*/ 49 w 68"/>
              <a:gd name="T79" fmla="*/ 29 h 49"/>
              <a:gd name="T80" fmla="*/ 43 w 68"/>
              <a:gd name="T81" fmla="*/ 25 h 49"/>
              <a:gd name="T82" fmla="*/ 33 w 68"/>
              <a:gd name="T83" fmla="*/ 25 h 49"/>
              <a:gd name="T84" fmla="*/ 37 w 68"/>
              <a:gd name="T85" fmla="*/ 35 h 49"/>
              <a:gd name="T86" fmla="*/ 55 w 68"/>
              <a:gd name="T87" fmla="*/ 38 h 49"/>
              <a:gd name="T88" fmla="*/ 64 w 68"/>
              <a:gd name="T89" fmla="*/ 35 h 49"/>
              <a:gd name="T90" fmla="*/ 54 w 68"/>
              <a:gd name="T91" fmla="*/ 38 h 49"/>
              <a:gd name="T92" fmla="*/ 31 w 68"/>
              <a:gd name="T93" fmla="*/ 20 h 49"/>
              <a:gd name="T94" fmla="*/ 26 w 68"/>
              <a:gd name="T95" fmla="*/ 11 h 49"/>
              <a:gd name="T96" fmla="*/ 24 w 68"/>
              <a:gd name="T97" fmla="*/ 11 h 49"/>
              <a:gd name="T98" fmla="*/ 19 w 68"/>
              <a:gd name="T99" fmla="*/ 10 h 49"/>
              <a:gd name="T100" fmla="*/ 15 w 68"/>
              <a:gd name="T101" fmla="*/ 11 h 49"/>
              <a:gd name="T102" fmla="*/ 9 w 68"/>
              <a:gd name="T103" fmla="*/ 19 h 49"/>
              <a:gd name="T104" fmla="*/ 18 w 68"/>
              <a:gd name="T105" fmla="*/ 16 h 49"/>
              <a:gd name="T106" fmla="*/ 20 w 68"/>
              <a:gd name="T107" fmla="*/ 17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" h="49">
                <a:moveTo>
                  <a:pt x="40" y="49"/>
                </a:moveTo>
                <a:cubicBezTo>
                  <a:pt x="39" y="49"/>
                  <a:pt x="37" y="49"/>
                  <a:pt x="37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7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4"/>
                  <a:pt x="38" y="43"/>
                  <a:pt x="39" y="43"/>
                </a:cubicBezTo>
                <a:cubicBezTo>
                  <a:pt x="40" y="41"/>
                  <a:pt x="39" y="39"/>
                  <a:pt x="38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37" y="37"/>
                  <a:pt x="36" y="38"/>
                  <a:pt x="35" y="38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35" y="34"/>
                  <a:pt x="37" y="32"/>
                  <a:pt x="36" y="30"/>
                </a:cubicBezTo>
                <a:cubicBezTo>
                  <a:pt x="36" y="29"/>
                  <a:pt x="35" y="28"/>
                  <a:pt x="34" y="28"/>
                </a:cubicBezTo>
                <a:cubicBezTo>
                  <a:pt x="33" y="27"/>
                  <a:pt x="33" y="27"/>
                  <a:pt x="32" y="27"/>
                </a:cubicBezTo>
                <a:cubicBezTo>
                  <a:pt x="31" y="27"/>
                  <a:pt x="30" y="29"/>
                  <a:pt x="29" y="31"/>
                </a:cubicBezTo>
                <a:cubicBezTo>
                  <a:pt x="28" y="34"/>
                  <a:pt x="28" y="34"/>
                  <a:pt x="28" y="34"/>
                </a:cubicBezTo>
                <a:cubicBezTo>
                  <a:pt x="27" y="31"/>
                  <a:pt x="27" y="31"/>
                  <a:pt x="27" y="31"/>
                </a:cubicBezTo>
                <a:cubicBezTo>
                  <a:pt x="26" y="33"/>
                  <a:pt x="26" y="36"/>
                  <a:pt x="26" y="38"/>
                </a:cubicBezTo>
                <a:cubicBezTo>
                  <a:pt x="27" y="40"/>
                  <a:pt x="27" y="45"/>
                  <a:pt x="25" y="47"/>
                </a:cubicBezTo>
                <a:cubicBezTo>
                  <a:pt x="24" y="49"/>
                  <a:pt x="23" y="49"/>
                  <a:pt x="22" y="49"/>
                </a:cubicBezTo>
                <a:cubicBezTo>
                  <a:pt x="22" y="49"/>
                  <a:pt x="22" y="49"/>
                  <a:pt x="22" y="49"/>
                </a:cubicBezTo>
                <a:cubicBezTo>
                  <a:pt x="21" y="49"/>
                  <a:pt x="20" y="48"/>
                  <a:pt x="19" y="47"/>
                </a:cubicBezTo>
                <a:cubicBezTo>
                  <a:pt x="17" y="44"/>
                  <a:pt x="19" y="38"/>
                  <a:pt x="20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0" y="33"/>
                  <a:pt x="19" y="33"/>
                </a:cubicBezTo>
                <a:cubicBezTo>
                  <a:pt x="17" y="34"/>
                  <a:pt x="17" y="34"/>
                  <a:pt x="17" y="34"/>
                </a:cubicBezTo>
                <a:cubicBezTo>
                  <a:pt x="18" y="32"/>
                  <a:pt x="18" y="32"/>
                  <a:pt x="18" y="32"/>
                </a:cubicBezTo>
                <a:cubicBezTo>
                  <a:pt x="19" y="30"/>
                  <a:pt x="20" y="28"/>
                  <a:pt x="21" y="26"/>
                </a:cubicBezTo>
                <a:cubicBezTo>
                  <a:pt x="22" y="23"/>
                  <a:pt x="22" y="23"/>
                  <a:pt x="22" y="23"/>
                </a:cubicBezTo>
                <a:cubicBezTo>
                  <a:pt x="22" y="25"/>
                  <a:pt x="22" y="25"/>
                  <a:pt x="22" y="25"/>
                </a:cubicBezTo>
                <a:cubicBezTo>
                  <a:pt x="23" y="25"/>
                  <a:pt x="23" y="24"/>
                  <a:pt x="24" y="24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4"/>
                  <a:pt x="25" y="24"/>
                  <a:pt x="25" y="24"/>
                </a:cubicBezTo>
                <a:cubicBezTo>
                  <a:pt x="27" y="23"/>
                  <a:pt x="29" y="22"/>
                  <a:pt x="31" y="23"/>
                </a:cubicBezTo>
                <a:cubicBezTo>
                  <a:pt x="31" y="24"/>
                  <a:pt x="31" y="24"/>
                  <a:pt x="32" y="23"/>
                </a:cubicBezTo>
                <a:cubicBezTo>
                  <a:pt x="32" y="23"/>
                  <a:pt x="33" y="23"/>
                  <a:pt x="33" y="23"/>
                </a:cubicBezTo>
                <a:cubicBezTo>
                  <a:pt x="33" y="23"/>
                  <a:pt x="33" y="23"/>
                  <a:pt x="32" y="22"/>
                </a:cubicBezTo>
                <a:cubicBezTo>
                  <a:pt x="32" y="22"/>
                  <a:pt x="31" y="22"/>
                  <a:pt x="30" y="22"/>
                </a:cubicBezTo>
                <a:cubicBezTo>
                  <a:pt x="29" y="21"/>
                  <a:pt x="29" y="21"/>
                  <a:pt x="28" y="21"/>
                </a:cubicBezTo>
                <a:cubicBezTo>
                  <a:pt x="27" y="21"/>
                  <a:pt x="27" y="21"/>
                  <a:pt x="25" y="22"/>
                </a:cubicBezTo>
                <a:cubicBezTo>
                  <a:pt x="25" y="23"/>
                  <a:pt x="24" y="23"/>
                  <a:pt x="23" y="23"/>
                </a:cubicBezTo>
                <a:cubicBezTo>
                  <a:pt x="22" y="23"/>
                  <a:pt x="21" y="22"/>
                  <a:pt x="20" y="21"/>
                </a:cubicBezTo>
                <a:cubicBezTo>
                  <a:pt x="19" y="21"/>
                  <a:pt x="19" y="20"/>
                  <a:pt x="18" y="21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6" y="19"/>
                  <a:pt x="16" y="19"/>
                </a:cubicBezTo>
                <a:cubicBezTo>
                  <a:pt x="12" y="21"/>
                  <a:pt x="8" y="23"/>
                  <a:pt x="7" y="21"/>
                </a:cubicBezTo>
                <a:cubicBezTo>
                  <a:pt x="7" y="21"/>
                  <a:pt x="7" y="21"/>
                  <a:pt x="7" y="20"/>
                </a:cubicBezTo>
                <a:cubicBezTo>
                  <a:pt x="6" y="21"/>
                  <a:pt x="5" y="21"/>
                  <a:pt x="4" y="21"/>
                </a:cubicBezTo>
                <a:cubicBezTo>
                  <a:pt x="0" y="23"/>
                  <a:pt x="0" y="23"/>
                  <a:pt x="0" y="23"/>
                </a:cubicBezTo>
                <a:cubicBezTo>
                  <a:pt x="2" y="20"/>
                  <a:pt x="2" y="20"/>
                  <a:pt x="2" y="20"/>
                </a:cubicBezTo>
                <a:cubicBezTo>
                  <a:pt x="4" y="18"/>
                  <a:pt x="6" y="17"/>
                  <a:pt x="8" y="15"/>
                </a:cubicBezTo>
                <a:cubicBezTo>
                  <a:pt x="11" y="13"/>
                  <a:pt x="14" y="11"/>
                  <a:pt x="15" y="9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7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1" y="6"/>
                  <a:pt x="21" y="7"/>
                  <a:pt x="22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23" y="7"/>
                  <a:pt x="23" y="7"/>
                  <a:pt x="24" y="7"/>
                </a:cubicBezTo>
                <a:cubicBezTo>
                  <a:pt x="26" y="7"/>
                  <a:pt x="27" y="9"/>
                  <a:pt x="28" y="10"/>
                </a:cubicBezTo>
                <a:cubicBezTo>
                  <a:pt x="29" y="12"/>
                  <a:pt x="29" y="12"/>
                  <a:pt x="31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2" y="13"/>
                  <a:pt x="32" y="13"/>
                  <a:pt x="32" y="13"/>
                </a:cubicBezTo>
                <a:cubicBezTo>
                  <a:pt x="32" y="14"/>
                  <a:pt x="32" y="16"/>
                  <a:pt x="33" y="17"/>
                </a:cubicBezTo>
                <a:cubicBezTo>
                  <a:pt x="33" y="18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2"/>
                  <a:pt x="40" y="23"/>
                  <a:pt x="43" y="23"/>
                </a:cubicBezTo>
                <a:cubicBezTo>
                  <a:pt x="44" y="23"/>
                  <a:pt x="45" y="23"/>
                  <a:pt x="46" y="23"/>
                </a:cubicBezTo>
                <a:cubicBezTo>
                  <a:pt x="49" y="24"/>
                  <a:pt x="50" y="26"/>
                  <a:pt x="51" y="28"/>
                </a:cubicBezTo>
                <a:cubicBezTo>
                  <a:pt x="51" y="28"/>
                  <a:pt x="52" y="29"/>
                  <a:pt x="52" y="30"/>
                </a:cubicBezTo>
                <a:cubicBezTo>
                  <a:pt x="55" y="33"/>
                  <a:pt x="55" y="33"/>
                  <a:pt x="55" y="33"/>
                </a:cubicBezTo>
                <a:cubicBezTo>
                  <a:pt x="51" y="32"/>
                  <a:pt x="51" y="32"/>
                  <a:pt x="51" y="32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49" y="32"/>
                  <a:pt x="49" y="32"/>
                  <a:pt x="48" y="32"/>
                </a:cubicBezTo>
                <a:cubicBezTo>
                  <a:pt x="48" y="32"/>
                  <a:pt x="48" y="32"/>
                  <a:pt x="48" y="33"/>
                </a:cubicBezTo>
                <a:cubicBezTo>
                  <a:pt x="46" y="34"/>
                  <a:pt x="46" y="34"/>
                  <a:pt x="46" y="3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1"/>
                </a:cubicBezTo>
                <a:cubicBezTo>
                  <a:pt x="46" y="32"/>
                  <a:pt x="45" y="33"/>
                  <a:pt x="45" y="33"/>
                </a:cubicBezTo>
                <a:cubicBezTo>
                  <a:pt x="45" y="34"/>
                  <a:pt x="45" y="35"/>
                  <a:pt x="45" y="36"/>
                </a:cubicBezTo>
                <a:cubicBezTo>
                  <a:pt x="44" y="38"/>
                  <a:pt x="43" y="39"/>
                  <a:pt x="43" y="40"/>
                </a:cubicBezTo>
                <a:cubicBezTo>
                  <a:pt x="41" y="41"/>
                  <a:pt x="41" y="42"/>
                  <a:pt x="42" y="44"/>
                </a:cubicBezTo>
                <a:cubicBezTo>
                  <a:pt x="42" y="44"/>
                  <a:pt x="42" y="44"/>
                  <a:pt x="42" y="44"/>
                </a:cubicBezTo>
                <a:cubicBezTo>
                  <a:pt x="42" y="44"/>
                  <a:pt x="42" y="44"/>
                  <a:pt x="43" y="43"/>
                </a:cubicBezTo>
                <a:cubicBezTo>
                  <a:pt x="43" y="43"/>
                  <a:pt x="44" y="42"/>
                  <a:pt x="46" y="41"/>
                </a:cubicBezTo>
                <a:cubicBezTo>
                  <a:pt x="46" y="41"/>
                  <a:pt x="47" y="41"/>
                  <a:pt x="48" y="41"/>
                </a:cubicBezTo>
                <a:cubicBezTo>
                  <a:pt x="48" y="41"/>
                  <a:pt x="48" y="42"/>
                  <a:pt x="49" y="41"/>
                </a:cubicBezTo>
                <a:cubicBezTo>
                  <a:pt x="50" y="41"/>
                  <a:pt x="51" y="41"/>
                  <a:pt x="52" y="41"/>
                </a:cubicBezTo>
                <a:cubicBezTo>
                  <a:pt x="53" y="41"/>
                  <a:pt x="53" y="41"/>
                  <a:pt x="54" y="41"/>
                </a:cubicBezTo>
                <a:cubicBezTo>
                  <a:pt x="53" y="40"/>
                  <a:pt x="52" y="40"/>
                  <a:pt x="52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1" y="38"/>
                  <a:pt x="51" y="38"/>
                  <a:pt x="51" y="38"/>
                </a:cubicBezTo>
                <a:cubicBezTo>
                  <a:pt x="51" y="38"/>
                  <a:pt x="52" y="37"/>
                  <a:pt x="52" y="37"/>
                </a:cubicBezTo>
                <a:cubicBezTo>
                  <a:pt x="52" y="34"/>
                  <a:pt x="52" y="34"/>
                  <a:pt x="52" y="34"/>
                </a:cubicBezTo>
                <a:cubicBezTo>
                  <a:pt x="53" y="36"/>
                  <a:pt x="53" y="36"/>
                  <a:pt x="53" y="36"/>
                </a:cubicBezTo>
                <a:cubicBezTo>
                  <a:pt x="56" y="35"/>
                  <a:pt x="58" y="35"/>
                  <a:pt x="61" y="35"/>
                </a:cubicBezTo>
                <a:cubicBezTo>
                  <a:pt x="60" y="32"/>
                  <a:pt x="60" y="32"/>
                  <a:pt x="60" y="32"/>
                </a:cubicBezTo>
                <a:cubicBezTo>
                  <a:pt x="62" y="33"/>
                  <a:pt x="62" y="33"/>
                  <a:pt x="62" y="33"/>
                </a:cubicBezTo>
                <a:cubicBezTo>
                  <a:pt x="63" y="34"/>
                  <a:pt x="64" y="33"/>
                  <a:pt x="65" y="32"/>
                </a:cubicBezTo>
                <a:cubicBezTo>
                  <a:pt x="66" y="32"/>
                  <a:pt x="66" y="31"/>
                  <a:pt x="67" y="31"/>
                </a:cubicBezTo>
                <a:cubicBezTo>
                  <a:pt x="68" y="33"/>
                  <a:pt x="68" y="33"/>
                  <a:pt x="68" y="33"/>
                </a:cubicBezTo>
                <a:cubicBezTo>
                  <a:pt x="67" y="33"/>
                  <a:pt x="67" y="34"/>
                  <a:pt x="67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5"/>
                  <a:pt x="67" y="35"/>
                  <a:pt x="67" y="35"/>
                </a:cubicBezTo>
                <a:cubicBezTo>
                  <a:pt x="67" y="36"/>
                  <a:pt x="67" y="37"/>
                  <a:pt x="66" y="38"/>
                </a:cubicBezTo>
                <a:cubicBezTo>
                  <a:pt x="64" y="40"/>
                  <a:pt x="62" y="40"/>
                  <a:pt x="59" y="40"/>
                </a:cubicBezTo>
                <a:cubicBezTo>
                  <a:pt x="58" y="40"/>
                  <a:pt x="57" y="40"/>
                  <a:pt x="56" y="40"/>
                </a:cubicBezTo>
                <a:cubicBezTo>
                  <a:pt x="56" y="40"/>
                  <a:pt x="56" y="41"/>
                  <a:pt x="56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1"/>
                  <a:pt x="56" y="41"/>
                  <a:pt x="56" y="42"/>
                </a:cubicBezTo>
                <a:cubicBezTo>
                  <a:pt x="58" y="47"/>
                  <a:pt x="58" y="47"/>
                  <a:pt x="58" y="47"/>
                </a:cubicBezTo>
                <a:cubicBezTo>
                  <a:pt x="55" y="43"/>
                  <a:pt x="55" y="43"/>
                  <a:pt x="55" y="43"/>
                </a:cubicBezTo>
                <a:cubicBezTo>
                  <a:pt x="53" y="46"/>
                  <a:pt x="45" y="49"/>
                  <a:pt x="40" y="49"/>
                </a:cubicBezTo>
                <a:close/>
                <a:moveTo>
                  <a:pt x="23" y="27"/>
                </a:move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3" y="30"/>
                  <a:pt x="22" y="33"/>
                </a:cubicBezTo>
                <a:cubicBezTo>
                  <a:pt x="21" y="37"/>
                  <a:pt x="19" y="44"/>
                  <a:pt x="21" y="46"/>
                </a:cubicBezTo>
                <a:cubicBezTo>
                  <a:pt x="21" y="46"/>
                  <a:pt x="21" y="47"/>
                  <a:pt x="22" y="47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7"/>
                  <a:pt x="22" y="47"/>
                  <a:pt x="22" y="47"/>
                </a:cubicBezTo>
                <a:cubicBezTo>
                  <a:pt x="23" y="47"/>
                  <a:pt x="23" y="47"/>
                  <a:pt x="24" y="46"/>
                </a:cubicBezTo>
                <a:cubicBezTo>
                  <a:pt x="25" y="44"/>
                  <a:pt x="25" y="40"/>
                  <a:pt x="24" y="39"/>
                </a:cubicBezTo>
                <a:cubicBezTo>
                  <a:pt x="23" y="36"/>
                  <a:pt x="24" y="31"/>
                  <a:pt x="28" y="28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6"/>
                  <a:pt x="30" y="26"/>
                  <a:pt x="31" y="25"/>
                </a:cubicBezTo>
                <a:cubicBezTo>
                  <a:pt x="31" y="25"/>
                  <a:pt x="30" y="25"/>
                  <a:pt x="30" y="25"/>
                </a:cubicBezTo>
                <a:cubicBezTo>
                  <a:pt x="29" y="25"/>
                  <a:pt x="27" y="26"/>
                  <a:pt x="26" y="26"/>
                </a:cubicBezTo>
                <a:cubicBezTo>
                  <a:pt x="26" y="27"/>
                  <a:pt x="25" y="27"/>
                  <a:pt x="25" y="27"/>
                </a:cubicBezTo>
                <a:cubicBezTo>
                  <a:pt x="23" y="28"/>
                  <a:pt x="23" y="28"/>
                  <a:pt x="23" y="28"/>
                </a:cubicBezTo>
                <a:cubicBezTo>
                  <a:pt x="23" y="27"/>
                  <a:pt x="23" y="27"/>
                  <a:pt x="23" y="27"/>
                </a:cubicBezTo>
                <a:cubicBezTo>
                  <a:pt x="23" y="27"/>
                  <a:pt x="23" y="27"/>
                  <a:pt x="23" y="27"/>
                </a:cubicBezTo>
                <a:close/>
                <a:moveTo>
                  <a:pt x="43" y="46"/>
                </a:moveTo>
                <a:cubicBezTo>
                  <a:pt x="42" y="46"/>
                  <a:pt x="41" y="47"/>
                  <a:pt x="40" y="47"/>
                </a:cubicBezTo>
                <a:cubicBezTo>
                  <a:pt x="44" y="47"/>
                  <a:pt x="50" y="45"/>
                  <a:pt x="53" y="43"/>
                </a:cubicBezTo>
                <a:cubicBezTo>
                  <a:pt x="52" y="42"/>
                  <a:pt x="51" y="43"/>
                  <a:pt x="50" y="43"/>
                </a:cubicBezTo>
                <a:cubicBezTo>
                  <a:pt x="49" y="43"/>
                  <a:pt x="48" y="43"/>
                  <a:pt x="47" y="43"/>
                </a:cubicBezTo>
                <a:cubicBezTo>
                  <a:pt x="47" y="43"/>
                  <a:pt x="47" y="43"/>
                  <a:pt x="46" y="43"/>
                </a:cubicBezTo>
                <a:cubicBezTo>
                  <a:pt x="45" y="44"/>
                  <a:pt x="45" y="44"/>
                  <a:pt x="44" y="45"/>
                </a:cubicBezTo>
                <a:cubicBezTo>
                  <a:pt x="44" y="45"/>
                  <a:pt x="43" y="45"/>
                  <a:pt x="43" y="46"/>
                </a:cubicBezTo>
                <a:cubicBezTo>
                  <a:pt x="43" y="46"/>
                  <a:pt x="43" y="46"/>
                  <a:pt x="43" y="46"/>
                </a:cubicBezTo>
                <a:close/>
                <a:moveTo>
                  <a:pt x="40" y="34"/>
                </a:moveTo>
                <a:cubicBezTo>
                  <a:pt x="40" y="35"/>
                  <a:pt x="40" y="35"/>
                  <a:pt x="40" y="35"/>
                </a:cubicBezTo>
                <a:cubicBezTo>
                  <a:pt x="40" y="36"/>
                  <a:pt x="41" y="38"/>
                  <a:pt x="41" y="39"/>
                </a:cubicBezTo>
                <a:cubicBezTo>
                  <a:pt x="41" y="39"/>
                  <a:pt x="41" y="39"/>
                  <a:pt x="41" y="39"/>
                </a:cubicBezTo>
                <a:cubicBezTo>
                  <a:pt x="42" y="38"/>
                  <a:pt x="43" y="37"/>
                  <a:pt x="43" y="36"/>
                </a:cubicBezTo>
                <a:cubicBezTo>
                  <a:pt x="43" y="35"/>
                  <a:pt x="43" y="34"/>
                  <a:pt x="43" y="33"/>
                </a:cubicBezTo>
                <a:cubicBezTo>
                  <a:pt x="44" y="31"/>
                  <a:pt x="44" y="30"/>
                  <a:pt x="43" y="29"/>
                </a:cubicBezTo>
                <a:cubicBezTo>
                  <a:pt x="41" y="25"/>
                  <a:pt x="41" y="25"/>
                  <a:pt x="41" y="25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8"/>
                  <a:pt x="47" y="29"/>
                  <a:pt x="47" y="30"/>
                </a:cubicBezTo>
                <a:cubicBezTo>
                  <a:pt x="48" y="30"/>
                  <a:pt x="49" y="30"/>
                  <a:pt x="49" y="30"/>
                </a:cubicBezTo>
                <a:cubicBezTo>
                  <a:pt x="49" y="29"/>
                  <a:pt x="49" y="29"/>
                  <a:pt x="49" y="29"/>
                </a:cubicBezTo>
                <a:cubicBezTo>
                  <a:pt x="49" y="29"/>
                  <a:pt x="49" y="29"/>
                  <a:pt x="49" y="29"/>
                </a:cubicBezTo>
                <a:cubicBezTo>
                  <a:pt x="49" y="29"/>
                  <a:pt x="49" y="29"/>
                  <a:pt x="49" y="29"/>
                </a:cubicBezTo>
                <a:cubicBezTo>
                  <a:pt x="48" y="27"/>
                  <a:pt x="47" y="26"/>
                  <a:pt x="45" y="25"/>
                </a:cubicBezTo>
                <a:cubicBezTo>
                  <a:pt x="45" y="25"/>
                  <a:pt x="44" y="25"/>
                  <a:pt x="43" y="25"/>
                </a:cubicBezTo>
                <a:cubicBezTo>
                  <a:pt x="41" y="25"/>
                  <a:pt x="38" y="25"/>
                  <a:pt x="36" y="24"/>
                </a:cubicBezTo>
                <a:cubicBezTo>
                  <a:pt x="36" y="26"/>
                  <a:pt x="36" y="26"/>
                  <a:pt x="36" y="26"/>
                </a:cubicBezTo>
                <a:cubicBezTo>
                  <a:pt x="35" y="25"/>
                  <a:pt x="35" y="25"/>
                  <a:pt x="35" y="25"/>
                </a:cubicBezTo>
                <a:cubicBezTo>
                  <a:pt x="34" y="25"/>
                  <a:pt x="33" y="25"/>
                  <a:pt x="33" y="25"/>
                </a:cubicBezTo>
                <a:cubicBezTo>
                  <a:pt x="33" y="25"/>
                  <a:pt x="33" y="25"/>
                  <a:pt x="33" y="25"/>
                </a:cubicBezTo>
                <a:cubicBezTo>
                  <a:pt x="33" y="25"/>
                  <a:pt x="34" y="25"/>
                  <a:pt x="35" y="26"/>
                </a:cubicBezTo>
                <a:cubicBezTo>
                  <a:pt x="37" y="27"/>
                  <a:pt x="38" y="28"/>
                  <a:pt x="38" y="30"/>
                </a:cubicBezTo>
                <a:cubicBezTo>
                  <a:pt x="39" y="31"/>
                  <a:pt x="38" y="33"/>
                  <a:pt x="37" y="35"/>
                </a:cubicBezTo>
                <a:cubicBezTo>
                  <a:pt x="38" y="35"/>
                  <a:pt x="38" y="34"/>
                  <a:pt x="39" y="34"/>
                </a:cubicBezTo>
                <a:lnTo>
                  <a:pt x="40" y="34"/>
                </a:lnTo>
                <a:close/>
                <a:moveTo>
                  <a:pt x="54" y="38"/>
                </a:moveTo>
                <a:cubicBezTo>
                  <a:pt x="55" y="38"/>
                  <a:pt x="55" y="38"/>
                  <a:pt x="55" y="38"/>
                </a:cubicBezTo>
                <a:cubicBezTo>
                  <a:pt x="56" y="38"/>
                  <a:pt x="57" y="38"/>
                  <a:pt x="59" y="38"/>
                </a:cubicBezTo>
                <a:cubicBezTo>
                  <a:pt x="61" y="38"/>
                  <a:pt x="64" y="38"/>
                  <a:pt x="64" y="37"/>
                </a:cubicBezTo>
                <a:cubicBezTo>
                  <a:pt x="65" y="36"/>
                  <a:pt x="65" y="36"/>
                  <a:pt x="65" y="36"/>
                </a:cubicBezTo>
                <a:cubicBezTo>
                  <a:pt x="64" y="35"/>
                  <a:pt x="64" y="35"/>
                  <a:pt x="64" y="35"/>
                </a:cubicBezTo>
                <a:cubicBezTo>
                  <a:pt x="63" y="35"/>
                  <a:pt x="63" y="35"/>
                  <a:pt x="63" y="35"/>
                </a:cubicBezTo>
                <a:cubicBezTo>
                  <a:pt x="64" y="37"/>
                  <a:pt x="64" y="37"/>
                  <a:pt x="64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59" y="37"/>
                  <a:pt x="56" y="37"/>
                  <a:pt x="54" y="38"/>
                </a:cubicBezTo>
                <a:close/>
                <a:moveTo>
                  <a:pt x="19" y="18"/>
                </a:moveTo>
                <a:cubicBezTo>
                  <a:pt x="20" y="18"/>
                  <a:pt x="21" y="19"/>
                  <a:pt x="21" y="20"/>
                </a:cubicBezTo>
                <a:cubicBezTo>
                  <a:pt x="22" y="21"/>
                  <a:pt x="23" y="21"/>
                  <a:pt x="24" y="21"/>
                </a:cubicBezTo>
                <a:cubicBezTo>
                  <a:pt x="27" y="19"/>
                  <a:pt x="29" y="19"/>
                  <a:pt x="31" y="20"/>
                </a:cubicBezTo>
                <a:cubicBezTo>
                  <a:pt x="31" y="20"/>
                  <a:pt x="32" y="20"/>
                  <a:pt x="32" y="20"/>
                </a:cubicBezTo>
                <a:cubicBezTo>
                  <a:pt x="32" y="19"/>
                  <a:pt x="31" y="19"/>
                  <a:pt x="31" y="18"/>
                </a:cubicBezTo>
                <a:cubicBezTo>
                  <a:pt x="31" y="17"/>
                  <a:pt x="30" y="15"/>
                  <a:pt x="30" y="14"/>
                </a:cubicBezTo>
                <a:cubicBezTo>
                  <a:pt x="28" y="14"/>
                  <a:pt x="27" y="12"/>
                  <a:pt x="26" y="11"/>
                </a:cubicBezTo>
                <a:cubicBezTo>
                  <a:pt x="25" y="10"/>
                  <a:pt x="25" y="9"/>
                  <a:pt x="24" y="9"/>
                </a:cubicBezTo>
                <a:cubicBezTo>
                  <a:pt x="24" y="9"/>
                  <a:pt x="24" y="9"/>
                  <a:pt x="24" y="9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0"/>
                  <a:pt x="24" y="11"/>
                  <a:pt x="24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0"/>
                </a:cubicBezTo>
                <a:cubicBezTo>
                  <a:pt x="21" y="9"/>
                  <a:pt x="20" y="8"/>
                  <a:pt x="20" y="8"/>
                </a:cubicBezTo>
                <a:cubicBezTo>
                  <a:pt x="19" y="8"/>
                  <a:pt x="19" y="9"/>
                  <a:pt x="19" y="10"/>
                </a:cubicBezTo>
                <a:cubicBezTo>
                  <a:pt x="17" y="10"/>
                  <a:pt x="17" y="10"/>
                  <a:pt x="17" y="10"/>
                </a:cubicBezTo>
                <a:cubicBezTo>
                  <a:pt x="17" y="10"/>
                  <a:pt x="17" y="11"/>
                  <a:pt x="17" y="11"/>
                </a:cubicBezTo>
                <a:cubicBezTo>
                  <a:pt x="16" y="13"/>
                  <a:pt x="16" y="13"/>
                  <a:pt x="16" y="13"/>
                </a:cubicBezTo>
                <a:cubicBezTo>
                  <a:pt x="15" y="11"/>
                  <a:pt x="15" y="11"/>
                  <a:pt x="15" y="11"/>
                </a:cubicBezTo>
                <a:cubicBezTo>
                  <a:pt x="14" y="13"/>
                  <a:pt x="12" y="15"/>
                  <a:pt x="9" y="17"/>
                </a:cubicBezTo>
                <a:cubicBezTo>
                  <a:pt x="9" y="17"/>
                  <a:pt x="9" y="17"/>
                  <a:pt x="8" y="18"/>
                </a:cubicBezTo>
                <a:cubicBezTo>
                  <a:pt x="9" y="17"/>
                  <a:pt x="9" y="17"/>
                  <a:pt x="9" y="17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11" y="20"/>
                  <a:pt x="16" y="17"/>
                  <a:pt x="18" y="16"/>
                </a:cubicBezTo>
                <a:cubicBezTo>
                  <a:pt x="19" y="15"/>
                  <a:pt x="19" y="15"/>
                  <a:pt x="19" y="15"/>
                </a:cubicBezTo>
                <a:cubicBezTo>
                  <a:pt x="24" y="12"/>
                  <a:pt x="24" y="12"/>
                  <a:pt x="24" y="12"/>
                </a:cubicBezTo>
                <a:cubicBezTo>
                  <a:pt x="20" y="16"/>
                  <a:pt x="20" y="16"/>
                  <a:pt x="20" y="16"/>
                </a:cubicBezTo>
                <a:cubicBezTo>
                  <a:pt x="20" y="17"/>
                  <a:pt x="20" y="17"/>
                  <a:pt x="20" y="17"/>
                </a:cubicBezTo>
                <a:cubicBezTo>
                  <a:pt x="19" y="18"/>
                  <a:pt x="19" y="18"/>
                  <a:pt x="19" y="1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8" name="Freeform 742"/>
          <p:cNvSpPr>
            <a:spLocks/>
          </p:cNvSpPr>
          <p:nvPr/>
        </p:nvSpPr>
        <p:spPr bwMode="auto">
          <a:xfrm>
            <a:off x="4153466" y="1935510"/>
            <a:ext cx="1434629" cy="1212929"/>
          </a:xfrm>
          <a:custGeom>
            <a:avLst/>
            <a:gdLst>
              <a:gd name="T0" fmla="*/ 178 w 256"/>
              <a:gd name="T1" fmla="*/ 26 h 229"/>
              <a:gd name="T2" fmla="*/ 191 w 256"/>
              <a:gd name="T3" fmla="*/ 28 h 229"/>
              <a:gd name="T4" fmla="*/ 213 w 256"/>
              <a:gd name="T5" fmla="*/ 22 h 229"/>
              <a:gd name="T6" fmla="*/ 218 w 256"/>
              <a:gd name="T7" fmla="*/ 27 h 229"/>
              <a:gd name="T8" fmla="*/ 236 w 256"/>
              <a:gd name="T9" fmla="*/ 24 h 229"/>
              <a:gd name="T10" fmla="*/ 253 w 256"/>
              <a:gd name="T11" fmla="*/ 29 h 229"/>
              <a:gd name="T12" fmla="*/ 235 w 256"/>
              <a:gd name="T13" fmla="*/ 38 h 229"/>
              <a:gd name="T14" fmla="*/ 237 w 256"/>
              <a:gd name="T15" fmla="*/ 42 h 229"/>
              <a:gd name="T16" fmla="*/ 230 w 256"/>
              <a:gd name="T17" fmla="*/ 47 h 229"/>
              <a:gd name="T18" fmla="*/ 223 w 256"/>
              <a:gd name="T19" fmla="*/ 58 h 229"/>
              <a:gd name="T20" fmla="*/ 220 w 256"/>
              <a:gd name="T21" fmla="*/ 69 h 229"/>
              <a:gd name="T22" fmla="*/ 227 w 256"/>
              <a:gd name="T23" fmla="*/ 79 h 229"/>
              <a:gd name="T24" fmla="*/ 227 w 256"/>
              <a:gd name="T25" fmla="*/ 88 h 229"/>
              <a:gd name="T26" fmla="*/ 223 w 256"/>
              <a:gd name="T27" fmla="*/ 104 h 229"/>
              <a:gd name="T28" fmla="*/ 212 w 256"/>
              <a:gd name="T29" fmla="*/ 118 h 229"/>
              <a:gd name="T30" fmla="*/ 212 w 256"/>
              <a:gd name="T31" fmla="*/ 131 h 229"/>
              <a:gd name="T32" fmla="*/ 215 w 256"/>
              <a:gd name="T33" fmla="*/ 142 h 229"/>
              <a:gd name="T34" fmla="*/ 199 w 256"/>
              <a:gd name="T35" fmla="*/ 138 h 229"/>
              <a:gd name="T36" fmla="*/ 199 w 256"/>
              <a:gd name="T37" fmla="*/ 143 h 229"/>
              <a:gd name="T38" fmla="*/ 185 w 256"/>
              <a:gd name="T39" fmla="*/ 160 h 229"/>
              <a:gd name="T40" fmla="*/ 176 w 256"/>
              <a:gd name="T41" fmla="*/ 162 h 229"/>
              <a:gd name="T42" fmla="*/ 169 w 256"/>
              <a:gd name="T43" fmla="*/ 169 h 229"/>
              <a:gd name="T44" fmla="*/ 163 w 256"/>
              <a:gd name="T45" fmla="*/ 178 h 229"/>
              <a:gd name="T46" fmla="*/ 138 w 256"/>
              <a:gd name="T47" fmla="*/ 188 h 229"/>
              <a:gd name="T48" fmla="*/ 138 w 256"/>
              <a:gd name="T49" fmla="*/ 194 h 229"/>
              <a:gd name="T50" fmla="*/ 132 w 256"/>
              <a:gd name="T51" fmla="*/ 207 h 229"/>
              <a:gd name="T52" fmla="*/ 130 w 256"/>
              <a:gd name="T53" fmla="*/ 215 h 229"/>
              <a:gd name="T54" fmla="*/ 120 w 256"/>
              <a:gd name="T55" fmla="*/ 227 h 229"/>
              <a:gd name="T56" fmla="*/ 109 w 256"/>
              <a:gd name="T57" fmla="*/ 221 h 229"/>
              <a:gd name="T58" fmla="*/ 100 w 256"/>
              <a:gd name="T59" fmla="*/ 210 h 229"/>
              <a:gd name="T60" fmla="*/ 92 w 256"/>
              <a:gd name="T61" fmla="*/ 199 h 229"/>
              <a:gd name="T62" fmla="*/ 87 w 256"/>
              <a:gd name="T63" fmla="*/ 187 h 229"/>
              <a:gd name="T64" fmla="*/ 85 w 256"/>
              <a:gd name="T65" fmla="*/ 168 h 229"/>
              <a:gd name="T66" fmla="*/ 90 w 256"/>
              <a:gd name="T67" fmla="*/ 160 h 229"/>
              <a:gd name="T68" fmla="*/ 94 w 256"/>
              <a:gd name="T69" fmla="*/ 156 h 229"/>
              <a:gd name="T70" fmla="*/ 94 w 256"/>
              <a:gd name="T71" fmla="*/ 149 h 229"/>
              <a:gd name="T72" fmla="*/ 92 w 256"/>
              <a:gd name="T73" fmla="*/ 139 h 229"/>
              <a:gd name="T74" fmla="*/ 82 w 256"/>
              <a:gd name="T75" fmla="*/ 134 h 229"/>
              <a:gd name="T76" fmla="*/ 76 w 256"/>
              <a:gd name="T77" fmla="*/ 115 h 229"/>
              <a:gd name="T78" fmla="*/ 69 w 256"/>
              <a:gd name="T79" fmla="*/ 106 h 229"/>
              <a:gd name="T80" fmla="*/ 56 w 256"/>
              <a:gd name="T81" fmla="*/ 93 h 229"/>
              <a:gd name="T82" fmla="*/ 35 w 256"/>
              <a:gd name="T83" fmla="*/ 89 h 229"/>
              <a:gd name="T84" fmla="*/ 20 w 256"/>
              <a:gd name="T85" fmla="*/ 90 h 229"/>
              <a:gd name="T86" fmla="*/ 23 w 256"/>
              <a:gd name="T87" fmla="*/ 83 h 229"/>
              <a:gd name="T88" fmla="*/ 13 w 256"/>
              <a:gd name="T89" fmla="*/ 72 h 229"/>
              <a:gd name="T90" fmla="*/ 4 w 256"/>
              <a:gd name="T91" fmla="*/ 69 h 229"/>
              <a:gd name="T92" fmla="*/ 27 w 256"/>
              <a:gd name="T93" fmla="*/ 57 h 229"/>
              <a:gd name="T94" fmla="*/ 24 w 256"/>
              <a:gd name="T95" fmla="*/ 46 h 229"/>
              <a:gd name="T96" fmla="*/ 31 w 256"/>
              <a:gd name="T97" fmla="*/ 40 h 229"/>
              <a:gd name="T98" fmla="*/ 43 w 256"/>
              <a:gd name="T99" fmla="*/ 34 h 229"/>
              <a:gd name="T100" fmla="*/ 57 w 256"/>
              <a:gd name="T101" fmla="*/ 25 h 229"/>
              <a:gd name="T102" fmla="*/ 90 w 256"/>
              <a:gd name="T103" fmla="*/ 20 h 229"/>
              <a:gd name="T104" fmla="*/ 97 w 256"/>
              <a:gd name="T105" fmla="*/ 24 h 229"/>
              <a:gd name="T106" fmla="*/ 109 w 256"/>
              <a:gd name="T107" fmla="*/ 19 h 229"/>
              <a:gd name="T108" fmla="*/ 120 w 256"/>
              <a:gd name="T109" fmla="*/ 19 h 229"/>
              <a:gd name="T110" fmla="*/ 114 w 256"/>
              <a:gd name="T111" fmla="*/ 10 h 229"/>
              <a:gd name="T112" fmla="*/ 138 w 256"/>
              <a:gd name="T113" fmla="*/ 10 h 229"/>
              <a:gd name="T114" fmla="*/ 157 w 256"/>
              <a:gd name="T115" fmla="*/ 3 h 229"/>
              <a:gd name="T116" fmla="*/ 194 w 256"/>
              <a:gd name="T117" fmla="*/ 6 h 229"/>
              <a:gd name="T118" fmla="*/ 205 w 256"/>
              <a:gd name="T119" fmla="*/ 12 h 229"/>
              <a:gd name="T120" fmla="*/ 215 w 256"/>
              <a:gd name="T121" fmla="*/ 18 h 229"/>
              <a:gd name="T122" fmla="*/ 180 w 256"/>
              <a:gd name="T123" fmla="*/ 23 h 229"/>
              <a:gd name="T124" fmla="*/ 173 w 256"/>
              <a:gd name="T125" fmla="*/ 25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6" h="229">
                <a:moveTo>
                  <a:pt x="173" y="25"/>
                </a:moveTo>
                <a:cubicBezTo>
                  <a:pt x="173" y="25"/>
                  <a:pt x="175" y="28"/>
                  <a:pt x="176" y="27"/>
                </a:cubicBezTo>
                <a:cubicBezTo>
                  <a:pt x="177" y="27"/>
                  <a:pt x="178" y="26"/>
                  <a:pt x="178" y="26"/>
                </a:cubicBezTo>
                <a:cubicBezTo>
                  <a:pt x="179" y="26"/>
                  <a:pt x="180" y="27"/>
                  <a:pt x="181" y="27"/>
                </a:cubicBezTo>
                <a:cubicBezTo>
                  <a:pt x="186" y="26"/>
                  <a:pt x="193" y="22"/>
                  <a:pt x="197" y="25"/>
                </a:cubicBezTo>
                <a:cubicBezTo>
                  <a:pt x="197" y="27"/>
                  <a:pt x="192" y="25"/>
                  <a:pt x="191" y="28"/>
                </a:cubicBezTo>
                <a:cubicBezTo>
                  <a:pt x="191" y="30"/>
                  <a:pt x="194" y="29"/>
                  <a:pt x="195" y="29"/>
                </a:cubicBezTo>
                <a:cubicBezTo>
                  <a:pt x="198" y="30"/>
                  <a:pt x="205" y="23"/>
                  <a:pt x="206" y="26"/>
                </a:cubicBezTo>
                <a:cubicBezTo>
                  <a:pt x="205" y="23"/>
                  <a:pt x="211" y="22"/>
                  <a:pt x="213" y="22"/>
                </a:cubicBezTo>
                <a:cubicBezTo>
                  <a:pt x="218" y="21"/>
                  <a:pt x="211" y="32"/>
                  <a:pt x="208" y="32"/>
                </a:cubicBezTo>
                <a:cubicBezTo>
                  <a:pt x="208" y="34"/>
                  <a:pt x="212" y="32"/>
                  <a:pt x="213" y="32"/>
                </a:cubicBezTo>
                <a:cubicBezTo>
                  <a:pt x="213" y="29"/>
                  <a:pt x="218" y="30"/>
                  <a:pt x="218" y="27"/>
                </a:cubicBezTo>
                <a:cubicBezTo>
                  <a:pt x="220" y="31"/>
                  <a:pt x="226" y="25"/>
                  <a:pt x="228" y="28"/>
                </a:cubicBezTo>
                <a:cubicBezTo>
                  <a:pt x="229" y="27"/>
                  <a:pt x="230" y="26"/>
                  <a:pt x="231" y="24"/>
                </a:cubicBezTo>
                <a:cubicBezTo>
                  <a:pt x="233" y="25"/>
                  <a:pt x="234" y="25"/>
                  <a:pt x="236" y="24"/>
                </a:cubicBezTo>
                <a:cubicBezTo>
                  <a:pt x="239" y="23"/>
                  <a:pt x="238" y="24"/>
                  <a:pt x="240" y="24"/>
                </a:cubicBezTo>
                <a:cubicBezTo>
                  <a:pt x="245" y="25"/>
                  <a:pt x="247" y="24"/>
                  <a:pt x="251" y="26"/>
                </a:cubicBezTo>
                <a:cubicBezTo>
                  <a:pt x="251" y="26"/>
                  <a:pt x="256" y="28"/>
                  <a:pt x="253" y="29"/>
                </a:cubicBezTo>
                <a:cubicBezTo>
                  <a:pt x="251" y="30"/>
                  <a:pt x="251" y="32"/>
                  <a:pt x="248" y="33"/>
                </a:cubicBezTo>
                <a:cubicBezTo>
                  <a:pt x="247" y="33"/>
                  <a:pt x="244" y="33"/>
                  <a:pt x="243" y="35"/>
                </a:cubicBezTo>
                <a:cubicBezTo>
                  <a:pt x="241" y="38"/>
                  <a:pt x="238" y="35"/>
                  <a:pt x="235" y="38"/>
                </a:cubicBezTo>
                <a:cubicBezTo>
                  <a:pt x="236" y="38"/>
                  <a:pt x="237" y="40"/>
                  <a:pt x="237" y="40"/>
                </a:cubicBezTo>
                <a:cubicBezTo>
                  <a:pt x="236" y="41"/>
                  <a:pt x="235" y="41"/>
                  <a:pt x="234" y="41"/>
                </a:cubicBezTo>
                <a:cubicBezTo>
                  <a:pt x="235" y="42"/>
                  <a:pt x="237" y="42"/>
                  <a:pt x="237" y="42"/>
                </a:cubicBezTo>
                <a:cubicBezTo>
                  <a:pt x="237" y="44"/>
                  <a:pt x="235" y="44"/>
                  <a:pt x="233" y="45"/>
                </a:cubicBezTo>
                <a:cubicBezTo>
                  <a:pt x="232" y="46"/>
                  <a:pt x="230" y="49"/>
                  <a:pt x="230" y="49"/>
                </a:cubicBezTo>
                <a:cubicBezTo>
                  <a:pt x="229" y="48"/>
                  <a:pt x="231" y="47"/>
                  <a:pt x="230" y="47"/>
                </a:cubicBezTo>
                <a:cubicBezTo>
                  <a:pt x="229" y="46"/>
                  <a:pt x="226" y="49"/>
                  <a:pt x="225" y="49"/>
                </a:cubicBezTo>
                <a:cubicBezTo>
                  <a:pt x="226" y="50"/>
                  <a:pt x="226" y="51"/>
                  <a:pt x="227" y="50"/>
                </a:cubicBezTo>
                <a:cubicBezTo>
                  <a:pt x="225" y="53"/>
                  <a:pt x="227" y="57"/>
                  <a:pt x="223" y="58"/>
                </a:cubicBezTo>
                <a:cubicBezTo>
                  <a:pt x="221" y="59"/>
                  <a:pt x="221" y="59"/>
                  <a:pt x="221" y="62"/>
                </a:cubicBezTo>
                <a:cubicBezTo>
                  <a:pt x="221" y="64"/>
                  <a:pt x="218" y="63"/>
                  <a:pt x="217" y="64"/>
                </a:cubicBezTo>
                <a:cubicBezTo>
                  <a:pt x="217" y="65"/>
                  <a:pt x="219" y="68"/>
                  <a:pt x="220" y="69"/>
                </a:cubicBezTo>
                <a:cubicBezTo>
                  <a:pt x="220" y="70"/>
                  <a:pt x="221" y="70"/>
                  <a:pt x="222" y="70"/>
                </a:cubicBezTo>
                <a:cubicBezTo>
                  <a:pt x="225" y="70"/>
                  <a:pt x="222" y="72"/>
                  <a:pt x="223" y="73"/>
                </a:cubicBezTo>
                <a:cubicBezTo>
                  <a:pt x="225" y="75"/>
                  <a:pt x="228" y="75"/>
                  <a:pt x="227" y="79"/>
                </a:cubicBezTo>
                <a:cubicBezTo>
                  <a:pt x="224" y="80"/>
                  <a:pt x="220" y="80"/>
                  <a:pt x="217" y="81"/>
                </a:cubicBezTo>
                <a:cubicBezTo>
                  <a:pt x="219" y="84"/>
                  <a:pt x="221" y="86"/>
                  <a:pt x="223" y="87"/>
                </a:cubicBezTo>
                <a:cubicBezTo>
                  <a:pt x="225" y="88"/>
                  <a:pt x="226" y="88"/>
                  <a:pt x="227" y="88"/>
                </a:cubicBezTo>
                <a:cubicBezTo>
                  <a:pt x="227" y="89"/>
                  <a:pt x="228" y="90"/>
                  <a:pt x="229" y="90"/>
                </a:cubicBezTo>
                <a:cubicBezTo>
                  <a:pt x="230" y="93"/>
                  <a:pt x="221" y="97"/>
                  <a:pt x="225" y="99"/>
                </a:cubicBezTo>
                <a:cubicBezTo>
                  <a:pt x="229" y="101"/>
                  <a:pt x="226" y="106"/>
                  <a:pt x="223" y="104"/>
                </a:cubicBezTo>
                <a:cubicBezTo>
                  <a:pt x="220" y="102"/>
                  <a:pt x="216" y="110"/>
                  <a:pt x="220" y="111"/>
                </a:cubicBezTo>
                <a:cubicBezTo>
                  <a:pt x="220" y="112"/>
                  <a:pt x="209" y="116"/>
                  <a:pt x="208" y="116"/>
                </a:cubicBezTo>
                <a:cubicBezTo>
                  <a:pt x="208" y="118"/>
                  <a:pt x="211" y="117"/>
                  <a:pt x="212" y="118"/>
                </a:cubicBezTo>
                <a:cubicBezTo>
                  <a:pt x="212" y="119"/>
                  <a:pt x="213" y="122"/>
                  <a:pt x="215" y="121"/>
                </a:cubicBezTo>
                <a:cubicBezTo>
                  <a:pt x="216" y="123"/>
                  <a:pt x="213" y="123"/>
                  <a:pt x="213" y="125"/>
                </a:cubicBezTo>
                <a:cubicBezTo>
                  <a:pt x="212" y="126"/>
                  <a:pt x="214" y="130"/>
                  <a:pt x="212" y="131"/>
                </a:cubicBezTo>
                <a:cubicBezTo>
                  <a:pt x="213" y="136"/>
                  <a:pt x="220" y="134"/>
                  <a:pt x="221" y="140"/>
                </a:cubicBezTo>
                <a:cubicBezTo>
                  <a:pt x="220" y="139"/>
                  <a:pt x="217" y="140"/>
                  <a:pt x="217" y="138"/>
                </a:cubicBezTo>
                <a:cubicBezTo>
                  <a:pt x="217" y="138"/>
                  <a:pt x="216" y="141"/>
                  <a:pt x="215" y="142"/>
                </a:cubicBezTo>
                <a:cubicBezTo>
                  <a:pt x="213" y="143"/>
                  <a:pt x="210" y="142"/>
                  <a:pt x="208" y="142"/>
                </a:cubicBezTo>
                <a:cubicBezTo>
                  <a:pt x="209" y="138"/>
                  <a:pt x="204" y="141"/>
                  <a:pt x="205" y="137"/>
                </a:cubicBezTo>
                <a:cubicBezTo>
                  <a:pt x="202" y="136"/>
                  <a:pt x="201" y="139"/>
                  <a:pt x="199" y="138"/>
                </a:cubicBezTo>
                <a:cubicBezTo>
                  <a:pt x="200" y="140"/>
                  <a:pt x="200" y="141"/>
                  <a:pt x="198" y="141"/>
                </a:cubicBezTo>
                <a:cubicBezTo>
                  <a:pt x="198" y="142"/>
                  <a:pt x="201" y="142"/>
                  <a:pt x="201" y="143"/>
                </a:cubicBezTo>
                <a:cubicBezTo>
                  <a:pt x="200" y="143"/>
                  <a:pt x="199" y="143"/>
                  <a:pt x="199" y="143"/>
                </a:cubicBezTo>
                <a:cubicBezTo>
                  <a:pt x="199" y="145"/>
                  <a:pt x="210" y="146"/>
                  <a:pt x="212" y="146"/>
                </a:cubicBezTo>
                <a:cubicBezTo>
                  <a:pt x="209" y="151"/>
                  <a:pt x="205" y="158"/>
                  <a:pt x="198" y="157"/>
                </a:cubicBezTo>
                <a:cubicBezTo>
                  <a:pt x="196" y="157"/>
                  <a:pt x="185" y="159"/>
                  <a:pt x="185" y="160"/>
                </a:cubicBezTo>
                <a:cubicBezTo>
                  <a:pt x="184" y="163"/>
                  <a:pt x="184" y="161"/>
                  <a:pt x="180" y="162"/>
                </a:cubicBezTo>
                <a:cubicBezTo>
                  <a:pt x="181" y="163"/>
                  <a:pt x="181" y="163"/>
                  <a:pt x="182" y="163"/>
                </a:cubicBezTo>
                <a:cubicBezTo>
                  <a:pt x="182" y="165"/>
                  <a:pt x="175" y="166"/>
                  <a:pt x="176" y="162"/>
                </a:cubicBezTo>
                <a:cubicBezTo>
                  <a:pt x="175" y="163"/>
                  <a:pt x="173" y="162"/>
                  <a:pt x="172" y="163"/>
                </a:cubicBezTo>
                <a:cubicBezTo>
                  <a:pt x="171" y="165"/>
                  <a:pt x="173" y="167"/>
                  <a:pt x="172" y="168"/>
                </a:cubicBezTo>
                <a:cubicBezTo>
                  <a:pt x="172" y="168"/>
                  <a:pt x="168" y="166"/>
                  <a:pt x="169" y="169"/>
                </a:cubicBezTo>
                <a:cubicBezTo>
                  <a:pt x="171" y="172"/>
                  <a:pt x="169" y="173"/>
                  <a:pt x="167" y="172"/>
                </a:cubicBezTo>
                <a:cubicBezTo>
                  <a:pt x="167" y="173"/>
                  <a:pt x="167" y="174"/>
                  <a:pt x="167" y="176"/>
                </a:cubicBezTo>
                <a:cubicBezTo>
                  <a:pt x="164" y="176"/>
                  <a:pt x="165" y="178"/>
                  <a:pt x="163" y="178"/>
                </a:cubicBezTo>
                <a:cubicBezTo>
                  <a:pt x="159" y="179"/>
                  <a:pt x="160" y="182"/>
                  <a:pt x="157" y="182"/>
                </a:cubicBezTo>
                <a:cubicBezTo>
                  <a:pt x="154" y="183"/>
                  <a:pt x="145" y="182"/>
                  <a:pt x="144" y="184"/>
                </a:cubicBezTo>
                <a:cubicBezTo>
                  <a:pt x="143" y="185"/>
                  <a:pt x="141" y="191"/>
                  <a:pt x="138" y="188"/>
                </a:cubicBezTo>
                <a:cubicBezTo>
                  <a:pt x="139" y="189"/>
                  <a:pt x="139" y="190"/>
                  <a:pt x="139" y="192"/>
                </a:cubicBezTo>
                <a:cubicBezTo>
                  <a:pt x="139" y="192"/>
                  <a:pt x="138" y="192"/>
                  <a:pt x="137" y="192"/>
                </a:cubicBezTo>
                <a:cubicBezTo>
                  <a:pt x="138" y="192"/>
                  <a:pt x="138" y="193"/>
                  <a:pt x="138" y="194"/>
                </a:cubicBezTo>
                <a:cubicBezTo>
                  <a:pt x="138" y="194"/>
                  <a:pt x="137" y="197"/>
                  <a:pt x="137" y="197"/>
                </a:cubicBezTo>
                <a:cubicBezTo>
                  <a:pt x="136" y="198"/>
                  <a:pt x="136" y="201"/>
                  <a:pt x="135" y="201"/>
                </a:cubicBezTo>
                <a:cubicBezTo>
                  <a:pt x="132" y="202"/>
                  <a:pt x="133" y="205"/>
                  <a:pt x="132" y="207"/>
                </a:cubicBezTo>
                <a:cubicBezTo>
                  <a:pt x="131" y="207"/>
                  <a:pt x="131" y="208"/>
                  <a:pt x="131" y="209"/>
                </a:cubicBezTo>
                <a:cubicBezTo>
                  <a:pt x="131" y="214"/>
                  <a:pt x="130" y="210"/>
                  <a:pt x="129" y="211"/>
                </a:cubicBezTo>
                <a:cubicBezTo>
                  <a:pt x="129" y="213"/>
                  <a:pt x="131" y="214"/>
                  <a:pt x="130" y="215"/>
                </a:cubicBezTo>
                <a:cubicBezTo>
                  <a:pt x="129" y="217"/>
                  <a:pt x="129" y="217"/>
                  <a:pt x="129" y="219"/>
                </a:cubicBezTo>
                <a:cubicBezTo>
                  <a:pt x="130" y="222"/>
                  <a:pt x="128" y="225"/>
                  <a:pt x="125" y="228"/>
                </a:cubicBezTo>
                <a:cubicBezTo>
                  <a:pt x="123" y="229"/>
                  <a:pt x="122" y="229"/>
                  <a:pt x="120" y="227"/>
                </a:cubicBezTo>
                <a:cubicBezTo>
                  <a:pt x="119" y="226"/>
                  <a:pt x="118" y="225"/>
                  <a:pt x="117" y="224"/>
                </a:cubicBezTo>
                <a:cubicBezTo>
                  <a:pt x="116" y="225"/>
                  <a:pt x="115" y="225"/>
                  <a:pt x="114" y="225"/>
                </a:cubicBezTo>
                <a:cubicBezTo>
                  <a:pt x="111" y="226"/>
                  <a:pt x="111" y="223"/>
                  <a:pt x="109" y="221"/>
                </a:cubicBezTo>
                <a:cubicBezTo>
                  <a:pt x="108" y="221"/>
                  <a:pt x="107" y="224"/>
                  <a:pt x="108" y="224"/>
                </a:cubicBezTo>
                <a:cubicBezTo>
                  <a:pt x="107" y="223"/>
                  <a:pt x="103" y="218"/>
                  <a:pt x="103" y="217"/>
                </a:cubicBezTo>
                <a:cubicBezTo>
                  <a:pt x="102" y="214"/>
                  <a:pt x="97" y="212"/>
                  <a:pt x="100" y="210"/>
                </a:cubicBezTo>
                <a:cubicBezTo>
                  <a:pt x="100" y="208"/>
                  <a:pt x="98" y="208"/>
                  <a:pt x="96" y="207"/>
                </a:cubicBezTo>
                <a:cubicBezTo>
                  <a:pt x="95" y="205"/>
                  <a:pt x="96" y="203"/>
                  <a:pt x="94" y="204"/>
                </a:cubicBezTo>
                <a:cubicBezTo>
                  <a:pt x="96" y="203"/>
                  <a:pt x="92" y="200"/>
                  <a:pt x="92" y="199"/>
                </a:cubicBezTo>
                <a:cubicBezTo>
                  <a:pt x="92" y="198"/>
                  <a:pt x="90" y="193"/>
                  <a:pt x="89" y="194"/>
                </a:cubicBezTo>
                <a:cubicBezTo>
                  <a:pt x="88" y="193"/>
                  <a:pt x="88" y="191"/>
                  <a:pt x="86" y="192"/>
                </a:cubicBezTo>
                <a:cubicBezTo>
                  <a:pt x="86" y="191"/>
                  <a:pt x="90" y="188"/>
                  <a:pt x="87" y="187"/>
                </a:cubicBezTo>
                <a:cubicBezTo>
                  <a:pt x="84" y="186"/>
                  <a:pt x="83" y="187"/>
                  <a:pt x="84" y="182"/>
                </a:cubicBezTo>
                <a:cubicBezTo>
                  <a:pt x="84" y="180"/>
                  <a:pt x="87" y="172"/>
                  <a:pt x="83" y="172"/>
                </a:cubicBezTo>
                <a:cubicBezTo>
                  <a:pt x="83" y="173"/>
                  <a:pt x="86" y="168"/>
                  <a:pt x="85" y="168"/>
                </a:cubicBezTo>
                <a:cubicBezTo>
                  <a:pt x="86" y="168"/>
                  <a:pt x="86" y="170"/>
                  <a:pt x="87" y="170"/>
                </a:cubicBezTo>
                <a:cubicBezTo>
                  <a:pt x="87" y="167"/>
                  <a:pt x="87" y="165"/>
                  <a:pt x="87" y="162"/>
                </a:cubicBezTo>
                <a:cubicBezTo>
                  <a:pt x="89" y="162"/>
                  <a:pt x="90" y="161"/>
                  <a:pt x="90" y="160"/>
                </a:cubicBezTo>
                <a:cubicBezTo>
                  <a:pt x="91" y="160"/>
                  <a:pt x="91" y="161"/>
                  <a:pt x="91" y="162"/>
                </a:cubicBezTo>
                <a:cubicBezTo>
                  <a:pt x="92" y="161"/>
                  <a:pt x="92" y="159"/>
                  <a:pt x="94" y="160"/>
                </a:cubicBezTo>
                <a:cubicBezTo>
                  <a:pt x="95" y="158"/>
                  <a:pt x="92" y="157"/>
                  <a:pt x="94" y="156"/>
                </a:cubicBezTo>
                <a:cubicBezTo>
                  <a:pt x="95" y="155"/>
                  <a:pt x="97" y="155"/>
                  <a:pt x="96" y="153"/>
                </a:cubicBezTo>
                <a:cubicBezTo>
                  <a:pt x="95" y="152"/>
                  <a:pt x="94" y="151"/>
                  <a:pt x="95" y="148"/>
                </a:cubicBezTo>
                <a:cubicBezTo>
                  <a:pt x="95" y="149"/>
                  <a:pt x="94" y="149"/>
                  <a:pt x="94" y="149"/>
                </a:cubicBezTo>
                <a:cubicBezTo>
                  <a:pt x="93" y="149"/>
                  <a:pt x="94" y="146"/>
                  <a:pt x="90" y="147"/>
                </a:cubicBezTo>
                <a:cubicBezTo>
                  <a:pt x="90" y="143"/>
                  <a:pt x="93" y="143"/>
                  <a:pt x="96" y="143"/>
                </a:cubicBezTo>
                <a:cubicBezTo>
                  <a:pt x="96" y="141"/>
                  <a:pt x="92" y="140"/>
                  <a:pt x="92" y="139"/>
                </a:cubicBezTo>
                <a:cubicBezTo>
                  <a:pt x="92" y="137"/>
                  <a:pt x="87" y="132"/>
                  <a:pt x="86" y="130"/>
                </a:cubicBezTo>
                <a:cubicBezTo>
                  <a:pt x="85" y="132"/>
                  <a:pt x="84" y="133"/>
                  <a:pt x="83" y="130"/>
                </a:cubicBezTo>
                <a:cubicBezTo>
                  <a:pt x="82" y="130"/>
                  <a:pt x="82" y="133"/>
                  <a:pt x="82" y="134"/>
                </a:cubicBezTo>
                <a:cubicBezTo>
                  <a:pt x="78" y="134"/>
                  <a:pt x="76" y="134"/>
                  <a:pt x="75" y="129"/>
                </a:cubicBezTo>
                <a:cubicBezTo>
                  <a:pt x="75" y="127"/>
                  <a:pt x="75" y="125"/>
                  <a:pt x="76" y="123"/>
                </a:cubicBezTo>
                <a:cubicBezTo>
                  <a:pt x="77" y="120"/>
                  <a:pt x="76" y="118"/>
                  <a:pt x="76" y="115"/>
                </a:cubicBezTo>
                <a:cubicBezTo>
                  <a:pt x="75" y="116"/>
                  <a:pt x="75" y="117"/>
                  <a:pt x="75" y="118"/>
                </a:cubicBezTo>
                <a:cubicBezTo>
                  <a:pt x="72" y="118"/>
                  <a:pt x="76" y="111"/>
                  <a:pt x="72" y="113"/>
                </a:cubicBezTo>
                <a:cubicBezTo>
                  <a:pt x="74" y="109"/>
                  <a:pt x="72" y="107"/>
                  <a:pt x="69" y="106"/>
                </a:cubicBezTo>
                <a:cubicBezTo>
                  <a:pt x="68" y="104"/>
                  <a:pt x="68" y="102"/>
                  <a:pt x="67" y="100"/>
                </a:cubicBezTo>
                <a:cubicBezTo>
                  <a:pt x="67" y="98"/>
                  <a:pt x="64" y="98"/>
                  <a:pt x="65" y="95"/>
                </a:cubicBezTo>
                <a:cubicBezTo>
                  <a:pt x="64" y="96"/>
                  <a:pt x="58" y="93"/>
                  <a:pt x="56" y="93"/>
                </a:cubicBezTo>
                <a:cubicBezTo>
                  <a:pt x="53" y="92"/>
                  <a:pt x="50" y="92"/>
                  <a:pt x="49" y="89"/>
                </a:cubicBezTo>
                <a:cubicBezTo>
                  <a:pt x="47" y="90"/>
                  <a:pt x="43" y="89"/>
                  <a:pt x="41" y="89"/>
                </a:cubicBezTo>
                <a:cubicBezTo>
                  <a:pt x="39" y="89"/>
                  <a:pt x="37" y="88"/>
                  <a:pt x="35" y="89"/>
                </a:cubicBezTo>
                <a:cubicBezTo>
                  <a:pt x="33" y="90"/>
                  <a:pt x="34" y="89"/>
                  <a:pt x="32" y="89"/>
                </a:cubicBezTo>
                <a:cubicBezTo>
                  <a:pt x="30" y="90"/>
                  <a:pt x="25" y="93"/>
                  <a:pt x="24" y="91"/>
                </a:cubicBezTo>
                <a:cubicBezTo>
                  <a:pt x="23" y="90"/>
                  <a:pt x="22" y="90"/>
                  <a:pt x="20" y="90"/>
                </a:cubicBezTo>
                <a:cubicBezTo>
                  <a:pt x="20" y="89"/>
                  <a:pt x="20" y="87"/>
                  <a:pt x="18" y="87"/>
                </a:cubicBezTo>
                <a:cubicBezTo>
                  <a:pt x="18" y="85"/>
                  <a:pt x="21" y="86"/>
                  <a:pt x="21" y="85"/>
                </a:cubicBezTo>
                <a:cubicBezTo>
                  <a:pt x="22" y="84"/>
                  <a:pt x="19" y="82"/>
                  <a:pt x="23" y="83"/>
                </a:cubicBezTo>
                <a:cubicBezTo>
                  <a:pt x="21" y="79"/>
                  <a:pt x="14" y="84"/>
                  <a:pt x="12" y="81"/>
                </a:cubicBezTo>
                <a:cubicBezTo>
                  <a:pt x="14" y="75"/>
                  <a:pt x="21" y="80"/>
                  <a:pt x="24" y="76"/>
                </a:cubicBezTo>
                <a:cubicBezTo>
                  <a:pt x="21" y="71"/>
                  <a:pt x="11" y="80"/>
                  <a:pt x="13" y="72"/>
                </a:cubicBezTo>
                <a:cubicBezTo>
                  <a:pt x="12" y="72"/>
                  <a:pt x="12" y="72"/>
                  <a:pt x="12" y="73"/>
                </a:cubicBezTo>
                <a:cubicBezTo>
                  <a:pt x="10" y="73"/>
                  <a:pt x="12" y="71"/>
                  <a:pt x="9" y="71"/>
                </a:cubicBezTo>
                <a:cubicBezTo>
                  <a:pt x="7" y="71"/>
                  <a:pt x="6" y="70"/>
                  <a:pt x="4" y="69"/>
                </a:cubicBezTo>
                <a:cubicBezTo>
                  <a:pt x="0" y="66"/>
                  <a:pt x="7" y="62"/>
                  <a:pt x="10" y="62"/>
                </a:cubicBezTo>
                <a:cubicBezTo>
                  <a:pt x="12" y="61"/>
                  <a:pt x="18" y="62"/>
                  <a:pt x="20" y="60"/>
                </a:cubicBezTo>
                <a:cubicBezTo>
                  <a:pt x="22" y="58"/>
                  <a:pt x="23" y="57"/>
                  <a:pt x="27" y="57"/>
                </a:cubicBezTo>
                <a:cubicBezTo>
                  <a:pt x="29" y="57"/>
                  <a:pt x="40" y="48"/>
                  <a:pt x="36" y="47"/>
                </a:cubicBezTo>
                <a:cubicBezTo>
                  <a:pt x="34" y="47"/>
                  <a:pt x="34" y="42"/>
                  <a:pt x="33" y="47"/>
                </a:cubicBezTo>
                <a:cubicBezTo>
                  <a:pt x="33" y="47"/>
                  <a:pt x="26" y="45"/>
                  <a:pt x="24" y="46"/>
                </a:cubicBezTo>
                <a:cubicBezTo>
                  <a:pt x="24" y="44"/>
                  <a:pt x="24" y="44"/>
                  <a:pt x="26" y="44"/>
                </a:cubicBezTo>
                <a:cubicBezTo>
                  <a:pt x="28" y="44"/>
                  <a:pt x="26" y="43"/>
                  <a:pt x="27" y="42"/>
                </a:cubicBezTo>
                <a:cubicBezTo>
                  <a:pt x="28" y="42"/>
                  <a:pt x="32" y="41"/>
                  <a:pt x="31" y="40"/>
                </a:cubicBezTo>
                <a:cubicBezTo>
                  <a:pt x="32" y="42"/>
                  <a:pt x="35" y="40"/>
                  <a:pt x="35" y="37"/>
                </a:cubicBezTo>
                <a:cubicBezTo>
                  <a:pt x="35" y="37"/>
                  <a:pt x="39" y="39"/>
                  <a:pt x="39" y="38"/>
                </a:cubicBezTo>
                <a:cubicBezTo>
                  <a:pt x="39" y="36"/>
                  <a:pt x="40" y="34"/>
                  <a:pt x="43" y="34"/>
                </a:cubicBezTo>
                <a:cubicBezTo>
                  <a:pt x="51" y="33"/>
                  <a:pt x="47" y="32"/>
                  <a:pt x="49" y="26"/>
                </a:cubicBezTo>
                <a:cubicBezTo>
                  <a:pt x="52" y="27"/>
                  <a:pt x="56" y="28"/>
                  <a:pt x="59" y="26"/>
                </a:cubicBezTo>
                <a:cubicBezTo>
                  <a:pt x="59" y="25"/>
                  <a:pt x="58" y="25"/>
                  <a:pt x="57" y="25"/>
                </a:cubicBezTo>
                <a:cubicBezTo>
                  <a:pt x="58" y="21"/>
                  <a:pt x="70" y="21"/>
                  <a:pt x="72" y="21"/>
                </a:cubicBezTo>
                <a:cubicBezTo>
                  <a:pt x="75" y="21"/>
                  <a:pt x="79" y="22"/>
                  <a:pt x="81" y="20"/>
                </a:cubicBezTo>
                <a:cubicBezTo>
                  <a:pt x="84" y="19"/>
                  <a:pt x="87" y="22"/>
                  <a:pt x="90" y="20"/>
                </a:cubicBezTo>
                <a:cubicBezTo>
                  <a:pt x="89" y="22"/>
                  <a:pt x="90" y="24"/>
                  <a:pt x="92" y="23"/>
                </a:cubicBezTo>
                <a:cubicBezTo>
                  <a:pt x="92" y="23"/>
                  <a:pt x="94" y="26"/>
                  <a:pt x="94" y="26"/>
                </a:cubicBezTo>
                <a:cubicBezTo>
                  <a:pt x="96" y="25"/>
                  <a:pt x="93" y="22"/>
                  <a:pt x="97" y="24"/>
                </a:cubicBezTo>
                <a:cubicBezTo>
                  <a:pt x="95" y="21"/>
                  <a:pt x="98" y="19"/>
                  <a:pt x="94" y="19"/>
                </a:cubicBezTo>
                <a:cubicBezTo>
                  <a:pt x="95" y="15"/>
                  <a:pt x="102" y="13"/>
                  <a:pt x="102" y="17"/>
                </a:cubicBezTo>
                <a:cubicBezTo>
                  <a:pt x="106" y="18"/>
                  <a:pt x="106" y="16"/>
                  <a:pt x="109" y="19"/>
                </a:cubicBezTo>
                <a:cubicBezTo>
                  <a:pt x="112" y="21"/>
                  <a:pt x="115" y="21"/>
                  <a:pt x="119" y="22"/>
                </a:cubicBezTo>
                <a:cubicBezTo>
                  <a:pt x="118" y="21"/>
                  <a:pt x="118" y="21"/>
                  <a:pt x="117" y="21"/>
                </a:cubicBezTo>
                <a:cubicBezTo>
                  <a:pt x="117" y="19"/>
                  <a:pt x="118" y="18"/>
                  <a:pt x="120" y="19"/>
                </a:cubicBezTo>
                <a:cubicBezTo>
                  <a:pt x="118" y="15"/>
                  <a:pt x="113" y="15"/>
                  <a:pt x="110" y="15"/>
                </a:cubicBezTo>
                <a:cubicBezTo>
                  <a:pt x="111" y="11"/>
                  <a:pt x="115" y="12"/>
                  <a:pt x="118" y="12"/>
                </a:cubicBezTo>
                <a:cubicBezTo>
                  <a:pt x="118" y="10"/>
                  <a:pt x="116" y="10"/>
                  <a:pt x="114" y="10"/>
                </a:cubicBezTo>
                <a:cubicBezTo>
                  <a:pt x="117" y="5"/>
                  <a:pt x="120" y="9"/>
                  <a:pt x="124" y="10"/>
                </a:cubicBezTo>
                <a:cubicBezTo>
                  <a:pt x="126" y="10"/>
                  <a:pt x="128" y="8"/>
                  <a:pt x="130" y="9"/>
                </a:cubicBezTo>
                <a:cubicBezTo>
                  <a:pt x="133" y="9"/>
                  <a:pt x="136" y="10"/>
                  <a:pt x="138" y="10"/>
                </a:cubicBezTo>
                <a:cubicBezTo>
                  <a:pt x="141" y="9"/>
                  <a:pt x="144" y="8"/>
                  <a:pt x="146" y="7"/>
                </a:cubicBezTo>
                <a:cubicBezTo>
                  <a:pt x="150" y="7"/>
                  <a:pt x="144" y="3"/>
                  <a:pt x="150" y="4"/>
                </a:cubicBezTo>
                <a:cubicBezTo>
                  <a:pt x="152" y="4"/>
                  <a:pt x="154" y="2"/>
                  <a:pt x="157" y="3"/>
                </a:cubicBezTo>
                <a:cubicBezTo>
                  <a:pt x="160" y="3"/>
                  <a:pt x="162" y="4"/>
                  <a:pt x="165" y="4"/>
                </a:cubicBezTo>
                <a:cubicBezTo>
                  <a:pt x="169" y="3"/>
                  <a:pt x="177" y="0"/>
                  <a:pt x="182" y="3"/>
                </a:cubicBezTo>
                <a:cubicBezTo>
                  <a:pt x="185" y="5"/>
                  <a:pt x="191" y="3"/>
                  <a:pt x="194" y="6"/>
                </a:cubicBezTo>
                <a:cubicBezTo>
                  <a:pt x="195" y="7"/>
                  <a:pt x="194" y="10"/>
                  <a:pt x="197" y="8"/>
                </a:cubicBezTo>
                <a:cubicBezTo>
                  <a:pt x="200" y="6"/>
                  <a:pt x="199" y="8"/>
                  <a:pt x="200" y="10"/>
                </a:cubicBezTo>
                <a:cubicBezTo>
                  <a:pt x="202" y="11"/>
                  <a:pt x="204" y="11"/>
                  <a:pt x="205" y="12"/>
                </a:cubicBezTo>
                <a:cubicBezTo>
                  <a:pt x="207" y="13"/>
                  <a:pt x="208" y="10"/>
                  <a:pt x="210" y="11"/>
                </a:cubicBezTo>
                <a:cubicBezTo>
                  <a:pt x="209" y="15"/>
                  <a:pt x="214" y="13"/>
                  <a:pt x="216" y="13"/>
                </a:cubicBezTo>
                <a:cubicBezTo>
                  <a:pt x="214" y="15"/>
                  <a:pt x="214" y="16"/>
                  <a:pt x="215" y="18"/>
                </a:cubicBezTo>
                <a:cubicBezTo>
                  <a:pt x="213" y="17"/>
                  <a:pt x="213" y="20"/>
                  <a:pt x="210" y="20"/>
                </a:cubicBezTo>
                <a:cubicBezTo>
                  <a:pt x="206" y="20"/>
                  <a:pt x="202" y="20"/>
                  <a:pt x="197" y="21"/>
                </a:cubicBezTo>
                <a:cubicBezTo>
                  <a:pt x="195" y="21"/>
                  <a:pt x="180" y="21"/>
                  <a:pt x="180" y="23"/>
                </a:cubicBezTo>
                <a:cubicBezTo>
                  <a:pt x="180" y="23"/>
                  <a:pt x="179" y="19"/>
                  <a:pt x="178" y="21"/>
                </a:cubicBezTo>
                <a:cubicBezTo>
                  <a:pt x="178" y="21"/>
                  <a:pt x="178" y="23"/>
                  <a:pt x="178" y="23"/>
                </a:cubicBezTo>
                <a:cubicBezTo>
                  <a:pt x="177" y="24"/>
                  <a:pt x="174" y="23"/>
                  <a:pt x="173" y="25"/>
                </a:cubicBezTo>
                <a:cubicBezTo>
                  <a:pt x="173" y="26"/>
                  <a:pt x="174" y="23"/>
                  <a:pt x="173" y="2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69" name="Freeform 743"/>
          <p:cNvSpPr>
            <a:spLocks noEditPoints="1"/>
          </p:cNvSpPr>
          <p:nvPr/>
        </p:nvSpPr>
        <p:spPr bwMode="auto">
          <a:xfrm>
            <a:off x="4163224" y="1938589"/>
            <a:ext cx="1418363" cy="1216008"/>
          </a:xfrm>
          <a:custGeom>
            <a:avLst/>
            <a:gdLst>
              <a:gd name="T0" fmla="*/ 100 w 253"/>
              <a:gd name="T1" fmla="*/ 216 h 229"/>
              <a:gd name="T2" fmla="*/ 85 w 253"/>
              <a:gd name="T3" fmla="*/ 193 h 229"/>
              <a:gd name="T4" fmla="*/ 80 w 253"/>
              <a:gd name="T5" fmla="*/ 172 h 229"/>
              <a:gd name="T6" fmla="*/ 84 w 253"/>
              <a:gd name="T7" fmla="*/ 160 h 229"/>
              <a:gd name="T8" fmla="*/ 93 w 253"/>
              <a:gd name="T9" fmla="*/ 152 h 229"/>
              <a:gd name="T10" fmla="*/ 81 w 253"/>
              <a:gd name="T11" fmla="*/ 131 h 229"/>
              <a:gd name="T12" fmla="*/ 69 w 253"/>
              <a:gd name="T13" fmla="*/ 108 h 229"/>
              <a:gd name="T14" fmla="*/ 30 w 253"/>
              <a:gd name="T15" fmla="*/ 89 h 229"/>
              <a:gd name="T16" fmla="*/ 18 w 253"/>
              <a:gd name="T17" fmla="*/ 81 h 229"/>
              <a:gd name="T18" fmla="*/ 0 w 253"/>
              <a:gd name="T19" fmla="*/ 66 h 229"/>
              <a:gd name="T20" fmla="*/ 22 w 253"/>
              <a:gd name="T21" fmla="*/ 43 h 229"/>
              <a:gd name="T22" fmla="*/ 34 w 253"/>
              <a:gd name="T23" fmla="*/ 36 h 229"/>
              <a:gd name="T24" fmla="*/ 72 w 253"/>
              <a:gd name="T25" fmla="*/ 19 h 229"/>
              <a:gd name="T26" fmla="*/ 93 w 253"/>
              <a:gd name="T27" fmla="*/ 20 h 229"/>
              <a:gd name="T28" fmla="*/ 112 w 253"/>
              <a:gd name="T29" fmla="*/ 10 h 229"/>
              <a:gd name="T30" fmla="*/ 144 w 253"/>
              <a:gd name="T31" fmla="*/ 5 h 229"/>
              <a:gd name="T32" fmla="*/ 192 w 253"/>
              <a:gd name="T33" fmla="*/ 4 h 229"/>
              <a:gd name="T34" fmla="*/ 214 w 253"/>
              <a:gd name="T35" fmla="*/ 11 h 229"/>
              <a:gd name="T36" fmla="*/ 178 w 253"/>
              <a:gd name="T37" fmla="*/ 25 h 229"/>
              <a:gd name="T38" fmla="*/ 211 w 253"/>
              <a:gd name="T39" fmla="*/ 20 h 229"/>
              <a:gd name="T40" fmla="*/ 233 w 253"/>
              <a:gd name="T41" fmla="*/ 22 h 229"/>
              <a:gd name="T42" fmla="*/ 236 w 253"/>
              <a:gd name="T43" fmla="*/ 40 h 229"/>
              <a:gd name="T44" fmla="*/ 216 w 253"/>
              <a:gd name="T45" fmla="*/ 64 h 229"/>
              <a:gd name="T46" fmla="*/ 226 w 253"/>
              <a:gd name="T47" fmla="*/ 87 h 229"/>
              <a:gd name="T48" fmla="*/ 210 w 253"/>
              <a:gd name="T49" fmla="*/ 117 h 229"/>
              <a:gd name="T50" fmla="*/ 217 w 253"/>
              <a:gd name="T51" fmla="*/ 140 h 229"/>
              <a:gd name="T52" fmla="*/ 198 w 253"/>
              <a:gd name="T53" fmla="*/ 140 h 229"/>
              <a:gd name="T54" fmla="*/ 177 w 253"/>
              <a:gd name="T55" fmla="*/ 165 h 229"/>
              <a:gd name="T56" fmla="*/ 165 w 253"/>
              <a:gd name="T57" fmla="*/ 176 h 229"/>
              <a:gd name="T58" fmla="*/ 137 w 253"/>
              <a:gd name="T59" fmla="*/ 194 h 229"/>
              <a:gd name="T60" fmla="*/ 116 w 253"/>
              <a:gd name="T61" fmla="*/ 222 h 229"/>
              <a:gd name="T62" fmla="*/ 134 w 253"/>
              <a:gd name="T63" fmla="*/ 195 h 229"/>
              <a:gd name="T64" fmla="*/ 161 w 253"/>
              <a:gd name="T65" fmla="*/ 176 h 229"/>
              <a:gd name="T66" fmla="*/ 175 w 253"/>
              <a:gd name="T67" fmla="*/ 161 h 229"/>
              <a:gd name="T68" fmla="*/ 195 w 253"/>
              <a:gd name="T69" fmla="*/ 140 h 229"/>
              <a:gd name="T70" fmla="*/ 207 w 253"/>
              <a:gd name="T71" fmla="*/ 140 h 229"/>
              <a:gd name="T72" fmla="*/ 212 w 253"/>
              <a:gd name="T73" fmla="*/ 122 h 229"/>
              <a:gd name="T74" fmla="*/ 224 w 253"/>
              <a:gd name="T75" fmla="*/ 93 h 229"/>
              <a:gd name="T76" fmla="*/ 217 w 253"/>
              <a:gd name="T77" fmla="*/ 69 h 229"/>
              <a:gd name="T78" fmla="*/ 229 w 253"/>
              <a:gd name="T79" fmla="*/ 45 h 229"/>
              <a:gd name="T80" fmla="*/ 245 w 253"/>
              <a:gd name="T81" fmla="*/ 31 h 229"/>
              <a:gd name="T82" fmla="*/ 224 w 253"/>
              <a:gd name="T83" fmla="*/ 27 h 229"/>
              <a:gd name="T84" fmla="*/ 204 w 253"/>
              <a:gd name="T85" fmla="*/ 25 h 229"/>
              <a:gd name="T86" fmla="*/ 177 w 253"/>
              <a:gd name="T87" fmla="*/ 26 h 229"/>
              <a:gd name="T88" fmla="*/ 174 w 253"/>
              <a:gd name="T89" fmla="*/ 22 h 229"/>
              <a:gd name="T90" fmla="*/ 211 w 253"/>
              <a:gd name="T91" fmla="*/ 13 h 229"/>
              <a:gd name="T92" fmla="*/ 191 w 253"/>
              <a:gd name="T93" fmla="*/ 5 h 229"/>
              <a:gd name="T94" fmla="*/ 137 w 253"/>
              <a:gd name="T95" fmla="*/ 10 h 229"/>
              <a:gd name="T96" fmla="*/ 110 w 253"/>
              <a:gd name="T97" fmla="*/ 13 h 229"/>
              <a:gd name="T98" fmla="*/ 93 w 253"/>
              <a:gd name="T99" fmla="*/ 17 h 229"/>
              <a:gd name="T100" fmla="*/ 87 w 253"/>
              <a:gd name="T101" fmla="*/ 22 h 229"/>
              <a:gd name="T102" fmla="*/ 48 w 253"/>
              <a:gd name="T103" fmla="*/ 29 h 229"/>
              <a:gd name="T104" fmla="*/ 33 w 253"/>
              <a:gd name="T105" fmla="*/ 44 h 229"/>
              <a:gd name="T106" fmla="*/ 15 w 253"/>
              <a:gd name="T107" fmla="*/ 73 h 229"/>
              <a:gd name="T108" fmla="*/ 18 w 253"/>
              <a:gd name="T109" fmla="*/ 86 h 229"/>
              <a:gd name="T110" fmla="*/ 63 w 253"/>
              <a:gd name="T111" fmla="*/ 93 h 229"/>
              <a:gd name="T112" fmla="*/ 75 w 253"/>
              <a:gd name="T113" fmla="*/ 123 h 229"/>
              <a:gd name="T114" fmla="*/ 93 w 253"/>
              <a:gd name="T115" fmla="*/ 139 h 229"/>
              <a:gd name="T116" fmla="*/ 93 w 253"/>
              <a:gd name="T117" fmla="*/ 159 h 229"/>
              <a:gd name="T118" fmla="*/ 83 w 253"/>
              <a:gd name="T119" fmla="*/ 171 h 229"/>
              <a:gd name="T120" fmla="*/ 93 w 253"/>
              <a:gd name="T121" fmla="*/ 202 h 229"/>
              <a:gd name="T122" fmla="*/ 112 w 253"/>
              <a:gd name="T123" fmla="*/ 223 h 229"/>
              <a:gd name="T124" fmla="*/ 177 w 253"/>
              <a:gd name="T125" fmla="*/ 24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3" h="229">
                <a:moveTo>
                  <a:pt x="121" y="229"/>
                </a:moveTo>
                <a:cubicBezTo>
                  <a:pt x="120" y="229"/>
                  <a:pt x="119" y="228"/>
                  <a:pt x="117" y="227"/>
                </a:cubicBezTo>
                <a:cubicBezTo>
                  <a:pt x="116" y="226"/>
                  <a:pt x="116" y="225"/>
                  <a:pt x="115" y="224"/>
                </a:cubicBezTo>
                <a:cubicBezTo>
                  <a:pt x="114" y="225"/>
                  <a:pt x="113" y="225"/>
                  <a:pt x="113" y="225"/>
                </a:cubicBezTo>
                <a:cubicBezTo>
                  <a:pt x="112" y="225"/>
                  <a:pt x="112" y="225"/>
                  <a:pt x="112" y="225"/>
                </a:cubicBezTo>
                <a:cubicBezTo>
                  <a:pt x="110" y="225"/>
                  <a:pt x="109" y="224"/>
                  <a:pt x="108" y="223"/>
                </a:cubicBezTo>
                <a:cubicBezTo>
                  <a:pt x="107" y="222"/>
                  <a:pt x="107" y="222"/>
                  <a:pt x="107" y="222"/>
                </a:cubicBezTo>
                <a:cubicBezTo>
                  <a:pt x="107" y="222"/>
                  <a:pt x="106" y="222"/>
                  <a:pt x="106" y="223"/>
                </a:cubicBezTo>
                <a:cubicBezTo>
                  <a:pt x="106" y="223"/>
                  <a:pt x="106" y="222"/>
                  <a:pt x="106" y="222"/>
                </a:cubicBezTo>
                <a:cubicBezTo>
                  <a:pt x="106" y="222"/>
                  <a:pt x="106" y="222"/>
                  <a:pt x="106" y="222"/>
                </a:cubicBezTo>
                <a:cubicBezTo>
                  <a:pt x="105" y="224"/>
                  <a:pt x="105" y="224"/>
                  <a:pt x="105" y="224"/>
                </a:cubicBezTo>
                <a:cubicBezTo>
                  <a:pt x="105" y="224"/>
                  <a:pt x="105" y="224"/>
                  <a:pt x="105" y="224"/>
                </a:cubicBezTo>
                <a:cubicBezTo>
                  <a:pt x="105" y="224"/>
                  <a:pt x="105" y="224"/>
                  <a:pt x="105" y="224"/>
                </a:cubicBezTo>
                <a:cubicBezTo>
                  <a:pt x="105" y="224"/>
                  <a:pt x="105" y="224"/>
                  <a:pt x="105" y="224"/>
                </a:cubicBezTo>
                <a:cubicBezTo>
                  <a:pt x="104" y="223"/>
                  <a:pt x="100" y="218"/>
                  <a:pt x="100" y="216"/>
                </a:cubicBezTo>
                <a:cubicBezTo>
                  <a:pt x="99" y="215"/>
                  <a:pt x="98" y="214"/>
                  <a:pt x="98" y="213"/>
                </a:cubicBezTo>
                <a:cubicBezTo>
                  <a:pt x="97" y="212"/>
                  <a:pt x="96" y="211"/>
                  <a:pt x="96" y="210"/>
                </a:cubicBezTo>
                <a:cubicBezTo>
                  <a:pt x="96" y="209"/>
                  <a:pt x="97" y="209"/>
                  <a:pt x="97" y="209"/>
                </a:cubicBezTo>
                <a:cubicBezTo>
                  <a:pt x="97" y="208"/>
                  <a:pt x="97" y="208"/>
                  <a:pt x="96" y="208"/>
                </a:cubicBezTo>
                <a:cubicBezTo>
                  <a:pt x="95" y="208"/>
                  <a:pt x="94" y="207"/>
                  <a:pt x="94" y="206"/>
                </a:cubicBezTo>
                <a:cubicBezTo>
                  <a:pt x="93" y="205"/>
                  <a:pt x="93" y="205"/>
                  <a:pt x="93" y="204"/>
                </a:cubicBezTo>
                <a:cubicBezTo>
                  <a:pt x="92" y="204"/>
                  <a:pt x="92" y="204"/>
                  <a:pt x="92" y="203"/>
                </a:cubicBezTo>
                <a:cubicBezTo>
                  <a:pt x="92" y="203"/>
                  <a:pt x="92" y="204"/>
                  <a:pt x="92" y="204"/>
                </a:cubicBezTo>
                <a:cubicBezTo>
                  <a:pt x="91" y="202"/>
                  <a:pt x="91" y="202"/>
                  <a:pt x="91" y="202"/>
                </a:cubicBezTo>
                <a:cubicBezTo>
                  <a:pt x="91" y="201"/>
                  <a:pt x="91" y="201"/>
                  <a:pt x="90" y="200"/>
                </a:cubicBezTo>
                <a:cubicBezTo>
                  <a:pt x="90" y="199"/>
                  <a:pt x="89" y="199"/>
                  <a:pt x="89" y="198"/>
                </a:cubicBezTo>
                <a:cubicBezTo>
                  <a:pt x="89" y="197"/>
                  <a:pt x="88" y="195"/>
                  <a:pt x="88" y="194"/>
                </a:cubicBezTo>
                <a:cubicBezTo>
                  <a:pt x="87" y="195"/>
                  <a:pt x="87" y="195"/>
                  <a:pt x="87" y="195"/>
                </a:cubicBezTo>
                <a:cubicBezTo>
                  <a:pt x="87" y="194"/>
                  <a:pt x="87" y="194"/>
                  <a:pt x="87" y="194"/>
                </a:cubicBezTo>
                <a:cubicBezTo>
                  <a:pt x="86" y="194"/>
                  <a:pt x="86" y="193"/>
                  <a:pt x="85" y="193"/>
                </a:cubicBezTo>
                <a:cubicBezTo>
                  <a:pt x="85" y="192"/>
                  <a:pt x="85" y="192"/>
                  <a:pt x="84" y="192"/>
                </a:cubicBezTo>
                <a:cubicBezTo>
                  <a:pt x="83" y="192"/>
                  <a:pt x="83" y="192"/>
                  <a:pt x="83" y="192"/>
                </a:cubicBezTo>
                <a:cubicBezTo>
                  <a:pt x="83" y="191"/>
                  <a:pt x="83" y="191"/>
                  <a:pt x="83" y="191"/>
                </a:cubicBezTo>
                <a:cubicBezTo>
                  <a:pt x="83" y="190"/>
                  <a:pt x="84" y="189"/>
                  <a:pt x="84" y="189"/>
                </a:cubicBezTo>
                <a:cubicBezTo>
                  <a:pt x="84" y="188"/>
                  <a:pt x="85" y="187"/>
                  <a:pt x="85" y="187"/>
                </a:cubicBezTo>
                <a:cubicBezTo>
                  <a:pt x="85" y="187"/>
                  <a:pt x="85" y="187"/>
                  <a:pt x="85" y="187"/>
                </a:cubicBezTo>
                <a:cubicBezTo>
                  <a:pt x="85" y="187"/>
                  <a:pt x="85" y="187"/>
                  <a:pt x="85" y="187"/>
                </a:cubicBezTo>
                <a:cubicBezTo>
                  <a:pt x="84" y="187"/>
                  <a:pt x="84" y="187"/>
                  <a:pt x="83" y="186"/>
                </a:cubicBezTo>
                <a:cubicBezTo>
                  <a:pt x="81" y="186"/>
                  <a:pt x="81" y="185"/>
                  <a:pt x="81" y="181"/>
                </a:cubicBezTo>
                <a:cubicBezTo>
                  <a:pt x="81" y="180"/>
                  <a:pt x="81" y="179"/>
                  <a:pt x="81" y="178"/>
                </a:cubicBezTo>
                <a:cubicBezTo>
                  <a:pt x="81" y="176"/>
                  <a:pt x="82" y="173"/>
                  <a:pt x="82" y="172"/>
                </a:cubicBezTo>
                <a:cubicBezTo>
                  <a:pt x="82" y="172"/>
                  <a:pt x="81" y="172"/>
                  <a:pt x="81" y="172"/>
                </a:cubicBezTo>
                <a:cubicBezTo>
                  <a:pt x="81" y="172"/>
                  <a:pt x="81" y="172"/>
                  <a:pt x="81" y="172"/>
                </a:cubicBezTo>
                <a:cubicBezTo>
                  <a:pt x="80" y="172"/>
                  <a:pt x="80" y="172"/>
                  <a:pt x="80" y="172"/>
                </a:cubicBezTo>
                <a:cubicBezTo>
                  <a:pt x="80" y="172"/>
                  <a:pt x="80" y="172"/>
                  <a:pt x="80" y="172"/>
                </a:cubicBezTo>
                <a:cubicBezTo>
                  <a:pt x="79" y="172"/>
                  <a:pt x="79" y="172"/>
                  <a:pt x="79" y="172"/>
                </a:cubicBezTo>
                <a:cubicBezTo>
                  <a:pt x="80" y="171"/>
                  <a:pt x="80" y="171"/>
                  <a:pt x="80" y="171"/>
                </a:cubicBezTo>
                <a:cubicBezTo>
                  <a:pt x="80" y="170"/>
                  <a:pt x="80" y="170"/>
                  <a:pt x="80" y="170"/>
                </a:cubicBezTo>
                <a:cubicBezTo>
                  <a:pt x="81" y="170"/>
                  <a:pt x="81" y="170"/>
                  <a:pt x="81" y="170"/>
                </a:cubicBezTo>
                <a:cubicBezTo>
                  <a:pt x="81" y="169"/>
                  <a:pt x="82" y="168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7"/>
                  <a:pt x="83" y="167"/>
                  <a:pt x="83" y="167"/>
                </a:cubicBezTo>
                <a:cubicBezTo>
                  <a:pt x="83" y="166"/>
                  <a:pt x="83" y="166"/>
                  <a:pt x="83" y="166"/>
                </a:cubicBezTo>
                <a:cubicBezTo>
                  <a:pt x="83" y="166"/>
                  <a:pt x="83" y="166"/>
                  <a:pt x="83" y="166"/>
                </a:cubicBezTo>
                <a:cubicBezTo>
                  <a:pt x="83" y="166"/>
                  <a:pt x="83" y="166"/>
                  <a:pt x="83" y="166"/>
                </a:cubicBezTo>
                <a:cubicBezTo>
                  <a:pt x="84" y="166"/>
                  <a:pt x="84" y="166"/>
                  <a:pt x="84" y="166"/>
                </a:cubicBezTo>
                <a:cubicBezTo>
                  <a:pt x="84" y="166"/>
                  <a:pt x="84" y="166"/>
                  <a:pt x="84" y="166"/>
                </a:cubicBezTo>
                <a:cubicBezTo>
                  <a:pt x="84" y="166"/>
                  <a:pt x="84" y="166"/>
                  <a:pt x="84" y="167"/>
                </a:cubicBezTo>
                <a:cubicBezTo>
                  <a:pt x="84" y="165"/>
                  <a:pt x="84" y="163"/>
                  <a:pt x="84" y="161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5" y="160"/>
                  <a:pt x="85" y="160"/>
                  <a:pt x="85" y="160"/>
                </a:cubicBezTo>
                <a:cubicBezTo>
                  <a:pt x="85" y="160"/>
                  <a:pt x="85" y="160"/>
                  <a:pt x="85" y="160"/>
                </a:cubicBezTo>
                <a:cubicBezTo>
                  <a:pt x="86" y="160"/>
                  <a:pt x="87" y="160"/>
                  <a:pt x="87" y="158"/>
                </a:cubicBezTo>
                <a:cubicBezTo>
                  <a:pt x="88" y="157"/>
                  <a:pt x="88" y="157"/>
                  <a:pt x="88" y="157"/>
                </a:cubicBezTo>
                <a:cubicBezTo>
                  <a:pt x="89" y="158"/>
                  <a:pt x="89" y="158"/>
                  <a:pt x="89" y="158"/>
                </a:cubicBezTo>
                <a:cubicBezTo>
                  <a:pt x="89" y="158"/>
                  <a:pt x="89" y="158"/>
                  <a:pt x="90" y="159"/>
                </a:cubicBezTo>
                <a:cubicBezTo>
                  <a:pt x="90" y="158"/>
                  <a:pt x="90" y="158"/>
                  <a:pt x="91" y="158"/>
                </a:cubicBezTo>
                <a:cubicBezTo>
                  <a:pt x="91" y="158"/>
                  <a:pt x="91" y="158"/>
                  <a:pt x="91" y="157"/>
                </a:cubicBezTo>
                <a:cubicBezTo>
                  <a:pt x="91" y="157"/>
                  <a:pt x="90" y="157"/>
                  <a:pt x="90" y="156"/>
                </a:cubicBezTo>
                <a:cubicBezTo>
                  <a:pt x="90" y="155"/>
                  <a:pt x="91" y="155"/>
                  <a:pt x="91" y="155"/>
                </a:cubicBezTo>
                <a:cubicBezTo>
                  <a:pt x="91" y="154"/>
                  <a:pt x="92" y="154"/>
                  <a:pt x="92" y="154"/>
                </a:cubicBezTo>
                <a:cubicBezTo>
                  <a:pt x="93" y="154"/>
                  <a:pt x="93" y="153"/>
                  <a:pt x="93" y="153"/>
                </a:cubicBezTo>
                <a:cubicBezTo>
                  <a:pt x="93" y="153"/>
                  <a:pt x="93" y="153"/>
                  <a:pt x="93" y="153"/>
                </a:cubicBezTo>
                <a:cubicBezTo>
                  <a:pt x="93" y="153"/>
                  <a:pt x="93" y="153"/>
                  <a:pt x="93" y="153"/>
                </a:cubicBezTo>
                <a:cubicBezTo>
                  <a:pt x="93" y="153"/>
                  <a:pt x="93" y="152"/>
                  <a:pt x="93" y="152"/>
                </a:cubicBezTo>
                <a:cubicBezTo>
                  <a:pt x="92" y="151"/>
                  <a:pt x="92" y="150"/>
                  <a:pt x="91" y="149"/>
                </a:cubicBezTo>
                <a:cubicBezTo>
                  <a:pt x="91" y="149"/>
                  <a:pt x="91" y="149"/>
                  <a:pt x="91" y="149"/>
                </a:cubicBezTo>
                <a:cubicBezTo>
                  <a:pt x="90" y="149"/>
                  <a:pt x="90" y="148"/>
                  <a:pt x="90" y="148"/>
                </a:cubicBezTo>
                <a:cubicBezTo>
                  <a:pt x="90" y="147"/>
                  <a:pt x="90" y="147"/>
                  <a:pt x="90" y="147"/>
                </a:cubicBezTo>
                <a:cubicBezTo>
                  <a:pt x="89" y="147"/>
                  <a:pt x="89" y="147"/>
                  <a:pt x="88" y="147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87" y="146"/>
                  <a:pt x="87" y="146"/>
                  <a:pt x="87" y="146"/>
                </a:cubicBezTo>
                <a:cubicBezTo>
                  <a:pt x="87" y="145"/>
                  <a:pt x="87" y="144"/>
                  <a:pt x="88" y="143"/>
                </a:cubicBezTo>
                <a:cubicBezTo>
                  <a:pt x="89" y="142"/>
                  <a:pt x="91" y="141"/>
                  <a:pt x="92" y="141"/>
                </a:cubicBezTo>
                <a:cubicBezTo>
                  <a:pt x="92" y="141"/>
                  <a:pt x="92" y="141"/>
                  <a:pt x="91" y="141"/>
                </a:cubicBezTo>
                <a:cubicBezTo>
                  <a:pt x="90" y="140"/>
                  <a:pt x="89" y="139"/>
                  <a:pt x="89" y="137"/>
                </a:cubicBezTo>
                <a:cubicBezTo>
                  <a:pt x="89" y="137"/>
                  <a:pt x="87" y="134"/>
                  <a:pt x="85" y="132"/>
                </a:cubicBezTo>
                <a:cubicBezTo>
                  <a:pt x="85" y="132"/>
                  <a:pt x="84" y="131"/>
                  <a:pt x="84" y="131"/>
                </a:cubicBezTo>
                <a:cubicBezTo>
                  <a:pt x="83" y="131"/>
                  <a:pt x="83" y="132"/>
                  <a:pt x="82" y="132"/>
                </a:cubicBezTo>
                <a:cubicBezTo>
                  <a:pt x="82" y="132"/>
                  <a:pt x="81" y="132"/>
                  <a:pt x="81" y="131"/>
                </a:cubicBezTo>
                <a:cubicBezTo>
                  <a:pt x="81" y="132"/>
                  <a:pt x="81" y="132"/>
                  <a:pt x="81" y="132"/>
                </a:cubicBezTo>
                <a:cubicBezTo>
                  <a:pt x="81" y="132"/>
                  <a:pt x="81" y="133"/>
                  <a:pt x="81" y="133"/>
                </a:cubicBezTo>
                <a:cubicBezTo>
                  <a:pt x="81" y="134"/>
                  <a:pt x="81" y="134"/>
                  <a:pt x="81" y="134"/>
                </a:cubicBezTo>
                <a:cubicBezTo>
                  <a:pt x="78" y="134"/>
                  <a:pt x="78" y="134"/>
                  <a:pt x="78" y="134"/>
                </a:cubicBezTo>
                <a:cubicBezTo>
                  <a:pt x="75" y="134"/>
                  <a:pt x="73" y="133"/>
                  <a:pt x="72" y="129"/>
                </a:cubicBezTo>
                <a:cubicBezTo>
                  <a:pt x="72" y="126"/>
                  <a:pt x="72" y="124"/>
                  <a:pt x="73" y="122"/>
                </a:cubicBezTo>
                <a:cubicBezTo>
                  <a:pt x="73" y="120"/>
                  <a:pt x="73" y="119"/>
                  <a:pt x="73" y="118"/>
                </a:cubicBezTo>
                <a:cubicBezTo>
                  <a:pt x="72" y="118"/>
                  <a:pt x="72" y="118"/>
                  <a:pt x="72" y="118"/>
                </a:cubicBezTo>
                <a:cubicBezTo>
                  <a:pt x="72" y="118"/>
                  <a:pt x="71" y="117"/>
                  <a:pt x="71" y="117"/>
                </a:cubicBezTo>
                <a:cubicBezTo>
                  <a:pt x="70" y="116"/>
                  <a:pt x="71" y="115"/>
                  <a:pt x="71" y="114"/>
                </a:cubicBezTo>
                <a:cubicBezTo>
                  <a:pt x="71" y="113"/>
                  <a:pt x="71" y="113"/>
                  <a:pt x="71" y="112"/>
                </a:cubicBezTo>
                <a:cubicBezTo>
                  <a:pt x="71" y="112"/>
                  <a:pt x="70" y="112"/>
                  <a:pt x="70" y="113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69" y="110"/>
                  <a:pt x="70" y="109"/>
                  <a:pt x="69" y="108"/>
                </a:cubicBezTo>
                <a:cubicBezTo>
                  <a:pt x="69" y="107"/>
                  <a:pt x="68" y="107"/>
                  <a:pt x="66" y="106"/>
                </a:cubicBezTo>
                <a:cubicBezTo>
                  <a:pt x="66" y="106"/>
                  <a:pt x="66" y="106"/>
                  <a:pt x="66" y="106"/>
                </a:cubicBezTo>
                <a:cubicBezTo>
                  <a:pt x="66" y="106"/>
                  <a:pt x="66" y="106"/>
                  <a:pt x="66" y="106"/>
                </a:cubicBezTo>
                <a:cubicBezTo>
                  <a:pt x="65" y="105"/>
                  <a:pt x="65" y="103"/>
                  <a:pt x="65" y="102"/>
                </a:cubicBezTo>
                <a:cubicBezTo>
                  <a:pt x="65" y="101"/>
                  <a:pt x="65" y="100"/>
                  <a:pt x="65" y="100"/>
                </a:cubicBezTo>
                <a:cubicBezTo>
                  <a:pt x="64" y="99"/>
                  <a:pt x="64" y="99"/>
                  <a:pt x="64" y="98"/>
                </a:cubicBezTo>
                <a:cubicBezTo>
                  <a:pt x="63" y="98"/>
                  <a:pt x="62" y="97"/>
                  <a:pt x="62" y="95"/>
                </a:cubicBezTo>
                <a:cubicBezTo>
                  <a:pt x="61" y="95"/>
                  <a:pt x="59" y="94"/>
                  <a:pt x="57" y="94"/>
                </a:cubicBezTo>
                <a:cubicBezTo>
                  <a:pt x="55" y="93"/>
                  <a:pt x="54" y="93"/>
                  <a:pt x="54" y="93"/>
                </a:cubicBezTo>
                <a:cubicBezTo>
                  <a:pt x="51" y="92"/>
                  <a:pt x="48" y="92"/>
                  <a:pt x="47" y="89"/>
                </a:cubicBezTo>
                <a:cubicBezTo>
                  <a:pt x="45" y="90"/>
                  <a:pt x="42" y="90"/>
                  <a:pt x="40" y="89"/>
                </a:cubicBezTo>
                <a:cubicBezTo>
                  <a:pt x="38" y="89"/>
                  <a:pt x="38" y="89"/>
                  <a:pt x="38" y="89"/>
                </a:cubicBezTo>
                <a:cubicBezTo>
                  <a:pt x="37" y="88"/>
                  <a:pt x="35" y="88"/>
                  <a:pt x="34" y="88"/>
                </a:cubicBezTo>
                <a:cubicBezTo>
                  <a:pt x="32" y="89"/>
                  <a:pt x="32" y="89"/>
                  <a:pt x="31" y="89"/>
                </a:cubicBezTo>
                <a:cubicBezTo>
                  <a:pt x="31" y="89"/>
                  <a:pt x="31" y="89"/>
                  <a:pt x="30" y="89"/>
                </a:cubicBezTo>
                <a:cubicBezTo>
                  <a:pt x="29" y="89"/>
                  <a:pt x="28" y="90"/>
                  <a:pt x="27" y="90"/>
                </a:cubicBezTo>
                <a:cubicBezTo>
                  <a:pt x="26" y="91"/>
                  <a:pt x="25" y="92"/>
                  <a:pt x="23" y="92"/>
                </a:cubicBezTo>
                <a:cubicBezTo>
                  <a:pt x="22" y="92"/>
                  <a:pt x="22" y="91"/>
                  <a:pt x="21" y="91"/>
                </a:cubicBezTo>
                <a:cubicBezTo>
                  <a:pt x="21" y="90"/>
                  <a:pt x="20" y="90"/>
                  <a:pt x="19" y="90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7"/>
                  <a:pt x="16" y="87"/>
                  <a:pt x="16" y="87"/>
                </a:cubicBezTo>
                <a:cubicBezTo>
                  <a:pt x="15" y="86"/>
                  <a:pt x="15" y="86"/>
                  <a:pt x="15" y="86"/>
                </a:cubicBezTo>
                <a:cubicBezTo>
                  <a:pt x="15" y="86"/>
                  <a:pt x="15" y="86"/>
                  <a:pt x="15" y="86"/>
                </a:cubicBezTo>
                <a:cubicBezTo>
                  <a:pt x="15" y="85"/>
                  <a:pt x="15" y="85"/>
                  <a:pt x="16" y="84"/>
                </a:cubicBezTo>
                <a:cubicBezTo>
                  <a:pt x="16" y="84"/>
                  <a:pt x="17" y="84"/>
                  <a:pt x="17" y="84"/>
                </a:cubicBezTo>
                <a:cubicBezTo>
                  <a:pt x="17" y="84"/>
                  <a:pt x="18" y="84"/>
                  <a:pt x="18" y="84"/>
                </a:cubicBezTo>
                <a:cubicBezTo>
                  <a:pt x="18" y="84"/>
                  <a:pt x="18" y="84"/>
                  <a:pt x="19" y="84"/>
                </a:cubicBezTo>
                <a:cubicBezTo>
                  <a:pt x="19" y="84"/>
                  <a:pt x="18" y="83"/>
                  <a:pt x="18" y="83"/>
                </a:cubicBezTo>
                <a:cubicBezTo>
                  <a:pt x="18" y="83"/>
                  <a:pt x="18" y="82"/>
                  <a:pt x="18" y="81"/>
                </a:cubicBezTo>
                <a:cubicBezTo>
                  <a:pt x="17" y="82"/>
                  <a:pt x="17" y="82"/>
                  <a:pt x="16" y="82"/>
                </a:cubicBezTo>
                <a:cubicBezTo>
                  <a:pt x="15" y="82"/>
                  <a:pt x="14" y="82"/>
                  <a:pt x="13" y="82"/>
                </a:cubicBezTo>
                <a:cubicBezTo>
                  <a:pt x="11" y="82"/>
                  <a:pt x="10" y="81"/>
                  <a:pt x="9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9" y="79"/>
                  <a:pt x="9" y="79"/>
                  <a:pt x="9" y="79"/>
                </a:cubicBezTo>
                <a:cubicBezTo>
                  <a:pt x="11" y="76"/>
                  <a:pt x="14" y="76"/>
                  <a:pt x="15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9" y="76"/>
                  <a:pt x="20" y="76"/>
                  <a:pt x="21" y="75"/>
                </a:cubicBezTo>
                <a:cubicBezTo>
                  <a:pt x="20" y="74"/>
                  <a:pt x="18" y="74"/>
                  <a:pt x="15" y="75"/>
                </a:cubicBezTo>
                <a:cubicBezTo>
                  <a:pt x="13" y="75"/>
                  <a:pt x="11" y="75"/>
                  <a:pt x="10" y="74"/>
                </a:cubicBezTo>
                <a:cubicBezTo>
                  <a:pt x="10" y="74"/>
                  <a:pt x="10" y="74"/>
                  <a:pt x="10" y="73"/>
                </a:cubicBezTo>
                <a:cubicBezTo>
                  <a:pt x="9" y="73"/>
                  <a:pt x="8" y="72"/>
                  <a:pt x="8" y="72"/>
                </a:cubicBezTo>
                <a:cubicBezTo>
                  <a:pt x="8" y="71"/>
                  <a:pt x="8" y="71"/>
                  <a:pt x="7" y="71"/>
                </a:cubicBezTo>
                <a:cubicBezTo>
                  <a:pt x="5" y="71"/>
                  <a:pt x="3" y="70"/>
                  <a:pt x="2" y="69"/>
                </a:cubicBezTo>
                <a:cubicBezTo>
                  <a:pt x="0" y="68"/>
                  <a:pt x="0" y="66"/>
                  <a:pt x="0" y="66"/>
                </a:cubicBezTo>
                <a:cubicBezTo>
                  <a:pt x="1" y="63"/>
                  <a:pt x="6" y="60"/>
                  <a:pt x="8" y="60"/>
                </a:cubicBezTo>
                <a:cubicBezTo>
                  <a:pt x="9" y="60"/>
                  <a:pt x="10" y="60"/>
                  <a:pt x="11" y="60"/>
                </a:cubicBezTo>
                <a:cubicBezTo>
                  <a:pt x="13" y="60"/>
                  <a:pt x="16" y="60"/>
                  <a:pt x="17" y="59"/>
                </a:cubicBezTo>
                <a:cubicBezTo>
                  <a:pt x="19" y="56"/>
                  <a:pt x="21" y="56"/>
                  <a:pt x="25" y="55"/>
                </a:cubicBezTo>
                <a:cubicBezTo>
                  <a:pt x="26" y="55"/>
                  <a:pt x="30" y="52"/>
                  <a:pt x="33" y="49"/>
                </a:cubicBezTo>
                <a:cubicBezTo>
                  <a:pt x="34" y="48"/>
                  <a:pt x="34" y="47"/>
                  <a:pt x="34" y="47"/>
                </a:cubicBezTo>
                <a:cubicBezTo>
                  <a:pt x="33" y="47"/>
                  <a:pt x="32" y="46"/>
                  <a:pt x="32" y="46"/>
                </a:cubicBezTo>
                <a:cubicBezTo>
                  <a:pt x="32" y="46"/>
                  <a:pt x="32" y="46"/>
                  <a:pt x="32" y="46"/>
                </a:cubicBezTo>
                <a:cubicBezTo>
                  <a:pt x="32" y="46"/>
                  <a:pt x="31" y="47"/>
                  <a:pt x="30" y="47"/>
                </a:cubicBezTo>
                <a:cubicBezTo>
                  <a:pt x="30" y="47"/>
                  <a:pt x="29" y="47"/>
                  <a:pt x="28" y="46"/>
                </a:cubicBezTo>
                <a:cubicBezTo>
                  <a:pt x="26" y="46"/>
                  <a:pt x="24" y="46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6"/>
                  <a:pt x="22" y="46"/>
                  <a:pt x="22" y="46"/>
                </a:cubicBezTo>
                <a:cubicBezTo>
                  <a:pt x="21" y="45"/>
                  <a:pt x="21" y="45"/>
                  <a:pt x="21" y="45"/>
                </a:cubicBezTo>
                <a:cubicBezTo>
                  <a:pt x="21" y="45"/>
                  <a:pt x="21" y="44"/>
                  <a:pt x="22" y="43"/>
                </a:cubicBezTo>
                <a:cubicBezTo>
                  <a:pt x="22" y="42"/>
                  <a:pt x="23" y="42"/>
                  <a:pt x="24" y="42"/>
                </a:cubicBezTo>
                <a:cubicBezTo>
                  <a:pt x="24" y="42"/>
                  <a:pt x="24" y="42"/>
                  <a:pt x="24" y="42"/>
                </a:cubicBezTo>
                <a:cubicBezTo>
                  <a:pt x="24" y="41"/>
                  <a:pt x="24" y="41"/>
                  <a:pt x="25" y="40"/>
                </a:cubicBezTo>
                <a:cubicBezTo>
                  <a:pt x="25" y="40"/>
                  <a:pt x="25" y="40"/>
                  <a:pt x="26" y="40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28" y="39"/>
                  <a:pt x="28" y="39"/>
                  <a:pt x="28" y="39"/>
                </a:cubicBezTo>
                <a:cubicBezTo>
                  <a:pt x="30" y="38"/>
                  <a:pt x="30" y="38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0" y="39"/>
                  <a:pt x="31" y="39"/>
                  <a:pt x="31" y="39"/>
                </a:cubicBezTo>
                <a:cubicBezTo>
                  <a:pt x="31" y="39"/>
                  <a:pt x="31" y="38"/>
                  <a:pt x="31" y="38"/>
                </a:cubicBezTo>
                <a:cubicBezTo>
                  <a:pt x="32" y="38"/>
                  <a:pt x="32" y="37"/>
                  <a:pt x="32" y="36"/>
                </a:cubicBezTo>
                <a:cubicBezTo>
                  <a:pt x="31" y="35"/>
                  <a:pt x="31" y="35"/>
                  <a:pt x="31" y="35"/>
                </a:cubicBez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5"/>
                  <a:pt x="34" y="36"/>
                </a:cubicBezTo>
                <a:cubicBezTo>
                  <a:pt x="35" y="36"/>
                  <a:pt x="36" y="36"/>
                  <a:pt x="36" y="36"/>
                </a:cubicBezTo>
                <a:cubicBezTo>
                  <a:pt x="37" y="32"/>
                  <a:pt x="40" y="32"/>
                  <a:pt x="41" y="32"/>
                </a:cubicBezTo>
                <a:cubicBezTo>
                  <a:pt x="42" y="32"/>
                  <a:pt x="45" y="32"/>
                  <a:pt x="45" y="31"/>
                </a:cubicBezTo>
                <a:cubicBezTo>
                  <a:pt x="46" y="31"/>
                  <a:pt x="46" y="30"/>
                  <a:pt x="46" y="30"/>
                </a:cubicBezTo>
                <a:cubicBezTo>
                  <a:pt x="46" y="28"/>
                  <a:pt x="45" y="27"/>
                  <a:pt x="46" y="25"/>
                </a:cubicBezTo>
                <a:cubicBezTo>
                  <a:pt x="46" y="24"/>
                  <a:pt x="46" y="24"/>
                  <a:pt x="46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48" y="24"/>
                  <a:pt x="48" y="24"/>
                  <a:pt x="49" y="24"/>
                </a:cubicBezTo>
                <a:cubicBezTo>
                  <a:pt x="51" y="25"/>
                  <a:pt x="54" y="25"/>
                  <a:pt x="55" y="25"/>
                </a:cubicBezTo>
                <a:cubicBezTo>
                  <a:pt x="55" y="25"/>
                  <a:pt x="55" y="25"/>
                  <a:pt x="55" y="25"/>
                </a:cubicBezTo>
                <a:cubicBezTo>
                  <a:pt x="54" y="25"/>
                  <a:pt x="54" y="25"/>
                  <a:pt x="54" y="25"/>
                </a:cubicBezTo>
                <a:cubicBezTo>
                  <a:pt x="54" y="23"/>
                  <a:pt x="54" y="23"/>
                  <a:pt x="54" y="23"/>
                </a:cubicBezTo>
                <a:cubicBezTo>
                  <a:pt x="56" y="20"/>
                  <a:pt x="65" y="19"/>
                  <a:pt x="70" y="19"/>
                </a:cubicBezTo>
                <a:cubicBezTo>
                  <a:pt x="70" y="19"/>
                  <a:pt x="70" y="19"/>
                  <a:pt x="70" y="19"/>
                </a:cubicBezTo>
                <a:cubicBezTo>
                  <a:pt x="71" y="19"/>
                  <a:pt x="72" y="19"/>
                  <a:pt x="72" y="19"/>
                </a:cubicBezTo>
                <a:cubicBezTo>
                  <a:pt x="73" y="19"/>
                  <a:pt x="74" y="19"/>
                  <a:pt x="75" y="19"/>
                </a:cubicBezTo>
                <a:cubicBezTo>
                  <a:pt x="77" y="19"/>
                  <a:pt x="78" y="19"/>
                  <a:pt x="79" y="19"/>
                </a:cubicBezTo>
                <a:cubicBezTo>
                  <a:pt x="80" y="18"/>
                  <a:pt x="82" y="18"/>
                  <a:pt x="84" y="18"/>
                </a:cubicBezTo>
                <a:cubicBezTo>
                  <a:pt x="85" y="18"/>
                  <a:pt x="87" y="19"/>
                  <a:pt x="87" y="18"/>
                </a:cubicBezTo>
                <a:cubicBezTo>
                  <a:pt x="91" y="15"/>
                  <a:pt x="91" y="15"/>
                  <a:pt x="91" y="15"/>
                </a:cubicBezTo>
                <a:cubicBezTo>
                  <a:pt x="89" y="19"/>
                  <a:pt x="89" y="19"/>
                  <a:pt x="89" y="19"/>
                </a:cubicBezTo>
                <a:cubicBezTo>
                  <a:pt x="88" y="20"/>
                  <a:pt x="88" y="20"/>
                  <a:pt x="89" y="21"/>
                </a:cubicBezTo>
                <a:cubicBezTo>
                  <a:pt x="89" y="21"/>
                  <a:pt x="89" y="21"/>
                  <a:pt x="89" y="21"/>
                </a:cubicBezTo>
                <a:cubicBezTo>
                  <a:pt x="89" y="21"/>
                  <a:pt x="89" y="21"/>
                  <a:pt x="89" y="21"/>
                </a:cubicBezTo>
                <a:cubicBezTo>
                  <a:pt x="89" y="21"/>
                  <a:pt x="89" y="21"/>
                  <a:pt x="89" y="21"/>
                </a:cubicBezTo>
                <a:cubicBezTo>
                  <a:pt x="90" y="21"/>
                  <a:pt x="90" y="21"/>
                  <a:pt x="90" y="21"/>
                </a:cubicBezTo>
                <a:cubicBezTo>
                  <a:pt x="90" y="21"/>
                  <a:pt x="91" y="22"/>
                  <a:pt x="92" y="23"/>
                </a:cubicBezTo>
                <a:cubicBezTo>
                  <a:pt x="92" y="22"/>
                  <a:pt x="92" y="22"/>
                  <a:pt x="92" y="22"/>
                </a:cubicBezTo>
                <a:cubicBezTo>
                  <a:pt x="92" y="21"/>
                  <a:pt x="93" y="21"/>
                  <a:pt x="94" y="21"/>
                </a:cubicBezTo>
                <a:cubicBezTo>
                  <a:pt x="93" y="21"/>
                  <a:pt x="93" y="20"/>
                  <a:pt x="93" y="20"/>
                </a:cubicBezTo>
                <a:cubicBezTo>
                  <a:pt x="93" y="19"/>
                  <a:pt x="93" y="19"/>
                  <a:pt x="93" y="19"/>
                </a:cubicBezTo>
                <a:cubicBezTo>
                  <a:pt x="93" y="19"/>
                  <a:pt x="93" y="19"/>
                  <a:pt x="92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7"/>
                  <a:pt x="91" y="17"/>
                  <a:pt x="91" y="17"/>
                </a:cubicBezTo>
                <a:cubicBezTo>
                  <a:pt x="91" y="15"/>
                  <a:pt x="95" y="13"/>
                  <a:pt x="98" y="13"/>
                </a:cubicBezTo>
                <a:cubicBezTo>
                  <a:pt x="99" y="13"/>
                  <a:pt x="101" y="14"/>
                  <a:pt x="101" y="15"/>
                </a:cubicBezTo>
                <a:cubicBezTo>
                  <a:pt x="102" y="15"/>
                  <a:pt x="102" y="15"/>
                  <a:pt x="103" y="15"/>
                </a:cubicBezTo>
                <a:cubicBezTo>
                  <a:pt x="104" y="15"/>
                  <a:pt x="106" y="15"/>
                  <a:pt x="107" y="17"/>
                </a:cubicBezTo>
                <a:cubicBezTo>
                  <a:pt x="109" y="18"/>
                  <a:pt x="111" y="19"/>
                  <a:pt x="114" y="19"/>
                </a:cubicBezTo>
                <a:cubicBezTo>
                  <a:pt x="114" y="18"/>
                  <a:pt x="115" y="17"/>
                  <a:pt x="116" y="17"/>
                </a:cubicBezTo>
                <a:cubicBezTo>
                  <a:pt x="114" y="16"/>
                  <a:pt x="112" y="15"/>
                  <a:pt x="110" y="15"/>
                </a:cubicBezTo>
                <a:cubicBezTo>
                  <a:pt x="109" y="15"/>
                  <a:pt x="109" y="15"/>
                  <a:pt x="108" y="15"/>
                </a:cubicBezTo>
                <a:cubicBezTo>
                  <a:pt x="107" y="15"/>
                  <a:pt x="107" y="15"/>
                  <a:pt x="107" y="15"/>
                </a:cubicBezTo>
                <a:cubicBezTo>
                  <a:pt x="107" y="14"/>
                  <a:pt x="107" y="14"/>
                  <a:pt x="107" y="14"/>
                </a:cubicBezTo>
                <a:cubicBezTo>
                  <a:pt x="108" y="11"/>
                  <a:pt x="109" y="10"/>
                  <a:pt x="112" y="10"/>
                </a:cubicBezTo>
                <a:cubicBezTo>
                  <a:pt x="113" y="10"/>
                  <a:pt x="113" y="10"/>
                  <a:pt x="114" y="10"/>
                </a:cubicBezTo>
                <a:cubicBezTo>
                  <a:pt x="114" y="10"/>
                  <a:pt x="114" y="10"/>
                  <a:pt x="115" y="10"/>
                </a:cubicBezTo>
                <a:cubicBezTo>
                  <a:pt x="115" y="10"/>
                  <a:pt x="115" y="10"/>
                  <a:pt x="115" y="10"/>
                </a:cubicBezTo>
                <a:cubicBezTo>
                  <a:pt x="114" y="10"/>
                  <a:pt x="113" y="10"/>
                  <a:pt x="113" y="10"/>
                </a:cubicBezTo>
                <a:cubicBezTo>
                  <a:pt x="111" y="10"/>
                  <a:pt x="111" y="10"/>
                  <a:pt x="111" y="10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7"/>
                  <a:pt x="114" y="6"/>
                  <a:pt x="115" y="6"/>
                </a:cubicBezTo>
                <a:cubicBezTo>
                  <a:pt x="117" y="6"/>
                  <a:pt x="118" y="6"/>
                  <a:pt x="119" y="7"/>
                </a:cubicBezTo>
                <a:cubicBezTo>
                  <a:pt x="120" y="7"/>
                  <a:pt x="121" y="8"/>
                  <a:pt x="122" y="8"/>
                </a:cubicBezTo>
                <a:cubicBezTo>
                  <a:pt x="123" y="8"/>
                  <a:pt x="123" y="8"/>
                  <a:pt x="124" y="7"/>
                </a:cubicBezTo>
                <a:cubicBezTo>
                  <a:pt x="125" y="7"/>
                  <a:pt x="127" y="7"/>
                  <a:pt x="128" y="7"/>
                </a:cubicBezTo>
                <a:cubicBezTo>
                  <a:pt x="129" y="7"/>
                  <a:pt x="130" y="7"/>
                  <a:pt x="130" y="7"/>
                </a:cubicBezTo>
                <a:cubicBezTo>
                  <a:pt x="132" y="8"/>
                  <a:pt x="134" y="8"/>
                  <a:pt x="136" y="8"/>
                </a:cubicBezTo>
                <a:cubicBezTo>
                  <a:pt x="137" y="7"/>
                  <a:pt x="139" y="7"/>
                  <a:pt x="140" y="6"/>
                </a:cubicBezTo>
                <a:cubicBezTo>
                  <a:pt x="141" y="6"/>
                  <a:pt x="143" y="6"/>
                  <a:pt x="144" y="5"/>
                </a:cubicBezTo>
                <a:cubicBezTo>
                  <a:pt x="144" y="5"/>
                  <a:pt x="145" y="5"/>
                  <a:pt x="145" y="5"/>
                </a:cubicBezTo>
                <a:cubicBezTo>
                  <a:pt x="144" y="5"/>
                  <a:pt x="144" y="5"/>
                  <a:pt x="144" y="5"/>
                </a:cubicBezTo>
                <a:cubicBezTo>
                  <a:pt x="144" y="4"/>
                  <a:pt x="144" y="3"/>
                  <a:pt x="144" y="2"/>
                </a:cubicBezTo>
                <a:cubicBezTo>
                  <a:pt x="145" y="2"/>
                  <a:pt x="146" y="2"/>
                  <a:pt x="147" y="2"/>
                </a:cubicBezTo>
                <a:cubicBezTo>
                  <a:pt x="147" y="2"/>
                  <a:pt x="148" y="2"/>
                  <a:pt x="148" y="2"/>
                </a:cubicBezTo>
                <a:cubicBezTo>
                  <a:pt x="148" y="2"/>
                  <a:pt x="148" y="2"/>
                  <a:pt x="148" y="2"/>
                </a:cubicBezTo>
                <a:cubicBezTo>
                  <a:pt x="149" y="2"/>
                  <a:pt x="150" y="1"/>
                  <a:pt x="151" y="1"/>
                </a:cubicBezTo>
                <a:cubicBezTo>
                  <a:pt x="152" y="1"/>
                  <a:pt x="154" y="0"/>
                  <a:pt x="155" y="1"/>
                </a:cubicBezTo>
                <a:cubicBezTo>
                  <a:pt x="156" y="1"/>
                  <a:pt x="156" y="1"/>
                  <a:pt x="156" y="1"/>
                </a:cubicBezTo>
                <a:cubicBezTo>
                  <a:pt x="158" y="1"/>
                  <a:pt x="160" y="2"/>
                  <a:pt x="162" y="2"/>
                </a:cubicBezTo>
                <a:cubicBezTo>
                  <a:pt x="163" y="1"/>
                  <a:pt x="164" y="1"/>
                  <a:pt x="165" y="1"/>
                </a:cubicBezTo>
                <a:cubicBezTo>
                  <a:pt x="168" y="0"/>
                  <a:pt x="171" y="0"/>
                  <a:pt x="175" y="0"/>
                </a:cubicBezTo>
                <a:cubicBezTo>
                  <a:pt x="177" y="0"/>
                  <a:pt x="179" y="0"/>
                  <a:pt x="180" y="1"/>
                </a:cubicBezTo>
                <a:cubicBezTo>
                  <a:pt x="181" y="2"/>
                  <a:pt x="183" y="2"/>
                  <a:pt x="185" y="2"/>
                </a:cubicBezTo>
                <a:cubicBezTo>
                  <a:pt x="188" y="2"/>
                  <a:pt x="191" y="2"/>
                  <a:pt x="192" y="4"/>
                </a:cubicBezTo>
                <a:cubicBezTo>
                  <a:pt x="193" y="5"/>
                  <a:pt x="193" y="5"/>
                  <a:pt x="193" y="6"/>
                </a:cubicBezTo>
                <a:cubicBezTo>
                  <a:pt x="193" y="6"/>
                  <a:pt x="193" y="7"/>
                  <a:pt x="194" y="7"/>
                </a:cubicBezTo>
                <a:cubicBezTo>
                  <a:pt x="194" y="7"/>
                  <a:pt x="194" y="7"/>
                  <a:pt x="194" y="6"/>
                </a:cubicBezTo>
                <a:cubicBezTo>
                  <a:pt x="197" y="4"/>
                  <a:pt x="198" y="6"/>
                  <a:pt x="198" y="7"/>
                </a:cubicBezTo>
                <a:cubicBezTo>
                  <a:pt x="199" y="7"/>
                  <a:pt x="199" y="8"/>
                  <a:pt x="199" y="8"/>
                </a:cubicBezTo>
                <a:cubicBezTo>
                  <a:pt x="199" y="8"/>
                  <a:pt x="200" y="9"/>
                  <a:pt x="201" y="9"/>
                </a:cubicBezTo>
                <a:cubicBezTo>
                  <a:pt x="202" y="9"/>
                  <a:pt x="202" y="9"/>
                  <a:pt x="203" y="10"/>
                </a:cubicBezTo>
                <a:cubicBezTo>
                  <a:pt x="204" y="10"/>
                  <a:pt x="204" y="10"/>
                  <a:pt x="205" y="10"/>
                </a:cubicBezTo>
                <a:cubicBezTo>
                  <a:pt x="206" y="9"/>
                  <a:pt x="207" y="9"/>
                  <a:pt x="208" y="9"/>
                </a:cubicBezTo>
                <a:cubicBezTo>
                  <a:pt x="209" y="9"/>
                  <a:pt x="209" y="9"/>
                  <a:pt x="209" y="9"/>
                </a:cubicBezTo>
                <a:cubicBezTo>
                  <a:pt x="209" y="10"/>
                  <a:pt x="209" y="10"/>
                  <a:pt x="209" y="10"/>
                </a:cubicBezTo>
                <a:cubicBezTo>
                  <a:pt x="209" y="11"/>
                  <a:pt x="209" y="11"/>
                  <a:pt x="209" y="11"/>
                </a:cubicBezTo>
                <a:cubicBezTo>
                  <a:pt x="209" y="11"/>
                  <a:pt x="209" y="11"/>
                  <a:pt x="210" y="11"/>
                </a:cubicBezTo>
                <a:cubicBezTo>
                  <a:pt x="210" y="11"/>
                  <a:pt x="211" y="11"/>
                  <a:pt x="211" y="11"/>
                </a:cubicBezTo>
                <a:cubicBezTo>
                  <a:pt x="212" y="11"/>
                  <a:pt x="213" y="11"/>
                  <a:pt x="214" y="11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15"/>
                  <a:pt x="213" y="15"/>
                  <a:pt x="214" y="17"/>
                </a:cubicBezTo>
                <a:cubicBezTo>
                  <a:pt x="215" y="21"/>
                  <a:pt x="215" y="21"/>
                  <a:pt x="215" y="21"/>
                </a:cubicBezTo>
                <a:cubicBezTo>
                  <a:pt x="212" y="18"/>
                  <a:pt x="212" y="18"/>
                  <a:pt x="212" y="18"/>
                </a:cubicBezTo>
                <a:cubicBezTo>
                  <a:pt x="212" y="18"/>
                  <a:pt x="212" y="18"/>
                  <a:pt x="212" y="18"/>
                </a:cubicBezTo>
                <a:cubicBezTo>
                  <a:pt x="212" y="18"/>
                  <a:pt x="212" y="18"/>
                  <a:pt x="211" y="18"/>
                </a:cubicBezTo>
                <a:cubicBezTo>
                  <a:pt x="211" y="19"/>
                  <a:pt x="210" y="20"/>
                  <a:pt x="208" y="20"/>
                </a:cubicBezTo>
                <a:cubicBezTo>
                  <a:pt x="204" y="20"/>
                  <a:pt x="200" y="20"/>
                  <a:pt x="196" y="21"/>
                </a:cubicBezTo>
                <a:cubicBezTo>
                  <a:pt x="195" y="21"/>
                  <a:pt x="195" y="21"/>
                  <a:pt x="195" y="21"/>
                </a:cubicBezTo>
                <a:cubicBezTo>
                  <a:pt x="195" y="21"/>
                  <a:pt x="194" y="21"/>
                  <a:pt x="193" y="21"/>
                </a:cubicBezTo>
                <a:cubicBezTo>
                  <a:pt x="183" y="21"/>
                  <a:pt x="180" y="22"/>
                  <a:pt x="179" y="22"/>
                </a:cubicBezTo>
                <a:cubicBezTo>
                  <a:pt x="179" y="22"/>
                  <a:pt x="179" y="22"/>
                  <a:pt x="179" y="22"/>
                </a:cubicBezTo>
                <a:cubicBezTo>
                  <a:pt x="179" y="23"/>
                  <a:pt x="179" y="23"/>
                  <a:pt x="179" y="23"/>
                </a:cubicBezTo>
                <a:cubicBezTo>
                  <a:pt x="178" y="25"/>
                  <a:pt x="178" y="25"/>
                  <a:pt x="178" y="25"/>
                </a:cubicBezTo>
                <a:cubicBezTo>
                  <a:pt x="178" y="25"/>
                  <a:pt x="178" y="25"/>
                  <a:pt x="178" y="25"/>
                </a:cubicBezTo>
                <a:cubicBezTo>
                  <a:pt x="179" y="25"/>
                  <a:pt x="179" y="25"/>
                  <a:pt x="179" y="25"/>
                </a:cubicBezTo>
                <a:cubicBezTo>
                  <a:pt x="180" y="25"/>
                  <a:pt x="182" y="24"/>
                  <a:pt x="184" y="24"/>
                </a:cubicBezTo>
                <a:cubicBezTo>
                  <a:pt x="186" y="23"/>
                  <a:pt x="189" y="22"/>
                  <a:pt x="192" y="22"/>
                </a:cubicBezTo>
                <a:cubicBezTo>
                  <a:pt x="194" y="22"/>
                  <a:pt x="195" y="22"/>
                  <a:pt x="196" y="23"/>
                </a:cubicBezTo>
                <a:cubicBezTo>
                  <a:pt x="197" y="23"/>
                  <a:pt x="197" y="23"/>
                  <a:pt x="197" y="23"/>
                </a:cubicBezTo>
                <a:cubicBezTo>
                  <a:pt x="196" y="24"/>
                  <a:pt x="196" y="24"/>
                  <a:pt x="196" y="24"/>
                </a:cubicBezTo>
                <a:cubicBezTo>
                  <a:pt x="196" y="26"/>
                  <a:pt x="194" y="26"/>
                  <a:pt x="193" y="26"/>
                </a:cubicBezTo>
                <a:cubicBezTo>
                  <a:pt x="192" y="27"/>
                  <a:pt x="191" y="27"/>
                  <a:pt x="191" y="27"/>
                </a:cubicBezTo>
                <a:cubicBezTo>
                  <a:pt x="191" y="27"/>
                  <a:pt x="191" y="27"/>
                  <a:pt x="191" y="27"/>
                </a:cubicBezTo>
                <a:cubicBezTo>
                  <a:pt x="192" y="27"/>
                  <a:pt x="193" y="27"/>
                  <a:pt x="194" y="27"/>
                </a:cubicBezTo>
                <a:cubicBezTo>
                  <a:pt x="195" y="27"/>
                  <a:pt x="197" y="26"/>
                  <a:pt x="198" y="25"/>
                </a:cubicBezTo>
                <a:cubicBezTo>
                  <a:pt x="200" y="24"/>
                  <a:pt x="202" y="23"/>
                  <a:pt x="204" y="23"/>
                </a:cubicBezTo>
                <a:cubicBezTo>
                  <a:pt x="204" y="23"/>
                  <a:pt x="204" y="23"/>
                  <a:pt x="204" y="23"/>
                </a:cubicBezTo>
                <a:cubicBezTo>
                  <a:pt x="205" y="20"/>
                  <a:pt x="211" y="20"/>
                  <a:pt x="211" y="20"/>
                </a:cubicBezTo>
                <a:cubicBezTo>
                  <a:pt x="211" y="20"/>
                  <a:pt x="211" y="20"/>
                  <a:pt x="211" y="20"/>
                </a:cubicBezTo>
                <a:cubicBezTo>
                  <a:pt x="213" y="20"/>
                  <a:pt x="214" y="21"/>
                  <a:pt x="214" y="22"/>
                </a:cubicBezTo>
                <a:cubicBezTo>
                  <a:pt x="214" y="24"/>
                  <a:pt x="212" y="26"/>
                  <a:pt x="211" y="28"/>
                </a:cubicBezTo>
                <a:cubicBezTo>
                  <a:pt x="212" y="28"/>
                  <a:pt x="213" y="27"/>
                  <a:pt x="213" y="27"/>
                </a:cubicBezTo>
                <a:cubicBezTo>
                  <a:pt x="215" y="27"/>
                  <a:pt x="215" y="26"/>
                  <a:pt x="215" y="26"/>
                </a:cubicBezTo>
                <a:cubicBezTo>
                  <a:pt x="215" y="23"/>
                  <a:pt x="215" y="23"/>
                  <a:pt x="215" y="23"/>
                </a:cubicBezTo>
                <a:cubicBezTo>
                  <a:pt x="217" y="25"/>
                  <a:pt x="217" y="25"/>
                  <a:pt x="217" y="25"/>
                </a:cubicBezTo>
                <a:cubicBezTo>
                  <a:pt x="217" y="26"/>
                  <a:pt x="218" y="26"/>
                  <a:pt x="218" y="26"/>
                </a:cubicBezTo>
                <a:cubicBezTo>
                  <a:pt x="219" y="26"/>
                  <a:pt x="220" y="26"/>
                  <a:pt x="221" y="26"/>
                </a:cubicBezTo>
                <a:cubicBezTo>
                  <a:pt x="222" y="25"/>
                  <a:pt x="223" y="25"/>
                  <a:pt x="224" y="25"/>
                </a:cubicBezTo>
                <a:cubicBezTo>
                  <a:pt x="225" y="25"/>
                  <a:pt x="226" y="25"/>
                  <a:pt x="226" y="26"/>
                </a:cubicBezTo>
                <a:cubicBezTo>
                  <a:pt x="227" y="25"/>
                  <a:pt x="228" y="24"/>
                  <a:pt x="228" y="23"/>
                </a:cubicBezTo>
                <a:cubicBezTo>
                  <a:pt x="229" y="22"/>
                  <a:pt x="229" y="22"/>
                  <a:pt x="229" y="22"/>
                </a:cubicBezTo>
                <a:cubicBezTo>
                  <a:pt x="230" y="23"/>
                  <a:pt x="230" y="23"/>
                  <a:pt x="230" y="23"/>
                </a:cubicBezTo>
                <a:cubicBezTo>
                  <a:pt x="231" y="23"/>
                  <a:pt x="232" y="23"/>
                  <a:pt x="233" y="22"/>
                </a:cubicBezTo>
                <a:cubicBezTo>
                  <a:pt x="236" y="21"/>
                  <a:pt x="237" y="22"/>
                  <a:pt x="237" y="22"/>
                </a:cubicBezTo>
                <a:cubicBezTo>
                  <a:pt x="238" y="22"/>
                  <a:pt x="238" y="22"/>
                  <a:pt x="239" y="22"/>
                </a:cubicBezTo>
                <a:cubicBezTo>
                  <a:pt x="240" y="23"/>
                  <a:pt x="241" y="23"/>
                  <a:pt x="243" y="23"/>
                </a:cubicBezTo>
                <a:cubicBezTo>
                  <a:pt x="245" y="23"/>
                  <a:pt x="247" y="23"/>
                  <a:pt x="249" y="24"/>
                </a:cubicBezTo>
                <a:cubicBezTo>
                  <a:pt x="249" y="24"/>
                  <a:pt x="249" y="24"/>
                  <a:pt x="250" y="24"/>
                </a:cubicBezTo>
                <a:cubicBezTo>
                  <a:pt x="252" y="25"/>
                  <a:pt x="253" y="26"/>
                  <a:pt x="253" y="27"/>
                </a:cubicBezTo>
                <a:cubicBezTo>
                  <a:pt x="253" y="28"/>
                  <a:pt x="253" y="28"/>
                  <a:pt x="252" y="29"/>
                </a:cubicBezTo>
                <a:cubicBezTo>
                  <a:pt x="251" y="29"/>
                  <a:pt x="250" y="30"/>
                  <a:pt x="250" y="30"/>
                </a:cubicBezTo>
                <a:cubicBezTo>
                  <a:pt x="249" y="31"/>
                  <a:pt x="248" y="32"/>
                  <a:pt x="247" y="32"/>
                </a:cubicBezTo>
                <a:cubicBezTo>
                  <a:pt x="246" y="33"/>
                  <a:pt x="246" y="33"/>
                  <a:pt x="245" y="33"/>
                </a:cubicBezTo>
                <a:cubicBezTo>
                  <a:pt x="244" y="33"/>
                  <a:pt x="243" y="34"/>
                  <a:pt x="242" y="35"/>
                </a:cubicBezTo>
                <a:cubicBezTo>
                  <a:pt x="241" y="36"/>
                  <a:pt x="239" y="37"/>
                  <a:pt x="238" y="37"/>
                </a:cubicBezTo>
                <a:cubicBezTo>
                  <a:pt x="238" y="37"/>
                  <a:pt x="238" y="37"/>
                  <a:pt x="237" y="37"/>
                </a:cubicBezTo>
                <a:cubicBezTo>
                  <a:pt x="236" y="37"/>
                  <a:pt x="235" y="37"/>
                  <a:pt x="235" y="37"/>
                </a:cubicBezTo>
                <a:cubicBezTo>
                  <a:pt x="236" y="38"/>
                  <a:pt x="236" y="39"/>
                  <a:pt x="236" y="40"/>
                </a:cubicBezTo>
                <a:cubicBezTo>
                  <a:pt x="236" y="40"/>
                  <a:pt x="236" y="40"/>
                  <a:pt x="236" y="40"/>
                </a:cubicBezTo>
                <a:cubicBezTo>
                  <a:pt x="237" y="40"/>
                  <a:pt x="237" y="40"/>
                  <a:pt x="237" y="40"/>
                </a:cubicBezTo>
                <a:cubicBezTo>
                  <a:pt x="236" y="41"/>
                  <a:pt x="236" y="41"/>
                  <a:pt x="236" y="41"/>
                </a:cubicBezTo>
                <a:cubicBezTo>
                  <a:pt x="236" y="43"/>
                  <a:pt x="234" y="44"/>
                  <a:pt x="232" y="45"/>
                </a:cubicBezTo>
                <a:cubicBezTo>
                  <a:pt x="232" y="45"/>
                  <a:pt x="232" y="45"/>
                  <a:pt x="231" y="45"/>
                </a:cubicBezTo>
                <a:cubicBezTo>
                  <a:pt x="231" y="45"/>
                  <a:pt x="230" y="47"/>
                  <a:pt x="230" y="47"/>
                </a:cubicBezTo>
                <a:cubicBezTo>
                  <a:pt x="229" y="49"/>
                  <a:pt x="228" y="49"/>
                  <a:pt x="228" y="49"/>
                </a:cubicBezTo>
                <a:cubicBezTo>
                  <a:pt x="227" y="49"/>
                  <a:pt x="227" y="49"/>
                  <a:pt x="227" y="49"/>
                </a:cubicBezTo>
                <a:cubicBezTo>
                  <a:pt x="226" y="50"/>
                  <a:pt x="226" y="50"/>
                  <a:pt x="226" y="50"/>
                </a:cubicBezTo>
                <a:cubicBezTo>
                  <a:pt x="225" y="51"/>
                  <a:pt x="225" y="52"/>
                  <a:pt x="225" y="53"/>
                </a:cubicBezTo>
                <a:cubicBezTo>
                  <a:pt x="224" y="55"/>
                  <a:pt x="224" y="57"/>
                  <a:pt x="222" y="58"/>
                </a:cubicBezTo>
                <a:cubicBezTo>
                  <a:pt x="220" y="59"/>
                  <a:pt x="220" y="59"/>
                  <a:pt x="220" y="60"/>
                </a:cubicBezTo>
                <a:cubicBezTo>
                  <a:pt x="220" y="61"/>
                  <a:pt x="220" y="61"/>
                  <a:pt x="220" y="61"/>
                </a:cubicBezTo>
                <a:cubicBezTo>
                  <a:pt x="220" y="63"/>
                  <a:pt x="218" y="64"/>
                  <a:pt x="217" y="64"/>
                </a:cubicBezTo>
                <a:cubicBezTo>
                  <a:pt x="217" y="64"/>
                  <a:pt x="216" y="64"/>
                  <a:pt x="216" y="64"/>
                </a:cubicBezTo>
                <a:cubicBezTo>
                  <a:pt x="217" y="65"/>
                  <a:pt x="218" y="67"/>
                  <a:pt x="218" y="67"/>
                </a:cubicBezTo>
                <a:cubicBezTo>
                  <a:pt x="219" y="68"/>
                  <a:pt x="219" y="68"/>
                  <a:pt x="220" y="68"/>
                </a:cubicBezTo>
                <a:cubicBezTo>
                  <a:pt x="221" y="68"/>
                  <a:pt x="222" y="68"/>
                  <a:pt x="222" y="69"/>
                </a:cubicBezTo>
                <a:cubicBezTo>
                  <a:pt x="222" y="70"/>
                  <a:pt x="222" y="70"/>
                  <a:pt x="222" y="71"/>
                </a:cubicBezTo>
                <a:cubicBezTo>
                  <a:pt x="222" y="71"/>
                  <a:pt x="222" y="71"/>
                  <a:pt x="222" y="71"/>
                </a:cubicBezTo>
                <a:cubicBezTo>
                  <a:pt x="222" y="72"/>
                  <a:pt x="223" y="72"/>
                  <a:pt x="224" y="72"/>
                </a:cubicBezTo>
                <a:cubicBezTo>
                  <a:pt x="225" y="73"/>
                  <a:pt x="227" y="74"/>
                  <a:pt x="226" y="78"/>
                </a:cubicBezTo>
                <a:cubicBezTo>
                  <a:pt x="226" y="79"/>
                  <a:pt x="226" y="79"/>
                  <a:pt x="226" y="79"/>
                </a:cubicBezTo>
                <a:cubicBezTo>
                  <a:pt x="226" y="79"/>
                  <a:pt x="226" y="79"/>
                  <a:pt x="226" y="79"/>
                </a:cubicBezTo>
                <a:cubicBezTo>
                  <a:pt x="224" y="79"/>
                  <a:pt x="222" y="80"/>
                  <a:pt x="221" y="80"/>
                </a:cubicBezTo>
                <a:cubicBezTo>
                  <a:pt x="219" y="80"/>
                  <a:pt x="218" y="80"/>
                  <a:pt x="217" y="81"/>
                </a:cubicBezTo>
                <a:cubicBezTo>
                  <a:pt x="218" y="83"/>
                  <a:pt x="220" y="84"/>
                  <a:pt x="222" y="85"/>
                </a:cubicBezTo>
                <a:cubicBezTo>
                  <a:pt x="223" y="86"/>
                  <a:pt x="224" y="86"/>
                  <a:pt x="225" y="86"/>
                </a:cubicBezTo>
                <a:cubicBezTo>
                  <a:pt x="226" y="85"/>
                  <a:pt x="226" y="85"/>
                  <a:pt x="226" y="85"/>
                </a:cubicBezTo>
                <a:cubicBezTo>
                  <a:pt x="226" y="87"/>
                  <a:pt x="226" y="87"/>
                  <a:pt x="226" y="87"/>
                </a:cubicBezTo>
                <a:cubicBezTo>
                  <a:pt x="226" y="87"/>
                  <a:pt x="226" y="88"/>
                  <a:pt x="226" y="88"/>
                </a:cubicBezTo>
                <a:cubicBezTo>
                  <a:pt x="226" y="88"/>
                  <a:pt x="227" y="88"/>
                  <a:pt x="227" y="88"/>
                </a:cubicBezTo>
                <a:cubicBezTo>
                  <a:pt x="228" y="88"/>
                  <a:pt x="228" y="88"/>
                  <a:pt x="228" y="88"/>
                </a:cubicBezTo>
                <a:cubicBezTo>
                  <a:pt x="228" y="89"/>
                  <a:pt x="228" y="89"/>
                  <a:pt x="228" y="89"/>
                </a:cubicBezTo>
                <a:cubicBezTo>
                  <a:pt x="229" y="91"/>
                  <a:pt x="227" y="93"/>
                  <a:pt x="225" y="94"/>
                </a:cubicBezTo>
                <a:cubicBezTo>
                  <a:pt x="224" y="95"/>
                  <a:pt x="223" y="96"/>
                  <a:pt x="223" y="97"/>
                </a:cubicBezTo>
                <a:cubicBezTo>
                  <a:pt x="223" y="97"/>
                  <a:pt x="223" y="97"/>
                  <a:pt x="224" y="97"/>
                </a:cubicBezTo>
                <a:cubicBezTo>
                  <a:pt x="226" y="98"/>
                  <a:pt x="226" y="100"/>
                  <a:pt x="226" y="102"/>
                </a:cubicBezTo>
                <a:cubicBezTo>
                  <a:pt x="225" y="104"/>
                  <a:pt x="223" y="105"/>
                  <a:pt x="221" y="104"/>
                </a:cubicBezTo>
                <a:cubicBezTo>
                  <a:pt x="219" y="103"/>
                  <a:pt x="218" y="105"/>
                  <a:pt x="217" y="107"/>
                </a:cubicBezTo>
                <a:cubicBezTo>
                  <a:pt x="217" y="108"/>
                  <a:pt x="217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9" y="110"/>
                  <a:pt x="219" y="110"/>
                  <a:pt x="219" y="110"/>
                </a:cubicBezTo>
                <a:cubicBezTo>
                  <a:pt x="219" y="112"/>
                  <a:pt x="212" y="114"/>
                  <a:pt x="208" y="115"/>
                </a:cubicBezTo>
                <a:cubicBezTo>
                  <a:pt x="209" y="115"/>
                  <a:pt x="210" y="116"/>
                  <a:pt x="210" y="117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1" y="118"/>
                  <a:pt x="212" y="119"/>
                  <a:pt x="212" y="119"/>
                </a:cubicBezTo>
                <a:cubicBezTo>
                  <a:pt x="212" y="119"/>
                  <a:pt x="212" y="119"/>
                  <a:pt x="213" y="119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214" y="120"/>
                  <a:pt x="214" y="120"/>
                  <a:pt x="214" y="120"/>
                </a:cubicBezTo>
                <a:cubicBezTo>
                  <a:pt x="215" y="122"/>
                  <a:pt x="213" y="123"/>
                  <a:pt x="213" y="123"/>
                </a:cubicBezTo>
                <a:cubicBezTo>
                  <a:pt x="212" y="123"/>
                  <a:pt x="212" y="124"/>
                  <a:pt x="212" y="124"/>
                </a:cubicBezTo>
                <a:cubicBezTo>
                  <a:pt x="212" y="124"/>
                  <a:pt x="212" y="125"/>
                  <a:pt x="212" y="126"/>
                </a:cubicBezTo>
                <a:cubicBezTo>
                  <a:pt x="212" y="127"/>
                  <a:pt x="213" y="129"/>
                  <a:pt x="211" y="130"/>
                </a:cubicBezTo>
                <a:cubicBezTo>
                  <a:pt x="212" y="132"/>
                  <a:pt x="213" y="132"/>
                  <a:pt x="215" y="133"/>
                </a:cubicBezTo>
                <a:cubicBezTo>
                  <a:pt x="217" y="134"/>
                  <a:pt x="220" y="135"/>
                  <a:pt x="220" y="138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19" y="140"/>
                  <a:pt x="219" y="140"/>
                  <a:pt x="219" y="140"/>
                </a:cubicBezTo>
                <a:cubicBezTo>
                  <a:pt x="219" y="140"/>
                  <a:pt x="219" y="140"/>
                  <a:pt x="218" y="140"/>
                </a:cubicBezTo>
                <a:cubicBezTo>
                  <a:pt x="218" y="140"/>
                  <a:pt x="218" y="140"/>
                  <a:pt x="217" y="140"/>
                </a:cubicBezTo>
                <a:cubicBezTo>
                  <a:pt x="216" y="140"/>
                  <a:pt x="216" y="139"/>
                  <a:pt x="215" y="139"/>
                </a:cubicBezTo>
                <a:cubicBezTo>
                  <a:pt x="215" y="140"/>
                  <a:pt x="214" y="141"/>
                  <a:pt x="213" y="142"/>
                </a:cubicBezTo>
                <a:cubicBezTo>
                  <a:pt x="212" y="142"/>
                  <a:pt x="211" y="143"/>
                  <a:pt x="210" y="143"/>
                </a:cubicBezTo>
                <a:cubicBezTo>
                  <a:pt x="209" y="143"/>
                  <a:pt x="208" y="142"/>
                  <a:pt x="207" y="142"/>
                </a:cubicBezTo>
                <a:cubicBezTo>
                  <a:pt x="207" y="142"/>
                  <a:pt x="206" y="142"/>
                  <a:pt x="206" y="142"/>
                </a:cubicBezTo>
                <a:cubicBezTo>
                  <a:pt x="205" y="142"/>
                  <a:pt x="205" y="142"/>
                  <a:pt x="205" y="142"/>
                </a:cubicBezTo>
                <a:cubicBezTo>
                  <a:pt x="205" y="141"/>
                  <a:pt x="205" y="141"/>
                  <a:pt x="205" y="141"/>
                </a:cubicBezTo>
                <a:cubicBezTo>
                  <a:pt x="205" y="140"/>
                  <a:pt x="205" y="140"/>
                  <a:pt x="205" y="140"/>
                </a:cubicBezTo>
                <a:cubicBezTo>
                  <a:pt x="205" y="140"/>
                  <a:pt x="204" y="140"/>
                  <a:pt x="204" y="140"/>
                </a:cubicBezTo>
                <a:cubicBezTo>
                  <a:pt x="203" y="139"/>
                  <a:pt x="202" y="139"/>
                  <a:pt x="202" y="138"/>
                </a:cubicBezTo>
                <a:cubicBezTo>
                  <a:pt x="202" y="138"/>
                  <a:pt x="202" y="138"/>
                  <a:pt x="202" y="137"/>
                </a:cubicBezTo>
                <a:cubicBezTo>
                  <a:pt x="201" y="137"/>
                  <a:pt x="201" y="137"/>
                  <a:pt x="200" y="138"/>
                </a:cubicBezTo>
                <a:cubicBezTo>
                  <a:pt x="200" y="138"/>
                  <a:pt x="199" y="138"/>
                  <a:pt x="198" y="138"/>
                </a:cubicBezTo>
                <a:cubicBezTo>
                  <a:pt x="198" y="139"/>
                  <a:pt x="198" y="139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9" y="141"/>
                  <a:pt x="200" y="141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199" y="143"/>
                  <a:pt x="199" y="143"/>
                  <a:pt x="199" y="143"/>
                </a:cubicBezTo>
                <a:cubicBezTo>
                  <a:pt x="199" y="143"/>
                  <a:pt x="199" y="143"/>
                  <a:pt x="199" y="143"/>
                </a:cubicBezTo>
                <a:cubicBezTo>
                  <a:pt x="201" y="143"/>
                  <a:pt x="205" y="144"/>
                  <a:pt x="208" y="144"/>
                </a:cubicBezTo>
                <a:cubicBezTo>
                  <a:pt x="209" y="144"/>
                  <a:pt x="210" y="144"/>
                  <a:pt x="210" y="144"/>
                </a:cubicBezTo>
                <a:cubicBezTo>
                  <a:pt x="212" y="143"/>
                  <a:pt x="212" y="143"/>
                  <a:pt x="212" y="143"/>
                </a:cubicBezTo>
                <a:cubicBezTo>
                  <a:pt x="211" y="145"/>
                  <a:pt x="211" y="145"/>
                  <a:pt x="211" y="145"/>
                </a:cubicBezTo>
                <a:cubicBezTo>
                  <a:pt x="208" y="151"/>
                  <a:pt x="203" y="158"/>
                  <a:pt x="196" y="157"/>
                </a:cubicBezTo>
                <a:cubicBezTo>
                  <a:pt x="195" y="157"/>
                  <a:pt x="195" y="157"/>
                  <a:pt x="195" y="157"/>
                </a:cubicBezTo>
                <a:cubicBezTo>
                  <a:pt x="193" y="157"/>
                  <a:pt x="185" y="158"/>
                  <a:pt x="184" y="159"/>
                </a:cubicBezTo>
                <a:cubicBezTo>
                  <a:pt x="184" y="160"/>
                  <a:pt x="183" y="162"/>
                  <a:pt x="181" y="162"/>
                </a:cubicBezTo>
                <a:cubicBezTo>
                  <a:pt x="181" y="162"/>
                  <a:pt x="181" y="162"/>
                  <a:pt x="181" y="162"/>
                </a:cubicBezTo>
                <a:cubicBezTo>
                  <a:pt x="181" y="164"/>
                  <a:pt x="179" y="165"/>
                  <a:pt x="177" y="165"/>
                </a:cubicBezTo>
                <a:cubicBezTo>
                  <a:pt x="175" y="165"/>
                  <a:pt x="174" y="164"/>
                  <a:pt x="173" y="163"/>
                </a:cubicBezTo>
                <a:cubicBezTo>
                  <a:pt x="173" y="163"/>
                  <a:pt x="173" y="163"/>
                  <a:pt x="173" y="162"/>
                </a:cubicBezTo>
                <a:cubicBezTo>
                  <a:pt x="173" y="162"/>
                  <a:pt x="173" y="162"/>
                  <a:pt x="172" y="162"/>
                </a:cubicBezTo>
                <a:cubicBezTo>
                  <a:pt x="172" y="162"/>
                  <a:pt x="171" y="162"/>
                  <a:pt x="171" y="163"/>
                </a:cubicBezTo>
                <a:cubicBezTo>
                  <a:pt x="171" y="163"/>
                  <a:pt x="171" y="164"/>
                  <a:pt x="171" y="164"/>
                </a:cubicBezTo>
                <a:cubicBezTo>
                  <a:pt x="171" y="165"/>
                  <a:pt x="172" y="167"/>
                  <a:pt x="171" y="168"/>
                </a:cubicBezTo>
                <a:cubicBezTo>
                  <a:pt x="171" y="168"/>
                  <a:pt x="171" y="168"/>
                  <a:pt x="171" y="168"/>
                </a:cubicBezTo>
                <a:cubicBezTo>
                  <a:pt x="170" y="168"/>
                  <a:pt x="170" y="168"/>
                  <a:pt x="170" y="168"/>
                </a:cubicBezTo>
                <a:cubicBezTo>
                  <a:pt x="170" y="168"/>
                  <a:pt x="170" y="168"/>
                  <a:pt x="170" y="168"/>
                </a:cubicBezTo>
                <a:cubicBezTo>
                  <a:pt x="169" y="168"/>
                  <a:pt x="169" y="168"/>
                  <a:pt x="168" y="168"/>
                </a:cubicBezTo>
                <a:cubicBezTo>
                  <a:pt x="168" y="168"/>
                  <a:pt x="168" y="168"/>
                  <a:pt x="168" y="168"/>
                </a:cubicBezTo>
                <a:cubicBezTo>
                  <a:pt x="169" y="169"/>
                  <a:pt x="169" y="170"/>
                  <a:pt x="169" y="171"/>
                </a:cubicBezTo>
                <a:cubicBezTo>
                  <a:pt x="168" y="172"/>
                  <a:pt x="168" y="172"/>
                  <a:pt x="166" y="172"/>
                </a:cubicBezTo>
                <a:cubicBezTo>
                  <a:pt x="166" y="175"/>
                  <a:pt x="166" y="175"/>
                  <a:pt x="166" y="175"/>
                </a:cubicBezTo>
                <a:cubicBezTo>
                  <a:pt x="165" y="176"/>
                  <a:pt x="165" y="176"/>
                  <a:pt x="165" y="176"/>
                </a:cubicBezTo>
                <a:cubicBezTo>
                  <a:pt x="164" y="176"/>
                  <a:pt x="164" y="176"/>
                  <a:pt x="163" y="177"/>
                </a:cubicBezTo>
                <a:cubicBezTo>
                  <a:pt x="163" y="177"/>
                  <a:pt x="162" y="178"/>
                  <a:pt x="161" y="178"/>
                </a:cubicBezTo>
                <a:cubicBezTo>
                  <a:pt x="159" y="179"/>
                  <a:pt x="159" y="179"/>
                  <a:pt x="158" y="180"/>
                </a:cubicBezTo>
                <a:cubicBezTo>
                  <a:pt x="157" y="181"/>
                  <a:pt x="157" y="182"/>
                  <a:pt x="155" y="182"/>
                </a:cubicBezTo>
                <a:cubicBezTo>
                  <a:pt x="154" y="182"/>
                  <a:pt x="152" y="182"/>
                  <a:pt x="150" y="182"/>
                </a:cubicBezTo>
                <a:cubicBezTo>
                  <a:pt x="148" y="183"/>
                  <a:pt x="143" y="183"/>
                  <a:pt x="142" y="184"/>
                </a:cubicBezTo>
                <a:cubicBezTo>
                  <a:pt x="142" y="184"/>
                  <a:pt x="142" y="184"/>
                  <a:pt x="142" y="185"/>
                </a:cubicBezTo>
                <a:cubicBezTo>
                  <a:pt x="141" y="186"/>
                  <a:pt x="140" y="188"/>
                  <a:pt x="138" y="189"/>
                </a:cubicBezTo>
                <a:cubicBezTo>
                  <a:pt x="138" y="189"/>
                  <a:pt x="138" y="190"/>
                  <a:pt x="138" y="191"/>
                </a:cubicBezTo>
                <a:cubicBezTo>
                  <a:pt x="138" y="192"/>
                  <a:pt x="138" y="192"/>
                  <a:pt x="138" y="192"/>
                </a:cubicBezTo>
                <a:cubicBezTo>
                  <a:pt x="137" y="192"/>
                  <a:pt x="137" y="192"/>
                  <a:pt x="137" y="192"/>
                </a:cubicBezTo>
                <a:cubicBezTo>
                  <a:pt x="137" y="192"/>
                  <a:pt x="137" y="192"/>
                  <a:pt x="137" y="192"/>
                </a:cubicBezTo>
                <a:cubicBezTo>
                  <a:pt x="137" y="192"/>
                  <a:pt x="137" y="192"/>
                  <a:pt x="137" y="193"/>
                </a:cubicBezTo>
                <a:cubicBezTo>
                  <a:pt x="138" y="194"/>
                  <a:pt x="138" y="194"/>
                  <a:pt x="138" y="194"/>
                </a:cubicBezTo>
                <a:cubicBezTo>
                  <a:pt x="137" y="194"/>
                  <a:pt x="137" y="194"/>
                  <a:pt x="137" y="194"/>
                </a:cubicBezTo>
                <a:cubicBezTo>
                  <a:pt x="137" y="195"/>
                  <a:pt x="136" y="196"/>
                  <a:pt x="136" y="196"/>
                </a:cubicBezTo>
                <a:cubicBezTo>
                  <a:pt x="135" y="197"/>
                  <a:pt x="135" y="197"/>
                  <a:pt x="135" y="198"/>
                </a:cubicBezTo>
                <a:cubicBezTo>
                  <a:pt x="135" y="199"/>
                  <a:pt x="135" y="201"/>
                  <a:pt x="133" y="201"/>
                </a:cubicBezTo>
                <a:cubicBezTo>
                  <a:pt x="132" y="201"/>
                  <a:pt x="132" y="202"/>
                  <a:pt x="132" y="204"/>
                </a:cubicBezTo>
                <a:cubicBezTo>
                  <a:pt x="132" y="205"/>
                  <a:pt x="132" y="206"/>
                  <a:pt x="131" y="206"/>
                </a:cubicBezTo>
                <a:cubicBezTo>
                  <a:pt x="130" y="207"/>
                  <a:pt x="130" y="207"/>
                  <a:pt x="130" y="208"/>
                </a:cubicBezTo>
                <a:cubicBezTo>
                  <a:pt x="130" y="210"/>
                  <a:pt x="130" y="211"/>
                  <a:pt x="130" y="211"/>
                </a:cubicBezTo>
                <a:cubicBezTo>
                  <a:pt x="129" y="212"/>
                  <a:pt x="129" y="212"/>
                  <a:pt x="128" y="212"/>
                </a:cubicBezTo>
                <a:cubicBezTo>
                  <a:pt x="129" y="212"/>
                  <a:pt x="129" y="213"/>
                  <a:pt x="129" y="215"/>
                </a:cubicBezTo>
                <a:cubicBezTo>
                  <a:pt x="129" y="215"/>
                  <a:pt x="129" y="215"/>
                  <a:pt x="129" y="216"/>
                </a:cubicBezTo>
                <a:cubicBezTo>
                  <a:pt x="128" y="216"/>
                  <a:pt x="128" y="217"/>
                  <a:pt x="128" y="218"/>
                </a:cubicBezTo>
                <a:cubicBezTo>
                  <a:pt x="130" y="222"/>
                  <a:pt x="127" y="225"/>
                  <a:pt x="124" y="227"/>
                </a:cubicBezTo>
                <a:cubicBezTo>
                  <a:pt x="123" y="228"/>
                  <a:pt x="122" y="229"/>
                  <a:pt x="121" y="229"/>
                </a:cubicBezTo>
                <a:close/>
                <a:moveTo>
                  <a:pt x="115" y="221"/>
                </a:moveTo>
                <a:cubicBezTo>
                  <a:pt x="116" y="222"/>
                  <a:pt x="116" y="222"/>
                  <a:pt x="116" y="222"/>
                </a:cubicBezTo>
                <a:cubicBezTo>
                  <a:pt x="117" y="223"/>
                  <a:pt x="117" y="224"/>
                  <a:pt x="119" y="225"/>
                </a:cubicBezTo>
                <a:cubicBezTo>
                  <a:pt x="120" y="227"/>
                  <a:pt x="121" y="227"/>
                  <a:pt x="123" y="226"/>
                </a:cubicBezTo>
                <a:cubicBezTo>
                  <a:pt x="126" y="223"/>
                  <a:pt x="127" y="220"/>
                  <a:pt x="126" y="218"/>
                </a:cubicBezTo>
                <a:cubicBezTo>
                  <a:pt x="126" y="217"/>
                  <a:pt x="126" y="216"/>
                  <a:pt x="127" y="215"/>
                </a:cubicBezTo>
                <a:cubicBezTo>
                  <a:pt x="127" y="215"/>
                  <a:pt x="127" y="214"/>
                  <a:pt x="127" y="214"/>
                </a:cubicBezTo>
                <a:cubicBezTo>
                  <a:pt x="127" y="214"/>
                  <a:pt x="127" y="213"/>
                  <a:pt x="127" y="213"/>
                </a:cubicBezTo>
                <a:cubicBezTo>
                  <a:pt x="126" y="212"/>
                  <a:pt x="126" y="211"/>
                  <a:pt x="126" y="210"/>
                </a:cubicBezTo>
                <a:cubicBezTo>
                  <a:pt x="126" y="209"/>
                  <a:pt x="127" y="209"/>
                  <a:pt x="127" y="209"/>
                </a:cubicBezTo>
                <a:cubicBezTo>
                  <a:pt x="128" y="209"/>
                  <a:pt x="128" y="209"/>
                  <a:pt x="128" y="209"/>
                </a:cubicBezTo>
                <a:cubicBezTo>
                  <a:pt x="128" y="209"/>
                  <a:pt x="128" y="209"/>
                  <a:pt x="128" y="208"/>
                </a:cubicBezTo>
                <a:cubicBezTo>
                  <a:pt x="128" y="207"/>
                  <a:pt x="128" y="206"/>
                  <a:pt x="129" y="205"/>
                </a:cubicBezTo>
                <a:cubicBezTo>
                  <a:pt x="130" y="205"/>
                  <a:pt x="130" y="204"/>
                  <a:pt x="130" y="203"/>
                </a:cubicBezTo>
                <a:cubicBezTo>
                  <a:pt x="130" y="202"/>
                  <a:pt x="130" y="200"/>
                  <a:pt x="133" y="199"/>
                </a:cubicBezTo>
                <a:cubicBezTo>
                  <a:pt x="133" y="199"/>
                  <a:pt x="133" y="198"/>
                  <a:pt x="133" y="198"/>
                </a:cubicBezTo>
                <a:cubicBezTo>
                  <a:pt x="133" y="197"/>
                  <a:pt x="133" y="196"/>
                  <a:pt x="134" y="195"/>
                </a:cubicBezTo>
                <a:cubicBezTo>
                  <a:pt x="134" y="195"/>
                  <a:pt x="134" y="195"/>
                  <a:pt x="134" y="195"/>
                </a:cubicBezTo>
                <a:cubicBezTo>
                  <a:pt x="134" y="195"/>
                  <a:pt x="135" y="194"/>
                  <a:pt x="135" y="193"/>
                </a:cubicBezTo>
                <a:cubicBezTo>
                  <a:pt x="135" y="192"/>
                  <a:pt x="135" y="192"/>
                  <a:pt x="134" y="191"/>
                </a:cubicBezTo>
                <a:cubicBezTo>
                  <a:pt x="134" y="190"/>
                  <a:pt x="134" y="190"/>
                  <a:pt x="134" y="190"/>
                </a:cubicBezTo>
                <a:cubicBezTo>
                  <a:pt x="135" y="190"/>
                  <a:pt x="135" y="190"/>
                  <a:pt x="135" y="190"/>
                </a:cubicBezTo>
                <a:cubicBezTo>
                  <a:pt x="136" y="190"/>
                  <a:pt x="136" y="190"/>
                  <a:pt x="136" y="190"/>
                </a:cubicBezTo>
                <a:cubicBezTo>
                  <a:pt x="136" y="189"/>
                  <a:pt x="136" y="188"/>
                  <a:pt x="135" y="187"/>
                </a:cubicBezTo>
                <a:cubicBezTo>
                  <a:pt x="137" y="186"/>
                  <a:pt x="137" y="186"/>
                  <a:pt x="137" y="186"/>
                </a:cubicBezTo>
                <a:cubicBezTo>
                  <a:pt x="137" y="187"/>
                  <a:pt x="138" y="187"/>
                  <a:pt x="138" y="187"/>
                </a:cubicBezTo>
                <a:cubicBezTo>
                  <a:pt x="138" y="187"/>
                  <a:pt x="139" y="185"/>
                  <a:pt x="140" y="184"/>
                </a:cubicBezTo>
                <a:cubicBezTo>
                  <a:pt x="140" y="183"/>
                  <a:pt x="141" y="183"/>
                  <a:pt x="141" y="182"/>
                </a:cubicBezTo>
                <a:cubicBezTo>
                  <a:pt x="142" y="181"/>
                  <a:pt x="145" y="181"/>
                  <a:pt x="150" y="181"/>
                </a:cubicBezTo>
                <a:cubicBezTo>
                  <a:pt x="152" y="180"/>
                  <a:pt x="154" y="180"/>
                  <a:pt x="154" y="180"/>
                </a:cubicBezTo>
                <a:cubicBezTo>
                  <a:pt x="156" y="180"/>
                  <a:pt x="156" y="180"/>
                  <a:pt x="157" y="179"/>
                </a:cubicBezTo>
                <a:cubicBezTo>
                  <a:pt x="157" y="178"/>
                  <a:pt x="158" y="177"/>
                  <a:pt x="161" y="176"/>
                </a:cubicBezTo>
                <a:cubicBezTo>
                  <a:pt x="161" y="176"/>
                  <a:pt x="161" y="176"/>
                  <a:pt x="162" y="176"/>
                </a:cubicBezTo>
                <a:cubicBezTo>
                  <a:pt x="162" y="175"/>
                  <a:pt x="163" y="174"/>
                  <a:pt x="164" y="174"/>
                </a:cubicBezTo>
                <a:cubicBezTo>
                  <a:pt x="164" y="169"/>
                  <a:pt x="164" y="169"/>
                  <a:pt x="164" y="169"/>
                </a:cubicBezTo>
                <a:cubicBezTo>
                  <a:pt x="165" y="170"/>
                  <a:pt x="165" y="170"/>
                  <a:pt x="165" y="170"/>
                </a:cubicBezTo>
                <a:cubicBezTo>
                  <a:pt x="167" y="170"/>
                  <a:pt x="167" y="170"/>
                  <a:pt x="167" y="170"/>
                </a:cubicBezTo>
                <a:cubicBezTo>
                  <a:pt x="167" y="170"/>
                  <a:pt x="167" y="170"/>
                  <a:pt x="166" y="169"/>
                </a:cubicBezTo>
                <a:cubicBezTo>
                  <a:pt x="166" y="168"/>
                  <a:pt x="166" y="167"/>
                  <a:pt x="166" y="166"/>
                </a:cubicBezTo>
                <a:cubicBezTo>
                  <a:pt x="166" y="166"/>
                  <a:pt x="167" y="165"/>
                  <a:pt x="168" y="165"/>
                </a:cubicBezTo>
                <a:cubicBezTo>
                  <a:pt x="168" y="165"/>
                  <a:pt x="169" y="166"/>
                  <a:pt x="169" y="166"/>
                </a:cubicBezTo>
                <a:cubicBezTo>
                  <a:pt x="169" y="166"/>
                  <a:pt x="169" y="165"/>
                  <a:pt x="169" y="165"/>
                </a:cubicBezTo>
                <a:cubicBezTo>
                  <a:pt x="169" y="164"/>
                  <a:pt x="169" y="163"/>
                  <a:pt x="169" y="162"/>
                </a:cubicBezTo>
                <a:cubicBezTo>
                  <a:pt x="170" y="161"/>
                  <a:pt x="171" y="160"/>
                  <a:pt x="172" y="160"/>
                </a:cubicBezTo>
                <a:cubicBezTo>
                  <a:pt x="173" y="160"/>
                  <a:pt x="173" y="160"/>
                  <a:pt x="173" y="160"/>
                </a:cubicBezTo>
                <a:cubicBezTo>
                  <a:pt x="177" y="157"/>
                  <a:pt x="177" y="157"/>
                  <a:pt x="177" y="157"/>
                </a:cubicBezTo>
                <a:cubicBezTo>
                  <a:pt x="175" y="161"/>
                  <a:pt x="175" y="161"/>
                  <a:pt x="175" y="161"/>
                </a:cubicBezTo>
                <a:cubicBezTo>
                  <a:pt x="175" y="162"/>
                  <a:pt x="175" y="162"/>
                  <a:pt x="175" y="162"/>
                </a:cubicBezTo>
                <a:cubicBezTo>
                  <a:pt x="175" y="163"/>
                  <a:pt x="177" y="163"/>
                  <a:pt x="178" y="163"/>
                </a:cubicBezTo>
                <a:cubicBezTo>
                  <a:pt x="178" y="162"/>
                  <a:pt x="178" y="162"/>
                  <a:pt x="177" y="161"/>
                </a:cubicBezTo>
                <a:cubicBezTo>
                  <a:pt x="177" y="160"/>
                  <a:pt x="177" y="160"/>
                  <a:pt x="177" y="160"/>
                </a:cubicBezTo>
                <a:cubicBezTo>
                  <a:pt x="178" y="160"/>
                  <a:pt x="178" y="160"/>
                  <a:pt x="178" y="160"/>
                </a:cubicBezTo>
                <a:cubicBezTo>
                  <a:pt x="179" y="160"/>
                  <a:pt x="180" y="160"/>
                  <a:pt x="181" y="160"/>
                </a:cubicBezTo>
                <a:cubicBezTo>
                  <a:pt x="181" y="160"/>
                  <a:pt x="181" y="160"/>
                  <a:pt x="182" y="160"/>
                </a:cubicBezTo>
                <a:cubicBezTo>
                  <a:pt x="182" y="160"/>
                  <a:pt x="182" y="159"/>
                  <a:pt x="182" y="159"/>
                </a:cubicBezTo>
                <a:cubicBezTo>
                  <a:pt x="182" y="156"/>
                  <a:pt x="195" y="155"/>
                  <a:pt x="195" y="155"/>
                </a:cubicBezTo>
                <a:cubicBezTo>
                  <a:pt x="196" y="155"/>
                  <a:pt x="196" y="155"/>
                  <a:pt x="196" y="155"/>
                </a:cubicBezTo>
                <a:cubicBezTo>
                  <a:pt x="201" y="156"/>
                  <a:pt x="205" y="151"/>
                  <a:pt x="208" y="146"/>
                </a:cubicBezTo>
                <a:cubicBezTo>
                  <a:pt x="207" y="146"/>
                  <a:pt x="197" y="145"/>
                  <a:pt x="196" y="143"/>
                </a:cubicBezTo>
                <a:cubicBezTo>
                  <a:pt x="195" y="141"/>
                  <a:pt x="195" y="141"/>
                  <a:pt x="195" y="141"/>
                </a:cubicBezTo>
                <a:cubicBezTo>
                  <a:pt x="195" y="141"/>
                  <a:pt x="195" y="141"/>
                  <a:pt x="195" y="141"/>
                </a:cubicBezTo>
                <a:cubicBezTo>
                  <a:pt x="195" y="141"/>
                  <a:pt x="195" y="140"/>
                  <a:pt x="195" y="140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8"/>
                  <a:pt x="196" y="138"/>
                </a:cubicBezTo>
                <a:cubicBezTo>
                  <a:pt x="194" y="136"/>
                  <a:pt x="194" y="136"/>
                  <a:pt x="194" y="136"/>
                </a:cubicBezTo>
                <a:cubicBezTo>
                  <a:pt x="197" y="136"/>
                  <a:pt x="197" y="136"/>
                  <a:pt x="197" y="136"/>
                </a:cubicBezTo>
                <a:cubicBezTo>
                  <a:pt x="198" y="137"/>
                  <a:pt x="198" y="136"/>
                  <a:pt x="199" y="136"/>
                </a:cubicBezTo>
                <a:cubicBezTo>
                  <a:pt x="200" y="135"/>
                  <a:pt x="202" y="135"/>
                  <a:pt x="203" y="135"/>
                </a:cubicBezTo>
                <a:cubicBezTo>
                  <a:pt x="204" y="135"/>
                  <a:pt x="204" y="135"/>
                  <a:pt x="204" y="135"/>
                </a:cubicBezTo>
                <a:cubicBezTo>
                  <a:pt x="204" y="136"/>
                  <a:pt x="204" y="136"/>
                  <a:pt x="204" y="136"/>
                </a:cubicBezTo>
                <a:cubicBezTo>
                  <a:pt x="204" y="137"/>
                  <a:pt x="204" y="137"/>
                  <a:pt x="204" y="137"/>
                </a:cubicBezTo>
                <a:cubicBezTo>
                  <a:pt x="204" y="137"/>
                  <a:pt x="204" y="138"/>
                  <a:pt x="205" y="138"/>
                </a:cubicBezTo>
                <a:cubicBezTo>
                  <a:pt x="205" y="138"/>
                  <a:pt x="206" y="138"/>
                  <a:pt x="207" y="139"/>
                </a:cubicBezTo>
                <a:cubicBezTo>
                  <a:pt x="207" y="139"/>
                  <a:pt x="207" y="140"/>
                  <a:pt x="207" y="140"/>
                </a:cubicBezTo>
                <a:cubicBezTo>
                  <a:pt x="207" y="140"/>
                  <a:pt x="207" y="140"/>
                  <a:pt x="207" y="140"/>
                </a:cubicBezTo>
                <a:cubicBezTo>
                  <a:pt x="209" y="141"/>
                  <a:pt x="211" y="141"/>
                  <a:pt x="212" y="140"/>
                </a:cubicBezTo>
                <a:cubicBezTo>
                  <a:pt x="213" y="140"/>
                  <a:pt x="213" y="139"/>
                  <a:pt x="214" y="138"/>
                </a:cubicBezTo>
                <a:cubicBezTo>
                  <a:pt x="214" y="137"/>
                  <a:pt x="214" y="136"/>
                  <a:pt x="215" y="136"/>
                </a:cubicBezTo>
                <a:cubicBezTo>
                  <a:pt x="216" y="136"/>
                  <a:pt x="216" y="136"/>
                  <a:pt x="216" y="136"/>
                </a:cubicBezTo>
                <a:cubicBezTo>
                  <a:pt x="216" y="137"/>
                  <a:pt x="216" y="137"/>
                  <a:pt x="216" y="137"/>
                </a:cubicBezTo>
                <a:cubicBezTo>
                  <a:pt x="216" y="137"/>
                  <a:pt x="216" y="138"/>
                  <a:pt x="217" y="138"/>
                </a:cubicBezTo>
                <a:cubicBezTo>
                  <a:pt x="217" y="138"/>
                  <a:pt x="218" y="138"/>
                  <a:pt x="218" y="138"/>
                </a:cubicBezTo>
                <a:cubicBezTo>
                  <a:pt x="217" y="136"/>
                  <a:pt x="216" y="136"/>
                  <a:pt x="214" y="135"/>
                </a:cubicBezTo>
                <a:cubicBezTo>
                  <a:pt x="212" y="134"/>
                  <a:pt x="210" y="133"/>
                  <a:pt x="209" y="130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10" y="129"/>
                  <a:pt x="210" y="129"/>
                  <a:pt x="210" y="129"/>
                </a:cubicBezTo>
                <a:cubicBezTo>
                  <a:pt x="210" y="129"/>
                  <a:pt x="210" y="128"/>
                  <a:pt x="210" y="126"/>
                </a:cubicBezTo>
                <a:cubicBezTo>
                  <a:pt x="210" y="125"/>
                  <a:pt x="210" y="124"/>
                  <a:pt x="210" y="123"/>
                </a:cubicBezTo>
                <a:cubicBezTo>
                  <a:pt x="210" y="122"/>
                  <a:pt x="211" y="122"/>
                  <a:pt x="212" y="122"/>
                </a:cubicBezTo>
                <a:cubicBezTo>
                  <a:pt x="212" y="121"/>
                  <a:pt x="212" y="121"/>
                  <a:pt x="212" y="121"/>
                </a:cubicBezTo>
                <a:cubicBezTo>
                  <a:pt x="210" y="121"/>
                  <a:pt x="210" y="119"/>
                  <a:pt x="209" y="118"/>
                </a:cubicBezTo>
                <a:cubicBezTo>
                  <a:pt x="209" y="118"/>
                  <a:pt x="209" y="118"/>
                  <a:pt x="209" y="118"/>
                </a:cubicBezTo>
                <a:cubicBezTo>
                  <a:pt x="209" y="117"/>
                  <a:pt x="208" y="117"/>
                  <a:pt x="207" y="117"/>
                </a:cubicBezTo>
                <a:cubicBezTo>
                  <a:pt x="207" y="117"/>
                  <a:pt x="205" y="117"/>
                  <a:pt x="205" y="115"/>
                </a:cubicBezTo>
                <a:cubicBezTo>
                  <a:pt x="205" y="114"/>
                  <a:pt x="205" y="114"/>
                  <a:pt x="205" y="114"/>
                </a:cubicBezTo>
                <a:cubicBezTo>
                  <a:pt x="206" y="114"/>
                  <a:pt x="206" y="114"/>
                  <a:pt x="206" y="114"/>
                </a:cubicBezTo>
                <a:cubicBezTo>
                  <a:pt x="207" y="114"/>
                  <a:pt x="214" y="111"/>
                  <a:pt x="216" y="110"/>
                </a:cubicBezTo>
                <a:cubicBezTo>
                  <a:pt x="216" y="109"/>
                  <a:pt x="215" y="108"/>
                  <a:pt x="216" y="106"/>
                </a:cubicBezTo>
                <a:cubicBezTo>
                  <a:pt x="216" y="104"/>
                  <a:pt x="218" y="102"/>
                  <a:pt x="220" y="102"/>
                </a:cubicBezTo>
                <a:cubicBezTo>
                  <a:pt x="221" y="102"/>
                  <a:pt x="221" y="102"/>
                  <a:pt x="222" y="103"/>
                </a:cubicBezTo>
                <a:cubicBezTo>
                  <a:pt x="223" y="103"/>
                  <a:pt x="224" y="102"/>
                  <a:pt x="224" y="101"/>
                </a:cubicBezTo>
                <a:cubicBezTo>
                  <a:pt x="224" y="101"/>
                  <a:pt x="224" y="100"/>
                  <a:pt x="223" y="99"/>
                </a:cubicBezTo>
                <a:cubicBezTo>
                  <a:pt x="222" y="99"/>
                  <a:pt x="221" y="98"/>
                  <a:pt x="221" y="97"/>
                </a:cubicBezTo>
                <a:cubicBezTo>
                  <a:pt x="221" y="96"/>
                  <a:pt x="222" y="94"/>
                  <a:pt x="224" y="93"/>
                </a:cubicBezTo>
                <a:cubicBezTo>
                  <a:pt x="225" y="92"/>
                  <a:pt x="226" y="91"/>
                  <a:pt x="226" y="90"/>
                </a:cubicBezTo>
                <a:cubicBezTo>
                  <a:pt x="226" y="90"/>
                  <a:pt x="225" y="89"/>
                  <a:pt x="225" y="89"/>
                </a:cubicBezTo>
                <a:cubicBezTo>
                  <a:pt x="224" y="89"/>
                  <a:pt x="224" y="88"/>
                  <a:pt x="224" y="88"/>
                </a:cubicBezTo>
                <a:cubicBezTo>
                  <a:pt x="223" y="88"/>
                  <a:pt x="222" y="87"/>
                  <a:pt x="221" y="87"/>
                </a:cubicBezTo>
                <a:cubicBezTo>
                  <a:pt x="218" y="86"/>
                  <a:pt x="217" y="84"/>
                  <a:pt x="215" y="82"/>
                </a:cubicBezTo>
                <a:cubicBezTo>
                  <a:pt x="214" y="80"/>
                  <a:pt x="214" y="80"/>
                  <a:pt x="214" y="80"/>
                </a:cubicBezTo>
                <a:cubicBezTo>
                  <a:pt x="215" y="80"/>
                  <a:pt x="215" y="80"/>
                  <a:pt x="215" y="80"/>
                </a:cubicBezTo>
                <a:cubicBezTo>
                  <a:pt x="217" y="78"/>
                  <a:pt x="219" y="78"/>
                  <a:pt x="221" y="78"/>
                </a:cubicBezTo>
                <a:cubicBezTo>
                  <a:pt x="222" y="78"/>
                  <a:pt x="223" y="78"/>
                  <a:pt x="224" y="77"/>
                </a:cubicBezTo>
                <a:cubicBezTo>
                  <a:pt x="224" y="75"/>
                  <a:pt x="224" y="75"/>
                  <a:pt x="222" y="74"/>
                </a:cubicBezTo>
                <a:cubicBezTo>
                  <a:pt x="222" y="74"/>
                  <a:pt x="221" y="73"/>
                  <a:pt x="220" y="72"/>
                </a:cubicBezTo>
                <a:cubicBezTo>
                  <a:pt x="220" y="72"/>
                  <a:pt x="220" y="70"/>
                  <a:pt x="220" y="70"/>
                </a:cubicBezTo>
                <a:cubicBezTo>
                  <a:pt x="220" y="70"/>
                  <a:pt x="220" y="70"/>
                  <a:pt x="220" y="70"/>
                </a:cubicBezTo>
                <a:cubicBezTo>
                  <a:pt x="220" y="70"/>
                  <a:pt x="220" y="70"/>
                  <a:pt x="220" y="70"/>
                </a:cubicBezTo>
                <a:cubicBezTo>
                  <a:pt x="219" y="70"/>
                  <a:pt x="218" y="69"/>
                  <a:pt x="217" y="69"/>
                </a:cubicBezTo>
                <a:cubicBezTo>
                  <a:pt x="216" y="68"/>
                  <a:pt x="214" y="64"/>
                  <a:pt x="214" y="63"/>
                </a:cubicBezTo>
                <a:cubicBezTo>
                  <a:pt x="214" y="63"/>
                  <a:pt x="214" y="63"/>
                  <a:pt x="214" y="63"/>
                </a:cubicBezTo>
                <a:cubicBezTo>
                  <a:pt x="215" y="62"/>
                  <a:pt x="215" y="62"/>
                  <a:pt x="215" y="62"/>
                </a:cubicBezTo>
                <a:cubicBezTo>
                  <a:pt x="215" y="62"/>
                  <a:pt x="216" y="62"/>
                  <a:pt x="217" y="62"/>
                </a:cubicBezTo>
                <a:cubicBezTo>
                  <a:pt x="218" y="62"/>
                  <a:pt x="218" y="61"/>
                  <a:pt x="218" y="61"/>
                </a:cubicBezTo>
                <a:cubicBezTo>
                  <a:pt x="218" y="60"/>
                  <a:pt x="218" y="60"/>
                  <a:pt x="218" y="60"/>
                </a:cubicBezTo>
                <a:cubicBezTo>
                  <a:pt x="218" y="58"/>
                  <a:pt x="218" y="57"/>
                  <a:pt x="221" y="56"/>
                </a:cubicBezTo>
                <a:cubicBezTo>
                  <a:pt x="222" y="56"/>
                  <a:pt x="222" y="55"/>
                  <a:pt x="223" y="53"/>
                </a:cubicBezTo>
                <a:cubicBezTo>
                  <a:pt x="223" y="52"/>
                  <a:pt x="223" y="51"/>
                  <a:pt x="224" y="50"/>
                </a:cubicBezTo>
                <a:cubicBezTo>
                  <a:pt x="223" y="50"/>
                  <a:pt x="223" y="49"/>
                  <a:pt x="222" y="49"/>
                </a:cubicBezTo>
                <a:cubicBezTo>
                  <a:pt x="222" y="48"/>
                  <a:pt x="222" y="48"/>
                  <a:pt x="222" y="48"/>
                </a:cubicBezTo>
                <a:cubicBezTo>
                  <a:pt x="223" y="47"/>
                  <a:pt x="223" y="47"/>
                  <a:pt x="223" y="47"/>
                </a:cubicBezTo>
                <a:cubicBezTo>
                  <a:pt x="223" y="47"/>
                  <a:pt x="224" y="47"/>
                  <a:pt x="224" y="46"/>
                </a:cubicBezTo>
                <a:cubicBezTo>
                  <a:pt x="226" y="45"/>
                  <a:pt x="227" y="45"/>
                  <a:pt x="228" y="45"/>
                </a:cubicBezTo>
                <a:cubicBezTo>
                  <a:pt x="228" y="45"/>
                  <a:pt x="229" y="45"/>
                  <a:pt x="229" y="45"/>
                </a:cubicBezTo>
                <a:cubicBezTo>
                  <a:pt x="229" y="45"/>
                  <a:pt x="229" y="45"/>
                  <a:pt x="229" y="45"/>
                </a:cubicBezTo>
                <a:cubicBezTo>
                  <a:pt x="229" y="44"/>
                  <a:pt x="230" y="44"/>
                  <a:pt x="230" y="44"/>
                </a:cubicBezTo>
                <a:cubicBezTo>
                  <a:pt x="231" y="43"/>
                  <a:pt x="231" y="43"/>
                  <a:pt x="232" y="43"/>
                </a:cubicBezTo>
                <a:cubicBezTo>
                  <a:pt x="232" y="42"/>
                  <a:pt x="233" y="42"/>
                  <a:pt x="234" y="42"/>
                </a:cubicBezTo>
                <a:cubicBezTo>
                  <a:pt x="233" y="41"/>
                  <a:pt x="232" y="41"/>
                  <a:pt x="231" y="40"/>
                </a:cubicBezTo>
                <a:cubicBezTo>
                  <a:pt x="231" y="38"/>
                  <a:pt x="231" y="38"/>
                  <a:pt x="231" y="38"/>
                </a:cubicBezTo>
                <a:cubicBezTo>
                  <a:pt x="233" y="39"/>
                  <a:pt x="233" y="39"/>
                  <a:pt x="233" y="39"/>
                </a:cubicBezTo>
                <a:cubicBezTo>
                  <a:pt x="233" y="39"/>
                  <a:pt x="233" y="39"/>
                  <a:pt x="234" y="39"/>
                </a:cubicBezTo>
                <a:cubicBezTo>
                  <a:pt x="233" y="38"/>
                  <a:pt x="233" y="38"/>
                  <a:pt x="233" y="38"/>
                </a:cubicBezTo>
                <a:cubicBezTo>
                  <a:pt x="233" y="38"/>
                  <a:pt x="233" y="38"/>
                  <a:pt x="233" y="38"/>
                </a:cubicBezTo>
                <a:cubicBezTo>
                  <a:pt x="232" y="37"/>
                  <a:pt x="232" y="37"/>
                  <a:pt x="232" y="37"/>
                </a:cubicBezTo>
                <a:cubicBezTo>
                  <a:pt x="233" y="36"/>
                  <a:pt x="233" y="36"/>
                  <a:pt x="233" y="36"/>
                </a:cubicBezTo>
                <a:cubicBezTo>
                  <a:pt x="234" y="35"/>
                  <a:pt x="236" y="35"/>
                  <a:pt x="237" y="35"/>
                </a:cubicBezTo>
                <a:cubicBezTo>
                  <a:pt x="239" y="35"/>
                  <a:pt x="240" y="35"/>
                  <a:pt x="240" y="34"/>
                </a:cubicBezTo>
                <a:cubicBezTo>
                  <a:pt x="241" y="32"/>
                  <a:pt x="243" y="31"/>
                  <a:pt x="245" y="31"/>
                </a:cubicBezTo>
                <a:cubicBezTo>
                  <a:pt x="245" y="31"/>
                  <a:pt x="246" y="31"/>
                  <a:pt x="246" y="31"/>
                </a:cubicBezTo>
                <a:cubicBezTo>
                  <a:pt x="247" y="30"/>
                  <a:pt x="248" y="30"/>
                  <a:pt x="248" y="29"/>
                </a:cubicBezTo>
                <a:cubicBezTo>
                  <a:pt x="249" y="28"/>
                  <a:pt x="250" y="27"/>
                  <a:pt x="251" y="27"/>
                </a:cubicBezTo>
                <a:cubicBezTo>
                  <a:pt x="250" y="27"/>
                  <a:pt x="249" y="26"/>
                  <a:pt x="249" y="26"/>
                </a:cubicBezTo>
                <a:cubicBezTo>
                  <a:pt x="248" y="26"/>
                  <a:pt x="248" y="26"/>
                  <a:pt x="248" y="26"/>
                </a:cubicBezTo>
                <a:cubicBezTo>
                  <a:pt x="246" y="25"/>
                  <a:pt x="245" y="25"/>
                  <a:pt x="243" y="25"/>
                </a:cubicBezTo>
                <a:cubicBezTo>
                  <a:pt x="241" y="25"/>
                  <a:pt x="240" y="25"/>
                  <a:pt x="238" y="24"/>
                </a:cubicBezTo>
                <a:cubicBezTo>
                  <a:pt x="238" y="24"/>
                  <a:pt x="237" y="24"/>
                  <a:pt x="237" y="24"/>
                </a:cubicBezTo>
                <a:cubicBezTo>
                  <a:pt x="236" y="24"/>
                  <a:pt x="236" y="24"/>
                  <a:pt x="236" y="24"/>
                </a:cubicBezTo>
                <a:cubicBezTo>
                  <a:pt x="235" y="24"/>
                  <a:pt x="235" y="24"/>
                  <a:pt x="234" y="24"/>
                </a:cubicBezTo>
                <a:cubicBezTo>
                  <a:pt x="233" y="25"/>
                  <a:pt x="231" y="25"/>
                  <a:pt x="230" y="25"/>
                </a:cubicBezTo>
                <a:cubicBezTo>
                  <a:pt x="229" y="26"/>
                  <a:pt x="228" y="27"/>
                  <a:pt x="227" y="28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5" y="28"/>
                  <a:pt x="225" y="28"/>
                  <a:pt x="225" y="28"/>
                </a:cubicBezTo>
                <a:cubicBezTo>
                  <a:pt x="225" y="27"/>
                  <a:pt x="225" y="27"/>
                  <a:pt x="224" y="27"/>
                </a:cubicBezTo>
                <a:cubicBezTo>
                  <a:pt x="224" y="27"/>
                  <a:pt x="223" y="27"/>
                  <a:pt x="222" y="28"/>
                </a:cubicBezTo>
                <a:cubicBezTo>
                  <a:pt x="220" y="28"/>
                  <a:pt x="218" y="29"/>
                  <a:pt x="216" y="28"/>
                </a:cubicBezTo>
                <a:cubicBezTo>
                  <a:pt x="216" y="28"/>
                  <a:pt x="215" y="29"/>
                  <a:pt x="214" y="29"/>
                </a:cubicBezTo>
                <a:cubicBezTo>
                  <a:pt x="213" y="30"/>
                  <a:pt x="212" y="30"/>
                  <a:pt x="211" y="31"/>
                </a:cubicBezTo>
                <a:cubicBezTo>
                  <a:pt x="211" y="32"/>
                  <a:pt x="209" y="33"/>
                  <a:pt x="207" y="33"/>
                </a:cubicBezTo>
                <a:cubicBezTo>
                  <a:pt x="206" y="33"/>
                  <a:pt x="205" y="32"/>
                  <a:pt x="205" y="31"/>
                </a:cubicBezTo>
                <a:cubicBezTo>
                  <a:pt x="205" y="30"/>
                  <a:pt x="205" y="30"/>
                  <a:pt x="205" y="30"/>
                </a:cubicBezTo>
                <a:cubicBezTo>
                  <a:pt x="206" y="30"/>
                  <a:pt x="206" y="30"/>
                  <a:pt x="206" y="30"/>
                </a:cubicBezTo>
                <a:cubicBezTo>
                  <a:pt x="206" y="30"/>
                  <a:pt x="206" y="30"/>
                  <a:pt x="206" y="30"/>
                </a:cubicBezTo>
                <a:cubicBezTo>
                  <a:pt x="207" y="30"/>
                  <a:pt x="212" y="25"/>
                  <a:pt x="212" y="22"/>
                </a:cubicBezTo>
                <a:cubicBezTo>
                  <a:pt x="212" y="22"/>
                  <a:pt x="212" y="22"/>
                  <a:pt x="211" y="22"/>
                </a:cubicBezTo>
                <a:cubicBezTo>
                  <a:pt x="209" y="22"/>
                  <a:pt x="206" y="23"/>
                  <a:pt x="205" y="24"/>
                </a:cubicBezTo>
                <a:cubicBezTo>
                  <a:pt x="205" y="24"/>
                  <a:pt x="205" y="24"/>
                  <a:pt x="205" y="24"/>
                </a:cubicBezTo>
                <a:cubicBezTo>
                  <a:pt x="205" y="24"/>
                  <a:pt x="205" y="24"/>
                  <a:pt x="205" y="24"/>
                </a:cubicBezTo>
                <a:cubicBezTo>
                  <a:pt x="204" y="25"/>
                  <a:pt x="204" y="25"/>
                  <a:pt x="204" y="25"/>
                </a:cubicBezTo>
                <a:cubicBezTo>
                  <a:pt x="204" y="25"/>
                  <a:pt x="204" y="25"/>
                  <a:pt x="204" y="25"/>
                </a:cubicBezTo>
                <a:cubicBezTo>
                  <a:pt x="204" y="25"/>
                  <a:pt x="204" y="25"/>
                  <a:pt x="204" y="25"/>
                </a:cubicBezTo>
                <a:cubicBezTo>
                  <a:pt x="203" y="24"/>
                  <a:pt x="201" y="26"/>
                  <a:pt x="199" y="27"/>
                </a:cubicBezTo>
                <a:cubicBezTo>
                  <a:pt x="197" y="28"/>
                  <a:pt x="195" y="29"/>
                  <a:pt x="193" y="29"/>
                </a:cubicBezTo>
                <a:cubicBezTo>
                  <a:pt x="193" y="29"/>
                  <a:pt x="192" y="29"/>
                  <a:pt x="192" y="29"/>
                </a:cubicBezTo>
                <a:cubicBezTo>
                  <a:pt x="191" y="29"/>
                  <a:pt x="191" y="29"/>
                  <a:pt x="191" y="29"/>
                </a:cubicBezTo>
                <a:cubicBezTo>
                  <a:pt x="189" y="29"/>
                  <a:pt x="188" y="28"/>
                  <a:pt x="188" y="27"/>
                </a:cubicBezTo>
                <a:cubicBezTo>
                  <a:pt x="188" y="27"/>
                  <a:pt x="188" y="27"/>
                  <a:pt x="188" y="27"/>
                </a:cubicBezTo>
                <a:cubicBezTo>
                  <a:pt x="188" y="27"/>
                  <a:pt x="188" y="27"/>
                  <a:pt x="188" y="27"/>
                </a:cubicBezTo>
                <a:cubicBezTo>
                  <a:pt x="189" y="25"/>
                  <a:pt x="191" y="25"/>
                  <a:pt x="192" y="24"/>
                </a:cubicBezTo>
                <a:cubicBezTo>
                  <a:pt x="193" y="24"/>
                  <a:pt x="194" y="24"/>
                  <a:pt x="194" y="24"/>
                </a:cubicBezTo>
                <a:cubicBezTo>
                  <a:pt x="191" y="23"/>
                  <a:pt x="188" y="24"/>
                  <a:pt x="184" y="26"/>
                </a:cubicBezTo>
                <a:cubicBezTo>
                  <a:pt x="183" y="26"/>
                  <a:pt x="181" y="27"/>
                  <a:pt x="179" y="27"/>
                </a:cubicBezTo>
                <a:cubicBezTo>
                  <a:pt x="179" y="27"/>
                  <a:pt x="179" y="27"/>
                  <a:pt x="179" y="27"/>
                </a:cubicBezTo>
                <a:cubicBezTo>
                  <a:pt x="178" y="27"/>
                  <a:pt x="177" y="27"/>
                  <a:pt x="177" y="26"/>
                </a:cubicBezTo>
                <a:cubicBezTo>
                  <a:pt x="177" y="26"/>
                  <a:pt x="177" y="26"/>
                  <a:pt x="176" y="26"/>
                </a:cubicBezTo>
                <a:cubicBezTo>
                  <a:pt x="176" y="26"/>
                  <a:pt x="175" y="27"/>
                  <a:pt x="175" y="27"/>
                </a:cubicBezTo>
                <a:cubicBezTo>
                  <a:pt x="175" y="27"/>
                  <a:pt x="175" y="27"/>
                  <a:pt x="175" y="27"/>
                </a:cubicBezTo>
                <a:cubicBezTo>
                  <a:pt x="174" y="27"/>
                  <a:pt x="174" y="27"/>
                  <a:pt x="174" y="27"/>
                </a:cubicBezTo>
                <a:cubicBezTo>
                  <a:pt x="173" y="27"/>
                  <a:pt x="171" y="26"/>
                  <a:pt x="170" y="25"/>
                </a:cubicBezTo>
                <a:cubicBezTo>
                  <a:pt x="170" y="24"/>
                  <a:pt x="170" y="24"/>
                  <a:pt x="170" y="24"/>
                </a:cubicBezTo>
                <a:cubicBezTo>
                  <a:pt x="170" y="24"/>
                  <a:pt x="170" y="24"/>
                  <a:pt x="170" y="24"/>
                </a:cubicBezTo>
                <a:cubicBezTo>
                  <a:pt x="170" y="24"/>
                  <a:pt x="170" y="24"/>
                  <a:pt x="170" y="24"/>
                </a:cubicBezTo>
                <a:cubicBezTo>
                  <a:pt x="170" y="24"/>
                  <a:pt x="170" y="24"/>
                  <a:pt x="170" y="24"/>
                </a:cubicBezTo>
                <a:cubicBezTo>
                  <a:pt x="170" y="23"/>
                  <a:pt x="170" y="23"/>
                  <a:pt x="170" y="23"/>
                </a:cubicBezTo>
                <a:cubicBezTo>
                  <a:pt x="170" y="23"/>
                  <a:pt x="170" y="23"/>
                  <a:pt x="170" y="23"/>
                </a:cubicBezTo>
                <a:cubicBezTo>
                  <a:pt x="170" y="23"/>
                  <a:pt x="170" y="22"/>
                  <a:pt x="171" y="22"/>
                </a:cubicBezTo>
                <a:cubicBezTo>
                  <a:pt x="172" y="21"/>
                  <a:pt x="172" y="21"/>
                  <a:pt x="172" y="21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3" y="21"/>
                  <a:pt x="173" y="22"/>
                  <a:pt x="174" y="22"/>
                </a:cubicBezTo>
                <a:cubicBezTo>
                  <a:pt x="174" y="22"/>
                  <a:pt x="175" y="22"/>
                  <a:pt x="175" y="22"/>
                </a:cubicBezTo>
                <a:cubicBezTo>
                  <a:pt x="175" y="21"/>
                  <a:pt x="175" y="21"/>
                  <a:pt x="175" y="21"/>
                </a:cubicBezTo>
                <a:cubicBezTo>
                  <a:pt x="175" y="21"/>
                  <a:pt x="175" y="20"/>
                  <a:pt x="175" y="19"/>
                </a:cubicBezTo>
                <a:cubicBezTo>
                  <a:pt x="176" y="19"/>
                  <a:pt x="176" y="19"/>
                  <a:pt x="176" y="19"/>
                </a:cubicBezTo>
                <a:cubicBezTo>
                  <a:pt x="177" y="19"/>
                  <a:pt x="178" y="19"/>
                  <a:pt x="178" y="20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9" y="20"/>
                  <a:pt x="179" y="20"/>
                  <a:pt x="179" y="20"/>
                </a:cubicBezTo>
                <a:cubicBezTo>
                  <a:pt x="181" y="19"/>
                  <a:pt x="186" y="19"/>
                  <a:pt x="193" y="19"/>
                </a:cubicBezTo>
                <a:cubicBezTo>
                  <a:pt x="194" y="19"/>
                  <a:pt x="195" y="19"/>
                  <a:pt x="195" y="19"/>
                </a:cubicBezTo>
                <a:cubicBezTo>
                  <a:pt x="196" y="19"/>
                  <a:pt x="196" y="19"/>
                  <a:pt x="196" y="19"/>
                </a:cubicBezTo>
                <a:cubicBezTo>
                  <a:pt x="200" y="18"/>
                  <a:pt x="204" y="18"/>
                  <a:pt x="208" y="18"/>
                </a:cubicBezTo>
                <a:cubicBezTo>
                  <a:pt x="209" y="18"/>
                  <a:pt x="209" y="17"/>
                  <a:pt x="210" y="17"/>
                </a:cubicBezTo>
                <a:cubicBezTo>
                  <a:pt x="210" y="16"/>
                  <a:pt x="211" y="16"/>
                  <a:pt x="212" y="16"/>
                </a:cubicBezTo>
                <a:cubicBezTo>
                  <a:pt x="211" y="15"/>
                  <a:pt x="212" y="14"/>
                  <a:pt x="212" y="13"/>
                </a:cubicBezTo>
                <a:cubicBezTo>
                  <a:pt x="212" y="13"/>
                  <a:pt x="212" y="13"/>
                  <a:pt x="211" y="13"/>
                </a:cubicBezTo>
                <a:cubicBezTo>
                  <a:pt x="211" y="13"/>
                  <a:pt x="210" y="13"/>
                  <a:pt x="210" y="13"/>
                </a:cubicBezTo>
                <a:cubicBezTo>
                  <a:pt x="209" y="13"/>
                  <a:pt x="208" y="13"/>
                  <a:pt x="207" y="13"/>
                </a:cubicBezTo>
                <a:cubicBezTo>
                  <a:pt x="207" y="12"/>
                  <a:pt x="207" y="12"/>
                  <a:pt x="207" y="11"/>
                </a:cubicBezTo>
                <a:cubicBezTo>
                  <a:pt x="206" y="11"/>
                  <a:pt x="206" y="11"/>
                  <a:pt x="206" y="11"/>
                </a:cubicBezTo>
                <a:cubicBezTo>
                  <a:pt x="205" y="12"/>
                  <a:pt x="204" y="13"/>
                  <a:pt x="202" y="12"/>
                </a:cubicBezTo>
                <a:cubicBezTo>
                  <a:pt x="202" y="12"/>
                  <a:pt x="202" y="12"/>
                  <a:pt x="202" y="12"/>
                </a:cubicBezTo>
                <a:cubicBezTo>
                  <a:pt x="202" y="12"/>
                  <a:pt x="202" y="12"/>
                  <a:pt x="202" y="12"/>
                </a:cubicBezTo>
                <a:cubicBezTo>
                  <a:pt x="201" y="11"/>
                  <a:pt x="201" y="11"/>
                  <a:pt x="200" y="11"/>
                </a:cubicBezTo>
                <a:cubicBezTo>
                  <a:pt x="199" y="10"/>
                  <a:pt x="198" y="10"/>
                  <a:pt x="198" y="10"/>
                </a:cubicBezTo>
                <a:cubicBezTo>
                  <a:pt x="197" y="9"/>
                  <a:pt x="197" y="8"/>
                  <a:pt x="197" y="7"/>
                </a:cubicBezTo>
                <a:cubicBezTo>
                  <a:pt x="197" y="7"/>
                  <a:pt x="196" y="7"/>
                  <a:pt x="196" y="7"/>
                </a:cubicBezTo>
                <a:cubicBezTo>
                  <a:pt x="196" y="7"/>
                  <a:pt x="196" y="7"/>
                  <a:pt x="196" y="8"/>
                </a:cubicBezTo>
                <a:cubicBezTo>
                  <a:pt x="195" y="8"/>
                  <a:pt x="194" y="9"/>
                  <a:pt x="194" y="9"/>
                </a:cubicBezTo>
                <a:cubicBezTo>
                  <a:pt x="192" y="9"/>
                  <a:pt x="192" y="7"/>
                  <a:pt x="191" y="6"/>
                </a:cubicBezTo>
                <a:cubicBezTo>
                  <a:pt x="191" y="6"/>
                  <a:pt x="191" y="5"/>
                  <a:pt x="191" y="5"/>
                </a:cubicBezTo>
                <a:cubicBezTo>
                  <a:pt x="190" y="4"/>
                  <a:pt x="188" y="4"/>
                  <a:pt x="185" y="4"/>
                </a:cubicBezTo>
                <a:cubicBezTo>
                  <a:pt x="183" y="4"/>
                  <a:pt x="181" y="4"/>
                  <a:pt x="179" y="3"/>
                </a:cubicBezTo>
                <a:cubicBezTo>
                  <a:pt x="178" y="2"/>
                  <a:pt x="177" y="2"/>
                  <a:pt x="175" y="2"/>
                </a:cubicBezTo>
                <a:cubicBezTo>
                  <a:pt x="172" y="2"/>
                  <a:pt x="168" y="2"/>
                  <a:pt x="166" y="3"/>
                </a:cubicBezTo>
                <a:cubicBezTo>
                  <a:pt x="165" y="3"/>
                  <a:pt x="164" y="3"/>
                  <a:pt x="163" y="4"/>
                </a:cubicBezTo>
                <a:cubicBezTo>
                  <a:pt x="160" y="4"/>
                  <a:pt x="158" y="3"/>
                  <a:pt x="156" y="3"/>
                </a:cubicBezTo>
                <a:cubicBezTo>
                  <a:pt x="155" y="2"/>
                  <a:pt x="155" y="2"/>
                  <a:pt x="155" y="2"/>
                </a:cubicBezTo>
                <a:cubicBezTo>
                  <a:pt x="154" y="2"/>
                  <a:pt x="153" y="3"/>
                  <a:pt x="151" y="3"/>
                </a:cubicBezTo>
                <a:cubicBezTo>
                  <a:pt x="150" y="3"/>
                  <a:pt x="149" y="4"/>
                  <a:pt x="148" y="4"/>
                </a:cubicBezTo>
                <a:cubicBezTo>
                  <a:pt x="147" y="4"/>
                  <a:pt x="146" y="4"/>
                  <a:pt x="146" y="4"/>
                </a:cubicBezTo>
                <a:cubicBezTo>
                  <a:pt x="146" y="4"/>
                  <a:pt x="146" y="4"/>
                  <a:pt x="146" y="4"/>
                </a:cubicBezTo>
                <a:cubicBezTo>
                  <a:pt x="146" y="5"/>
                  <a:pt x="147" y="6"/>
                  <a:pt x="146" y="6"/>
                </a:cubicBezTo>
                <a:cubicBezTo>
                  <a:pt x="146" y="7"/>
                  <a:pt x="145" y="7"/>
                  <a:pt x="144" y="7"/>
                </a:cubicBezTo>
                <a:cubicBezTo>
                  <a:pt x="143" y="8"/>
                  <a:pt x="142" y="8"/>
                  <a:pt x="141" y="8"/>
                </a:cubicBezTo>
                <a:cubicBezTo>
                  <a:pt x="139" y="9"/>
                  <a:pt x="138" y="9"/>
                  <a:pt x="137" y="10"/>
                </a:cubicBezTo>
                <a:cubicBezTo>
                  <a:pt x="135" y="10"/>
                  <a:pt x="132" y="10"/>
                  <a:pt x="130" y="9"/>
                </a:cubicBezTo>
                <a:cubicBezTo>
                  <a:pt x="129" y="9"/>
                  <a:pt x="129" y="9"/>
                  <a:pt x="128" y="9"/>
                </a:cubicBezTo>
                <a:cubicBezTo>
                  <a:pt x="127" y="9"/>
                  <a:pt x="126" y="9"/>
                  <a:pt x="125" y="9"/>
                </a:cubicBezTo>
                <a:cubicBezTo>
                  <a:pt x="124" y="10"/>
                  <a:pt x="123" y="10"/>
                  <a:pt x="122" y="10"/>
                </a:cubicBezTo>
                <a:cubicBezTo>
                  <a:pt x="120" y="10"/>
                  <a:pt x="119" y="9"/>
                  <a:pt x="118" y="9"/>
                </a:cubicBezTo>
                <a:cubicBezTo>
                  <a:pt x="117" y="8"/>
                  <a:pt x="116" y="8"/>
                  <a:pt x="115" y="8"/>
                </a:cubicBezTo>
                <a:cubicBezTo>
                  <a:pt x="115" y="8"/>
                  <a:pt x="115" y="8"/>
                  <a:pt x="114" y="8"/>
                </a:cubicBezTo>
                <a:cubicBezTo>
                  <a:pt x="115" y="8"/>
                  <a:pt x="116" y="8"/>
                  <a:pt x="116" y="9"/>
                </a:cubicBezTo>
                <a:cubicBezTo>
                  <a:pt x="117" y="10"/>
                  <a:pt x="117" y="10"/>
                  <a:pt x="117" y="12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5" y="12"/>
                  <a:pt x="114" y="12"/>
                  <a:pt x="114" y="12"/>
                </a:cubicBezTo>
                <a:cubicBezTo>
                  <a:pt x="113" y="12"/>
                  <a:pt x="113" y="12"/>
                  <a:pt x="112" y="12"/>
                </a:cubicBezTo>
                <a:cubicBezTo>
                  <a:pt x="111" y="12"/>
                  <a:pt x="110" y="13"/>
                  <a:pt x="110" y="13"/>
                </a:cubicBezTo>
                <a:cubicBezTo>
                  <a:pt x="110" y="13"/>
                  <a:pt x="110" y="13"/>
                  <a:pt x="110" y="13"/>
                </a:cubicBezTo>
                <a:cubicBezTo>
                  <a:pt x="113" y="14"/>
                  <a:pt x="117" y="14"/>
                  <a:pt x="118" y="17"/>
                </a:cubicBezTo>
                <a:cubicBezTo>
                  <a:pt x="119" y="19"/>
                  <a:pt x="119" y="19"/>
                  <a:pt x="119" y="19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17" y="18"/>
                  <a:pt x="117" y="18"/>
                  <a:pt x="116" y="19"/>
                </a:cubicBezTo>
                <a:cubicBezTo>
                  <a:pt x="117" y="20"/>
                  <a:pt x="117" y="20"/>
                  <a:pt x="117" y="21"/>
                </a:cubicBezTo>
                <a:cubicBezTo>
                  <a:pt x="118" y="23"/>
                  <a:pt x="118" y="23"/>
                  <a:pt x="118" y="23"/>
                </a:cubicBezTo>
                <a:cubicBezTo>
                  <a:pt x="116" y="22"/>
                  <a:pt x="116" y="22"/>
                  <a:pt x="116" y="22"/>
                </a:cubicBezTo>
                <a:cubicBezTo>
                  <a:pt x="115" y="22"/>
                  <a:pt x="115" y="22"/>
                  <a:pt x="114" y="21"/>
                </a:cubicBezTo>
                <a:cubicBezTo>
                  <a:pt x="111" y="21"/>
                  <a:pt x="109" y="20"/>
                  <a:pt x="106" y="18"/>
                </a:cubicBezTo>
                <a:cubicBezTo>
                  <a:pt x="104" y="17"/>
                  <a:pt x="104" y="17"/>
                  <a:pt x="103" y="17"/>
                </a:cubicBezTo>
                <a:cubicBezTo>
                  <a:pt x="102" y="17"/>
                  <a:pt x="102" y="18"/>
                  <a:pt x="100" y="17"/>
                </a:cubicBezTo>
                <a:cubicBezTo>
                  <a:pt x="99" y="17"/>
                  <a:pt x="99" y="17"/>
                  <a:pt x="99" y="17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15"/>
                  <a:pt x="99" y="15"/>
                  <a:pt x="98" y="15"/>
                </a:cubicBezTo>
                <a:cubicBezTo>
                  <a:pt x="96" y="15"/>
                  <a:pt x="94" y="16"/>
                  <a:pt x="93" y="17"/>
                </a:cubicBezTo>
                <a:cubicBezTo>
                  <a:pt x="94" y="17"/>
                  <a:pt x="94" y="17"/>
                  <a:pt x="95" y="17"/>
                </a:cubicBezTo>
                <a:cubicBezTo>
                  <a:pt x="95" y="18"/>
                  <a:pt x="95" y="19"/>
                  <a:pt x="95" y="20"/>
                </a:cubicBezTo>
                <a:cubicBezTo>
                  <a:pt x="95" y="21"/>
                  <a:pt x="95" y="21"/>
                  <a:pt x="96" y="22"/>
                </a:cubicBezTo>
                <a:cubicBezTo>
                  <a:pt x="98" y="24"/>
                  <a:pt x="98" y="24"/>
                  <a:pt x="98" y="24"/>
                </a:cubicBezTo>
                <a:cubicBezTo>
                  <a:pt x="95" y="23"/>
                  <a:pt x="95" y="23"/>
                  <a:pt x="95" y="23"/>
                </a:cubicBezTo>
                <a:cubicBezTo>
                  <a:pt x="94" y="23"/>
                  <a:pt x="94" y="23"/>
                  <a:pt x="94" y="23"/>
                </a:cubicBezTo>
                <a:cubicBezTo>
                  <a:pt x="94" y="24"/>
                  <a:pt x="94" y="25"/>
                  <a:pt x="93" y="25"/>
                </a:cubicBezTo>
                <a:cubicBezTo>
                  <a:pt x="94" y="26"/>
                  <a:pt x="94" y="26"/>
                  <a:pt x="94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4"/>
                  <a:pt x="90" y="23"/>
                  <a:pt x="89" y="23"/>
                </a:cubicBezTo>
                <a:cubicBezTo>
                  <a:pt x="88" y="23"/>
                  <a:pt x="87" y="23"/>
                  <a:pt x="87" y="22"/>
                </a:cubicBezTo>
                <a:cubicBezTo>
                  <a:pt x="87" y="21"/>
                  <a:pt x="87" y="21"/>
                  <a:pt x="87" y="20"/>
                </a:cubicBezTo>
                <a:cubicBezTo>
                  <a:pt x="86" y="20"/>
                  <a:pt x="84" y="20"/>
                  <a:pt x="83" y="20"/>
                </a:cubicBezTo>
                <a:cubicBezTo>
                  <a:pt x="82" y="20"/>
                  <a:pt x="81" y="20"/>
                  <a:pt x="80" y="20"/>
                </a:cubicBezTo>
                <a:cubicBezTo>
                  <a:pt x="78" y="21"/>
                  <a:pt x="76" y="21"/>
                  <a:pt x="75" y="21"/>
                </a:cubicBezTo>
                <a:cubicBezTo>
                  <a:pt x="74" y="21"/>
                  <a:pt x="73" y="21"/>
                  <a:pt x="72" y="21"/>
                </a:cubicBezTo>
                <a:cubicBezTo>
                  <a:pt x="71" y="21"/>
                  <a:pt x="71" y="21"/>
                  <a:pt x="70" y="21"/>
                </a:cubicBezTo>
                <a:cubicBezTo>
                  <a:pt x="70" y="21"/>
                  <a:pt x="70" y="21"/>
                  <a:pt x="70" y="21"/>
                </a:cubicBezTo>
                <a:cubicBezTo>
                  <a:pt x="64" y="21"/>
                  <a:pt x="59" y="22"/>
                  <a:pt x="57" y="23"/>
                </a:cubicBezTo>
                <a:cubicBezTo>
                  <a:pt x="57" y="24"/>
                  <a:pt x="58" y="24"/>
                  <a:pt x="58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8" y="26"/>
                  <a:pt x="58" y="26"/>
                  <a:pt x="58" y="26"/>
                </a:cubicBezTo>
                <a:cubicBezTo>
                  <a:pt x="56" y="27"/>
                  <a:pt x="55" y="27"/>
                  <a:pt x="53" y="27"/>
                </a:cubicBezTo>
                <a:cubicBezTo>
                  <a:pt x="52" y="27"/>
                  <a:pt x="50" y="27"/>
                  <a:pt x="48" y="26"/>
                </a:cubicBezTo>
                <a:cubicBezTo>
                  <a:pt x="48" y="26"/>
                  <a:pt x="48" y="26"/>
                  <a:pt x="48" y="26"/>
                </a:cubicBezTo>
                <a:cubicBezTo>
                  <a:pt x="47" y="28"/>
                  <a:pt x="47" y="29"/>
                  <a:pt x="48" y="29"/>
                </a:cubicBezTo>
                <a:cubicBezTo>
                  <a:pt x="48" y="31"/>
                  <a:pt x="48" y="32"/>
                  <a:pt x="47" y="32"/>
                </a:cubicBezTo>
                <a:cubicBezTo>
                  <a:pt x="46" y="33"/>
                  <a:pt x="45" y="33"/>
                  <a:pt x="41" y="33"/>
                </a:cubicBezTo>
                <a:cubicBezTo>
                  <a:pt x="40" y="33"/>
                  <a:pt x="39" y="34"/>
                  <a:pt x="38" y="37"/>
                </a:cubicBezTo>
                <a:cubicBezTo>
                  <a:pt x="38" y="38"/>
                  <a:pt x="38" y="38"/>
                  <a:pt x="37" y="38"/>
                </a:cubicBezTo>
                <a:cubicBezTo>
                  <a:pt x="36" y="38"/>
                  <a:pt x="35" y="38"/>
                  <a:pt x="34" y="38"/>
                </a:cubicBezTo>
                <a:cubicBezTo>
                  <a:pt x="34" y="38"/>
                  <a:pt x="33" y="39"/>
                  <a:pt x="33" y="39"/>
                </a:cubicBezTo>
                <a:cubicBezTo>
                  <a:pt x="32" y="40"/>
                  <a:pt x="31" y="41"/>
                  <a:pt x="29" y="40"/>
                </a:cubicBezTo>
                <a:cubicBezTo>
                  <a:pt x="29" y="41"/>
                  <a:pt x="28" y="41"/>
                  <a:pt x="26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2"/>
                  <a:pt x="26" y="43"/>
                  <a:pt x="26" y="43"/>
                </a:cubicBezTo>
                <a:cubicBezTo>
                  <a:pt x="25" y="44"/>
                  <a:pt x="25" y="44"/>
                  <a:pt x="24" y="44"/>
                </a:cubicBezTo>
                <a:cubicBezTo>
                  <a:pt x="25" y="44"/>
                  <a:pt x="26" y="44"/>
                  <a:pt x="28" y="44"/>
                </a:cubicBezTo>
                <a:cubicBezTo>
                  <a:pt x="29" y="45"/>
                  <a:pt x="29" y="45"/>
                  <a:pt x="30" y="45"/>
                </a:cubicBezTo>
                <a:cubicBezTo>
                  <a:pt x="30" y="44"/>
                  <a:pt x="31" y="43"/>
                  <a:pt x="32" y="43"/>
                </a:cubicBezTo>
                <a:cubicBezTo>
                  <a:pt x="32" y="43"/>
                  <a:pt x="33" y="43"/>
                  <a:pt x="33" y="44"/>
                </a:cubicBezTo>
                <a:cubicBezTo>
                  <a:pt x="33" y="44"/>
                  <a:pt x="34" y="45"/>
                  <a:pt x="34" y="45"/>
                </a:cubicBezTo>
                <a:cubicBezTo>
                  <a:pt x="35" y="45"/>
                  <a:pt x="36" y="46"/>
                  <a:pt x="36" y="48"/>
                </a:cubicBezTo>
                <a:cubicBezTo>
                  <a:pt x="35" y="51"/>
                  <a:pt x="27" y="57"/>
                  <a:pt x="25" y="57"/>
                </a:cubicBezTo>
                <a:cubicBezTo>
                  <a:pt x="22" y="57"/>
                  <a:pt x="20" y="58"/>
                  <a:pt x="18" y="60"/>
                </a:cubicBezTo>
                <a:cubicBezTo>
                  <a:pt x="17" y="61"/>
                  <a:pt x="14" y="62"/>
                  <a:pt x="11" y="62"/>
                </a:cubicBezTo>
                <a:cubicBezTo>
                  <a:pt x="10" y="62"/>
                  <a:pt x="9" y="62"/>
                  <a:pt x="8" y="62"/>
                </a:cubicBezTo>
                <a:cubicBezTo>
                  <a:pt x="6" y="62"/>
                  <a:pt x="2" y="64"/>
                  <a:pt x="2" y="66"/>
                </a:cubicBezTo>
                <a:cubicBezTo>
                  <a:pt x="2" y="66"/>
                  <a:pt x="2" y="67"/>
                  <a:pt x="3" y="67"/>
                </a:cubicBezTo>
                <a:cubicBezTo>
                  <a:pt x="4" y="68"/>
                  <a:pt x="6" y="69"/>
                  <a:pt x="7" y="69"/>
                </a:cubicBezTo>
                <a:cubicBezTo>
                  <a:pt x="9" y="69"/>
                  <a:pt x="9" y="70"/>
                  <a:pt x="10" y="70"/>
                </a:cubicBezTo>
                <a:cubicBezTo>
                  <a:pt x="10" y="70"/>
                  <a:pt x="11" y="70"/>
                  <a:pt x="11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2" y="71"/>
                  <a:pt x="12" y="71"/>
                  <a:pt x="12" y="71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3"/>
                  <a:pt x="14" y="73"/>
                  <a:pt x="15" y="73"/>
                </a:cubicBezTo>
                <a:cubicBezTo>
                  <a:pt x="16" y="72"/>
                  <a:pt x="18" y="72"/>
                  <a:pt x="19" y="72"/>
                </a:cubicBezTo>
                <a:cubicBezTo>
                  <a:pt x="21" y="72"/>
                  <a:pt x="22" y="73"/>
                  <a:pt x="23" y="74"/>
                </a:cubicBezTo>
                <a:cubicBezTo>
                  <a:pt x="24" y="75"/>
                  <a:pt x="24" y="75"/>
                  <a:pt x="24" y="75"/>
                </a:cubicBezTo>
                <a:cubicBezTo>
                  <a:pt x="23" y="75"/>
                  <a:pt x="23" y="75"/>
                  <a:pt x="23" y="75"/>
                </a:cubicBezTo>
                <a:cubicBezTo>
                  <a:pt x="22" y="77"/>
                  <a:pt x="19" y="78"/>
                  <a:pt x="17" y="78"/>
                </a:cubicBezTo>
                <a:cubicBezTo>
                  <a:pt x="15" y="78"/>
                  <a:pt x="15" y="78"/>
                  <a:pt x="15" y="78"/>
                </a:cubicBezTo>
                <a:cubicBezTo>
                  <a:pt x="13" y="78"/>
                  <a:pt x="12" y="78"/>
                  <a:pt x="11" y="79"/>
                </a:cubicBezTo>
                <a:cubicBezTo>
                  <a:pt x="12" y="80"/>
                  <a:pt x="14" y="80"/>
                  <a:pt x="16" y="80"/>
                </a:cubicBezTo>
                <a:cubicBezTo>
                  <a:pt x="17" y="80"/>
                  <a:pt x="17" y="79"/>
                  <a:pt x="18" y="79"/>
                </a:cubicBezTo>
                <a:cubicBezTo>
                  <a:pt x="20" y="79"/>
                  <a:pt x="22" y="80"/>
                  <a:pt x="22" y="82"/>
                </a:cubicBezTo>
                <a:cubicBezTo>
                  <a:pt x="23" y="83"/>
                  <a:pt x="23" y="83"/>
                  <a:pt x="23" y="83"/>
                </a:cubicBezTo>
                <a:cubicBezTo>
                  <a:pt x="21" y="83"/>
                  <a:pt x="21" y="83"/>
                  <a:pt x="21" y="83"/>
                </a:cubicBezTo>
                <a:cubicBezTo>
                  <a:pt x="21" y="83"/>
                  <a:pt x="21" y="83"/>
                  <a:pt x="20" y="83"/>
                </a:cubicBezTo>
                <a:cubicBezTo>
                  <a:pt x="21" y="83"/>
                  <a:pt x="21" y="84"/>
                  <a:pt x="20" y="85"/>
                </a:cubicBezTo>
                <a:cubicBezTo>
                  <a:pt x="20" y="86"/>
                  <a:pt x="19" y="86"/>
                  <a:pt x="18" y="86"/>
                </a:cubicBezTo>
                <a:cubicBezTo>
                  <a:pt x="19" y="86"/>
                  <a:pt x="19" y="87"/>
                  <a:pt x="19" y="88"/>
                </a:cubicBezTo>
                <a:cubicBezTo>
                  <a:pt x="21" y="88"/>
                  <a:pt x="22" y="88"/>
                  <a:pt x="23" y="89"/>
                </a:cubicBezTo>
                <a:cubicBezTo>
                  <a:pt x="23" y="90"/>
                  <a:pt x="23" y="90"/>
                  <a:pt x="23" y="90"/>
                </a:cubicBezTo>
                <a:cubicBezTo>
                  <a:pt x="24" y="90"/>
                  <a:pt x="26" y="89"/>
                  <a:pt x="27" y="88"/>
                </a:cubicBezTo>
                <a:cubicBezTo>
                  <a:pt x="28" y="88"/>
                  <a:pt x="29" y="87"/>
                  <a:pt x="29" y="87"/>
                </a:cubicBezTo>
                <a:cubicBezTo>
                  <a:pt x="31" y="87"/>
                  <a:pt x="31" y="87"/>
                  <a:pt x="31" y="87"/>
                </a:cubicBezTo>
                <a:cubicBezTo>
                  <a:pt x="32" y="87"/>
                  <a:pt x="32" y="87"/>
                  <a:pt x="33" y="87"/>
                </a:cubicBezTo>
                <a:cubicBezTo>
                  <a:pt x="35" y="86"/>
                  <a:pt x="37" y="86"/>
                  <a:pt x="39" y="87"/>
                </a:cubicBezTo>
                <a:cubicBezTo>
                  <a:pt x="40" y="87"/>
                  <a:pt x="40" y="87"/>
                  <a:pt x="40" y="87"/>
                </a:cubicBezTo>
                <a:cubicBezTo>
                  <a:pt x="43" y="88"/>
                  <a:pt x="45" y="88"/>
                  <a:pt x="47" y="87"/>
                </a:cubicBezTo>
                <a:cubicBezTo>
                  <a:pt x="47" y="87"/>
                  <a:pt x="47" y="87"/>
                  <a:pt x="47" y="87"/>
                </a:cubicBezTo>
                <a:cubicBezTo>
                  <a:pt x="48" y="88"/>
                  <a:pt x="48" y="88"/>
                  <a:pt x="48" y="88"/>
                </a:cubicBezTo>
                <a:cubicBezTo>
                  <a:pt x="49" y="90"/>
                  <a:pt x="52" y="90"/>
                  <a:pt x="54" y="91"/>
                </a:cubicBezTo>
                <a:cubicBezTo>
                  <a:pt x="55" y="91"/>
                  <a:pt x="56" y="91"/>
                  <a:pt x="57" y="92"/>
                </a:cubicBezTo>
                <a:cubicBezTo>
                  <a:pt x="59" y="93"/>
                  <a:pt x="62" y="93"/>
                  <a:pt x="63" y="93"/>
                </a:cubicBezTo>
                <a:cubicBezTo>
                  <a:pt x="65" y="92"/>
                  <a:pt x="65" y="92"/>
                  <a:pt x="65" y="92"/>
                </a:cubicBezTo>
                <a:cubicBezTo>
                  <a:pt x="64" y="95"/>
                  <a:pt x="64" y="95"/>
                  <a:pt x="64" y="95"/>
                </a:cubicBezTo>
                <a:cubicBezTo>
                  <a:pt x="64" y="96"/>
                  <a:pt x="64" y="96"/>
                  <a:pt x="65" y="97"/>
                </a:cubicBezTo>
                <a:cubicBezTo>
                  <a:pt x="65" y="97"/>
                  <a:pt x="66" y="98"/>
                  <a:pt x="66" y="99"/>
                </a:cubicBezTo>
                <a:cubicBezTo>
                  <a:pt x="67" y="100"/>
                  <a:pt x="67" y="101"/>
                  <a:pt x="67" y="102"/>
                </a:cubicBezTo>
                <a:cubicBezTo>
                  <a:pt x="67" y="103"/>
                  <a:pt x="67" y="104"/>
                  <a:pt x="67" y="105"/>
                </a:cubicBezTo>
                <a:cubicBezTo>
                  <a:pt x="69" y="105"/>
                  <a:pt x="70" y="106"/>
                  <a:pt x="71" y="107"/>
                </a:cubicBezTo>
                <a:cubicBezTo>
                  <a:pt x="71" y="108"/>
                  <a:pt x="72" y="109"/>
                  <a:pt x="71" y="110"/>
                </a:cubicBezTo>
                <a:cubicBezTo>
                  <a:pt x="72" y="110"/>
                  <a:pt x="72" y="111"/>
                  <a:pt x="72" y="111"/>
                </a:cubicBezTo>
                <a:cubicBezTo>
                  <a:pt x="73" y="112"/>
                  <a:pt x="73" y="113"/>
                  <a:pt x="73" y="114"/>
                </a:cubicBezTo>
                <a:cubicBezTo>
                  <a:pt x="73" y="114"/>
                  <a:pt x="73" y="113"/>
                  <a:pt x="73" y="113"/>
                </a:cubicBezTo>
                <a:cubicBezTo>
                  <a:pt x="75" y="112"/>
                  <a:pt x="75" y="112"/>
                  <a:pt x="75" y="112"/>
                </a:cubicBezTo>
                <a:cubicBezTo>
                  <a:pt x="75" y="114"/>
                  <a:pt x="75" y="114"/>
                  <a:pt x="75" y="114"/>
                </a:cubicBezTo>
                <a:cubicBezTo>
                  <a:pt x="75" y="115"/>
                  <a:pt x="75" y="116"/>
                  <a:pt x="75" y="117"/>
                </a:cubicBezTo>
                <a:cubicBezTo>
                  <a:pt x="75" y="119"/>
                  <a:pt x="75" y="120"/>
                  <a:pt x="75" y="123"/>
                </a:cubicBezTo>
                <a:cubicBezTo>
                  <a:pt x="74" y="125"/>
                  <a:pt x="74" y="126"/>
                  <a:pt x="74" y="128"/>
                </a:cubicBezTo>
                <a:cubicBezTo>
                  <a:pt x="75" y="132"/>
                  <a:pt x="76" y="132"/>
                  <a:pt x="78" y="132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32"/>
                  <a:pt x="79" y="132"/>
                  <a:pt x="79" y="132"/>
                </a:cubicBezTo>
                <a:cubicBezTo>
                  <a:pt x="79" y="130"/>
                  <a:pt x="79" y="128"/>
                  <a:pt x="81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2" y="129"/>
                  <a:pt x="82" y="129"/>
                  <a:pt x="82" y="129"/>
                </a:cubicBezTo>
                <a:cubicBezTo>
                  <a:pt x="82" y="129"/>
                  <a:pt x="82" y="129"/>
                  <a:pt x="82" y="130"/>
                </a:cubicBezTo>
                <a:cubicBezTo>
                  <a:pt x="82" y="129"/>
                  <a:pt x="82" y="129"/>
                  <a:pt x="83" y="129"/>
                </a:cubicBezTo>
                <a:cubicBezTo>
                  <a:pt x="83" y="129"/>
                  <a:pt x="83" y="129"/>
                  <a:pt x="83" y="128"/>
                </a:cubicBezTo>
                <a:cubicBezTo>
                  <a:pt x="84" y="127"/>
                  <a:pt x="84" y="127"/>
                  <a:pt x="84" y="127"/>
                </a:cubicBezTo>
                <a:cubicBezTo>
                  <a:pt x="85" y="128"/>
                  <a:pt x="85" y="128"/>
                  <a:pt x="85" y="128"/>
                </a:cubicBezTo>
                <a:cubicBezTo>
                  <a:pt x="85" y="129"/>
                  <a:pt x="86" y="130"/>
                  <a:pt x="87" y="131"/>
                </a:cubicBezTo>
                <a:cubicBezTo>
                  <a:pt x="89" y="134"/>
                  <a:pt x="91" y="136"/>
                  <a:pt x="91" y="138"/>
                </a:cubicBezTo>
                <a:cubicBezTo>
                  <a:pt x="91" y="138"/>
                  <a:pt x="92" y="139"/>
                  <a:pt x="93" y="139"/>
                </a:cubicBezTo>
                <a:cubicBezTo>
                  <a:pt x="94" y="140"/>
                  <a:pt x="95" y="141"/>
                  <a:pt x="95" y="142"/>
                </a:cubicBezTo>
                <a:cubicBezTo>
                  <a:pt x="95" y="143"/>
                  <a:pt x="95" y="143"/>
                  <a:pt x="95" y="143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1" y="143"/>
                  <a:pt x="90" y="144"/>
                  <a:pt x="89" y="144"/>
                </a:cubicBezTo>
                <a:cubicBezTo>
                  <a:pt x="89" y="144"/>
                  <a:pt x="89" y="145"/>
                  <a:pt x="89" y="145"/>
                </a:cubicBezTo>
                <a:cubicBezTo>
                  <a:pt x="91" y="145"/>
                  <a:pt x="92" y="146"/>
                  <a:pt x="92" y="147"/>
                </a:cubicBezTo>
                <a:cubicBezTo>
                  <a:pt x="92" y="147"/>
                  <a:pt x="92" y="147"/>
                  <a:pt x="93" y="147"/>
                </a:cubicBezTo>
                <a:cubicBezTo>
                  <a:pt x="94" y="148"/>
                  <a:pt x="94" y="148"/>
                  <a:pt x="94" y="148"/>
                </a:cubicBezTo>
                <a:cubicBezTo>
                  <a:pt x="93" y="149"/>
                  <a:pt x="93" y="150"/>
                  <a:pt x="94" y="151"/>
                </a:cubicBezTo>
                <a:cubicBezTo>
                  <a:pt x="94" y="151"/>
                  <a:pt x="95" y="152"/>
                  <a:pt x="95" y="152"/>
                </a:cubicBezTo>
                <a:cubicBezTo>
                  <a:pt x="95" y="153"/>
                  <a:pt x="95" y="153"/>
                  <a:pt x="95" y="154"/>
                </a:cubicBezTo>
                <a:cubicBezTo>
                  <a:pt x="95" y="155"/>
                  <a:pt x="94" y="155"/>
                  <a:pt x="93" y="156"/>
                </a:cubicBezTo>
                <a:cubicBezTo>
                  <a:pt x="93" y="156"/>
                  <a:pt x="93" y="156"/>
                  <a:pt x="92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4" y="158"/>
                  <a:pt x="93" y="159"/>
                </a:cubicBezTo>
                <a:cubicBezTo>
                  <a:pt x="93" y="160"/>
                  <a:pt x="93" y="160"/>
                  <a:pt x="93" y="160"/>
                </a:cubicBezTo>
                <a:cubicBezTo>
                  <a:pt x="92" y="160"/>
                  <a:pt x="92" y="160"/>
                  <a:pt x="92" y="160"/>
                </a:cubicBezTo>
                <a:cubicBezTo>
                  <a:pt x="92" y="159"/>
                  <a:pt x="91" y="159"/>
                  <a:pt x="91" y="160"/>
                </a:cubicBezTo>
                <a:cubicBezTo>
                  <a:pt x="91" y="161"/>
                  <a:pt x="90" y="161"/>
                  <a:pt x="90" y="162"/>
                </a:cubicBezTo>
                <a:cubicBezTo>
                  <a:pt x="88" y="163"/>
                  <a:pt x="88" y="163"/>
                  <a:pt x="88" y="163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1"/>
                  <a:pt x="87" y="162"/>
                  <a:pt x="86" y="162"/>
                </a:cubicBezTo>
                <a:cubicBezTo>
                  <a:pt x="86" y="164"/>
                  <a:pt x="86" y="166"/>
                  <a:pt x="86" y="169"/>
                </a:cubicBezTo>
                <a:cubicBezTo>
                  <a:pt x="86" y="169"/>
                  <a:pt x="86" y="169"/>
                  <a:pt x="86" y="169"/>
                </a:cubicBezTo>
                <a:cubicBezTo>
                  <a:pt x="85" y="169"/>
                  <a:pt x="85" y="169"/>
                  <a:pt x="85" y="169"/>
                </a:cubicBezTo>
                <a:cubicBezTo>
                  <a:pt x="85" y="170"/>
                  <a:pt x="84" y="169"/>
                  <a:pt x="84" y="169"/>
                </a:cubicBezTo>
                <a:cubicBezTo>
                  <a:pt x="84" y="169"/>
                  <a:pt x="83" y="170"/>
                  <a:pt x="83" y="170"/>
                </a:cubicBezTo>
                <a:cubicBezTo>
                  <a:pt x="84" y="170"/>
                  <a:pt x="84" y="170"/>
                  <a:pt x="84" y="170"/>
                </a:cubicBezTo>
                <a:cubicBezTo>
                  <a:pt x="83" y="171"/>
                  <a:pt x="83" y="171"/>
                  <a:pt x="83" y="171"/>
                </a:cubicBezTo>
                <a:cubicBezTo>
                  <a:pt x="83" y="171"/>
                  <a:pt x="83" y="171"/>
                  <a:pt x="83" y="171"/>
                </a:cubicBezTo>
                <a:cubicBezTo>
                  <a:pt x="84" y="173"/>
                  <a:pt x="84" y="176"/>
                  <a:pt x="83" y="179"/>
                </a:cubicBezTo>
                <a:cubicBezTo>
                  <a:pt x="83" y="180"/>
                  <a:pt x="83" y="181"/>
                  <a:pt x="83" y="181"/>
                </a:cubicBezTo>
                <a:cubicBezTo>
                  <a:pt x="82" y="184"/>
                  <a:pt x="82" y="184"/>
                  <a:pt x="84" y="185"/>
                </a:cubicBezTo>
                <a:cubicBezTo>
                  <a:pt x="84" y="185"/>
                  <a:pt x="85" y="185"/>
                  <a:pt x="86" y="185"/>
                </a:cubicBezTo>
                <a:cubicBezTo>
                  <a:pt x="87" y="185"/>
                  <a:pt x="87" y="186"/>
                  <a:pt x="87" y="186"/>
                </a:cubicBezTo>
                <a:cubicBezTo>
                  <a:pt x="87" y="188"/>
                  <a:pt x="86" y="189"/>
                  <a:pt x="86" y="190"/>
                </a:cubicBezTo>
                <a:cubicBezTo>
                  <a:pt x="86" y="190"/>
                  <a:pt x="86" y="190"/>
                  <a:pt x="86" y="190"/>
                </a:cubicBezTo>
                <a:cubicBezTo>
                  <a:pt x="86" y="190"/>
                  <a:pt x="87" y="191"/>
                  <a:pt x="87" y="192"/>
                </a:cubicBezTo>
                <a:cubicBezTo>
                  <a:pt x="87" y="192"/>
                  <a:pt x="87" y="192"/>
                  <a:pt x="87" y="192"/>
                </a:cubicBezTo>
                <a:cubicBezTo>
                  <a:pt x="87" y="192"/>
                  <a:pt x="87" y="192"/>
                  <a:pt x="88" y="192"/>
                </a:cubicBezTo>
                <a:cubicBezTo>
                  <a:pt x="88" y="192"/>
                  <a:pt x="88" y="192"/>
                  <a:pt x="89" y="193"/>
                </a:cubicBezTo>
                <a:cubicBezTo>
                  <a:pt x="90" y="194"/>
                  <a:pt x="91" y="197"/>
                  <a:pt x="91" y="198"/>
                </a:cubicBezTo>
                <a:cubicBezTo>
                  <a:pt x="91" y="198"/>
                  <a:pt x="91" y="199"/>
                  <a:pt x="92" y="199"/>
                </a:cubicBezTo>
                <a:cubicBezTo>
                  <a:pt x="92" y="200"/>
                  <a:pt x="93" y="201"/>
                  <a:pt x="93" y="202"/>
                </a:cubicBezTo>
                <a:cubicBezTo>
                  <a:pt x="94" y="202"/>
                  <a:pt x="94" y="203"/>
                  <a:pt x="94" y="203"/>
                </a:cubicBezTo>
                <a:cubicBezTo>
                  <a:pt x="95" y="204"/>
                  <a:pt x="95" y="204"/>
                  <a:pt x="95" y="205"/>
                </a:cubicBezTo>
                <a:cubicBezTo>
                  <a:pt x="95" y="206"/>
                  <a:pt x="96" y="206"/>
                  <a:pt x="97" y="206"/>
                </a:cubicBezTo>
                <a:cubicBezTo>
                  <a:pt x="98" y="206"/>
                  <a:pt x="99" y="207"/>
                  <a:pt x="99" y="209"/>
                </a:cubicBezTo>
                <a:cubicBezTo>
                  <a:pt x="100" y="210"/>
                  <a:pt x="100" y="210"/>
                  <a:pt x="100" y="210"/>
                </a:cubicBezTo>
                <a:cubicBezTo>
                  <a:pt x="99" y="210"/>
                  <a:pt x="99" y="210"/>
                  <a:pt x="99" y="210"/>
                </a:cubicBezTo>
                <a:cubicBezTo>
                  <a:pt x="98" y="210"/>
                  <a:pt x="98" y="211"/>
                  <a:pt x="98" y="211"/>
                </a:cubicBezTo>
                <a:cubicBezTo>
                  <a:pt x="98" y="211"/>
                  <a:pt x="99" y="212"/>
                  <a:pt x="99" y="212"/>
                </a:cubicBezTo>
                <a:cubicBezTo>
                  <a:pt x="100" y="213"/>
                  <a:pt x="101" y="214"/>
                  <a:pt x="102" y="216"/>
                </a:cubicBezTo>
                <a:cubicBezTo>
                  <a:pt x="102" y="216"/>
                  <a:pt x="104" y="219"/>
                  <a:pt x="105" y="221"/>
                </a:cubicBezTo>
                <a:cubicBezTo>
                  <a:pt x="105" y="220"/>
                  <a:pt x="106" y="219"/>
                  <a:pt x="106" y="219"/>
                </a:cubicBezTo>
                <a:cubicBezTo>
                  <a:pt x="107" y="219"/>
                  <a:pt x="107" y="219"/>
                  <a:pt x="107" y="219"/>
                </a:cubicBezTo>
                <a:cubicBezTo>
                  <a:pt x="107" y="220"/>
                  <a:pt x="107" y="220"/>
                  <a:pt x="107" y="220"/>
                </a:cubicBezTo>
                <a:cubicBezTo>
                  <a:pt x="108" y="220"/>
                  <a:pt x="109" y="221"/>
                  <a:pt x="109" y="221"/>
                </a:cubicBezTo>
                <a:cubicBezTo>
                  <a:pt x="110" y="223"/>
                  <a:pt x="111" y="223"/>
                  <a:pt x="112" y="223"/>
                </a:cubicBezTo>
                <a:cubicBezTo>
                  <a:pt x="113" y="223"/>
                  <a:pt x="114" y="223"/>
                  <a:pt x="114" y="222"/>
                </a:cubicBezTo>
                <a:lnTo>
                  <a:pt x="115" y="221"/>
                </a:lnTo>
                <a:close/>
                <a:moveTo>
                  <a:pt x="225" y="48"/>
                </a:moveTo>
                <a:cubicBezTo>
                  <a:pt x="225" y="48"/>
                  <a:pt x="225" y="48"/>
                  <a:pt x="225" y="48"/>
                </a:cubicBezTo>
                <a:cubicBezTo>
                  <a:pt x="227" y="48"/>
                  <a:pt x="227" y="48"/>
                  <a:pt x="227" y="48"/>
                </a:cubicBezTo>
                <a:cubicBezTo>
                  <a:pt x="227" y="48"/>
                  <a:pt x="227" y="48"/>
                  <a:pt x="227" y="48"/>
                </a:cubicBezTo>
                <a:cubicBezTo>
                  <a:pt x="227" y="48"/>
                  <a:pt x="227" y="48"/>
                  <a:pt x="227" y="47"/>
                </a:cubicBezTo>
                <a:cubicBezTo>
                  <a:pt x="226" y="48"/>
                  <a:pt x="226" y="48"/>
                  <a:pt x="225" y="48"/>
                </a:cubicBezTo>
                <a:cubicBezTo>
                  <a:pt x="225" y="48"/>
                  <a:pt x="225" y="48"/>
                  <a:pt x="225" y="48"/>
                </a:cubicBezTo>
                <a:close/>
                <a:moveTo>
                  <a:pt x="172" y="24"/>
                </a:moveTo>
                <a:cubicBezTo>
                  <a:pt x="173" y="24"/>
                  <a:pt x="174" y="25"/>
                  <a:pt x="174" y="25"/>
                </a:cubicBezTo>
                <a:cubicBezTo>
                  <a:pt x="174" y="25"/>
                  <a:pt x="175" y="25"/>
                  <a:pt x="175" y="24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177" y="24"/>
                  <a:pt x="177" y="24"/>
                  <a:pt x="177" y="24"/>
                </a:cubicBezTo>
                <a:cubicBezTo>
                  <a:pt x="177" y="23"/>
                  <a:pt x="177" y="23"/>
                  <a:pt x="177" y="23"/>
                </a:cubicBezTo>
                <a:cubicBezTo>
                  <a:pt x="177" y="23"/>
                  <a:pt x="177" y="23"/>
                  <a:pt x="177" y="23"/>
                </a:cubicBezTo>
                <a:cubicBezTo>
                  <a:pt x="177" y="23"/>
                  <a:pt x="177" y="23"/>
                  <a:pt x="177" y="23"/>
                </a:cubicBezTo>
                <a:cubicBezTo>
                  <a:pt x="177" y="23"/>
                  <a:pt x="177" y="23"/>
                  <a:pt x="176" y="23"/>
                </a:cubicBezTo>
                <a:cubicBezTo>
                  <a:pt x="176" y="24"/>
                  <a:pt x="175" y="24"/>
                  <a:pt x="174" y="24"/>
                </a:cubicBezTo>
                <a:cubicBezTo>
                  <a:pt x="173" y="24"/>
                  <a:pt x="173" y="23"/>
                  <a:pt x="172" y="24"/>
                </a:cubicBezTo>
                <a:cubicBezTo>
                  <a:pt x="172" y="24"/>
                  <a:pt x="172" y="24"/>
                  <a:pt x="172" y="24"/>
                </a:cubicBezTo>
                <a:close/>
                <a:moveTo>
                  <a:pt x="131" y="154"/>
                </a:moveTo>
                <a:cubicBezTo>
                  <a:pt x="131" y="154"/>
                  <a:pt x="130" y="154"/>
                  <a:pt x="130" y="153"/>
                </a:cubicBezTo>
                <a:cubicBezTo>
                  <a:pt x="130" y="153"/>
                  <a:pt x="131" y="153"/>
                  <a:pt x="131" y="153"/>
                </a:cubicBezTo>
                <a:cubicBezTo>
                  <a:pt x="132" y="153"/>
                  <a:pt x="132" y="153"/>
                  <a:pt x="132" y="153"/>
                </a:cubicBezTo>
                <a:cubicBezTo>
                  <a:pt x="132" y="154"/>
                  <a:pt x="132" y="154"/>
                  <a:pt x="131" y="15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970" name="组合 969"/>
          <p:cNvGrpSpPr/>
          <p:nvPr/>
        </p:nvGrpSpPr>
        <p:grpSpPr>
          <a:xfrm>
            <a:off x="7820801" y="3172369"/>
            <a:ext cx="435917" cy="626009"/>
            <a:chOff x="5615476" y="2181389"/>
            <a:chExt cx="180975" cy="274638"/>
          </a:xfrm>
        </p:grpSpPr>
        <p:sp>
          <p:nvSpPr>
            <p:cNvPr id="1034" name="Freeform 744"/>
            <p:cNvSpPr>
              <a:spLocks/>
            </p:cNvSpPr>
            <p:nvPr/>
          </p:nvSpPr>
          <p:spPr bwMode="auto">
            <a:xfrm>
              <a:off x="5615476" y="2181389"/>
              <a:ext cx="180975" cy="274638"/>
            </a:xfrm>
            <a:custGeom>
              <a:avLst/>
              <a:gdLst>
                <a:gd name="T0" fmla="*/ 30 w 66"/>
                <a:gd name="T1" fmla="*/ 95 h 100"/>
                <a:gd name="T2" fmla="*/ 0 w 66"/>
                <a:gd name="T3" fmla="*/ 33 h 100"/>
                <a:gd name="T4" fmla="*/ 33 w 66"/>
                <a:gd name="T5" fmla="*/ 0 h 100"/>
                <a:gd name="T6" fmla="*/ 66 w 66"/>
                <a:gd name="T7" fmla="*/ 33 h 100"/>
                <a:gd name="T8" fmla="*/ 36 w 66"/>
                <a:gd name="T9" fmla="*/ 95 h 100"/>
                <a:gd name="T10" fmla="*/ 33 w 66"/>
                <a:gd name="T11" fmla="*/ 100 h 100"/>
                <a:gd name="T12" fmla="*/ 30 w 66"/>
                <a:gd name="T13" fmla="*/ 9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00">
                  <a:moveTo>
                    <a:pt x="30" y="95"/>
                  </a:moveTo>
                  <a:cubicBezTo>
                    <a:pt x="27" y="91"/>
                    <a:pt x="0" y="50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6" y="15"/>
                    <a:pt x="66" y="33"/>
                  </a:cubicBezTo>
                  <a:cubicBezTo>
                    <a:pt x="66" y="50"/>
                    <a:pt x="40" y="91"/>
                    <a:pt x="36" y="95"/>
                  </a:cubicBezTo>
                  <a:cubicBezTo>
                    <a:pt x="33" y="100"/>
                    <a:pt x="33" y="100"/>
                    <a:pt x="33" y="100"/>
                  </a:cubicBezTo>
                  <a:lnTo>
                    <a:pt x="30" y="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5" name="Freeform 745"/>
            <p:cNvSpPr>
              <a:spLocks/>
            </p:cNvSpPr>
            <p:nvPr/>
          </p:nvSpPr>
          <p:spPr bwMode="auto">
            <a:xfrm>
              <a:off x="5626588" y="2192501"/>
              <a:ext cx="161925" cy="244475"/>
            </a:xfrm>
            <a:custGeom>
              <a:avLst/>
              <a:gdLst>
                <a:gd name="T0" fmla="*/ 59 w 59"/>
                <a:gd name="T1" fmla="*/ 29 h 89"/>
                <a:gd name="T2" fmla="*/ 29 w 59"/>
                <a:gd name="T3" fmla="*/ 89 h 89"/>
                <a:gd name="T4" fmla="*/ 0 w 59"/>
                <a:gd name="T5" fmla="*/ 29 h 89"/>
                <a:gd name="T6" fmla="*/ 29 w 59"/>
                <a:gd name="T7" fmla="*/ 0 h 89"/>
                <a:gd name="T8" fmla="*/ 59 w 59"/>
                <a:gd name="T9" fmla="*/ 2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89">
                  <a:moveTo>
                    <a:pt x="59" y="29"/>
                  </a:moveTo>
                  <a:cubicBezTo>
                    <a:pt x="59" y="45"/>
                    <a:pt x="29" y="89"/>
                    <a:pt x="29" y="89"/>
                  </a:cubicBezTo>
                  <a:cubicBezTo>
                    <a:pt x="29" y="89"/>
                    <a:pt x="0" y="45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5" y="0"/>
                    <a:pt x="59" y="13"/>
                    <a:pt x="59" y="29"/>
                  </a:cubicBezTo>
                  <a:close/>
                </a:path>
              </a:pathLst>
            </a:custGeom>
            <a:solidFill>
              <a:srgbClr val="F83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036" name="Oval 746"/>
            <p:cNvSpPr>
              <a:spLocks noChangeArrowheads="1"/>
            </p:cNvSpPr>
            <p:nvPr/>
          </p:nvSpPr>
          <p:spPr bwMode="auto">
            <a:xfrm>
              <a:off x="5672626" y="2240126"/>
              <a:ext cx="68263" cy="682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71" name="组合 970"/>
          <p:cNvGrpSpPr/>
          <p:nvPr/>
        </p:nvGrpSpPr>
        <p:grpSpPr>
          <a:xfrm>
            <a:off x="5962206" y="4201020"/>
            <a:ext cx="435917" cy="622390"/>
            <a:chOff x="4702176" y="2695575"/>
            <a:chExt cx="180975" cy="273050"/>
          </a:xfrm>
        </p:grpSpPr>
        <p:sp>
          <p:nvSpPr>
            <p:cNvPr id="1031" name="Freeform 747"/>
            <p:cNvSpPr>
              <a:spLocks/>
            </p:cNvSpPr>
            <p:nvPr/>
          </p:nvSpPr>
          <p:spPr bwMode="auto">
            <a:xfrm>
              <a:off x="4702176" y="2695575"/>
              <a:ext cx="180975" cy="273050"/>
            </a:xfrm>
            <a:custGeom>
              <a:avLst/>
              <a:gdLst>
                <a:gd name="T0" fmla="*/ 30 w 66"/>
                <a:gd name="T1" fmla="*/ 96 h 100"/>
                <a:gd name="T2" fmla="*/ 0 w 66"/>
                <a:gd name="T3" fmla="*/ 34 h 100"/>
                <a:gd name="T4" fmla="*/ 33 w 66"/>
                <a:gd name="T5" fmla="*/ 0 h 100"/>
                <a:gd name="T6" fmla="*/ 66 w 66"/>
                <a:gd name="T7" fmla="*/ 34 h 100"/>
                <a:gd name="T8" fmla="*/ 36 w 66"/>
                <a:gd name="T9" fmla="*/ 96 h 100"/>
                <a:gd name="T10" fmla="*/ 33 w 66"/>
                <a:gd name="T11" fmla="*/ 100 h 100"/>
                <a:gd name="T12" fmla="*/ 30 w 66"/>
                <a:gd name="T1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00">
                  <a:moveTo>
                    <a:pt x="30" y="96"/>
                  </a:moveTo>
                  <a:cubicBezTo>
                    <a:pt x="27" y="91"/>
                    <a:pt x="0" y="50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1" y="0"/>
                    <a:pt x="66" y="15"/>
                    <a:pt x="66" y="34"/>
                  </a:cubicBezTo>
                  <a:cubicBezTo>
                    <a:pt x="66" y="50"/>
                    <a:pt x="39" y="91"/>
                    <a:pt x="36" y="96"/>
                  </a:cubicBezTo>
                  <a:cubicBezTo>
                    <a:pt x="33" y="100"/>
                    <a:pt x="33" y="100"/>
                    <a:pt x="33" y="100"/>
                  </a:cubicBezTo>
                  <a:lnTo>
                    <a:pt x="30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2" name="Freeform 748"/>
            <p:cNvSpPr>
              <a:spLocks/>
            </p:cNvSpPr>
            <p:nvPr/>
          </p:nvSpPr>
          <p:spPr bwMode="auto">
            <a:xfrm>
              <a:off x="4713288" y="2706687"/>
              <a:ext cx="158750" cy="246063"/>
            </a:xfrm>
            <a:custGeom>
              <a:avLst/>
              <a:gdLst>
                <a:gd name="T0" fmla="*/ 58 w 58"/>
                <a:gd name="T1" fmla="*/ 30 h 90"/>
                <a:gd name="T2" fmla="*/ 29 w 58"/>
                <a:gd name="T3" fmla="*/ 90 h 90"/>
                <a:gd name="T4" fmla="*/ 0 w 58"/>
                <a:gd name="T5" fmla="*/ 30 h 90"/>
                <a:gd name="T6" fmla="*/ 29 w 58"/>
                <a:gd name="T7" fmla="*/ 0 h 90"/>
                <a:gd name="T8" fmla="*/ 58 w 58"/>
                <a:gd name="T9" fmla="*/ 3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90">
                  <a:moveTo>
                    <a:pt x="58" y="30"/>
                  </a:moveTo>
                  <a:cubicBezTo>
                    <a:pt x="58" y="46"/>
                    <a:pt x="29" y="90"/>
                    <a:pt x="29" y="90"/>
                  </a:cubicBezTo>
                  <a:cubicBezTo>
                    <a:pt x="29" y="90"/>
                    <a:pt x="0" y="46"/>
                    <a:pt x="0" y="30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5" y="0"/>
                    <a:pt x="58" y="13"/>
                    <a:pt x="58" y="30"/>
                  </a:cubicBezTo>
                  <a:close/>
                </a:path>
              </a:pathLst>
            </a:custGeom>
            <a:solidFill>
              <a:srgbClr val="3D9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3" name="Oval 749"/>
            <p:cNvSpPr>
              <a:spLocks noChangeArrowheads="1"/>
            </p:cNvSpPr>
            <p:nvPr/>
          </p:nvSpPr>
          <p:spPr bwMode="auto">
            <a:xfrm>
              <a:off x="4760913" y="2752725"/>
              <a:ext cx="65088" cy="682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72" name="组合 971"/>
          <p:cNvGrpSpPr/>
          <p:nvPr/>
        </p:nvGrpSpPr>
        <p:grpSpPr>
          <a:xfrm>
            <a:off x="5519211" y="2981934"/>
            <a:ext cx="443560" cy="622390"/>
            <a:chOff x="4486276" y="2066925"/>
            <a:chExt cx="184150" cy="273050"/>
          </a:xfrm>
        </p:grpSpPr>
        <p:sp>
          <p:nvSpPr>
            <p:cNvPr id="1028" name="Freeform 750"/>
            <p:cNvSpPr>
              <a:spLocks/>
            </p:cNvSpPr>
            <p:nvPr/>
          </p:nvSpPr>
          <p:spPr bwMode="auto">
            <a:xfrm>
              <a:off x="4486276" y="2066925"/>
              <a:ext cx="184150" cy="273050"/>
            </a:xfrm>
            <a:custGeom>
              <a:avLst/>
              <a:gdLst>
                <a:gd name="T0" fmla="*/ 30 w 67"/>
                <a:gd name="T1" fmla="*/ 95 h 100"/>
                <a:gd name="T2" fmla="*/ 0 w 67"/>
                <a:gd name="T3" fmla="*/ 33 h 100"/>
                <a:gd name="T4" fmla="*/ 34 w 67"/>
                <a:gd name="T5" fmla="*/ 0 h 100"/>
                <a:gd name="T6" fmla="*/ 67 w 67"/>
                <a:gd name="T7" fmla="*/ 33 h 100"/>
                <a:gd name="T8" fmla="*/ 37 w 67"/>
                <a:gd name="T9" fmla="*/ 95 h 100"/>
                <a:gd name="T10" fmla="*/ 34 w 67"/>
                <a:gd name="T11" fmla="*/ 100 h 100"/>
                <a:gd name="T12" fmla="*/ 30 w 67"/>
                <a:gd name="T13" fmla="*/ 9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100">
                  <a:moveTo>
                    <a:pt x="30" y="95"/>
                  </a:moveTo>
                  <a:cubicBezTo>
                    <a:pt x="27" y="91"/>
                    <a:pt x="0" y="50"/>
                    <a:pt x="0" y="33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3"/>
                  </a:cubicBezTo>
                  <a:cubicBezTo>
                    <a:pt x="67" y="50"/>
                    <a:pt x="40" y="91"/>
                    <a:pt x="37" y="95"/>
                  </a:cubicBezTo>
                  <a:cubicBezTo>
                    <a:pt x="34" y="100"/>
                    <a:pt x="34" y="100"/>
                    <a:pt x="34" y="100"/>
                  </a:cubicBezTo>
                  <a:lnTo>
                    <a:pt x="30" y="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" name="Freeform 751"/>
            <p:cNvSpPr>
              <a:spLocks/>
            </p:cNvSpPr>
            <p:nvPr/>
          </p:nvSpPr>
          <p:spPr bwMode="auto">
            <a:xfrm>
              <a:off x="4497388" y="2076450"/>
              <a:ext cx="161925" cy="244475"/>
            </a:xfrm>
            <a:custGeom>
              <a:avLst/>
              <a:gdLst>
                <a:gd name="T0" fmla="*/ 59 w 59"/>
                <a:gd name="T1" fmla="*/ 29 h 89"/>
                <a:gd name="T2" fmla="*/ 30 w 59"/>
                <a:gd name="T3" fmla="*/ 89 h 89"/>
                <a:gd name="T4" fmla="*/ 0 w 59"/>
                <a:gd name="T5" fmla="*/ 29 h 89"/>
                <a:gd name="T6" fmla="*/ 30 w 59"/>
                <a:gd name="T7" fmla="*/ 0 h 89"/>
                <a:gd name="T8" fmla="*/ 59 w 59"/>
                <a:gd name="T9" fmla="*/ 2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89">
                  <a:moveTo>
                    <a:pt x="59" y="29"/>
                  </a:moveTo>
                  <a:cubicBezTo>
                    <a:pt x="59" y="45"/>
                    <a:pt x="30" y="89"/>
                    <a:pt x="30" y="89"/>
                  </a:cubicBezTo>
                  <a:cubicBezTo>
                    <a:pt x="30" y="89"/>
                    <a:pt x="0" y="45"/>
                    <a:pt x="0" y="29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6" y="0"/>
                    <a:pt x="59" y="13"/>
                    <a:pt x="59" y="29"/>
                  </a:cubicBez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" name="Oval 752"/>
            <p:cNvSpPr>
              <a:spLocks noChangeArrowheads="1"/>
            </p:cNvSpPr>
            <p:nvPr/>
          </p:nvSpPr>
          <p:spPr bwMode="auto">
            <a:xfrm>
              <a:off x="4543426" y="2124075"/>
              <a:ext cx="68263" cy="682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73" name="组合 972"/>
          <p:cNvGrpSpPr/>
          <p:nvPr/>
        </p:nvGrpSpPr>
        <p:grpSpPr>
          <a:xfrm>
            <a:off x="4277267" y="4578443"/>
            <a:ext cx="443560" cy="622388"/>
            <a:chOff x="3879214" y="2868509"/>
            <a:chExt cx="184150" cy="273050"/>
          </a:xfrm>
        </p:grpSpPr>
        <p:sp>
          <p:nvSpPr>
            <p:cNvPr id="1025" name="Freeform 753"/>
            <p:cNvSpPr>
              <a:spLocks/>
            </p:cNvSpPr>
            <p:nvPr/>
          </p:nvSpPr>
          <p:spPr bwMode="auto">
            <a:xfrm>
              <a:off x="3879214" y="2868509"/>
              <a:ext cx="184150" cy="273050"/>
            </a:xfrm>
            <a:custGeom>
              <a:avLst/>
              <a:gdLst>
                <a:gd name="T0" fmla="*/ 30 w 67"/>
                <a:gd name="T1" fmla="*/ 96 h 100"/>
                <a:gd name="T2" fmla="*/ 0 w 67"/>
                <a:gd name="T3" fmla="*/ 34 h 100"/>
                <a:gd name="T4" fmla="*/ 34 w 67"/>
                <a:gd name="T5" fmla="*/ 0 h 100"/>
                <a:gd name="T6" fmla="*/ 67 w 67"/>
                <a:gd name="T7" fmla="*/ 34 h 100"/>
                <a:gd name="T8" fmla="*/ 37 w 67"/>
                <a:gd name="T9" fmla="*/ 96 h 100"/>
                <a:gd name="T10" fmla="*/ 34 w 67"/>
                <a:gd name="T11" fmla="*/ 100 h 100"/>
                <a:gd name="T12" fmla="*/ 30 w 67"/>
                <a:gd name="T1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100">
                  <a:moveTo>
                    <a:pt x="30" y="96"/>
                  </a:moveTo>
                  <a:cubicBezTo>
                    <a:pt x="27" y="91"/>
                    <a:pt x="0" y="50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0"/>
                    <a:pt x="40" y="91"/>
                    <a:pt x="37" y="96"/>
                  </a:cubicBezTo>
                  <a:cubicBezTo>
                    <a:pt x="34" y="100"/>
                    <a:pt x="34" y="100"/>
                    <a:pt x="34" y="100"/>
                  </a:cubicBezTo>
                  <a:lnTo>
                    <a:pt x="30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" name="Freeform 754"/>
            <p:cNvSpPr>
              <a:spLocks/>
            </p:cNvSpPr>
            <p:nvPr/>
          </p:nvSpPr>
          <p:spPr bwMode="auto">
            <a:xfrm>
              <a:off x="3890315" y="2879618"/>
              <a:ext cx="161925" cy="242888"/>
            </a:xfrm>
            <a:custGeom>
              <a:avLst/>
              <a:gdLst>
                <a:gd name="T0" fmla="*/ 59 w 59"/>
                <a:gd name="T1" fmla="*/ 30 h 89"/>
                <a:gd name="T2" fmla="*/ 30 w 59"/>
                <a:gd name="T3" fmla="*/ 89 h 89"/>
                <a:gd name="T4" fmla="*/ 0 w 59"/>
                <a:gd name="T5" fmla="*/ 30 h 89"/>
                <a:gd name="T6" fmla="*/ 30 w 59"/>
                <a:gd name="T7" fmla="*/ 0 h 89"/>
                <a:gd name="T8" fmla="*/ 59 w 59"/>
                <a:gd name="T9" fmla="*/ 3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89">
                  <a:moveTo>
                    <a:pt x="59" y="30"/>
                  </a:moveTo>
                  <a:cubicBezTo>
                    <a:pt x="59" y="46"/>
                    <a:pt x="30" y="89"/>
                    <a:pt x="30" y="89"/>
                  </a:cubicBezTo>
                  <a:cubicBezTo>
                    <a:pt x="30" y="89"/>
                    <a:pt x="0" y="46"/>
                    <a:pt x="0" y="30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6" y="0"/>
                    <a:pt x="59" y="13"/>
                    <a:pt x="59" y="30"/>
                  </a:cubicBezTo>
                  <a:close/>
                </a:path>
              </a:pathLst>
            </a:custGeom>
            <a:solidFill>
              <a:srgbClr val="4C60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027" name="Oval 755"/>
            <p:cNvSpPr>
              <a:spLocks noChangeArrowheads="1"/>
            </p:cNvSpPr>
            <p:nvPr/>
          </p:nvSpPr>
          <p:spPr bwMode="auto">
            <a:xfrm>
              <a:off x="3936360" y="2925655"/>
              <a:ext cx="69850" cy="682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74" name="Freeform 738"/>
          <p:cNvSpPr>
            <a:spLocks/>
          </p:cNvSpPr>
          <p:nvPr/>
        </p:nvSpPr>
        <p:spPr bwMode="auto">
          <a:xfrm>
            <a:off x="3141742" y="3727197"/>
            <a:ext cx="29279" cy="36942"/>
          </a:xfrm>
          <a:custGeom>
            <a:avLst/>
            <a:gdLst>
              <a:gd name="T0" fmla="*/ 0 w 5"/>
              <a:gd name="T1" fmla="*/ 0 h 7"/>
              <a:gd name="T2" fmla="*/ 1 w 5"/>
              <a:gd name="T3" fmla="*/ 1 h 7"/>
              <a:gd name="T4" fmla="*/ 2 w 5"/>
              <a:gd name="T5" fmla="*/ 2 h 7"/>
              <a:gd name="T6" fmla="*/ 3 w 5"/>
              <a:gd name="T7" fmla="*/ 1 h 7"/>
              <a:gd name="T8" fmla="*/ 4 w 5"/>
              <a:gd name="T9" fmla="*/ 5 h 7"/>
              <a:gd name="T10" fmla="*/ 0 w 5"/>
              <a:gd name="T1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7">
                <a:moveTo>
                  <a:pt x="0" y="0"/>
                </a:moveTo>
                <a:cubicBezTo>
                  <a:pt x="0" y="0"/>
                  <a:pt x="1" y="1"/>
                  <a:pt x="1" y="1"/>
                </a:cubicBezTo>
                <a:cubicBezTo>
                  <a:pt x="1" y="2"/>
                  <a:pt x="2" y="1"/>
                  <a:pt x="2" y="2"/>
                </a:cubicBezTo>
                <a:cubicBezTo>
                  <a:pt x="2" y="2"/>
                  <a:pt x="2" y="1"/>
                  <a:pt x="3" y="1"/>
                </a:cubicBezTo>
                <a:cubicBezTo>
                  <a:pt x="3" y="1"/>
                  <a:pt x="5" y="4"/>
                  <a:pt x="4" y="5"/>
                </a:cubicBezTo>
                <a:cubicBezTo>
                  <a:pt x="2" y="7"/>
                  <a:pt x="0" y="2"/>
                  <a:pt x="0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75" name="Freeform 739"/>
          <p:cNvSpPr>
            <a:spLocks/>
          </p:cNvSpPr>
          <p:nvPr/>
        </p:nvSpPr>
        <p:spPr bwMode="auto">
          <a:xfrm>
            <a:off x="3131984" y="3721040"/>
            <a:ext cx="45544" cy="36942"/>
          </a:xfrm>
          <a:custGeom>
            <a:avLst/>
            <a:gdLst>
              <a:gd name="T0" fmla="*/ 5 w 8"/>
              <a:gd name="T1" fmla="*/ 7 h 7"/>
              <a:gd name="T2" fmla="*/ 1 w 8"/>
              <a:gd name="T3" fmla="*/ 3 h 7"/>
              <a:gd name="T4" fmla="*/ 1 w 8"/>
              <a:gd name="T5" fmla="*/ 2 h 7"/>
              <a:gd name="T6" fmla="*/ 0 w 8"/>
              <a:gd name="T7" fmla="*/ 0 h 7"/>
              <a:gd name="T8" fmla="*/ 2 w 8"/>
              <a:gd name="T9" fmla="*/ 0 h 7"/>
              <a:gd name="T10" fmla="*/ 3 w 8"/>
              <a:gd name="T11" fmla="*/ 1 h 7"/>
              <a:gd name="T12" fmla="*/ 4 w 8"/>
              <a:gd name="T13" fmla="*/ 1 h 7"/>
              <a:gd name="T14" fmla="*/ 4 w 8"/>
              <a:gd name="T15" fmla="*/ 0 h 7"/>
              <a:gd name="T16" fmla="*/ 5 w 8"/>
              <a:gd name="T17" fmla="*/ 1 h 7"/>
              <a:gd name="T18" fmla="*/ 7 w 8"/>
              <a:gd name="T19" fmla="*/ 7 h 7"/>
              <a:gd name="T20" fmla="*/ 5 w 8"/>
              <a:gd name="T21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" h="7">
                <a:moveTo>
                  <a:pt x="5" y="7"/>
                </a:moveTo>
                <a:cubicBezTo>
                  <a:pt x="4" y="7"/>
                  <a:pt x="2" y="5"/>
                  <a:pt x="1" y="3"/>
                </a:cubicBezTo>
                <a:cubicBezTo>
                  <a:pt x="1" y="2"/>
                  <a:pt x="1" y="2"/>
                  <a:pt x="1" y="2"/>
                </a:cubicBezTo>
                <a:cubicBezTo>
                  <a:pt x="0" y="0"/>
                  <a:pt x="0" y="0"/>
                  <a:pt x="0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3" y="1"/>
                  <a:pt x="3" y="1"/>
                </a:cubicBezTo>
                <a:cubicBezTo>
                  <a:pt x="4" y="1"/>
                  <a:pt x="4" y="1"/>
                  <a:pt x="4" y="1"/>
                </a:cubicBezTo>
                <a:cubicBezTo>
                  <a:pt x="4" y="0"/>
                  <a:pt x="4" y="0"/>
                  <a:pt x="4" y="0"/>
                </a:cubicBezTo>
                <a:cubicBezTo>
                  <a:pt x="5" y="1"/>
                  <a:pt x="5" y="1"/>
                  <a:pt x="5" y="1"/>
                </a:cubicBezTo>
                <a:cubicBezTo>
                  <a:pt x="5" y="1"/>
                  <a:pt x="8" y="5"/>
                  <a:pt x="7" y="7"/>
                </a:cubicBezTo>
                <a:cubicBezTo>
                  <a:pt x="6" y="7"/>
                  <a:pt x="6" y="7"/>
                  <a:pt x="5" y="7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76" name="Freeform 756"/>
          <p:cNvSpPr>
            <a:spLocks/>
          </p:cNvSpPr>
          <p:nvPr/>
        </p:nvSpPr>
        <p:spPr bwMode="auto">
          <a:xfrm>
            <a:off x="3271185" y="3507453"/>
            <a:ext cx="374110" cy="529502"/>
          </a:xfrm>
          <a:custGeom>
            <a:avLst/>
            <a:gdLst>
              <a:gd name="T0" fmla="*/ 30 w 67"/>
              <a:gd name="T1" fmla="*/ 95 h 100"/>
              <a:gd name="T2" fmla="*/ 0 w 67"/>
              <a:gd name="T3" fmla="*/ 33 h 100"/>
              <a:gd name="T4" fmla="*/ 34 w 67"/>
              <a:gd name="T5" fmla="*/ 0 h 100"/>
              <a:gd name="T6" fmla="*/ 67 w 67"/>
              <a:gd name="T7" fmla="*/ 33 h 100"/>
              <a:gd name="T8" fmla="*/ 37 w 67"/>
              <a:gd name="T9" fmla="*/ 95 h 100"/>
              <a:gd name="T10" fmla="*/ 34 w 67"/>
              <a:gd name="T11" fmla="*/ 100 h 100"/>
              <a:gd name="T12" fmla="*/ 30 w 67"/>
              <a:gd name="T13" fmla="*/ 95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100">
                <a:moveTo>
                  <a:pt x="30" y="95"/>
                </a:moveTo>
                <a:cubicBezTo>
                  <a:pt x="27" y="91"/>
                  <a:pt x="0" y="50"/>
                  <a:pt x="0" y="33"/>
                </a:cubicBezTo>
                <a:cubicBezTo>
                  <a:pt x="0" y="15"/>
                  <a:pt x="15" y="0"/>
                  <a:pt x="34" y="0"/>
                </a:cubicBezTo>
                <a:cubicBezTo>
                  <a:pt x="52" y="0"/>
                  <a:pt x="67" y="15"/>
                  <a:pt x="67" y="33"/>
                </a:cubicBezTo>
                <a:cubicBezTo>
                  <a:pt x="67" y="50"/>
                  <a:pt x="40" y="91"/>
                  <a:pt x="37" y="95"/>
                </a:cubicBezTo>
                <a:cubicBezTo>
                  <a:pt x="34" y="100"/>
                  <a:pt x="34" y="100"/>
                  <a:pt x="34" y="100"/>
                </a:cubicBezTo>
                <a:lnTo>
                  <a:pt x="30" y="9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977" name="组合 976"/>
          <p:cNvGrpSpPr/>
          <p:nvPr/>
        </p:nvGrpSpPr>
        <p:grpSpPr>
          <a:xfrm>
            <a:off x="3300942" y="3525924"/>
            <a:ext cx="305337" cy="475382"/>
            <a:chOff x="3366913" y="2318018"/>
            <a:chExt cx="126764" cy="208555"/>
          </a:xfrm>
        </p:grpSpPr>
        <p:sp>
          <p:nvSpPr>
            <p:cNvPr id="1023" name="Freeform 757"/>
            <p:cNvSpPr>
              <a:spLocks/>
            </p:cNvSpPr>
            <p:nvPr/>
          </p:nvSpPr>
          <p:spPr bwMode="auto">
            <a:xfrm>
              <a:off x="3366913" y="2318018"/>
              <a:ext cx="126764" cy="208555"/>
            </a:xfrm>
            <a:custGeom>
              <a:avLst/>
              <a:gdLst>
                <a:gd name="T0" fmla="*/ 59 w 59"/>
                <a:gd name="T1" fmla="*/ 29 h 89"/>
                <a:gd name="T2" fmla="*/ 30 w 59"/>
                <a:gd name="T3" fmla="*/ 89 h 89"/>
                <a:gd name="T4" fmla="*/ 0 w 59"/>
                <a:gd name="T5" fmla="*/ 29 h 89"/>
                <a:gd name="T6" fmla="*/ 30 w 59"/>
                <a:gd name="T7" fmla="*/ 0 h 89"/>
                <a:gd name="T8" fmla="*/ 59 w 59"/>
                <a:gd name="T9" fmla="*/ 2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89">
                  <a:moveTo>
                    <a:pt x="59" y="29"/>
                  </a:moveTo>
                  <a:cubicBezTo>
                    <a:pt x="59" y="46"/>
                    <a:pt x="30" y="89"/>
                    <a:pt x="30" y="89"/>
                  </a:cubicBezTo>
                  <a:cubicBezTo>
                    <a:pt x="30" y="89"/>
                    <a:pt x="0" y="46"/>
                    <a:pt x="0" y="29"/>
                  </a:cubicBezTo>
                  <a:cubicBezTo>
                    <a:pt x="0" y="13"/>
                    <a:pt x="13" y="0"/>
                    <a:pt x="30" y="0"/>
                  </a:cubicBezTo>
                  <a:cubicBezTo>
                    <a:pt x="46" y="0"/>
                    <a:pt x="59" y="13"/>
                    <a:pt x="59" y="29"/>
                  </a:cubicBez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024" name="Oval 758"/>
            <p:cNvSpPr>
              <a:spLocks noChangeArrowheads="1"/>
            </p:cNvSpPr>
            <p:nvPr/>
          </p:nvSpPr>
          <p:spPr bwMode="auto">
            <a:xfrm>
              <a:off x="3398083" y="2347280"/>
              <a:ext cx="68263" cy="682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13" name="Freeform 794"/>
          <p:cNvSpPr>
            <a:spLocks noEditPoints="1"/>
          </p:cNvSpPr>
          <p:nvPr/>
        </p:nvSpPr>
        <p:spPr bwMode="auto">
          <a:xfrm>
            <a:off x="1576990" y="2989319"/>
            <a:ext cx="1004110" cy="656431"/>
          </a:xfrm>
          <a:custGeom>
            <a:avLst/>
            <a:gdLst>
              <a:gd name="T0" fmla="*/ 791 w 811"/>
              <a:gd name="T1" fmla="*/ 250 h 257"/>
              <a:gd name="T2" fmla="*/ 777 w 811"/>
              <a:gd name="T3" fmla="*/ 257 h 257"/>
              <a:gd name="T4" fmla="*/ 777 w 811"/>
              <a:gd name="T5" fmla="*/ 250 h 257"/>
              <a:gd name="T6" fmla="*/ 722 w 811"/>
              <a:gd name="T7" fmla="*/ 257 h 257"/>
              <a:gd name="T8" fmla="*/ 742 w 811"/>
              <a:gd name="T9" fmla="*/ 257 h 257"/>
              <a:gd name="T10" fmla="*/ 687 w 811"/>
              <a:gd name="T11" fmla="*/ 250 h 257"/>
              <a:gd name="T12" fmla="*/ 673 w 811"/>
              <a:gd name="T13" fmla="*/ 257 h 257"/>
              <a:gd name="T14" fmla="*/ 673 w 811"/>
              <a:gd name="T15" fmla="*/ 250 h 257"/>
              <a:gd name="T16" fmla="*/ 618 w 811"/>
              <a:gd name="T17" fmla="*/ 257 h 257"/>
              <a:gd name="T18" fmla="*/ 639 w 811"/>
              <a:gd name="T19" fmla="*/ 257 h 257"/>
              <a:gd name="T20" fmla="*/ 584 w 811"/>
              <a:gd name="T21" fmla="*/ 250 h 257"/>
              <a:gd name="T22" fmla="*/ 570 w 811"/>
              <a:gd name="T23" fmla="*/ 257 h 257"/>
              <a:gd name="T24" fmla="*/ 570 w 811"/>
              <a:gd name="T25" fmla="*/ 250 h 257"/>
              <a:gd name="T26" fmla="*/ 524 w 811"/>
              <a:gd name="T27" fmla="*/ 233 h 257"/>
              <a:gd name="T28" fmla="*/ 537 w 811"/>
              <a:gd name="T29" fmla="*/ 246 h 257"/>
              <a:gd name="T30" fmla="*/ 503 w 811"/>
              <a:gd name="T31" fmla="*/ 203 h 257"/>
              <a:gd name="T32" fmla="*/ 489 w 811"/>
              <a:gd name="T33" fmla="*/ 198 h 257"/>
              <a:gd name="T34" fmla="*/ 494 w 811"/>
              <a:gd name="T35" fmla="*/ 193 h 257"/>
              <a:gd name="T36" fmla="*/ 450 w 811"/>
              <a:gd name="T37" fmla="*/ 159 h 257"/>
              <a:gd name="T38" fmla="*/ 465 w 811"/>
              <a:gd name="T39" fmla="*/ 174 h 257"/>
              <a:gd name="T40" fmla="*/ 431 w 811"/>
              <a:gd name="T41" fmla="*/ 129 h 257"/>
              <a:gd name="T42" fmla="*/ 417 w 811"/>
              <a:gd name="T43" fmla="*/ 124 h 257"/>
              <a:gd name="T44" fmla="*/ 422 w 811"/>
              <a:gd name="T45" fmla="*/ 119 h 257"/>
              <a:gd name="T46" fmla="*/ 377 w 811"/>
              <a:gd name="T47" fmla="*/ 85 h 257"/>
              <a:gd name="T48" fmla="*/ 393 w 811"/>
              <a:gd name="T49" fmla="*/ 100 h 257"/>
              <a:gd name="T50" fmla="*/ 358 w 811"/>
              <a:gd name="T51" fmla="*/ 55 h 257"/>
              <a:gd name="T52" fmla="*/ 344 w 811"/>
              <a:gd name="T53" fmla="*/ 50 h 257"/>
              <a:gd name="T54" fmla="*/ 350 w 811"/>
              <a:gd name="T55" fmla="*/ 47 h 257"/>
              <a:gd name="T56" fmla="*/ 305 w 811"/>
              <a:gd name="T57" fmla="*/ 12 h 257"/>
              <a:gd name="T58" fmla="*/ 320 w 811"/>
              <a:gd name="T59" fmla="*/ 26 h 257"/>
              <a:gd name="T60" fmla="*/ 275 w 811"/>
              <a:gd name="T61" fmla="*/ 0 h 257"/>
              <a:gd name="T62" fmla="*/ 262 w 811"/>
              <a:gd name="T63" fmla="*/ 7 h 257"/>
              <a:gd name="T64" fmla="*/ 262 w 811"/>
              <a:gd name="T65" fmla="*/ 0 h 257"/>
              <a:gd name="T66" fmla="*/ 207 w 811"/>
              <a:gd name="T67" fmla="*/ 7 h 257"/>
              <a:gd name="T68" fmla="*/ 227 w 811"/>
              <a:gd name="T69" fmla="*/ 7 h 257"/>
              <a:gd name="T70" fmla="*/ 172 w 811"/>
              <a:gd name="T71" fmla="*/ 0 h 257"/>
              <a:gd name="T72" fmla="*/ 158 w 811"/>
              <a:gd name="T73" fmla="*/ 7 h 257"/>
              <a:gd name="T74" fmla="*/ 158 w 811"/>
              <a:gd name="T75" fmla="*/ 0 h 257"/>
              <a:gd name="T76" fmla="*/ 103 w 811"/>
              <a:gd name="T77" fmla="*/ 7 h 257"/>
              <a:gd name="T78" fmla="*/ 124 w 811"/>
              <a:gd name="T79" fmla="*/ 7 h 257"/>
              <a:gd name="T80" fmla="*/ 69 w 811"/>
              <a:gd name="T81" fmla="*/ 0 h 257"/>
              <a:gd name="T82" fmla="*/ 55 w 811"/>
              <a:gd name="T83" fmla="*/ 7 h 257"/>
              <a:gd name="T84" fmla="*/ 55 w 811"/>
              <a:gd name="T85" fmla="*/ 0 h 257"/>
              <a:gd name="T86" fmla="*/ 0 w 811"/>
              <a:gd name="T87" fmla="*/ 7 h 257"/>
              <a:gd name="T88" fmla="*/ 21 w 811"/>
              <a:gd name="T89" fmla="*/ 7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11" h="257">
                <a:moveTo>
                  <a:pt x="811" y="257"/>
                </a:moveTo>
                <a:lnTo>
                  <a:pt x="791" y="257"/>
                </a:lnTo>
                <a:lnTo>
                  <a:pt x="791" y="250"/>
                </a:lnTo>
                <a:lnTo>
                  <a:pt x="811" y="250"/>
                </a:lnTo>
                <a:lnTo>
                  <a:pt x="811" y="257"/>
                </a:lnTo>
                <a:close/>
                <a:moveTo>
                  <a:pt x="777" y="257"/>
                </a:moveTo>
                <a:lnTo>
                  <a:pt x="756" y="257"/>
                </a:lnTo>
                <a:lnTo>
                  <a:pt x="756" y="250"/>
                </a:lnTo>
                <a:lnTo>
                  <a:pt x="777" y="250"/>
                </a:lnTo>
                <a:lnTo>
                  <a:pt x="777" y="257"/>
                </a:lnTo>
                <a:close/>
                <a:moveTo>
                  <a:pt x="742" y="257"/>
                </a:moveTo>
                <a:lnTo>
                  <a:pt x="722" y="257"/>
                </a:lnTo>
                <a:lnTo>
                  <a:pt x="722" y="250"/>
                </a:lnTo>
                <a:lnTo>
                  <a:pt x="742" y="250"/>
                </a:lnTo>
                <a:lnTo>
                  <a:pt x="742" y="257"/>
                </a:lnTo>
                <a:close/>
                <a:moveTo>
                  <a:pt x="708" y="257"/>
                </a:moveTo>
                <a:lnTo>
                  <a:pt x="687" y="257"/>
                </a:lnTo>
                <a:lnTo>
                  <a:pt x="687" y="250"/>
                </a:lnTo>
                <a:lnTo>
                  <a:pt x="708" y="250"/>
                </a:lnTo>
                <a:lnTo>
                  <a:pt x="708" y="257"/>
                </a:lnTo>
                <a:close/>
                <a:moveTo>
                  <a:pt x="673" y="257"/>
                </a:moveTo>
                <a:lnTo>
                  <a:pt x="653" y="257"/>
                </a:lnTo>
                <a:lnTo>
                  <a:pt x="653" y="250"/>
                </a:lnTo>
                <a:lnTo>
                  <a:pt x="673" y="250"/>
                </a:lnTo>
                <a:lnTo>
                  <a:pt x="673" y="257"/>
                </a:lnTo>
                <a:close/>
                <a:moveTo>
                  <a:pt x="639" y="257"/>
                </a:moveTo>
                <a:lnTo>
                  <a:pt x="618" y="257"/>
                </a:lnTo>
                <a:lnTo>
                  <a:pt x="618" y="250"/>
                </a:lnTo>
                <a:lnTo>
                  <a:pt x="639" y="250"/>
                </a:lnTo>
                <a:lnTo>
                  <a:pt x="639" y="257"/>
                </a:lnTo>
                <a:close/>
                <a:moveTo>
                  <a:pt x="605" y="257"/>
                </a:moveTo>
                <a:lnTo>
                  <a:pt x="584" y="257"/>
                </a:lnTo>
                <a:lnTo>
                  <a:pt x="584" y="250"/>
                </a:lnTo>
                <a:lnTo>
                  <a:pt x="605" y="250"/>
                </a:lnTo>
                <a:lnTo>
                  <a:pt x="605" y="257"/>
                </a:lnTo>
                <a:close/>
                <a:moveTo>
                  <a:pt x="570" y="257"/>
                </a:moveTo>
                <a:lnTo>
                  <a:pt x="549" y="257"/>
                </a:lnTo>
                <a:lnTo>
                  <a:pt x="549" y="250"/>
                </a:lnTo>
                <a:lnTo>
                  <a:pt x="570" y="250"/>
                </a:lnTo>
                <a:lnTo>
                  <a:pt x="570" y="257"/>
                </a:lnTo>
                <a:close/>
                <a:moveTo>
                  <a:pt x="537" y="246"/>
                </a:moveTo>
                <a:lnTo>
                  <a:pt x="524" y="233"/>
                </a:lnTo>
                <a:lnTo>
                  <a:pt x="527" y="228"/>
                </a:lnTo>
                <a:lnTo>
                  <a:pt x="543" y="243"/>
                </a:lnTo>
                <a:lnTo>
                  <a:pt x="537" y="246"/>
                </a:lnTo>
                <a:close/>
                <a:moveTo>
                  <a:pt x="513" y="222"/>
                </a:moveTo>
                <a:lnTo>
                  <a:pt x="499" y="209"/>
                </a:lnTo>
                <a:lnTo>
                  <a:pt x="503" y="203"/>
                </a:lnTo>
                <a:lnTo>
                  <a:pt x="518" y="217"/>
                </a:lnTo>
                <a:lnTo>
                  <a:pt x="513" y="222"/>
                </a:lnTo>
                <a:close/>
                <a:moveTo>
                  <a:pt x="489" y="198"/>
                </a:moveTo>
                <a:lnTo>
                  <a:pt x="474" y="183"/>
                </a:lnTo>
                <a:lnTo>
                  <a:pt x="479" y="179"/>
                </a:lnTo>
                <a:lnTo>
                  <a:pt x="494" y="193"/>
                </a:lnTo>
                <a:lnTo>
                  <a:pt x="489" y="198"/>
                </a:lnTo>
                <a:close/>
                <a:moveTo>
                  <a:pt x="465" y="174"/>
                </a:moveTo>
                <a:lnTo>
                  <a:pt x="450" y="159"/>
                </a:lnTo>
                <a:lnTo>
                  <a:pt x="455" y="153"/>
                </a:lnTo>
                <a:lnTo>
                  <a:pt x="470" y="169"/>
                </a:lnTo>
                <a:lnTo>
                  <a:pt x="465" y="174"/>
                </a:lnTo>
                <a:close/>
                <a:moveTo>
                  <a:pt x="441" y="148"/>
                </a:moveTo>
                <a:lnTo>
                  <a:pt x="425" y="134"/>
                </a:lnTo>
                <a:lnTo>
                  <a:pt x="431" y="129"/>
                </a:lnTo>
                <a:lnTo>
                  <a:pt x="446" y="145"/>
                </a:lnTo>
                <a:lnTo>
                  <a:pt x="441" y="148"/>
                </a:lnTo>
                <a:close/>
                <a:moveTo>
                  <a:pt x="417" y="124"/>
                </a:moveTo>
                <a:lnTo>
                  <a:pt x="401" y="110"/>
                </a:lnTo>
                <a:lnTo>
                  <a:pt x="406" y="105"/>
                </a:lnTo>
                <a:lnTo>
                  <a:pt x="422" y="119"/>
                </a:lnTo>
                <a:lnTo>
                  <a:pt x="417" y="124"/>
                </a:lnTo>
                <a:close/>
                <a:moveTo>
                  <a:pt x="393" y="100"/>
                </a:moveTo>
                <a:lnTo>
                  <a:pt x="377" y="85"/>
                </a:lnTo>
                <a:lnTo>
                  <a:pt x="382" y="81"/>
                </a:lnTo>
                <a:lnTo>
                  <a:pt x="398" y="95"/>
                </a:lnTo>
                <a:lnTo>
                  <a:pt x="393" y="100"/>
                </a:lnTo>
                <a:close/>
                <a:moveTo>
                  <a:pt x="369" y="76"/>
                </a:moveTo>
                <a:lnTo>
                  <a:pt x="353" y="60"/>
                </a:lnTo>
                <a:lnTo>
                  <a:pt x="358" y="55"/>
                </a:lnTo>
                <a:lnTo>
                  <a:pt x="374" y="71"/>
                </a:lnTo>
                <a:lnTo>
                  <a:pt x="369" y="76"/>
                </a:lnTo>
                <a:close/>
                <a:moveTo>
                  <a:pt x="344" y="50"/>
                </a:moveTo>
                <a:lnTo>
                  <a:pt x="329" y="36"/>
                </a:lnTo>
                <a:lnTo>
                  <a:pt x="334" y="31"/>
                </a:lnTo>
                <a:lnTo>
                  <a:pt x="350" y="47"/>
                </a:lnTo>
                <a:lnTo>
                  <a:pt x="344" y="50"/>
                </a:lnTo>
                <a:close/>
                <a:moveTo>
                  <a:pt x="320" y="26"/>
                </a:moveTo>
                <a:lnTo>
                  <a:pt x="305" y="12"/>
                </a:lnTo>
                <a:lnTo>
                  <a:pt x="310" y="7"/>
                </a:lnTo>
                <a:lnTo>
                  <a:pt x="324" y="21"/>
                </a:lnTo>
                <a:lnTo>
                  <a:pt x="320" y="26"/>
                </a:lnTo>
                <a:close/>
                <a:moveTo>
                  <a:pt x="296" y="7"/>
                </a:moveTo>
                <a:lnTo>
                  <a:pt x="275" y="7"/>
                </a:lnTo>
                <a:lnTo>
                  <a:pt x="275" y="0"/>
                </a:lnTo>
                <a:lnTo>
                  <a:pt x="296" y="0"/>
                </a:lnTo>
                <a:lnTo>
                  <a:pt x="296" y="7"/>
                </a:lnTo>
                <a:close/>
                <a:moveTo>
                  <a:pt x="262" y="7"/>
                </a:moveTo>
                <a:lnTo>
                  <a:pt x="241" y="7"/>
                </a:lnTo>
                <a:lnTo>
                  <a:pt x="241" y="0"/>
                </a:lnTo>
                <a:lnTo>
                  <a:pt x="262" y="0"/>
                </a:lnTo>
                <a:lnTo>
                  <a:pt x="262" y="7"/>
                </a:lnTo>
                <a:close/>
                <a:moveTo>
                  <a:pt x="227" y="7"/>
                </a:moveTo>
                <a:lnTo>
                  <a:pt x="207" y="7"/>
                </a:lnTo>
                <a:lnTo>
                  <a:pt x="207" y="0"/>
                </a:lnTo>
                <a:lnTo>
                  <a:pt x="227" y="0"/>
                </a:lnTo>
                <a:lnTo>
                  <a:pt x="227" y="7"/>
                </a:lnTo>
                <a:close/>
                <a:moveTo>
                  <a:pt x="193" y="7"/>
                </a:moveTo>
                <a:lnTo>
                  <a:pt x="172" y="7"/>
                </a:lnTo>
                <a:lnTo>
                  <a:pt x="172" y="0"/>
                </a:lnTo>
                <a:lnTo>
                  <a:pt x="193" y="0"/>
                </a:lnTo>
                <a:lnTo>
                  <a:pt x="193" y="7"/>
                </a:lnTo>
                <a:close/>
                <a:moveTo>
                  <a:pt x="158" y="7"/>
                </a:moveTo>
                <a:lnTo>
                  <a:pt x="138" y="7"/>
                </a:lnTo>
                <a:lnTo>
                  <a:pt x="138" y="0"/>
                </a:lnTo>
                <a:lnTo>
                  <a:pt x="158" y="0"/>
                </a:lnTo>
                <a:lnTo>
                  <a:pt x="158" y="7"/>
                </a:lnTo>
                <a:close/>
                <a:moveTo>
                  <a:pt x="124" y="7"/>
                </a:moveTo>
                <a:lnTo>
                  <a:pt x="103" y="7"/>
                </a:lnTo>
                <a:lnTo>
                  <a:pt x="103" y="0"/>
                </a:lnTo>
                <a:lnTo>
                  <a:pt x="124" y="0"/>
                </a:lnTo>
                <a:lnTo>
                  <a:pt x="124" y="7"/>
                </a:lnTo>
                <a:close/>
                <a:moveTo>
                  <a:pt x="89" y="7"/>
                </a:moveTo>
                <a:lnTo>
                  <a:pt x="69" y="7"/>
                </a:lnTo>
                <a:lnTo>
                  <a:pt x="69" y="0"/>
                </a:lnTo>
                <a:lnTo>
                  <a:pt x="89" y="0"/>
                </a:lnTo>
                <a:lnTo>
                  <a:pt x="89" y="7"/>
                </a:lnTo>
                <a:close/>
                <a:moveTo>
                  <a:pt x="55" y="7"/>
                </a:moveTo>
                <a:lnTo>
                  <a:pt x="34" y="7"/>
                </a:lnTo>
                <a:lnTo>
                  <a:pt x="34" y="0"/>
                </a:lnTo>
                <a:lnTo>
                  <a:pt x="55" y="0"/>
                </a:lnTo>
                <a:lnTo>
                  <a:pt x="55" y="7"/>
                </a:lnTo>
                <a:close/>
                <a:moveTo>
                  <a:pt x="21" y="7"/>
                </a:moveTo>
                <a:lnTo>
                  <a:pt x="0" y="7"/>
                </a:lnTo>
                <a:lnTo>
                  <a:pt x="0" y="0"/>
                </a:lnTo>
                <a:lnTo>
                  <a:pt x="21" y="0"/>
                </a:lnTo>
                <a:lnTo>
                  <a:pt x="21" y="7"/>
                </a:lnTo>
                <a:close/>
              </a:path>
            </a:pathLst>
          </a:custGeom>
          <a:solidFill>
            <a:srgbClr val="EBAC0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14" name="Freeform 795"/>
          <p:cNvSpPr>
            <a:spLocks noEditPoints="1"/>
          </p:cNvSpPr>
          <p:nvPr/>
        </p:nvSpPr>
        <p:spPr bwMode="auto">
          <a:xfrm>
            <a:off x="2751847" y="3782069"/>
            <a:ext cx="2610765" cy="792965"/>
          </a:xfrm>
          <a:custGeom>
            <a:avLst/>
            <a:gdLst>
              <a:gd name="T0" fmla="*/ 1394 w 1642"/>
              <a:gd name="T1" fmla="*/ 243 h 259"/>
              <a:gd name="T2" fmla="*/ 1344 w 1642"/>
              <a:gd name="T3" fmla="*/ 252 h 259"/>
              <a:gd name="T4" fmla="*/ 1309 w 1642"/>
              <a:gd name="T5" fmla="*/ 252 h 259"/>
              <a:gd name="T6" fmla="*/ 1275 w 1642"/>
              <a:gd name="T7" fmla="*/ 252 h 259"/>
              <a:gd name="T8" fmla="*/ 1240 w 1642"/>
              <a:gd name="T9" fmla="*/ 252 h 259"/>
              <a:gd name="T10" fmla="*/ 1206 w 1642"/>
              <a:gd name="T11" fmla="*/ 252 h 259"/>
              <a:gd name="T12" fmla="*/ 1171 w 1642"/>
              <a:gd name="T13" fmla="*/ 252 h 259"/>
              <a:gd name="T14" fmla="*/ 1137 w 1642"/>
              <a:gd name="T15" fmla="*/ 252 h 259"/>
              <a:gd name="T16" fmla="*/ 1103 w 1642"/>
              <a:gd name="T17" fmla="*/ 252 h 259"/>
              <a:gd name="T18" fmla="*/ 1068 w 1642"/>
              <a:gd name="T19" fmla="*/ 252 h 259"/>
              <a:gd name="T20" fmla="*/ 1034 w 1642"/>
              <a:gd name="T21" fmla="*/ 252 h 259"/>
              <a:gd name="T22" fmla="*/ 999 w 1642"/>
              <a:gd name="T23" fmla="*/ 252 h 259"/>
              <a:gd name="T24" fmla="*/ 965 w 1642"/>
              <a:gd name="T25" fmla="*/ 252 h 259"/>
              <a:gd name="T26" fmla="*/ 930 w 1642"/>
              <a:gd name="T27" fmla="*/ 252 h 259"/>
              <a:gd name="T28" fmla="*/ 896 w 1642"/>
              <a:gd name="T29" fmla="*/ 252 h 259"/>
              <a:gd name="T30" fmla="*/ 861 w 1642"/>
              <a:gd name="T31" fmla="*/ 252 h 259"/>
              <a:gd name="T32" fmla="*/ 827 w 1642"/>
              <a:gd name="T33" fmla="*/ 252 h 259"/>
              <a:gd name="T34" fmla="*/ 792 w 1642"/>
              <a:gd name="T35" fmla="*/ 252 h 259"/>
              <a:gd name="T36" fmla="*/ 758 w 1642"/>
              <a:gd name="T37" fmla="*/ 252 h 259"/>
              <a:gd name="T38" fmla="*/ 724 w 1642"/>
              <a:gd name="T39" fmla="*/ 252 h 259"/>
              <a:gd name="T40" fmla="*/ 689 w 1642"/>
              <a:gd name="T41" fmla="*/ 252 h 259"/>
              <a:gd name="T42" fmla="*/ 655 w 1642"/>
              <a:gd name="T43" fmla="*/ 252 h 259"/>
              <a:gd name="T44" fmla="*/ 620 w 1642"/>
              <a:gd name="T45" fmla="*/ 252 h 259"/>
              <a:gd name="T46" fmla="*/ 586 w 1642"/>
              <a:gd name="T47" fmla="*/ 252 h 259"/>
              <a:gd name="T48" fmla="*/ 551 w 1642"/>
              <a:gd name="T49" fmla="*/ 252 h 259"/>
              <a:gd name="T50" fmla="*/ 517 w 1642"/>
              <a:gd name="T51" fmla="*/ 252 h 259"/>
              <a:gd name="T52" fmla="*/ 482 w 1642"/>
              <a:gd name="T53" fmla="*/ 252 h 259"/>
              <a:gd name="T54" fmla="*/ 451 w 1642"/>
              <a:gd name="T55" fmla="*/ 245 h 259"/>
              <a:gd name="T56" fmla="*/ 1408 w 1642"/>
              <a:gd name="T57" fmla="*/ 240 h 259"/>
              <a:gd name="T58" fmla="*/ 441 w 1642"/>
              <a:gd name="T59" fmla="*/ 236 h 259"/>
              <a:gd name="T60" fmla="*/ 1433 w 1642"/>
              <a:gd name="T61" fmla="*/ 214 h 259"/>
              <a:gd name="T62" fmla="*/ 417 w 1642"/>
              <a:gd name="T63" fmla="*/ 211 h 259"/>
              <a:gd name="T64" fmla="*/ 1457 w 1642"/>
              <a:gd name="T65" fmla="*/ 190 h 259"/>
              <a:gd name="T66" fmla="*/ 393 w 1642"/>
              <a:gd name="T67" fmla="*/ 187 h 259"/>
              <a:gd name="T68" fmla="*/ 1482 w 1642"/>
              <a:gd name="T69" fmla="*/ 166 h 259"/>
              <a:gd name="T70" fmla="*/ 369 w 1642"/>
              <a:gd name="T71" fmla="*/ 162 h 259"/>
              <a:gd name="T72" fmla="*/ 1506 w 1642"/>
              <a:gd name="T73" fmla="*/ 142 h 259"/>
              <a:gd name="T74" fmla="*/ 344 w 1642"/>
              <a:gd name="T75" fmla="*/ 138 h 259"/>
              <a:gd name="T76" fmla="*/ 348 w 1642"/>
              <a:gd name="T77" fmla="*/ 133 h 259"/>
              <a:gd name="T78" fmla="*/ 313 w 1642"/>
              <a:gd name="T79" fmla="*/ 130 h 259"/>
              <a:gd name="T80" fmla="*/ 279 w 1642"/>
              <a:gd name="T81" fmla="*/ 130 h 259"/>
              <a:gd name="T82" fmla="*/ 245 w 1642"/>
              <a:gd name="T83" fmla="*/ 130 h 259"/>
              <a:gd name="T84" fmla="*/ 210 w 1642"/>
              <a:gd name="T85" fmla="*/ 130 h 259"/>
              <a:gd name="T86" fmla="*/ 176 w 1642"/>
              <a:gd name="T87" fmla="*/ 130 h 259"/>
              <a:gd name="T88" fmla="*/ 141 w 1642"/>
              <a:gd name="T89" fmla="*/ 130 h 259"/>
              <a:gd name="T90" fmla="*/ 107 w 1642"/>
              <a:gd name="T91" fmla="*/ 130 h 259"/>
              <a:gd name="T92" fmla="*/ 72 w 1642"/>
              <a:gd name="T93" fmla="*/ 130 h 259"/>
              <a:gd name="T94" fmla="*/ 38 w 1642"/>
              <a:gd name="T95" fmla="*/ 130 h 259"/>
              <a:gd name="T96" fmla="*/ 3 w 1642"/>
              <a:gd name="T97" fmla="*/ 130 h 259"/>
              <a:gd name="T98" fmla="*/ 1545 w 1642"/>
              <a:gd name="T99" fmla="*/ 102 h 259"/>
              <a:gd name="T100" fmla="*/ 1569 w 1642"/>
              <a:gd name="T101" fmla="*/ 78 h 259"/>
              <a:gd name="T102" fmla="*/ 1594 w 1642"/>
              <a:gd name="T103" fmla="*/ 54 h 259"/>
              <a:gd name="T104" fmla="*/ 1618 w 1642"/>
              <a:gd name="T105" fmla="*/ 30 h 259"/>
              <a:gd name="T106" fmla="*/ 1642 w 1642"/>
              <a:gd name="T107" fmla="*/ 6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42" h="259">
                <a:moveTo>
                  <a:pt x="1389" y="259"/>
                </a:moveTo>
                <a:lnTo>
                  <a:pt x="1378" y="259"/>
                </a:lnTo>
                <a:lnTo>
                  <a:pt x="1378" y="252"/>
                </a:lnTo>
                <a:lnTo>
                  <a:pt x="1387" y="252"/>
                </a:lnTo>
                <a:lnTo>
                  <a:pt x="1394" y="243"/>
                </a:lnTo>
                <a:lnTo>
                  <a:pt x="1399" y="249"/>
                </a:lnTo>
                <a:lnTo>
                  <a:pt x="1389" y="259"/>
                </a:lnTo>
                <a:close/>
                <a:moveTo>
                  <a:pt x="1364" y="259"/>
                </a:moveTo>
                <a:lnTo>
                  <a:pt x="1344" y="259"/>
                </a:lnTo>
                <a:lnTo>
                  <a:pt x="1344" y="252"/>
                </a:lnTo>
                <a:lnTo>
                  <a:pt x="1364" y="252"/>
                </a:lnTo>
                <a:lnTo>
                  <a:pt x="1364" y="259"/>
                </a:lnTo>
                <a:close/>
                <a:moveTo>
                  <a:pt x="1330" y="259"/>
                </a:moveTo>
                <a:lnTo>
                  <a:pt x="1309" y="259"/>
                </a:lnTo>
                <a:lnTo>
                  <a:pt x="1309" y="252"/>
                </a:lnTo>
                <a:lnTo>
                  <a:pt x="1330" y="252"/>
                </a:lnTo>
                <a:lnTo>
                  <a:pt x="1330" y="259"/>
                </a:lnTo>
                <a:close/>
                <a:moveTo>
                  <a:pt x="1296" y="259"/>
                </a:moveTo>
                <a:lnTo>
                  <a:pt x="1275" y="259"/>
                </a:lnTo>
                <a:lnTo>
                  <a:pt x="1275" y="252"/>
                </a:lnTo>
                <a:lnTo>
                  <a:pt x="1296" y="252"/>
                </a:lnTo>
                <a:lnTo>
                  <a:pt x="1296" y="259"/>
                </a:lnTo>
                <a:close/>
                <a:moveTo>
                  <a:pt x="1261" y="259"/>
                </a:moveTo>
                <a:lnTo>
                  <a:pt x="1240" y="259"/>
                </a:lnTo>
                <a:lnTo>
                  <a:pt x="1240" y="252"/>
                </a:lnTo>
                <a:lnTo>
                  <a:pt x="1261" y="252"/>
                </a:lnTo>
                <a:lnTo>
                  <a:pt x="1261" y="259"/>
                </a:lnTo>
                <a:close/>
                <a:moveTo>
                  <a:pt x="1227" y="259"/>
                </a:moveTo>
                <a:lnTo>
                  <a:pt x="1206" y="259"/>
                </a:lnTo>
                <a:lnTo>
                  <a:pt x="1206" y="252"/>
                </a:lnTo>
                <a:lnTo>
                  <a:pt x="1227" y="252"/>
                </a:lnTo>
                <a:lnTo>
                  <a:pt x="1227" y="259"/>
                </a:lnTo>
                <a:close/>
                <a:moveTo>
                  <a:pt x="1192" y="259"/>
                </a:moveTo>
                <a:lnTo>
                  <a:pt x="1171" y="259"/>
                </a:lnTo>
                <a:lnTo>
                  <a:pt x="1171" y="252"/>
                </a:lnTo>
                <a:lnTo>
                  <a:pt x="1192" y="252"/>
                </a:lnTo>
                <a:lnTo>
                  <a:pt x="1192" y="259"/>
                </a:lnTo>
                <a:close/>
                <a:moveTo>
                  <a:pt x="1158" y="259"/>
                </a:moveTo>
                <a:lnTo>
                  <a:pt x="1137" y="259"/>
                </a:lnTo>
                <a:lnTo>
                  <a:pt x="1137" y="252"/>
                </a:lnTo>
                <a:lnTo>
                  <a:pt x="1158" y="252"/>
                </a:lnTo>
                <a:lnTo>
                  <a:pt x="1158" y="259"/>
                </a:lnTo>
                <a:close/>
                <a:moveTo>
                  <a:pt x="1123" y="259"/>
                </a:moveTo>
                <a:lnTo>
                  <a:pt x="1103" y="259"/>
                </a:lnTo>
                <a:lnTo>
                  <a:pt x="1103" y="252"/>
                </a:lnTo>
                <a:lnTo>
                  <a:pt x="1123" y="252"/>
                </a:lnTo>
                <a:lnTo>
                  <a:pt x="1123" y="259"/>
                </a:lnTo>
                <a:close/>
                <a:moveTo>
                  <a:pt x="1089" y="259"/>
                </a:moveTo>
                <a:lnTo>
                  <a:pt x="1068" y="259"/>
                </a:lnTo>
                <a:lnTo>
                  <a:pt x="1068" y="252"/>
                </a:lnTo>
                <a:lnTo>
                  <a:pt x="1089" y="252"/>
                </a:lnTo>
                <a:lnTo>
                  <a:pt x="1089" y="259"/>
                </a:lnTo>
                <a:close/>
                <a:moveTo>
                  <a:pt x="1054" y="259"/>
                </a:moveTo>
                <a:lnTo>
                  <a:pt x="1034" y="259"/>
                </a:lnTo>
                <a:lnTo>
                  <a:pt x="1034" y="252"/>
                </a:lnTo>
                <a:lnTo>
                  <a:pt x="1054" y="252"/>
                </a:lnTo>
                <a:lnTo>
                  <a:pt x="1054" y="259"/>
                </a:lnTo>
                <a:close/>
                <a:moveTo>
                  <a:pt x="1020" y="259"/>
                </a:moveTo>
                <a:lnTo>
                  <a:pt x="999" y="259"/>
                </a:lnTo>
                <a:lnTo>
                  <a:pt x="999" y="252"/>
                </a:lnTo>
                <a:lnTo>
                  <a:pt x="1020" y="252"/>
                </a:lnTo>
                <a:lnTo>
                  <a:pt x="1020" y="259"/>
                </a:lnTo>
                <a:close/>
                <a:moveTo>
                  <a:pt x="985" y="259"/>
                </a:moveTo>
                <a:lnTo>
                  <a:pt x="965" y="259"/>
                </a:lnTo>
                <a:lnTo>
                  <a:pt x="965" y="252"/>
                </a:lnTo>
                <a:lnTo>
                  <a:pt x="985" y="252"/>
                </a:lnTo>
                <a:lnTo>
                  <a:pt x="985" y="259"/>
                </a:lnTo>
                <a:close/>
                <a:moveTo>
                  <a:pt x="951" y="259"/>
                </a:moveTo>
                <a:lnTo>
                  <a:pt x="930" y="259"/>
                </a:lnTo>
                <a:lnTo>
                  <a:pt x="930" y="252"/>
                </a:lnTo>
                <a:lnTo>
                  <a:pt x="951" y="252"/>
                </a:lnTo>
                <a:lnTo>
                  <a:pt x="951" y="259"/>
                </a:lnTo>
                <a:close/>
                <a:moveTo>
                  <a:pt x="916" y="259"/>
                </a:moveTo>
                <a:lnTo>
                  <a:pt x="896" y="259"/>
                </a:lnTo>
                <a:lnTo>
                  <a:pt x="896" y="252"/>
                </a:lnTo>
                <a:lnTo>
                  <a:pt x="916" y="252"/>
                </a:lnTo>
                <a:lnTo>
                  <a:pt x="916" y="259"/>
                </a:lnTo>
                <a:close/>
                <a:moveTo>
                  <a:pt x="882" y="259"/>
                </a:moveTo>
                <a:lnTo>
                  <a:pt x="861" y="259"/>
                </a:lnTo>
                <a:lnTo>
                  <a:pt x="861" y="252"/>
                </a:lnTo>
                <a:lnTo>
                  <a:pt x="882" y="252"/>
                </a:lnTo>
                <a:lnTo>
                  <a:pt x="882" y="259"/>
                </a:lnTo>
                <a:close/>
                <a:moveTo>
                  <a:pt x="848" y="259"/>
                </a:moveTo>
                <a:lnTo>
                  <a:pt x="827" y="259"/>
                </a:lnTo>
                <a:lnTo>
                  <a:pt x="827" y="252"/>
                </a:lnTo>
                <a:lnTo>
                  <a:pt x="848" y="252"/>
                </a:lnTo>
                <a:lnTo>
                  <a:pt x="848" y="259"/>
                </a:lnTo>
                <a:close/>
                <a:moveTo>
                  <a:pt x="813" y="259"/>
                </a:moveTo>
                <a:lnTo>
                  <a:pt x="792" y="259"/>
                </a:lnTo>
                <a:lnTo>
                  <a:pt x="792" y="252"/>
                </a:lnTo>
                <a:lnTo>
                  <a:pt x="813" y="252"/>
                </a:lnTo>
                <a:lnTo>
                  <a:pt x="813" y="259"/>
                </a:lnTo>
                <a:close/>
                <a:moveTo>
                  <a:pt x="779" y="259"/>
                </a:moveTo>
                <a:lnTo>
                  <a:pt x="758" y="259"/>
                </a:lnTo>
                <a:lnTo>
                  <a:pt x="758" y="252"/>
                </a:lnTo>
                <a:lnTo>
                  <a:pt x="779" y="252"/>
                </a:lnTo>
                <a:lnTo>
                  <a:pt x="779" y="259"/>
                </a:lnTo>
                <a:close/>
                <a:moveTo>
                  <a:pt x="744" y="259"/>
                </a:moveTo>
                <a:lnTo>
                  <a:pt x="724" y="259"/>
                </a:lnTo>
                <a:lnTo>
                  <a:pt x="724" y="252"/>
                </a:lnTo>
                <a:lnTo>
                  <a:pt x="744" y="252"/>
                </a:lnTo>
                <a:lnTo>
                  <a:pt x="744" y="259"/>
                </a:lnTo>
                <a:close/>
                <a:moveTo>
                  <a:pt x="710" y="259"/>
                </a:moveTo>
                <a:lnTo>
                  <a:pt x="689" y="259"/>
                </a:lnTo>
                <a:lnTo>
                  <a:pt x="689" y="252"/>
                </a:lnTo>
                <a:lnTo>
                  <a:pt x="710" y="252"/>
                </a:lnTo>
                <a:lnTo>
                  <a:pt x="710" y="259"/>
                </a:lnTo>
                <a:close/>
                <a:moveTo>
                  <a:pt x="675" y="259"/>
                </a:moveTo>
                <a:lnTo>
                  <a:pt x="655" y="259"/>
                </a:lnTo>
                <a:lnTo>
                  <a:pt x="655" y="252"/>
                </a:lnTo>
                <a:lnTo>
                  <a:pt x="675" y="252"/>
                </a:lnTo>
                <a:lnTo>
                  <a:pt x="675" y="259"/>
                </a:lnTo>
                <a:close/>
                <a:moveTo>
                  <a:pt x="641" y="259"/>
                </a:moveTo>
                <a:lnTo>
                  <a:pt x="620" y="259"/>
                </a:lnTo>
                <a:lnTo>
                  <a:pt x="620" y="252"/>
                </a:lnTo>
                <a:lnTo>
                  <a:pt x="641" y="252"/>
                </a:lnTo>
                <a:lnTo>
                  <a:pt x="641" y="259"/>
                </a:lnTo>
                <a:close/>
                <a:moveTo>
                  <a:pt x="606" y="259"/>
                </a:moveTo>
                <a:lnTo>
                  <a:pt x="586" y="259"/>
                </a:lnTo>
                <a:lnTo>
                  <a:pt x="586" y="252"/>
                </a:lnTo>
                <a:lnTo>
                  <a:pt x="606" y="252"/>
                </a:lnTo>
                <a:lnTo>
                  <a:pt x="606" y="259"/>
                </a:lnTo>
                <a:close/>
                <a:moveTo>
                  <a:pt x="572" y="259"/>
                </a:moveTo>
                <a:lnTo>
                  <a:pt x="551" y="259"/>
                </a:lnTo>
                <a:lnTo>
                  <a:pt x="551" y="252"/>
                </a:lnTo>
                <a:lnTo>
                  <a:pt x="572" y="252"/>
                </a:lnTo>
                <a:lnTo>
                  <a:pt x="572" y="259"/>
                </a:lnTo>
                <a:close/>
                <a:moveTo>
                  <a:pt x="537" y="259"/>
                </a:moveTo>
                <a:lnTo>
                  <a:pt x="517" y="259"/>
                </a:lnTo>
                <a:lnTo>
                  <a:pt x="517" y="252"/>
                </a:lnTo>
                <a:lnTo>
                  <a:pt x="537" y="252"/>
                </a:lnTo>
                <a:lnTo>
                  <a:pt x="537" y="259"/>
                </a:lnTo>
                <a:close/>
                <a:moveTo>
                  <a:pt x="503" y="259"/>
                </a:moveTo>
                <a:lnTo>
                  <a:pt x="482" y="259"/>
                </a:lnTo>
                <a:lnTo>
                  <a:pt x="482" y="252"/>
                </a:lnTo>
                <a:lnTo>
                  <a:pt x="503" y="252"/>
                </a:lnTo>
                <a:lnTo>
                  <a:pt x="503" y="259"/>
                </a:lnTo>
                <a:close/>
                <a:moveTo>
                  <a:pt x="469" y="259"/>
                </a:moveTo>
                <a:lnTo>
                  <a:pt x="463" y="259"/>
                </a:lnTo>
                <a:lnTo>
                  <a:pt x="451" y="245"/>
                </a:lnTo>
                <a:lnTo>
                  <a:pt x="456" y="240"/>
                </a:lnTo>
                <a:lnTo>
                  <a:pt x="467" y="252"/>
                </a:lnTo>
                <a:lnTo>
                  <a:pt x="469" y="252"/>
                </a:lnTo>
                <a:lnTo>
                  <a:pt x="469" y="259"/>
                </a:lnTo>
                <a:close/>
                <a:moveTo>
                  <a:pt x="1408" y="240"/>
                </a:moveTo>
                <a:lnTo>
                  <a:pt x="1404" y="235"/>
                </a:lnTo>
                <a:lnTo>
                  <a:pt x="1418" y="219"/>
                </a:lnTo>
                <a:lnTo>
                  <a:pt x="1423" y="224"/>
                </a:lnTo>
                <a:lnTo>
                  <a:pt x="1408" y="240"/>
                </a:lnTo>
                <a:close/>
                <a:moveTo>
                  <a:pt x="441" y="236"/>
                </a:moveTo>
                <a:lnTo>
                  <a:pt x="427" y="221"/>
                </a:lnTo>
                <a:lnTo>
                  <a:pt x="431" y="216"/>
                </a:lnTo>
                <a:lnTo>
                  <a:pt x="446" y="231"/>
                </a:lnTo>
                <a:lnTo>
                  <a:pt x="441" y="236"/>
                </a:lnTo>
                <a:close/>
                <a:moveTo>
                  <a:pt x="1433" y="214"/>
                </a:moveTo>
                <a:lnTo>
                  <a:pt x="1428" y="211"/>
                </a:lnTo>
                <a:lnTo>
                  <a:pt x="1442" y="195"/>
                </a:lnTo>
                <a:lnTo>
                  <a:pt x="1447" y="200"/>
                </a:lnTo>
                <a:lnTo>
                  <a:pt x="1433" y="214"/>
                </a:lnTo>
                <a:close/>
                <a:moveTo>
                  <a:pt x="417" y="211"/>
                </a:moveTo>
                <a:lnTo>
                  <a:pt x="401" y="197"/>
                </a:lnTo>
                <a:lnTo>
                  <a:pt x="407" y="192"/>
                </a:lnTo>
                <a:lnTo>
                  <a:pt x="422" y="207"/>
                </a:lnTo>
                <a:lnTo>
                  <a:pt x="417" y="211"/>
                </a:lnTo>
                <a:close/>
                <a:moveTo>
                  <a:pt x="1457" y="190"/>
                </a:moveTo>
                <a:lnTo>
                  <a:pt x="1452" y="185"/>
                </a:lnTo>
                <a:lnTo>
                  <a:pt x="1466" y="171"/>
                </a:lnTo>
                <a:lnTo>
                  <a:pt x="1471" y="176"/>
                </a:lnTo>
                <a:lnTo>
                  <a:pt x="1457" y="190"/>
                </a:lnTo>
                <a:close/>
                <a:moveTo>
                  <a:pt x="393" y="187"/>
                </a:moveTo>
                <a:lnTo>
                  <a:pt x="377" y="173"/>
                </a:lnTo>
                <a:lnTo>
                  <a:pt x="382" y="168"/>
                </a:lnTo>
                <a:lnTo>
                  <a:pt x="398" y="181"/>
                </a:lnTo>
                <a:lnTo>
                  <a:pt x="393" y="187"/>
                </a:lnTo>
                <a:close/>
                <a:moveTo>
                  <a:pt x="1482" y="166"/>
                </a:moveTo>
                <a:lnTo>
                  <a:pt x="1476" y="161"/>
                </a:lnTo>
                <a:lnTo>
                  <a:pt x="1492" y="147"/>
                </a:lnTo>
                <a:lnTo>
                  <a:pt x="1495" y="152"/>
                </a:lnTo>
                <a:lnTo>
                  <a:pt x="1482" y="166"/>
                </a:lnTo>
                <a:close/>
                <a:moveTo>
                  <a:pt x="369" y="162"/>
                </a:moveTo>
                <a:lnTo>
                  <a:pt x="353" y="149"/>
                </a:lnTo>
                <a:lnTo>
                  <a:pt x="358" y="143"/>
                </a:lnTo>
                <a:lnTo>
                  <a:pt x="374" y="157"/>
                </a:lnTo>
                <a:lnTo>
                  <a:pt x="369" y="162"/>
                </a:lnTo>
                <a:close/>
                <a:moveTo>
                  <a:pt x="1506" y="142"/>
                </a:moveTo>
                <a:lnTo>
                  <a:pt x="1501" y="137"/>
                </a:lnTo>
                <a:lnTo>
                  <a:pt x="1516" y="123"/>
                </a:lnTo>
                <a:lnTo>
                  <a:pt x="1521" y="128"/>
                </a:lnTo>
                <a:lnTo>
                  <a:pt x="1506" y="142"/>
                </a:lnTo>
                <a:close/>
                <a:moveTo>
                  <a:pt x="344" y="138"/>
                </a:moveTo>
                <a:lnTo>
                  <a:pt x="341" y="137"/>
                </a:lnTo>
                <a:lnTo>
                  <a:pt x="327" y="137"/>
                </a:lnTo>
                <a:lnTo>
                  <a:pt x="327" y="130"/>
                </a:lnTo>
                <a:lnTo>
                  <a:pt x="344" y="130"/>
                </a:lnTo>
                <a:lnTo>
                  <a:pt x="348" y="133"/>
                </a:lnTo>
                <a:lnTo>
                  <a:pt x="344" y="138"/>
                </a:lnTo>
                <a:close/>
                <a:moveTo>
                  <a:pt x="313" y="137"/>
                </a:moveTo>
                <a:lnTo>
                  <a:pt x="293" y="137"/>
                </a:lnTo>
                <a:lnTo>
                  <a:pt x="293" y="130"/>
                </a:lnTo>
                <a:lnTo>
                  <a:pt x="313" y="130"/>
                </a:lnTo>
                <a:lnTo>
                  <a:pt x="313" y="137"/>
                </a:lnTo>
                <a:close/>
                <a:moveTo>
                  <a:pt x="279" y="137"/>
                </a:moveTo>
                <a:lnTo>
                  <a:pt x="258" y="137"/>
                </a:lnTo>
                <a:lnTo>
                  <a:pt x="258" y="130"/>
                </a:lnTo>
                <a:lnTo>
                  <a:pt x="279" y="130"/>
                </a:lnTo>
                <a:lnTo>
                  <a:pt x="279" y="137"/>
                </a:lnTo>
                <a:close/>
                <a:moveTo>
                  <a:pt x="245" y="137"/>
                </a:moveTo>
                <a:lnTo>
                  <a:pt x="224" y="137"/>
                </a:lnTo>
                <a:lnTo>
                  <a:pt x="224" y="130"/>
                </a:lnTo>
                <a:lnTo>
                  <a:pt x="245" y="130"/>
                </a:lnTo>
                <a:lnTo>
                  <a:pt x="245" y="137"/>
                </a:lnTo>
                <a:close/>
                <a:moveTo>
                  <a:pt x="210" y="137"/>
                </a:moveTo>
                <a:lnTo>
                  <a:pt x="189" y="137"/>
                </a:lnTo>
                <a:lnTo>
                  <a:pt x="189" y="130"/>
                </a:lnTo>
                <a:lnTo>
                  <a:pt x="210" y="130"/>
                </a:lnTo>
                <a:lnTo>
                  <a:pt x="210" y="137"/>
                </a:lnTo>
                <a:close/>
                <a:moveTo>
                  <a:pt x="176" y="137"/>
                </a:moveTo>
                <a:lnTo>
                  <a:pt x="155" y="137"/>
                </a:lnTo>
                <a:lnTo>
                  <a:pt x="155" y="130"/>
                </a:lnTo>
                <a:lnTo>
                  <a:pt x="176" y="130"/>
                </a:lnTo>
                <a:lnTo>
                  <a:pt x="176" y="137"/>
                </a:lnTo>
                <a:close/>
                <a:moveTo>
                  <a:pt x="141" y="137"/>
                </a:moveTo>
                <a:lnTo>
                  <a:pt x="121" y="137"/>
                </a:lnTo>
                <a:lnTo>
                  <a:pt x="121" y="130"/>
                </a:lnTo>
                <a:lnTo>
                  <a:pt x="141" y="130"/>
                </a:lnTo>
                <a:lnTo>
                  <a:pt x="141" y="137"/>
                </a:lnTo>
                <a:close/>
                <a:moveTo>
                  <a:pt x="107" y="137"/>
                </a:moveTo>
                <a:lnTo>
                  <a:pt x="86" y="137"/>
                </a:lnTo>
                <a:lnTo>
                  <a:pt x="86" y="130"/>
                </a:lnTo>
                <a:lnTo>
                  <a:pt x="107" y="130"/>
                </a:lnTo>
                <a:lnTo>
                  <a:pt x="107" y="137"/>
                </a:lnTo>
                <a:close/>
                <a:moveTo>
                  <a:pt x="72" y="137"/>
                </a:moveTo>
                <a:lnTo>
                  <a:pt x="52" y="137"/>
                </a:lnTo>
                <a:lnTo>
                  <a:pt x="52" y="130"/>
                </a:lnTo>
                <a:lnTo>
                  <a:pt x="72" y="130"/>
                </a:lnTo>
                <a:lnTo>
                  <a:pt x="72" y="137"/>
                </a:lnTo>
                <a:close/>
                <a:moveTo>
                  <a:pt x="38" y="137"/>
                </a:moveTo>
                <a:lnTo>
                  <a:pt x="17" y="137"/>
                </a:lnTo>
                <a:lnTo>
                  <a:pt x="17" y="130"/>
                </a:lnTo>
                <a:lnTo>
                  <a:pt x="38" y="130"/>
                </a:lnTo>
                <a:lnTo>
                  <a:pt x="38" y="137"/>
                </a:lnTo>
                <a:close/>
                <a:moveTo>
                  <a:pt x="3" y="137"/>
                </a:moveTo>
                <a:lnTo>
                  <a:pt x="0" y="137"/>
                </a:lnTo>
                <a:lnTo>
                  <a:pt x="0" y="130"/>
                </a:lnTo>
                <a:lnTo>
                  <a:pt x="3" y="130"/>
                </a:lnTo>
                <a:lnTo>
                  <a:pt x="3" y="137"/>
                </a:lnTo>
                <a:close/>
                <a:moveTo>
                  <a:pt x="1530" y="118"/>
                </a:moveTo>
                <a:lnTo>
                  <a:pt x="1525" y="112"/>
                </a:lnTo>
                <a:lnTo>
                  <a:pt x="1540" y="99"/>
                </a:lnTo>
                <a:lnTo>
                  <a:pt x="1545" y="102"/>
                </a:lnTo>
                <a:lnTo>
                  <a:pt x="1530" y="118"/>
                </a:lnTo>
                <a:close/>
                <a:moveTo>
                  <a:pt x="1554" y="93"/>
                </a:moveTo>
                <a:lnTo>
                  <a:pt x="1549" y="88"/>
                </a:lnTo>
                <a:lnTo>
                  <a:pt x="1564" y="73"/>
                </a:lnTo>
                <a:lnTo>
                  <a:pt x="1569" y="78"/>
                </a:lnTo>
                <a:lnTo>
                  <a:pt x="1554" y="93"/>
                </a:lnTo>
                <a:close/>
                <a:moveTo>
                  <a:pt x="1578" y="69"/>
                </a:moveTo>
                <a:lnTo>
                  <a:pt x="1575" y="64"/>
                </a:lnTo>
                <a:lnTo>
                  <a:pt x="1588" y="49"/>
                </a:lnTo>
                <a:lnTo>
                  <a:pt x="1594" y="54"/>
                </a:lnTo>
                <a:lnTo>
                  <a:pt x="1578" y="69"/>
                </a:lnTo>
                <a:close/>
                <a:moveTo>
                  <a:pt x="1604" y="43"/>
                </a:moveTo>
                <a:lnTo>
                  <a:pt x="1599" y="40"/>
                </a:lnTo>
                <a:lnTo>
                  <a:pt x="1613" y="25"/>
                </a:lnTo>
                <a:lnTo>
                  <a:pt x="1618" y="30"/>
                </a:lnTo>
                <a:lnTo>
                  <a:pt x="1604" y="43"/>
                </a:lnTo>
                <a:close/>
                <a:moveTo>
                  <a:pt x="1628" y="19"/>
                </a:moveTo>
                <a:lnTo>
                  <a:pt x="1623" y="14"/>
                </a:lnTo>
                <a:lnTo>
                  <a:pt x="1637" y="0"/>
                </a:lnTo>
                <a:lnTo>
                  <a:pt x="1642" y="6"/>
                </a:lnTo>
                <a:lnTo>
                  <a:pt x="1628" y="19"/>
                </a:lnTo>
                <a:close/>
              </a:path>
            </a:pathLst>
          </a:custGeom>
          <a:solidFill>
            <a:srgbClr val="A2B93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15" name="Freeform 796"/>
          <p:cNvSpPr>
            <a:spLocks noEditPoints="1"/>
          </p:cNvSpPr>
          <p:nvPr/>
        </p:nvSpPr>
        <p:spPr bwMode="auto">
          <a:xfrm>
            <a:off x="1835318" y="5361631"/>
            <a:ext cx="1998259" cy="266006"/>
          </a:xfrm>
          <a:custGeom>
            <a:avLst/>
            <a:gdLst>
              <a:gd name="T0" fmla="*/ 422 w 1296"/>
              <a:gd name="T1" fmla="*/ 81 h 87"/>
              <a:gd name="T2" fmla="*/ 398 w 1296"/>
              <a:gd name="T3" fmla="*/ 87 h 87"/>
              <a:gd name="T4" fmla="*/ 398 w 1296"/>
              <a:gd name="T5" fmla="*/ 87 h 87"/>
              <a:gd name="T6" fmla="*/ 364 w 1296"/>
              <a:gd name="T7" fmla="*/ 81 h 87"/>
              <a:gd name="T8" fmla="*/ 309 w 1296"/>
              <a:gd name="T9" fmla="*/ 81 h 87"/>
              <a:gd name="T10" fmla="*/ 274 w 1296"/>
              <a:gd name="T11" fmla="*/ 87 h 87"/>
              <a:gd name="T12" fmla="*/ 260 w 1296"/>
              <a:gd name="T13" fmla="*/ 87 h 87"/>
              <a:gd name="T14" fmla="*/ 260 w 1296"/>
              <a:gd name="T15" fmla="*/ 87 h 87"/>
              <a:gd name="T16" fmla="*/ 226 w 1296"/>
              <a:gd name="T17" fmla="*/ 81 h 87"/>
              <a:gd name="T18" fmla="*/ 171 w 1296"/>
              <a:gd name="T19" fmla="*/ 81 h 87"/>
              <a:gd name="T20" fmla="*/ 136 w 1296"/>
              <a:gd name="T21" fmla="*/ 87 h 87"/>
              <a:gd name="T22" fmla="*/ 123 w 1296"/>
              <a:gd name="T23" fmla="*/ 87 h 87"/>
              <a:gd name="T24" fmla="*/ 123 w 1296"/>
              <a:gd name="T25" fmla="*/ 87 h 87"/>
              <a:gd name="T26" fmla="*/ 88 w 1296"/>
              <a:gd name="T27" fmla="*/ 81 h 87"/>
              <a:gd name="T28" fmla="*/ 33 w 1296"/>
              <a:gd name="T29" fmla="*/ 81 h 87"/>
              <a:gd name="T30" fmla="*/ 0 w 1296"/>
              <a:gd name="T31" fmla="*/ 87 h 87"/>
              <a:gd name="T32" fmla="*/ 443 w 1296"/>
              <a:gd name="T33" fmla="*/ 69 h 87"/>
              <a:gd name="T34" fmla="*/ 443 w 1296"/>
              <a:gd name="T35" fmla="*/ 69 h 87"/>
              <a:gd name="T36" fmla="*/ 481 w 1296"/>
              <a:gd name="T37" fmla="*/ 31 h 87"/>
              <a:gd name="T38" fmla="*/ 502 w 1296"/>
              <a:gd name="T39" fmla="*/ 2 h 87"/>
              <a:gd name="T40" fmla="*/ 1275 w 1296"/>
              <a:gd name="T41" fmla="*/ 7 h 87"/>
              <a:gd name="T42" fmla="*/ 1261 w 1296"/>
              <a:gd name="T43" fmla="*/ 7 h 87"/>
              <a:gd name="T44" fmla="*/ 1261 w 1296"/>
              <a:gd name="T45" fmla="*/ 7 h 87"/>
              <a:gd name="T46" fmla="*/ 1227 w 1296"/>
              <a:gd name="T47" fmla="*/ 0 h 87"/>
              <a:gd name="T48" fmla="*/ 1172 w 1296"/>
              <a:gd name="T49" fmla="*/ 0 h 87"/>
              <a:gd name="T50" fmla="*/ 1137 w 1296"/>
              <a:gd name="T51" fmla="*/ 7 h 87"/>
              <a:gd name="T52" fmla="*/ 1124 w 1296"/>
              <a:gd name="T53" fmla="*/ 7 h 87"/>
              <a:gd name="T54" fmla="*/ 1124 w 1296"/>
              <a:gd name="T55" fmla="*/ 7 h 87"/>
              <a:gd name="T56" fmla="*/ 1089 w 1296"/>
              <a:gd name="T57" fmla="*/ 0 h 87"/>
              <a:gd name="T58" fmla="*/ 1034 w 1296"/>
              <a:gd name="T59" fmla="*/ 0 h 87"/>
              <a:gd name="T60" fmla="*/ 1000 w 1296"/>
              <a:gd name="T61" fmla="*/ 7 h 87"/>
              <a:gd name="T62" fmla="*/ 986 w 1296"/>
              <a:gd name="T63" fmla="*/ 7 h 87"/>
              <a:gd name="T64" fmla="*/ 986 w 1296"/>
              <a:gd name="T65" fmla="*/ 7 h 87"/>
              <a:gd name="T66" fmla="*/ 951 w 1296"/>
              <a:gd name="T67" fmla="*/ 0 h 87"/>
              <a:gd name="T68" fmla="*/ 896 w 1296"/>
              <a:gd name="T69" fmla="*/ 0 h 87"/>
              <a:gd name="T70" fmla="*/ 862 w 1296"/>
              <a:gd name="T71" fmla="*/ 7 h 87"/>
              <a:gd name="T72" fmla="*/ 848 w 1296"/>
              <a:gd name="T73" fmla="*/ 7 h 87"/>
              <a:gd name="T74" fmla="*/ 848 w 1296"/>
              <a:gd name="T75" fmla="*/ 7 h 87"/>
              <a:gd name="T76" fmla="*/ 813 w 1296"/>
              <a:gd name="T77" fmla="*/ 0 h 87"/>
              <a:gd name="T78" fmla="*/ 758 w 1296"/>
              <a:gd name="T79" fmla="*/ 0 h 87"/>
              <a:gd name="T80" fmla="*/ 724 w 1296"/>
              <a:gd name="T81" fmla="*/ 7 h 87"/>
              <a:gd name="T82" fmla="*/ 710 w 1296"/>
              <a:gd name="T83" fmla="*/ 7 h 87"/>
              <a:gd name="T84" fmla="*/ 710 w 1296"/>
              <a:gd name="T85" fmla="*/ 7 h 87"/>
              <a:gd name="T86" fmla="*/ 676 w 1296"/>
              <a:gd name="T87" fmla="*/ 0 h 87"/>
              <a:gd name="T88" fmla="*/ 621 w 1296"/>
              <a:gd name="T89" fmla="*/ 0 h 87"/>
              <a:gd name="T90" fmla="*/ 586 w 1296"/>
              <a:gd name="T91" fmla="*/ 7 h 87"/>
              <a:gd name="T92" fmla="*/ 572 w 1296"/>
              <a:gd name="T93" fmla="*/ 7 h 87"/>
              <a:gd name="T94" fmla="*/ 572 w 1296"/>
              <a:gd name="T95" fmla="*/ 7 h 87"/>
              <a:gd name="T96" fmla="*/ 538 w 1296"/>
              <a:gd name="T97" fmla="*/ 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6" h="87">
                <a:moveTo>
                  <a:pt x="424" y="87"/>
                </a:moveTo>
                <a:lnTo>
                  <a:pt x="412" y="87"/>
                </a:lnTo>
                <a:lnTo>
                  <a:pt x="412" y="81"/>
                </a:lnTo>
                <a:lnTo>
                  <a:pt x="422" y="81"/>
                </a:lnTo>
                <a:lnTo>
                  <a:pt x="428" y="75"/>
                </a:lnTo>
                <a:lnTo>
                  <a:pt x="433" y="80"/>
                </a:lnTo>
                <a:lnTo>
                  <a:pt x="424" y="87"/>
                </a:lnTo>
                <a:close/>
                <a:moveTo>
                  <a:pt x="398" y="87"/>
                </a:moveTo>
                <a:lnTo>
                  <a:pt x="378" y="87"/>
                </a:lnTo>
                <a:lnTo>
                  <a:pt x="378" y="81"/>
                </a:lnTo>
                <a:lnTo>
                  <a:pt x="398" y="81"/>
                </a:lnTo>
                <a:lnTo>
                  <a:pt x="398" y="87"/>
                </a:lnTo>
                <a:close/>
                <a:moveTo>
                  <a:pt x="364" y="87"/>
                </a:moveTo>
                <a:lnTo>
                  <a:pt x="343" y="87"/>
                </a:lnTo>
                <a:lnTo>
                  <a:pt x="343" y="81"/>
                </a:lnTo>
                <a:lnTo>
                  <a:pt x="364" y="81"/>
                </a:lnTo>
                <a:lnTo>
                  <a:pt x="364" y="87"/>
                </a:lnTo>
                <a:close/>
                <a:moveTo>
                  <a:pt x="329" y="87"/>
                </a:moveTo>
                <a:lnTo>
                  <a:pt x="309" y="87"/>
                </a:lnTo>
                <a:lnTo>
                  <a:pt x="309" y="81"/>
                </a:lnTo>
                <a:lnTo>
                  <a:pt x="329" y="81"/>
                </a:lnTo>
                <a:lnTo>
                  <a:pt x="329" y="87"/>
                </a:lnTo>
                <a:close/>
                <a:moveTo>
                  <a:pt x="295" y="87"/>
                </a:moveTo>
                <a:lnTo>
                  <a:pt x="274" y="87"/>
                </a:lnTo>
                <a:lnTo>
                  <a:pt x="274" y="81"/>
                </a:lnTo>
                <a:lnTo>
                  <a:pt x="295" y="81"/>
                </a:lnTo>
                <a:lnTo>
                  <a:pt x="295" y="87"/>
                </a:lnTo>
                <a:close/>
                <a:moveTo>
                  <a:pt x="260" y="87"/>
                </a:moveTo>
                <a:lnTo>
                  <a:pt x="240" y="87"/>
                </a:lnTo>
                <a:lnTo>
                  <a:pt x="240" y="81"/>
                </a:lnTo>
                <a:lnTo>
                  <a:pt x="260" y="81"/>
                </a:lnTo>
                <a:lnTo>
                  <a:pt x="260" y="87"/>
                </a:lnTo>
                <a:close/>
                <a:moveTo>
                  <a:pt x="226" y="87"/>
                </a:moveTo>
                <a:lnTo>
                  <a:pt x="205" y="87"/>
                </a:lnTo>
                <a:lnTo>
                  <a:pt x="205" y="81"/>
                </a:lnTo>
                <a:lnTo>
                  <a:pt x="226" y="81"/>
                </a:lnTo>
                <a:lnTo>
                  <a:pt x="226" y="87"/>
                </a:lnTo>
                <a:close/>
                <a:moveTo>
                  <a:pt x="192" y="87"/>
                </a:moveTo>
                <a:lnTo>
                  <a:pt x="171" y="87"/>
                </a:lnTo>
                <a:lnTo>
                  <a:pt x="171" y="81"/>
                </a:lnTo>
                <a:lnTo>
                  <a:pt x="192" y="81"/>
                </a:lnTo>
                <a:lnTo>
                  <a:pt x="192" y="87"/>
                </a:lnTo>
                <a:close/>
                <a:moveTo>
                  <a:pt x="157" y="87"/>
                </a:moveTo>
                <a:lnTo>
                  <a:pt x="136" y="87"/>
                </a:lnTo>
                <a:lnTo>
                  <a:pt x="136" y="81"/>
                </a:lnTo>
                <a:lnTo>
                  <a:pt x="157" y="81"/>
                </a:lnTo>
                <a:lnTo>
                  <a:pt x="157" y="87"/>
                </a:lnTo>
                <a:close/>
                <a:moveTo>
                  <a:pt x="123" y="87"/>
                </a:moveTo>
                <a:lnTo>
                  <a:pt x="102" y="87"/>
                </a:lnTo>
                <a:lnTo>
                  <a:pt x="102" y="81"/>
                </a:lnTo>
                <a:lnTo>
                  <a:pt x="123" y="81"/>
                </a:lnTo>
                <a:lnTo>
                  <a:pt x="123" y="87"/>
                </a:lnTo>
                <a:close/>
                <a:moveTo>
                  <a:pt x="88" y="87"/>
                </a:moveTo>
                <a:lnTo>
                  <a:pt x="67" y="87"/>
                </a:lnTo>
                <a:lnTo>
                  <a:pt x="67" y="81"/>
                </a:lnTo>
                <a:lnTo>
                  <a:pt x="88" y="81"/>
                </a:lnTo>
                <a:lnTo>
                  <a:pt x="88" y="87"/>
                </a:lnTo>
                <a:close/>
                <a:moveTo>
                  <a:pt x="54" y="87"/>
                </a:moveTo>
                <a:lnTo>
                  <a:pt x="33" y="87"/>
                </a:lnTo>
                <a:lnTo>
                  <a:pt x="33" y="81"/>
                </a:lnTo>
                <a:lnTo>
                  <a:pt x="54" y="81"/>
                </a:lnTo>
                <a:lnTo>
                  <a:pt x="54" y="87"/>
                </a:lnTo>
                <a:close/>
                <a:moveTo>
                  <a:pt x="19" y="87"/>
                </a:moveTo>
                <a:lnTo>
                  <a:pt x="0" y="87"/>
                </a:lnTo>
                <a:lnTo>
                  <a:pt x="0" y="81"/>
                </a:lnTo>
                <a:lnTo>
                  <a:pt x="19" y="81"/>
                </a:lnTo>
                <a:lnTo>
                  <a:pt x="19" y="87"/>
                </a:lnTo>
                <a:close/>
                <a:moveTo>
                  <a:pt x="443" y="69"/>
                </a:moveTo>
                <a:lnTo>
                  <a:pt x="438" y="64"/>
                </a:lnTo>
                <a:lnTo>
                  <a:pt x="452" y="50"/>
                </a:lnTo>
                <a:lnTo>
                  <a:pt x="457" y="56"/>
                </a:lnTo>
                <a:lnTo>
                  <a:pt x="443" y="69"/>
                </a:lnTo>
                <a:close/>
                <a:moveTo>
                  <a:pt x="467" y="45"/>
                </a:moveTo>
                <a:lnTo>
                  <a:pt x="462" y="40"/>
                </a:lnTo>
                <a:lnTo>
                  <a:pt x="476" y="26"/>
                </a:lnTo>
                <a:lnTo>
                  <a:pt x="481" y="31"/>
                </a:lnTo>
                <a:lnTo>
                  <a:pt x="467" y="45"/>
                </a:lnTo>
                <a:close/>
                <a:moveTo>
                  <a:pt x="491" y="21"/>
                </a:moveTo>
                <a:lnTo>
                  <a:pt x="486" y="16"/>
                </a:lnTo>
                <a:lnTo>
                  <a:pt x="502" y="2"/>
                </a:lnTo>
                <a:lnTo>
                  <a:pt x="505" y="6"/>
                </a:lnTo>
                <a:lnTo>
                  <a:pt x="491" y="21"/>
                </a:lnTo>
                <a:close/>
                <a:moveTo>
                  <a:pt x="1296" y="7"/>
                </a:moveTo>
                <a:lnTo>
                  <a:pt x="1275" y="7"/>
                </a:lnTo>
                <a:lnTo>
                  <a:pt x="1275" y="0"/>
                </a:lnTo>
                <a:lnTo>
                  <a:pt x="1296" y="0"/>
                </a:lnTo>
                <a:lnTo>
                  <a:pt x="1296" y="7"/>
                </a:lnTo>
                <a:close/>
                <a:moveTo>
                  <a:pt x="1261" y="7"/>
                </a:moveTo>
                <a:lnTo>
                  <a:pt x="1241" y="7"/>
                </a:lnTo>
                <a:lnTo>
                  <a:pt x="1241" y="0"/>
                </a:lnTo>
                <a:lnTo>
                  <a:pt x="1261" y="0"/>
                </a:lnTo>
                <a:lnTo>
                  <a:pt x="1261" y="7"/>
                </a:lnTo>
                <a:close/>
                <a:moveTo>
                  <a:pt x="1227" y="7"/>
                </a:moveTo>
                <a:lnTo>
                  <a:pt x="1206" y="7"/>
                </a:lnTo>
                <a:lnTo>
                  <a:pt x="1206" y="0"/>
                </a:lnTo>
                <a:lnTo>
                  <a:pt x="1227" y="0"/>
                </a:lnTo>
                <a:lnTo>
                  <a:pt x="1227" y="7"/>
                </a:lnTo>
                <a:close/>
                <a:moveTo>
                  <a:pt x="1193" y="7"/>
                </a:moveTo>
                <a:lnTo>
                  <a:pt x="1172" y="7"/>
                </a:lnTo>
                <a:lnTo>
                  <a:pt x="1172" y="0"/>
                </a:lnTo>
                <a:lnTo>
                  <a:pt x="1193" y="0"/>
                </a:lnTo>
                <a:lnTo>
                  <a:pt x="1193" y="7"/>
                </a:lnTo>
                <a:close/>
                <a:moveTo>
                  <a:pt x="1158" y="7"/>
                </a:moveTo>
                <a:lnTo>
                  <a:pt x="1137" y="7"/>
                </a:lnTo>
                <a:lnTo>
                  <a:pt x="1137" y="0"/>
                </a:lnTo>
                <a:lnTo>
                  <a:pt x="1158" y="0"/>
                </a:lnTo>
                <a:lnTo>
                  <a:pt x="1158" y="7"/>
                </a:lnTo>
                <a:close/>
                <a:moveTo>
                  <a:pt x="1124" y="7"/>
                </a:moveTo>
                <a:lnTo>
                  <a:pt x="1103" y="7"/>
                </a:lnTo>
                <a:lnTo>
                  <a:pt x="1103" y="0"/>
                </a:lnTo>
                <a:lnTo>
                  <a:pt x="1124" y="0"/>
                </a:lnTo>
                <a:lnTo>
                  <a:pt x="1124" y="7"/>
                </a:lnTo>
                <a:close/>
                <a:moveTo>
                  <a:pt x="1089" y="7"/>
                </a:moveTo>
                <a:lnTo>
                  <a:pt x="1068" y="7"/>
                </a:lnTo>
                <a:lnTo>
                  <a:pt x="1068" y="0"/>
                </a:lnTo>
                <a:lnTo>
                  <a:pt x="1089" y="0"/>
                </a:lnTo>
                <a:lnTo>
                  <a:pt x="1089" y="7"/>
                </a:lnTo>
                <a:close/>
                <a:moveTo>
                  <a:pt x="1055" y="7"/>
                </a:moveTo>
                <a:lnTo>
                  <a:pt x="1034" y="7"/>
                </a:lnTo>
                <a:lnTo>
                  <a:pt x="1034" y="0"/>
                </a:lnTo>
                <a:lnTo>
                  <a:pt x="1055" y="0"/>
                </a:lnTo>
                <a:lnTo>
                  <a:pt x="1055" y="7"/>
                </a:lnTo>
                <a:close/>
                <a:moveTo>
                  <a:pt x="1020" y="7"/>
                </a:moveTo>
                <a:lnTo>
                  <a:pt x="1000" y="7"/>
                </a:lnTo>
                <a:lnTo>
                  <a:pt x="1000" y="0"/>
                </a:lnTo>
                <a:lnTo>
                  <a:pt x="1020" y="0"/>
                </a:lnTo>
                <a:lnTo>
                  <a:pt x="1020" y="7"/>
                </a:lnTo>
                <a:close/>
                <a:moveTo>
                  <a:pt x="986" y="7"/>
                </a:moveTo>
                <a:lnTo>
                  <a:pt x="965" y="7"/>
                </a:lnTo>
                <a:lnTo>
                  <a:pt x="965" y="0"/>
                </a:lnTo>
                <a:lnTo>
                  <a:pt x="986" y="0"/>
                </a:lnTo>
                <a:lnTo>
                  <a:pt x="986" y="7"/>
                </a:lnTo>
                <a:close/>
                <a:moveTo>
                  <a:pt x="951" y="7"/>
                </a:moveTo>
                <a:lnTo>
                  <a:pt x="931" y="7"/>
                </a:lnTo>
                <a:lnTo>
                  <a:pt x="931" y="0"/>
                </a:lnTo>
                <a:lnTo>
                  <a:pt x="951" y="0"/>
                </a:lnTo>
                <a:lnTo>
                  <a:pt x="951" y="7"/>
                </a:lnTo>
                <a:close/>
                <a:moveTo>
                  <a:pt x="917" y="7"/>
                </a:moveTo>
                <a:lnTo>
                  <a:pt x="896" y="7"/>
                </a:lnTo>
                <a:lnTo>
                  <a:pt x="896" y="0"/>
                </a:lnTo>
                <a:lnTo>
                  <a:pt x="917" y="0"/>
                </a:lnTo>
                <a:lnTo>
                  <a:pt x="917" y="7"/>
                </a:lnTo>
                <a:close/>
                <a:moveTo>
                  <a:pt x="882" y="7"/>
                </a:moveTo>
                <a:lnTo>
                  <a:pt x="862" y="7"/>
                </a:lnTo>
                <a:lnTo>
                  <a:pt x="862" y="0"/>
                </a:lnTo>
                <a:lnTo>
                  <a:pt x="882" y="0"/>
                </a:lnTo>
                <a:lnTo>
                  <a:pt x="882" y="7"/>
                </a:lnTo>
                <a:close/>
                <a:moveTo>
                  <a:pt x="848" y="7"/>
                </a:moveTo>
                <a:lnTo>
                  <a:pt x="827" y="7"/>
                </a:lnTo>
                <a:lnTo>
                  <a:pt x="827" y="0"/>
                </a:lnTo>
                <a:lnTo>
                  <a:pt x="848" y="0"/>
                </a:lnTo>
                <a:lnTo>
                  <a:pt x="848" y="7"/>
                </a:lnTo>
                <a:close/>
                <a:moveTo>
                  <a:pt x="813" y="7"/>
                </a:moveTo>
                <a:lnTo>
                  <a:pt x="793" y="7"/>
                </a:lnTo>
                <a:lnTo>
                  <a:pt x="793" y="0"/>
                </a:lnTo>
                <a:lnTo>
                  <a:pt x="813" y="0"/>
                </a:lnTo>
                <a:lnTo>
                  <a:pt x="813" y="7"/>
                </a:lnTo>
                <a:close/>
                <a:moveTo>
                  <a:pt x="779" y="7"/>
                </a:moveTo>
                <a:lnTo>
                  <a:pt x="758" y="7"/>
                </a:lnTo>
                <a:lnTo>
                  <a:pt x="758" y="0"/>
                </a:lnTo>
                <a:lnTo>
                  <a:pt x="779" y="0"/>
                </a:lnTo>
                <a:lnTo>
                  <a:pt x="779" y="7"/>
                </a:lnTo>
                <a:close/>
                <a:moveTo>
                  <a:pt x="745" y="7"/>
                </a:moveTo>
                <a:lnTo>
                  <a:pt x="724" y="7"/>
                </a:lnTo>
                <a:lnTo>
                  <a:pt x="724" y="0"/>
                </a:lnTo>
                <a:lnTo>
                  <a:pt x="745" y="0"/>
                </a:lnTo>
                <a:lnTo>
                  <a:pt x="745" y="7"/>
                </a:lnTo>
                <a:close/>
                <a:moveTo>
                  <a:pt x="710" y="7"/>
                </a:moveTo>
                <a:lnTo>
                  <a:pt x="689" y="7"/>
                </a:lnTo>
                <a:lnTo>
                  <a:pt x="689" y="0"/>
                </a:lnTo>
                <a:lnTo>
                  <a:pt x="710" y="0"/>
                </a:lnTo>
                <a:lnTo>
                  <a:pt x="710" y="7"/>
                </a:lnTo>
                <a:close/>
                <a:moveTo>
                  <a:pt x="676" y="7"/>
                </a:moveTo>
                <a:lnTo>
                  <a:pt x="655" y="7"/>
                </a:lnTo>
                <a:lnTo>
                  <a:pt x="655" y="0"/>
                </a:lnTo>
                <a:lnTo>
                  <a:pt x="676" y="0"/>
                </a:lnTo>
                <a:lnTo>
                  <a:pt x="676" y="7"/>
                </a:lnTo>
                <a:close/>
                <a:moveTo>
                  <a:pt x="641" y="7"/>
                </a:moveTo>
                <a:lnTo>
                  <a:pt x="621" y="7"/>
                </a:lnTo>
                <a:lnTo>
                  <a:pt x="621" y="0"/>
                </a:lnTo>
                <a:lnTo>
                  <a:pt x="641" y="0"/>
                </a:lnTo>
                <a:lnTo>
                  <a:pt x="641" y="7"/>
                </a:lnTo>
                <a:close/>
                <a:moveTo>
                  <a:pt x="607" y="7"/>
                </a:moveTo>
                <a:lnTo>
                  <a:pt x="586" y="7"/>
                </a:lnTo>
                <a:lnTo>
                  <a:pt x="586" y="0"/>
                </a:lnTo>
                <a:lnTo>
                  <a:pt x="607" y="0"/>
                </a:lnTo>
                <a:lnTo>
                  <a:pt x="607" y="7"/>
                </a:lnTo>
                <a:close/>
                <a:moveTo>
                  <a:pt x="572" y="7"/>
                </a:moveTo>
                <a:lnTo>
                  <a:pt x="552" y="7"/>
                </a:lnTo>
                <a:lnTo>
                  <a:pt x="552" y="0"/>
                </a:lnTo>
                <a:lnTo>
                  <a:pt x="572" y="0"/>
                </a:lnTo>
                <a:lnTo>
                  <a:pt x="572" y="7"/>
                </a:lnTo>
                <a:close/>
                <a:moveTo>
                  <a:pt x="538" y="7"/>
                </a:moveTo>
                <a:lnTo>
                  <a:pt x="517" y="7"/>
                </a:lnTo>
                <a:lnTo>
                  <a:pt x="517" y="0"/>
                </a:lnTo>
                <a:lnTo>
                  <a:pt x="538" y="0"/>
                </a:lnTo>
                <a:lnTo>
                  <a:pt x="538" y="7"/>
                </a:lnTo>
                <a:close/>
              </a:path>
            </a:pathLst>
          </a:custGeom>
          <a:solidFill>
            <a:srgbClr val="4C60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16" name="Freeform 797"/>
          <p:cNvSpPr>
            <a:spLocks noEditPoints="1"/>
          </p:cNvSpPr>
          <p:nvPr/>
        </p:nvSpPr>
        <p:spPr bwMode="auto">
          <a:xfrm>
            <a:off x="8394025" y="3614348"/>
            <a:ext cx="1324408" cy="392991"/>
          </a:xfrm>
          <a:custGeom>
            <a:avLst/>
            <a:gdLst>
              <a:gd name="T0" fmla="*/ 482 w 927"/>
              <a:gd name="T1" fmla="*/ 219 h 224"/>
              <a:gd name="T2" fmla="*/ 500 w 927"/>
              <a:gd name="T3" fmla="*/ 210 h 224"/>
              <a:gd name="T4" fmla="*/ 448 w 927"/>
              <a:gd name="T5" fmla="*/ 224 h 224"/>
              <a:gd name="T6" fmla="*/ 469 w 927"/>
              <a:gd name="T7" fmla="*/ 224 h 224"/>
              <a:gd name="T8" fmla="*/ 413 w 927"/>
              <a:gd name="T9" fmla="*/ 217 h 224"/>
              <a:gd name="T10" fmla="*/ 400 w 927"/>
              <a:gd name="T11" fmla="*/ 224 h 224"/>
              <a:gd name="T12" fmla="*/ 400 w 927"/>
              <a:gd name="T13" fmla="*/ 217 h 224"/>
              <a:gd name="T14" fmla="*/ 345 w 927"/>
              <a:gd name="T15" fmla="*/ 224 h 224"/>
              <a:gd name="T16" fmla="*/ 365 w 927"/>
              <a:gd name="T17" fmla="*/ 224 h 224"/>
              <a:gd name="T18" fmla="*/ 310 w 927"/>
              <a:gd name="T19" fmla="*/ 217 h 224"/>
              <a:gd name="T20" fmla="*/ 296 w 927"/>
              <a:gd name="T21" fmla="*/ 224 h 224"/>
              <a:gd name="T22" fmla="*/ 296 w 927"/>
              <a:gd name="T23" fmla="*/ 217 h 224"/>
              <a:gd name="T24" fmla="*/ 241 w 927"/>
              <a:gd name="T25" fmla="*/ 224 h 224"/>
              <a:gd name="T26" fmla="*/ 262 w 927"/>
              <a:gd name="T27" fmla="*/ 224 h 224"/>
              <a:gd name="T28" fmla="*/ 207 w 927"/>
              <a:gd name="T29" fmla="*/ 217 h 224"/>
              <a:gd name="T30" fmla="*/ 193 w 927"/>
              <a:gd name="T31" fmla="*/ 224 h 224"/>
              <a:gd name="T32" fmla="*/ 193 w 927"/>
              <a:gd name="T33" fmla="*/ 217 h 224"/>
              <a:gd name="T34" fmla="*/ 138 w 927"/>
              <a:gd name="T35" fmla="*/ 224 h 224"/>
              <a:gd name="T36" fmla="*/ 158 w 927"/>
              <a:gd name="T37" fmla="*/ 224 h 224"/>
              <a:gd name="T38" fmla="*/ 103 w 927"/>
              <a:gd name="T39" fmla="*/ 217 h 224"/>
              <a:gd name="T40" fmla="*/ 90 w 927"/>
              <a:gd name="T41" fmla="*/ 224 h 224"/>
              <a:gd name="T42" fmla="*/ 90 w 927"/>
              <a:gd name="T43" fmla="*/ 217 h 224"/>
              <a:gd name="T44" fmla="*/ 34 w 927"/>
              <a:gd name="T45" fmla="*/ 224 h 224"/>
              <a:gd name="T46" fmla="*/ 55 w 927"/>
              <a:gd name="T47" fmla="*/ 224 h 224"/>
              <a:gd name="T48" fmla="*/ 0 w 927"/>
              <a:gd name="T49" fmla="*/ 217 h 224"/>
              <a:gd name="T50" fmla="*/ 510 w 927"/>
              <a:gd name="T51" fmla="*/ 200 h 224"/>
              <a:gd name="T52" fmla="*/ 524 w 927"/>
              <a:gd name="T53" fmla="*/ 186 h 224"/>
              <a:gd name="T54" fmla="*/ 529 w 927"/>
              <a:gd name="T55" fmla="*/ 170 h 224"/>
              <a:gd name="T56" fmla="*/ 534 w 927"/>
              <a:gd name="T57" fmla="*/ 176 h 224"/>
              <a:gd name="T58" fmla="*/ 569 w 927"/>
              <a:gd name="T59" fmla="*/ 131 h 224"/>
              <a:gd name="T60" fmla="*/ 582 w 927"/>
              <a:gd name="T61" fmla="*/ 127 h 224"/>
              <a:gd name="T62" fmla="*/ 598 w 927"/>
              <a:gd name="T63" fmla="*/ 112 h 224"/>
              <a:gd name="T64" fmla="*/ 603 w 927"/>
              <a:gd name="T65" fmla="*/ 98 h 224"/>
              <a:gd name="T66" fmla="*/ 606 w 927"/>
              <a:gd name="T67" fmla="*/ 103 h 224"/>
              <a:gd name="T68" fmla="*/ 641 w 927"/>
              <a:gd name="T69" fmla="*/ 58 h 224"/>
              <a:gd name="T70" fmla="*/ 656 w 927"/>
              <a:gd name="T71" fmla="*/ 53 h 224"/>
              <a:gd name="T72" fmla="*/ 670 w 927"/>
              <a:gd name="T73" fmla="*/ 39 h 224"/>
              <a:gd name="T74" fmla="*/ 675 w 927"/>
              <a:gd name="T75" fmla="*/ 24 h 224"/>
              <a:gd name="T76" fmla="*/ 681 w 927"/>
              <a:gd name="T77" fmla="*/ 29 h 224"/>
              <a:gd name="T78" fmla="*/ 910 w 927"/>
              <a:gd name="T79" fmla="*/ 0 h 224"/>
              <a:gd name="T80" fmla="*/ 896 w 927"/>
              <a:gd name="T81" fmla="*/ 7 h 224"/>
              <a:gd name="T82" fmla="*/ 896 w 927"/>
              <a:gd name="T83" fmla="*/ 0 h 224"/>
              <a:gd name="T84" fmla="*/ 841 w 927"/>
              <a:gd name="T85" fmla="*/ 7 h 224"/>
              <a:gd name="T86" fmla="*/ 861 w 927"/>
              <a:gd name="T87" fmla="*/ 7 h 224"/>
              <a:gd name="T88" fmla="*/ 806 w 927"/>
              <a:gd name="T89" fmla="*/ 0 h 224"/>
              <a:gd name="T90" fmla="*/ 792 w 927"/>
              <a:gd name="T91" fmla="*/ 7 h 224"/>
              <a:gd name="T92" fmla="*/ 792 w 927"/>
              <a:gd name="T93" fmla="*/ 0 h 224"/>
              <a:gd name="T94" fmla="*/ 737 w 927"/>
              <a:gd name="T95" fmla="*/ 7 h 224"/>
              <a:gd name="T96" fmla="*/ 758 w 927"/>
              <a:gd name="T97" fmla="*/ 7 h 224"/>
              <a:gd name="T98" fmla="*/ 703 w 927"/>
              <a:gd name="T9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927" h="224">
                <a:moveTo>
                  <a:pt x="486" y="224"/>
                </a:moveTo>
                <a:lnTo>
                  <a:pt x="482" y="224"/>
                </a:lnTo>
                <a:lnTo>
                  <a:pt x="482" y="219"/>
                </a:lnTo>
                <a:lnTo>
                  <a:pt x="482" y="219"/>
                </a:lnTo>
                <a:lnTo>
                  <a:pt x="494" y="205"/>
                </a:lnTo>
                <a:lnTo>
                  <a:pt x="500" y="210"/>
                </a:lnTo>
                <a:lnTo>
                  <a:pt x="486" y="224"/>
                </a:lnTo>
                <a:close/>
                <a:moveTo>
                  <a:pt x="469" y="224"/>
                </a:moveTo>
                <a:lnTo>
                  <a:pt x="448" y="224"/>
                </a:lnTo>
                <a:lnTo>
                  <a:pt x="448" y="217"/>
                </a:lnTo>
                <a:lnTo>
                  <a:pt x="469" y="217"/>
                </a:lnTo>
                <a:lnTo>
                  <a:pt x="469" y="224"/>
                </a:lnTo>
                <a:close/>
                <a:moveTo>
                  <a:pt x="434" y="224"/>
                </a:moveTo>
                <a:lnTo>
                  <a:pt x="413" y="224"/>
                </a:lnTo>
                <a:lnTo>
                  <a:pt x="413" y="217"/>
                </a:lnTo>
                <a:lnTo>
                  <a:pt x="434" y="217"/>
                </a:lnTo>
                <a:lnTo>
                  <a:pt x="434" y="224"/>
                </a:lnTo>
                <a:close/>
                <a:moveTo>
                  <a:pt x="400" y="224"/>
                </a:moveTo>
                <a:lnTo>
                  <a:pt x="379" y="224"/>
                </a:lnTo>
                <a:lnTo>
                  <a:pt x="379" y="217"/>
                </a:lnTo>
                <a:lnTo>
                  <a:pt x="400" y="217"/>
                </a:lnTo>
                <a:lnTo>
                  <a:pt x="400" y="224"/>
                </a:lnTo>
                <a:close/>
                <a:moveTo>
                  <a:pt x="365" y="224"/>
                </a:moveTo>
                <a:lnTo>
                  <a:pt x="345" y="224"/>
                </a:lnTo>
                <a:lnTo>
                  <a:pt x="345" y="217"/>
                </a:lnTo>
                <a:lnTo>
                  <a:pt x="365" y="217"/>
                </a:lnTo>
                <a:lnTo>
                  <a:pt x="365" y="224"/>
                </a:lnTo>
                <a:close/>
                <a:moveTo>
                  <a:pt x="331" y="224"/>
                </a:moveTo>
                <a:lnTo>
                  <a:pt x="310" y="224"/>
                </a:lnTo>
                <a:lnTo>
                  <a:pt x="310" y="217"/>
                </a:lnTo>
                <a:lnTo>
                  <a:pt x="331" y="217"/>
                </a:lnTo>
                <a:lnTo>
                  <a:pt x="331" y="224"/>
                </a:lnTo>
                <a:close/>
                <a:moveTo>
                  <a:pt x="296" y="224"/>
                </a:moveTo>
                <a:lnTo>
                  <a:pt x="276" y="224"/>
                </a:lnTo>
                <a:lnTo>
                  <a:pt x="276" y="217"/>
                </a:lnTo>
                <a:lnTo>
                  <a:pt x="296" y="217"/>
                </a:lnTo>
                <a:lnTo>
                  <a:pt x="296" y="224"/>
                </a:lnTo>
                <a:close/>
                <a:moveTo>
                  <a:pt x="262" y="224"/>
                </a:moveTo>
                <a:lnTo>
                  <a:pt x="241" y="224"/>
                </a:lnTo>
                <a:lnTo>
                  <a:pt x="241" y="217"/>
                </a:lnTo>
                <a:lnTo>
                  <a:pt x="262" y="217"/>
                </a:lnTo>
                <a:lnTo>
                  <a:pt x="262" y="224"/>
                </a:lnTo>
                <a:close/>
                <a:moveTo>
                  <a:pt x="227" y="224"/>
                </a:moveTo>
                <a:lnTo>
                  <a:pt x="207" y="224"/>
                </a:lnTo>
                <a:lnTo>
                  <a:pt x="207" y="217"/>
                </a:lnTo>
                <a:lnTo>
                  <a:pt x="227" y="217"/>
                </a:lnTo>
                <a:lnTo>
                  <a:pt x="227" y="224"/>
                </a:lnTo>
                <a:close/>
                <a:moveTo>
                  <a:pt x="193" y="224"/>
                </a:moveTo>
                <a:lnTo>
                  <a:pt x="172" y="224"/>
                </a:lnTo>
                <a:lnTo>
                  <a:pt x="172" y="217"/>
                </a:lnTo>
                <a:lnTo>
                  <a:pt x="193" y="217"/>
                </a:lnTo>
                <a:lnTo>
                  <a:pt x="193" y="224"/>
                </a:lnTo>
                <a:close/>
                <a:moveTo>
                  <a:pt x="158" y="224"/>
                </a:moveTo>
                <a:lnTo>
                  <a:pt x="138" y="224"/>
                </a:lnTo>
                <a:lnTo>
                  <a:pt x="138" y="217"/>
                </a:lnTo>
                <a:lnTo>
                  <a:pt x="158" y="217"/>
                </a:lnTo>
                <a:lnTo>
                  <a:pt x="158" y="224"/>
                </a:lnTo>
                <a:close/>
                <a:moveTo>
                  <a:pt x="124" y="224"/>
                </a:moveTo>
                <a:lnTo>
                  <a:pt x="103" y="224"/>
                </a:lnTo>
                <a:lnTo>
                  <a:pt x="103" y="217"/>
                </a:lnTo>
                <a:lnTo>
                  <a:pt x="124" y="217"/>
                </a:lnTo>
                <a:lnTo>
                  <a:pt x="124" y="224"/>
                </a:lnTo>
                <a:close/>
                <a:moveTo>
                  <a:pt x="90" y="224"/>
                </a:moveTo>
                <a:lnTo>
                  <a:pt x="69" y="224"/>
                </a:lnTo>
                <a:lnTo>
                  <a:pt x="69" y="217"/>
                </a:lnTo>
                <a:lnTo>
                  <a:pt x="90" y="217"/>
                </a:lnTo>
                <a:lnTo>
                  <a:pt x="90" y="224"/>
                </a:lnTo>
                <a:close/>
                <a:moveTo>
                  <a:pt x="55" y="224"/>
                </a:moveTo>
                <a:lnTo>
                  <a:pt x="34" y="224"/>
                </a:lnTo>
                <a:lnTo>
                  <a:pt x="34" y="217"/>
                </a:lnTo>
                <a:lnTo>
                  <a:pt x="55" y="217"/>
                </a:lnTo>
                <a:lnTo>
                  <a:pt x="55" y="224"/>
                </a:lnTo>
                <a:close/>
                <a:moveTo>
                  <a:pt x="21" y="224"/>
                </a:moveTo>
                <a:lnTo>
                  <a:pt x="0" y="224"/>
                </a:lnTo>
                <a:lnTo>
                  <a:pt x="0" y="217"/>
                </a:lnTo>
                <a:lnTo>
                  <a:pt x="21" y="217"/>
                </a:lnTo>
                <a:lnTo>
                  <a:pt x="21" y="224"/>
                </a:lnTo>
                <a:close/>
                <a:moveTo>
                  <a:pt x="510" y="200"/>
                </a:moveTo>
                <a:lnTo>
                  <a:pt x="505" y="194"/>
                </a:lnTo>
                <a:lnTo>
                  <a:pt x="520" y="181"/>
                </a:lnTo>
                <a:lnTo>
                  <a:pt x="524" y="186"/>
                </a:lnTo>
                <a:lnTo>
                  <a:pt x="510" y="200"/>
                </a:lnTo>
                <a:close/>
                <a:moveTo>
                  <a:pt x="534" y="176"/>
                </a:moveTo>
                <a:lnTo>
                  <a:pt x="529" y="170"/>
                </a:lnTo>
                <a:lnTo>
                  <a:pt x="544" y="157"/>
                </a:lnTo>
                <a:lnTo>
                  <a:pt x="548" y="160"/>
                </a:lnTo>
                <a:lnTo>
                  <a:pt x="534" y="176"/>
                </a:lnTo>
                <a:close/>
                <a:moveTo>
                  <a:pt x="558" y="151"/>
                </a:moveTo>
                <a:lnTo>
                  <a:pt x="553" y="146"/>
                </a:lnTo>
                <a:lnTo>
                  <a:pt x="569" y="131"/>
                </a:lnTo>
                <a:lnTo>
                  <a:pt x="574" y="136"/>
                </a:lnTo>
                <a:lnTo>
                  <a:pt x="558" y="151"/>
                </a:lnTo>
                <a:close/>
                <a:moveTo>
                  <a:pt x="582" y="127"/>
                </a:moveTo>
                <a:lnTo>
                  <a:pt x="577" y="122"/>
                </a:lnTo>
                <a:lnTo>
                  <a:pt x="593" y="107"/>
                </a:lnTo>
                <a:lnTo>
                  <a:pt x="598" y="112"/>
                </a:lnTo>
                <a:lnTo>
                  <a:pt x="582" y="127"/>
                </a:lnTo>
                <a:close/>
                <a:moveTo>
                  <a:pt x="606" y="103"/>
                </a:moveTo>
                <a:lnTo>
                  <a:pt x="603" y="98"/>
                </a:lnTo>
                <a:lnTo>
                  <a:pt x="617" y="82"/>
                </a:lnTo>
                <a:lnTo>
                  <a:pt x="622" y="88"/>
                </a:lnTo>
                <a:lnTo>
                  <a:pt x="606" y="103"/>
                </a:lnTo>
                <a:close/>
                <a:moveTo>
                  <a:pt x="632" y="77"/>
                </a:moveTo>
                <a:lnTo>
                  <a:pt x="627" y="74"/>
                </a:lnTo>
                <a:lnTo>
                  <a:pt x="641" y="58"/>
                </a:lnTo>
                <a:lnTo>
                  <a:pt x="646" y="63"/>
                </a:lnTo>
                <a:lnTo>
                  <a:pt x="632" y="77"/>
                </a:lnTo>
                <a:close/>
                <a:moveTo>
                  <a:pt x="656" y="53"/>
                </a:moveTo>
                <a:lnTo>
                  <a:pt x="651" y="48"/>
                </a:lnTo>
                <a:lnTo>
                  <a:pt x="665" y="34"/>
                </a:lnTo>
                <a:lnTo>
                  <a:pt x="670" y="39"/>
                </a:lnTo>
                <a:lnTo>
                  <a:pt x="656" y="53"/>
                </a:lnTo>
                <a:close/>
                <a:moveTo>
                  <a:pt x="681" y="29"/>
                </a:moveTo>
                <a:lnTo>
                  <a:pt x="675" y="24"/>
                </a:lnTo>
                <a:lnTo>
                  <a:pt x="691" y="10"/>
                </a:lnTo>
                <a:lnTo>
                  <a:pt x="694" y="15"/>
                </a:lnTo>
                <a:lnTo>
                  <a:pt x="681" y="29"/>
                </a:lnTo>
                <a:close/>
                <a:moveTo>
                  <a:pt x="927" y="7"/>
                </a:moveTo>
                <a:lnTo>
                  <a:pt x="910" y="7"/>
                </a:lnTo>
                <a:lnTo>
                  <a:pt x="910" y="0"/>
                </a:lnTo>
                <a:lnTo>
                  <a:pt x="927" y="0"/>
                </a:lnTo>
                <a:lnTo>
                  <a:pt x="927" y="7"/>
                </a:lnTo>
                <a:close/>
                <a:moveTo>
                  <a:pt x="896" y="7"/>
                </a:moveTo>
                <a:lnTo>
                  <a:pt x="875" y="7"/>
                </a:lnTo>
                <a:lnTo>
                  <a:pt x="875" y="0"/>
                </a:lnTo>
                <a:lnTo>
                  <a:pt x="896" y="0"/>
                </a:lnTo>
                <a:lnTo>
                  <a:pt x="896" y="7"/>
                </a:lnTo>
                <a:close/>
                <a:moveTo>
                  <a:pt x="861" y="7"/>
                </a:moveTo>
                <a:lnTo>
                  <a:pt x="841" y="7"/>
                </a:lnTo>
                <a:lnTo>
                  <a:pt x="841" y="0"/>
                </a:lnTo>
                <a:lnTo>
                  <a:pt x="861" y="0"/>
                </a:lnTo>
                <a:lnTo>
                  <a:pt x="861" y="7"/>
                </a:lnTo>
                <a:close/>
                <a:moveTo>
                  <a:pt x="827" y="7"/>
                </a:moveTo>
                <a:lnTo>
                  <a:pt x="806" y="7"/>
                </a:lnTo>
                <a:lnTo>
                  <a:pt x="806" y="0"/>
                </a:lnTo>
                <a:lnTo>
                  <a:pt x="827" y="0"/>
                </a:lnTo>
                <a:lnTo>
                  <a:pt x="827" y="7"/>
                </a:lnTo>
                <a:close/>
                <a:moveTo>
                  <a:pt x="792" y="7"/>
                </a:moveTo>
                <a:lnTo>
                  <a:pt x="772" y="7"/>
                </a:lnTo>
                <a:lnTo>
                  <a:pt x="772" y="0"/>
                </a:lnTo>
                <a:lnTo>
                  <a:pt x="792" y="0"/>
                </a:lnTo>
                <a:lnTo>
                  <a:pt x="792" y="7"/>
                </a:lnTo>
                <a:close/>
                <a:moveTo>
                  <a:pt x="758" y="7"/>
                </a:moveTo>
                <a:lnTo>
                  <a:pt x="737" y="7"/>
                </a:lnTo>
                <a:lnTo>
                  <a:pt x="737" y="0"/>
                </a:lnTo>
                <a:lnTo>
                  <a:pt x="758" y="0"/>
                </a:lnTo>
                <a:lnTo>
                  <a:pt x="758" y="7"/>
                </a:lnTo>
                <a:close/>
                <a:moveTo>
                  <a:pt x="724" y="7"/>
                </a:moveTo>
                <a:lnTo>
                  <a:pt x="703" y="7"/>
                </a:lnTo>
                <a:lnTo>
                  <a:pt x="703" y="0"/>
                </a:lnTo>
                <a:lnTo>
                  <a:pt x="724" y="0"/>
                </a:lnTo>
                <a:lnTo>
                  <a:pt x="724" y="7"/>
                </a:lnTo>
                <a:close/>
              </a:path>
            </a:pathLst>
          </a:custGeom>
          <a:solidFill>
            <a:srgbClr val="F8300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17" name="Freeform 798"/>
          <p:cNvSpPr>
            <a:spLocks noEditPoints="1"/>
          </p:cNvSpPr>
          <p:nvPr/>
        </p:nvSpPr>
        <p:spPr bwMode="auto">
          <a:xfrm>
            <a:off x="6194554" y="4553643"/>
            <a:ext cx="3791261" cy="252792"/>
          </a:xfrm>
          <a:custGeom>
            <a:avLst/>
            <a:gdLst>
              <a:gd name="T0" fmla="*/ 1088 w 1510"/>
              <a:gd name="T1" fmla="*/ 219 h 226"/>
              <a:gd name="T2" fmla="*/ 1033 w 1510"/>
              <a:gd name="T3" fmla="*/ 219 h 226"/>
              <a:gd name="T4" fmla="*/ 999 w 1510"/>
              <a:gd name="T5" fmla="*/ 226 h 226"/>
              <a:gd name="T6" fmla="*/ 985 w 1510"/>
              <a:gd name="T7" fmla="*/ 226 h 226"/>
              <a:gd name="T8" fmla="*/ 985 w 1510"/>
              <a:gd name="T9" fmla="*/ 226 h 226"/>
              <a:gd name="T10" fmla="*/ 951 w 1510"/>
              <a:gd name="T11" fmla="*/ 219 h 226"/>
              <a:gd name="T12" fmla="*/ 895 w 1510"/>
              <a:gd name="T13" fmla="*/ 219 h 226"/>
              <a:gd name="T14" fmla="*/ 861 w 1510"/>
              <a:gd name="T15" fmla="*/ 226 h 226"/>
              <a:gd name="T16" fmla="*/ 847 w 1510"/>
              <a:gd name="T17" fmla="*/ 226 h 226"/>
              <a:gd name="T18" fmla="*/ 847 w 1510"/>
              <a:gd name="T19" fmla="*/ 226 h 226"/>
              <a:gd name="T20" fmla="*/ 813 w 1510"/>
              <a:gd name="T21" fmla="*/ 219 h 226"/>
              <a:gd name="T22" fmla="*/ 758 w 1510"/>
              <a:gd name="T23" fmla="*/ 219 h 226"/>
              <a:gd name="T24" fmla="*/ 723 w 1510"/>
              <a:gd name="T25" fmla="*/ 226 h 226"/>
              <a:gd name="T26" fmla="*/ 709 w 1510"/>
              <a:gd name="T27" fmla="*/ 226 h 226"/>
              <a:gd name="T28" fmla="*/ 709 w 1510"/>
              <a:gd name="T29" fmla="*/ 226 h 226"/>
              <a:gd name="T30" fmla="*/ 675 w 1510"/>
              <a:gd name="T31" fmla="*/ 219 h 226"/>
              <a:gd name="T32" fmla="*/ 620 w 1510"/>
              <a:gd name="T33" fmla="*/ 219 h 226"/>
              <a:gd name="T34" fmla="*/ 585 w 1510"/>
              <a:gd name="T35" fmla="*/ 226 h 226"/>
              <a:gd name="T36" fmla="*/ 572 w 1510"/>
              <a:gd name="T37" fmla="*/ 226 h 226"/>
              <a:gd name="T38" fmla="*/ 572 w 1510"/>
              <a:gd name="T39" fmla="*/ 226 h 226"/>
              <a:gd name="T40" fmla="*/ 537 w 1510"/>
              <a:gd name="T41" fmla="*/ 219 h 226"/>
              <a:gd name="T42" fmla="*/ 482 w 1510"/>
              <a:gd name="T43" fmla="*/ 219 h 226"/>
              <a:gd name="T44" fmla="*/ 447 w 1510"/>
              <a:gd name="T45" fmla="*/ 226 h 226"/>
              <a:gd name="T46" fmla="*/ 434 w 1510"/>
              <a:gd name="T47" fmla="*/ 226 h 226"/>
              <a:gd name="T48" fmla="*/ 434 w 1510"/>
              <a:gd name="T49" fmla="*/ 226 h 226"/>
              <a:gd name="T50" fmla="*/ 399 w 1510"/>
              <a:gd name="T51" fmla="*/ 219 h 226"/>
              <a:gd name="T52" fmla="*/ 344 w 1510"/>
              <a:gd name="T53" fmla="*/ 219 h 226"/>
              <a:gd name="T54" fmla="*/ 310 w 1510"/>
              <a:gd name="T55" fmla="*/ 226 h 226"/>
              <a:gd name="T56" fmla="*/ 296 w 1510"/>
              <a:gd name="T57" fmla="*/ 226 h 226"/>
              <a:gd name="T58" fmla="*/ 296 w 1510"/>
              <a:gd name="T59" fmla="*/ 226 h 226"/>
              <a:gd name="T60" fmla="*/ 261 w 1510"/>
              <a:gd name="T61" fmla="*/ 219 h 226"/>
              <a:gd name="T62" fmla="*/ 206 w 1510"/>
              <a:gd name="T63" fmla="*/ 219 h 226"/>
              <a:gd name="T64" fmla="*/ 172 w 1510"/>
              <a:gd name="T65" fmla="*/ 226 h 226"/>
              <a:gd name="T66" fmla="*/ 158 w 1510"/>
              <a:gd name="T67" fmla="*/ 226 h 226"/>
              <a:gd name="T68" fmla="*/ 158 w 1510"/>
              <a:gd name="T69" fmla="*/ 226 h 226"/>
              <a:gd name="T70" fmla="*/ 124 w 1510"/>
              <a:gd name="T71" fmla="*/ 219 h 226"/>
              <a:gd name="T72" fmla="*/ 68 w 1510"/>
              <a:gd name="T73" fmla="*/ 219 h 226"/>
              <a:gd name="T74" fmla="*/ 34 w 1510"/>
              <a:gd name="T75" fmla="*/ 226 h 226"/>
              <a:gd name="T76" fmla="*/ 20 w 1510"/>
              <a:gd name="T77" fmla="*/ 226 h 226"/>
              <a:gd name="T78" fmla="*/ 20 w 1510"/>
              <a:gd name="T79" fmla="*/ 226 h 226"/>
              <a:gd name="T80" fmla="*/ 1116 w 1510"/>
              <a:gd name="T81" fmla="*/ 202 h 226"/>
              <a:gd name="T82" fmla="*/ 1135 w 1510"/>
              <a:gd name="T83" fmla="*/ 173 h 226"/>
              <a:gd name="T84" fmla="*/ 1145 w 1510"/>
              <a:gd name="T85" fmla="*/ 164 h 226"/>
              <a:gd name="T86" fmla="*/ 1175 w 1510"/>
              <a:gd name="T87" fmla="*/ 143 h 226"/>
              <a:gd name="T88" fmla="*/ 1175 w 1510"/>
              <a:gd name="T89" fmla="*/ 143 h 226"/>
              <a:gd name="T90" fmla="*/ 1212 w 1510"/>
              <a:gd name="T91" fmla="*/ 105 h 226"/>
              <a:gd name="T92" fmla="*/ 1233 w 1510"/>
              <a:gd name="T93" fmla="*/ 76 h 226"/>
              <a:gd name="T94" fmla="*/ 1242 w 1510"/>
              <a:gd name="T95" fmla="*/ 66 h 226"/>
              <a:gd name="T96" fmla="*/ 1271 w 1510"/>
              <a:gd name="T97" fmla="*/ 47 h 226"/>
              <a:gd name="T98" fmla="*/ 1271 w 1510"/>
              <a:gd name="T99" fmla="*/ 47 h 226"/>
              <a:gd name="T100" fmla="*/ 1311 w 1510"/>
              <a:gd name="T101" fmla="*/ 7 h 226"/>
              <a:gd name="T102" fmla="*/ 1493 w 1510"/>
              <a:gd name="T103" fmla="*/ 0 h 226"/>
              <a:gd name="T104" fmla="*/ 1459 w 1510"/>
              <a:gd name="T105" fmla="*/ 7 h 226"/>
              <a:gd name="T106" fmla="*/ 1445 w 1510"/>
              <a:gd name="T107" fmla="*/ 7 h 226"/>
              <a:gd name="T108" fmla="*/ 1445 w 1510"/>
              <a:gd name="T109" fmla="*/ 7 h 226"/>
              <a:gd name="T110" fmla="*/ 1411 w 1510"/>
              <a:gd name="T111" fmla="*/ 0 h 226"/>
              <a:gd name="T112" fmla="*/ 1355 w 1510"/>
              <a:gd name="T113" fmla="*/ 0 h 226"/>
              <a:gd name="T114" fmla="*/ 1321 w 1510"/>
              <a:gd name="T115" fmla="*/ 7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510" h="226">
                <a:moveTo>
                  <a:pt x="1088" y="226"/>
                </a:moveTo>
                <a:lnTo>
                  <a:pt x="1068" y="226"/>
                </a:lnTo>
                <a:lnTo>
                  <a:pt x="1068" y="219"/>
                </a:lnTo>
                <a:lnTo>
                  <a:pt x="1088" y="219"/>
                </a:lnTo>
                <a:lnTo>
                  <a:pt x="1088" y="226"/>
                </a:lnTo>
                <a:close/>
                <a:moveTo>
                  <a:pt x="1054" y="226"/>
                </a:moveTo>
                <a:lnTo>
                  <a:pt x="1033" y="226"/>
                </a:lnTo>
                <a:lnTo>
                  <a:pt x="1033" y="219"/>
                </a:lnTo>
                <a:lnTo>
                  <a:pt x="1054" y="219"/>
                </a:lnTo>
                <a:lnTo>
                  <a:pt x="1054" y="226"/>
                </a:lnTo>
                <a:close/>
                <a:moveTo>
                  <a:pt x="1019" y="226"/>
                </a:moveTo>
                <a:lnTo>
                  <a:pt x="999" y="226"/>
                </a:lnTo>
                <a:lnTo>
                  <a:pt x="999" y="219"/>
                </a:lnTo>
                <a:lnTo>
                  <a:pt x="1019" y="219"/>
                </a:lnTo>
                <a:lnTo>
                  <a:pt x="1019" y="226"/>
                </a:lnTo>
                <a:close/>
                <a:moveTo>
                  <a:pt x="985" y="226"/>
                </a:moveTo>
                <a:lnTo>
                  <a:pt x="964" y="226"/>
                </a:lnTo>
                <a:lnTo>
                  <a:pt x="964" y="219"/>
                </a:lnTo>
                <a:lnTo>
                  <a:pt x="985" y="219"/>
                </a:lnTo>
                <a:lnTo>
                  <a:pt x="985" y="226"/>
                </a:lnTo>
                <a:close/>
                <a:moveTo>
                  <a:pt x="951" y="226"/>
                </a:moveTo>
                <a:lnTo>
                  <a:pt x="930" y="226"/>
                </a:lnTo>
                <a:lnTo>
                  <a:pt x="930" y="219"/>
                </a:lnTo>
                <a:lnTo>
                  <a:pt x="951" y="219"/>
                </a:lnTo>
                <a:lnTo>
                  <a:pt x="951" y="226"/>
                </a:lnTo>
                <a:close/>
                <a:moveTo>
                  <a:pt x="916" y="226"/>
                </a:moveTo>
                <a:lnTo>
                  <a:pt x="895" y="226"/>
                </a:lnTo>
                <a:lnTo>
                  <a:pt x="895" y="219"/>
                </a:lnTo>
                <a:lnTo>
                  <a:pt x="916" y="219"/>
                </a:lnTo>
                <a:lnTo>
                  <a:pt x="916" y="226"/>
                </a:lnTo>
                <a:close/>
                <a:moveTo>
                  <a:pt x="882" y="226"/>
                </a:moveTo>
                <a:lnTo>
                  <a:pt x="861" y="226"/>
                </a:lnTo>
                <a:lnTo>
                  <a:pt x="861" y="219"/>
                </a:lnTo>
                <a:lnTo>
                  <a:pt x="882" y="219"/>
                </a:lnTo>
                <a:lnTo>
                  <a:pt x="882" y="226"/>
                </a:lnTo>
                <a:close/>
                <a:moveTo>
                  <a:pt x="847" y="226"/>
                </a:moveTo>
                <a:lnTo>
                  <a:pt x="827" y="226"/>
                </a:lnTo>
                <a:lnTo>
                  <a:pt x="827" y="219"/>
                </a:lnTo>
                <a:lnTo>
                  <a:pt x="847" y="219"/>
                </a:lnTo>
                <a:lnTo>
                  <a:pt x="847" y="226"/>
                </a:lnTo>
                <a:close/>
                <a:moveTo>
                  <a:pt x="813" y="226"/>
                </a:moveTo>
                <a:lnTo>
                  <a:pt x="792" y="226"/>
                </a:lnTo>
                <a:lnTo>
                  <a:pt x="792" y="219"/>
                </a:lnTo>
                <a:lnTo>
                  <a:pt x="813" y="219"/>
                </a:lnTo>
                <a:lnTo>
                  <a:pt x="813" y="226"/>
                </a:lnTo>
                <a:close/>
                <a:moveTo>
                  <a:pt x="778" y="226"/>
                </a:moveTo>
                <a:lnTo>
                  <a:pt x="758" y="226"/>
                </a:lnTo>
                <a:lnTo>
                  <a:pt x="758" y="219"/>
                </a:lnTo>
                <a:lnTo>
                  <a:pt x="778" y="219"/>
                </a:lnTo>
                <a:lnTo>
                  <a:pt x="778" y="226"/>
                </a:lnTo>
                <a:close/>
                <a:moveTo>
                  <a:pt x="744" y="226"/>
                </a:moveTo>
                <a:lnTo>
                  <a:pt x="723" y="226"/>
                </a:lnTo>
                <a:lnTo>
                  <a:pt x="723" y="219"/>
                </a:lnTo>
                <a:lnTo>
                  <a:pt x="744" y="219"/>
                </a:lnTo>
                <a:lnTo>
                  <a:pt x="744" y="226"/>
                </a:lnTo>
                <a:close/>
                <a:moveTo>
                  <a:pt x="709" y="226"/>
                </a:moveTo>
                <a:lnTo>
                  <a:pt x="689" y="226"/>
                </a:lnTo>
                <a:lnTo>
                  <a:pt x="689" y="219"/>
                </a:lnTo>
                <a:lnTo>
                  <a:pt x="709" y="219"/>
                </a:lnTo>
                <a:lnTo>
                  <a:pt x="709" y="226"/>
                </a:lnTo>
                <a:close/>
                <a:moveTo>
                  <a:pt x="675" y="226"/>
                </a:moveTo>
                <a:lnTo>
                  <a:pt x="654" y="226"/>
                </a:lnTo>
                <a:lnTo>
                  <a:pt x="654" y="219"/>
                </a:lnTo>
                <a:lnTo>
                  <a:pt x="675" y="219"/>
                </a:lnTo>
                <a:lnTo>
                  <a:pt x="675" y="226"/>
                </a:lnTo>
                <a:close/>
                <a:moveTo>
                  <a:pt x="640" y="226"/>
                </a:moveTo>
                <a:lnTo>
                  <a:pt x="620" y="226"/>
                </a:lnTo>
                <a:lnTo>
                  <a:pt x="620" y="219"/>
                </a:lnTo>
                <a:lnTo>
                  <a:pt x="640" y="219"/>
                </a:lnTo>
                <a:lnTo>
                  <a:pt x="640" y="226"/>
                </a:lnTo>
                <a:close/>
                <a:moveTo>
                  <a:pt x="606" y="226"/>
                </a:moveTo>
                <a:lnTo>
                  <a:pt x="585" y="226"/>
                </a:lnTo>
                <a:lnTo>
                  <a:pt x="585" y="219"/>
                </a:lnTo>
                <a:lnTo>
                  <a:pt x="606" y="219"/>
                </a:lnTo>
                <a:lnTo>
                  <a:pt x="606" y="226"/>
                </a:lnTo>
                <a:close/>
                <a:moveTo>
                  <a:pt x="572" y="226"/>
                </a:moveTo>
                <a:lnTo>
                  <a:pt x="551" y="226"/>
                </a:lnTo>
                <a:lnTo>
                  <a:pt x="551" y="219"/>
                </a:lnTo>
                <a:lnTo>
                  <a:pt x="572" y="219"/>
                </a:lnTo>
                <a:lnTo>
                  <a:pt x="572" y="226"/>
                </a:lnTo>
                <a:close/>
                <a:moveTo>
                  <a:pt x="537" y="226"/>
                </a:moveTo>
                <a:lnTo>
                  <a:pt x="516" y="226"/>
                </a:lnTo>
                <a:lnTo>
                  <a:pt x="516" y="219"/>
                </a:lnTo>
                <a:lnTo>
                  <a:pt x="537" y="219"/>
                </a:lnTo>
                <a:lnTo>
                  <a:pt x="537" y="226"/>
                </a:lnTo>
                <a:close/>
                <a:moveTo>
                  <a:pt x="503" y="226"/>
                </a:moveTo>
                <a:lnTo>
                  <a:pt x="482" y="226"/>
                </a:lnTo>
                <a:lnTo>
                  <a:pt x="482" y="219"/>
                </a:lnTo>
                <a:lnTo>
                  <a:pt x="503" y="219"/>
                </a:lnTo>
                <a:lnTo>
                  <a:pt x="503" y="226"/>
                </a:lnTo>
                <a:close/>
                <a:moveTo>
                  <a:pt x="468" y="226"/>
                </a:moveTo>
                <a:lnTo>
                  <a:pt x="447" y="226"/>
                </a:lnTo>
                <a:lnTo>
                  <a:pt x="447" y="219"/>
                </a:lnTo>
                <a:lnTo>
                  <a:pt x="468" y="219"/>
                </a:lnTo>
                <a:lnTo>
                  <a:pt x="468" y="226"/>
                </a:lnTo>
                <a:close/>
                <a:moveTo>
                  <a:pt x="434" y="226"/>
                </a:moveTo>
                <a:lnTo>
                  <a:pt x="413" y="226"/>
                </a:lnTo>
                <a:lnTo>
                  <a:pt x="413" y="219"/>
                </a:lnTo>
                <a:lnTo>
                  <a:pt x="434" y="219"/>
                </a:lnTo>
                <a:lnTo>
                  <a:pt x="434" y="226"/>
                </a:lnTo>
                <a:close/>
                <a:moveTo>
                  <a:pt x="399" y="226"/>
                </a:moveTo>
                <a:lnTo>
                  <a:pt x="379" y="226"/>
                </a:lnTo>
                <a:lnTo>
                  <a:pt x="379" y="219"/>
                </a:lnTo>
                <a:lnTo>
                  <a:pt x="399" y="219"/>
                </a:lnTo>
                <a:lnTo>
                  <a:pt x="399" y="226"/>
                </a:lnTo>
                <a:close/>
                <a:moveTo>
                  <a:pt x="365" y="226"/>
                </a:moveTo>
                <a:lnTo>
                  <a:pt x="344" y="226"/>
                </a:lnTo>
                <a:lnTo>
                  <a:pt x="344" y="219"/>
                </a:lnTo>
                <a:lnTo>
                  <a:pt x="365" y="219"/>
                </a:lnTo>
                <a:lnTo>
                  <a:pt x="365" y="226"/>
                </a:lnTo>
                <a:close/>
                <a:moveTo>
                  <a:pt x="330" y="226"/>
                </a:moveTo>
                <a:lnTo>
                  <a:pt x="310" y="226"/>
                </a:lnTo>
                <a:lnTo>
                  <a:pt x="310" y="219"/>
                </a:lnTo>
                <a:lnTo>
                  <a:pt x="330" y="219"/>
                </a:lnTo>
                <a:lnTo>
                  <a:pt x="330" y="226"/>
                </a:lnTo>
                <a:close/>
                <a:moveTo>
                  <a:pt x="296" y="226"/>
                </a:moveTo>
                <a:lnTo>
                  <a:pt x="275" y="226"/>
                </a:lnTo>
                <a:lnTo>
                  <a:pt x="275" y="219"/>
                </a:lnTo>
                <a:lnTo>
                  <a:pt x="296" y="219"/>
                </a:lnTo>
                <a:lnTo>
                  <a:pt x="296" y="226"/>
                </a:lnTo>
                <a:close/>
                <a:moveTo>
                  <a:pt x="261" y="226"/>
                </a:moveTo>
                <a:lnTo>
                  <a:pt x="241" y="226"/>
                </a:lnTo>
                <a:lnTo>
                  <a:pt x="241" y="219"/>
                </a:lnTo>
                <a:lnTo>
                  <a:pt x="261" y="219"/>
                </a:lnTo>
                <a:lnTo>
                  <a:pt x="261" y="226"/>
                </a:lnTo>
                <a:close/>
                <a:moveTo>
                  <a:pt x="227" y="226"/>
                </a:moveTo>
                <a:lnTo>
                  <a:pt x="206" y="226"/>
                </a:lnTo>
                <a:lnTo>
                  <a:pt x="206" y="219"/>
                </a:lnTo>
                <a:lnTo>
                  <a:pt x="227" y="219"/>
                </a:lnTo>
                <a:lnTo>
                  <a:pt x="227" y="226"/>
                </a:lnTo>
                <a:close/>
                <a:moveTo>
                  <a:pt x="192" y="226"/>
                </a:moveTo>
                <a:lnTo>
                  <a:pt x="172" y="226"/>
                </a:lnTo>
                <a:lnTo>
                  <a:pt x="172" y="219"/>
                </a:lnTo>
                <a:lnTo>
                  <a:pt x="192" y="219"/>
                </a:lnTo>
                <a:lnTo>
                  <a:pt x="192" y="226"/>
                </a:lnTo>
                <a:close/>
                <a:moveTo>
                  <a:pt x="158" y="226"/>
                </a:moveTo>
                <a:lnTo>
                  <a:pt x="137" y="226"/>
                </a:lnTo>
                <a:lnTo>
                  <a:pt x="137" y="219"/>
                </a:lnTo>
                <a:lnTo>
                  <a:pt x="158" y="219"/>
                </a:lnTo>
                <a:lnTo>
                  <a:pt x="158" y="226"/>
                </a:lnTo>
                <a:close/>
                <a:moveTo>
                  <a:pt x="124" y="226"/>
                </a:moveTo>
                <a:lnTo>
                  <a:pt x="103" y="226"/>
                </a:lnTo>
                <a:lnTo>
                  <a:pt x="103" y="219"/>
                </a:lnTo>
                <a:lnTo>
                  <a:pt x="124" y="219"/>
                </a:lnTo>
                <a:lnTo>
                  <a:pt x="124" y="226"/>
                </a:lnTo>
                <a:close/>
                <a:moveTo>
                  <a:pt x="89" y="226"/>
                </a:moveTo>
                <a:lnTo>
                  <a:pt x="68" y="226"/>
                </a:lnTo>
                <a:lnTo>
                  <a:pt x="68" y="219"/>
                </a:lnTo>
                <a:lnTo>
                  <a:pt x="89" y="219"/>
                </a:lnTo>
                <a:lnTo>
                  <a:pt x="89" y="226"/>
                </a:lnTo>
                <a:close/>
                <a:moveTo>
                  <a:pt x="55" y="226"/>
                </a:moveTo>
                <a:lnTo>
                  <a:pt x="34" y="226"/>
                </a:lnTo>
                <a:lnTo>
                  <a:pt x="34" y="219"/>
                </a:lnTo>
                <a:lnTo>
                  <a:pt x="55" y="219"/>
                </a:lnTo>
                <a:lnTo>
                  <a:pt x="55" y="226"/>
                </a:lnTo>
                <a:close/>
                <a:moveTo>
                  <a:pt x="20" y="226"/>
                </a:moveTo>
                <a:lnTo>
                  <a:pt x="0" y="226"/>
                </a:lnTo>
                <a:lnTo>
                  <a:pt x="0" y="219"/>
                </a:lnTo>
                <a:lnTo>
                  <a:pt x="20" y="219"/>
                </a:lnTo>
                <a:lnTo>
                  <a:pt x="20" y="226"/>
                </a:lnTo>
                <a:close/>
                <a:moveTo>
                  <a:pt x="1100" y="217"/>
                </a:moveTo>
                <a:lnTo>
                  <a:pt x="1095" y="212"/>
                </a:lnTo>
                <a:lnTo>
                  <a:pt x="1111" y="197"/>
                </a:lnTo>
                <a:lnTo>
                  <a:pt x="1116" y="202"/>
                </a:lnTo>
                <a:lnTo>
                  <a:pt x="1100" y="217"/>
                </a:lnTo>
                <a:close/>
                <a:moveTo>
                  <a:pt x="1125" y="192"/>
                </a:moveTo>
                <a:lnTo>
                  <a:pt x="1121" y="188"/>
                </a:lnTo>
                <a:lnTo>
                  <a:pt x="1135" y="173"/>
                </a:lnTo>
                <a:lnTo>
                  <a:pt x="1140" y="178"/>
                </a:lnTo>
                <a:lnTo>
                  <a:pt x="1125" y="192"/>
                </a:lnTo>
                <a:close/>
                <a:moveTo>
                  <a:pt x="1150" y="167"/>
                </a:moveTo>
                <a:lnTo>
                  <a:pt x="1145" y="164"/>
                </a:lnTo>
                <a:lnTo>
                  <a:pt x="1159" y="148"/>
                </a:lnTo>
                <a:lnTo>
                  <a:pt x="1164" y="154"/>
                </a:lnTo>
                <a:lnTo>
                  <a:pt x="1150" y="167"/>
                </a:lnTo>
                <a:close/>
                <a:moveTo>
                  <a:pt x="1175" y="143"/>
                </a:moveTo>
                <a:lnTo>
                  <a:pt x="1169" y="138"/>
                </a:lnTo>
                <a:lnTo>
                  <a:pt x="1183" y="124"/>
                </a:lnTo>
                <a:lnTo>
                  <a:pt x="1188" y="130"/>
                </a:lnTo>
                <a:lnTo>
                  <a:pt x="1175" y="143"/>
                </a:lnTo>
                <a:close/>
                <a:moveTo>
                  <a:pt x="1199" y="119"/>
                </a:moveTo>
                <a:lnTo>
                  <a:pt x="1193" y="114"/>
                </a:lnTo>
                <a:lnTo>
                  <a:pt x="1209" y="100"/>
                </a:lnTo>
                <a:lnTo>
                  <a:pt x="1212" y="105"/>
                </a:lnTo>
                <a:lnTo>
                  <a:pt x="1199" y="119"/>
                </a:lnTo>
                <a:close/>
                <a:moveTo>
                  <a:pt x="1223" y="95"/>
                </a:moveTo>
                <a:lnTo>
                  <a:pt x="1218" y="90"/>
                </a:lnTo>
                <a:lnTo>
                  <a:pt x="1233" y="76"/>
                </a:lnTo>
                <a:lnTo>
                  <a:pt x="1237" y="80"/>
                </a:lnTo>
                <a:lnTo>
                  <a:pt x="1223" y="95"/>
                </a:lnTo>
                <a:close/>
                <a:moveTo>
                  <a:pt x="1247" y="71"/>
                </a:moveTo>
                <a:lnTo>
                  <a:pt x="1242" y="66"/>
                </a:lnTo>
                <a:lnTo>
                  <a:pt x="1257" y="50"/>
                </a:lnTo>
                <a:lnTo>
                  <a:pt x="1262" y="55"/>
                </a:lnTo>
                <a:lnTo>
                  <a:pt x="1247" y="71"/>
                </a:lnTo>
                <a:close/>
                <a:moveTo>
                  <a:pt x="1271" y="47"/>
                </a:moveTo>
                <a:lnTo>
                  <a:pt x="1266" y="42"/>
                </a:lnTo>
                <a:lnTo>
                  <a:pt x="1281" y="26"/>
                </a:lnTo>
                <a:lnTo>
                  <a:pt x="1287" y="31"/>
                </a:lnTo>
                <a:lnTo>
                  <a:pt x="1271" y="47"/>
                </a:lnTo>
                <a:close/>
                <a:moveTo>
                  <a:pt x="1295" y="23"/>
                </a:moveTo>
                <a:lnTo>
                  <a:pt x="1292" y="18"/>
                </a:lnTo>
                <a:lnTo>
                  <a:pt x="1305" y="2"/>
                </a:lnTo>
                <a:lnTo>
                  <a:pt x="1311" y="7"/>
                </a:lnTo>
                <a:lnTo>
                  <a:pt x="1295" y="23"/>
                </a:lnTo>
                <a:close/>
                <a:moveTo>
                  <a:pt x="1510" y="7"/>
                </a:moveTo>
                <a:lnTo>
                  <a:pt x="1493" y="7"/>
                </a:lnTo>
                <a:lnTo>
                  <a:pt x="1493" y="0"/>
                </a:lnTo>
                <a:lnTo>
                  <a:pt x="1510" y="0"/>
                </a:lnTo>
                <a:lnTo>
                  <a:pt x="1510" y="7"/>
                </a:lnTo>
                <a:close/>
                <a:moveTo>
                  <a:pt x="1479" y="7"/>
                </a:moveTo>
                <a:lnTo>
                  <a:pt x="1459" y="7"/>
                </a:lnTo>
                <a:lnTo>
                  <a:pt x="1459" y="0"/>
                </a:lnTo>
                <a:lnTo>
                  <a:pt x="1479" y="0"/>
                </a:lnTo>
                <a:lnTo>
                  <a:pt x="1479" y="7"/>
                </a:lnTo>
                <a:close/>
                <a:moveTo>
                  <a:pt x="1445" y="7"/>
                </a:moveTo>
                <a:lnTo>
                  <a:pt x="1424" y="7"/>
                </a:lnTo>
                <a:lnTo>
                  <a:pt x="1424" y="0"/>
                </a:lnTo>
                <a:lnTo>
                  <a:pt x="1445" y="0"/>
                </a:lnTo>
                <a:lnTo>
                  <a:pt x="1445" y="7"/>
                </a:lnTo>
                <a:close/>
                <a:moveTo>
                  <a:pt x="1411" y="7"/>
                </a:moveTo>
                <a:lnTo>
                  <a:pt x="1390" y="7"/>
                </a:lnTo>
                <a:lnTo>
                  <a:pt x="1390" y="0"/>
                </a:lnTo>
                <a:lnTo>
                  <a:pt x="1411" y="0"/>
                </a:lnTo>
                <a:lnTo>
                  <a:pt x="1411" y="7"/>
                </a:lnTo>
                <a:close/>
                <a:moveTo>
                  <a:pt x="1376" y="7"/>
                </a:moveTo>
                <a:lnTo>
                  <a:pt x="1355" y="7"/>
                </a:lnTo>
                <a:lnTo>
                  <a:pt x="1355" y="0"/>
                </a:lnTo>
                <a:lnTo>
                  <a:pt x="1376" y="0"/>
                </a:lnTo>
                <a:lnTo>
                  <a:pt x="1376" y="7"/>
                </a:lnTo>
                <a:close/>
                <a:moveTo>
                  <a:pt x="1342" y="7"/>
                </a:moveTo>
                <a:lnTo>
                  <a:pt x="1321" y="7"/>
                </a:lnTo>
                <a:lnTo>
                  <a:pt x="1321" y="0"/>
                </a:lnTo>
                <a:lnTo>
                  <a:pt x="1342" y="0"/>
                </a:lnTo>
                <a:lnTo>
                  <a:pt x="1342" y="7"/>
                </a:lnTo>
                <a:close/>
              </a:path>
            </a:pathLst>
          </a:custGeom>
          <a:solidFill>
            <a:srgbClr val="3D90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1908358495"/>
              </p:ext>
            </p:extLst>
          </p:nvPr>
        </p:nvGraphicFramePr>
        <p:xfrm>
          <a:off x="-171378" y="1427930"/>
          <a:ext cx="4669336" cy="3801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30" name="图表 829"/>
          <p:cNvGraphicFramePr/>
          <p:nvPr>
            <p:extLst>
              <p:ext uri="{D42A27DB-BD31-4B8C-83A1-F6EECF244321}">
                <p14:modId xmlns:p14="http://schemas.microsoft.com/office/powerpoint/2010/main" val="443128009"/>
              </p:ext>
            </p:extLst>
          </p:nvPr>
        </p:nvGraphicFramePr>
        <p:xfrm>
          <a:off x="1419077" y="3989662"/>
          <a:ext cx="1636893" cy="1218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31" name="图表 830"/>
          <p:cNvGraphicFramePr/>
          <p:nvPr>
            <p:extLst>
              <p:ext uri="{D42A27DB-BD31-4B8C-83A1-F6EECF244321}">
                <p14:modId xmlns:p14="http://schemas.microsoft.com/office/powerpoint/2010/main" val="1813017849"/>
              </p:ext>
            </p:extLst>
          </p:nvPr>
        </p:nvGraphicFramePr>
        <p:xfrm>
          <a:off x="203201" y="5476422"/>
          <a:ext cx="1599586" cy="425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637" name="图表 1636"/>
          <p:cNvGraphicFramePr/>
          <p:nvPr>
            <p:extLst>
              <p:ext uri="{D42A27DB-BD31-4B8C-83A1-F6EECF244321}">
                <p14:modId xmlns:p14="http://schemas.microsoft.com/office/powerpoint/2010/main" val="2656910472"/>
              </p:ext>
            </p:extLst>
          </p:nvPr>
        </p:nvGraphicFramePr>
        <p:xfrm>
          <a:off x="7458722" y="4316121"/>
          <a:ext cx="4424273" cy="2504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638" name="图表 1637"/>
          <p:cNvGraphicFramePr/>
          <p:nvPr>
            <p:extLst>
              <p:ext uri="{D42A27DB-BD31-4B8C-83A1-F6EECF244321}">
                <p14:modId xmlns:p14="http://schemas.microsoft.com/office/powerpoint/2010/main" val="1648544948"/>
              </p:ext>
            </p:extLst>
          </p:nvPr>
        </p:nvGraphicFramePr>
        <p:xfrm>
          <a:off x="9478184" y="3242881"/>
          <a:ext cx="1713652" cy="4841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76" name="Shape 174"/>
          <p:cNvSpPr txBox="1"/>
          <p:nvPr/>
        </p:nvSpPr>
        <p:spPr>
          <a:xfrm>
            <a:off x="6619335" y="1277362"/>
            <a:ext cx="5592872" cy="7271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457200" indent="-355600">
              <a:buSzPts val="2000"/>
              <a:buFontTx/>
              <a:buChar char="★"/>
            </a:pPr>
            <a:r>
              <a:rPr lang="en" sz="1400" kern="0" dirty="0">
                <a:solidFill>
                  <a:srgbClr val="000000"/>
                </a:solidFill>
                <a:cs typeface="Arial"/>
                <a:sym typeface="Arial"/>
              </a:rPr>
              <a:t>Amérique du Nord (Texas, Arizona et Nouveau-Mexique)</a:t>
            </a:r>
          </a:p>
          <a:p>
            <a:pPr marL="457200" indent="-355600">
              <a:buSzPts val="2000"/>
              <a:buFontTx/>
              <a:buChar char="★"/>
            </a:pPr>
            <a:r>
              <a:rPr lang="en" sz="1400" kern="0" dirty="0">
                <a:solidFill>
                  <a:srgbClr val="000000"/>
                </a:solidFill>
                <a:cs typeface="Arial"/>
                <a:sym typeface="Arial"/>
              </a:rPr>
              <a:t>Afrique du Sud</a:t>
            </a:r>
          </a:p>
          <a:p>
            <a:pPr marL="457200" indent="-355600">
              <a:buSzPts val="2000"/>
              <a:buFontTx/>
              <a:buChar char="★"/>
            </a:pPr>
            <a:r>
              <a:rPr lang="en" sz="1400" kern="0" dirty="0">
                <a:solidFill>
                  <a:srgbClr val="000000"/>
                </a:solidFill>
                <a:cs typeface="Arial"/>
                <a:sym typeface="Arial"/>
              </a:rPr>
              <a:t>Australie, Chine, Brésil, Espagne (Bassin méditerranéen), etc.</a:t>
            </a:r>
          </a:p>
        </p:txBody>
      </p:sp>
      <p:sp>
        <p:nvSpPr>
          <p:cNvPr id="777" name="Shape 172"/>
          <p:cNvSpPr txBox="1"/>
          <p:nvPr/>
        </p:nvSpPr>
        <p:spPr>
          <a:xfrm>
            <a:off x="4677405" y="5658600"/>
            <a:ext cx="3799200" cy="484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r>
              <a:rPr lang="fr-FR" altLang="zh-CN" b="1" kern="0" dirty="0" smtClean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Localisation</a:t>
            </a:r>
            <a:r>
              <a:rPr lang="en" b="1" kern="0" dirty="0" smtClean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b="1" kern="0" dirty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du site d'étude</a:t>
            </a:r>
          </a:p>
        </p:txBody>
      </p:sp>
      <p:sp>
        <p:nvSpPr>
          <p:cNvPr id="778" name="Shape 175"/>
          <p:cNvSpPr txBox="1"/>
          <p:nvPr/>
        </p:nvSpPr>
        <p:spPr>
          <a:xfrm>
            <a:off x="5277557" y="5929060"/>
            <a:ext cx="2215200" cy="3945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r>
              <a:rPr lang="en" sz="1200" kern="0" dirty="0">
                <a:solidFill>
                  <a:srgbClr val="000000"/>
                </a:solidFill>
                <a:cs typeface="Arial"/>
                <a:sym typeface="Arial"/>
              </a:rPr>
              <a:t>(Réalisation personnelle)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idx="12"/>
          </p:nvPr>
        </p:nvSpPr>
        <p:spPr>
          <a:xfrm>
            <a:off x="11460400" y="6154084"/>
            <a:ext cx="731600" cy="525000"/>
          </a:xfrm>
        </p:spPr>
        <p:txBody>
          <a:bodyPr/>
          <a:lstStyle/>
          <a:p>
            <a:fld id="{00000000-1234-1234-1234-123412341234}" type="slidenum">
              <a:rPr lang="en" smtClean="0"/>
              <a:pPr/>
              <a:t>7</a:t>
            </a:fld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4191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6918888" y="1804911"/>
            <a:ext cx="4119372" cy="4143501"/>
          </a:xfrm>
          <a:prstGeom prst="ellipse">
            <a:avLst/>
          </a:prstGeom>
          <a:solidFill>
            <a:srgbClr val="245A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12245527"/>
              </p:ext>
            </p:extLst>
          </p:nvPr>
        </p:nvGraphicFramePr>
        <p:xfrm>
          <a:off x="5136838" y="1111035"/>
          <a:ext cx="7548880" cy="5171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椭圆 14"/>
          <p:cNvSpPr/>
          <p:nvPr/>
        </p:nvSpPr>
        <p:spPr>
          <a:xfrm>
            <a:off x="1133718" y="1804911"/>
            <a:ext cx="4119372" cy="4143501"/>
          </a:xfrm>
          <a:prstGeom prst="ellipse">
            <a:avLst/>
          </a:prstGeom>
          <a:solidFill>
            <a:srgbClr val="245A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025723911"/>
              </p:ext>
            </p:extLst>
          </p:nvPr>
        </p:nvGraphicFramePr>
        <p:xfrm>
          <a:off x="486203" y="1481639"/>
          <a:ext cx="6220678" cy="4963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0" name="标题 1"/>
          <p:cNvSpPr txBox="1">
            <a:spLocks/>
          </p:cNvSpPr>
          <p:nvPr/>
        </p:nvSpPr>
        <p:spPr>
          <a:xfrm>
            <a:off x="2875279" y="335281"/>
            <a:ext cx="6959601" cy="1102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chemeClr val="accent1">
                    <a:lumMod val="75000"/>
                  </a:schemeClr>
                </a:solidFill>
                <a:effectLst/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8EC641"/>
              </a:buClr>
              <a:buSzPts val="2400"/>
            </a:pPr>
            <a:r>
              <a:rPr lang="fr-FR" sz="3000" dirty="0">
                <a:solidFill>
                  <a:srgbClr val="8EC641"/>
                </a:solidFill>
                <a:latin typeface="Roboto" panose="02000000000000000000" pitchFamily="2" charset="0"/>
                <a:ea typeface="Roboto" panose="02000000000000000000" pitchFamily="2" charset="0"/>
                <a:cs typeface="Roboto Slab"/>
                <a:sym typeface="Roboto Slab"/>
              </a:rPr>
              <a:t>Types </a:t>
            </a:r>
            <a:r>
              <a:rPr lang="fr-FR" sz="3000" dirty="0" smtClean="0">
                <a:solidFill>
                  <a:srgbClr val="8EC641"/>
                </a:solidFill>
                <a:latin typeface="Roboto" panose="02000000000000000000" pitchFamily="2" charset="0"/>
                <a:ea typeface="Roboto" panose="02000000000000000000" pitchFamily="2" charset="0"/>
                <a:cs typeface="Roboto Slab"/>
                <a:sym typeface="Roboto Slab"/>
              </a:rPr>
              <a:t>d’articles </a:t>
            </a:r>
            <a:r>
              <a:rPr lang="fr-FR" sz="3000" dirty="0">
                <a:solidFill>
                  <a:srgbClr val="8EC641"/>
                </a:solidFill>
                <a:latin typeface="Roboto" panose="02000000000000000000" pitchFamily="2" charset="0"/>
                <a:ea typeface="Roboto" panose="02000000000000000000" pitchFamily="2" charset="0"/>
                <a:cs typeface="Roboto Slab"/>
                <a:sym typeface="Roboto Slab"/>
              </a:rPr>
              <a:t>&amp; Légumineuses</a:t>
            </a:r>
          </a:p>
        </p:txBody>
      </p:sp>
      <p:sp>
        <p:nvSpPr>
          <p:cNvPr id="16" name="Shape 185"/>
          <p:cNvSpPr txBox="1"/>
          <p:nvPr/>
        </p:nvSpPr>
        <p:spPr>
          <a:xfrm>
            <a:off x="7429753" y="6035445"/>
            <a:ext cx="3097642" cy="612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-698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8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Secteur de légumineuses</a:t>
            </a:r>
          </a:p>
        </p:txBody>
      </p:sp>
      <p:sp>
        <p:nvSpPr>
          <p:cNvPr id="17" name="Shape 188"/>
          <p:cNvSpPr txBox="1"/>
          <p:nvPr/>
        </p:nvSpPr>
        <p:spPr>
          <a:xfrm>
            <a:off x="1483730" y="5979222"/>
            <a:ext cx="3422378" cy="612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-698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8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Secteur de types </a:t>
            </a:r>
            <a:r>
              <a:rPr lang="en" sz="1800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d’articles</a:t>
            </a:r>
            <a:endParaRPr lang="en" sz="1800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" name="Shape 190"/>
          <p:cNvSpPr txBox="1"/>
          <p:nvPr/>
        </p:nvSpPr>
        <p:spPr>
          <a:xfrm>
            <a:off x="7943401" y="6444925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sp>
        <p:nvSpPr>
          <p:cNvPr id="21" name="Shape 191"/>
          <p:cNvSpPr txBox="1"/>
          <p:nvPr/>
        </p:nvSpPr>
        <p:spPr>
          <a:xfrm>
            <a:off x="2183454" y="6404117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0138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>
            <a:spLocks/>
          </p:cNvSpPr>
          <p:nvPr/>
        </p:nvSpPr>
        <p:spPr>
          <a:xfrm>
            <a:off x="2875279" y="335281"/>
            <a:ext cx="3699141" cy="1102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chemeClr val="accent1">
                    <a:lumMod val="75000"/>
                  </a:schemeClr>
                </a:solidFill>
                <a:effectLst/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8EC641"/>
              </a:buClr>
              <a:buSzPts val="2400"/>
            </a:pPr>
            <a:r>
              <a:rPr lang="fr-FR" sz="3000" dirty="0">
                <a:solidFill>
                  <a:srgbClr val="8EC641"/>
                </a:solidFill>
                <a:latin typeface="Roboto" panose="02000000000000000000" pitchFamily="2" charset="0"/>
                <a:ea typeface="Roboto" panose="02000000000000000000" pitchFamily="2" charset="0"/>
                <a:cs typeface="Roboto Slab"/>
                <a:sym typeface="Roboto Slab"/>
              </a:rPr>
              <a:t>Sujets  principaux</a:t>
            </a:r>
          </a:p>
        </p:txBody>
      </p:sp>
      <p:sp>
        <p:nvSpPr>
          <p:cNvPr id="10" name="Shape 188"/>
          <p:cNvSpPr txBox="1"/>
          <p:nvPr/>
        </p:nvSpPr>
        <p:spPr>
          <a:xfrm>
            <a:off x="6794322" y="5970938"/>
            <a:ext cx="3422378" cy="612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lvl="0"/>
            <a:r>
              <a:rPr lang="en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Secteur de sujets principaux</a:t>
            </a:r>
          </a:p>
        </p:txBody>
      </p:sp>
      <p:sp>
        <p:nvSpPr>
          <p:cNvPr id="11" name="Shape 191"/>
          <p:cNvSpPr txBox="1"/>
          <p:nvPr/>
        </p:nvSpPr>
        <p:spPr>
          <a:xfrm>
            <a:off x="7494046" y="6395833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080326"/>
              </p:ext>
            </p:extLst>
          </p:nvPr>
        </p:nvGraphicFramePr>
        <p:xfrm>
          <a:off x="1106442" y="3213162"/>
          <a:ext cx="3637280" cy="265176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294890"/>
                <a:gridCol w="1342390"/>
              </a:tblGrid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b="0" u="none" strike="noStrike" cap="none" dirty="0" smtClean="0">
                          <a:sym typeface="Arial"/>
                        </a:rPr>
                        <a:t>Sol (chimiques, physiques, érosion)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0" u="none" strike="noStrike" cap="none" dirty="0" smtClean="0">
                          <a:sym typeface="Arial"/>
                        </a:rPr>
                        <a:t>45 / 29%</a:t>
                      </a:r>
                      <a:endParaRPr lang="fr-FR" sz="14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Multi-thème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28 / 18%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dirty="0" smtClean="0"/>
                        <a:t>Carbone</a:t>
                      </a:r>
                      <a:endParaRPr lang="en" sz="1400" dirty="0" smtClean="0">
                        <a:solidFill>
                          <a:srgbClr val="666666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19 / 12%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dirty="0" smtClean="0"/>
                        <a:t>Microbiologie</a:t>
                      </a:r>
                      <a:endParaRPr lang="en" sz="1400" dirty="0" smtClean="0">
                        <a:solidFill>
                          <a:srgbClr val="666666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18 / 11%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smtClean="0"/>
                        <a:t>Hydrologie</a:t>
                      </a:r>
                      <a:endParaRPr lang="en" sz="1400" dirty="0" smtClean="0">
                        <a:solidFill>
                          <a:srgbClr val="666666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mtClean="0"/>
                        <a:t>12 /</a:t>
                      </a:r>
                      <a:r>
                        <a:rPr lang="fr-FR" baseline="0" smtClean="0"/>
                        <a:t> 8%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smtClean="0"/>
                        <a:t>Azote</a:t>
                      </a:r>
                      <a:endParaRPr lang="en" sz="1400" dirty="0" smtClean="0">
                        <a:solidFill>
                          <a:srgbClr val="666666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mtClean="0"/>
                        <a:t>10 /</a:t>
                      </a:r>
                      <a:r>
                        <a:rPr lang="fr-FR" baseline="0" smtClean="0"/>
                        <a:t> 6%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smtClean="0"/>
                        <a:t>Nutriments</a:t>
                      </a:r>
                      <a:endParaRPr lang="en" sz="1400" dirty="0" smtClean="0">
                        <a:solidFill>
                          <a:srgbClr val="666666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mtClean="0"/>
                        <a:t>8 /</a:t>
                      </a:r>
                      <a:r>
                        <a:rPr lang="fr-FR" baseline="0" smtClean="0"/>
                        <a:t> 5%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dirty="0" smtClean="0"/>
                        <a:t>Microclimat</a:t>
                      </a:r>
                      <a:endParaRPr lang="en" sz="1400" dirty="0" smtClean="0">
                        <a:solidFill>
                          <a:srgbClr val="666666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 /</a:t>
                      </a:r>
                      <a:r>
                        <a:rPr lang="fr-FR" baseline="0" dirty="0" smtClean="0"/>
                        <a:t> 3%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5" name="灯片编号占位符 1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</a:t>
            </a:fld>
            <a:endParaRPr lang="en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596" y="1076308"/>
            <a:ext cx="5713941" cy="515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>
            <a:spLocks/>
          </p:cNvSpPr>
          <p:nvPr/>
        </p:nvSpPr>
        <p:spPr>
          <a:xfrm>
            <a:off x="2875279" y="335281"/>
            <a:ext cx="4220002" cy="1102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chemeClr val="accent1">
                    <a:lumMod val="75000"/>
                  </a:schemeClr>
                </a:solidFill>
                <a:effectLst/>
                <a:latin typeface="Arial Black" panose="020B0A04020102020204" pitchFamily="34" charset="0"/>
                <a:ea typeface="微软雅黑" panose="020B0503020204020204" pitchFamily="34" charset="-122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buClr>
                <a:srgbClr val="8EC641"/>
              </a:buClr>
              <a:buSzPts val="2400"/>
            </a:pPr>
            <a:r>
              <a:rPr lang="fr-FR" sz="3000" dirty="0">
                <a:solidFill>
                  <a:srgbClr val="8EC641"/>
                </a:solidFill>
                <a:latin typeface="Roboto" panose="02000000000000000000" pitchFamily="2" charset="0"/>
                <a:ea typeface="Roboto" panose="02000000000000000000" pitchFamily="2" charset="0"/>
                <a:cs typeface="Roboto Slab"/>
                <a:sym typeface="Roboto Slab"/>
              </a:rPr>
              <a:t>Cause de l'invasion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06462"/>
              </p:ext>
            </p:extLst>
          </p:nvPr>
        </p:nvGraphicFramePr>
        <p:xfrm>
          <a:off x="747055" y="2999612"/>
          <a:ext cx="3637280" cy="187834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294890"/>
                <a:gridCol w="1342390"/>
              </a:tblGrid>
              <a:tr h="3543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i="0" u="none" strike="noStrike" cap="non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Causes synthétiques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400" b="0" i="0" u="none" strike="noStrike" cap="none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39 / 25%</a:t>
                      </a:r>
                      <a:endParaRPr lang="fr-FR" sz="1400" b="0" i="0" u="none" strike="noStrike" cap="none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zh-CN" b="0" dirty="0" smtClean="0">
                          <a:solidFill>
                            <a:schemeClr val="tx1"/>
                          </a:solidFill>
                        </a:rPr>
                        <a:t>Condition édaphique 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26 / 17%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zh-CN" sz="1400" b="0" dirty="0" smtClean="0">
                          <a:solidFill>
                            <a:schemeClr val="tx1"/>
                          </a:solidFill>
                        </a:rPr>
                        <a:t>Feu / pâturage </a:t>
                      </a:r>
                      <a:endParaRPr lang="en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19 / 12%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zh-CN" sz="1400" b="0" dirty="0" smtClean="0">
                          <a:solidFill>
                            <a:schemeClr val="tx1"/>
                          </a:solidFill>
                        </a:rPr>
                        <a:t>Pâturage </a:t>
                      </a:r>
                      <a:endParaRPr lang="en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19 / 12%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sz="1400" b="0" dirty="0" smtClean="0">
                          <a:solidFill>
                            <a:schemeClr val="tx1"/>
                          </a:solidFill>
                        </a:rPr>
                        <a:t>Dioxyde</a:t>
                      </a:r>
                      <a:r>
                        <a:rPr lang="en" sz="1400" b="0" baseline="0" dirty="0" smtClean="0">
                          <a:solidFill>
                            <a:schemeClr val="tx1"/>
                          </a:solidFill>
                        </a:rPr>
                        <a:t> de carbone</a:t>
                      </a:r>
                      <a:endParaRPr lang="en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11 / 7%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2960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zh-CN" sz="1400" b="0" dirty="0" smtClean="0">
                          <a:solidFill>
                            <a:schemeClr val="tx1"/>
                          </a:solidFill>
                        </a:rPr>
                        <a:t>Pâturage et feu</a:t>
                      </a:r>
                      <a:endParaRPr lang="en" sz="1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dirty="0" smtClean="0">
                          <a:solidFill>
                            <a:schemeClr val="tx1"/>
                          </a:solidFill>
                        </a:rPr>
                        <a:t>10 / 6%</a:t>
                      </a:r>
                      <a:endParaRPr lang="fr-FR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灯片编号占位符 9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</a:t>
            </a:fld>
            <a:endParaRPr lang="en"/>
          </a:p>
        </p:txBody>
      </p:sp>
      <p:sp>
        <p:nvSpPr>
          <p:cNvPr id="11" name="Shape 188"/>
          <p:cNvSpPr txBox="1"/>
          <p:nvPr/>
        </p:nvSpPr>
        <p:spPr>
          <a:xfrm>
            <a:off x="6576298" y="6074406"/>
            <a:ext cx="3819646" cy="612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lvl="0"/>
            <a:r>
              <a:rPr lang="en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Secteur de cause de l’invasion</a:t>
            </a:r>
          </a:p>
        </p:txBody>
      </p:sp>
      <p:sp>
        <p:nvSpPr>
          <p:cNvPr id="13" name="Shape 191"/>
          <p:cNvSpPr txBox="1"/>
          <p:nvPr/>
        </p:nvSpPr>
        <p:spPr>
          <a:xfrm>
            <a:off x="7206612" y="6450637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pic>
        <p:nvPicPr>
          <p:cNvPr id="9" name="图片 8" descr="cause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1" t="2148" r="7072" b="5397"/>
          <a:stretch/>
        </p:blipFill>
        <p:spPr bwMode="auto">
          <a:xfrm>
            <a:off x="4943061" y="1142651"/>
            <a:ext cx="6038578" cy="5078981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3549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74916" y="958"/>
            <a:ext cx="7248797" cy="969300"/>
          </a:xfrm>
        </p:spPr>
        <p:txBody>
          <a:bodyPr anchor="ctr"/>
          <a:lstStyle/>
          <a:p>
            <a:r>
              <a:rPr lang="fr-FR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Résumé </a:t>
            </a:r>
            <a:r>
              <a:rPr lang="fr-FR" sz="3000" dirty="0">
                <a:latin typeface="Roboto" panose="02000000000000000000" pitchFamily="2" charset="0"/>
                <a:ea typeface="Roboto" panose="02000000000000000000" pitchFamily="2" charset="0"/>
              </a:rPr>
              <a:t>de la répartition climatique 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11</a:t>
            </a:fld>
            <a:endParaRPr lang="en"/>
          </a:p>
        </p:txBody>
      </p:sp>
      <p:sp>
        <p:nvSpPr>
          <p:cNvPr id="9" name="Shape 219"/>
          <p:cNvSpPr txBox="1"/>
          <p:nvPr/>
        </p:nvSpPr>
        <p:spPr>
          <a:xfrm>
            <a:off x="3968232" y="5913268"/>
            <a:ext cx="4013700" cy="66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en" sz="18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Secteur de </a:t>
            </a:r>
            <a:r>
              <a:rPr lang="fr-FR" altLang="zh-CN" sz="1800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 </a:t>
            </a:r>
            <a:r>
              <a:rPr lang="en" sz="1800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répartition </a:t>
            </a:r>
            <a:r>
              <a:rPr lang="en" sz="18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climatique </a:t>
            </a:r>
          </a:p>
        </p:txBody>
      </p:sp>
      <p:sp>
        <p:nvSpPr>
          <p:cNvPr id="10" name="Shape 191"/>
          <p:cNvSpPr txBox="1"/>
          <p:nvPr/>
        </p:nvSpPr>
        <p:spPr>
          <a:xfrm>
            <a:off x="4772836" y="6355640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pic>
        <p:nvPicPr>
          <p:cNvPr id="7" name="image12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2924132" y="970258"/>
            <a:ext cx="5717308" cy="5061757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8939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65024" y="-18011"/>
            <a:ext cx="8204400" cy="969300"/>
          </a:xfrm>
        </p:spPr>
        <p:txBody>
          <a:bodyPr anchor="ctr"/>
          <a:lstStyle/>
          <a:p>
            <a:r>
              <a:rPr lang="fr-FR" sz="3000" dirty="0">
                <a:latin typeface="Roboto" panose="02000000000000000000" pitchFamily="2" charset="0"/>
                <a:ea typeface="Roboto" panose="02000000000000000000" pitchFamily="2" charset="0"/>
              </a:rPr>
              <a:t>Résumé </a:t>
            </a:r>
            <a:r>
              <a:rPr lang="fr-FR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de</a:t>
            </a:r>
            <a:r>
              <a:rPr lang="fr-FR" altLang="zh-C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s</a:t>
            </a:r>
            <a:r>
              <a:rPr lang="fr-FR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 biome</a:t>
            </a:r>
            <a:r>
              <a:rPr lang="fr-FR" altLang="zh-C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s étudié </a:t>
            </a:r>
            <a:r>
              <a:rPr lang="fr-FR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endParaRPr lang="fr-FR" sz="3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12</a:t>
            </a:fld>
            <a:endParaRPr lang="en"/>
          </a:p>
        </p:txBody>
      </p:sp>
      <p:sp>
        <p:nvSpPr>
          <p:cNvPr id="7" name="Shape 229"/>
          <p:cNvSpPr txBox="1"/>
          <p:nvPr/>
        </p:nvSpPr>
        <p:spPr>
          <a:xfrm>
            <a:off x="5413139" y="5931115"/>
            <a:ext cx="4013700" cy="66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en" sz="1800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Secteur </a:t>
            </a:r>
            <a:r>
              <a:rPr lang="en" sz="1800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de répartition </a:t>
            </a:r>
            <a:r>
              <a:rPr lang="fr-FR" altLang="zh-CN" sz="1800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des </a:t>
            </a:r>
            <a:r>
              <a:rPr lang="en" sz="1800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biome</a:t>
            </a:r>
            <a:r>
              <a:rPr lang="fr-FR" altLang="zh-CN" sz="1800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endParaRPr lang="en" sz="1800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" name="Shape 191"/>
          <p:cNvSpPr txBox="1"/>
          <p:nvPr/>
        </p:nvSpPr>
        <p:spPr>
          <a:xfrm>
            <a:off x="6295840" y="6399395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pic>
        <p:nvPicPr>
          <p:cNvPr id="9" name="图片 8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3613" r="1689"/>
          <a:stretch/>
        </p:blipFill>
        <p:spPr bwMode="auto">
          <a:xfrm>
            <a:off x="2975114" y="775676"/>
            <a:ext cx="8138307" cy="5323318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8291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87980" y="390820"/>
            <a:ext cx="8204400" cy="969300"/>
          </a:xfrm>
        </p:spPr>
        <p:txBody>
          <a:bodyPr anchor="ctr"/>
          <a:lstStyle/>
          <a:p>
            <a:r>
              <a:rPr lang="fr-FR" sz="3000" dirty="0">
                <a:latin typeface="Roboto" panose="02000000000000000000" pitchFamily="2" charset="0"/>
                <a:ea typeface="Roboto" panose="02000000000000000000" pitchFamily="2" charset="0"/>
              </a:rPr>
              <a:t>Résumé des précipitations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13</a:t>
            </a:fld>
            <a:endParaRPr lang="en"/>
          </a:p>
        </p:txBody>
      </p:sp>
      <p:sp>
        <p:nvSpPr>
          <p:cNvPr id="7" name="Shape 229"/>
          <p:cNvSpPr txBox="1"/>
          <p:nvPr/>
        </p:nvSpPr>
        <p:spPr>
          <a:xfrm>
            <a:off x="3390540" y="5528856"/>
            <a:ext cx="6053559" cy="66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fr-FR" altLang="zh-CN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Graphique des précipitations aux différents climats</a:t>
            </a:r>
            <a:endParaRPr lang="fr-FR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" name="Shape 191"/>
          <p:cNvSpPr txBox="1"/>
          <p:nvPr/>
        </p:nvSpPr>
        <p:spPr>
          <a:xfrm>
            <a:off x="4975109" y="6083834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68" y="1435100"/>
            <a:ext cx="10776507" cy="425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44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03575" y="353960"/>
            <a:ext cx="8204400" cy="1134597"/>
          </a:xfrm>
        </p:spPr>
        <p:txBody>
          <a:bodyPr anchor="ctr"/>
          <a:lstStyle/>
          <a:p>
            <a:r>
              <a:rPr lang="fr-FR" sz="3000" dirty="0">
                <a:latin typeface="Roboto" panose="02000000000000000000" pitchFamily="2" charset="0"/>
                <a:ea typeface="Roboto" panose="02000000000000000000" pitchFamily="2" charset="0"/>
              </a:rPr>
              <a:t>Typologies des sols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14</a:t>
            </a:fld>
            <a:endParaRPr lang="en"/>
          </a:p>
        </p:txBody>
      </p:sp>
      <p:sp>
        <p:nvSpPr>
          <p:cNvPr id="8" name="Shape 229"/>
          <p:cNvSpPr txBox="1"/>
          <p:nvPr/>
        </p:nvSpPr>
        <p:spPr>
          <a:xfrm>
            <a:off x="3188007" y="5729851"/>
            <a:ext cx="6053559" cy="663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algn="ctr"/>
            <a:r>
              <a:rPr lang="en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Secteur </a:t>
            </a:r>
            <a:r>
              <a:rPr lang="en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de</a:t>
            </a:r>
            <a:r>
              <a:rPr lang="fr-FR" altLang="zh-CN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r>
              <a:rPr lang="en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b="1" dirty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répartition </a:t>
            </a:r>
            <a:r>
              <a:rPr lang="fr-FR" altLang="zh-CN" b="1" dirty="0" smtClean="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de sols</a:t>
            </a:r>
            <a:endParaRPr lang="en" b="1" dirty="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" name="Shape 191"/>
          <p:cNvSpPr txBox="1"/>
          <p:nvPr/>
        </p:nvSpPr>
        <p:spPr>
          <a:xfrm>
            <a:off x="5204836" y="6208484"/>
            <a:ext cx="2019900" cy="24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buNone/>
            </a:pPr>
            <a:r>
              <a:rPr lang="en" sz="1200" dirty="0"/>
              <a:t>(Réalisation personnelle)</a:t>
            </a: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602061240"/>
              </p:ext>
            </p:extLst>
          </p:nvPr>
        </p:nvGraphicFramePr>
        <p:xfrm>
          <a:off x="1173093" y="-872085"/>
          <a:ext cx="10713720" cy="8214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1768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 txBox="1">
            <a:spLocks noGrp="1"/>
          </p:cNvSpPr>
          <p:nvPr>
            <p:ph type="title"/>
          </p:nvPr>
        </p:nvSpPr>
        <p:spPr>
          <a:xfrm>
            <a:off x="2857500" y="406178"/>
            <a:ext cx="8204400" cy="969300"/>
          </a:xfrm>
        </p:spPr>
        <p:txBody>
          <a:bodyPr anchor="ctr"/>
          <a:lstStyle/>
          <a:p>
            <a:r>
              <a:rPr lang="e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Conclusion</a:t>
            </a:r>
            <a:endParaRPr lang="en" sz="3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55" name="Shape 255"/>
          <p:cNvSpPr txBox="1"/>
          <p:nvPr/>
        </p:nvSpPr>
        <p:spPr>
          <a:xfrm>
            <a:off x="1529755" y="2410159"/>
            <a:ext cx="7047600" cy="2228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marL="457200" indent="-317500">
              <a:lnSpc>
                <a:spcPct val="150000"/>
              </a:lnSpc>
              <a:buSzPts val="1400"/>
              <a:buChar char="●"/>
            </a:pPr>
            <a:r>
              <a:rPr lang="en" sz="2200" dirty="0">
                <a:solidFill>
                  <a:srgbClr val="515151"/>
                </a:solidFill>
                <a:latin typeface="Roboto"/>
                <a:ea typeface="Roboto"/>
                <a:cs typeface="Roboto"/>
                <a:sym typeface="Roboto"/>
              </a:rPr>
              <a:t>Base de données bien construite</a:t>
            </a:r>
          </a:p>
          <a:p>
            <a:pPr marL="457200" indent="-317500">
              <a:lnSpc>
                <a:spcPct val="150000"/>
              </a:lnSpc>
              <a:buSzPts val="1400"/>
              <a:buChar char="●"/>
            </a:pPr>
            <a:r>
              <a:rPr lang="en" sz="2200" dirty="0">
                <a:solidFill>
                  <a:srgbClr val="515151"/>
                </a:solidFill>
                <a:latin typeface="Roboto"/>
                <a:ea typeface="Roboto"/>
                <a:cs typeface="Roboto"/>
                <a:sym typeface="Roboto"/>
              </a:rPr>
              <a:t>Paramètres importants traités</a:t>
            </a:r>
          </a:p>
          <a:p>
            <a:pPr marL="457200" indent="-317500">
              <a:lnSpc>
                <a:spcPct val="150000"/>
              </a:lnSpc>
              <a:buSzPts val="1400"/>
              <a:buChar char="●"/>
            </a:pPr>
            <a:r>
              <a:rPr lang="en" sz="2200" dirty="0">
                <a:solidFill>
                  <a:srgbClr val="515151"/>
                </a:solidFill>
                <a:latin typeface="Roboto"/>
                <a:ea typeface="Roboto"/>
                <a:cs typeface="Roboto"/>
                <a:sym typeface="Roboto"/>
              </a:rPr>
              <a:t>Direction d’étude thématiques clarifié</a:t>
            </a:r>
          </a:p>
          <a:p>
            <a:pPr marL="457200" indent="-317500">
              <a:lnSpc>
                <a:spcPct val="150000"/>
              </a:lnSpc>
              <a:buClr>
                <a:schemeClr val="dk1"/>
              </a:buClr>
              <a:buSzPts val="1400"/>
              <a:buChar char="●"/>
            </a:pPr>
            <a:r>
              <a:rPr lang="en" sz="2200" dirty="0">
                <a:solidFill>
                  <a:srgbClr val="515151"/>
                </a:solidFill>
                <a:latin typeface="Roboto"/>
                <a:ea typeface="Roboto"/>
                <a:cs typeface="Roboto"/>
                <a:sym typeface="Roboto"/>
              </a:rPr>
              <a:t>Problématiques à rechercher</a:t>
            </a:r>
          </a:p>
        </p:txBody>
      </p:sp>
      <p:sp>
        <p:nvSpPr>
          <p:cNvPr id="9" name="灯片编号占位符 8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378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 txBox="1">
            <a:spLocks noGrp="1"/>
          </p:cNvSpPr>
          <p:nvPr>
            <p:ph type="title"/>
          </p:nvPr>
        </p:nvSpPr>
        <p:spPr>
          <a:xfrm>
            <a:off x="3009900" y="407123"/>
            <a:ext cx="8204400" cy="969300"/>
          </a:xfrm>
          <a:prstGeom prst="rect">
            <a:avLst/>
          </a:prstGeom>
        </p:spPr>
        <p:txBody>
          <a:bodyPr wrap="square" lIns="91425" tIns="91425" rIns="91425" bIns="91425" anchor="ctr" anchorCtr="0">
            <a:noAutofit/>
          </a:bodyPr>
          <a:lstStyle/>
          <a:p>
            <a:r>
              <a:rPr lang="e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Référence</a:t>
            </a:r>
            <a:r>
              <a:rPr lang="fr-FR" altLang="zh-CN" sz="3000" dirty="0" smtClean="0">
                <a:latin typeface="Roboto" panose="02000000000000000000" pitchFamily="2" charset="0"/>
                <a:ea typeface="Roboto" panose="02000000000000000000" pitchFamily="2" charset="0"/>
              </a:rPr>
              <a:t>s</a:t>
            </a:r>
            <a:endParaRPr lang="en" sz="30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16</a:t>
            </a:fld>
            <a:endParaRPr lang="en"/>
          </a:p>
        </p:txBody>
      </p:sp>
      <p:sp>
        <p:nvSpPr>
          <p:cNvPr id="6" name="矩形 5"/>
          <p:cNvSpPr/>
          <p:nvPr/>
        </p:nvSpPr>
        <p:spPr>
          <a:xfrm>
            <a:off x="768768" y="1517864"/>
            <a:ext cx="10177290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Abrahams, A, 1995, Effects of vegetation change on </a:t>
            </a:r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interrill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 runoff and erosion, Walnut Gulch, southern Arizona, Geomorphology 13:37-48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Abule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E, 2005, The influence of woody plants and livestock grazing on grass species composition, yield and soil nutrients in the Middle Awash Valley of Ethiopia, Journal of Arid Environments 60:343-358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Acharya, 2017, Woody plant encroachment alters soil hydrological properties and reduces downward flux of water in tallgrass prairie, Plant and Soil 414:379-391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Alberti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G, 2011, Impact of woody encroachment on soil organic carbon and nitrogen in abandoned agricultural lands along a rainfall gradient in Italy, Regional Environmental Change 11:917-924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Archer, S, 2004, Carbon and nitrogen accumulation in a savanna landscape: field and modeling perspectives, Global environmental change in the ocean and on land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Archer, S, 2010, Rangeland Conservation and Shrub Encroachment: New Perspectives on an Old Problem, Wild rangelands: Conserving wildlife while maintaining livestock in semi-arid ecosystems: 53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Asner, G, 2004, Biogeochemistry of desertification and woody encroachment in grazing systems, Ecosystems and Land Use Change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Asner, G, 2003, Net changes in regional woody vegetation cover and carbon storage in Texas drylands, 1937–1999, Global Change Biology 9:316-335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Baer, S, 2006, Changes in intersystem N cycling from N-2-fixing shrub encroachment in grassland: multiple positive feedbacks, Agriculture Ecosystems &amp; Environment 115:174-182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Barnes, P, 1999, Tree-shrub interactions in a subtropical savanna parkland: competition or </a:t>
            </a:r>
            <a:r>
              <a:rPr lang="en-US" sz="900" dirty="0" smtClean="0">
                <a:latin typeface="Arial" panose="020B0604020202020204" pitchFamily="34" charset="0"/>
                <a:ea typeface="宋体" panose="02010600030101010101" pitchFamily="2" charset="-122"/>
              </a:rPr>
              <a:t>2:1363-1370</a:t>
            </a:r>
          </a:p>
          <a:p>
            <a:endParaRPr lang="en-GB" sz="9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9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……</a:t>
            </a:r>
          </a:p>
          <a:p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Li, H, 2016, Effects of shrub encroachment on soil organic carbon in global grasslands, Scientific reports 6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Li, H, 2017, Shift in soil microbial communities with shrub encroachment in Inner Mongolia grasslands, China, European Journal of Soil Biology 79:40-47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Li, X, 2013, Soil water and temperature dynamics in shrub-encroached grasslands and climatic implications: results from Inner Mongolia steppe ecosystem of north China, Agricultural and forest meteorology 171:20-30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Liao, J, 2006, Organic matter turnover in soil physical fractions following woody plant invasion of grassland: evidence from natural 13 C and 15 N, Soil Biology and Biochemistry 38:3197-3210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Liao, J, 2008, Soil microbial biomass response to woody plant invasion of grassland, Soil Biology and Biochemistry 40:1207-1216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Liao, J, 2006, Storage and dynamics of carbon and nitrogen in soil physical fractions following woody plant invasion of grassland, Soil Biology and Biochemistry 38:3184-3196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Liu, 2013, Woody Plant Encroachment into Grasslands: Spatial Patterns of Functional Group Distribution and Community Development, </a:t>
            </a:r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Plos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 One 8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Liu, F, 2011, Quantifying soil organic carbon in complex landscapes: an example of grassland undergoing encroachment of woody plants, Global Change Biology 17:1119-1129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Macinnis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2011, applying a SPA model to examine the impact of climate change on GPP of open woodlands and the potential for woody thickening, </a:t>
            </a:r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Ecohydrology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 4:379-393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Maestre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F, 2009, Shrub encroachment can reverse desertification in semi-arid Mediterranean grasslands, Ecology Letters 12:930-941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Maestre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F, 2011, Shrub encroachment does not reduce the activity of some soil enzymes in Mediterranean semiarid grasslands, Soil Biology &amp; Biochemistry </a:t>
            </a:r>
            <a:r>
              <a:rPr lang="en-US" sz="900" dirty="0" smtClean="0">
                <a:latin typeface="Arial" panose="020B0604020202020204" pitchFamily="34" charset="0"/>
                <a:ea typeface="宋体" panose="02010600030101010101" pitchFamily="2" charset="-122"/>
              </a:rPr>
              <a:t>43:1746-1749factors</a:t>
            </a:r>
          </a:p>
          <a:p>
            <a:endParaRPr lang="en-US" sz="9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sz="900" dirty="0" smtClean="0"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</a:p>
          <a:p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Wu, X, 2005, Scale-dependent influence of topography-based hydrologic features on patterns of woody plant encroachment in savanna landscapes, Landscape Ecology </a:t>
            </a:r>
            <a:r>
              <a:rPr lang="en-US" sz="900" dirty="0" smtClean="0">
                <a:latin typeface="Arial" panose="020B0604020202020204" pitchFamily="34" charset="0"/>
                <a:ea typeface="宋体" panose="02010600030101010101" pitchFamily="2" charset="-122"/>
              </a:rPr>
              <a:t>20:733-742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Yando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E, 2016, Salt marsh-mangrove ecotones: using structural gradients to investigate the effects of woody plant encroachment on plant–soil interactions and ecosystem carbon pools, Journal of Ecology 104:1020-1031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Yannarell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A, 2014, Influence of shrub encroachment on the soil microbial community composition of remnant hill prairies, Microbial ecology 67:897-906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Zavaleta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, E, 2006, Ecosystem change along a woody invasion </a:t>
            </a:r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chronosequence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 in a California grassland, Journal of Arid Environments 66:290-306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Zhang, H, 2016, Impacts of leguminous shrub encroachment on neighboring grasses include transfer of fixed nitrogen, </a:t>
            </a:r>
            <a:r>
              <a:rPr lang="en-US" sz="900" dirty="0" err="1">
                <a:latin typeface="Arial" panose="020B0604020202020204" pitchFamily="34" charset="0"/>
                <a:ea typeface="宋体" panose="02010600030101010101" pitchFamily="2" charset="-122"/>
              </a:rPr>
              <a:t>Oecologia</a:t>
            </a:r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 180:1213-1222</a:t>
            </a:r>
            <a:endParaRPr lang="fr-FR" sz="9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900" dirty="0">
                <a:latin typeface="Arial" panose="020B0604020202020204" pitchFamily="34" charset="0"/>
                <a:ea typeface="宋体" panose="02010600030101010101" pitchFamily="2" charset="-122"/>
              </a:rPr>
              <a:t>Zimmermann, I, 2008, A problem tree to diagnose problem bush, AGRICOLA 2008</a:t>
            </a:r>
            <a:endParaRPr lang="fr-FR" sz="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34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 txBox="1"/>
          <p:nvPr/>
        </p:nvSpPr>
        <p:spPr>
          <a:xfrm>
            <a:off x="2108094" y="2346250"/>
            <a:ext cx="8162958" cy="1430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indent="-69850">
              <a:buClr>
                <a:srgbClr val="000000"/>
              </a:buClr>
              <a:buSzPts val="1100"/>
            </a:pPr>
            <a:r>
              <a:rPr lang="en" sz="5000" b="1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Merci de votre attention!</a:t>
            </a:r>
          </a:p>
          <a:p>
            <a:endParaRPr sz="5000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8" name="Shape 2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6350" y="668501"/>
            <a:ext cx="2686856" cy="80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Shape 2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68188" y="668501"/>
            <a:ext cx="1141350" cy="80302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Shape 270"/>
          <p:cNvSpPr txBox="1"/>
          <p:nvPr/>
        </p:nvSpPr>
        <p:spPr>
          <a:xfrm>
            <a:off x="6284045" y="5006046"/>
            <a:ext cx="4703700" cy="1430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" sz="2400" dirty="0">
                <a:latin typeface="Roboto"/>
                <a:ea typeface="Roboto"/>
                <a:cs typeface="Roboto"/>
                <a:sym typeface="Roboto"/>
              </a:rPr>
              <a:t>GONGSHEBIEKE </a:t>
            </a:r>
            <a:r>
              <a:rPr lang="en" sz="2400" dirty="0" smtClean="0">
                <a:latin typeface="Roboto"/>
                <a:ea typeface="Roboto"/>
                <a:cs typeface="Roboto"/>
                <a:sym typeface="Roboto"/>
              </a:rPr>
              <a:t>Ayibe</a:t>
            </a:r>
            <a:r>
              <a:rPr lang="fr-FR" altLang="zh-CN" sz="2400" dirty="0" smtClean="0">
                <a:latin typeface="Roboto"/>
                <a:ea typeface="Roboto"/>
                <a:cs typeface="Roboto"/>
                <a:sym typeface="Roboto"/>
              </a:rPr>
              <a:t>n</a:t>
            </a:r>
            <a:endParaRPr lang="en" sz="2400" dirty="0">
              <a:latin typeface="Roboto"/>
              <a:ea typeface="Roboto"/>
              <a:cs typeface="Roboto"/>
              <a:sym typeface="Roboto"/>
            </a:endParaRPr>
          </a:p>
          <a:p>
            <a:pPr algn="r">
              <a:lnSpc>
                <a:spcPct val="115000"/>
              </a:lnSpc>
            </a:pPr>
            <a:r>
              <a:rPr lang="en" sz="2400" dirty="0">
                <a:latin typeface="Roboto"/>
                <a:ea typeface="Roboto"/>
                <a:cs typeface="Roboto"/>
                <a:sym typeface="Roboto"/>
              </a:rPr>
              <a:t> LIU Xinyao</a:t>
            </a:r>
          </a:p>
          <a:p>
            <a:pPr algn="r">
              <a:lnSpc>
                <a:spcPct val="115000"/>
              </a:lnSpc>
            </a:pPr>
            <a:r>
              <a:rPr lang="en" sz="2400" dirty="0">
                <a:latin typeface="Roboto"/>
                <a:ea typeface="Roboto"/>
                <a:cs typeface="Roboto"/>
                <a:sym typeface="Roboto"/>
              </a:rPr>
              <a:t>19/12/2017</a:t>
            </a:r>
          </a:p>
        </p:txBody>
      </p:sp>
    </p:spTree>
    <p:extLst>
      <p:ext uri="{BB962C8B-B14F-4D97-AF65-F5344CB8AC3E}">
        <p14:creationId xmlns:p14="http://schemas.microsoft.com/office/powerpoint/2010/main" val="177631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iel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A000120140929A21KPBG</Template>
  <TotalTime>1387</TotalTime>
  <Words>1319</Words>
  <Application>Microsoft Macintosh PowerPoint</Application>
  <PresentationFormat>宽屏</PresentationFormat>
  <Paragraphs>208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Arial Black</vt:lpstr>
      <vt:lpstr>Calibri</vt:lpstr>
      <vt:lpstr>Georgia</vt:lpstr>
      <vt:lpstr>Lato</vt:lpstr>
      <vt:lpstr>Noto Sans Symbols</vt:lpstr>
      <vt:lpstr>Oxygen</vt:lpstr>
      <vt:lpstr>Roboto</vt:lpstr>
      <vt:lpstr>Roboto Slab</vt:lpstr>
      <vt:lpstr>Times New Roman</vt:lpstr>
      <vt:lpstr>宋体</vt:lpstr>
      <vt:lpstr>Arial</vt:lpstr>
      <vt:lpstr>Ariel template</vt:lpstr>
      <vt:lpstr>Impact de l’invasion ligneuse sur les propriétés des sols</vt:lpstr>
      <vt:lpstr>PowerPoint 演示文稿</vt:lpstr>
      <vt:lpstr>Introduction</vt:lpstr>
      <vt:lpstr>2) Méthodologie </vt:lpstr>
      <vt:lpstr>PowerPoint 演示文稿</vt:lpstr>
      <vt:lpstr>Analyse de base de données</vt:lpstr>
      <vt:lpstr>Les Continents et les pays</vt:lpstr>
      <vt:lpstr>PowerPoint 演示文稿</vt:lpstr>
      <vt:lpstr>PowerPoint 演示文稿</vt:lpstr>
      <vt:lpstr>PowerPoint 演示文稿</vt:lpstr>
      <vt:lpstr>Résumé de la répartition climatique </vt:lpstr>
      <vt:lpstr>Résumé des biomes étudié  </vt:lpstr>
      <vt:lpstr>Résumé des précipitations</vt:lpstr>
      <vt:lpstr>Typologies des sols</vt:lpstr>
      <vt:lpstr>Conclusion</vt:lpstr>
      <vt:lpstr>Références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ayiben2011@163.com</dc:creator>
  <cp:lastModifiedBy>Microsoft Office 用户</cp:lastModifiedBy>
  <cp:revision>69</cp:revision>
  <dcterms:created xsi:type="dcterms:W3CDTF">2017-12-16T10:44:20Z</dcterms:created>
  <dcterms:modified xsi:type="dcterms:W3CDTF">2018-01-19T18:51:29Z</dcterms:modified>
</cp:coreProperties>
</file>