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1"/>
  </p:sldMasterIdLst>
  <p:notesMasterIdLst>
    <p:notesMasterId r:id="rId17"/>
  </p:notesMasterIdLst>
  <p:sldIdLst>
    <p:sldId id="262" r:id="rId2"/>
    <p:sldId id="300" r:id="rId3"/>
    <p:sldId id="261" r:id="rId4"/>
    <p:sldId id="302" r:id="rId5"/>
    <p:sldId id="263" r:id="rId6"/>
    <p:sldId id="264" r:id="rId7"/>
    <p:sldId id="309" r:id="rId8"/>
    <p:sldId id="310" r:id="rId9"/>
    <p:sldId id="307" r:id="rId10"/>
    <p:sldId id="311" r:id="rId11"/>
    <p:sldId id="312" r:id="rId12"/>
    <p:sldId id="313" r:id="rId13"/>
    <p:sldId id="308" r:id="rId14"/>
    <p:sldId id="275" r:id="rId15"/>
    <p:sldId id="287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Pessato" initials="LP" lastIdx="1" clrIdx="0">
    <p:extLst>
      <p:ext uri="{19B8F6BF-5375-455C-9EA6-DF929625EA0E}">
        <p15:presenceInfo xmlns:p15="http://schemas.microsoft.com/office/powerpoint/2012/main" userId="212eaddf043e6e1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ABA9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0" autoAdjust="0"/>
    <p:restoredTop sz="70101" autoAdjust="0"/>
  </p:normalViewPr>
  <p:slideViewPr>
    <p:cSldViewPr snapToGrid="0">
      <p:cViewPr varScale="1">
        <p:scale>
          <a:sx n="56" d="100"/>
          <a:sy n="56" d="100"/>
        </p:scale>
        <p:origin x="142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6952FF-07A0-43C8-BC6D-A0593FB12583}" type="doc">
      <dgm:prSet loTypeId="urn:microsoft.com/office/officeart/2005/8/layout/hList2" loCatId="picture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CF9F45BA-246E-4EAD-B1F0-D75B6EE4730B}">
      <dgm:prSet phldrT="[Texte]"/>
      <dgm:spPr/>
      <dgm:t>
        <a:bodyPr/>
        <a:lstStyle/>
        <a:p>
          <a:r>
            <a:rPr lang="fr-FR"/>
            <a:t>Ecosystèmes lentiques</a:t>
          </a:r>
        </a:p>
      </dgm:t>
    </dgm:pt>
    <dgm:pt modelId="{53BC3D82-E04B-45D3-945C-23F41B8E1325}" type="parTrans" cxnId="{838CACBD-5552-4A70-A474-DC2AEFBEAFBB}">
      <dgm:prSet/>
      <dgm:spPr/>
      <dgm:t>
        <a:bodyPr/>
        <a:lstStyle/>
        <a:p>
          <a:endParaRPr lang="fr-FR"/>
        </a:p>
      </dgm:t>
    </dgm:pt>
    <dgm:pt modelId="{9B4281A7-3F16-432F-82C9-912C257DA417}" type="sibTrans" cxnId="{838CACBD-5552-4A70-A474-DC2AEFBEAFBB}">
      <dgm:prSet/>
      <dgm:spPr/>
      <dgm:t>
        <a:bodyPr/>
        <a:lstStyle/>
        <a:p>
          <a:endParaRPr lang="fr-FR"/>
        </a:p>
      </dgm:t>
    </dgm:pt>
    <dgm:pt modelId="{398CEEC1-EBB7-4312-824F-275DEF3CFCFD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Mares - lacs - étangs</a:t>
          </a:r>
        </a:p>
      </dgm:t>
    </dgm:pt>
    <dgm:pt modelId="{D6A288B9-7DA8-41E1-A89E-8268D8FE6DEE}" type="parTrans" cxnId="{3B135750-3BE5-41A1-AF74-7683AD4DB1B4}">
      <dgm:prSet/>
      <dgm:spPr/>
      <dgm:t>
        <a:bodyPr/>
        <a:lstStyle/>
        <a:p>
          <a:endParaRPr lang="fr-FR"/>
        </a:p>
      </dgm:t>
    </dgm:pt>
    <dgm:pt modelId="{EB4285E0-7C49-4AD5-BBB9-3E462869BDDC}" type="sibTrans" cxnId="{3B135750-3BE5-41A1-AF74-7683AD4DB1B4}">
      <dgm:prSet/>
      <dgm:spPr/>
      <dgm:t>
        <a:bodyPr/>
        <a:lstStyle/>
        <a:p>
          <a:endParaRPr lang="fr-FR"/>
        </a:p>
      </dgm:t>
    </dgm:pt>
    <dgm:pt modelId="{0D6A8B5B-87B4-4B57-BA32-AC3E3AB42FCE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ZHART - ZTHA - ZRV</a:t>
          </a:r>
        </a:p>
      </dgm:t>
    </dgm:pt>
    <dgm:pt modelId="{1812B493-025F-4B65-AD27-607046026B99}" type="parTrans" cxnId="{F6B5FE76-42B4-4A23-B9F3-D1D184ACB949}">
      <dgm:prSet/>
      <dgm:spPr/>
      <dgm:t>
        <a:bodyPr/>
        <a:lstStyle/>
        <a:p>
          <a:endParaRPr lang="fr-FR"/>
        </a:p>
      </dgm:t>
    </dgm:pt>
    <dgm:pt modelId="{55BF4484-0A18-4957-A993-87D59235E6A6}" type="sibTrans" cxnId="{F6B5FE76-42B4-4A23-B9F3-D1D184ACB949}">
      <dgm:prSet/>
      <dgm:spPr/>
      <dgm:t>
        <a:bodyPr/>
        <a:lstStyle/>
        <a:p>
          <a:endParaRPr lang="fr-FR"/>
        </a:p>
      </dgm:t>
    </dgm:pt>
    <dgm:pt modelId="{32294D92-E868-4067-AA06-47CECC425A42}">
      <dgm:prSet phldrT="[Texte]"/>
      <dgm:spPr/>
      <dgm:t>
        <a:bodyPr/>
        <a:lstStyle/>
        <a:p>
          <a:r>
            <a:rPr lang="fr-FR"/>
            <a:t>Ecosystèmes linéaires</a:t>
          </a:r>
        </a:p>
      </dgm:t>
    </dgm:pt>
    <dgm:pt modelId="{87C34288-8F22-443B-9825-B929C50383D1}" type="parTrans" cxnId="{023E0B90-B1B5-478C-B94B-48F2ECECA61B}">
      <dgm:prSet/>
      <dgm:spPr/>
      <dgm:t>
        <a:bodyPr/>
        <a:lstStyle/>
        <a:p>
          <a:endParaRPr lang="fr-FR"/>
        </a:p>
      </dgm:t>
    </dgm:pt>
    <dgm:pt modelId="{B0BBBEF8-19AA-401A-9C42-C937D76E5CFA}" type="sibTrans" cxnId="{023E0B90-B1B5-478C-B94B-48F2ECECA61B}">
      <dgm:prSet/>
      <dgm:spPr/>
      <dgm:t>
        <a:bodyPr/>
        <a:lstStyle/>
        <a:p>
          <a:endParaRPr lang="fr-FR"/>
        </a:p>
      </dgm:t>
    </dgm:pt>
    <dgm:pt modelId="{D91F58DB-74CE-4F76-90E7-C4DAE4627CD3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Ripisylves</a:t>
          </a:r>
        </a:p>
      </dgm:t>
    </dgm:pt>
    <dgm:pt modelId="{3B8EF746-00D9-4C33-B593-13676BDAB432}" type="parTrans" cxnId="{7C5EB941-0B6A-4477-B537-1EB38B0AA8B5}">
      <dgm:prSet/>
      <dgm:spPr/>
      <dgm:t>
        <a:bodyPr/>
        <a:lstStyle/>
        <a:p>
          <a:endParaRPr lang="fr-FR"/>
        </a:p>
      </dgm:t>
    </dgm:pt>
    <dgm:pt modelId="{E2576DCB-C331-4578-8351-F9E19F8CDE7A}" type="sibTrans" cxnId="{7C5EB941-0B6A-4477-B537-1EB38B0AA8B5}">
      <dgm:prSet/>
      <dgm:spPr/>
      <dgm:t>
        <a:bodyPr/>
        <a:lstStyle/>
        <a:p>
          <a:endParaRPr lang="fr-FR"/>
        </a:p>
      </dgm:t>
    </dgm:pt>
    <dgm:pt modelId="{F6495ABB-C700-4977-8AB0-88E12A6D7E92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Noues</a:t>
          </a:r>
        </a:p>
      </dgm:t>
    </dgm:pt>
    <dgm:pt modelId="{440E779B-C7F0-44B6-A158-8EF4ACCB832C}" type="parTrans" cxnId="{1D0138C8-209D-4694-B257-0EE9148B842A}">
      <dgm:prSet/>
      <dgm:spPr/>
      <dgm:t>
        <a:bodyPr/>
        <a:lstStyle/>
        <a:p>
          <a:endParaRPr lang="fr-FR"/>
        </a:p>
      </dgm:t>
    </dgm:pt>
    <dgm:pt modelId="{931D0936-C4D2-41D0-8098-2DCBE31B092A}" type="sibTrans" cxnId="{1D0138C8-209D-4694-B257-0EE9148B842A}">
      <dgm:prSet/>
      <dgm:spPr/>
      <dgm:t>
        <a:bodyPr/>
        <a:lstStyle/>
        <a:p>
          <a:endParaRPr lang="fr-FR"/>
        </a:p>
      </dgm:t>
    </dgm:pt>
    <dgm:pt modelId="{D3159C2C-9B3F-41FD-BC57-363EAE23D7EE}">
      <dgm:prSet phldrT="[Texte]"/>
      <dgm:spPr/>
      <dgm:t>
        <a:bodyPr/>
        <a:lstStyle/>
        <a:p>
          <a:r>
            <a:rPr lang="fr-FR"/>
            <a:t>Ecosystèmes surfaciques</a:t>
          </a:r>
        </a:p>
      </dgm:t>
    </dgm:pt>
    <dgm:pt modelId="{4C543FEA-3E15-4C9B-9EB7-4CA4CF471E34}" type="parTrans" cxnId="{1ED59C53-0931-4A8B-A518-F5C50A496E78}">
      <dgm:prSet/>
      <dgm:spPr/>
      <dgm:t>
        <a:bodyPr/>
        <a:lstStyle/>
        <a:p>
          <a:endParaRPr lang="fr-FR"/>
        </a:p>
      </dgm:t>
    </dgm:pt>
    <dgm:pt modelId="{5AE0E2AB-C0CB-45AF-8924-7D238977DE6B}" type="sibTrans" cxnId="{1ED59C53-0931-4A8B-A518-F5C50A496E78}">
      <dgm:prSet/>
      <dgm:spPr/>
      <dgm:t>
        <a:bodyPr/>
        <a:lstStyle/>
        <a:p>
          <a:endParaRPr lang="fr-FR"/>
        </a:p>
      </dgm:t>
    </dgm:pt>
    <dgm:pt modelId="{ACF20F27-C1C9-4DD2-8ECD-18159917752F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Espaces verts</a:t>
          </a:r>
        </a:p>
      </dgm:t>
    </dgm:pt>
    <dgm:pt modelId="{CA0C7B1B-A188-492A-B264-2169480AC629}" type="parTrans" cxnId="{1E2E3BA5-F6E3-4C1F-B5D7-ABF8F6ACEBF7}">
      <dgm:prSet/>
      <dgm:spPr/>
      <dgm:t>
        <a:bodyPr/>
        <a:lstStyle/>
        <a:p>
          <a:endParaRPr lang="fr-FR"/>
        </a:p>
      </dgm:t>
    </dgm:pt>
    <dgm:pt modelId="{9E14DD41-5DF4-4A47-96E5-30E6B46FE9F6}" type="sibTrans" cxnId="{1E2E3BA5-F6E3-4C1F-B5D7-ABF8F6ACEBF7}">
      <dgm:prSet/>
      <dgm:spPr/>
      <dgm:t>
        <a:bodyPr/>
        <a:lstStyle/>
        <a:p>
          <a:endParaRPr lang="fr-FR"/>
        </a:p>
      </dgm:t>
    </dgm:pt>
    <dgm:pt modelId="{C3A282CB-F864-4688-B5E7-94D4DD8C3B99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Friches</a:t>
          </a:r>
        </a:p>
      </dgm:t>
    </dgm:pt>
    <dgm:pt modelId="{1AA9CDE7-8349-4697-9925-3F905377040D}" type="parTrans" cxnId="{810A45C0-C762-476E-A9E7-6B5709F627A8}">
      <dgm:prSet/>
      <dgm:spPr/>
      <dgm:t>
        <a:bodyPr/>
        <a:lstStyle/>
        <a:p>
          <a:endParaRPr lang="fr-FR"/>
        </a:p>
      </dgm:t>
    </dgm:pt>
    <dgm:pt modelId="{EB581B28-CAAD-4ABA-9479-CF83B9CB0C09}" type="sibTrans" cxnId="{810A45C0-C762-476E-A9E7-6B5709F627A8}">
      <dgm:prSet/>
      <dgm:spPr/>
      <dgm:t>
        <a:bodyPr/>
        <a:lstStyle/>
        <a:p>
          <a:endParaRPr lang="fr-FR"/>
        </a:p>
      </dgm:t>
    </dgm:pt>
    <dgm:pt modelId="{4DC176CE-5C3A-4783-89A3-AFD6D20643EB}">
      <dgm:prSet/>
      <dgm:spPr/>
      <dgm:t>
        <a:bodyPr/>
        <a:lstStyle/>
        <a:p>
          <a:r>
            <a:rPr lang="fr-FR"/>
            <a:t>Eléments anthropiques</a:t>
          </a:r>
        </a:p>
      </dgm:t>
    </dgm:pt>
    <dgm:pt modelId="{68E9A53C-6E52-4FCC-8931-855A496A1043}" type="parTrans" cxnId="{4699B9B4-F09B-45E8-AA90-1330FB9422F5}">
      <dgm:prSet/>
      <dgm:spPr/>
      <dgm:t>
        <a:bodyPr/>
        <a:lstStyle/>
        <a:p>
          <a:endParaRPr lang="fr-FR"/>
        </a:p>
      </dgm:t>
    </dgm:pt>
    <dgm:pt modelId="{571FC22F-EF32-4A85-B47E-7B2B618F6676}" type="sibTrans" cxnId="{4699B9B4-F09B-45E8-AA90-1330FB9422F5}">
      <dgm:prSet/>
      <dgm:spPr/>
      <dgm:t>
        <a:bodyPr/>
        <a:lstStyle/>
        <a:p>
          <a:endParaRPr lang="fr-FR"/>
        </a:p>
      </dgm:t>
    </dgm:pt>
    <dgm:pt modelId="{054D0904-785A-4313-958F-AFED1C3CA0A1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Bassins de retenue</a:t>
          </a:r>
        </a:p>
      </dgm:t>
    </dgm:pt>
    <dgm:pt modelId="{D203CEB6-A26D-4ECF-8853-D361D8CDF071}" type="parTrans" cxnId="{9EB797A7-2721-4237-A731-BEB285C0DF69}">
      <dgm:prSet/>
      <dgm:spPr/>
      <dgm:t>
        <a:bodyPr/>
        <a:lstStyle/>
        <a:p>
          <a:endParaRPr lang="fr-FR"/>
        </a:p>
      </dgm:t>
    </dgm:pt>
    <dgm:pt modelId="{3DDF305D-45D6-45EE-A820-B20ACD96CE88}" type="sibTrans" cxnId="{9EB797A7-2721-4237-A731-BEB285C0DF69}">
      <dgm:prSet/>
      <dgm:spPr/>
      <dgm:t>
        <a:bodyPr/>
        <a:lstStyle/>
        <a:p>
          <a:endParaRPr lang="fr-FR"/>
        </a:p>
      </dgm:t>
    </dgm:pt>
    <dgm:pt modelId="{14C056A1-7018-4233-890F-1E16C42589C5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Haies</a:t>
          </a:r>
        </a:p>
      </dgm:t>
    </dgm:pt>
    <dgm:pt modelId="{1E6DABBF-0F6D-4C0A-82CC-61A676D40807}" type="parTrans" cxnId="{C330172D-80FD-4B1E-91B1-ABBFB93849E9}">
      <dgm:prSet/>
      <dgm:spPr/>
      <dgm:t>
        <a:bodyPr/>
        <a:lstStyle/>
        <a:p>
          <a:endParaRPr lang="fr-FR"/>
        </a:p>
      </dgm:t>
    </dgm:pt>
    <dgm:pt modelId="{1ABEFB8D-9257-447E-AFB0-C5B1194B36B2}" type="sibTrans" cxnId="{C330172D-80FD-4B1E-91B1-ABBFB93849E9}">
      <dgm:prSet/>
      <dgm:spPr/>
      <dgm:t>
        <a:bodyPr/>
        <a:lstStyle/>
        <a:p>
          <a:endParaRPr lang="fr-FR"/>
        </a:p>
      </dgm:t>
    </dgm:pt>
    <dgm:pt modelId="{774BDA00-71B1-4885-B0A9-7989E38E790E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Fossés</a:t>
          </a:r>
        </a:p>
      </dgm:t>
    </dgm:pt>
    <dgm:pt modelId="{CD1FF761-E623-499A-AEF6-56E2BF02A9B8}" type="parTrans" cxnId="{608F0E08-6A96-44E3-BB6C-7D17E3A67DEB}">
      <dgm:prSet/>
      <dgm:spPr/>
      <dgm:t>
        <a:bodyPr/>
        <a:lstStyle/>
        <a:p>
          <a:endParaRPr lang="fr-FR"/>
        </a:p>
      </dgm:t>
    </dgm:pt>
    <dgm:pt modelId="{6947BFB3-EA4C-4AEF-96FD-E0A71A443F9A}" type="sibTrans" cxnId="{608F0E08-6A96-44E3-BB6C-7D17E3A67DEB}">
      <dgm:prSet/>
      <dgm:spPr/>
      <dgm:t>
        <a:bodyPr/>
        <a:lstStyle/>
        <a:p>
          <a:endParaRPr lang="fr-FR"/>
        </a:p>
      </dgm:t>
    </dgm:pt>
    <dgm:pt modelId="{77EBDA18-130C-4D06-B0C5-407BD8D39027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Jardins collectifs</a:t>
          </a:r>
        </a:p>
      </dgm:t>
    </dgm:pt>
    <dgm:pt modelId="{D53AFD75-7314-4791-A822-91D6F5A2AA4F}" type="parTrans" cxnId="{BC179477-C0F6-4B80-B579-267A18039365}">
      <dgm:prSet/>
      <dgm:spPr/>
      <dgm:t>
        <a:bodyPr/>
        <a:lstStyle/>
        <a:p>
          <a:endParaRPr lang="fr-FR"/>
        </a:p>
      </dgm:t>
    </dgm:pt>
    <dgm:pt modelId="{ABD6331D-677F-40CF-AD71-EE1CAE4C452A}" type="sibTrans" cxnId="{BC179477-C0F6-4B80-B579-267A18039365}">
      <dgm:prSet/>
      <dgm:spPr/>
      <dgm:t>
        <a:bodyPr/>
        <a:lstStyle/>
        <a:p>
          <a:endParaRPr lang="fr-FR"/>
        </a:p>
      </dgm:t>
    </dgm:pt>
    <dgm:pt modelId="{0EECE1CD-9376-4AC1-B979-54312A7A0FC3}">
      <dgm:prSet phldrT="[Texte]"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Plaines inondables</a:t>
          </a:r>
        </a:p>
      </dgm:t>
    </dgm:pt>
    <dgm:pt modelId="{B3863225-DAA3-4341-A78B-534CC7A39935}" type="parTrans" cxnId="{58397C52-DC2B-4727-9A14-DD7AD3239346}">
      <dgm:prSet/>
      <dgm:spPr/>
      <dgm:t>
        <a:bodyPr/>
        <a:lstStyle/>
        <a:p>
          <a:endParaRPr lang="fr-FR"/>
        </a:p>
      </dgm:t>
    </dgm:pt>
    <dgm:pt modelId="{369E7D7E-7B3A-4CA7-81A5-5732092F5197}" type="sibTrans" cxnId="{58397C52-DC2B-4727-9A14-DD7AD3239346}">
      <dgm:prSet/>
      <dgm:spPr/>
      <dgm:t>
        <a:bodyPr/>
        <a:lstStyle/>
        <a:p>
          <a:endParaRPr lang="fr-FR"/>
        </a:p>
      </dgm:t>
    </dgm:pt>
    <dgm:pt modelId="{1FCB186B-6A29-4DA7-8B30-374591F3EADF}">
      <dgm:prSet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Toitures végétalisées</a:t>
          </a:r>
        </a:p>
      </dgm:t>
    </dgm:pt>
    <dgm:pt modelId="{62673640-0AF5-462F-82DF-3658C3193CD0}" type="parTrans" cxnId="{DB718925-F683-48C0-B5B4-A59DA8CD5C67}">
      <dgm:prSet/>
      <dgm:spPr/>
      <dgm:t>
        <a:bodyPr/>
        <a:lstStyle/>
        <a:p>
          <a:endParaRPr lang="fr-FR"/>
        </a:p>
      </dgm:t>
    </dgm:pt>
    <dgm:pt modelId="{874DA5D6-A291-44FF-8616-9BC08464FDC9}" type="sibTrans" cxnId="{DB718925-F683-48C0-B5B4-A59DA8CD5C67}">
      <dgm:prSet/>
      <dgm:spPr/>
      <dgm:t>
        <a:bodyPr/>
        <a:lstStyle/>
        <a:p>
          <a:endParaRPr lang="fr-FR"/>
        </a:p>
      </dgm:t>
    </dgm:pt>
    <dgm:pt modelId="{D115BF3B-84C2-41EE-BA8F-159043497B44}">
      <dgm:prSet/>
      <dgm:spPr/>
      <dgm:t>
        <a:bodyPr/>
        <a:lstStyle/>
        <a:p>
          <a:r>
            <a:rPr lang="fr-FR" dirty="0">
              <a:solidFill>
                <a:schemeClr val="tx1"/>
              </a:solidFill>
            </a:rPr>
            <a:t>Récupérateurs d'eau de pluie</a:t>
          </a:r>
        </a:p>
      </dgm:t>
    </dgm:pt>
    <dgm:pt modelId="{DF442A5A-82A3-4790-A6A6-68BD040FC034}" type="parTrans" cxnId="{841BCBED-4D32-4EAD-A3FC-F84531D7C698}">
      <dgm:prSet/>
      <dgm:spPr/>
      <dgm:t>
        <a:bodyPr/>
        <a:lstStyle/>
        <a:p>
          <a:endParaRPr lang="fr-FR"/>
        </a:p>
      </dgm:t>
    </dgm:pt>
    <dgm:pt modelId="{BB975D31-2843-4072-9D1A-37488BA2D852}" type="sibTrans" cxnId="{841BCBED-4D32-4EAD-A3FC-F84531D7C698}">
      <dgm:prSet/>
      <dgm:spPr/>
      <dgm:t>
        <a:bodyPr/>
        <a:lstStyle/>
        <a:p>
          <a:endParaRPr lang="fr-FR"/>
        </a:p>
      </dgm:t>
    </dgm:pt>
    <dgm:pt modelId="{D6E31697-DED4-4F0B-A761-4576B7BA275E}">
      <dgm:prSet phldrT="[Texte]"/>
      <dgm:spPr/>
      <dgm:t>
        <a:bodyPr/>
        <a:lstStyle/>
        <a:p>
          <a:endParaRPr lang="fr-FR" dirty="0">
            <a:solidFill>
              <a:schemeClr val="tx1"/>
            </a:solidFill>
          </a:endParaRPr>
        </a:p>
      </dgm:t>
    </dgm:pt>
    <dgm:pt modelId="{F284536A-18E2-4BBF-A604-16AE7F381C8A}" type="parTrans" cxnId="{48CF07A9-74B6-471D-8DFA-CC79765272B9}">
      <dgm:prSet/>
      <dgm:spPr/>
      <dgm:t>
        <a:bodyPr/>
        <a:lstStyle/>
        <a:p>
          <a:endParaRPr lang="fr-FR"/>
        </a:p>
      </dgm:t>
    </dgm:pt>
    <dgm:pt modelId="{5E38BFD3-1989-4EC7-90A6-557DADECB921}" type="sibTrans" cxnId="{48CF07A9-74B6-471D-8DFA-CC79765272B9}">
      <dgm:prSet/>
      <dgm:spPr/>
      <dgm:t>
        <a:bodyPr/>
        <a:lstStyle/>
        <a:p>
          <a:endParaRPr lang="fr-FR"/>
        </a:p>
      </dgm:t>
    </dgm:pt>
    <dgm:pt modelId="{5C33E4C2-FFF6-4C7D-A274-75FC1ECE01C6}">
      <dgm:prSet phldrT="[Texte]"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4A13D766-0CCD-4EB3-BFC7-3E56984FEBD4}" type="parTrans" cxnId="{0AA20AF4-0FE6-466D-ABFF-AD248DA838D3}">
      <dgm:prSet/>
      <dgm:spPr/>
      <dgm:t>
        <a:bodyPr/>
        <a:lstStyle/>
        <a:p>
          <a:endParaRPr lang="fr-FR"/>
        </a:p>
      </dgm:t>
    </dgm:pt>
    <dgm:pt modelId="{0174DC62-C540-4072-B7F7-75F898F07295}" type="sibTrans" cxnId="{0AA20AF4-0FE6-466D-ABFF-AD248DA838D3}">
      <dgm:prSet/>
      <dgm:spPr/>
      <dgm:t>
        <a:bodyPr/>
        <a:lstStyle/>
        <a:p>
          <a:endParaRPr lang="fr-FR"/>
        </a:p>
      </dgm:t>
    </dgm:pt>
    <dgm:pt modelId="{6AE5A48C-CECE-4A46-B31D-C492C340CEBA}">
      <dgm:prSet phldrT="[Texte]"/>
      <dgm:spPr/>
      <dgm:t>
        <a:bodyPr/>
        <a:lstStyle/>
        <a:p>
          <a:endParaRPr lang="fr-FR" dirty="0">
            <a:solidFill>
              <a:schemeClr val="tx1"/>
            </a:solidFill>
          </a:endParaRPr>
        </a:p>
      </dgm:t>
    </dgm:pt>
    <dgm:pt modelId="{E3C0D7F0-443A-4393-A1DB-B4604073FDEE}" type="parTrans" cxnId="{81285CF3-85B0-43D7-BDB1-AE4284D5A85D}">
      <dgm:prSet/>
      <dgm:spPr/>
      <dgm:t>
        <a:bodyPr/>
        <a:lstStyle/>
        <a:p>
          <a:endParaRPr lang="fr-FR"/>
        </a:p>
      </dgm:t>
    </dgm:pt>
    <dgm:pt modelId="{F59B3FFA-9A4F-443A-8E05-AC39582E4D64}" type="sibTrans" cxnId="{81285CF3-85B0-43D7-BDB1-AE4284D5A85D}">
      <dgm:prSet/>
      <dgm:spPr/>
      <dgm:t>
        <a:bodyPr/>
        <a:lstStyle/>
        <a:p>
          <a:endParaRPr lang="fr-FR"/>
        </a:p>
      </dgm:t>
    </dgm:pt>
    <dgm:pt modelId="{4DF5C8DC-1144-4E64-92FF-99847DBE6D1A}">
      <dgm:prSet phldrT="[Texte]"/>
      <dgm:spPr/>
      <dgm:t>
        <a:bodyPr/>
        <a:lstStyle/>
        <a:p>
          <a:endParaRPr lang="fr-FR" dirty="0">
            <a:solidFill>
              <a:schemeClr val="tx1"/>
            </a:solidFill>
          </a:endParaRPr>
        </a:p>
      </dgm:t>
    </dgm:pt>
    <dgm:pt modelId="{3F5B160B-2F21-4C85-A1DD-444C1B4D1CC2}" type="parTrans" cxnId="{55FC8E62-AE1F-4B1E-8DA5-736F9B5658E9}">
      <dgm:prSet/>
      <dgm:spPr/>
      <dgm:t>
        <a:bodyPr/>
        <a:lstStyle/>
        <a:p>
          <a:endParaRPr lang="fr-FR"/>
        </a:p>
      </dgm:t>
    </dgm:pt>
    <dgm:pt modelId="{A08A834F-A9AB-4340-9896-4EED401CC047}" type="sibTrans" cxnId="{55FC8E62-AE1F-4B1E-8DA5-736F9B5658E9}">
      <dgm:prSet/>
      <dgm:spPr/>
      <dgm:t>
        <a:bodyPr/>
        <a:lstStyle/>
        <a:p>
          <a:endParaRPr lang="fr-FR"/>
        </a:p>
      </dgm:t>
    </dgm:pt>
    <dgm:pt modelId="{7E19F031-26C1-410A-885C-6C3B821CC548}">
      <dgm:prSet phldrT="[Texte]"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E53DE67D-B3FC-4856-ACF5-BE9081260620}" type="parTrans" cxnId="{1C515FC8-0AAB-4256-8780-A161D3CDA881}">
      <dgm:prSet/>
      <dgm:spPr/>
      <dgm:t>
        <a:bodyPr/>
        <a:lstStyle/>
        <a:p>
          <a:endParaRPr lang="fr-FR"/>
        </a:p>
      </dgm:t>
    </dgm:pt>
    <dgm:pt modelId="{ED060B92-7C35-463C-9418-429D665B223E}" type="sibTrans" cxnId="{1C515FC8-0AAB-4256-8780-A161D3CDA881}">
      <dgm:prSet/>
      <dgm:spPr/>
      <dgm:t>
        <a:bodyPr/>
        <a:lstStyle/>
        <a:p>
          <a:endParaRPr lang="fr-FR"/>
        </a:p>
      </dgm:t>
    </dgm:pt>
    <dgm:pt modelId="{9E07B985-19BF-4901-BCD0-E5D27EBEE323}">
      <dgm:prSet phldrT="[Texte]"/>
      <dgm:spPr/>
      <dgm:t>
        <a:bodyPr/>
        <a:lstStyle/>
        <a:p>
          <a:endParaRPr lang="fr-FR" dirty="0">
            <a:solidFill>
              <a:schemeClr val="tx1"/>
            </a:solidFill>
          </a:endParaRPr>
        </a:p>
      </dgm:t>
    </dgm:pt>
    <dgm:pt modelId="{84E5DAD8-A7D3-40EC-A4C0-3E119058818B}" type="parTrans" cxnId="{DF14CD70-9632-4942-8B07-65A70CD084FA}">
      <dgm:prSet/>
      <dgm:spPr/>
      <dgm:t>
        <a:bodyPr/>
        <a:lstStyle/>
        <a:p>
          <a:endParaRPr lang="fr-FR"/>
        </a:p>
      </dgm:t>
    </dgm:pt>
    <dgm:pt modelId="{B23E316E-0600-43F9-96C4-A4605529995B}" type="sibTrans" cxnId="{DF14CD70-9632-4942-8B07-65A70CD084FA}">
      <dgm:prSet/>
      <dgm:spPr/>
      <dgm:t>
        <a:bodyPr/>
        <a:lstStyle/>
        <a:p>
          <a:endParaRPr lang="fr-FR"/>
        </a:p>
      </dgm:t>
    </dgm:pt>
    <dgm:pt modelId="{8347D8A6-3C04-4675-A557-05BB5E679191}">
      <dgm:prSet phldrT="[Texte]"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1ADC40B9-3B29-4079-9E2F-AAEADD4651CE}" type="parTrans" cxnId="{B1239665-4AE0-4507-8000-1A3DEEACC37A}">
      <dgm:prSet/>
      <dgm:spPr/>
      <dgm:t>
        <a:bodyPr/>
        <a:lstStyle/>
        <a:p>
          <a:endParaRPr lang="fr-FR"/>
        </a:p>
      </dgm:t>
    </dgm:pt>
    <dgm:pt modelId="{680D2851-B057-4655-AE08-BB6DB31574C1}" type="sibTrans" cxnId="{B1239665-4AE0-4507-8000-1A3DEEACC37A}">
      <dgm:prSet/>
      <dgm:spPr/>
      <dgm:t>
        <a:bodyPr/>
        <a:lstStyle/>
        <a:p>
          <a:endParaRPr lang="fr-FR"/>
        </a:p>
      </dgm:t>
    </dgm:pt>
    <dgm:pt modelId="{A02FDF1E-7FC1-451D-9714-D4742FAF2E34}">
      <dgm:prSet phldrT="[Texte]"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656D5D41-EE9F-415C-9C88-124DB3AE7C9D}" type="parTrans" cxnId="{D7308FCD-8D49-4C4F-B5B9-66F3AB95495C}">
      <dgm:prSet/>
      <dgm:spPr/>
      <dgm:t>
        <a:bodyPr/>
        <a:lstStyle/>
        <a:p>
          <a:endParaRPr lang="fr-FR"/>
        </a:p>
      </dgm:t>
    </dgm:pt>
    <dgm:pt modelId="{6C054FBC-C403-4DF2-8636-3CF20C38663C}" type="sibTrans" cxnId="{D7308FCD-8D49-4C4F-B5B9-66F3AB95495C}">
      <dgm:prSet/>
      <dgm:spPr/>
      <dgm:t>
        <a:bodyPr/>
        <a:lstStyle/>
        <a:p>
          <a:endParaRPr lang="fr-FR"/>
        </a:p>
      </dgm:t>
    </dgm:pt>
    <dgm:pt modelId="{60CEED9D-5D31-485F-B593-024BB66CEBEE}">
      <dgm:prSet/>
      <dgm:spPr/>
      <dgm:t>
        <a:bodyPr/>
        <a:lstStyle/>
        <a:p>
          <a:endParaRPr lang="fr-FR">
            <a:solidFill>
              <a:schemeClr val="tx1"/>
            </a:solidFill>
          </a:endParaRPr>
        </a:p>
      </dgm:t>
    </dgm:pt>
    <dgm:pt modelId="{8A9D90ED-19B0-45ED-8150-A57B30BB3C53}" type="parTrans" cxnId="{8698C795-B19F-47BB-9D52-81C4A3B51194}">
      <dgm:prSet/>
      <dgm:spPr/>
      <dgm:t>
        <a:bodyPr/>
        <a:lstStyle/>
        <a:p>
          <a:endParaRPr lang="fr-FR"/>
        </a:p>
      </dgm:t>
    </dgm:pt>
    <dgm:pt modelId="{5632B698-926A-4292-9EB7-D2A410842A79}" type="sibTrans" cxnId="{8698C795-B19F-47BB-9D52-81C4A3B51194}">
      <dgm:prSet/>
      <dgm:spPr/>
      <dgm:t>
        <a:bodyPr/>
        <a:lstStyle/>
        <a:p>
          <a:endParaRPr lang="fr-FR"/>
        </a:p>
      </dgm:t>
    </dgm:pt>
    <dgm:pt modelId="{537D174C-C610-4BC8-94CE-BD938CD2274B}" type="pres">
      <dgm:prSet presAssocID="{706952FF-07A0-43C8-BC6D-A0593FB12583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4B5A11A7-6E45-419B-B2C8-B7BDB79216BF}" type="pres">
      <dgm:prSet presAssocID="{CF9F45BA-246E-4EAD-B1F0-D75B6EE4730B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BD23AD-BCD0-47EC-95D7-FD782AFA6F92}" type="pres">
      <dgm:prSet presAssocID="{CF9F45BA-246E-4EAD-B1F0-D75B6EE4730B}" presName="imag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  <dgm:t>
        <a:bodyPr/>
        <a:lstStyle/>
        <a:p>
          <a:endParaRPr lang="fr-FR"/>
        </a:p>
      </dgm:t>
    </dgm:pt>
    <dgm:pt modelId="{9462455E-C298-4D1F-AFBC-1BE93E308947}" type="pres">
      <dgm:prSet presAssocID="{CF9F45BA-246E-4EAD-B1F0-D75B6EE4730B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8093617-B494-4814-804B-24B7C8A82AD3}" type="pres">
      <dgm:prSet presAssocID="{CF9F45BA-246E-4EAD-B1F0-D75B6EE4730B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B8474C7-EF4E-4E5C-98EB-F413D5689432}" type="pres">
      <dgm:prSet presAssocID="{9B4281A7-3F16-432F-82C9-912C257DA417}" presName="sibTrans" presStyleCnt="0"/>
      <dgm:spPr/>
      <dgm:t>
        <a:bodyPr/>
        <a:lstStyle/>
        <a:p>
          <a:endParaRPr lang="fr-FR"/>
        </a:p>
      </dgm:t>
    </dgm:pt>
    <dgm:pt modelId="{33B94FFB-6823-4A51-9E8D-84B4A50F8F23}" type="pres">
      <dgm:prSet presAssocID="{32294D92-E868-4067-AA06-47CECC425A42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B58705E-7857-44CF-B80A-174BE0F26D2F}" type="pres">
      <dgm:prSet presAssocID="{32294D92-E868-4067-AA06-47CECC425A42}" presName="imag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fr-FR"/>
        </a:p>
      </dgm:t>
    </dgm:pt>
    <dgm:pt modelId="{C0D8A3AC-0D38-49A1-A32B-F30853D3355C}" type="pres">
      <dgm:prSet presAssocID="{32294D92-E868-4067-AA06-47CECC425A42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2283A77-390C-4933-9C3A-1C07203DA052}" type="pres">
      <dgm:prSet presAssocID="{32294D92-E868-4067-AA06-47CECC425A42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D5DF04D-3021-4CD8-B6C1-1D5BF60A9A96}" type="pres">
      <dgm:prSet presAssocID="{B0BBBEF8-19AA-401A-9C42-C937D76E5CFA}" presName="sibTrans" presStyleCnt="0"/>
      <dgm:spPr/>
      <dgm:t>
        <a:bodyPr/>
        <a:lstStyle/>
        <a:p>
          <a:endParaRPr lang="fr-FR"/>
        </a:p>
      </dgm:t>
    </dgm:pt>
    <dgm:pt modelId="{31F24B37-8D41-49A4-85A8-A96422A063F7}" type="pres">
      <dgm:prSet presAssocID="{D3159C2C-9B3F-41FD-BC57-363EAE23D7E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38DC9B-BEDF-4BF9-B364-A716E911F071}" type="pres">
      <dgm:prSet presAssocID="{D3159C2C-9B3F-41FD-BC57-363EAE23D7EE}" presName="imag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</dgm:spPr>
      <dgm:t>
        <a:bodyPr/>
        <a:lstStyle/>
        <a:p>
          <a:endParaRPr lang="fr-FR"/>
        </a:p>
      </dgm:t>
    </dgm:pt>
    <dgm:pt modelId="{56FE360E-6442-42B5-ADE8-244F7D5140B2}" type="pres">
      <dgm:prSet presAssocID="{D3159C2C-9B3F-41FD-BC57-363EAE23D7EE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9705E2-5976-441D-88BD-EA2D72E4F90E}" type="pres">
      <dgm:prSet presAssocID="{D3159C2C-9B3F-41FD-BC57-363EAE23D7EE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405E92-E38B-43DE-BA85-D34E28BE161A}" type="pres">
      <dgm:prSet presAssocID="{5AE0E2AB-C0CB-45AF-8924-7D238977DE6B}" presName="sibTrans" presStyleCnt="0"/>
      <dgm:spPr/>
      <dgm:t>
        <a:bodyPr/>
        <a:lstStyle/>
        <a:p>
          <a:endParaRPr lang="fr-FR"/>
        </a:p>
      </dgm:t>
    </dgm:pt>
    <dgm:pt modelId="{3C680015-B740-4455-A6EB-BB7CEEFD1E60}" type="pres">
      <dgm:prSet presAssocID="{4DC176CE-5C3A-4783-89A3-AFD6D20643EB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C3CB701-52BD-48DB-8EA6-698C4A50DDA1}" type="pres">
      <dgm:prSet presAssocID="{4DC176CE-5C3A-4783-89A3-AFD6D20643EB}" presName="imag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fr-FR"/>
        </a:p>
      </dgm:t>
    </dgm:pt>
    <dgm:pt modelId="{AA010845-3A39-42AB-8B43-F5AF849721D2}" type="pres">
      <dgm:prSet presAssocID="{4DC176CE-5C3A-4783-89A3-AFD6D20643EB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69B4A9-CB44-4183-99D7-B8C8529EA33A}" type="pres">
      <dgm:prSet presAssocID="{4DC176CE-5C3A-4783-89A3-AFD6D20643EB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C515FC8-0AAB-4256-8780-A161D3CDA881}" srcId="{32294D92-E868-4067-AA06-47CECC425A42}" destId="{7E19F031-26C1-410A-885C-6C3B821CC548}" srcOrd="5" destOrd="0" parTransId="{E53DE67D-B3FC-4856-ACF5-BE9081260620}" sibTransId="{ED060B92-7C35-463C-9418-429D665B223E}"/>
    <dgm:cxn modelId="{0AA20AF4-0FE6-466D-ABFF-AD248DA838D3}" srcId="{CF9F45BA-246E-4EAD-B1F0-D75B6EE4730B}" destId="{5C33E4C2-FFF6-4C7D-A274-75FC1ECE01C6}" srcOrd="3" destOrd="0" parTransId="{4A13D766-0CCD-4EB3-BFC7-3E56984FEBD4}" sibTransId="{0174DC62-C540-4072-B7F7-75F898F07295}"/>
    <dgm:cxn modelId="{F8472646-BB15-4C07-BE4E-6CA199EAC224}" type="presOf" srcId="{7E19F031-26C1-410A-885C-6C3B821CC548}" destId="{C0D8A3AC-0D38-49A1-A32B-F30853D3355C}" srcOrd="0" destOrd="5" presId="urn:microsoft.com/office/officeart/2005/8/layout/hList2"/>
    <dgm:cxn modelId="{55FC8E62-AE1F-4B1E-8DA5-736F9B5658E9}" srcId="{32294D92-E868-4067-AA06-47CECC425A42}" destId="{4DF5C8DC-1144-4E64-92FF-99847DBE6D1A}" srcOrd="3" destOrd="0" parTransId="{3F5B160B-2F21-4C85-A1DD-444C1B4D1CC2}" sibTransId="{A08A834F-A9AB-4340-9896-4EED401CC047}"/>
    <dgm:cxn modelId="{DB718925-F683-48C0-B5B4-A59DA8CD5C67}" srcId="{4DC176CE-5C3A-4783-89A3-AFD6D20643EB}" destId="{1FCB186B-6A29-4DA7-8B30-374591F3EADF}" srcOrd="0" destOrd="0" parTransId="{62673640-0AF5-462F-82DF-3658C3193CD0}" sibTransId="{874DA5D6-A291-44FF-8616-9BC08464FDC9}"/>
    <dgm:cxn modelId="{5F50A604-1CF8-4DD3-858A-205886277F64}" type="presOf" srcId="{054D0904-785A-4313-958F-AFED1C3CA0A1}" destId="{9462455E-C298-4D1F-AFBC-1BE93E308947}" srcOrd="0" destOrd="2" presId="urn:microsoft.com/office/officeart/2005/8/layout/hList2"/>
    <dgm:cxn modelId="{838CACBD-5552-4A70-A474-DC2AEFBEAFBB}" srcId="{706952FF-07A0-43C8-BC6D-A0593FB12583}" destId="{CF9F45BA-246E-4EAD-B1F0-D75B6EE4730B}" srcOrd="0" destOrd="0" parTransId="{53BC3D82-E04B-45D3-945C-23F41B8E1325}" sibTransId="{9B4281A7-3F16-432F-82C9-912C257DA417}"/>
    <dgm:cxn modelId="{F15ECB54-ECCD-4B4F-9BAD-5101AB0488BB}" type="presOf" srcId="{60CEED9D-5D31-485F-B593-024BB66CEBEE}" destId="{AA010845-3A39-42AB-8B43-F5AF849721D2}" srcOrd="0" destOrd="1" presId="urn:microsoft.com/office/officeart/2005/8/layout/hList2"/>
    <dgm:cxn modelId="{1D0138C8-209D-4694-B257-0EE9148B842A}" srcId="{32294D92-E868-4067-AA06-47CECC425A42}" destId="{F6495ABB-C700-4977-8AB0-88E12A6D7E92}" srcOrd="6" destOrd="0" parTransId="{440E779B-C7F0-44B6-A158-8EF4ACCB832C}" sibTransId="{931D0936-C4D2-41D0-8098-2DCBE31B092A}"/>
    <dgm:cxn modelId="{1CBEDE1D-881D-4A82-BB16-9F9EFD00090B}" type="presOf" srcId="{0EECE1CD-9376-4AC1-B979-54312A7A0FC3}" destId="{56FE360E-6442-42B5-ADE8-244F7D5140B2}" srcOrd="0" destOrd="6" presId="urn:microsoft.com/office/officeart/2005/8/layout/hList2"/>
    <dgm:cxn modelId="{4794CEF5-5582-473C-9D7E-3DF512EF377F}" type="presOf" srcId="{1FCB186B-6A29-4DA7-8B30-374591F3EADF}" destId="{AA010845-3A39-42AB-8B43-F5AF849721D2}" srcOrd="0" destOrd="0" presId="urn:microsoft.com/office/officeart/2005/8/layout/hList2"/>
    <dgm:cxn modelId="{BE9CB6CB-906E-4FA0-8184-2F2A4B70DA64}" type="presOf" srcId="{706952FF-07A0-43C8-BC6D-A0593FB12583}" destId="{537D174C-C610-4BC8-94CE-BD938CD2274B}" srcOrd="0" destOrd="0" presId="urn:microsoft.com/office/officeart/2005/8/layout/hList2"/>
    <dgm:cxn modelId="{2D4EF4E2-9184-44FB-959D-9DFB1739536E}" type="presOf" srcId="{9E07B985-19BF-4901-BCD0-E5D27EBEE323}" destId="{56FE360E-6442-42B5-ADE8-244F7D5140B2}" srcOrd="0" destOrd="1" presId="urn:microsoft.com/office/officeart/2005/8/layout/hList2"/>
    <dgm:cxn modelId="{841BCBED-4D32-4EAD-A3FC-F84531D7C698}" srcId="{4DC176CE-5C3A-4783-89A3-AFD6D20643EB}" destId="{D115BF3B-84C2-41EE-BA8F-159043497B44}" srcOrd="2" destOrd="0" parTransId="{DF442A5A-82A3-4790-A6A6-68BD040FC034}" sibTransId="{BB975D31-2843-4072-9D1A-37488BA2D852}"/>
    <dgm:cxn modelId="{58397C52-DC2B-4727-9A14-DD7AD3239346}" srcId="{D3159C2C-9B3F-41FD-BC57-363EAE23D7EE}" destId="{0EECE1CD-9376-4AC1-B979-54312A7A0FC3}" srcOrd="6" destOrd="0" parTransId="{B3863225-DAA3-4341-A78B-534CC7A39935}" sibTransId="{369E7D7E-7B3A-4CA7-81A5-5732092F5197}"/>
    <dgm:cxn modelId="{DDA5B1C1-C5E4-4D7A-8B1F-0B83B1A0411B}" type="presOf" srcId="{D115BF3B-84C2-41EE-BA8F-159043497B44}" destId="{AA010845-3A39-42AB-8B43-F5AF849721D2}" srcOrd="0" destOrd="2" presId="urn:microsoft.com/office/officeart/2005/8/layout/hList2"/>
    <dgm:cxn modelId="{B11FE17E-5318-4C5A-88C0-FEDE08CF5CC6}" type="presOf" srcId="{0D6A8B5B-87B4-4B57-BA32-AC3E3AB42FCE}" destId="{9462455E-C298-4D1F-AFBC-1BE93E308947}" srcOrd="0" destOrd="4" presId="urn:microsoft.com/office/officeart/2005/8/layout/hList2"/>
    <dgm:cxn modelId="{1E2E3BA5-F6E3-4C1F-B5D7-ABF8F6ACEBF7}" srcId="{D3159C2C-9B3F-41FD-BC57-363EAE23D7EE}" destId="{ACF20F27-C1C9-4DD2-8ECD-18159917752F}" srcOrd="0" destOrd="0" parTransId="{CA0C7B1B-A188-492A-B264-2169480AC629}" sibTransId="{9E14DD41-5DF4-4A47-96E5-30E6B46FE9F6}"/>
    <dgm:cxn modelId="{3B135750-3BE5-41A1-AF74-7683AD4DB1B4}" srcId="{CF9F45BA-246E-4EAD-B1F0-D75B6EE4730B}" destId="{398CEEC1-EBB7-4312-824F-275DEF3CFCFD}" srcOrd="0" destOrd="0" parTransId="{D6A288B9-7DA8-41E1-A89E-8268D8FE6DEE}" sibTransId="{EB4285E0-7C49-4AD5-BBB9-3E462869BDDC}"/>
    <dgm:cxn modelId="{946DF742-A043-4C0D-A969-6451A84D43EE}" type="presOf" srcId="{8347D8A6-3C04-4675-A557-05BB5E679191}" destId="{56FE360E-6442-42B5-ADE8-244F7D5140B2}" srcOrd="0" destOrd="3" presId="urn:microsoft.com/office/officeart/2005/8/layout/hList2"/>
    <dgm:cxn modelId="{18066427-64D5-424A-8C06-B51F9BA5FF9C}" type="presOf" srcId="{77EBDA18-130C-4D06-B0C5-407BD8D39027}" destId="{56FE360E-6442-42B5-ADE8-244F7D5140B2}" srcOrd="0" destOrd="4" presId="urn:microsoft.com/office/officeart/2005/8/layout/hList2"/>
    <dgm:cxn modelId="{4699B9B4-F09B-45E8-AA90-1330FB9422F5}" srcId="{706952FF-07A0-43C8-BC6D-A0593FB12583}" destId="{4DC176CE-5C3A-4783-89A3-AFD6D20643EB}" srcOrd="3" destOrd="0" parTransId="{68E9A53C-6E52-4FCC-8931-855A496A1043}" sibTransId="{571FC22F-EF32-4A85-B47E-7B2B618F6676}"/>
    <dgm:cxn modelId="{8698C795-B19F-47BB-9D52-81C4A3B51194}" srcId="{4DC176CE-5C3A-4783-89A3-AFD6D20643EB}" destId="{60CEED9D-5D31-485F-B593-024BB66CEBEE}" srcOrd="1" destOrd="0" parTransId="{8A9D90ED-19B0-45ED-8150-A57B30BB3C53}" sibTransId="{5632B698-926A-4292-9EB7-D2A410842A79}"/>
    <dgm:cxn modelId="{F73EC59E-9136-406D-9511-96FCD6BA710E}" type="presOf" srcId="{32294D92-E868-4067-AA06-47CECC425A42}" destId="{D2283A77-390C-4933-9C3A-1C07203DA052}" srcOrd="0" destOrd="0" presId="urn:microsoft.com/office/officeart/2005/8/layout/hList2"/>
    <dgm:cxn modelId="{48CF07A9-74B6-471D-8DFA-CC79765272B9}" srcId="{CF9F45BA-246E-4EAD-B1F0-D75B6EE4730B}" destId="{D6E31697-DED4-4F0B-A761-4576B7BA275E}" srcOrd="1" destOrd="0" parTransId="{F284536A-18E2-4BBF-A604-16AE7F381C8A}" sibTransId="{5E38BFD3-1989-4EC7-90A6-557DADECB921}"/>
    <dgm:cxn modelId="{9B539064-633F-4B4F-9B6E-B881B9B7AD4E}" type="presOf" srcId="{5C33E4C2-FFF6-4C7D-A274-75FC1ECE01C6}" destId="{9462455E-C298-4D1F-AFBC-1BE93E308947}" srcOrd="0" destOrd="3" presId="urn:microsoft.com/office/officeart/2005/8/layout/hList2"/>
    <dgm:cxn modelId="{608F0E08-6A96-44E3-BB6C-7D17E3A67DEB}" srcId="{32294D92-E868-4067-AA06-47CECC425A42}" destId="{774BDA00-71B1-4885-B0A9-7989E38E790E}" srcOrd="4" destOrd="0" parTransId="{CD1FF761-E623-499A-AEF6-56E2BF02A9B8}" sibTransId="{6947BFB3-EA4C-4AEF-96FD-E0A71A443F9A}"/>
    <dgm:cxn modelId="{6B8DD16F-31CD-49F9-AE13-7E4B628F7A15}" type="presOf" srcId="{4DC176CE-5C3A-4783-89A3-AFD6D20643EB}" destId="{BF69B4A9-CB44-4183-99D7-B8C8529EA33A}" srcOrd="0" destOrd="0" presId="urn:microsoft.com/office/officeart/2005/8/layout/hList2"/>
    <dgm:cxn modelId="{B1239665-4AE0-4507-8000-1A3DEEACC37A}" srcId="{D3159C2C-9B3F-41FD-BC57-363EAE23D7EE}" destId="{8347D8A6-3C04-4675-A557-05BB5E679191}" srcOrd="3" destOrd="0" parTransId="{1ADC40B9-3B29-4079-9E2F-AAEADD4651CE}" sibTransId="{680D2851-B057-4655-AE08-BB6DB31574C1}"/>
    <dgm:cxn modelId="{023E0B90-B1B5-478C-B94B-48F2ECECA61B}" srcId="{706952FF-07A0-43C8-BC6D-A0593FB12583}" destId="{32294D92-E868-4067-AA06-47CECC425A42}" srcOrd="1" destOrd="0" parTransId="{87C34288-8F22-443B-9825-B929C50383D1}" sibTransId="{B0BBBEF8-19AA-401A-9C42-C937D76E5CFA}"/>
    <dgm:cxn modelId="{83F8DEE4-2799-4D85-BB4C-396CCE48C101}" type="presOf" srcId="{D3159C2C-9B3F-41FD-BC57-363EAE23D7EE}" destId="{619705E2-5976-441D-88BD-EA2D72E4F90E}" srcOrd="0" destOrd="0" presId="urn:microsoft.com/office/officeart/2005/8/layout/hList2"/>
    <dgm:cxn modelId="{50694184-BB82-4278-84A3-1D413AE37E08}" type="presOf" srcId="{6AE5A48C-CECE-4A46-B31D-C492C340CEBA}" destId="{C0D8A3AC-0D38-49A1-A32B-F30853D3355C}" srcOrd="0" destOrd="1" presId="urn:microsoft.com/office/officeart/2005/8/layout/hList2"/>
    <dgm:cxn modelId="{B0356209-1E0C-4A49-B14D-664570E72EAE}" type="presOf" srcId="{774BDA00-71B1-4885-B0A9-7989E38E790E}" destId="{C0D8A3AC-0D38-49A1-A32B-F30853D3355C}" srcOrd="0" destOrd="4" presId="urn:microsoft.com/office/officeart/2005/8/layout/hList2"/>
    <dgm:cxn modelId="{C44AC1FD-EE51-4C38-B1AA-9E7B77F20232}" type="presOf" srcId="{D6E31697-DED4-4F0B-A761-4576B7BA275E}" destId="{9462455E-C298-4D1F-AFBC-1BE93E308947}" srcOrd="0" destOrd="1" presId="urn:microsoft.com/office/officeart/2005/8/layout/hList2"/>
    <dgm:cxn modelId="{BC179477-C0F6-4B80-B579-267A18039365}" srcId="{D3159C2C-9B3F-41FD-BC57-363EAE23D7EE}" destId="{77EBDA18-130C-4D06-B0C5-407BD8D39027}" srcOrd="4" destOrd="0" parTransId="{D53AFD75-7314-4791-A822-91D6F5A2AA4F}" sibTransId="{ABD6331D-677F-40CF-AD71-EE1CAE4C452A}"/>
    <dgm:cxn modelId="{55C7D531-B228-4749-A1C8-E264C660F439}" type="presOf" srcId="{ACF20F27-C1C9-4DD2-8ECD-18159917752F}" destId="{56FE360E-6442-42B5-ADE8-244F7D5140B2}" srcOrd="0" destOrd="0" presId="urn:microsoft.com/office/officeart/2005/8/layout/hList2"/>
    <dgm:cxn modelId="{9EB797A7-2721-4237-A731-BEB285C0DF69}" srcId="{CF9F45BA-246E-4EAD-B1F0-D75B6EE4730B}" destId="{054D0904-785A-4313-958F-AFED1C3CA0A1}" srcOrd="2" destOrd="0" parTransId="{D203CEB6-A26D-4ECF-8853-D361D8CDF071}" sibTransId="{3DDF305D-45D6-45EE-A820-B20ACD96CE88}"/>
    <dgm:cxn modelId="{D7308FCD-8D49-4C4F-B5B9-66F3AB95495C}" srcId="{D3159C2C-9B3F-41FD-BC57-363EAE23D7EE}" destId="{A02FDF1E-7FC1-451D-9714-D4742FAF2E34}" srcOrd="5" destOrd="0" parTransId="{656D5D41-EE9F-415C-9C88-124DB3AE7C9D}" sibTransId="{6C054FBC-C403-4DF2-8636-3CF20C38663C}"/>
    <dgm:cxn modelId="{810A45C0-C762-476E-A9E7-6B5709F627A8}" srcId="{D3159C2C-9B3F-41FD-BC57-363EAE23D7EE}" destId="{C3A282CB-F864-4688-B5E7-94D4DD8C3B99}" srcOrd="2" destOrd="0" parTransId="{1AA9CDE7-8349-4697-9925-3F905377040D}" sibTransId="{EB581B28-CAAD-4ABA-9479-CF83B9CB0C09}"/>
    <dgm:cxn modelId="{C3BDFC5E-D786-46F8-9847-21230A74E73C}" type="presOf" srcId="{4DF5C8DC-1144-4E64-92FF-99847DBE6D1A}" destId="{C0D8A3AC-0D38-49A1-A32B-F30853D3355C}" srcOrd="0" destOrd="3" presId="urn:microsoft.com/office/officeart/2005/8/layout/hList2"/>
    <dgm:cxn modelId="{6204BB7F-5809-41C6-9ED7-0CFE4C1CE432}" type="presOf" srcId="{14C056A1-7018-4233-890F-1E16C42589C5}" destId="{C0D8A3AC-0D38-49A1-A32B-F30853D3355C}" srcOrd="0" destOrd="2" presId="urn:microsoft.com/office/officeart/2005/8/layout/hList2"/>
    <dgm:cxn modelId="{6D603C57-CF66-4104-9DE5-3B86794C355E}" type="presOf" srcId="{D91F58DB-74CE-4F76-90E7-C4DAE4627CD3}" destId="{C0D8A3AC-0D38-49A1-A32B-F30853D3355C}" srcOrd="0" destOrd="0" presId="urn:microsoft.com/office/officeart/2005/8/layout/hList2"/>
    <dgm:cxn modelId="{1ED59C53-0931-4A8B-A518-F5C50A496E78}" srcId="{706952FF-07A0-43C8-BC6D-A0593FB12583}" destId="{D3159C2C-9B3F-41FD-BC57-363EAE23D7EE}" srcOrd="2" destOrd="0" parTransId="{4C543FEA-3E15-4C9B-9EB7-4CA4CF471E34}" sibTransId="{5AE0E2AB-C0CB-45AF-8924-7D238977DE6B}"/>
    <dgm:cxn modelId="{81285CF3-85B0-43D7-BDB1-AE4284D5A85D}" srcId="{32294D92-E868-4067-AA06-47CECC425A42}" destId="{6AE5A48C-CECE-4A46-B31D-C492C340CEBA}" srcOrd="1" destOrd="0" parTransId="{E3C0D7F0-443A-4393-A1DB-B4604073FDEE}" sibTransId="{F59B3FFA-9A4F-443A-8E05-AC39582E4D64}"/>
    <dgm:cxn modelId="{7C5EB941-0B6A-4477-B537-1EB38B0AA8B5}" srcId="{32294D92-E868-4067-AA06-47CECC425A42}" destId="{D91F58DB-74CE-4F76-90E7-C4DAE4627CD3}" srcOrd="0" destOrd="0" parTransId="{3B8EF746-00D9-4C33-B593-13676BDAB432}" sibTransId="{E2576DCB-C331-4578-8351-F9E19F8CDE7A}"/>
    <dgm:cxn modelId="{FA0AB798-C421-4211-A167-6D3C0B061978}" type="presOf" srcId="{A02FDF1E-7FC1-451D-9714-D4742FAF2E34}" destId="{56FE360E-6442-42B5-ADE8-244F7D5140B2}" srcOrd="0" destOrd="5" presId="urn:microsoft.com/office/officeart/2005/8/layout/hList2"/>
    <dgm:cxn modelId="{F6B5FE76-42B4-4A23-B9F3-D1D184ACB949}" srcId="{CF9F45BA-246E-4EAD-B1F0-D75B6EE4730B}" destId="{0D6A8B5B-87B4-4B57-BA32-AC3E3AB42FCE}" srcOrd="4" destOrd="0" parTransId="{1812B493-025F-4B65-AD27-607046026B99}" sibTransId="{55BF4484-0A18-4957-A993-87D59235E6A6}"/>
    <dgm:cxn modelId="{EB44204A-FC39-4CF5-81F5-1A9B5A5B871C}" type="presOf" srcId="{398CEEC1-EBB7-4312-824F-275DEF3CFCFD}" destId="{9462455E-C298-4D1F-AFBC-1BE93E308947}" srcOrd="0" destOrd="0" presId="urn:microsoft.com/office/officeart/2005/8/layout/hList2"/>
    <dgm:cxn modelId="{DF14CD70-9632-4942-8B07-65A70CD084FA}" srcId="{D3159C2C-9B3F-41FD-BC57-363EAE23D7EE}" destId="{9E07B985-19BF-4901-BCD0-E5D27EBEE323}" srcOrd="1" destOrd="0" parTransId="{84E5DAD8-A7D3-40EC-A4C0-3E119058818B}" sibTransId="{B23E316E-0600-43F9-96C4-A4605529995B}"/>
    <dgm:cxn modelId="{5D4CF1E8-4F5B-49BD-82ED-BD7B1D47B467}" type="presOf" srcId="{C3A282CB-F864-4688-B5E7-94D4DD8C3B99}" destId="{56FE360E-6442-42B5-ADE8-244F7D5140B2}" srcOrd="0" destOrd="2" presId="urn:microsoft.com/office/officeart/2005/8/layout/hList2"/>
    <dgm:cxn modelId="{3EBDB754-754A-40DC-9E4B-C57F8ED9A6DC}" type="presOf" srcId="{CF9F45BA-246E-4EAD-B1F0-D75B6EE4730B}" destId="{D8093617-B494-4814-804B-24B7C8A82AD3}" srcOrd="0" destOrd="0" presId="urn:microsoft.com/office/officeart/2005/8/layout/hList2"/>
    <dgm:cxn modelId="{C330172D-80FD-4B1E-91B1-ABBFB93849E9}" srcId="{32294D92-E868-4067-AA06-47CECC425A42}" destId="{14C056A1-7018-4233-890F-1E16C42589C5}" srcOrd="2" destOrd="0" parTransId="{1E6DABBF-0F6D-4C0A-82CC-61A676D40807}" sibTransId="{1ABEFB8D-9257-447E-AFB0-C5B1194B36B2}"/>
    <dgm:cxn modelId="{EE82D235-E873-4BA5-9221-73CB78E4E4D3}" type="presOf" srcId="{F6495ABB-C700-4977-8AB0-88E12A6D7E92}" destId="{C0D8A3AC-0D38-49A1-A32B-F30853D3355C}" srcOrd="0" destOrd="6" presId="urn:microsoft.com/office/officeart/2005/8/layout/hList2"/>
    <dgm:cxn modelId="{5133E49B-1BFC-4A66-AA01-26B5C169E406}" type="presParOf" srcId="{537D174C-C610-4BC8-94CE-BD938CD2274B}" destId="{4B5A11A7-6E45-419B-B2C8-B7BDB79216BF}" srcOrd="0" destOrd="0" presId="urn:microsoft.com/office/officeart/2005/8/layout/hList2"/>
    <dgm:cxn modelId="{B0AB0DBE-3A8D-49B6-9D36-FCC5D9F6EEC1}" type="presParOf" srcId="{4B5A11A7-6E45-419B-B2C8-B7BDB79216BF}" destId="{AEBD23AD-BCD0-47EC-95D7-FD782AFA6F92}" srcOrd="0" destOrd="0" presId="urn:microsoft.com/office/officeart/2005/8/layout/hList2"/>
    <dgm:cxn modelId="{3BE72405-DD06-4BC6-A84E-272314E4D694}" type="presParOf" srcId="{4B5A11A7-6E45-419B-B2C8-B7BDB79216BF}" destId="{9462455E-C298-4D1F-AFBC-1BE93E308947}" srcOrd="1" destOrd="0" presId="urn:microsoft.com/office/officeart/2005/8/layout/hList2"/>
    <dgm:cxn modelId="{533D705E-29D2-4F12-A5BB-1021A4BD7820}" type="presParOf" srcId="{4B5A11A7-6E45-419B-B2C8-B7BDB79216BF}" destId="{D8093617-B494-4814-804B-24B7C8A82AD3}" srcOrd="2" destOrd="0" presId="urn:microsoft.com/office/officeart/2005/8/layout/hList2"/>
    <dgm:cxn modelId="{FC06AC98-854E-4D81-9578-2E9B8B7BE7FF}" type="presParOf" srcId="{537D174C-C610-4BC8-94CE-BD938CD2274B}" destId="{DB8474C7-EF4E-4E5C-98EB-F413D5689432}" srcOrd="1" destOrd="0" presId="urn:microsoft.com/office/officeart/2005/8/layout/hList2"/>
    <dgm:cxn modelId="{FFBD1F59-B9B2-4C18-818B-573EBDBE7602}" type="presParOf" srcId="{537D174C-C610-4BC8-94CE-BD938CD2274B}" destId="{33B94FFB-6823-4A51-9E8D-84B4A50F8F23}" srcOrd="2" destOrd="0" presId="urn:microsoft.com/office/officeart/2005/8/layout/hList2"/>
    <dgm:cxn modelId="{23A1188D-B740-413F-BE6A-60D6553BB1B5}" type="presParOf" srcId="{33B94FFB-6823-4A51-9E8D-84B4A50F8F23}" destId="{5B58705E-7857-44CF-B80A-174BE0F26D2F}" srcOrd="0" destOrd="0" presId="urn:microsoft.com/office/officeart/2005/8/layout/hList2"/>
    <dgm:cxn modelId="{084172D2-AF50-4B65-A47C-E7BFD40937C4}" type="presParOf" srcId="{33B94FFB-6823-4A51-9E8D-84B4A50F8F23}" destId="{C0D8A3AC-0D38-49A1-A32B-F30853D3355C}" srcOrd="1" destOrd="0" presId="urn:microsoft.com/office/officeart/2005/8/layout/hList2"/>
    <dgm:cxn modelId="{6DFD1F7F-1654-4004-9E09-A1146CD788AE}" type="presParOf" srcId="{33B94FFB-6823-4A51-9E8D-84B4A50F8F23}" destId="{D2283A77-390C-4933-9C3A-1C07203DA052}" srcOrd="2" destOrd="0" presId="urn:microsoft.com/office/officeart/2005/8/layout/hList2"/>
    <dgm:cxn modelId="{4E65CFCB-6812-4B30-AE80-12509823872F}" type="presParOf" srcId="{537D174C-C610-4BC8-94CE-BD938CD2274B}" destId="{1D5DF04D-3021-4CD8-B6C1-1D5BF60A9A96}" srcOrd="3" destOrd="0" presId="urn:microsoft.com/office/officeart/2005/8/layout/hList2"/>
    <dgm:cxn modelId="{F385A3B5-17A9-4905-A1EC-741E8580045B}" type="presParOf" srcId="{537D174C-C610-4BC8-94CE-BD938CD2274B}" destId="{31F24B37-8D41-49A4-85A8-A96422A063F7}" srcOrd="4" destOrd="0" presId="urn:microsoft.com/office/officeart/2005/8/layout/hList2"/>
    <dgm:cxn modelId="{2875365C-8DE7-4989-9D40-D4E62FA3752B}" type="presParOf" srcId="{31F24B37-8D41-49A4-85A8-A96422A063F7}" destId="{CA38DC9B-BEDF-4BF9-B364-A716E911F071}" srcOrd="0" destOrd="0" presId="urn:microsoft.com/office/officeart/2005/8/layout/hList2"/>
    <dgm:cxn modelId="{BA532999-EBDA-4A73-851A-C26A77E05436}" type="presParOf" srcId="{31F24B37-8D41-49A4-85A8-A96422A063F7}" destId="{56FE360E-6442-42B5-ADE8-244F7D5140B2}" srcOrd="1" destOrd="0" presId="urn:microsoft.com/office/officeart/2005/8/layout/hList2"/>
    <dgm:cxn modelId="{2F370D23-D7EC-4753-8AA1-89435B6FDAC7}" type="presParOf" srcId="{31F24B37-8D41-49A4-85A8-A96422A063F7}" destId="{619705E2-5976-441D-88BD-EA2D72E4F90E}" srcOrd="2" destOrd="0" presId="urn:microsoft.com/office/officeart/2005/8/layout/hList2"/>
    <dgm:cxn modelId="{FF2EB24B-F936-408B-A98B-74F88FE00CA0}" type="presParOf" srcId="{537D174C-C610-4BC8-94CE-BD938CD2274B}" destId="{9A405E92-E38B-43DE-BA85-D34E28BE161A}" srcOrd="5" destOrd="0" presId="urn:microsoft.com/office/officeart/2005/8/layout/hList2"/>
    <dgm:cxn modelId="{B4539686-30EF-4AA2-B4A7-266EDC7B6E0A}" type="presParOf" srcId="{537D174C-C610-4BC8-94CE-BD938CD2274B}" destId="{3C680015-B740-4455-A6EB-BB7CEEFD1E60}" srcOrd="6" destOrd="0" presId="urn:microsoft.com/office/officeart/2005/8/layout/hList2"/>
    <dgm:cxn modelId="{4603CE02-3DAA-4CB0-995E-F04FB091A92E}" type="presParOf" srcId="{3C680015-B740-4455-A6EB-BB7CEEFD1E60}" destId="{AC3CB701-52BD-48DB-8EA6-698C4A50DDA1}" srcOrd="0" destOrd="0" presId="urn:microsoft.com/office/officeart/2005/8/layout/hList2"/>
    <dgm:cxn modelId="{E837676E-2103-4B94-AF2D-B59CC6F02537}" type="presParOf" srcId="{3C680015-B740-4455-A6EB-BB7CEEFD1E60}" destId="{AA010845-3A39-42AB-8B43-F5AF849721D2}" srcOrd="1" destOrd="0" presId="urn:microsoft.com/office/officeart/2005/8/layout/hList2"/>
    <dgm:cxn modelId="{8E2F68B8-1436-403E-9F16-4778CD795D1B}" type="presParOf" srcId="{3C680015-B740-4455-A6EB-BB7CEEFD1E60}" destId="{BF69B4A9-CB44-4183-99D7-B8C8529EA33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03D3D-095B-41C7-856F-10F32291A568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EE55F5AC-5568-4EAA-9060-D0100E5B85DE}">
      <dgm:prSet phldrT="[Texte]"/>
      <dgm:spPr>
        <a:xfrm>
          <a:off x="1466" y="1130"/>
          <a:ext cx="3605554" cy="494376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Permettre le stockage de volumes d'eau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A4C288E6-4185-47A4-80F0-EC7C1E2CDA6D}" type="parTrans" cxnId="{79F46FEE-2C2F-4D9D-AAF9-C473C0ED0DA4}">
      <dgm:prSet/>
      <dgm:spPr/>
      <dgm:t>
        <a:bodyPr/>
        <a:lstStyle/>
        <a:p>
          <a:endParaRPr lang="fr-FR"/>
        </a:p>
      </dgm:t>
    </dgm:pt>
    <dgm:pt modelId="{373C6684-AFAB-4D49-8BF3-4B054F62EE4A}" type="sibTrans" cxnId="{79F46FEE-2C2F-4D9D-AAF9-C473C0ED0DA4}">
      <dgm:prSet/>
      <dgm:spPr/>
      <dgm:t>
        <a:bodyPr/>
        <a:lstStyle/>
        <a:p>
          <a:endParaRPr lang="fr-FR"/>
        </a:p>
      </dgm:t>
    </dgm:pt>
    <dgm:pt modelId="{DF93BF86-0368-4437-BFE4-DB38D8BBADF1}">
      <dgm:prSet phldrT="[Texte]"/>
      <dgm:spPr>
        <a:xfrm rot="5400000">
          <a:off x="4874324" y="-1216734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Volume d'eau stockable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556D4570-1F91-48B5-BDB8-5BC8553C20EB}" type="parTrans" cxnId="{E1AFBACC-7E22-472D-AECC-465852BB2E2C}">
      <dgm:prSet/>
      <dgm:spPr/>
      <dgm:t>
        <a:bodyPr/>
        <a:lstStyle/>
        <a:p>
          <a:endParaRPr lang="fr-FR"/>
        </a:p>
      </dgm:t>
    </dgm:pt>
    <dgm:pt modelId="{A26745AA-D68A-4F64-9BA5-FDE37363BC01}" type="sibTrans" cxnId="{E1AFBACC-7E22-472D-AECC-465852BB2E2C}">
      <dgm:prSet/>
      <dgm:spPr/>
      <dgm:t>
        <a:bodyPr/>
        <a:lstStyle/>
        <a:p>
          <a:endParaRPr lang="fr-FR"/>
        </a:p>
      </dgm:t>
    </dgm:pt>
    <dgm:pt modelId="{F21A2A03-A903-4494-A277-B0ECC33E0301}">
      <dgm:prSet phldrT="[Texte]"/>
      <dgm:spPr>
        <a:xfrm>
          <a:off x="1466" y="520226"/>
          <a:ext cx="3605554" cy="494376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Favoriser l'infiltration de l'eau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119A7708-EA73-4706-858C-CDCE85508731}" type="parTrans" cxnId="{0EBE29F2-92CA-47D9-845E-A8F050B67BA9}">
      <dgm:prSet/>
      <dgm:spPr/>
      <dgm:t>
        <a:bodyPr/>
        <a:lstStyle/>
        <a:p>
          <a:endParaRPr lang="fr-FR"/>
        </a:p>
      </dgm:t>
    </dgm:pt>
    <dgm:pt modelId="{8EB053D9-32A1-4571-ABC8-425F29073F28}" type="sibTrans" cxnId="{0EBE29F2-92CA-47D9-845E-A8F050B67BA9}">
      <dgm:prSet/>
      <dgm:spPr/>
      <dgm:t>
        <a:bodyPr/>
        <a:lstStyle/>
        <a:p>
          <a:endParaRPr lang="fr-FR"/>
        </a:p>
      </dgm:t>
    </dgm:pt>
    <dgm:pt modelId="{21B91629-05E1-49C2-9B0D-A85DF8EAC63F}">
      <dgm:prSet phldrT="[Texte]"/>
      <dgm:spPr>
        <a:xfrm rot="5400000">
          <a:off x="4874324" y="-697639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Imperméabilisation du sol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1200A0E1-F98F-4A26-A4EB-AFF375063AB8}" type="parTrans" cxnId="{F478DD1A-9B78-424F-8720-562D67F2DB3C}">
      <dgm:prSet/>
      <dgm:spPr/>
      <dgm:t>
        <a:bodyPr/>
        <a:lstStyle/>
        <a:p>
          <a:endParaRPr lang="fr-FR"/>
        </a:p>
      </dgm:t>
    </dgm:pt>
    <dgm:pt modelId="{D47E1177-F5BE-4469-8B06-BDF50BC44994}" type="sibTrans" cxnId="{F478DD1A-9B78-424F-8720-562D67F2DB3C}">
      <dgm:prSet/>
      <dgm:spPr/>
      <dgm:t>
        <a:bodyPr/>
        <a:lstStyle/>
        <a:p>
          <a:endParaRPr lang="fr-FR"/>
        </a:p>
      </dgm:t>
    </dgm:pt>
    <dgm:pt modelId="{998530F0-0D73-4233-8B1B-9896A4B5401F}">
      <dgm:prSet phldrT="[Texte]"/>
      <dgm:spPr>
        <a:xfrm>
          <a:off x="1466" y="1039321"/>
          <a:ext cx="3605554" cy="494376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Favoriser l'évaporation de l'eau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4E5BB16D-CEA4-4F6A-BB70-980D74C149D6}" type="parTrans" cxnId="{166D3911-C699-4473-8ABF-427264901730}">
      <dgm:prSet/>
      <dgm:spPr/>
      <dgm:t>
        <a:bodyPr/>
        <a:lstStyle/>
        <a:p>
          <a:endParaRPr lang="fr-FR"/>
        </a:p>
      </dgm:t>
    </dgm:pt>
    <dgm:pt modelId="{72079DC3-9AC1-4CB1-A72E-1C43834331E0}" type="sibTrans" cxnId="{166D3911-C699-4473-8ABF-427264901730}">
      <dgm:prSet/>
      <dgm:spPr/>
      <dgm:t>
        <a:bodyPr/>
        <a:lstStyle/>
        <a:p>
          <a:endParaRPr lang="fr-FR"/>
        </a:p>
      </dgm:t>
    </dgm:pt>
    <dgm:pt modelId="{2051E451-E05A-4E59-BEA6-82B15A7CDF19}">
      <dgm:prSet phldrT="[Texte]"/>
      <dgm:spPr>
        <a:xfrm rot="5400000">
          <a:off x="4874324" y="-178543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Aire de la surface en eau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1C07871A-53FC-47B0-B238-A1F446D88677}" type="parTrans" cxnId="{EED07496-94E9-4317-8230-B878B90233A8}">
      <dgm:prSet/>
      <dgm:spPr/>
      <dgm:t>
        <a:bodyPr/>
        <a:lstStyle/>
        <a:p>
          <a:endParaRPr lang="fr-FR"/>
        </a:p>
      </dgm:t>
    </dgm:pt>
    <dgm:pt modelId="{80CA3815-884A-4DDC-98E6-83D54CAFEFCC}" type="sibTrans" cxnId="{EED07496-94E9-4317-8230-B878B90233A8}">
      <dgm:prSet/>
      <dgm:spPr/>
      <dgm:t>
        <a:bodyPr/>
        <a:lstStyle/>
        <a:p>
          <a:endParaRPr lang="fr-FR"/>
        </a:p>
      </dgm:t>
    </dgm:pt>
    <dgm:pt modelId="{E2405F89-DE26-4534-841A-95C2927F20F7}">
      <dgm:prSet/>
      <dgm:spPr>
        <a:xfrm>
          <a:off x="1466" y="1558417"/>
          <a:ext cx="3605554" cy="494376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Favoriser l'évapo-transpiration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20177947-5EA1-423B-9D2F-74F9A02482D4}" type="parTrans" cxnId="{C989D61B-FF29-47CC-A838-58E2F0F579EB}">
      <dgm:prSet/>
      <dgm:spPr/>
      <dgm:t>
        <a:bodyPr/>
        <a:lstStyle/>
        <a:p>
          <a:endParaRPr lang="fr-FR"/>
        </a:p>
      </dgm:t>
    </dgm:pt>
    <dgm:pt modelId="{C68EE561-46CF-46A9-8CE9-B722027417CE}" type="sibTrans" cxnId="{C989D61B-FF29-47CC-A838-58E2F0F579EB}">
      <dgm:prSet/>
      <dgm:spPr/>
      <dgm:t>
        <a:bodyPr/>
        <a:lstStyle/>
        <a:p>
          <a:endParaRPr lang="fr-FR"/>
        </a:p>
      </dgm:t>
    </dgm:pt>
    <dgm:pt modelId="{E8E10AF6-3E0A-48D7-8B78-21EFFFEE67E5}">
      <dgm:prSet/>
      <dgm:spPr>
        <a:xfrm rot="5400000">
          <a:off x="4874324" y="340551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Densité et qualité de la végétation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CAE29903-03FC-4CA6-B346-40A984A8587D}" type="parTrans" cxnId="{165F56A2-A080-409E-B970-07E97262AF6C}">
      <dgm:prSet/>
      <dgm:spPr/>
      <dgm:t>
        <a:bodyPr/>
        <a:lstStyle/>
        <a:p>
          <a:endParaRPr lang="fr-FR"/>
        </a:p>
      </dgm:t>
    </dgm:pt>
    <dgm:pt modelId="{584F23D9-C9B5-4CF8-B9A0-477CB1118D74}" type="sibTrans" cxnId="{165F56A2-A080-409E-B970-07E97262AF6C}">
      <dgm:prSet/>
      <dgm:spPr/>
      <dgm:t>
        <a:bodyPr/>
        <a:lstStyle/>
        <a:p>
          <a:endParaRPr lang="fr-FR"/>
        </a:p>
      </dgm:t>
    </dgm:pt>
    <dgm:pt modelId="{44E4177A-4550-4780-8ECD-D1F9354C1792}">
      <dgm:prSet/>
      <dgm:spPr>
        <a:xfrm>
          <a:off x="1466" y="2077512"/>
          <a:ext cx="3605554" cy="494376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Limiter le ruissellement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A3CF1E75-48C1-453B-9983-231DE1717AFA}" type="parTrans" cxnId="{F692563F-42B3-4A23-9D66-528F6096F895}">
      <dgm:prSet/>
      <dgm:spPr/>
      <dgm:t>
        <a:bodyPr/>
        <a:lstStyle/>
        <a:p>
          <a:endParaRPr lang="fr-FR"/>
        </a:p>
      </dgm:t>
    </dgm:pt>
    <dgm:pt modelId="{4F679CB1-92D7-4D50-AACB-D45370B0FB5E}" type="sibTrans" cxnId="{F692563F-42B3-4A23-9D66-528F6096F895}">
      <dgm:prSet/>
      <dgm:spPr/>
      <dgm:t>
        <a:bodyPr/>
        <a:lstStyle/>
        <a:p>
          <a:endParaRPr lang="fr-FR"/>
        </a:p>
      </dgm:t>
    </dgm:pt>
    <dgm:pt modelId="{C9D5CA72-A62B-43B8-8529-B6B2FC838DC4}">
      <dgm:prSet/>
      <dgm:spPr>
        <a:xfrm rot="5400000">
          <a:off x="4874324" y="859647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Densité de la végétation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596A64BE-DBC6-465C-B1FD-DEDAD083A563}" type="parTrans" cxnId="{7E354DFD-D9B1-4864-8062-9294A999C475}">
      <dgm:prSet/>
      <dgm:spPr/>
      <dgm:t>
        <a:bodyPr/>
        <a:lstStyle/>
        <a:p>
          <a:endParaRPr lang="fr-FR"/>
        </a:p>
      </dgm:t>
    </dgm:pt>
    <dgm:pt modelId="{DFBCA675-D5A4-4CED-A992-E8AE9588E88D}" type="sibTrans" cxnId="{7E354DFD-D9B1-4864-8062-9294A999C475}">
      <dgm:prSet/>
      <dgm:spPr/>
      <dgm:t>
        <a:bodyPr/>
        <a:lstStyle/>
        <a:p>
          <a:endParaRPr lang="fr-FR"/>
        </a:p>
      </dgm:t>
    </dgm:pt>
    <dgm:pt modelId="{89FEF22D-361D-458E-A09F-CFB196B2472A}">
      <dgm:prSet/>
      <dgm:spPr>
        <a:xfrm rot="5400000">
          <a:off x="4874324" y="340551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Surface en eau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D75D21E7-DEB5-42DD-90E2-7670960FA675}" type="parTrans" cxnId="{B2FD6F04-08C4-4E0F-9712-EDFB1F0B86CD}">
      <dgm:prSet/>
      <dgm:spPr/>
      <dgm:t>
        <a:bodyPr/>
        <a:lstStyle/>
        <a:p>
          <a:endParaRPr lang="fr-FR"/>
        </a:p>
      </dgm:t>
    </dgm:pt>
    <dgm:pt modelId="{558D963A-459D-4741-A0E2-9CBF867DA641}" type="sibTrans" cxnId="{B2FD6F04-08C4-4E0F-9712-EDFB1F0B86CD}">
      <dgm:prSet/>
      <dgm:spPr/>
      <dgm:t>
        <a:bodyPr/>
        <a:lstStyle/>
        <a:p>
          <a:endParaRPr lang="fr-FR"/>
        </a:p>
      </dgm:t>
    </dgm:pt>
    <dgm:pt modelId="{C1D7DAD5-ECAE-4217-8E46-AE0A4BC86569}">
      <dgm:prSet/>
      <dgm:spPr>
        <a:xfrm rot="5400000">
          <a:off x="4874324" y="859647"/>
          <a:ext cx="395501" cy="2930107"/>
        </a:xfrm>
      </dgm:spPr>
      <dgm:t>
        <a:bodyPr/>
        <a:lstStyle/>
        <a:p>
          <a:r>
            <a:rPr lang="fr-FR" smtClean="0">
              <a:latin typeface="Calibri" panose="020F0502020204030204"/>
              <a:ea typeface="+mn-ea"/>
              <a:cs typeface="+mn-cs"/>
            </a:rPr>
            <a:t>Rugosité du sol</a:t>
          </a:r>
          <a:endParaRPr lang="fr-FR">
            <a:latin typeface="Calibri" panose="020F0502020204030204"/>
            <a:ea typeface="+mn-ea"/>
            <a:cs typeface="+mn-cs"/>
          </a:endParaRPr>
        </a:p>
      </dgm:t>
    </dgm:pt>
    <dgm:pt modelId="{B3888B59-D8ED-4A07-847F-01FBDB95BB6D}" type="parTrans" cxnId="{DD1D4B4F-AB8A-4144-B70F-545B3D80F38A}">
      <dgm:prSet/>
      <dgm:spPr/>
      <dgm:t>
        <a:bodyPr/>
        <a:lstStyle/>
        <a:p>
          <a:endParaRPr lang="fr-FR"/>
        </a:p>
      </dgm:t>
    </dgm:pt>
    <dgm:pt modelId="{F124FF5F-A749-4B87-828F-E36ACD2AD294}" type="sibTrans" cxnId="{DD1D4B4F-AB8A-4144-B70F-545B3D80F38A}">
      <dgm:prSet/>
      <dgm:spPr/>
      <dgm:t>
        <a:bodyPr/>
        <a:lstStyle/>
        <a:p>
          <a:endParaRPr lang="fr-FR"/>
        </a:p>
      </dgm:t>
    </dgm:pt>
    <dgm:pt modelId="{873CF502-7F2A-48AC-9913-BA5FA95B30CB}" type="pres">
      <dgm:prSet presAssocID="{A3103D3D-095B-41C7-856F-10F32291A5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F70A075-A0E2-4BAC-96E7-5299C31A509C}" type="pres">
      <dgm:prSet presAssocID="{EE55F5AC-5568-4EAA-9060-D0100E5B85DE}" presName="linNode" presStyleCnt="0"/>
      <dgm:spPr/>
      <dgm:t>
        <a:bodyPr/>
        <a:lstStyle/>
        <a:p>
          <a:endParaRPr lang="fr-FR"/>
        </a:p>
      </dgm:t>
    </dgm:pt>
    <dgm:pt modelId="{78ECC567-599A-433A-9A84-9FE187325396}" type="pres">
      <dgm:prSet presAssocID="{EE55F5AC-5568-4EAA-9060-D0100E5B85DE}" presName="parentText" presStyleLbl="node1" presStyleIdx="0" presStyleCnt="5" custScaleX="21875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39F282AE-F144-49A9-B629-4563DF16D21A}" type="pres">
      <dgm:prSet presAssocID="{EE55F5AC-5568-4EAA-9060-D0100E5B85DE}" presName="descendantText" presStyleLbl="alignAccFollowNode1" presStyleIdx="0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fr-FR"/>
        </a:p>
      </dgm:t>
    </dgm:pt>
    <dgm:pt modelId="{6FEBD2DE-DFCB-440C-845B-F79EF772B451}" type="pres">
      <dgm:prSet presAssocID="{373C6684-AFAB-4D49-8BF3-4B054F62EE4A}" presName="sp" presStyleCnt="0"/>
      <dgm:spPr/>
      <dgm:t>
        <a:bodyPr/>
        <a:lstStyle/>
        <a:p>
          <a:endParaRPr lang="fr-FR"/>
        </a:p>
      </dgm:t>
    </dgm:pt>
    <dgm:pt modelId="{84EF4DCC-A7F3-4B07-8412-F944C964E3C1}" type="pres">
      <dgm:prSet presAssocID="{F21A2A03-A903-4494-A277-B0ECC33E0301}" presName="linNode" presStyleCnt="0"/>
      <dgm:spPr/>
      <dgm:t>
        <a:bodyPr/>
        <a:lstStyle/>
        <a:p>
          <a:endParaRPr lang="fr-FR"/>
        </a:p>
      </dgm:t>
    </dgm:pt>
    <dgm:pt modelId="{CF53D5EC-375C-4D10-B406-8639C8FD49B7}" type="pres">
      <dgm:prSet presAssocID="{F21A2A03-A903-4494-A277-B0ECC33E0301}" presName="parentText" presStyleLbl="node1" presStyleIdx="1" presStyleCnt="5" custScaleX="21875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7534621D-655C-4ACE-B31A-1BED363681D9}" type="pres">
      <dgm:prSet presAssocID="{F21A2A03-A903-4494-A277-B0ECC33E0301}" presName="descendantText" presStyleLbl="alignAccFollowNode1" presStyleIdx="1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fr-FR"/>
        </a:p>
      </dgm:t>
    </dgm:pt>
    <dgm:pt modelId="{6A940537-2B5B-4FBA-8D97-088C3A22C89A}" type="pres">
      <dgm:prSet presAssocID="{8EB053D9-32A1-4571-ABC8-425F29073F28}" presName="sp" presStyleCnt="0"/>
      <dgm:spPr/>
      <dgm:t>
        <a:bodyPr/>
        <a:lstStyle/>
        <a:p>
          <a:endParaRPr lang="fr-FR"/>
        </a:p>
      </dgm:t>
    </dgm:pt>
    <dgm:pt modelId="{789AC6DA-D280-41CE-BDB1-D18F001C0049}" type="pres">
      <dgm:prSet presAssocID="{998530F0-0D73-4233-8B1B-9896A4B5401F}" presName="linNode" presStyleCnt="0"/>
      <dgm:spPr/>
      <dgm:t>
        <a:bodyPr/>
        <a:lstStyle/>
        <a:p>
          <a:endParaRPr lang="fr-FR"/>
        </a:p>
      </dgm:t>
    </dgm:pt>
    <dgm:pt modelId="{7FC363D1-E8ED-4AF1-B382-D2AD204F008A}" type="pres">
      <dgm:prSet presAssocID="{998530F0-0D73-4233-8B1B-9896A4B5401F}" presName="parentText" presStyleLbl="node1" presStyleIdx="2" presStyleCnt="5" custScaleX="21875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3DD72C78-6BF4-4B27-8F4E-5A50F8964A35}" type="pres">
      <dgm:prSet presAssocID="{998530F0-0D73-4233-8B1B-9896A4B5401F}" presName="descendantText" presStyleLbl="alignAccFollowNode1" presStyleIdx="2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fr-FR"/>
        </a:p>
      </dgm:t>
    </dgm:pt>
    <dgm:pt modelId="{5C1B6CE6-A701-4020-AC77-FA97E0435453}" type="pres">
      <dgm:prSet presAssocID="{72079DC3-9AC1-4CB1-A72E-1C43834331E0}" presName="sp" presStyleCnt="0"/>
      <dgm:spPr/>
      <dgm:t>
        <a:bodyPr/>
        <a:lstStyle/>
        <a:p>
          <a:endParaRPr lang="fr-FR"/>
        </a:p>
      </dgm:t>
    </dgm:pt>
    <dgm:pt modelId="{5080C649-875D-4068-BDC4-D371D1A57FE3}" type="pres">
      <dgm:prSet presAssocID="{E2405F89-DE26-4534-841A-95C2927F20F7}" presName="linNode" presStyleCnt="0"/>
      <dgm:spPr/>
      <dgm:t>
        <a:bodyPr/>
        <a:lstStyle/>
        <a:p>
          <a:endParaRPr lang="fr-FR"/>
        </a:p>
      </dgm:t>
    </dgm:pt>
    <dgm:pt modelId="{CF3BAB2D-C7AB-4CD0-8EAC-B85309E6BF60}" type="pres">
      <dgm:prSet presAssocID="{E2405F89-DE26-4534-841A-95C2927F20F7}" presName="parentText" presStyleLbl="node1" presStyleIdx="3" presStyleCnt="5" custScaleX="21875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ECAF9BB4-C4DC-4EB6-813D-A7896C5BC12A}" type="pres">
      <dgm:prSet presAssocID="{E2405F89-DE26-4534-841A-95C2927F20F7}" presName="descendantText" presStyleLbl="alignAccFollowNode1" presStyleIdx="3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fr-FR"/>
        </a:p>
      </dgm:t>
    </dgm:pt>
    <dgm:pt modelId="{F74AEE27-2176-4145-937D-A381F6ADF399}" type="pres">
      <dgm:prSet presAssocID="{C68EE561-46CF-46A9-8CE9-B722027417CE}" presName="sp" presStyleCnt="0"/>
      <dgm:spPr/>
      <dgm:t>
        <a:bodyPr/>
        <a:lstStyle/>
        <a:p>
          <a:endParaRPr lang="fr-FR"/>
        </a:p>
      </dgm:t>
    </dgm:pt>
    <dgm:pt modelId="{8FF6C60C-EFC9-4F95-B34E-AC189FB6BFAE}" type="pres">
      <dgm:prSet presAssocID="{44E4177A-4550-4780-8ECD-D1F9354C1792}" presName="linNode" presStyleCnt="0"/>
      <dgm:spPr/>
      <dgm:t>
        <a:bodyPr/>
        <a:lstStyle/>
        <a:p>
          <a:endParaRPr lang="fr-FR"/>
        </a:p>
      </dgm:t>
    </dgm:pt>
    <dgm:pt modelId="{7577C206-D8FC-48B0-89AF-6778E1833785}" type="pres">
      <dgm:prSet presAssocID="{44E4177A-4550-4780-8ECD-D1F9354C1792}" presName="parentText" presStyleLbl="node1" presStyleIdx="4" presStyleCnt="5" custScaleX="218759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fr-FR"/>
        </a:p>
      </dgm:t>
    </dgm:pt>
    <dgm:pt modelId="{DD44906B-742A-4D29-B59B-2DC5B7EE72CC}" type="pres">
      <dgm:prSet presAssocID="{44E4177A-4550-4780-8ECD-D1F9354C1792}" presName="descendantText" presStyleLbl="alignAccFollowNode1" presStyleIdx="4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fr-FR"/>
        </a:p>
      </dgm:t>
    </dgm:pt>
  </dgm:ptLst>
  <dgm:cxnLst>
    <dgm:cxn modelId="{B9DC7FD2-BC1E-4C1A-871A-A0B3C348413C}" type="presOf" srcId="{89FEF22D-361D-458E-A09F-CFB196B2472A}" destId="{ECAF9BB4-C4DC-4EB6-813D-A7896C5BC12A}" srcOrd="0" destOrd="1" presId="urn:microsoft.com/office/officeart/2005/8/layout/vList5"/>
    <dgm:cxn modelId="{C989D61B-FF29-47CC-A838-58E2F0F579EB}" srcId="{A3103D3D-095B-41C7-856F-10F32291A568}" destId="{E2405F89-DE26-4534-841A-95C2927F20F7}" srcOrd="3" destOrd="0" parTransId="{20177947-5EA1-423B-9D2F-74F9A02482D4}" sibTransId="{C68EE561-46CF-46A9-8CE9-B722027417CE}"/>
    <dgm:cxn modelId="{F478DD1A-9B78-424F-8720-562D67F2DB3C}" srcId="{F21A2A03-A903-4494-A277-B0ECC33E0301}" destId="{21B91629-05E1-49C2-9B0D-A85DF8EAC63F}" srcOrd="0" destOrd="0" parTransId="{1200A0E1-F98F-4A26-A4EB-AFF375063AB8}" sibTransId="{D47E1177-F5BE-4469-8B06-BDF50BC44994}"/>
    <dgm:cxn modelId="{34BB3BB4-C193-4C3F-8C42-ED9717FA233D}" type="presOf" srcId="{A3103D3D-095B-41C7-856F-10F32291A568}" destId="{873CF502-7F2A-48AC-9913-BA5FA95B30CB}" srcOrd="0" destOrd="0" presId="urn:microsoft.com/office/officeart/2005/8/layout/vList5"/>
    <dgm:cxn modelId="{EED07496-94E9-4317-8230-B878B90233A8}" srcId="{998530F0-0D73-4233-8B1B-9896A4B5401F}" destId="{2051E451-E05A-4E59-BEA6-82B15A7CDF19}" srcOrd="0" destOrd="0" parTransId="{1C07871A-53FC-47B0-B238-A1F446D88677}" sibTransId="{80CA3815-884A-4DDC-98E6-83D54CAFEFCC}"/>
    <dgm:cxn modelId="{F692563F-42B3-4A23-9D66-528F6096F895}" srcId="{A3103D3D-095B-41C7-856F-10F32291A568}" destId="{44E4177A-4550-4780-8ECD-D1F9354C1792}" srcOrd="4" destOrd="0" parTransId="{A3CF1E75-48C1-453B-9983-231DE1717AFA}" sibTransId="{4F679CB1-92D7-4D50-AACB-D45370B0FB5E}"/>
    <dgm:cxn modelId="{FD117560-F81E-449A-BDF4-4F1B9BCA0DD4}" type="presOf" srcId="{F21A2A03-A903-4494-A277-B0ECC33E0301}" destId="{CF53D5EC-375C-4D10-B406-8639C8FD49B7}" srcOrd="0" destOrd="0" presId="urn:microsoft.com/office/officeart/2005/8/layout/vList5"/>
    <dgm:cxn modelId="{B2FD6F04-08C4-4E0F-9712-EDFB1F0B86CD}" srcId="{E2405F89-DE26-4534-841A-95C2927F20F7}" destId="{89FEF22D-361D-458E-A09F-CFB196B2472A}" srcOrd="1" destOrd="0" parTransId="{D75D21E7-DEB5-42DD-90E2-7670960FA675}" sibTransId="{558D963A-459D-4741-A0E2-9CBF867DA641}"/>
    <dgm:cxn modelId="{6A1380E3-9C56-4709-8575-07025A0A27ED}" type="presOf" srcId="{EE55F5AC-5568-4EAA-9060-D0100E5B85DE}" destId="{78ECC567-599A-433A-9A84-9FE187325396}" srcOrd="0" destOrd="0" presId="urn:microsoft.com/office/officeart/2005/8/layout/vList5"/>
    <dgm:cxn modelId="{E1AFBACC-7E22-472D-AECC-465852BB2E2C}" srcId="{EE55F5AC-5568-4EAA-9060-D0100E5B85DE}" destId="{DF93BF86-0368-4437-BFE4-DB38D8BBADF1}" srcOrd="0" destOrd="0" parTransId="{556D4570-1F91-48B5-BDB8-5BC8553C20EB}" sibTransId="{A26745AA-D68A-4F64-9BA5-FDE37363BC01}"/>
    <dgm:cxn modelId="{165F56A2-A080-409E-B970-07E97262AF6C}" srcId="{E2405F89-DE26-4534-841A-95C2927F20F7}" destId="{E8E10AF6-3E0A-48D7-8B78-21EFFFEE67E5}" srcOrd="0" destOrd="0" parTransId="{CAE29903-03FC-4CA6-B346-40A984A8587D}" sibTransId="{584F23D9-C9B5-4CF8-B9A0-477CB1118D74}"/>
    <dgm:cxn modelId="{A7678CEE-1DB7-4ABE-A702-2C90EF25A8D9}" type="presOf" srcId="{C9D5CA72-A62B-43B8-8529-B6B2FC838DC4}" destId="{DD44906B-742A-4D29-B59B-2DC5B7EE72CC}" srcOrd="0" destOrd="0" presId="urn:microsoft.com/office/officeart/2005/8/layout/vList5"/>
    <dgm:cxn modelId="{79F46FEE-2C2F-4D9D-AAF9-C473C0ED0DA4}" srcId="{A3103D3D-095B-41C7-856F-10F32291A568}" destId="{EE55F5AC-5568-4EAA-9060-D0100E5B85DE}" srcOrd="0" destOrd="0" parTransId="{A4C288E6-4185-47A4-80F0-EC7C1E2CDA6D}" sibTransId="{373C6684-AFAB-4D49-8BF3-4B054F62EE4A}"/>
    <dgm:cxn modelId="{60AAE8C2-C3F5-4F03-9DB0-4FA88535107E}" type="presOf" srcId="{44E4177A-4550-4780-8ECD-D1F9354C1792}" destId="{7577C206-D8FC-48B0-89AF-6778E1833785}" srcOrd="0" destOrd="0" presId="urn:microsoft.com/office/officeart/2005/8/layout/vList5"/>
    <dgm:cxn modelId="{9CFE0DCB-EBE1-4C75-B8FA-9A05A5B9330D}" type="presOf" srcId="{E8E10AF6-3E0A-48D7-8B78-21EFFFEE67E5}" destId="{ECAF9BB4-C4DC-4EB6-813D-A7896C5BC12A}" srcOrd="0" destOrd="0" presId="urn:microsoft.com/office/officeart/2005/8/layout/vList5"/>
    <dgm:cxn modelId="{7E354DFD-D9B1-4864-8062-9294A999C475}" srcId="{44E4177A-4550-4780-8ECD-D1F9354C1792}" destId="{C9D5CA72-A62B-43B8-8529-B6B2FC838DC4}" srcOrd="0" destOrd="0" parTransId="{596A64BE-DBC6-465C-B1FD-DEDAD083A563}" sibTransId="{DFBCA675-D5A4-4CED-A992-E8AE9588E88D}"/>
    <dgm:cxn modelId="{166D3911-C699-4473-8ABF-427264901730}" srcId="{A3103D3D-095B-41C7-856F-10F32291A568}" destId="{998530F0-0D73-4233-8B1B-9896A4B5401F}" srcOrd="2" destOrd="0" parTransId="{4E5BB16D-CEA4-4F6A-BB70-980D74C149D6}" sibTransId="{72079DC3-9AC1-4CB1-A72E-1C43834331E0}"/>
    <dgm:cxn modelId="{0EBE29F2-92CA-47D9-845E-A8F050B67BA9}" srcId="{A3103D3D-095B-41C7-856F-10F32291A568}" destId="{F21A2A03-A903-4494-A277-B0ECC33E0301}" srcOrd="1" destOrd="0" parTransId="{119A7708-EA73-4706-858C-CDCE85508731}" sibTransId="{8EB053D9-32A1-4571-ABC8-425F29073F28}"/>
    <dgm:cxn modelId="{3DEBD12C-7C74-441F-95F4-60FF61F64F9F}" type="presOf" srcId="{998530F0-0D73-4233-8B1B-9896A4B5401F}" destId="{7FC363D1-E8ED-4AF1-B382-D2AD204F008A}" srcOrd="0" destOrd="0" presId="urn:microsoft.com/office/officeart/2005/8/layout/vList5"/>
    <dgm:cxn modelId="{0D15BA29-B9F6-49DC-B1D0-F092138DBBAE}" type="presOf" srcId="{DF93BF86-0368-4437-BFE4-DB38D8BBADF1}" destId="{39F282AE-F144-49A9-B629-4563DF16D21A}" srcOrd="0" destOrd="0" presId="urn:microsoft.com/office/officeart/2005/8/layout/vList5"/>
    <dgm:cxn modelId="{99413A2C-525E-485F-8CA7-2E723D50CC21}" type="presOf" srcId="{C1D7DAD5-ECAE-4217-8E46-AE0A4BC86569}" destId="{DD44906B-742A-4D29-B59B-2DC5B7EE72CC}" srcOrd="0" destOrd="1" presId="urn:microsoft.com/office/officeart/2005/8/layout/vList5"/>
    <dgm:cxn modelId="{5FFDE370-3E22-4A9C-B77D-16ADB680850D}" type="presOf" srcId="{E2405F89-DE26-4534-841A-95C2927F20F7}" destId="{CF3BAB2D-C7AB-4CD0-8EAC-B85309E6BF60}" srcOrd="0" destOrd="0" presId="urn:microsoft.com/office/officeart/2005/8/layout/vList5"/>
    <dgm:cxn modelId="{DD1D4B4F-AB8A-4144-B70F-545B3D80F38A}" srcId="{44E4177A-4550-4780-8ECD-D1F9354C1792}" destId="{C1D7DAD5-ECAE-4217-8E46-AE0A4BC86569}" srcOrd="1" destOrd="0" parTransId="{B3888B59-D8ED-4A07-847F-01FBDB95BB6D}" sibTransId="{F124FF5F-A749-4B87-828F-E36ACD2AD294}"/>
    <dgm:cxn modelId="{11DC0A04-330E-4E2B-B373-422830D679CC}" type="presOf" srcId="{2051E451-E05A-4E59-BEA6-82B15A7CDF19}" destId="{3DD72C78-6BF4-4B27-8F4E-5A50F8964A35}" srcOrd="0" destOrd="0" presId="urn:microsoft.com/office/officeart/2005/8/layout/vList5"/>
    <dgm:cxn modelId="{E8240D10-DDE8-4ACD-BA28-4B762F0E72A0}" type="presOf" srcId="{21B91629-05E1-49C2-9B0D-A85DF8EAC63F}" destId="{7534621D-655C-4ACE-B31A-1BED363681D9}" srcOrd="0" destOrd="0" presId="urn:microsoft.com/office/officeart/2005/8/layout/vList5"/>
    <dgm:cxn modelId="{DEE70DA8-6D97-4846-925F-2E448155A993}" type="presParOf" srcId="{873CF502-7F2A-48AC-9913-BA5FA95B30CB}" destId="{BF70A075-A0E2-4BAC-96E7-5299C31A509C}" srcOrd="0" destOrd="0" presId="urn:microsoft.com/office/officeart/2005/8/layout/vList5"/>
    <dgm:cxn modelId="{712E2B1A-52A6-48C1-BC2B-11B1ED87F85A}" type="presParOf" srcId="{BF70A075-A0E2-4BAC-96E7-5299C31A509C}" destId="{78ECC567-599A-433A-9A84-9FE187325396}" srcOrd="0" destOrd="0" presId="urn:microsoft.com/office/officeart/2005/8/layout/vList5"/>
    <dgm:cxn modelId="{3558F68B-3725-4121-9236-4A9717DE715F}" type="presParOf" srcId="{BF70A075-A0E2-4BAC-96E7-5299C31A509C}" destId="{39F282AE-F144-49A9-B629-4563DF16D21A}" srcOrd="1" destOrd="0" presId="urn:microsoft.com/office/officeart/2005/8/layout/vList5"/>
    <dgm:cxn modelId="{36996007-2D1F-4BA8-B6E9-0557209F5932}" type="presParOf" srcId="{873CF502-7F2A-48AC-9913-BA5FA95B30CB}" destId="{6FEBD2DE-DFCB-440C-845B-F79EF772B451}" srcOrd="1" destOrd="0" presId="urn:microsoft.com/office/officeart/2005/8/layout/vList5"/>
    <dgm:cxn modelId="{81DE55E2-4BEE-4450-B36A-D85AB9C7A839}" type="presParOf" srcId="{873CF502-7F2A-48AC-9913-BA5FA95B30CB}" destId="{84EF4DCC-A7F3-4B07-8412-F944C964E3C1}" srcOrd="2" destOrd="0" presId="urn:microsoft.com/office/officeart/2005/8/layout/vList5"/>
    <dgm:cxn modelId="{283F981E-EBDF-4CF4-A56E-FA276F5D8A49}" type="presParOf" srcId="{84EF4DCC-A7F3-4B07-8412-F944C964E3C1}" destId="{CF53D5EC-375C-4D10-B406-8639C8FD49B7}" srcOrd="0" destOrd="0" presId="urn:microsoft.com/office/officeart/2005/8/layout/vList5"/>
    <dgm:cxn modelId="{01FF0229-D7B1-4F9B-8081-CAEF3BC28DDA}" type="presParOf" srcId="{84EF4DCC-A7F3-4B07-8412-F944C964E3C1}" destId="{7534621D-655C-4ACE-B31A-1BED363681D9}" srcOrd="1" destOrd="0" presId="urn:microsoft.com/office/officeart/2005/8/layout/vList5"/>
    <dgm:cxn modelId="{BE4B10ED-3912-4D2D-9D53-0DF7F89B53D9}" type="presParOf" srcId="{873CF502-7F2A-48AC-9913-BA5FA95B30CB}" destId="{6A940537-2B5B-4FBA-8D97-088C3A22C89A}" srcOrd="3" destOrd="0" presId="urn:microsoft.com/office/officeart/2005/8/layout/vList5"/>
    <dgm:cxn modelId="{E21AD720-E109-45C4-8196-F9030D2B97C4}" type="presParOf" srcId="{873CF502-7F2A-48AC-9913-BA5FA95B30CB}" destId="{789AC6DA-D280-41CE-BDB1-D18F001C0049}" srcOrd="4" destOrd="0" presId="urn:microsoft.com/office/officeart/2005/8/layout/vList5"/>
    <dgm:cxn modelId="{DE414A8E-532A-40D2-BCCB-F49CF4D5312D}" type="presParOf" srcId="{789AC6DA-D280-41CE-BDB1-D18F001C0049}" destId="{7FC363D1-E8ED-4AF1-B382-D2AD204F008A}" srcOrd="0" destOrd="0" presId="urn:microsoft.com/office/officeart/2005/8/layout/vList5"/>
    <dgm:cxn modelId="{8575FC46-2E20-42C4-BC99-936A80644F17}" type="presParOf" srcId="{789AC6DA-D280-41CE-BDB1-D18F001C0049}" destId="{3DD72C78-6BF4-4B27-8F4E-5A50F8964A35}" srcOrd="1" destOrd="0" presId="urn:microsoft.com/office/officeart/2005/8/layout/vList5"/>
    <dgm:cxn modelId="{2D5063C3-3F24-485C-A546-AF604022C698}" type="presParOf" srcId="{873CF502-7F2A-48AC-9913-BA5FA95B30CB}" destId="{5C1B6CE6-A701-4020-AC77-FA97E0435453}" srcOrd="5" destOrd="0" presId="urn:microsoft.com/office/officeart/2005/8/layout/vList5"/>
    <dgm:cxn modelId="{965C9F54-8E2F-45E2-B24A-186A401AA7C0}" type="presParOf" srcId="{873CF502-7F2A-48AC-9913-BA5FA95B30CB}" destId="{5080C649-875D-4068-BDC4-D371D1A57FE3}" srcOrd="6" destOrd="0" presId="urn:microsoft.com/office/officeart/2005/8/layout/vList5"/>
    <dgm:cxn modelId="{084BEC38-B85B-484A-B2C9-0E30CCEE9775}" type="presParOf" srcId="{5080C649-875D-4068-BDC4-D371D1A57FE3}" destId="{CF3BAB2D-C7AB-4CD0-8EAC-B85309E6BF60}" srcOrd="0" destOrd="0" presId="urn:microsoft.com/office/officeart/2005/8/layout/vList5"/>
    <dgm:cxn modelId="{C6E26738-C2E5-4E6F-90E8-DA1D39E6BAB7}" type="presParOf" srcId="{5080C649-875D-4068-BDC4-D371D1A57FE3}" destId="{ECAF9BB4-C4DC-4EB6-813D-A7896C5BC12A}" srcOrd="1" destOrd="0" presId="urn:microsoft.com/office/officeart/2005/8/layout/vList5"/>
    <dgm:cxn modelId="{B6DF358C-F4B4-4DEB-9B9C-65BED9645FBB}" type="presParOf" srcId="{873CF502-7F2A-48AC-9913-BA5FA95B30CB}" destId="{F74AEE27-2176-4145-937D-A381F6ADF399}" srcOrd="7" destOrd="0" presId="urn:microsoft.com/office/officeart/2005/8/layout/vList5"/>
    <dgm:cxn modelId="{71ED2866-B40A-4287-ABAA-61105FE50113}" type="presParOf" srcId="{873CF502-7F2A-48AC-9913-BA5FA95B30CB}" destId="{8FF6C60C-EFC9-4F95-B34E-AC189FB6BFAE}" srcOrd="8" destOrd="0" presId="urn:microsoft.com/office/officeart/2005/8/layout/vList5"/>
    <dgm:cxn modelId="{38CAE24C-A01D-4FFB-97AA-1DED6F0E1BF1}" type="presParOf" srcId="{8FF6C60C-EFC9-4F95-B34E-AC189FB6BFAE}" destId="{7577C206-D8FC-48B0-89AF-6778E1833785}" srcOrd="0" destOrd="0" presId="urn:microsoft.com/office/officeart/2005/8/layout/vList5"/>
    <dgm:cxn modelId="{FD305C96-C0C5-4E64-924A-CE672E49371C}" type="presParOf" srcId="{8FF6C60C-EFC9-4F95-B34E-AC189FB6BFAE}" destId="{DD44906B-742A-4D29-B59B-2DC5B7EE72C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D7932AF-AAD5-45CE-8F96-6F5B4B7497EE}" type="doc">
      <dgm:prSet loTypeId="urn:microsoft.com/office/officeart/2005/8/layout/vProcess5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FFF31E2-FCD7-4D49-BA1E-B66DDA6C95D4}">
      <dgm:prSet phldrT="[Texte]" custT="1"/>
      <dgm:spPr/>
      <dgm:t>
        <a:bodyPr/>
        <a:lstStyle/>
        <a:p>
          <a:r>
            <a:rPr lang="fr-FR" sz="1600">
              <a:solidFill>
                <a:sysClr val="windowText" lastClr="000000"/>
              </a:solidFill>
            </a:rPr>
            <a:t>Evaluation préliminaire des risques d'inondation</a:t>
          </a:r>
        </a:p>
      </dgm:t>
    </dgm:pt>
    <dgm:pt modelId="{41E76039-E242-48C6-8597-80E8CA003B4D}" type="parTrans" cxnId="{6C2CF7D0-E995-4BC5-B102-9C4B16981AEB}">
      <dgm:prSet/>
      <dgm:spPr/>
      <dgm:t>
        <a:bodyPr/>
        <a:lstStyle/>
        <a:p>
          <a:endParaRPr lang="fr-FR" sz="1600"/>
        </a:p>
      </dgm:t>
    </dgm:pt>
    <dgm:pt modelId="{93C7EE87-5076-4097-AC96-52588F2199DC}" type="sibTrans" cxnId="{6C2CF7D0-E995-4BC5-B102-9C4B16981AEB}">
      <dgm:prSet custT="1"/>
      <dgm:spPr/>
      <dgm:t>
        <a:bodyPr/>
        <a:lstStyle/>
        <a:p>
          <a:endParaRPr lang="fr-FR" sz="1600"/>
        </a:p>
      </dgm:t>
    </dgm:pt>
    <dgm:pt modelId="{49E85450-A831-4671-B6F0-99D619CC2A12}">
      <dgm:prSet phldrT="[Texte]" custT="1"/>
      <dgm:spPr/>
      <dgm:t>
        <a:bodyPr/>
        <a:lstStyle/>
        <a:p>
          <a:r>
            <a:rPr lang="fr-FR" sz="1600" dirty="0">
              <a:solidFill>
                <a:sysClr val="windowText" lastClr="000000"/>
              </a:solidFill>
            </a:rPr>
            <a:t>Stratégie Nationale de Gestion des Risques d'Inondation </a:t>
          </a:r>
        </a:p>
        <a:p>
          <a:r>
            <a:rPr lang="fr-FR" sz="1600" dirty="0" smtClean="0">
              <a:solidFill>
                <a:sysClr val="windowText" lastClr="000000"/>
              </a:solidFill>
            </a:rPr>
            <a:t>+ Identification </a:t>
          </a:r>
          <a:r>
            <a:rPr lang="fr-FR" sz="1600" dirty="0">
              <a:solidFill>
                <a:sysClr val="windowText" lastClr="000000"/>
              </a:solidFill>
            </a:rPr>
            <a:t>des TRI</a:t>
          </a:r>
        </a:p>
      </dgm:t>
    </dgm:pt>
    <dgm:pt modelId="{263CFFC2-E222-41BF-AC59-9686C3A61FEA}" type="parTrans" cxnId="{7F204C99-E35A-4997-B6FD-DE598DD76FD5}">
      <dgm:prSet/>
      <dgm:spPr/>
      <dgm:t>
        <a:bodyPr/>
        <a:lstStyle/>
        <a:p>
          <a:endParaRPr lang="fr-FR" sz="1600"/>
        </a:p>
      </dgm:t>
    </dgm:pt>
    <dgm:pt modelId="{55051B35-5E09-416F-B5BA-F8D8289DCA01}" type="sibTrans" cxnId="{7F204C99-E35A-4997-B6FD-DE598DD76FD5}">
      <dgm:prSet custT="1"/>
      <dgm:spPr/>
      <dgm:t>
        <a:bodyPr/>
        <a:lstStyle/>
        <a:p>
          <a:endParaRPr lang="fr-FR" sz="1600"/>
        </a:p>
      </dgm:t>
    </dgm:pt>
    <dgm:pt modelId="{3B4FA184-ABA3-4299-BA97-5D47E98F33A1}">
      <dgm:prSet phldrT="[Texte]" custT="1"/>
      <dgm:spPr/>
      <dgm:t>
        <a:bodyPr/>
        <a:lstStyle/>
        <a:p>
          <a:r>
            <a:rPr lang="fr-FR" sz="1600" dirty="0">
              <a:solidFill>
                <a:sysClr val="windowText" lastClr="000000"/>
              </a:solidFill>
            </a:rPr>
            <a:t>Cartographie des surfaces inondables et des risques d'inondation</a:t>
          </a:r>
        </a:p>
      </dgm:t>
    </dgm:pt>
    <dgm:pt modelId="{C1BE08F6-D0B5-4C6F-8085-1C3DE75B30F0}" type="parTrans" cxnId="{E4B76063-D2C4-43E7-A934-B4C236FF7752}">
      <dgm:prSet/>
      <dgm:spPr/>
      <dgm:t>
        <a:bodyPr/>
        <a:lstStyle/>
        <a:p>
          <a:endParaRPr lang="fr-FR" sz="1600"/>
        </a:p>
      </dgm:t>
    </dgm:pt>
    <dgm:pt modelId="{D02168DF-F588-492F-81F4-7793717E49F7}" type="sibTrans" cxnId="{E4B76063-D2C4-43E7-A934-B4C236FF7752}">
      <dgm:prSet custT="1"/>
      <dgm:spPr/>
      <dgm:t>
        <a:bodyPr/>
        <a:lstStyle/>
        <a:p>
          <a:endParaRPr lang="fr-FR" sz="1600"/>
        </a:p>
      </dgm:t>
    </dgm:pt>
    <dgm:pt modelId="{DD81E8B9-DAA0-4F4C-8B24-262755CD73BD}">
      <dgm:prSet custT="1"/>
      <dgm:spPr/>
      <dgm:t>
        <a:bodyPr/>
        <a:lstStyle/>
        <a:p>
          <a:r>
            <a:rPr lang="fr-FR" sz="1600" dirty="0">
              <a:solidFill>
                <a:sysClr val="windowText" lastClr="000000"/>
              </a:solidFill>
            </a:rPr>
            <a:t>Plan de Gestion des Risques d'Inondation</a:t>
          </a:r>
        </a:p>
      </dgm:t>
    </dgm:pt>
    <dgm:pt modelId="{99568618-1C43-4EEA-ADF0-1B07AFB0441A}" type="parTrans" cxnId="{E24B5D53-1BC6-49A1-B5CC-ACB6DCE5D4AB}">
      <dgm:prSet/>
      <dgm:spPr/>
      <dgm:t>
        <a:bodyPr/>
        <a:lstStyle/>
        <a:p>
          <a:endParaRPr lang="fr-FR" sz="1600"/>
        </a:p>
      </dgm:t>
    </dgm:pt>
    <dgm:pt modelId="{D10BCA64-ABD2-4379-A7F0-DB98EA1C9DE1}" type="sibTrans" cxnId="{E24B5D53-1BC6-49A1-B5CC-ACB6DCE5D4AB}">
      <dgm:prSet custT="1"/>
      <dgm:spPr/>
      <dgm:t>
        <a:bodyPr/>
        <a:lstStyle/>
        <a:p>
          <a:endParaRPr lang="fr-FR" sz="1600"/>
        </a:p>
      </dgm:t>
    </dgm:pt>
    <dgm:pt modelId="{B10EFB70-09EF-4E4C-9508-FB5C8240D60F}">
      <dgm:prSet custT="1"/>
      <dgm:spPr/>
      <dgm:t>
        <a:bodyPr/>
        <a:lstStyle/>
        <a:p>
          <a:r>
            <a:rPr lang="fr-FR" sz="1600" dirty="0">
              <a:solidFill>
                <a:sysClr val="windowText" lastClr="000000"/>
              </a:solidFill>
            </a:rPr>
            <a:t>Mesures</a:t>
          </a:r>
        </a:p>
      </dgm:t>
    </dgm:pt>
    <dgm:pt modelId="{6DCE8376-C9D3-43BC-AF3D-D1E7EB5BB3B8}" type="parTrans" cxnId="{1A3BDD50-4A38-4DB5-AD85-257934BC560F}">
      <dgm:prSet/>
      <dgm:spPr/>
      <dgm:t>
        <a:bodyPr/>
        <a:lstStyle/>
        <a:p>
          <a:endParaRPr lang="fr-FR" sz="1600"/>
        </a:p>
      </dgm:t>
    </dgm:pt>
    <dgm:pt modelId="{8E1663B2-DD49-417A-B268-7EBC8A220484}" type="sibTrans" cxnId="{1A3BDD50-4A38-4DB5-AD85-257934BC560F}">
      <dgm:prSet/>
      <dgm:spPr/>
      <dgm:t>
        <a:bodyPr/>
        <a:lstStyle/>
        <a:p>
          <a:endParaRPr lang="fr-FR" sz="1600"/>
        </a:p>
      </dgm:t>
    </dgm:pt>
    <dgm:pt modelId="{1A103E4F-D931-4748-9ABC-5819B895BA16}" type="pres">
      <dgm:prSet presAssocID="{8D7932AF-AAD5-45CE-8F96-6F5B4B7497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124FE66-670B-4BB6-B2A9-5B8278C31ADD}" type="pres">
      <dgm:prSet presAssocID="{8D7932AF-AAD5-45CE-8F96-6F5B4B7497EE}" presName="dummyMaxCanvas" presStyleCnt="0">
        <dgm:presLayoutVars/>
      </dgm:prSet>
      <dgm:spPr/>
    </dgm:pt>
    <dgm:pt modelId="{78D51E91-916D-428A-A0FB-9B57020ACF67}" type="pres">
      <dgm:prSet presAssocID="{8D7932AF-AAD5-45CE-8F96-6F5B4B7497E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D3661CE-30D1-4169-ACCF-62F36618AC0F}" type="pres">
      <dgm:prSet presAssocID="{8D7932AF-AAD5-45CE-8F96-6F5B4B7497E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B6955D-49F4-4F09-BCFE-43CB1CB3CEF0}" type="pres">
      <dgm:prSet presAssocID="{8D7932AF-AAD5-45CE-8F96-6F5B4B7497E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39ABB4-D783-4630-BE22-8AAA9113A898}" type="pres">
      <dgm:prSet presAssocID="{8D7932AF-AAD5-45CE-8F96-6F5B4B7497E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42242CA-D63F-4D42-8B0F-EE2F048B16D0}" type="pres">
      <dgm:prSet presAssocID="{8D7932AF-AAD5-45CE-8F96-6F5B4B7497E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F134AA-B8D9-4E6D-BFB3-F1D74D9CF1C9}" type="pres">
      <dgm:prSet presAssocID="{8D7932AF-AAD5-45CE-8F96-6F5B4B7497E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A761DBB-CCDC-4C39-B6A6-34E265BB07FB}" type="pres">
      <dgm:prSet presAssocID="{8D7932AF-AAD5-45CE-8F96-6F5B4B7497E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FA7F085-2290-49F4-9DE1-DA1A7C124586}" type="pres">
      <dgm:prSet presAssocID="{8D7932AF-AAD5-45CE-8F96-6F5B4B7497E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21B4256-411E-49A7-B436-FF02E1460C38}" type="pres">
      <dgm:prSet presAssocID="{8D7932AF-AAD5-45CE-8F96-6F5B4B7497E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079EBB0-056F-4439-8E1A-5227508480B5}" type="pres">
      <dgm:prSet presAssocID="{8D7932AF-AAD5-45CE-8F96-6F5B4B7497E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F2CFA9-BDD2-4F68-89FA-A88061FA30D2}" type="pres">
      <dgm:prSet presAssocID="{8D7932AF-AAD5-45CE-8F96-6F5B4B7497E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F3AD20-20C8-4EAE-9038-EDE7F27E37DA}" type="pres">
      <dgm:prSet presAssocID="{8D7932AF-AAD5-45CE-8F96-6F5B4B7497E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F2DAC46-576C-4150-B108-0754D4837287}" type="pres">
      <dgm:prSet presAssocID="{8D7932AF-AAD5-45CE-8F96-6F5B4B7497E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155ABF6-BCEA-4FA9-A493-1AF5FCCDA01C}" type="pres">
      <dgm:prSet presAssocID="{8D7932AF-AAD5-45CE-8F96-6F5B4B7497E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24B5D53-1BC6-49A1-B5CC-ACB6DCE5D4AB}" srcId="{8D7932AF-AAD5-45CE-8F96-6F5B4B7497EE}" destId="{DD81E8B9-DAA0-4F4C-8B24-262755CD73BD}" srcOrd="3" destOrd="0" parTransId="{99568618-1C43-4EEA-ADF0-1B07AFB0441A}" sibTransId="{D10BCA64-ABD2-4379-A7F0-DB98EA1C9DE1}"/>
    <dgm:cxn modelId="{F7597642-DA14-47AF-8BBC-0DD1AD5AFDE6}" type="presOf" srcId="{49E85450-A831-4671-B6F0-99D619CC2A12}" destId="{BD3661CE-30D1-4169-ACCF-62F36618AC0F}" srcOrd="0" destOrd="0" presId="urn:microsoft.com/office/officeart/2005/8/layout/vProcess5"/>
    <dgm:cxn modelId="{1A3BDD50-4A38-4DB5-AD85-257934BC560F}" srcId="{8D7932AF-AAD5-45CE-8F96-6F5B4B7497EE}" destId="{B10EFB70-09EF-4E4C-9508-FB5C8240D60F}" srcOrd="4" destOrd="0" parTransId="{6DCE8376-C9D3-43BC-AF3D-D1E7EB5BB3B8}" sibTransId="{8E1663B2-DD49-417A-B268-7EBC8A220484}"/>
    <dgm:cxn modelId="{E4B76063-D2C4-43E7-A934-B4C236FF7752}" srcId="{8D7932AF-AAD5-45CE-8F96-6F5B4B7497EE}" destId="{3B4FA184-ABA3-4299-BA97-5D47E98F33A1}" srcOrd="2" destOrd="0" parTransId="{C1BE08F6-D0B5-4C6F-8085-1C3DE75B30F0}" sibTransId="{D02168DF-F588-492F-81F4-7793717E49F7}"/>
    <dgm:cxn modelId="{7FCD89EA-9181-4442-B110-271673537FB8}" type="presOf" srcId="{FFFF31E2-FCD7-4D49-BA1E-B66DDA6C95D4}" destId="{78D51E91-916D-428A-A0FB-9B57020ACF67}" srcOrd="0" destOrd="0" presId="urn:microsoft.com/office/officeart/2005/8/layout/vProcess5"/>
    <dgm:cxn modelId="{9E3B564B-5877-439E-8C26-1221F8B49CDC}" type="presOf" srcId="{B10EFB70-09EF-4E4C-9508-FB5C8240D60F}" destId="{C42242CA-D63F-4D42-8B0F-EE2F048B16D0}" srcOrd="0" destOrd="0" presId="urn:microsoft.com/office/officeart/2005/8/layout/vProcess5"/>
    <dgm:cxn modelId="{CA6C7B4D-C50F-426E-93CC-53CD3BC4D4EC}" type="presOf" srcId="{3B4FA184-ABA3-4299-BA97-5D47E98F33A1}" destId="{81B6955D-49F4-4F09-BCFE-43CB1CB3CEF0}" srcOrd="0" destOrd="0" presId="urn:microsoft.com/office/officeart/2005/8/layout/vProcess5"/>
    <dgm:cxn modelId="{9C587221-725F-4F5C-9BF9-648BB54D58B8}" type="presOf" srcId="{49E85450-A831-4671-B6F0-99D619CC2A12}" destId="{36F2CFA9-BDD2-4F68-89FA-A88061FA30D2}" srcOrd="1" destOrd="0" presId="urn:microsoft.com/office/officeart/2005/8/layout/vProcess5"/>
    <dgm:cxn modelId="{BC4D9B77-2977-4A94-936A-F8177F6E84E9}" type="presOf" srcId="{8D7932AF-AAD5-45CE-8F96-6F5B4B7497EE}" destId="{1A103E4F-D931-4748-9ABC-5819B895BA16}" srcOrd="0" destOrd="0" presId="urn:microsoft.com/office/officeart/2005/8/layout/vProcess5"/>
    <dgm:cxn modelId="{54B9923F-C23D-45F9-B7DC-3EDD32636DED}" type="presOf" srcId="{55051B35-5E09-416F-B5BA-F8D8289DCA01}" destId="{3A761DBB-CCDC-4C39-B6A6-34E265BB07FB}" srcOrd="0" destOrd="0" presId="urn:microsoft.com/office/officeart/2005/8/layout/vProcess5"/>
    <dgm:cxn modelId="{CC3BDECE-BC6C-445D-A237-4447905DB1F8}" type="presOf" srcId="{FFFF31E2-FCD7-4D49-BA1E-B66DDA6C95D4}" destId="{3079EBB0-056F-4439-8E1A-5227508480B5}" srcOrd="1" destOrd="0" presId="urn:microsoft.com/office/officeart/2005/8/layout/vProcess5"/>
    <dgm:cxn modelId="{E58F8E24-3EE2-4C35-9B93-8770F8707F1C}" type="presOf" srcId="{D02168DF-F588-492F-81F4-7793717E49F7}" destId="{BFA7F085-2290-49F4-9DE1-DA1A7C124586}" srcOrd="0" destOrd="0" presId="urn:microsoft.com/office/officeart/2005/8/layout/vProcess5"/>
    <dgm:cxn modelId="{1E95A2F2-1BD4-44AD-A353-913268C37771}" type="presOf" srcId="{DD81E8B9-DAA0-4F4C-8B24-262755CD73BD}" destId="{7639ABB4-D783-4630-BE22-8AAA9113A898}" srcOrd="0" destOrd="0" presId="urn:microsoft.com/office/officeart/2005/8/layout/vProcess5"/>
    <dgm:cxn modelId="{0E16E709-E064-42F8-BEED-B5946C560A24}" type="presOf" srcId="{DD81E8B9-DAA0-4F4C-8B24-262755CD73BD}" destId="{3F2DAC46-576C-4150-B108-0754D4837287}" srcOrd="1" destOrd="0" presId="urn:microsoft.com/office/officeart/2005/8/layout/vProcess5"/>
    <dgm:cxn modelId="{853F07DA-9730-4D16-BE93-65D63215C214}" type="presOf" srcId="{3B4FA184-ABA3-4299-BA97-5D47E98F33A1}" destId="{8BF3AD20-20C8-4EAE-9038-EDE7F27E37DA}" srcOrd="1" destOrd="0" presId="urn:microsoft.com/office/officeart/2005/8/layout/vProcess5"/>
    <dgm:cxn modelId="{407A7AB5-E114-498C-BE55-AEB1458E6809}" type="presOf" srcId="{93C7EE87-5076-4097-AC96-52588F2199DC}" destId="{36F134AA-B8D9-4E6D-BFB3-F1D74D9CF1C9}" srcOrd="0" destOrd="0" presId="urn:microsoft.com/office/officeart/2005/8/layout/vProcess5"/>
    <dgm:cxn modelId="{F5C96BF5-59AF-4E51-A1D6-7B96A4FCE0A7}" type="presOf" srcId="{B10EFB70-09EF-4E4C-9508-FB5C8240D60F}" destId="{8155ABF6-BCEA-4FA9-A493-1AF5FCCDA01C}" srcOrd="1" destOrd="0" presId="urn:microsoft.com/office/officeart/2005/8/layout/vProcess5"/>
    <dgm:cxn modelId="{7F204C99-E35A-4997-B6FD-DE598DD76FD5}" srcId="{8D7932AF-AAD5-45CE-8F96-6F5B4B7497EE}" destId="{49E85450-A831-4671-B6F0-99D619CC2A12}" srcOrd="1" destOrd="0" parTransId="{263CFFC2-E222-41BF-AC59-9686C3A61FEA}" sibTransId="{55051B35-5E09-416F-B5BA-F8D8289DCA01}"/>
    <dgm:cxn modelId="{6C2CF7D0-E995-4BC5-B102-9C4B16981AEB}" srcId="{8D7932AF-AAD5-45CE-8F96-6F5B4B7497EE}" destId="{FFFF31E2-FCD7-4D49-BA1E-B66DDA6C95D4}" srcOrd="0" destOrd="0" parTransId="{41E76039-E242-48C6-8597-80E8CA003B4D}" sibTransId="{93C7EE87-5076-4097-AC96-52588F2199DC}"/>
    <dgm:cxn modelId="{718566D7-9A0E-462E-A553-91CFDD879BA1}" type="presOf" srcId="{D10BCA64-ABD2-4379-A7F0-DB98EA1C9DE1}" destId="{F21B4256-411E-49A7-B436-FF02E1460C38}" srcOrd="0" destOrd="0" presId="urn:microsoft.com/office/officeart/2005/8/layout/vProcess5"/>
    <dgm:cxn modelId="{84122ED1-B2B8-4BCE-B388-AA0AE0EE9C80}" type="presParOf" srcId="{1A103E4F-D931-4748-9ABC-5819B895BA16}" destId="{2124FE66-670B-4BB6-B2A9-5B8278C31ADD}" srcOrd="0" destOrd="0" presId="urn:microsoft.com/office/officeart/2005/8/layout/vProcess5"/>
    <dgm:cxn modelId="{127DC567-8E2A-4AD4-9FD1-33AF25F71411}" type="presParOf" srcId="{1A103E4F-D931-4748-9ABC-5819B895BA16}" destId="{78D51E91-916D-428A-A0FB-9B57020ACF67}" srcOrd="1" destOrd="0" presId="urn:microsoft.com/office/officeart/2005/8/layout/vProcess5"/>
    <dgm:cxn modelId="{88D72B08-EA70-4BF6-86AA-70354BE07EC4}" type="presParOf" srcId="{1A103E4F-D931-4748-9ABC-5819B895BA16}" destId="{BD3661CE-30D1-4169-ACCF-62F36618AC0F}" srcOrd="2" destOrd="0" presId="urn:microsoft.com/office/officeart/2005/8/layout/vProcess5"/>
    <dgm:cxn modelId="{57E77601-7DD3-4BB4-8F52-DE74D5446B86}" type="presParOf" srcId="{1A103E4F-D931-4748-9ABC-5819B895BA16}" destId="{81B6955D-49F4-4F09-BCFE-43CB1CB3CEF0}" srcOrd="3" destOrd="0" presId="urn:microsoft.com/office/officeart/2005/8/layout/vProcess5"/>
    <dgm:cxn modelId="{E6B669CC-29CC-4AA2-A3B0-8326802C7A4A}" type="presParOf" srcId="{1A103E4F-D931-4748-9ABC-5819B895BA16}" destId="{7639ABB4-D783-4630-BE22-8AAA9113A898}" srcOrd="4" destOrd="0" presId="urn:microsoft.com/office/officeart/2005/8/layout/vProcess5"/>
    <dgm:cxn modelId="{AED20CBC-EA59-4E33-AD91-A7C9940E3356}" type="presParOf" srcId="{1A103E4F-D931-4748-9ABC-5819B895BA16}" destId="{C42242CA-D63F-4D42-8B0F-EE2F048B16D0}" srcOrd="5" destOrd="0" presId="urn:microsoft.com/office/officeart/2005/8/layout/vProcess5"/>
    <dgm:cxn modelId="{9E9E23BD-8F95-4F95-A532-D4F5E94AFE87}" type="presParOf" srcId="{1A103E4F-D931-4748-9ABC-5819B895BA16}" destId="{36F134AA-B8D9-4E6D-BFB3-F1D74D9CF1C9}" srcOrd="6" destOrd="0" presId="urn:microsoft.com/office/officeart/2005/8/layout/vProcess5"/>
    <dgm:cxn modelId="{6599C817-A50C-4598-912D-2EE6EBE1E060}" type="presParOf" srcId="{1A103E4F-D931-4748-9ABC-5819B895BA16}" destId="{3A761DBB-CCDC-4C39-B6A6-34E265BB07FB}" srcOrd="7" destOrd="0" presId="urn:microsoft.com/office/officeart/2005/8/layout/vProcess5"/>
    <dgm:cxn modelId="{88E44E68-68F7-4D7A-B172-03488230A2C5}" type="presParOf" srcId="{1A103E4F-D931-4748-9ABC-5819B895BA16}" destId="{BFA7F085-2290-49F4-9DE1-DA1A7C124586}" srcOrd="8" destOrd="0" presId="urn:microsoft.com/office/officeart/2005/8/layout/vProcess5"/>
    <dgm:cxn modelId="{0CC9D887-EBBA-40FE-9D15-0C382BAE57E0}" type="presParOf" srcId="{1A103E4F-D931-4748-9ABC-5819B895BA16}" destId="{F21B4256-411E-49A7-B436-FF02E1460C38}" srcOrd="9" destOrd="0" presId="urn:microsoft.com/office/officeart/2005/8/layout/vProcess5"/>
    <dgm:cxn modelId="{0AEE604C-27B7-4853-9159-00B9941C685F}" type="presParOf" srcId="{1A103E4F-D931-4748-9ABC-5819B895BA16}" destId="{3079EBB0-056F-4439-8E1A-5227508480B5}" srcOrd="10" destOrd="0" presId="urn:microsoft.com/office/officeart/2005/8/layout/vProcess5"/>
    <dgm:cxn modelId="{5A5ABA45-E722-4A44-80CD-60CDF19B48C9}" type="presParOf" srcId="{1A103E4F-D931-4748-9ABC-5819B895BA16}" destId="{36F2CFA9-BDD2-4F68-89FA-A88061FA30D2}" srcOrd="11" destOrd="0" presId="urn:microsoft.com/office/officeart/2005/8/layout/vProcess5"/>
    <dgm:cxn modelId="{16168A36-A7CC-4306-82F8-897F54CFB1A0}" type="presParOf" srcId="{1A103E4F-D931-4748-9ABC-5819B895BA16}" destId="{8BF3AD20-20C8-4EAE-9038-EDE7F27E37DA}" srcOrd="12" destOrd="0" presId="urn:microsoft.com/office/officeart/2005/8/layout/vProcess5"/>
    <dgm:cxn modelId="{F8269E7E-7256-4C07-BC87-95B2256EDE35}" type="presParOf" srcId="{1A103E4F-D931-4748-9ABC-5819B895BA16}" destId="{3F2DAC46-576C-4150-B108-0754D4837287}" srcOrd="13" destOrd="0" presId="urn:microsoft.com/office/officeart/2005/8/layout/vProcess5"/>
    <dgm:cxn modelId="{3DD44910-F3E8-4BBB-B69B-FE702B02AD23}" type="presParOf" srcId="{1A103E4F-D931-4748-9ABC-5819B895BA16}" destId="{8155ABF6-BCEA-4FA9-A493-1AF5FCCDA01C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2B65BE-E26B-434D-A784-7A478E5E5D2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2756B52-59CB-40E5-96CF-185A845344C2}">
      <dgm:prSet phldrT="[Texte]" custT="1"/>
      <dgm:spPr/>
      <dgm:t>
        <a:bodyPr/>
        <a:lstStyle/>
        <a:p>
          <a:r>
            <a:rPr lang="fr-FR" sz="1600" b="0" dirty="0"/>
            <a:t>1° L'aménagement d'un bassin ou d'une fraction de bassin hydrographique</a:t>
          </a:r>
        </a:p>
      </dgm:t>
    </dgm:pt>
    <dgm:pt modelId="{BC51E726-7D09-4B16-B5D7-A0793483D79F}" type="parTrans" cxnId="{E65AD441-859F-4CBF-9B64-01376D7C6A72}">
      <dgm:prSet/>
      <dgm:spPr/>
      <dgm:t>
        <a:bodyPr/>
        <a:lstStyle/>
        <a:p>
          <a:endParaRPr lang="fr-FR" sz="3600"/>
        </a:p>
      </dgm:t>
    </dgm:pt>
    <dgm:pt modelId="{A350F95B-6443-4BAD-9B07-2F90A43BDAC4}" type="sibTrans" cxnId="{E65AD441-859F-4CBF-9B64-01376D7C6A72}">
      <dgm:prSet/>
      <dgm:spPr/>
      <dgm:t>
        <a:bodyPr/>
        <a:lstStyle/>
        <a:p>
          <a:endParaRPr lang="fr-FR" sz="3600"/>
        </a:p>
      </dgm:t>
    </dgm:pt>
    <dgm:pt modelId="{196D9E5A-2C22-471C-838F-36A91A7964D4}">
      <dgm:prSet phldrT="[Texte]" custT="1"/>
      <dgm:spPr/>
      <dgm:t>
        <a:bodyPr/>
        <a:lstStyle/>
        <a:p>
          <a:r>
            <a:rPr lang="fr-FR" sz="1600"/>
            <a:t>5° La défense contre les inondations et contre la mer</a:t>
          </a:r>
        </a:p>
      </dgm:t>
    </dgm:pt>
    <dgm:pt modelId="{60E42686-2E9E-4366-B049-51DC7C8EA85A}" type="parTrans" cxnId="{82410855-DC43-4870-BB49-9C7364417A85}">
      <dgm:prSet/>
      <dgm:spPr/>
      <dgm:t>
        <a:bodyPr/>
        <a:lstStyle/>
        <a:p>
          <a:endParaRPr lang="fr-FR" sz="3600"/>
        </a:p>
      </dgm:t>
    </dgm:pt>
    <dgm:pt modelId="{EED1CB3C-53C7-4B3C-9597-819090B72BEE}" type="sibTrans" cxnId="{82410855-DC43-4870-BB49-9C7364417A85}">
      <dgm:prSet/>
      <dgm:spPr/>
      <dgm:t>
        <a:bodyPr/>
        <a:lstStyle/>
        <a:p>
          <a:endParaRPr lang="fr-FR" sz="3600"/>
        </a:p>
      </dgm:t>
    </dgm:pt>
    <dgm:pt modelId="{FA32B144-930D-4A27-B68D-C65B1F909CC4}">
      <dgm:prSet phldrT="[Texte]" custT="1"/>
      <dgm:spPr/>
      <dgm:t>
        <a:bodyPr/>
        <a:lstStyle/>
        <a:p>
          <a:r>
            <a:rPr lang="fr-FR" sz="1600" b="0" dirty="0"/>
            <a:t>8° La protection et la restauration des sites, des écosystèmes aquatiques et des zones humides ainsi que des formations boisées riveraines</a:t>
          </a:r>
        </a:p>
      </dgm:t>
    </dgm:pt>
    <dgm:pt modelId="{DE94A7F7-7680-41C3-8145-D6329D0EC52B}" type="parTrans" cxnId="{52633DEE-B121-4CA8-AB7E-1790FB6EB0A9}">
      <dgm:prSet/>
      <dgm:spPr/>
      <dgm:t>
        <a:bodyPr/>
        <a:lstStyle/>
        <a:p>
          <a:endParaRPr lang="fr-FR" sz="3600"/>
        </a:p>
      </dgm:t>
    </dgm:pt>
    <dgm:pt modelId="{C8746C1D-25DA-45D4-B8A8-8BD0968F06E1}" type="sibTrans" cxnId="{52633DEE-B121-4CA8-AB7E-1790FB6EB0A9}">
      <dgm:prSet/>
      <dgm:spPr/>
      <dgm:t>
        <a:bodyPr/>
        <a:lstStyle/>
        <a:p>
          <a:endParaRPr lang="fr-FR" sz="3600"/>
        </a:p>
      </dgm:t>
    </dgm:pt>
    <dgm:pt modelId="{FAC1F979-E1AF-4BCB-AFB8-8D190B713487}">
      <dgm:prSet custT="1"/>
      <dgm:spPr/>
      <dgm:t>
        <a:bodyPr/>
        <a:lstStyle/>
        <a:p>
          <a:r>
            <a:rPr lang="fr-FR" sz="1600"/>
            <a:t>2° L'entretien et l'aménagement d'un cours d'eau, canal, lac ou plan d'eau, y compris les accès</a:t>
          </a:r>
        </a:p>
      </dgm:t>
    </dgm:pt>
    <dgm:pt modelId="{78611815-6025-4E60-86CE-333A2E51CD66}" type="parTrans" cxnId="{9A352524-1485-4D21-AD63-5FF0D03D0304}">
      <dgm:prSet/>
      <dgm:spPr/>
      <dgm:t>
        <a:bodyPr/>
        <a:lstStyle/>
        <a:p>
          <a:endParaRPr lang="fr-FR" sz="3600"/>
        </a:p>
      </dgm:t>
    </dgm:pt>
    <dgm:pt modelId="{AFF1617E-FB7D-4D12-9972-FA4A6F12D764}" type="sibTrans" cxnId="{9A352524-1485-4D21-AD63-5FF0D03D0304}">
      <dgm:prSet/>
      <dgm:spPr/>
      <dgm:t>
        <a:bodyPr/>
        <a:lstStyle/>
        <a:p>
          <a:endParaRPr lang="fr-FR" sz="3600"/>
        </a:p>
      </dgm:t>
    </dgm:pt>
    <dgm:pt modelId="{B6A97C5A-628F-4236-8872-1C328282193D}" type="pres">
      <dgm:prSet presAssocID="{152B65BE-E26B-434D-A784-7A478E5E5D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010E42-1F70-4B2E-A0D4-3120BE0178B4}" type="pres">
      <dgm:prSet presAssocID="{22756B52-59CB-40E5-96CF-185A845344C2}" presName="linNode" presStyleCnt="0"/>
      <dgm:spPr/>
    </dgm:pt>
    <dgm:pt modelId="{8D47DA44-4905-490A-89EB-DB7EF0B053BC}" type="pres">
      <dgm:prSet presAssocID="{22756B52-59CB-40E5-96CF-185A845344C2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394C8F2-7123-490C-BECF-6C5DC3FDFB0A}" type="pres">
      <dgm:prSet presAssocID="{A350F95B-6443-4BAD-9B07-2F90A43BDAC4}" presName="sp" presStyleCnt="0"/>
      <dgm:spPr/>
    </dgm:pt>
    <dgm:pt modelId="{36A63012-F60D-4133-8EAA-C8E311A17287}" type="pres">
      <dgm:prSet presAssocID="{FAC1F979-E1AF-4BCB-AFB8-8D190B713487}" presName="linNode" presStyleCnt="0"/>
      <dgm:spPr/>
    </dgm:pt>
    <dgm:pt modelId="{896D46CB-F7E0-4C6C-A14F-9D24FAF3379D}" type="pres">
      <dgm:prSet presAssocID="{FAC1F979-E1AF-4BCB-AFB8-8D190B71348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62EBA4C-F9A1-4FA7-A6E8-C6F3C73CE172}" type="pres">
      <dgm:prSet presAssocID="{AFF1617E-FB7D-4D12-9972-FA4A6F12D764}" presName="sp" presStyleCnt="0"/>
      <dgm:spPr/>
    </dgm:pt>
    <dgm:pt modelId="{1B2947F9-9164-4039-ACA8-682AD451E506}" type="pres">
      <dgm:prSet presAssocID="{196D9E5A-2C22-471C-838F-36A91A7964D4}" presName="linNode" presStyleCnt="0"/>
      <dgm:spPr/>
    </dgm:pt>
    <dgm:pt modelId="{058F4B2E-122D-403C-B5DF-AF8C84840123}" type="pres">
      <dgm:prSet presAssocID="{196D9E5A-2C22-471C-838F-36A91A7964D4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E08058C-929F-4F11-A62C-36C312512312}" type="pres">
      <dgm:prSet presAssocID="{EED1CB3C-53C7-4B3C-9597-819090B72BEE}" presName="sp" presStyleCnt="0"/>
      <dgm:spPr/>
    </dgm:pt>
    <dgm:pt modelId="{9B4B5BBD-A927-4C0F-A181-7DE34C2868A0}" type="pres">
      <dgm:prSet presAssocID="{FA32B144-930D-4A27-B68D-C65B1F909CC4}" presName="linNode" presStyleCnt="0"/>
      <dgm:spPr/>
    </dgm:pt>
    <dgm:pt modelId="{CE276455-9F4E-45A9-BB42-A30C9DA52D60}" type="pres">
      <dgm:prSet presAssocID="{FA32B144-930D-4A27-B68D-C65B1F909CC4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65AD441-859F-4CBF-9B64-01376D7C6A72}" srcId="{152B65BE-E26B-434D-A784-7A478E5E5D22}" destId="{22756B52-59CB-40E5-96CF-185A845344C2}" srcOrd="0" destOrd="0" parTransId="{BC51E726-7D09-4B16-B5D7-A0793483D79F}" sibTransId="{A350F95B-6443-4BAD-9B07-2F90A43BDAC4}"/>
    <dgm:cxn modelId="{CC8549E2-593E-41B8-A24C-9B8E343E7028}" type="presOf" srcId="{FAC1F979-E1AF-4BCB-AFB8-8D190B713487}" destId="{896D46CB-F7E0-4C6C-A14F-9D24FAF3379D}" srcOrd="0" destOrd="0" presId="urn:microsoft.com/office/officeart/2005/8/layout/vList5"/>
    <dgm:cxn modelId="{9A352524-1485-4D21-AD63-5FF0D03D0304}" srcId="{152B65BE-E26B-434D-A784-7A478E5E5D22}" destId="{FAC1F979-E1AF-4BCB-AFB8-8D190B713487}" srcOrd="1" destOrd="0" parTransId="{78611815-6025-4E60-86CE-333A2E51CD66}" sibTransId="{AFF1617E-FB7D-4D12-9972-FA4A6F12D764}"/>
    <dgm:cxn modelId="{95132357-CFF5-471A-822C-D3BF913B1DCA}" type="presOf" srcId="{FA32B144-930D-4A27-B68D-C65B1F909CC4}" destId="{CE276455-9F4E-45A9-BB42-A30C9DA52D60}" srcOrd="0" destOrd="0" presId="urn:microsoft.com/office/officeart/2005/8/layout/vList5"/>
    <dgm:cxn modelId="{82410855-DC43-4870-BB49-9C7364417A85}" srcId="{152B65BE-E26B-434D-A784-7A478E5E5D22}" destId="{196D9E5A-2C22-471C-838F-36A91A7964D4}" srcOrd="2" destOrd="0" parTransId="{60E42686-2E9E-4366-B049-51DC7C8EA85A}" sibTransId="{EED1CB3C-53C7-4B3C-9597-819090B72BEE}"/>
    <dgm:cxn modelId="{E3C2424B-0FFC-46CB-A86A-3A865B24A7A8}" type="presOf" srcId="{152B65BE-E26B-434D-A784-7A478E5E5D22}" destId="{B6A97C5A-628F-4236-8872-1C328282193D}" srcOrd="0" destOrd="0" presId="urn:microsoft.com/office/officeart/2005/8/layout/vList5"/>
    <dgm:cxn modelId="{F112BA8E-4BFD-431C-9221-0FD0218139BD}" type="presOf" srcId="{22756B52-59CB-40E5-96CF-185A845344C2}" destId="{8D47DA44-4905-490A-89EB-DB7EF0B053BC}" srcOrd="0" destOrd="0" presId="urn:microsoft.com/office/officeart/2005/8/layout/vList5"/>
    <dgm:cxn modelId="{52633DEE-B121-4CA8-AB7E-1790FB6EB0A9}" srcId="{152B65BE-E26B-434D-A784-7A478E5E5D22}" destId="{FA32B144-930D-4A27-B68D-C65B1F909CC4}" srcOrd="3" destOrd="0" parTransId="{DE94A7F7-7680-41C3-8145-D6329D0EC52B}" sibTransId="{C8746C1D-25DA-45D4-B8A8-8BD0968F06E1}"/>
    <dgm:cxn modelId="{C7BD0161-8571-4820-A6D4-FD51817A7FCE}" type="presOf" srcId="{196D9E5A-2C22-471C-838F-36A91A7964D4}" destId="{058F4B2E-122D-403C-B5DF-AF8C84840123}" srcOrd="0" destOrd="0" presId="urn:microsoft.com/office/officeart/2005/8/layout/vList5"/>
    <dgm:cxn modelId="{E7CB58AA-B081-4870-8A4B-24B2760B272C}" type="presParOf" srcId="{B6A97C5A-628F-4236-8872-1C328282193D}" destId="{4A010E42-1F70-4B2E-A0D4-3120BE0178B4}" srcOrd="0" destOrd="0" presId="urn:microsoft.com/office/officeart/2005/8/layout/vList5"/>
    <dgm:cxn modelId="{D579CC01-F250-4FE1-9FF7-B11ABF488C43}" type="presParOf" srcId="{4A010E42-1F70-4B2E-A0D4-3120BE0178B4}" destId="{8D47DA44-4905-490A-89EB-DB7EF0B053BC}" srcOrd="0" destOrd="0" presId="urn:microsoft.com/office/officeart/2005/8/layout/vList5"/>
    <dgm:cxn modelId="{3FE038B7-9C65-406B-A9C1-4D52F0281C01}" type="presParOf" srcId="{B6A97C5A-628F-4236-8872-1C328282193D}" destId="{4394C8F2-7123-490C-BECF-6C5DC3FDFB0A}" srcOrd="1" destOrd="0" presId="urn:microsoft.com/office/officeart/2005/8/layout/vList5"/>
    <dgm:cxn modelId="{78667E5C-EA46-45F2-A57D-E7ABF32A2020}" type="presParOf" srcId="{B6A97C5A-628F-4236-8872-1C328282193D}" destId="{36A63012-F60D-4133-8EAA-C8E311A17287}" srcOrd="2" destOrd="0" presId="urn:microsoft.com/office/officeart/2005/8/layout/vList5"/>
    <dgm:cxn modelId="{91C5EA9C-E189-4892-BD1D-3C95F06D96F9}" type="presParOf" srcId="{36A63012-F60D-4133-8EAA-C8E311A17287}" destId="{896D46CB-F7E0-4C6C-A14F-9D24FAF3379D}" srcOrd="0" destOrd="0" presId="urn:microsoft.com/office/officeart/2005/8/layout/vList5"/>
    <dgm:cxn modelId="{D9687AAE-ADED-4B2A-94DC-D24E0D75BE00}" type="presParOf" srcId="{B6A97C5A-628F-4236-8872-1C328282193D}" destId="{B62EBA4C-F9A1-4FA7-A6E8-C6F3C73CE172}" srcOrd="3" destOrd="0" presId="urn:microsoft.com/office/officeart/2005/8/layout/vList5"/>
    <dgm:cxn modelId="{3DB27225-0B66-4F2E-9836-3938EEBA8F6D}" type="presParOf" srcId="{B6A97C5A-628F-4236-8872-1C328282193D}" destId="{1B2947F9-9164-4039-ACA8-682AD451E506}" srcOrd="4" destOrd="0" presId="urn:microsoft.com/office/officeart/2005/8/layout/vList5"/>
    <dgm:cxn modelId="{137F5F2D-77A2-450F-94CC-E451B229D9F0}" type="presParOf" srcId="{1B2947F9-9164-4039-ACA8-682AD451E506}" destId="{058F4B2E-122D-403C-B5DF-AF8C84840123}" srcOrd="0" destOrd="0" presId="urn:microsoft.com/office/officeart/2005/8/layout/vList5"/>
    <dgm:cxn modelId="{86B0BC30-6FB1-4ED3-A6AE-F71DFD5BD41A}" type="presParOf" srcId="{B6A97C5A-628F-4236-8872-1C328282193D}" destId="{7E08058C-929F-4F11-A62C-36C312512312}" srcOrd="5" destOrd="0" presId="urn:microsoft.com/office/officeart/2005/8/layout/vList5"/>
    <dgm:cxn modelId="{64031DD1-C39A-417A-AA82-E6A8A67EED07}" type="presParOf" srcId="{B6A97C5A-628F-4236-8872-1C328282193D}" destId="{9B4B5BBD-A927-4C0F-A181-7DE34C2868A0}" srcOrd="6" destOrd="0" presId="urn:microsoft.com/office/officeart/2005/8/layout/vList5"/>
    <dgm:cxn modelId="{D62E18FB-2289-4E3D-A08F-75AA4542CBB5}" type="presParOf" srcId="{9B4B5BBD-A927-4C0F-A181-7DE34C2868A0}" destId="{CE276455-9F4E-45A9-BB42-A30C9DA52D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433FF2-2AD7-40E0-B856-97AD5D68DEAC}" type="doc">
      <dgm:prSet loTypeId="urn:microsoft.com/office/officeart/2005/8/layout/hList9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132B439E-B527-4E24-8622-46553B30FB24}">
      <dgm:prSet phldrT="[Texte]"/>
      <dgm:spPr/>
      <dgm:t>
        <a:bodyPr/>
        <a:lstStyle/>
        <a:p>
          <a:r>
            <a:rPr lang="fr-FR" dirty="0" smtClean="0"/>
            <a:t>Bonn</a:t>
          </a:r>
          <a:endParaRPr lang="fr-FR" dirty="0"/>
        </a:p>
      </dgm:t>
    </dgm:pt>
    <dgm:pt modelId="{3E03BBD8-7CB0-440A-95FE-40DE3ADDDC09}" type="parTrans" cxnId="{102A5FF7-C6CB-4ED1-8431-38E6846BC2EC}">
      <dgm:prSet/>
      <dgm:spPr/>
      <dgm:t>
        <a:bodyPr/>
        <a:lstStyle/>
        <a:p>
          <a:endParaRPr lang="fr-FR"/>
        </a:p>
      </dgm:t>
    </dgm:pt>
    <dgm:pt modelId="{DB43D9EE-806C-4C49-989B-8698B1F75B83}" type="sibTrans" cxnId="{102A5FF7-C6CB-4ED1-8431-38E6846BC2EC}">
      <dgm:prSet/>
      <dgm:spPr/>
      <dgm:t>
        <a:bodyPr/>
        <a:lstStyle/>
        <a:p>
          <a:endParaRPr lang="fr-FR"/>
        </a:p>
      </dgm:t>
    </dgm:pt>
    <dgm:pt modelId="{F012601E-A182-4E0A-96FF-6280E2B15C40}">
      <dgm:prSet phldrT="[Texte]"/>
      <dgm:spPr/>
      <dgm:t>
        <a:bodyPr/>
        <a:lstStyle/>
        <a:p>
          <a:r>
            <a:rPr lang="fr-FR" dirty="0" smtClean="0"/>
            <a:t>Limitation du ruissellement</a:t>
          </a:r>
          <a:endParaRPr lang="fr-FR" dirty="0"/>
        </a:p>
      </dgm:t>
    </dgm:pt>
    <dgm:pt modelId="{80C15783-CEE7-44BA-BCD7-E5267CC27A65}" type="parTrans" cxnId="{56600C2B-A92D-4C6B-B030-39E960805262}">
      <dgm:prSet/>
      <dgm:spPr/>
      <dgm:t>
        <a:bodyPr/>
        <a:lstStyle/>
        <a:p>
          <a:endParaRPr lang="fr-FR"/>
        </a:p>
      </dgm:t>
    </dgm:pt>
    <dgm:pt modelId="{FDB5ADB1-F2F8-4AE0-A3D2-A93D469443AA}" type="sibTrans" cxnId="{56600C2B-A92D-4C6B-B030-39E960805262}">
      <dgm:prSet/>
      <dgm:spPr/>
      <dgm:t>
        <a:bodyPr/>
        <a:lstStyle/>
        <a:p>
          <a:endParaRPr lang="fr-FR"/>
        </a:p>
      </dgm:t>
    </dgm:pt>
    <dgm:pt modelId="{CF7DB411-34B7-4A5B-B4C4-5E116220B51E}">
      <dgm:prSet phldrT="[Texte]"/>
      <dgm:spPr/>
      <dgm:t>
        <a:bodyPr/>
        <a:lstStyle/>
        <a:p>
          <a:r>
            <a:rPr lang="fr-FR" dirty="0" smtClean="0"/>
            <a:t>Evapo-transpiration</a:t>
          </a:r>
          <a:endParaRPr lang="fr-FR" dirty="0"/>
        </a:p>
      </dgm:t>
    </dgm:pt>
    <dgm:pt modelId="{1740C09F-8AFF-4E4C-A8DE-E23FBAE7D2A6}" type="parTrans" cxnId="{A7FEAE50-0EAF-4B2D-8174-734E9FED0BD6}">
      <dgm:prSet/>
      <dgm:spPr/>
      <dgm:t>
        <a:bodyPr/>
        <a:lstStyle/>
        <a:p>
          <a:endParaRPr lang="fr-FR"/>
        </a:p>
      </dgm:t>
    </dgm:pt>
    <dgm:pt modelId="{C1D93923-20A3-4C6C-B7BA-B0D0D90688F8}" type="sibTrans" cxnId="{A7FEAE50-0EAF-4B2D-8174-734E9FED0BD6}">
      <dgm:prSet/>
      <dgm:spPr/>
      <dgm:t>
        <a:bodyPr/>
        <a:lstStyle/>
        <a:p>
          <a:endParaRPr lang="fr-FR"/>
        </a:p>
      </dgm:t>
    </dgm:pt>
    <dgm:pt modelId="{D6BA82B8-C22F-41C4-892A-5AD40E69DB92}">
      <dgm:prSet phldrT="[Texte]"/>
      <dgm:spPr/>
      <dgm:t>
        <a:bodyPr/>
        <a:lstStyle/>
        <a:p>
          <a:r>
            <a:rPr lang="fr-FR" dirty="0" smtClean="0"/>
            <a:t>Strasbourg</a:t>
          </a:r>
          <a:endParaRPr lang="fr-FR" dirty="0"/>
        </a:p>
      </dgm:t>
    </dgm:pt>
    <dgm:pt modelId="{4602E62C-1178-4A73-8876-3B56219B3DB4}" type="parTrans" cxnId="{EFEB808B-681C-43C6-A8DF-FBE439E8B811}">
      <dgm:prSet/>
      <dgm:spPr/>
      <dgm:t>
        <a:bodyPr/>
        <a:lstStyle/>
        <a:p>
          <a:endParaRPr lang="fr-FR"/>
        </a:p>
      </dgm:t>
    </dgm:pt>
    <dgm:pt modelId="{1B5AC366-0625-4BAD-A497-315FC44FF86B}" type="sibTrans" cxnId="{EFEB808B-681C-43C6-A8DF-FBE439E8B811}">
      <dgm:prSet/>
      <dgm:spPr/>
      <dgm:t>
        <a:bodyPr/>
        <a:lstStyle/>
        <a:p>
          <a:endParaRPr lang="fr-FR"/>
        </a:p>
      </dgm:t>
    </dgm:pt>
    <dgm:pt modelId="{5DE91250-4961-4A23-A974-5947F697BD81}">
      <dgm:prSet phldrT="[Texte]"/>
      <dgm:spPr/>
      <dgm:t>
        <a:bodyPr/>
        <a:lstStyle/>
        <a:p>
          <a:r>
            <a:rPr lang="fr-FR" dirty="0" smtClean="0"/>
            <a:t>Stockage</a:t>
          </a:r>
          <a:endParaRPr lang="fr-FR" dirty="0"/>
        </a:p>
      </dgm:t>
    </dgm:pt>
    <dgm:pt modelId="{364B0E04-E050-42AB-9A5E-0F945FE0A6D3}" type="parTrans" cxnId="{0B5E6B8C-E683-46E3-B626-E82D3E369C52}">
      <dgm:prSet/>
      <dgm:spPr/>
      <dgm:t>
        <a:bodyPr/>
        <a:lstStyle/>
        <a:p>
          <a:endParaRPr lang="fr-FR"/>
        </a:p>
      </dgm:t>
    </dgm:pt>
    <dgm:pt modelId="{CC208D82-FD6A-4AAD-9BCE-B935BFF77C08}" type="sibTrans" cxnId="{0B5E6B8C-E683-46E3-B626-E82D3E369C52}">
      <dgm:prSet/>
      <dgm:spPr/>
      <dgm:t>
        <a:bodyPr/>
        <a:lstStyle/>
        <a:p>
          <a:endParaRPr lang="fr-FR"/>
        </a:p>
      </dgm:t>
    </dgm:pt>
    <dgm:pt modelId="{59630A43-213D-40F0-B429-E84E12759320}">
      <dgm:prSet phldrT="[Texte]"/>
      <dgm:spPr/>
      <dgm:t>
        <a:bodyPr/>
        <a:lstStyle/>
        <a:p>
          <a:r>
            <a:rPr lang="fr-FR" dirty="0" smtClean="0"/>
            <a:t>Evaporation</a:t>
          </a:r>
        </a:p>
      </dgm:t>
    </dgm:pt>
    <dgm:pt modelId="{8CBB1D05-5D41-44CC-BC1C-32CF6174FE17}" type="parTrans" cxnId="{A582565D-1D81-45A7-81CB-AE15E305F6D1}">
      <dgm:prSet/>
      <dgm:spPr/>
      <dgm:t>
        <a:bodyPr/>
        <a:lstStyle/>
        <a:p>
          <a:endParaRPr lang="fr-FR"/>
        </a:p>
      </dgm:t>
    </dgm:pt>
    <dgm:pt modelId="{AD2B0C07-2431-471E-902E-4CD8731E9901}" type="sibTrans" cxnId="{A582565D-1D81-45A7-81CB-AE15E305F6D1}">
      <dgm:prSet/>
      <dgm:spPr/>
      <dgm:t>
        <a:bodyPr/>
        <a:lstStyle/>
        <a:p>
          <a:endParaRPr lang="fr-FR"/>
        </a:p>
      </dgm:t>
    </dgm:pt>
    <dgm:pt modelId="{F2470F2B-8E1D-4CE3-A518-17778F2FC651}">
      <dgm:prSet/>
      <dgm:spPr/>
      <dgm:t>
        <a:bodyPr/>
        <a:lstStyle/>
        <a:p>
          <a:r>
            <a:rPr lang="fr-FR" dirty="0" smtClean="0"/>
            <a:t>Infiltration</a:t>
          </a:r>
          <a:endParaRPr lang="fr-FR" dirty="0"/>
        </a:p>
      </dgm:t>
    </dgm:pt>
    <dgm:pt modelId="{403B8408-2ABA-4C84-9243-92292CD668C7}" type="parTrans" cxnId="{950F8DC3-EB8F-4728-8179-CC61ABA58A34}">
      <dgm:prSet/>
      <dgm:spPr/>
      <dgm:t>
        <a:bodyPr/>
        <a:lstStyle/>
        <a:p>
          <a:endParaRPr lang="fr-FR"/>
        </a:p>
      </dgm:t>
    </dgm:pt>
    <dgm:pt modelId="{A01AA5C8-96C9-40BA-8346-ECFB99C46AC5}" type="sibTrans" cxnId="{950F8DC3-EB8F-4728-8179-CC61ABA58A34}">
      <dgm:prSet/>
      <dgm:spPr/>
      <dgm:t>
        <a:bodyPr/>
        <a:lstStyle/>
        <a:p>
          <a:endParaRPr lang="fr-FR"/>
        </a:p>
      </dgm:t>
    </dgm:pt>
    <dgm:pt modelId="{73B31FA5-669F-4B39-84C9-78A9E31F314E}" type="pres">
      <dgm:prSet presAssocID="{AC433FF2-2AD7-40E0-B856-97AD5D68DEAC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8ED38923-74ED-432A-AF01-3574B3DF50C3}" type="pres">
      <dgm:prSet presAssocID="{132B439E-B527-4E24-8622-46553B30FB24}" presName="posSpace" presStyleCnt="0"/>
      <dgm:spPr/>
    </dgm:pt>
    <dgm:pt modelId="{A83D6FAD-BAD5-464D-9FFA-6680B7BE98D3}" type="pres">
      <dgm:prSet presAssocID="{132B439E-B527-4E24-8622-46553B30FB24}" presName="vertFlow" presStyleCnt="0"/>
      <dgm:spPr/>
    </dgm:pt>
    <dgm:pt modelId="{9C90B22F-CEF1-4716-BB12-C9E5CFFC63AC}" type="pres">
      <dgm:prSet presAssocID="{132B439E-B527-4E24-8622-46553B30FB24}" presName="topSpace" presStyleCnt="0"/>
      <dgm:spPr/>
    </dgm:pt>
    <dgm:pt modelId="{6F926A7A-B5B5-4340-AB6B-9B138CE1837C}" type="pres">
      <dgm:prSet presAssocID="{132B439E-B527-4E24-8622-46553B30FB24}" presName="firstComp" presStyleCnt="0"/>
      <dgm:spPr/>
    </dgm:pt>
    <dgm:pt modelId="{54798111-6D99-4980-8AD8-810C9339666A}" type="pres">
      <dgm:prSet presAssocID="{132B439E-B527-4E24-8622-46553B30FB24}" presName="firstChild" presStyleLbl="bgAccFollowNode1" presStyleIdx="0" presStyleCnt="5"/>
      <dgm:spPr/>
      <dgm:t>
        <a:bodyPr/>
        <a:lstStyle/>
        <a:p>
          <a:endParaRPr lang="fr-FR"/>
        </a:p>
      </dgm:t>
    </dgm:pt>
    <dgm:pt modelId="{5529FFB3-905E-42C9-946A-9E85C31F10BE}" type="pres">
      <dgm:prSet presAssocID="{132B439E-B527-4E24-8622-46553B30FB24}" presName="firstChildTx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328DB8C-C6F4-47A4-9FA7-25EF9D882657}" type="pres">
      <dgm:prSet presAssocID="{CF7DB411-34B7-4A5B-B4C4-5E116220B51E}" presName="comp" presStyleCnt="0"/>
      <dgm:spPr/>
    </dgm:pt>
    <dgm:pt modelId="{04FC6082-9F48-456C-8864-87ACB3A464C8}" type="pres">
      <dgm:prSet presAssocID="{CF7DB411-34B7-4A5B-B4C4-5E116220B51E}" presName="child" presStyleLbl="bgAccFollowNode1" presStyleIdx="1" presStyleCnt="5"/>
      <dgm:spPr/>
      <dgm:t>
        <a:bodyPr/>
        <a:lstStyle/>
        <a:p>
          <a:endParaRPr lang="fr-FR"/>
        </a:p>
      </dgm:t>
    </dgm:pt>
    <dgm:pt modelId="{63A47157-C40E-4E10-AFC4-690A150B92E6}" type="pres">
      <dgm:prSet presAssocID="{CF7DB411-34B7-4A5B-B4C4-5E116220B51E}" presName="childTx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79A074F-9D66-4F93-B49F-E1C532DA219A}" type="pres">
      <dgm:prSet presAssocID="{132B439E-B527-4E24-8622-46553B30FB24}" presName="negSpace" presStyleCnt="0"/>
      <dgm:spPr/>
    </dgm:pt>
    <dgm:pt modelId="{B966CF14-E5D4-45FF-B568-799763E31E72}" type="pres">
      <dgm:prSet presAssocID="{132B439E-B527-4E24-8622-46553B30FB24}" presName="circle" presStyleLbl="node1" presStyleIdx="0" presStyleCnt="2"/>
      <dgm:spPr/>
      <dgm:t>
        <a:bodyPr/>
        <a:lstStyle/>
        <a:p>
          <a:endParaRPr lang="fr-FR"/>
        </a:p>
      </dgm:t>
    </dgm:pt>
    <dgm:pt modelId="{818A8C6C-912F-4DFA-A125-BBA271B3CF62}" type="pres">
      <dgm:prSet presAssocID="{DB43D9EE-806C-4C49-989B-8698B1F75B83}" presName="transSpace" presStyleCnt="0"/>
      <dgm:spPr/>
    </dgm:pt>
    <dgm:pt modelId="{7B639028-AC81-42CE-88EC-53881B7D2259}" type="pres">
      <dgm:prSet presAssocID="{D6BA82B8-C22F-41C4-892A-5AD40E69DB92}" presName="posSpace" presStyleCnt="0"/>
      <dgm:spPr/>
    </dgm:pt>
    <dgm:pt modelId="{4A052CEE-F7D9-4340-B7A2-DBC398E0F7EB}" type="pres">
      <dgm:prSet presAssocID="{D6BA82B8-C22F-41C4-892A-5AD40E69DB92}" presName="vertFlow" presStyleCnt="0"/>
      <dgm:spPr/>
    </dgm:pt>
    <dgm:pt modelId="{CD2FDC8A-B83D-4B0D-857C-42D9FBF96ECF}" type="pres">
      <dgm:prSet presAssocID="{D6BA82B8-C22F-41C4-892A-5AD40E69DB92}" presName="topSpace" presStyleCnt="0"/>
      <dgm:spPr/>
    </dgm:pt>
    <dgm:pt modelId="{827E0F1C-A8B6-4A04-BCE8-AAC6783AF678}" type="pres">
      <dgm:prSet presAssocID="{D6BA82B8-C22F-41C4-892A-5AD40E69DB92}" presName="firstComp" presStyleCnt="0"/>
      <dgm:spPr/>
    </dgm:pt>
    <dgm:pt modelId="{471FB6B9-2469-4201-9697-3DF860C813FE}" type="pres">
      <dgm:prSet presAssocID="{D6BA82B8-C22F-41C4-892A-5AD40E69DB92}" presName="firstChild" presStyleLbl="bgAccFollowNode1" presStyleIdx="2" presStyleCnt="5"/>
      <dgm:spPr/>
      <dgm:t>
        <a:bodyPr/>
        <a:lstStyle/>
        <a:p>
          <a:endParaRPr lang="fr-FR"/>
        </a:p>
      </dgm:t>
    </dgm:pt>
    <dgm:pt modelId="{4ECEA0AE-E1A3-43B7-8F62-499BB7FF9921}" type="pres">
      <dgm:prSet presAssocID="{D6BA82B8-C22F-41C4-892A-5AD40E69DB92}" presName="firstChildTx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215661A-F7A0-48FC-A47E-576A3DBAD944}" type="pres">
      <dgm:prSet presAssocID="{59630A43-213D-40F0-B429-E84E12759320}" presName="comp" presStyleCnt="0"/>
      <dgm:spPr/>
    </dgm:pt>
    <dgm:pt modelId="{C1659B6F-7846-49BD-834F-283DB0603FEF}" type="pres">
      <dgm:prSet presAssocID="{59630A43-213D-40F0-B429-E84E12759320}" presName="child" presStyleLbl="bgAccFollowNode1" presStyleIdx="3" presStyleCnt="5"/>
      <dgm:spPr/>
      <dgm:t>
        <a:bodyPr/>
        <a:lstStyle/>
        <a:p>
          <a:endParaRPr lang="fr-FR"/>
        </a:p>
      </dgm:t>
    </dgm:pt>
    <dgm:pt modelId="{5CFF0CE9-6CA6-479F-8DAC-21F991C0B3B7}" type="pres">
      <dgm:prSet presAssocID="{59630A43-213D-40F0-B429-E84E12759320}" presName="childTx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17CB06-4910-4976-85B5-5B13F85DCED9}" type="pres">
      <dgm:prSet presAssocID="{F2470F2B-8E1D-4CE3-A518-17778F2FC651}" presName="comp" presStyleCnt="0"/>
      <dgm:spPr/>
    </dgm:pt>
    <dgm:pt modelId="{9675D482-0192-4657-A46F-84175212E5B1}" type="pres">
      <dgm:prSet presAssocID="{F2470F2B-8E1D-4CE3-A518-17778F2FC651}" presName="child" presStyleLbl="bgAccFollowNode1" presStyleIdx="4" presStyleCnt="5"/>
      <dgm:spPr/>
      <dgm:t>
        <a:bodyPr/>
        <a:lstStyle/>
        <a:p>
          <a:endParaRPr lang="fr-FR"/>
        </a:p>
      </dgm:t>
    </dgm:pt>
    <dgm:pt modelId="{859D0C85-AD78-42ED-9104-91A5D4A3A297}" type="pres">
      <dgm:prSet presAssocID="{F2470F2B-8E1D-4CE3-A518-17778F2FC651}" presName="childTx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84EA2AC-2554-418D-87AE-1310B408DFB7}" type="pres">
      <dgm:prSet presAssocID="{D6BA82B8-C22F-41C4-892A-5AD40E69DB92}" presName="negSpace" presStyleCnt="0"/>
      <dgm:spPr/>
    </dgm:pt>
    <dgm:pt modelId="{1223E254-41D4-42B9-A0FA-07BABC22E64E}" type="pres">
      <dgm:prSet presAssocID="{D6BA82B8-C22F-41C4-892A-5AD40E69DB92}" presName="circle" presStyleLbl="node1" presStyleIdx="1" presStyleCnt="2"/>
      <dgm:spPr/>
      <dgm:t>
        <a:bodyPr/>
        <a:lstStyle/>
        <a:p>
          <a:endParaRPr lang="fr-FR"/>
        </a:p>
      </dgm:t>
    </dgm:pt>
  </dgm:ptLst>
  <dgm:cxnLst>
    <dgm:cxn modelId="{56600C2B-A92D-4C6B-B030-39E960805262}" srcId="{132B439E-B527-4E24-8622-46553B30FB24}" destId="{F012601E-A182-4E0A-96FF-6280E2B15C40}" srcOrd="0" destOrd="0" parTransId="{80C15783-CEE7-44BA-BCD7-E5267CC27A65}" sibTransId="{FDB5ADB1-F2F8-4AE0-A3D2-A93D469443AA}"/>
    <dgm:cxn modelId="{C5A80D5D-D179-45C1-83E8-C253BF045A60}" type="presOf" srcId="{AC433FF2-2AD7-40E0-B856-97AD5D68DEAC}" destId="{73B31FA5-669F-4B39-84C9-78A9E31F314E}" srcOrd="0" destOrd="0" presId="urn:microsoft.com/office/officeart/2005/8/layout/hList9"/>
    <dgm:cxn modelId="{15EB0B6F-5A56-42B4-ABEE-7CB05AE952AA}" type="presOf" srcId="{F012601E-A182-4E0A-96FF-6280E2B15C40}" destId="{5529FFB3-905E-42C9-946A-9E85C31F10BE}" srcOrd="1" destOrd="0" presId="urn:microsoft.com/office/officeart/2005/8/layout/hList9"/>
    <dgm:cxn modelId="{23611398-A4FF-42A0-822A-ADD7B897EDB2}" type="presOf" srcId="{CF7DB411-34B7-4A5B-B4C4-5E116220B51E}" destId="{63A47157-C40E-4E10-AFC4-690A150B92E6}" srcOrd="1" destOrd="0" presId="urn:microsoft.com/office/officeart/2005/8/layout/hList9"/>
    <dgm:cxn modelId="{0F410BBF-0291-4D82-BE41-060D9E7991F8}" type="presOf" srcId="{F2470F2B-8E1D-4CE3-A518-17778F2FC651}" destId="{9675D482-0192-4657-A46F-84175212E5B1}" srcOrd="0" destOrd="0" presId="urn:microsoft.com/office/officeart/2005/8/layout/hList9"/>
    <dgm:cxn modelId="{9B690F0F-5757-49F9-981D-A1C562C14130}" type="presOf" srcId="{59630A43-213D-40F0-B429-E84E12759320}" destId="{C1659B6F-7846-49BD-834F-283DB0603FEF}" srcOrd="0" destOrd="0" presId="urn:microsoft.com/office/officeart/2005/8/layout/hList9"/>
    <dgm:cxn modelId="{A835789D-B923-4B5F-B56A-B24C8876B525}" type="presOf" srcId="{5DE91250-4961-4A23-A974-5947F697BD81}" destId="{471FB6B9-2469-4201-9697-3DF860C813FE}" srcOrd="0" destOrd="0" presId="urn:microsoft.com/office/officeart/2005/8/layout/hList9"/>
    <dgm:cxn modelId="{33B27328-7EA1-4B9B-98FD-49B41BF37F25}" type="presOf" srcId="{5DE91250-4961-4A23-A974-5947F697BD81}" destId="{4ECEA0AE-E1A3-43B7-8F62-499BB7FF9921}" srcOrd="1" destOrd="0" presId="urn:microsoft.com/office/officeart/2005/8/layout/hList9"/>
    <dgm:cxn modelId="{CFFFFA9C-1FEF-4F40-96D3-12361BA8E8C0}" type="presOf" srcId="{D6BA82B8-C22F-41C4-892A-5AD40E69DB92}" destId="{1223E254-41D4-42B9-A0FA-07BABC22E64E}" srcOrd="0" destOrd="0" presId="urn:microsoft.com/office/officeart/2005/8/layout/hList9"/>
    <dgm:cxn modelId="{950F8DC3-EB8F-4728-8179-CC61ABA58A34}" srcId="{D6BA82B8-C22F-41C4-892A-5AD40E69DB92}" destId="{F2470F2B-8E1D-4CE3-A518-17778F2FC651}" srcOrd="2" destOrd="0" parTransId="{403B8408-2ABA-4C84-9243-92292CD668C7}" sibTransId="{A01AA5C8-96C9-40BA-8346-ECFB99C46AC5}"/>
    <dgm:cxn modelId="{256BA6A4-FAFD-4B20-96CD-BC7EA34535B0}" type="presOf" srcId="{F2470F2B-8E1D-4CE3-A518-17778F2FC651}" destId="{859D0C85-AD78-42ED-9104-91A5D4A3A297}" srcOrd="1" destOrd="0" presId="urn:microsoft.com/office/officeart/2005/8/layout/hList9"/>
    <dgm:cxn modelId="{EFEB808B-681C-43C6-A8DF-FBE439E8B811}" srcId="{AC433FF2-2AD7-40E0-B856-97AD5D68DEAC}" destId="{D6BA82B8-C22F-41C4-892A-5AD40E69DB92}" srcOrd="1" destOrd="0" parTransId="{4602E62C-1178-4A73-8876-3B56219B3DB4}" sibTransId="{1B5AC366-0625-4BAD-A497-315FC44FF86B}"/>
    <dgm:cxn modelId="{A7FEAE50-0EAF-4B2D-8174-734E9FED0BD6}" srcId="{132B439E-B527-4E24-8622-46553B30FB24}" destId="{CF7DB411-34B7-4A5B-B4C4-5E116220B51E}" srcOrd="1" destOrd="0" parTransId="{1740C09F-8AFF-4E4C-A8DE-E23FBAE7D2A6}" sibTransId="{C1D93923-20A3-4C6C-B7BA-B0D0D90688F8}"/>
    <dgm:cxn modelId="{A582565D-1D81-45A7-81CB-AE15E305F6D1}" srcId="{D6BA82B8-C22F-41C4-892A-5AD40E69DB92}" destId="{59630A43-213D-40F0-B429-E84E12759320}" srcOrd="1" destOrd="0" parTransId="{8CBB1D05-5D41-44CC-BC1C-32CF6174FE17}" sibTransId="{AD2B0C07-2431-471E-902E-4CD8731E9901}"/>
    <dgm:cxn modelId="{719C73E2-D21F-47D1-AA29-6E75DF52B6B7}" type="presOf" srcId="{59630A43-213D-40F0-B429-E84E12759320}" destId="{5CFF0CE9-6CA6-479F-8DAC-21F991C0B3B7}" srcOrd="1" destOrd="0" presId="urn:microsoft.com/office/officeart/2005/8/layout/hList9"/>
    <dgm:cxn modelId="{0B5E6B8C-E683-46E3-B626-E82D3E369C52}" srcId="{D6BA82B8-C22F-41C4-892A-5AD40E69DB92}" destId="{5DE91250-4961-4A23-A974-5947F697BD81}" srcOrd="0" destOrd="0" parTransId="{364B0E04-E050-42AB-9A5E-0F945FE0A6D3}" sibTransId="{CC208D82-FD6A-4AAD-9BCE-B935BFF77C08}"/>
    <dgm:cxn modelId="{0619A91F-E45A-4AF2-8AB0-0352A5D19DA6}" type="presOf" srcId="{F012601E-A182-4E0A-96FF-6280E2B15C40}" destId="{54798111-6D99-4980-8AD8-810C9339666A}" srcOrd="0" destOrd="0" presId="urn:microsoft.com/office/officeart/2005/8/layout/hList9"/>
    <dgm:cxn modelId="{7463FC0D-8099-4C4D-BC5B-1816D1085822}" type="presOf" srcId="{132B439E-B527-4E24-8622-46553B30FB24}" destId="{B966CF14-E5D4-45FF-B568-799763E31E72}" srcOrd="0" destOrd="0" presId="urn:microsoft.com/office/officeart/2005/8/layout/hList9"/>
    <dgm:cxn modelId="{3A87CA65-1916-4A50-9D7B-07D6D5C8A410}" type="presOf" srcId="{CF7DB411-34B7-4A5B-B4C4-5E116220B51E}" destId="{04FC6082-9F48-456C-8864-87ACB3A464C8}" srcOrd="0" destOrd="0" presId="urn:microsoft.com/office/officeart/2005/8/layout/hList9"/>
    <dgm:cxn modelId="{102A5FF7-C6CB-4ED1-8431-38E6846BC2EC}" srcId="{AC433FF2-2AD7-40E0-B856-97AD5D68DEAC}" destId="{132B439E-B527-4E24-8622-46553B30FB24}" srcOrd="0" destOrd="0" parTransId="{3E03BBD8-7CB0-440A-95FE-40DE3ADDDC09}" sibTransId="{DB43D9EE-806C-4C49-989B-8698B1F75B83}"/>
    <dgm:cxn modelId="{77125169-EA6C-42AB-9EF7-1DE138209CBF}" type="presParOf" srcId="{73B31FA5-669F-4B39-84C9-78A9E31F314E}" destId="{8ED38923-74ED-432A-AF01-3574B3DF50C3}" srcOrd="0" destOrd="0" presId="urn:microsoft.com/office/officeart/2005/8/layout/hList9"/>
    <dgm:cxn modelId="{8E2D54EC-A6A5-4608-B77A-56ACCA441E20}" type="presParOf" srcId="{73B31FA5-669F-4B39-84C9-78A9E31F314E}" destId="{A83D6FAD-BAD5-464D-9FFA-6680B7BE98D3}" srcOrd="1" destOrd="0" presId="urn:microsoft.com/office/officeart/2005/8/layout/hList9"/>
    <dgm:cxn modelId="{7AD73B10-9813-4233-8E70-189372A3BFCC}" type="presParOf" srcId="{A83D6FAD-BAD5-464D-9FFA-6680B7BE98D3}" destId="{9C90B22F-CEF1-4716-BB12-C9E5CFFC63AC}" srcOrd="0" destOrd="0" presId="urn:microsoft.com/office/officeart/2005/8/layout/hList9"/>
    <dgm:cxn modelId="{94E0F821-4971-4D6E-87EF-15FB51D6D2D0}" type="presParOf" srcId="{A83D6FAD-BAD5-464D-9FFA-6680B7BE98D3}" destId="{6F926A7A-B5B5-4340-AB6B-9B138CE1837C}" srcOrd="1" destOrd="0" presId="urn:microsoft.com/office/officeart/2005/8/layout/hList9"/>
    <dgm:cxn modelId="{E57DC3E2-B60B-40AD-B4B3-26A8A8EAC568}" type="presParOf" srcId="{6F926A7A-B5B5-4340-AB6B-9B138CE1837C}" destId="{54798111-6D99-4980-8AD8-810C9339666A}" srcOrd="0" destOrd="0" presId="urn:microsoft.com/office/officeart/2005/8/layout/hList9"/>
    <dgm:cxn modelId="{6C31CD3B-E22F-4F1D-9291-08348AB891E0}" type="presParOf" srcId="{6F926A7A-B5B5-4340-AB6B-9B138CE1837C}" destId="{5529FFB3-905E-42C9-946A-9E85C31F10BE}" srcOrd="1" destOrd="0" presId="urn:microsoft.com/office/officeart/2005/8/layout/hList9"/>
    <dgm:cxn modelId="{9D524FC1-14E6-44FC-AF16-6E72CE6C9BB4}" type="presParOf" srcId="{A83D6FAD-BAD5-464D-9FFA-6680B7BE98D3}" destId="{D328DB8C-C6F4-47A4-9FA7-25EF9D882657}" srcOrd="2" destOrd="0" presId="urn:microsoft.com/office/officeart/2005/8/layout/hList9"/>
    <dgm:cxn modelId="{7FC0A5B7-D7F3-4DE8-A89F-071E405E82D6}" type="presParOf" srcId="{D328DB8C-C6F4-47A4-9FA7-25EF9D882657}" destId="{04FC6082-9F48-456C-8864-87ACB3A464C8}" srcOrd="0" destOrd="0" presId="urn:microsoft.com/office/officeart/2005/8/layout/hList9"/>
    <dgm:cxn modelId="{1696CE74-0485-4D49-9DDD-70B314C2A374}" type="presParOf" srcId="{D328DB8C-C6F4-47A4-9FA7-25EF9D882657}" destId="{63A47157-C40E-4E10-AFC4-690A150B92E6}" srcOrd="1" destOrd="0" presId="urn:microsoft.com/office/officeart/2005/8/layout/hList9"/>
    <dgm:cxn modelId="{4419022B-693C-4C7B-95CC-A5675F0602D3}" type="presParOf" srcId="{73B31FA5-669F-4B39-84C9-78A9E31F314E}" destId="{679A074F-9D66-4F93-B49F-E1C532DA219A}" srcOrd="2" destOrd="0" presId="urn:microsoft.com/office/officeart/2005/8/layout/hList9"/>
    <dgm:cxn modelId="{5522994F-A395-4E46-BAED-D483A08F473C}" type="presParOf" srcId="{73B31FA5-669F-4B39-84C9-78A9E31F314E}" destId="{B966CF14-E5D4-45FF-B568-799763E31E72}" srcOrd="3" destOrd="0" presId="urn:microsoft.com/office/officeart/2005/8/layout/hList9"/>
    <dgm:cxn modelId="{6DFFD16E-BB11-45FB-9C93-73601D361BE5}" type="presParOf" srcId="{73B31FA5-669F-4B39-84C9-78A9E31F314E}" destId="{818A8C6C-912F-4DFA-A125-BBA271B3CF62}" srcOrd="4" destOrd="0" presId="urn:microsoft.com/office/officeart/2005/8/layout/hList9"/>
    <dgm:cxn modelId="{143C5CCC-7B93-45EF-9882-DCE046C357B8}" type="presParOf" srcId="{73B31FA5-669F-4B39-84C9-78A9E31F314E}" destId="{7B639028-AC81-42CE-88EC-53881B7D2259}" srcOrd="5" destOrd="0" presId="urn:microsoft.com/office/officeart/2005/8/layout/hList9"/>
    <dgm:cxn modelId="{B5C63127-EBA4-452D-A0B4-2F8003F85F61}" type="presParOf" srcId="{73B31FA5-669F-4B39-84C9-78A9E31F314E}" destId="{4A052CEE-F7D9-4340-B7A2-DBC398E0F7EB}" srcOrd="6" destOrd="0" presId="urn:microsoft.com/office/officeart/2005/8/layout/hList9"/>
    <dgm:cxn modelId="{CBB51D1F-ACFC-460A-83D1-FEB5526324E0}" type="presParOf" srcId="{4A052CEE-F7D9-4340-B7A2-DBC398E0F7EB}" destId="{CD2FDC8A-B83D-4B0D-857C-42D9FBF96ECF}" srcOrd="0" destOrd="0" presId="urn:microsoft.com/office/officeart/2005/8/layout/hList9"/>
    <dgm:cxn modelId="{A32ED1A1-2C02-4B94-AEE6-DFB7CFD57D8D}" type="presParOf" srcId="{4A052CEE-F7D9-4340-B7A2-DBC398E0F7EB}" destId="{827E0F1C-A8B6-4A04-BCE8-AAC6783AF678}" srcOrd="1" destOrd="0" presId="urn:microsoft.com/office/officeart/2005/8/layout/hList9"/>
    <dgm:cxn modelId="{DBC55CD2-1CA8-459B-B80A-64C9A6C5F401}" type="presParOf" srcId="{827E0F1C-A8B6-4A04-BCE8-AAC6783AF678}" destId="{471FB6B9-2469-4201-9697-3DF860C813FE}" srcOrd="0" destOrd="0" presId="urn:microsoft.com/office/officeart/2005/8/layout/hList9"/>
    <dgm:cxn modelId="{C35175C1-3BCF-4362-B04B-6808A87B3AC4}" type="presParOf" srcId="{827E0F1C-A8B6-4A04-BCE8-AAC6783AF678}" destId="{4ECEA0AE-E1A3-43B7-8F62-499BB7FF9921}" srcOrd="1" destOrd="0" presId="urn:microsoft.com/office/officeart/2005/8/layout/hList9"/>
    <dgm:cxn modelId="{CBEC4F9D-669C-43BB-8EA3-1879A66BAE28}" type="presParOf" srcId="{4A052CEE-F7D9-4340-B7A2-DBC398E0F7EB}" destId="{1215661A-F7A0-48FC-A47E-576A3DBAD944}" srcOrd="2" destOrd="0" presId="urn:microsoft.com/office/officeart/2005/8/layout/hList9"/>
    <dgm:cxn modelId="{E0F21E96-649C-41E2-8DB0-2A8015030BE9}" type="presParOf" srcId="{1215661A-F7A0-48FC-A47E-576A3DBAD944}" destId="{C1659B6F-7846-49BD-834F-283DB0603FEF}" srcOrd="0" destOrd="0" presId="urn:microsoft.com/office/officeart/2005/8/layout/hList9"/>
    <dgm:cxn modelId="{38DA03DC-15AA-453E-A9E5-3C73AD6B1AA4}" type="presParOf" srcId="{1215661A-F7A0-48FC-A47E-576A3DBAD944}" destId="{5CFF0CE9-6CA6-479F-8DAC-21F991C0B3B7}" srcOrd="1" destOrd="0" presId="urn:microsoft.com/office/officeart/2005/8/layout/hList9"/>
    <dgm:cxn modelId="{4E095B55-FEE7-4AE2-946D-26DBF39FC20F}" type="presParOf" srcId="{4A052CEE-F7D9-4340-B7A2-DBC398E0F7EB}" destId="{0D17CB06-4910-4976-85B5-5B13F85DCED9}" srcOrd="3" destOrd="0" presId="urn:microsoft.com/office/officeart/2005/8/layout/hList9"/>
    <dgm:cxn modelId="{AF970439-B334-4D01-9E4F-7E017394EFC5}" type="presParOf" srcId="{0D17CB06-4910-4976-85B5-5B13F85DCED9}" destId="{9675D482-0192-4657-A46F-84175212E5B1}" srcOrd="0" destOrd="0" presId="urn:microsoft.com/office/officeart/2005/8/layout/hList9"/>
    <dgm:cxn modelId="{B66CBA84-686D-4BC6-B238-1A26E6F3F3F7}" type="presParOf" srcId="{0D17CB06-4910-4976-85B5-5B13F85DCED9}" destId="{859D0C85-AD78-42ED-9104-91A5D4A3A297}" srcOrd="1" destOrd="0" presId="urn:microsoft.com/office/officeart/2005/8/layout/hList9"/>
    <dgm:cxn modelId="{AADD3DDB-FDAE-4509-894D-E247D6DF12DF}" type="presParOf" srcId="{73B31FA5-669F-4B39-84C9-78A9E31F314E}" destId="{784EA2AC-2554-418D-87AE-1310B408DFB7}" srcOrd="7" destOrd="0" presId="urn:microsoft.com/office/officeart/2005/8/layout/hList9"/>
    <dgm:cxn modelId="{AC248C52-7FB3-49CD-AFF2-43BB52EB54EB}" type="presParOf" srcId="{73B31FA5-669F-4B39-84C9-78A9E31F314E}" destId="{1223E254-41D4-42B9-A0FA-07BABC22E64E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93617-B494-4814-804B-24B7C8A82AD3}">
      <dsp:nvSpPr>
        <dsp:cNvPr id="0" name=""/>
        <dsp:cNvSpPr/>
      </dsp:nvSpPr>
      <dsp:spPr>
        <a:xfrm rot="16200000">
          <a:off x="-1596494" y="2433309"/>
          <a:ext cx="3700001" cy="384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9070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/>
            <a:t>Ecosystèmes lentiques</a:t>
          </a:r>
        </a:p>
      </dsp:txBody>
      <dsp:txXfrm>
        <a:off x="-1596494" y="2433309"/>
        <a:ext cx="3700001" cy="384457"/>
      </dsp:txXfrm>
    </dsp:sp>
    <dsp:sp modelId="{9462455E-C298-4D1F-AFBC-1BE93E308947}">
      <dsp:nvSpPr>
        <dsp:cNvPr id="0" name=""/>
        <dsp:cNvSpPr/>
      </dsp:nvSpPr>
      <dsp:spPr>
        <a:xfrm>
          <a:off x="445735" y="775536"/>
          <a:ext cx="1915004" cy="370000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339070" rIns="163576" bIns="16357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Mares - lacs - étangs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Bassins de retenue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ZHART - ZTHA - ZRV</a:t>
          </a:r>
        </a:p>
      </dsp:txBody>
      <dsp:txXfrm>
        <a:off x="445735" y="775536"/>
        <a:ext cx="1915004" cy="3700001"/>
      </dsp:txXfrm>
    </dsp:sp>
    <dsp:sp modelId="{AEBD23AD-BCD0-47EC-95D7-FD782AFA6F92}">
      <dsp:nvSpPr>
        <dsp:cNvPr id="0" name=""/>
        <dsp:cNvSpPr/>
      </dsp:nvSpPr>
      <dsp:spPr>
        <a:xfrm>
          <a:off x="61278" y="268053"/>
          <a:ext cx="768914" cy="76891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2283A77-390C-4933-9C3A-1C07203DA052}">
      <dsp:nvSpPr>
        <dsp:cNvPr id="0" name=""/>
        <dsp:cNvSpPr/>
      </dsp:nvSpPr>
      <dsp:spPr>
        <a:xfrm rot="16200000">
          <a:off x="1208274" y="2433309"/>
          <a:ext cx="3700001" cy="384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9070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/>
            <a:t>Ecosystèmes linéaires</a:t>
          </a:r>
        </a:p>
      </dsp:txBody>
      <dsp:txXfrm>
        <a:off x="1208274" y="2433309"/>
        <a:ext cx="3700001" cy="384457"/>
      </dsp:txXfrm>
    </dsp:sp>
    <dsp:sp modelId="{C0D8A3AC-0D38-49A1-A32B-F30853D3355C}">
      <dsp:nvSpPr>
        <dsp:cNvPr id="0" name=""/>
        <dsp:cNvSpPr/>
      </dsp:nvSpPr>
      <dsp:spPr>
        <a:xfrm>
          <a:off x="3250503" y="775536"/>
          <a:ext cx="1915004" cy="3700001"/>
        </a:xfrm>
        <a:prstGeom prst="rect">
          <a:avLst/>
        </a:prstGeom>
        <a:solidFill>
          <a:schemeClr val="accent3">
            <a:hueOff val="-996892"/>
            <a:satOff val="8342"/>
            <a:lumOff val="1569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339070" rIns="163576" bIns="16357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Ripisylves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Haies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Fossés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Noues</a:t>
          </a:r>
        </a:p>
      </dsp:txBody>
      <dsp:txXfrm>
        <a:off x="3250503" y="775536"/>
        <a:ext cx="1915004" cy="3700001"/>
      </dsp:txXfrm>
    </dsp:sp>
    <dsp:sp modelId="{5B58705E-7857-44CF-B80A-174BE0F26D2F}">
      <dsp:nvSpPr>
        <dsp:cNvPr id="0" name=""/>
        <dsp:cNvSpPr/>
      </dsp:nvSpPr>
      <dsp:spPr>
        <a:xfrm>
          <a:off x="2866046" y="268053"/>
          <a:ext cx="768914" cy="768914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19705E2-5976-441D-88BD-EA2D72E4F90E}">
      <dsp:nvSpPr>
        <dsp:cNvPr id="0" name=""/>
        <dsp:cNvSpPr/>
      </dsp:nvSpPr>
      <dsp:spPr>
        <a:xfrm rot="16200000">
          <a:off x="4013042" y="2433309"/>
          <a:ext cx="3700001" cy="384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9070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/>
            <a:t>Ecosystèmes surfaciques</a:t>
          </a:r>
        </a:p>
      </dsp:txBody>
      <dsp:txXfrm>
        <a:off x="4013042" y="2433309"/>
        <a:ext cx="3700001" cy="384457"/>
      </dsp:txXfrm>
    </dsp:sp>
    <dsp:sp modelId="{56FE360E-6442-42B5-ADE8-244F7D5140B2}">
      <dsp:nvSpPr>
        <dsp:cNvPr id="0" name=""/>
        <dsp:cNvSpPr/>
      </dsp:nvSpPr>
      <dsp:spPr>
        <a:xfrm>
          <a:off x="6055271" y="775536"/>
          <a:ext cx="1915004" cy="3700001"/>
        </a:xfrm>
        <a:prstGeom prst="rect">
          <a:avLst/>
        </a:prstGeom>
        <a:solidFill>
          <a:schemeClr val="accent3">
            <a:hueOff val="-1993785"/>
            <a:satOff val="16683"/>
            <a:lumOff val="3137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339070" rIns="163576" bIns="16357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Espaces verts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Friches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Jardins collectifs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Plaines inondables</a:t>
          </a:r>
        </a:p>
      </dsp:txBody>
      <dsp:txXfrm>
        <a:off x="6055271" y="775536"/>
        <a:ext cx="1915004" cy="3700001"/>
      </dsp:txXfrm>
    </dsp:sp>
    <dsp:sp modelId="{CA38DC9B-BEDF-4BF9-B364-A716E911F071}">
      <dsp:nvSpPr>
        <dsp:cNvPr id="0" name=""/>
        <dsp:cNvSpPr/>
      </dsp:nvSpPr>
      <dsp:spPr>
        <a:xfrm>
          <a:off x="5670814" y="268053"/>
          <a:ext cx="768914" cy="76891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6000" r="-36000"/>
          </a:stretch>
        </a:blip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F69B4A9-CB44-4183-99D7-B8C8529EA33A}">
      <dsp:nvSpPr>
        <dsp:cNvPr id="0" name=""/>
        <dsp:cNvSpPr/>
      </dsp:nvSpPr>
      <dsp:spPr>
        <a:xfrm rot="16200000">
          <a:off x="6817810" y="2433309"/>
          <a:ext cx="3700001" cy="384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39070" bIns="0" numCol="1" spcCol="1270" anchor="t" anchorCtr="0">
          <a:noAutofit/>
        </a:bodyPr>
        <a:lstStyle/>
        <a:p>
          <a:pPr lvl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/>
            <a:t>Eléments anthropiques</a:t>
          </a:r>
        </a:p>
      </dsp:txBody>
      <dsp:txXfrm>
        <a:off x="6817810" y="2433309"/>
        <a:ext cx="3700001" cy="384457"/>
      </dsp:txXfrm>
    </dsp:sp>
    <dsp:sp modelId="{AA010845-3A39-42AB-8B43-F5AF849721D2}">
      <dsp:nvSpPr>
        <dsp:cNvPr id="0" name=""/>
        <dsp:cNvSpPr/>
      </dsp:nvSpPr>
      <dsp:spPr>
        <a:xfrm>
          <a:off x="8860039" y="775536"/>
          <a:ext cx="1915004" cy="3700001"/>
        </a:xfrm>
        <a:prstGeom prst="rect">
          <a:avLst/>
        </a:prstGeom>
        <a:solidFill>
          <a:schemeClr val="accent3">
            <a:hueOff val="-2990677"/>
            <a:satOff val="25025"/>
            <a:lumOff val="4706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3576" tIns="339070" rIns="163576" bIns="16357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Toitures végétalisées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fr-FR" sz="1800" kern="120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chemeClr val="tx1"/>
              </a:solidFill>
            </a:rPr>
            <a:t>Récupérateurs d'eau de pluie</a:t>
          </a:r>
        </a:p>
      </dsp:txBody>
      <dsp:txXfrm>
        <a:off x="8860039" y="775536"/>
        <a:ext cx="1915004" cy="3700001"/>
      </dsp:txXfrm>
    </dsp:sp>
    <dsp:sp modelId="{AC3CB701-52BD-48DB-8EA6-698C4A50DDA1}">
      <dsp:nvSpPr>
        <dsp:cNvPr id="0" name=""/>
        <dsp:cNvSpPr/>
      </dsp:nvSpPr>
      <dsp:spPr>
        <a:xfrm>
          <a:off x="8475582" y="268053"/>
          <a:ext cx="768914" cy="768914"/>
        </a:xfrm>
        <a:prstGeom prst="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282AE-F144-49A9-B629-4563DF16D21A}">
      <dsp:nvSpPr>
        <dsp:cNvPr id="0" name=""/>
        <dsp:cNvSpPr/>
      </dsp:nvSpPr>
      <dsp:spPr>
        <a:xfrm rot="5400000">
          <a:off x="5807225" y="-1416762"/>
          <a:ext cx="539137" cy="351052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Volume d'eau stockable</a:t>
          </a:r>
          <a:endParaRPr lang="fr-FR" sz="1400" kern="1200">
            <a:latin typeface="Calibri" panose="020F0502020204030204"/>
            <a:ea typeface="+mn-ea"/>
            <a:cs typeface="+mn-cs"/>
          </a:endParaRPr>
        </a:p>
      </dsp:txBody>
      <dsp:txXfrm rot="-5400000">
        <a:off x="4321530" y="95251"/>
        <a:ext cx="3484210" cy="486501"/>
      </dsp:txXfrm>
    </dsp:sp>
    <dsp:sp modelId="{78ECC567-599A-433A-9A84-9FE187325396}">
      <dsp:nvSpPr>
        <dsp:cNvPr id="0" name=""/>
        <dsp:cNvSpPr/>
      </dsp:nvSpPr>
      <dsp:spPr>
        <a:xfrm>
          <a:off x="1756" y="1541"/>
          <a:ext cx="4319773" cy="6739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smtClean="0">
              <a:latin typeface="Calibri" panose="020F0502020204030204"/>
              <a:ea typeface="+mn-ea"/>
              <a:cs typeface="+mn-cs"/>
            </a:rPr>
            <a:t>Permettre le stockage de volumes d'eau</a:t>
          </a:r>
          <a:endParaRPr lang="fr-FR" sz="1900" kern="1200">
            <a:latin typeface="Calibri" panose="020F0502020204030204"/>
            <a:ea typeface="+mn-ea"/>
            <a:cs typeface="+mn-cs"/>
          </a:endParaRPr>
        </a:p>
      </dsp:txBody>
      <dsp:txXfrm>
        <a:off x="34654" y="34439"/>
        <a:ext cx="4253977" cy="608125"/>
      </dsp:txXfrm>
    </dsp:sp>
    <dsp:sp modelId="{7534621D-655C-4ACE-B31A-1BED363681D9}">
      <dsp:nvSpPr>
        <dsp:cNvPr id="0" name=""/>
        <dsp:cNvSpPr/>
      </dsp:nvSpPr>
      <dsp:spPr>
        <a:xfrm rot="5400000">
          <a:off x="5807225" y="-709144"/>
          <a:ext cx="539137" cy="351052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Imperméabilisation du sol</a:t>
          </a:r>
          <a:endParaRPr lang="fr-FR" sz="1400" kern="1200">
            <a:latin typeface="Calibri" panose="020F0502020204030204"/>
            <a:ea typeface="+mn-ea"/>
            <a:cs typeface="+mn-cs"/>
          </a:endParaRPr>
        </a:p>
      </dsp:txBody>
      <dsp:txXfrm rot="-5400000">
        <a:off x="4321530" y="802869"/>
        <a:ext cx="3484210" cy="486501"/>
      </dsp:txXfrm>
    </dsp:sp>
    <dsp:sp modelId="{CF53D5EC-375C-4D10-B406-8639C8FD49B7}">
      <dsp:nvSpPr>
        <dsp:cNvPr id="0" name=""/>
        <dsp:cNvSpPr/>
      </dsp:nvSpPr>
      <dsp:spPr>
        <a:xfrm>
          <a:off x="1756" y="709158"/>
          <a:ext cx="4319773" cy="6739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smtClean="0">
              <a:latin typeface="Calibri" panose="020F0502020204030204"/>
              <a:ea typeface="+mn-ea"/>
              <a:cs typeface="+mn-cs"/>
            </a:rPr>
            <a:t>Favoriser l'infiltration de l'eau</a:t>
          </a:r>
          <a:endParaRPr lang="fr-FR" sz="1900" kern="1200">
            <a:latin typeface="Calibri" panose="020F0502020204030204"/>
            <a:ea typeface="+mn-ea"/>
            <a:cs typeface="+mn-cs"/>
          </a:endParaRPr>
        </a:p>
      </dsp:txBody>
      <dsp:txXfrm>
        <a:off x="34654" y="742056"/>
        <a:ext cx="4253977" cy="608125"/>
      </dsp:txXfrm>
    </dsp:sp>
    <dsp:sp modelId="{3DD72C78-6BF4-4B27-8F4E-5A50F8964A35}">
      <dsp:nvSpPr>
        <dsp:cNvPr id="0" name=""/>
        <dsp:cNvSpPr/>
      </dsp:nvSpPr>
      <dsp:spPr>
        <a:xfrm rot="5400000">
          <a:off x="5807225" y="-1527"/>
          <a:ext cx="539137" cy="351052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Aire de la surface en eau</a:t>
          </a:r>
          <a:endParaRPr lang="fr-FR" sz="1400" kern="1200">
            <a:latin typeface="Calibri" panose="020F0502020204030204"/>
            <a:ea typeface="+mn-ea"/>
            <a:cs typeface="+mn-cs"/>
          </a:endParaRPr>
        </a:p>
      </dsp:txBody>
      <dsp:txXfrm rot="-5400000">
        <a:off x="4321530" y="1510486"/>
        <a:ext cx="3484210" cy="486501"/>
      </dsp:txXfrm>
    </dsp:sp>
    <dsp:sp modelId="{7FC363D1-E8ED-4AF1-B382-D2AD204F008A}">
      <dsp:nvSpPr>
        <dsp:cNvPr id="0" name=""/>
        <dsp:cNvSpPr/>
      </dsp:nvSpPr>
      <dsp:spPr>
        <a:xfrm>
          <a:off x="1756" y="1416776"/>
          <a:ext cx="4319773" cy="6739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smtClean="0">
              <a:latin typeface="Calibri" panose="020F0502020204030204"/>
              <a:ea typeface="+mn-ea"/>
              <a:cs typeface="+mn-cs"/>
            </a:rPr>
            <a:t>Favoriser l'évaporation de l'eau</a:t>
          </a:r>
          <a:endParaRPr lang="fr-FR" sz="1900" kern="1200">
            <a:latin typeface="Calibri" panose="020F0502020204030204"/>
            <a:ea typeface="+mn-ea"/>
            <a:cs typeface="+mn-cs"/>
          </a:endParaRPr>
        </a:p>
      </dsp:txBody>
      <dsp:txXfrm>
        <a:off x="34654" y="1449674"/>
        <a:ext cx="4253977" cy="608125"/>
      </dsp:txXfrm>
    </dsp:sp>
    <dsp:sp modelId="{ECAF9BB4-C4DC-4EB6-813D-A7896C5BC12A}">
      <dsp:nvSpPr>
        <dsp:cNvPr id="0" name=""/>
        <dsp:cNvSpPr/>
      </dsp:nvSpPr>
      <dsp:spPr>
        <a:xfrm rot="5400000">
          <a:off x="5807225" y="706090"/>
          <a:ext cx="539137" cy="351052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Densité et qualité de la végétation</a:t>
          </a:r>
          <a:endParaRPr lang="fr-FR" sz="1400" kern="1200"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Surface en eau</a:t>
          </a:r>
          <a:endParaRPr lang="fr-FR" sz="1400" kern="1200">
            <a:latin typeface="Calibri" panose="020F0502020204030204"/>
            <a:ea typeface="+mn-ea"/>
            <a:cs typeface="+mn-cs"/>
          </a:endParaRPr>
        </a:p>
      </dsp:txBody>
      <dsp:txXfrm rot="-5400000">
        <a:off x="4321530" y="2218103"/>
        <a:ext cx="3484210" cy="486501"/>
      </dsp:txXfrm>
    </dsp:sp>
    <dsp:sp modelId="{CF3BAB2D-C7AB-4CD0-8EAC-B85309E6BF60}">
      <dsp:nvSpPr>
        <dsp:cNvPr id="0" name=""/>
        <dsp:cNvSpPr/>
      </dsp:nvSpPr>
      <dsp:spPr>
        <a:xfrm>
          <a:off x="1756" y="2124393"/>
          <a:ext cx="4319773" cy="6739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smtClean="0">
              <a:latin typeface="Calibri" panose="020F0502020204030204"/>
              <a:ea typeface="+mn-ea"/>
              <a:cs typeface="+mn-cs"/>
            </a:rPr>
            <a:t>Favoriser l'évapo-transpiration</a:t>
          </a:r>
          <a:endParaRPr lang="fr-FR" sz="1900" kern="1200">
            <a:latin typeface="Calibri" panose="020F0502020204030204"/>
            <a:ea typeface="+mn-ea"/>
            <a:cs typeface="+mn-cs"/>
          </a:endParaRPr>
        </a:p>
      </dsp:txBody>
      <dsp:txXfrm>
        <a:off x="34654" y="2157291"/>
        <a:ext cx="4253977" cy="608125"/>
      </dsp:txXfrm>
    </dsp:sp>
    <dsp:sp modelId="{DD44906B-742A-4D29-B59B-2DC5B7EE72CC}">
      <dsp:nvSpPr>
        <dsp:cNvPr id="0" name=""/>
        <dsp:cNvSpPr/>
      </dsp:nvSpPr>
      <dsp:spPr>
        <a:xfrm rot="5400000">
          <a:off x="5807225" y="1413707"/>
          <a:ext cx="539137" cy="3510528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Densité de la végétation</a:t>
          </a:r>
          <a:endParaRPr lang="fr-FR" sz="1400" kern="1200"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kern="1200" smtClean="0">
              <a:latin typeface="Calibri" panose="020F0502020204030204"/>
              <a:ea typeface="+mn-ea"/>
              <a:cs typeface="+mn-cs"/>
            </a:rPr>
            <a:t>Rugosité du sol</a:t>
          </a:r>
          <a:endParaRPr lang="fr-FR" sz="1400" kern="1200">
            <a:latin typeface="Calibri" panose="020F0502020204030204"/>
            <a:ea typeface="+mn-ea"/>
            <a:cs typeface="+mn-cs"/>
          </a:endParaRPr>
        </a:p>
      </dsp:txBody>
      <dsp:txXfrm rot="-5400000">
        <a:off x="4321530" y="2925720"/>
        <a:ext cx="3484210" cy="486501"/>
      </dsp:txXfrm>
    </dsp:sp>
    <dsp:sp modelId="{7577C206-D8FC-48B0-89AF-6778E1833785}">
      <dsp:nvSpPr>
        <dsp:cNvPr id="0" name=""/>
        <dsp:cNvSpPr/>
      </dsp:nvSpPr>
      <dsp:spPr>
        <a:xfrm>
          <a:off x="1756" y="2832011"/>
          <a:ext cx="4319773" cy="6739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smtClean="0">
              <a:latin typeface="Calibri" panose="020F0502020204030204"/>
              <a:ea typeface="+mn-ea"/>
              <a:cs typeface="+mn-cs"/>
            </a:rPr>
            <a:t>Limiter le ruissellement</a:t>
          </a:r>
          <a:endParaRPr lang="fr-FR" sz="1900" kern="1200">
            <a:latin typeface="Calibri" panose="020F0502020204030204"/>
            <a:ea typeface="+mn-ea"/>
            <a:cs typeface="+mn-cs"/>
          </a:endParaRPr>
        </a:p>
      </dsp:txBody>
      <dsp:txXfrm>
        <a:off x="34654" y="2864909"/>
        <a:ext cx="4253977" cy="6081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51E91-916D-428A-A0FB-9B57020ACF67}">
      <dsp:nvSpPr>
        <dsp:cNvPr id="0" name=""/>
        <dsp:cNvSpPr/>
      </dsp:nvSpPr>
      <dsp:spPr>
        <a:xfrm>
          <a:off x="0" y="0"/>
          <a:ext cx="4437221" cy="810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>
              <a:solidFill>
                <a:sysClr val="windowText" lastClr="000000"/>
              </a:solidFill>
            </a:rPr>
            <a:t>Evaluation préliminaire des risques d'inondation</a:t>
          </a:r>
        </a:p>
      </dsp:txBody>
      <dsp:txXfrm>
        <a:off x="23752" y="23752"/>
        <a:ext cx="3467251" cy="763454"/>
      </dsp:txXfrm>
    </dsp:sp>
    <dsp:sp modelId="{BD3661CE-30D1-4169-ACCF-62F36618AC0F}">
      <dsp:nvSpPr>
        <dsp:cNvPr id="0" name=""/>
        <dsp:cNvSpPr/>
      </dsp:nvSpPr>
      <dsp:spPr>
        <a:xfrm>
          <a:off x="331350" y="923591"/>
          <a:ext cx="4437221" cy="810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>
              <a:solidFill>
                <a:sysClr val="windowText" lastClr="000000"/>
              </a:solidFill>
            </a:rPr>
            <a:t>Stratégie Nationale de Gestion des Risques d'Inondation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>
              <a:solidFill>
                <a:sysClr val="windowText" lastClr="000000"/>
              </a:solidFill>
            </a:rPr>
            <a:t>+ Identification </a:t>
          </a:r>
          <a:r>
            <a:rPr lang="fr-FR" sz="1600" kern="1200" dirty="0">
              <a:solidFill>
                <a:sysClr val="windowText" lastClr="000000"/>
              </a:solidFill>
            </a:rPr>
            <a:t>des TRI</a:t>
          </a:r>
        </a:p>
      </dsp:txBody>
      <dsp:txXfrm>
        <a:off x="355102" y="947343"/>
        <a:ext cx="3531243" cy="763454"/>
      </dsp:txXfrm>
    </dsp:sp>
    <dsp:sp modelId="{81B6955D-49F4-4F09-BCFE-43CB1CB3CEF0}">
      <dsp:nvSpPr>
        <dsp:cNvPr id="0" name=""/>
        <dsp:cNvSpPr/>
      </dsp:nvSpPr>
      <dsp:spPr>
        <a:xfrm>
          <a:off x="662701" y="1847183"/>
          <a:ext cx="4437221" cy="810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>
              <a:solidFill>
                <a:sysClr val="windowText" lastClr="000000"/>
              </a:solidFill>
            </a:rPr>
            <a:t>Cartographie des surfaces inondables et des risques d'inondation</a:t>
          </a:r>
        </a:p>
      </dsp:txBody>
      <dsp:txXfrm>
        <a:off x="686453" y="1870935"/>
        <a:ext cx="3531243" cy="763454"/>
      </dsp:txXfrm>
    </dsp:sp>
    <dsp:sp modelId="{7639ABB4-D783-4630-BE22-8AAA9113A898}">
      <dsp:nvSpPr>
        <dsp:cNvPr id="0" name=""/>
        <dsp:cNvSpPr/>
      </dsp:nvSpPr>
      <dsp:spPr>
        <a:xfrm>
          <a:off x="994052" y="2770774"/>
          <a:ext cx="4437221" cy="810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>
              <a:solidFill>
                <a:sysClr val="windowText" lastClr="000000"/>
              </a:solidFill>
            </a:rPr>
            <a:t>Plan de Gestion des Risques d'Inondation</a:t>
          </a:r>
        </a:p>
      </dsp:txBody>
      <dsp:txXfrm>
        <a:off x="1017804" y="2794526"/>
        <a:ext cx="3531243" cy="763454"/>
      </dsp:txXfrm>
    </dsp:sp>
    <dsp:sp modelId="{C42242CA-D63F-4D42-8B0F-EE2F048B16D0}">
      <dsp:nvSpPr>
        <dsp:cNvPr id="0" name=""/>
        <dsp:cNvSpPr/>
      </dsp:nvSpPr>
      <dsp:spPr>
        <a:xfrm>
          <a:off x="1325403" y="3694366"/>
          <a:ext cx="4437221" cy="810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>
              <a:solidFill>
                <a:sysClr val="windowText" lastClr="000000"/>
              </a:solidFill>
            </a:rPr>
            <a:t>Mesures</a:t>
          </a:r>
        </a:p>
      </dsp:txBody>
      <dsp:txXfrm>
        <a:off x="1349155" y="3718118"/>
        <a:ext cx="3531243" cy="763454"/>
      </dsp:txXfrm>
    </dsp:sp>
    <dsp:sp modelId="{36F134AA-B8D9-4E6D-BFB3-F1D74D9CF1C9}">
      <dsp:nvSpPr>
        <dsp:cNvPr id="0" name=""/>
        <dsp:cNvSpPr/>
      </dsp:nvSpPr>
      <dsp:spPr>
        <a:xfrm>
          <a:off x="3910098" y="592450"/>
          <a:ext cx="527123" cy="52712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4028701" y="592450"/>
        <a:ext cx="289917" cy="396660"/>
      </dsp:txXfrm>
    </dsp:sp>
    <dsp:sp modelId="{3A761DBB-CCDC-4C39-B6A6-34E265BB07FB}">
      <dsp:nvSpPr>
        <dsp:cNvPr id="0" name=""/>
        <dsp:cNvSpPr/>
      </dsp:nvSpPr>
      <dsp:spPr>
        <a:xfrm>
          <a:off x="4241449" y="1516041"/>
          <a:ext cx="527123" cy="52712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4360052" y="1516041"/>
        <a:ext cx="289917" cy="396660"/>
      </dsp:txXfrm>
    </dsp:sp>
    <dsp:sp modelId="{BFA7F085-2290-49F4-9DE1-DA1A7C124586}">
      <dsp:nvSpPr>
        <dsp:cNvPr id="0" name=""/>
        <dsp:cNvSpPr/>
      </dsp:nvSpPr>
      <dsp:spPr>
        <a:xfrm>
          <a:off x="4572800" y="2426117"/>
          <a:ext cx="527123" cy="52712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4691403" y="2426117"/>
        <a:ext cx="289917" cy="396660"/>
      </dsp:txXfrm>
    </dsp:sp>
    <dsp:sp modelId="{F21B4256-411E-49A7-B436-FF02E1460C38}">
      <dsp:nvSpPr>
        <dsp:cNvPr id="0" name=""/>
        <dsp:cNvSpPr/>
      </dsp:nvSpPr>
      <dsp:spPr>
        <a:xfrm>
          <a:off x="4904151" y="3358719"/>
          <a:ext cx="527123" cy="52712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/>
        </a:p>
      </dsp:txBody>
      <dsp:txXfrm>
        <a:off x="5022754" y="3358719"/>
        <a:ext cx="289917" cy="3966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7DA44-4905-490A-89EB-DB7EF0B053BC}">
      <dsp:nvSpPr>
        <dsp:cNvPr id="0" name=""/>
        <dsp:cNvSpPr/>
      </dsp:nvSpPr>
      <dsp:spPr>
        <a:xfrm>
          <a:off x="2597717" y="2629"/>
          <a:ext cx="2922432" cy="1264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/>
            <a:t>1° L'aménagement d'un bassin ou d'une fraction de bassin hydrographique</a:t>
          </a:r>
        </a:p>
      </dsp:txBody>
      <dsp:txXfrm>
        <a:off x="2659455" y="64367"/>
        <a:ext cx="2798956" cy="1141239"/>
      </dsp:txXfrm>
    </dsp:sp>
    <dsp:sp modelId="{896D46CB-F7E0-4C6C-A14F-9D24FAF3379D}">
      <dsp:nvSpPr>
        <dsp:cNvPr id="0" name=""/>
        <dsp:cNvSpPr/>
      </dsp:nvSpPr>
      <dsp:spPr>
        <a:xfrm>
          <a:off x="2597717" y="1330580"/>
          <a:ext cx="2922432" cy="1264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/>
            <a:t>2° L'entretien et l'aménagement d'un cours d'eau, canal, lac ou plan d'eau, y compris les accès</a:t>
          </a:r>
        </a:p>
      </dsp:txBody>
      <dsp:txXfrm>
        <a:off x="2659455" y="1392318"/>
        <a:ext cx="2798956" cy="1141239"/>
      </dsp:txXfrm>
    </dsp:sp>
    <dsp:sp modelId="{058F4B2E-122D-403C-B5DF-AF8C84840123}">
      <dsp:nvSpPr>
        <dsp:cNvPr id="0" name=""/>
        <dsp:cNvSpPr/>
      </dsp:nvSpPr>
      <dsp:spPr>
        <a:xfrm>
          <a:off x="2597717" y="2658531"/>
          <a:ext cx="2922432" cy="1264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/>
            <a:t>5° La défense contre les inondations et contre la mer</a:t>
          </a:r>
        </a:p>
      </dsp:txBody>
      <dsp:txXfrm>
        <a:off x="2659455" y="2720269"/>
        <a:ext cx="2798956" cy="1141239"/>
      </dsp:txXfrm>
    </dsp:sp>
    <dsp:sp modelId="{CE276455-9F4E-45A9-BB42-A30C9DA52D60}">
      <dsp:nvSpPr>
        <dsp:cNvPr id="0" name=""/>
        <dsp:cNvSpPr/>
      </dsp:nvSpPr>
      <dsp:spPr>
        <a:xfrm>
          <a:off x="2597717" y="3986482"/>
          <a:ext cx="2922432" cy="1264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0" kern="1200" dirty="0"/>
            <a:t>8° La protection et la restauration des sites, des écosystèmes aquatiques et des zones humides ainsi que des formations boisées riveraines</a:t>
          </a:r>
        </a:p>
      </dsp:txBody>
      <dsp:txXfrm>
        <a:off x="2659455" y="4048220"/>
        <a:ext cx="2798956" cy="114123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798111-6D99-4980-8AD8-810C9339666A}">
      <dsp:nvSpPr>
        <dsp:cNvPr id="0" name=""/>
        <dsp:cNvSpPr/>
      </dsp:nvSpPr>
      <dsp:spPr>
        <a:xfrm>
          <a:off x="1901913" y="621264"/>
          <a:ext cx="2329201" cy="15535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Limitation du ruissellement</a:t>
          </a:r>
          <a:endParaRPr lang="fr-FR" sz="2500" kern="1200" dirty="0"/>
        </a:p>
      </dsp:txBody>
      <dsp:txXfrm>
        <a:off x="2274585" y="621264"/>
        <a:ext cx="1956529" cy="1553577"/>
      </dsp:txXfrm>
    </dsp:sp>
    <dsp:sp modelId="{04FC6082-9F48-456C-8864-87ACB3A464C8}">
      <dsp:nvSpPr>
        <dsp:cNvPr id="0" name=""/>
        <dsp:cNvSpPr/>
      </dsp:nvSpPr>
      <dsp:spPr>
        <a:xfrm>
          <a:off x="1901913" y="2174842"/>
          <a:ext cx="2329201" cy="15535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Evapo-transpiration</a:t>
          </a:r>
          <a:endParaRPr lang="fr-FR" sz="2500" kern="1200" dirty="0"/>
        </a:p>
      </dsp:txBody>
      <dsp:txXfrm>
        <a:off x="2274585" y="2174842"/>
        <a:ext cx="1956529" cy="1553577"/>
      </dsp:txXfrm>
    </dsp:sp>
    <dsp:sp modelId="{B966CF14-E5D4-45FF-B568-799763E31E72}">
      <dsp:nvSpPr>
        <dsp:cNvPr id="0" name=""/>
        <dsp:cNvSpPr/>
      </dsp:nvSpPr>
      <dsp:spPr>
        <a:xfrm>
          <a:off x="659672" y="144"/>
          <a:ext cx="1552801" cy="155280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Bonn</a:t>
          </a:r>
          <a:endParaRPr lang="fr-FR" sz="1800" kern="1200" dirty="0"/>
        </a:p>
      </dsp:txBody>
      <dsp:txXfrm>
        <a:off x="887074" y="227546"/>
        <a:ext cx="1097997" cy="1097997"/>
      </dsp:txXfrm>
    </dsp:sp>
    <dsp:sp modelId="{471FB6B9-2469-4201-9697-3DF860C813FE}">
      <dsp:nvSpPr>
        <dsp:cNvPr id="0" name=""/>
        <dsp:cNvSpPr/>
      </dsp:nvSpPr>
      <dsp:spPr>
        <a:xfrm>
          <a:off x="5783916" y="621264"/>
          <a:ext cx="2329201" cy="15535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Stockage</a:t>
          </a:r>
          <a:endParaRPr lang="fr-FR" sz="2500" kern="1200" dirty="0"/>
        </a:p>
      </dsp:txBody>
      <dsp:txXfrm>
        <a:off x="6156588" y="621264"/>
        <a:ext cx="1956529" cy="1553577"/>
      </dsp:txXfrm>
    </dsp:sp>
    <dsp:sp modelId="{C1659B6F-7846-49BD-834F-283DB0603FEF}">
      <dsp:nvSpPr>
        <dsp:cNvPr id="0" name=""/>
        <dsp:cNvSpPr/>
      </dsp:nvSpPr>
      <dsp:spPr>
        <a:xfrm>
          <a:off x="5783916" y="2174842"/>
          <a:ext cx="2329201" cy="15535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Evaporation</a:t>
          </a:r>
        </a:p>
      </dsp:txBody>
      <dsp:txXfrm>
        <a:off x="6156588" y="2174842"/>
        <a:ext cx="1956529" cy="1553577"/>
      </dsp:txXfrm>
    </dsp:sp>
    <dsp:sp modelId="{9675D482-0192-4657-A46F-84175212E5B1}">
      <dsp:nvSpPr>
        <dsp:cNvPr id="0" name=""/>
        <dsp:cNvSpPr/>
      </dsp:nvSpPr>
      <dsp:spPr>
        <a:xfrm>
          <a:off x="5783916" y="3728419"/>
          <a:ext cx="2329201" cy="155357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7800" rIns="177800" bIns="17780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500" kern="1200" dirty="0" smtClean="0"/>
            <a:t>Infiltration</a:t>
          </a:r>
          <a:endParaRPr lang="fr-FR" sz="2500" kern="1200" dirty="0"/>
        </a:p>
      </dsp:txBody>
      <dsp:txXfrm>
        <a:off x="6156588" y="3728419"/>
        <a:ext cx="1956529" cy="1553577"/>
      </dsp:txXfrm>
    </dsp:sp>
    <dsp:sp modelId="{1223E254-41D4-42B9-A0FA-07BABC22E64E}">
      <dsp:nvSpPr>
        <dsp:cNvPr id="0" name=""/>
        <dsp:cNvSpPr/>
      </dsp:nvSpPr>
      <dsp:spPr>
        <a:xfrm>
          <a:off x="4541675" y="144"/>
          <a:ext cx="1552801" cy="155280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2700" h="254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Strasbourg</a:t>
          </a:r>
          <a:endParaRPr lang="fr-FR" sz="1800" kern="1200" dirty="0"/>
        </a:p>
      </dsp:txBody>
      <dsp:txXfrm>
        <a:off x="4769077" y="227546"/>
        <a:ext cx="1097997" cy="1097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B3230-1910-4A15-A145-45D4CEE21BE1}" type="datetimeFigureOut">
              <a:rPr lang="fr-FR" smtClean="0"/>
              <a:t>19/04/2018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BEFD0-0A27-4940-937B-6ADB47729E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027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2583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8795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0045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98299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1187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002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240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055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36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1763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689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1252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598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BEFD0-0A27-4940-937B-6ADB47729E84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36D0D-247A-4FC4-862C-48DAE9388FDC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916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4CFA6-4E35-4C73-9F8C-445DBD05DE56}" type="datetime1">
              <a:rPr lang="fr-FR" smtClean="0"/>
              <a:t>19/04/2018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861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55D57-C794-4137-A9F4-5FFEF35D5DA5}" type="datetime1">
              <a:rPr lang="fr-FR" smtClean="0"/>
              <a:t>19/04/2018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818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8A365-95EA-4B40-987B-4940DE108C81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9697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EE15A-EEBC-4C93-AE65-AD41B7DF5D9F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884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2698E-854C-4AC5-A10F-85528C4DCF16}" type="datetime1">
              <a:rPr lang="fr-FR" smtClean="0"/>
              <a:t>19/04/2018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953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B37CE-40D9-4E75-8E6E-5F76C6764032}" type="datetime1">
              <a:rPr lang="fr-FR" smtClean="0"/>
              <a:t>19/04/2018</a:t>
            </a:fld>
            <a:endParaRPr lang="fr-F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1373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FBC5C-5B24-4A87-B963-0CFDBB935185}" type="datetime1">
              <a:rPr lang="fr-FR" smtClean="0"/>
              <a:t>19/04/2018</a:t>
            </a:fld>
            <a:endParaRPr lang="fr-F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700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1B305-17F7-43BF-8164-4DBD6903B2A8}" type="datetime1">
              <a:rPr lang="fr-FR" smtClean="0"/>
              <a:t>19/04/2018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945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9688-3D18-43E7-9061-769AD561B54C}" type="datetime1">
              <a:rPr lang="fr-FR" smtClean="0"/>
              <a:t>19/04/2018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11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8395-2BD3-406A-B4C3-93755FB3AC7B}" type="datetime1">
              <a:rPr lang="fr-FR" smtClean="0"/>
              <a:t>19/04/2018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321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1F3CE78-527E-4F82-B626-CB0E6039C296}" type="datetime1">
              <a:rPr lang="fr-FR" smtClean="0"/>
              <a:t>19/04/2018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FEEE4BD0-600B-41FC-B949-D3DBAD9E454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905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nfosuroit.com/" TargetMode="Externa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6.jp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hyperlink" Target="http://albaconseil.eu/" TargetMode="External"/><Relationship Id="rId9" Type="http://schemas.microsoft.com/office/2007/relationships/diagramDrawing" Target="../diagrams/drawin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ite-sciences.fr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midilibre.fr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hyperlink" Target="http://www.bayonne.fr/" TargetMode="External"/><Relationship Id="rId4" Type="http://schemas.openxmlformats.org/officeDocument/2006/relationships/hyperlink" Target="http://www.france3-regions.francetvinfo.fr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hyperlink" Target="http://www.bayonne.fr/" TargetMode="External"/><Relationship Id="rId4" Type="http://schemas.openxmlformats.org/officeDocument/2006/relationships/hyperlink" Target="http://imu.universite-lyon.fr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gronomie.asso.fr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hyperlink" Target="http://www.famillemary.fr/" TargetMode="Externa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2.xml"/><Relationship Id="rId9" Type="http://schemas.openxmlformats.org/officeDocument/2006/relationships/hyperlink" Target="http://zonestampons.onema.fr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lehrte.d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>
          <a:xfrm>
            <a:off x="139978" y="1143895"/>
            <a:ext cx="8444346" cy="5423160"/>
          </a:xfrm>
          <a:prstGeom prst="roundRect">
            <a:avLst>
              <a:gd name="adj" fmla="val 500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8674378" y="1143895"/>
            <a:ext cx="3449782" cy="5423160"/>
          </a:xfrm>
          <a:prstGeom prst="roundRect">
            <a:avLst>
              <a:gd name="adj" fmla="val 9019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98898" y="1253461"/>
            <a:ext cx="8105317" cy="238492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000" dirty="0" smtClean="0"/>
              <a:t>Urbanisme écologique &amp; Prévention des inondations</a:t>
            </a:r>
            <a:endParaRPr lang="fr-FR" sz="3000" dirty="0"/>
          </a:p>
        </p:txBody>
      </p:sp>
      <p:sp>
        <p:nvSpPr>
          <p:cNvPr id="8" name="Sous-titre 2"/>
          <p:cNvSpPr txBox="1">
            <a:spLocks/>
          </p:cNvSpPr>
          <p:nvPr/>
        </p:nvSpPr>
        <p:spPr>
          <a:xfrm>
            <a:off x="298898" y="1924206"/>
            <a:ext cx="8077067" cy="846511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8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L’utilisation de la nature comme régulateur de crues et son intégration dans les politiques territoriales</a:t>
            </a:r>
            <a:endParaRPr lang="fr-FR" sz="2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674378" y="4641272"/>
            <a:ext cx="34497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accent1">
                    <a:lumMod val="50000"/>
                  </a:schemeClr>
                </a:solidFill>
              </a:rPr>
              <a:t>Laura PESSATO</a:t>
            </a:r>
          </a:p>
          <a:p>
            <a:endParaRPr lang="fr-FR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50000"/>
                  </a:schemeClr>
                </a:solidFill>
              </a:rPr>
              <a:t>Ingénierie des Milieux Aquatiques</a:t>
            </a:r>
          </a:p>
          <a:p>
            <a:endParaRPr lang="fr-FR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50000"/>
                  </a:schemeClr>
                </a:solidFill>
              </a:rPr>
              <a:t>Projet de Fin d’Etudes DAE5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50000"/>
                  </a:schemeClr>
                </a:solidFill>
              </a:rPr>
              <a:t>29/03/2018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82320" y="106879"/>
            <a:ext cx="6608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 smtClean="0">
                <a:solidFill>
                  <a:schemeClr val="accent1">
                    <a:lumMod val="50000"/>
                  </a:schemeClr>
                </a:solidFill>
              </a:rPr>
              <a:t>Tutrice universitaire : </a:t>
            </a:r>
            <a:r>
              <a:rPr lang="fr-FR" sz="1600" i="1" dirty="0" smtClean="0"/>
              <a:t>Mme Mathilde </a:t>
            </a:r>
            <a:r>
              <a:rPr lang="fr-FR" sz="1600" i="1" dirty="0" err="1" smtClean="0"/>
              <a:t>Gralepois</a:t>
            </a:r>
            <a:endParaRPr lang="fr-FR" sz="1600" i="1" dirty="0" smtClean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773" y="106608"/>
            <a:ext cx="2165233" cy="67765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351" y="88556"/>
            <a:ext cx="917436" cy="713753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</a:t>
            </a:fld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8" b="13621"/>
          <a:stretch/>
        </p:blipFill>
        <p:spPr>
          <a:xfrm>
            <a:off x="603070" y="3469179"/>
            <a:ext cx="7518162" cy="25742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27218" y="5766421"/>
            <a:ext cx="20204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i="1" dirty="0" smtClean="0"/>
              <a:t>Source: </a:t>
            </a:r>
            <a:r>
              <a:rPr lang="fr-FR" sz="1200" i="1" dirty="0" smtClean="0">
                <a:hlinkClick r:id="rId6"/>
              </a:rPr>
              <a:t>www.infosuroit.com</a:t>
            </a:r>
            <a:r>
              <a:rPr lang="fr-FR" sz="1200" i="1" dirty="0" smtClean="0"/>
              <a:t> </a:t>
            </a:r>
            <a:endParaRPr lang="fr-FR" sz="1200" i="1" dirty="0"/>
          </a:p>
        </p:txBody>
      </p:sp>
    </p:spTree>
    <p:extLst>
      <p:ext uri="{BB962C8B-B14F-4D97-AF65-F5344CB8AC3E}">
        <p14:creationId xmlns:p14="http://schemas.microsoft.com/office/powerpoint/2010/main" val="26466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L’urbanisme écologique en France et en Allemagne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10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847527" y="1585813"/>
            <a:ext cx="570567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1"/>
                </a:solidFill>
              </a:rPr>
              <a:t>R</a:t>
            </a:r>
            <a:r>
              <a:rPr lang="fr-FR" sz="2400" dirty="0" smtClean="0">
                <a:solidFill>
                  <a:schemeClr val="accent1"/>
                </a:solidFill>
              </a:rPr>
              <a:t>èglementation française</a:t>
            </a:r>
          </a:p>
          <a:p>
            <a:endParaRPr lang="fr-FR" sz="24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 smtClean="0">
                <a:sym typeface="Wingdings" panose="05000000000000000000" pitchFamily="2" charset="2"/>
              </a:rPr>
              <a:t>Loi n°2010-788 : 	Loi Grenelle 2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endParaRPr lang="fr-FR" sz="2400" dirty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>
                <a:sym typeface="Wingdings" panose="05000000000000000000" pitchFamily="2" charset="2"/>
              </a:rPr>
              <a:t>Décret n°2011-227 relatif à l'évaluation et à la </a:t>
            </a:r>
            <a:r>
              <a:rPr lang="fr-FR" sz="2400" b="1" dirty="0">
                <a:sym typeface="Wingdings" panose="05000000000000000000" pitchFamily="2" charset="2"/>
              </a:rPr>
              <a:t>gestion des risques d'inondation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/>
          </a:p>
        </p:txBody>
      </p:sp>
      <p:pic>
        <p:nvPicPr>
          <p:cNvPr id="9" name="Imag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723" y="3310068"/>
            <a:ext cx="1682751" cy="165520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981695" y="4909430"/>
            <a:ext cx="23855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i="1" dirty="0"/>
              <a:t>: </a:t>
            </a:r>
            <a:r>
              <a:rPr lang="fr-FR" sz="1400" i="1" u="sng" dirty="0">
                <a:hlinkClick r:id="rId4"/>
              </a:rPr>
              <a:t>http://</a:t>
            </a:r>
            <a:r>
              <a:rPr lang="fr-FR" sz="1400" i="1" u="sng" dirty="0" smtClean="0">
                <a:hlinkClick r:id="rId4"/>
              </a:rPr>
              <a:t>albaconseil.eu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  <p:graphicFrame>
        <p:nvGraphicFramePr>
          <p:cNvPr id="12" name="Diagramme 11"/>
          <p:cNvGraphicFramePr/>
          <p:nvPr>
            <p:extLst>
              <p:ext uri="{D42A27DB-BD31-4B8C-83A1-F6EECF244321}">
                <p14:modId xmlns:p14="http://schemas.microsoft.com/office/powerpoint/2010/main" val="2717516026"/>
              </p:ext>
            </p:extLst>
          </p:nvPr>
        </p:nvGraphicFramePr>
        <p:xfrm>
          <a:off x="6069157" y="1369474"/>
          <a:ext cx="5762625" cy="4505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31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L’urbanisme écologique en France et en Allemagne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11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881224" y="1810100"/>
            <a:ext cx="56912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1"/>
                </a:solidFill>
              </a:rPr>
              <a:t>R</a:t>
            </a:r>
            <a:r>
              <a:rPr lang="fr-FR" sz="2400" dirty="0" smtClean="0">
                <a:solidFill>
                  <a:schemeClr val="accent1"/>
                </a:solidFill>
              </a:rPr>
              <a:t>èglementation française</a:t>
            </a:r>
          </a:p>
          <a:p>
            <a:endParaRPr lang="fr-FR" sz="24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/>
              <a:t>Loi n° 2017-1838 </a:t>
            </a:r>
            <a:r>
              <a:rPr lang="fr-FR" sz="2400" dirty="0" smtClean="0"/>
              <a:t>relative </a:t>
            </a:r>
            <a:r>
              <a:rPr lang="fr-FR" sz="2400" dirty="0"/>
              <a:t>à l'exercice des compétences des collectivités territoriales dans le domaine de la </a:t>
            </a:r>
            <a:r>
              <a:rPr lang="fr-FR" sz="2400" b="1" dirty="0"/>
              <a:t>gestion des milieux aquatiques et de la prévention des inondations</a:t>
            </a:r>
            <a:endParaRPr lang="fr-FR" sz="2400" b="1" dirty="0" smtClean="0"/>
          </a:p>
        </p:txBody>
      </p:sp>
      <p:graphicFrame>
        <p:nvGraphicFramePr>
          <p:cNvPr id="13" name="Diagramme 12"/>
          <p:cNvGraphicFramePr/>
          <p:nvPr>
            <p:extLst>
              <p:ext uri="{D42A27DB-BD31-4B8C-83A1-F6EECF244321}">
                <p14:modId xmlns:p14="http://schemas.microsoft.com/office/powerpoint/2010/main" val="38322121"/>
              </p:ext>
            </p:extLst>
          </p:nvPr>
        </p:nvGraphicFramePr>
        <p:xfrm>
          <a:off x="5442857" y="1380226"/>
          <a:ext cx="8117868" cy="5253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212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Les cas de Bonn et Strasbourg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12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65877553"/>
              </p:ext>
            </p:extLst>
          </p:nvPr>
        </p:nvGraphicFramePr>
        <p:xfrm>
          <a:off x="1734181" y="1439333"/>
          <a:ext cx="8772791" cy="5282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5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Analyse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L’urbanisme écologique en France et en Allemagne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13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846767" y="2767164"/>
            <a:ext cx="38123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 smtClean="0">
                <a:sym typeface="Wingdings" panose="05000000000000000000" pitchFamily="2" charset="2"/>
              </a:rPr>
              <a:t> </a:t>
            </a:r>
            <a:r>
              <a:rPr lang="fr-FR" sz="2400" dirty="0" smtClean="0"/>
              <a:t>Gestion plus ancienne en Allemagne</a:t>
            </a:r>
          </a:p>
          <a:p>
            <a:endParaRPr lang="fr-FR" sz="2400" dirty="0"/>
          </a:p>
          <a:p>
            <a:r>
              <a:rPr lang="fr-FR" sz="2400" dirty="0" smtClean="0">
                <a:sym typeface="Wingdings" panose="05000000000000000000" pitchFamily="2" charset="2"/>
              </a:rPr>
              <a:t> </a:t>
            </a:r>
            <a:r>
              <a:rPr lang="fr-FR" sz="2400" dirty="0" smtClean="0"/>
              <a:t>Règlementation encore très évolutive en France</a:t>
            </a:r>
            <a:endParaRPr lang="fr-FR" sz="2400" dirty="0"/>
          </a:p>
        </p:txBody>
      </p:sp>
      <p:pic>
        <p:nvPicPr>
          <p:cNvPr id="9" name="Imag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792" y="1998391"/>
            <a:ext cx="5698922" cy="366218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535952" y="5660571"/>
            <a:ext cx="27506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dirty="0">
                <a:hlinkClick r:id="rId4"/>
              </a:rPr>
              <a:t>http://</a:t>
            </a:r>
            <a:r>
              <a:rPr lang="fr-FR" sz="1400" dirty="0" smtClean="0">
                <a:hlinkClick r:id="rId4"/>
              </a:rPr>
              <a:t>www.cite-sciences.fr</a:t>
            </a:r>
            <a:r>
              <a:rPr lang="fr-FR" sz="1400" dirty="0" smtClean="0"/>
              <a:t> 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428093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Conclusion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Des politiques publiques complexes à analyser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14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26571" y="1400793"/>
            <a:ext cx="110730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 smtClean="0"/>
              <a:t>Mesures </a:t>
            </a:r>
            <a:r>
              <a:rPr lang="fr-FR" sz="2400" dirty="0"/>
              <a:t>durables </a:t>
            </a:r>
            <a:r>
              <a:rPr lang="fr-FR" sz="2400" dirty="0" smtClean="0"/>
              <a:t>évoquées mais </a:t>
            </a:r>
            <a:r>
              <a:rPr lang="fr-FR" sz="2400" dirty="0"/>
              <a:t>encore peu appliquées </a:t>
            </a:r>
            <a:endParaRPr lang="fr-FR" sz="2400" dirty="0" smtClean="0"/>
          </a:p>
          <a:p>
            <a:endParaRPr lang="fr-FR" sz="2400" dirty="0"/>
          </a:p>
          <a:p>
            <a:r>
              <a:rPr lang="fr-FR" sz="2400" dirty="0" smtClean="0">
                <a:sym typeface="Wingdings" panose="05000000000000000000" pitchFamily="2" charset="2"/>
              </a:rPr>
              <a:t> </a:t>
            </a:r>
            <a:r>
              <a:rPr lang="fr-FR" sz="2400" dirty="0" smtClean="0"/>
              <a:t>Une étude de cas peu représentative de la majorité des cours d’eau européens</a:t>
            </a:r>
          </a:p>
          <a:p>
            <a:endParaRPr lang="fr-FR" sz="2400" dirty="0"/>
          </a:p>
          <a:p>
            <a:r>
              <a:rPr lang="fr-FR" sz="2400" dirty="0" smtClean="0">
                <a:sym typeface="Wingdings" panose="05000000000000000000" pitchFamily="2" charset="2"/>
              </a:rPr>
              <a:t> </a:t>
            </a:r>
            <a:r>
              <a:rPr lang="fr-FR" sz="2400" dirty="0" smtClean="0"/>
              <a:t>Etude détaillant l’ensemble des services écosystémiques rendus en matière de gestion des inondations</a:t>
            </a:r>
            <a:endParaRPr lang="fr-FR" sz="24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709" y="4048023"/>
            <a:ext cx="4942721" cy="246765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37196" y="6515678"/>
            <a:ext cx="25246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i="1" dirty="0"/>
              <a:t>: </a:t>
            </a:r>
            <a:r>
              <a:rPr lang="fr-FR" sz="1400" i="1" dirty="0">
                <a:hlinkClick r:id="rId4"/>
              </a:rPr>
              <a:t>http://</a:t>
            </a:r>
            <a:r>
              <a:rPr lang="fr-FR" sz="1400" i="1" dirty="0" smtClean="0">
                <a:hlinkClick r:id="rId4"/>
              </a:rPr>
              <a:t>www.midilibre.fr</a:t>
            </a:r>
            <a:r>
              <a:rPr lang="fr-FR" sz="1400" i="1" dirty="0" smtClean="0"/>
              <a:t>  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174186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15</a:t>
            </a:fld>
            <a:endParaRPr lang="fr-FR"/>
          </a:p>
        </p:txBody>
      </p:sp>
      <p:sp>
        <p:nvSpPr>
          <p:cNvPr id="6" name="Arrondir un rectangle avec un coin du même côté 5"/>
          <p:cNvSpPr/>
          <p:nvPr/>
        </p:nvSpPr>
        <p:spPr>
          <a:xfrm rot="5400000">
            <a:off x="4192424" y="715317"/>
            <a:ext cx="855407" cy="9240256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164690" y="5073835"/>
            <a:ext cx="881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Merci de votre attention </a:t>
            </a:r>
            <a:endParaRPr lang="fr-FR" sz="2800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50" y="436197"/>
            <a:ext cx="3941011" cy="394101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21" y="436197"/>
            <a:ext cx="5970958" cy="394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01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Introduction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Des enjeux divers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2</a:t>
            </a:fld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6352673" y="2106577"/>
            <a:ext cx="48607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2400" dirty="0">
                <a:sym typeface="Wingdings" panose="05000000000000000000" pitchFamily="2" charset="2"/>
              </a:rPr>
              <a:t> </a:t>
            </a:r>
            <a:r>
              <a:rPr lang="fr-FR" sz="2400" dirty="0" smtClean="0">
                <a:sym typeface="Wingdings" panose="05000000000000000000" pitchFamily="2" charset="2"/>
              </a:rPr>
              <a:t>17 millions de résidents permanents exposés en 2017 aux conséquences des inondations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fr-FR" sz="2400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2400" dirty="0" smtClean="0">
                <a:sym typeface="Wingdings" panose="05000000000000000000" pitchFamily="2" charset="2"/>
              </a:rPr>
              <a:t> Un risque qui s’aggrave au cours du temps</a:t>
            </a:r>
          </a:p>
          <a:p>
            <a:pPr lvl="2"/>
            <a:r>
              <a:rPr lang="fr-FR" sz="2400" dirty="0" smtClean="0">
                <a:sym typeface="Wingdings" panose="05000000000000000000" pitchFamily="2" charset="2"/>
              </a:rPr>
              <a:t>- Facteurs climatiques</a:t>
            </a:r>
          </a:p>
          <a:p>
            <a:pPr lvl="2"/>
            <a:r>
              <a:rPr lang="fr-FR" sz="2400" dirty="0" smtClean="0">
                <a:sym typeface="Wingdings" panose="05000000000000000000" pitchFamily="2" charset="2"/>
              </a:rPr>
              <a:t>- Facteurs anthropiques</a:t>
            </a:r>
            <a:endParaRPr lang="fr-FR" sz="2400" dirty="0">
              <a:sym typeface="Wingdings" panose="05000000000000000000" pitchFamily="2" charset="2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1"/>
          <a:stretch/>
        </p:blipFill>
        <p:spPr>
          <a:xfrm>
            <a:off x="1398471" y="3987174"/>
            <a:ext cx="4208099" cy="255173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653234" y="6277302"/>
            <a:ext cx="4746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Sources </a:t>
            </a:r>
            <a:r>
              <a:rPr lang="fr-FR" sz="1400" i="1" dirty="0"/>
              <a:t>: </a:t>
            </a:r>
            <a:r>
              <a:rPr lang="fr-FR" sz="1400" i="1" dirty="0" smtClean="0"/>
              <a:t>	(</a:t>
            </a:r>
            <a:r>
              <a:rPr lang="fr-FR" sz="1400" i="1" dirty="0"/>
              <a:t>1) </a:t>
            </a:r>
            <a:r>
              <a:rPr lang="fr-FR" sz="1400" i="1" dirty="0" smtClean="0"/>
              <a:t>Bordeaux </a:t>
            </a:r>
            <a:r>
              <a:rPr lang="fr-FR" sz="1400" i="1" dirty="0" smtClean="0">
                <a:hlinkClick r:id="rId4"/>
              </a:rPr>
              <a:t>www.france3-regions.francetvinfo.fr</a:t>
            </a:r>
            <a:r>
              <a:rPr lang="fr-FR" sz="1400" i="1" dirty="0" smtClean="0"/>
              <a:t>  </a:t>
            </a:r>
          </a:p>
          <a:p>
            <a:r>
              <a:rPr lang="fr-FR" sz="1400" i="1" dirty="0"/>
              <a:t>	</a:t>
            </a:r>
            <a:r>
              <a:rPr lang="fr-FR" sz="1400" i="1" dirty="0" smtClean="0"/>
              <a:t>(2) Bayonne </a:t>
            </a:r>
            <a:r>
              <a:rPr lang="fr-FR" sz="1400" i="1" dirty="0" smtClean="0">
                <a:hlinkClick r:id="rId5"/>
              </a:rPr>
              <a:t>http</a:t>
            </a:r>
            <a:r>
              <a:rPr lang="fr-FR" sz="1400" i="1" dirty="0">
                <a:hlinkClick r:id="rId5"/>
              </a:rPr>
              <a:t>://</a:t>
            </a:r>
            <a:r>
              <a:rPr lang="fr-FR" sz="1400" i="1" dirty="0" smtClean="0">
                <a:hlinkClick r:id="rId5"/>
              </a:rPr>
              <a:t>www.bayonne.fr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97"/>
          <a:stretch/>
        </p:blipFill>
        <p:spPr>
          <a:xfrm>
            <a:off x="1398471" y="1316956"/>
            <a:ext cx="4216512" cy="259771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1398471" y="3630071"/>
            <a:ext cx="290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1</a:t>
            </a:r>
            <a:endParaRPr lang="fr-FR" sz="1400" dirty="0"/>
          </a:p>
        </p:txBody>
      </p:sp>
      <p:sp>
        <p:nvSpPr>
          <p:cNvPr id="13" name="ZoneTexte 12"/>
          <p:cNvSpPr txBox="1"/>
          <p:nvPr/>
        </p:nvSpPr>
        <p:spPr>
          <a:xfrm>
            <a:off x="1398471" y="6253437"/>
            <a:ext cx="290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2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9023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Introduction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Des enjeux divers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3</a:t>
            </a:fld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252543" y="1444279"/>
            <a:ext cx="5589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smtClean="0">
                <a:sym typeface="Wingdings" panose="05000000000000000000" pitchFamily="2" charset="2"/>
              </a:rPr>
              <a:t> Un certain attrait pour la nature en ville</a:t>
            </a:r>
            <a:endParaRPr lang="fr-FR" sz="2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10" y="2253581"/>
            <a:ext cx="5470358" cy="410276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44831" y="6356350"/>
            <a:ext cx="29258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: </a:t>
            </a:r>
            <a:r>
              <a:rPr lang="fr-FR" sz="1400" i="1" dirty="0" smtClean="0">
                <a:hlinkClick r:id="rId4"/>
              </a:rPr>
              <a:t>http</a:t>
            </a:r>
            <a:r>
              <a:rPr lang="fr-FR" sz="1400" i="1" dirty="0">
                <a:hlinkClick r:id="rId4"/>
              </a:rPr>
              <a:t>://</a:t>
            </a:r>
            <a:r>
              <a:rPr lang="fr-FR" sz="1400" i="1" dirty="0" smtClean="0">
                <a:hlinkClick r:id="rId4"/>
              </a:rPr>
              <a:t>imu.universite-lyon.fr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  <p:sp>
        <p:nvSpPr>
          <p:cNvPr id="13" name="Rectangle 12"/>
          <p:cNvSpPr/>
          <p:nvPr/>
        </p:nvSpPr>
        <p:spPr>
          <a:xfrm>
            <a:off x="7516719" y="6356350"/>
            <a:ext cx="24909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/>
              <a:t>Source </a:t>
            </a:r>
            <a:r>
              <a:rPr lang="fr-FR" sz="1400" i="1" dirty="0" smtClean="0"/>
              <a:t>: </a:t>
            </a:r>
            <a:r>
              <a:rPr lang="fr-FR" sz="1400" i="1" dirty="0" smtClean="0">
                <a:hlinkClick r:id="rId5"/>
              </a:rPr>
              <a:t>http</a:t>
            </a:r>
            <a:r>
              <a:rPr lang="fr-FR" sz="1400" i="1" dirty="0">
                <a:hlinkClick r:id="rId5"/>
              </a:rPr>
              <a:t>://</a:t>
            </a:r>
            <a:r>
              <a:rPr lang="fr-FR" sz="1400" i="1" dirty="0" smtClean="0">
                <a:hlinkClick r:id="rId5"/>
              </a:rPr>
              <a:t>www.bayonne.fr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62" y="2253580"/>
            <a:ext cx="5470359" cy="410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6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Introduction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Des enjeux divers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4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465" y="1298575"/>
            <a:ext cx="9010650" cy="505777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58074" y="6408372"/>
            <a:ext cx="25843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: </a:t>
            </a:r>
            <a:r>
              <a:rPr lang="fr-FR" sz="1400" i="1" dirty="0" smtClean="0">
                <a:hlinkClick r:id="rId4"/>
              </a:rPr>
              <a:t>http</a:t>
            </a:r>
            <a:r>
              <a:rPr lang="fr-FR" sz="1400" i="1" dirty="0">
                <a:hlinkClick r:id="rId4"/>
              </a:rPr>
              <a:t>://</a:t>
            </a:r>
            <a:r>
              <a:rPr lang="fr-FR" sz="1400" i="1" dirty="0" smtClean="0">
                <a:hlinkClick r:id="rId4"/>
              </a:rPr>
              <a:t>agronomie.asso.fr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23256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Sommaire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5</a:t>
            </a:fld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306213" y="1396940"/>
            <a:ext cx="855773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accent1"/>
                </a:solidFill>
              </a:rPr>
              <a:t>ETAT DE L’ART</a:t>
            </a:r>
            <a:r>
              <a:rPr lang="fr-FR" sz="2400" dirty="0" smtClean="0"/>
              <a:t>	</a:t>
            </a:r>
          </a:p>
          <a:p>
            <a:r>
              <a:rPr lang="fr-FR" sz="2400" dirty="0">
                <a:sym typeface="Wingdings" panose="05000000000000000000" pitchFamily="2" charset="2"/>
              </a:rPr>
              <a:t>	</a:t>
            </a:r>
            <a:r>
              <a:rPr lang="fr-FR" sz="2000" dirty="0" smtClean="0">
                <a:sym typeface="Wingdings" panose="05000000000000000000" pitchFamily="2" charset="2"/>
              </a:rPr>
              <a:t>- </a:t>
            </a:r>
            <a:r>
              <a:rPr lang="fr-FR" sz="2000" i="1" dirty="0" smtClean="0"/>
              <a:t>L’intérêt des zones naturelles</a:t>
            </a:r>
          </a:p>
          <a:p>
            <a:r>
              <a:rPr lang="fr-FR" sz="2000" i="1" dirty="0" smtClean="0"/>
              <a:t>	- L’action publique et ses limites</a:t>
            </a:r>
          </a:p>
          <a:p>
            <a:r>
              <a:rPr lang="fr-FR" sz="2000" i="1" dirty="0" smtClean="0"/>
              <a:t>	- La nécessité d’envisager un nouvel urbanisme</a:t>
            </a:r>
            <a:endParaRPr lang="fr-FR" sz="2400" dirty="0" smtClean="0"/>
          </a:p>
          <a:p>
            <a:endParaRPr lang="fr-FR" sz="2400" dirty="0" smtClean="0">
              <a:solidFill>
                <a:schemeClr val="accent1"/>
              </a:solidFill>
            </a:endParaRPr>
          </a:p>
          <a:p>
            <a:r>
              <a:rPr lang="fr-FR" sz="2400" dirty="0" smtClean="0">
                <a:solidFill>
                  <a:schemeClr val="accent1"/>
                </a:solidFill>
              </a:rPr>
              <a:t>METHODOLOGIE &amp; PRESENTATION DU CAS D’ETUDE</a:t>
            </a:r>
          </a:p>
          <a:p>
            <a:endParaRPr lang="fr-FR" sz="2400" dirty="0" smtClean="0">
              <a:solidFill>
                <a:schemeClr val="accent1"/>
              </a:solidFill>
            </a:endParaRPr>
          </a:p>
          <a:p>
            <a:r>
              <a:rPr lang="fr-FR" sz="2400" dirty="0" smtClean="0">
                <a:solidFill>
                  <a:schemeClr val="accent1"/>
                </a:solidFill>
              </a:rPr>
              <a:t>RESULTATS</a:t>
            </a:r>
          </a:p>
          <a:p>
            <a:r>
              <a:rPr lang="fr-FR" sz="2000" i="1" dirty="0" smtClean="0"/>
              <a:t>	- Elaboration de la typologie</a:t>
            </a:r>
          </a:p>
          <a:p>
            <a:r>
              <a:rPr lang="fr-FR" sz="2000" i="1" dirty="0" smtClean="0"/>
              <a:t>	- L’urbanisme écologique en France et en Allemagne</a:t>
            </a:r>
          </a:p>
          <a:p>
            <a:r>
              <a:rPr lang="fr-FR" sz="2000" i="1" dirty="0" smtClean="0"/>
              <a:t>	- Les cas de Bonn et Strasbourg</a:t>
            </a:r>
            <a:endParaRPr lang="fr-FR" sz="2400" dirty="0" smtClean="0"/>
          </a:p>
          <a:p>
            <a:endParaRPr lang="fr-FR" sz="2400" dirty="0" smtClean="0">
              <a:solidFill>
                <a:schemeClr val="accent1"/>
              </a:solidFill>
            </a:endParaRPr>
          </a:p>
          <a:p>
            <a:r>
              <a:rPr lang="fr-FR" sz="2400" dirty="0" smtClean="0">
                <a:solidFill>
                  <a:schemeClr val="accent1"/>
                </a:solidFill>
              </a:rPr>
              <a:t>ANALYSE</a:t>
            </a:r>
          </a:p>
          <a:p>
            <a:endParaRPr lang="fr-FR" sz="2400" dirty="0" smtClean="0">
              <a:solidFill>
                <a:schemeClr val="accent1"/>
              </a:solidFill>
            </a:endParaRPr>
          </a:p>
          <a:p>
            <a:r>
              <a:rPr lang="fr-FR" sz="2400" dirty="0" smtClean="0">
                <a:solidFill>
                  <a:schemeClr val="accent1"/>
                </a:solidFill>
              </a:rPr>
              <a:t>CONCLUSION</a:t>
            </a:r>
          </a:p>
        </p:txBody>
      </p:sp>
      <p:sp>
        <p:nvSpPr>
          <p:cNvPr id="6" name="Parenthèse ouvrante 5"/>
          <p:cNvSpPr/>
          <p:nvPr/>
        </p:nvSpPr>
        <p:spPr>
          <a:xfrm>
            <a:off x="2070340" y="1396940"/>
            <a:ext cx="235873" cy="2139890"/>
          </a:xfrm>
          <a:prstGeom prst="leftBracket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727559" y="2205275"/>
            <a:ext cx="980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bg2"/>
                </a:solidFill>
              </a:rPr>
              <a:t>S9</a:t>
            </a:r>
            <a:endParaRPr lang="fr-FR" sz="2800" i="1" dirty="0">
              <a:solidFill>
                <a:schemeClr val="bg2"/>
              </a:solidFill>
            </a:endParaRPr>
          </a:p>
        </p:txBody>
      </p:sp>
      <p:sp>
        <p:nvSpPr>
          <p:cNvPr id="10" name="Parenthèse ouvrante 9"/>
          <p:cNvSpPr/>
          <p:nvPr/>
        </p:nvSpPr>
        <p:spPr>
          <a:xfrm>
            <a:off x="2070340" y="3871883"/>
            <a:ext cx="235873" cy="2666940"/>
          </a:xfrm>
          <a:prstGeom prst="leftBracket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769221" y="4943743"/>
            <a:ext cx="980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bg2"/>
                </a:solidFill>
              </a:rPr>
              <a:t>S10</a:t>
            </a:r>
            <a:endParaRPr lang="fr-FR" sz="2800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1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Elaboration de la typologie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6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899014573"/>
              </p:ext>
            </p:extLst>
          </p:nvPr>
        </p:nvGraphicFramePr>
        <p:xfrm>
          <a:off x="682388" y="1446663"/>
          <a:ext cx="10836322" cy="4743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6056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Elaboration de la typologie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7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082585245"/>
              </p:ext>
            </p:extLst>
          </p:nvPr>
        </p:nvGraphicFramePr>
        <p:xfrm>
          <a:off x="3861637" y="2101757"/>
          <a:ext cx="7833815" cy="3507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7275" y="1238338"/>
            <a:ext cx="3122774" cy="23337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39945" y="3572105"/>
            <a:ext cx="3037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i="1" dirty="0"/>
              <a:t>: </a:t>
            </a:r>
            <a:r>
              <a:rPr lang="fr-FR" sz="1400" i="1" dirty="0">
                <a:hlinkClick r:id="rId9"/>
              </a:rPr>
              <a:t>http://</a:t>
            </a:r>
            <a:r>
              <a:rPr lang="fr-FR" sz="1400" i="1" dirty="0" smtClean="0">
                <a:hlinkClick r:id="rId9"/>
              </a:rPr>
              <a:t>zonestampons.onema.fr</a:t>
            </a:r>
            <a:endParaRPr lang="fr-FR" sz="1400" i="1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2662" y="4226517"/>
            <a:ext cx="3096920" cy="231565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18478" y="6530135"/>
            <a:ext cx="22803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i="1" dirty="0"/>
              <a:t>: </a:t>
            </a:r>
            <a:r>
              <a:rPr lang="fr-FR" sz="1400" i="1" dirty="0" smtClean="0">
                <a:hlinkClick r:id="rId11"/>
              </a:rPr>
              <a:t>www.famillemary.fr</a:t>
            </a:r>
            <a:r>
              <a:rPr lang="fr-FR" sz="1400" i="1" dirty="0" smtClean="0"/>
              <a:t> 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258887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Elaboration de la typologie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8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39509"/>
              </p:ext>
            </p:extLst>
          </p:nvPr>
        </p:nvGraphicFramePr>
        <p:xfrm>
          <a:off x="2653131" y="1227978"/>
          <a:ext cx="6695588" cy="5525834"/>
        </p:xfrm>
        <a:graphic>
          <a:graphicData uri="http://schemas.openxmlformats.org/drawingml/2006/table">
            <a:tbl>
              <a:tblPr firstRow="1" firstCol="1" bandRow="1"/>
              <a:tblGrid>
                <a:gridCol w="2173513"/>
                <a:gridCol w="904415"/>
                <a:gridCol w="904415"/>
                <a:gridCol w="904415"/>
                <a:gridCol w="904415"/>
                <a:gridCol w="904415"/>
              </a:tblGrid>
              <a:tr h="12696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Permettre le stockage de volumes d'eau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Favoriser l'infiltration de l'eau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Favoriser l'évaporation de l'eau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Favoriser l'évapo-transpiration de l'eau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Limiter le ruissellement des eaux pluviales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7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Mares / Lacs / Etangs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Bassins de retenue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ZHART / ZTHA / ZRV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Ripisylves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Haies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Fossés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Noues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</a:tr>
              <a:tr h="1049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Espaces verts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Friches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Jardins collectifs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Plaines inondables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+ +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Toitures végétalisées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Récupérateurs d’eau de pluie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27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rrondir un rectangle avec un coin du même côté 2"/>
          <p:cNvSpPr/>
          <p:nvPr/>
        </p:nvSpPr>
        <p:spPr>
          <a:xfrm rot="5400000">
            <a:off x="1260986" y="-1054508"/>
            <a:ext cx="855407" cy="3377381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542070" y="206480"/>
            <a:ext cx="8472950" cy="855407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164689" y="372572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bg1"/>
                </a:solidFill>
              </a:rPr>
              <a:t>Résultats</a:t>
            </a:r>
            <a:endParaRPr lang="fr-FR" sz="2800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726873" y="372572"/>
            <a:ext cx="8104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i="1" dirty="0" smtClean="0">
                <a:solidFill>
                  <a:schemeClr val="accent1">
                    <a:lumMod val="50000"/>
                  </a:schemeClr>
                </a:solidFill>
              </a:rPr>
              <a:t>L’urbanisme écologique en France et en Allemagne</a:t>
            </a:r>
            <a:endParaRPr lang="fr-FR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4BD0-600B-41FC-B949-D3DBAD9E454F}" type="slidenum">
              <a:rPr lang="fr-FR" smtClean="0"/>
              <a:t>9</a:t>
            </a:fld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3057099" y="4872251"/>
            <a:ext cx="1310185" cy="382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847527" y="1585813"/>
            <a:ext cx="85577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1"/>
                </a:solidFill>
              </a:rPr>
              <a:t>R</a:t>
            </a:r>
            <a:r>
              <a:rPr lang="fr-FR" sz="2400" dirty="0" smtClean="0">
                <a:solidFill>
                  <a:schemeClr val="accent1"/>
                </a:solidFill>
              </a:rPr>
              <a:t>èglementation européenne</a:t>
            </a:r>
          </a:p>
          <a:p>
            <a:endParaRPr lang="fr-FR" sz="24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 smtClean="0">
                <a:sym typeface="Wingdings" panose="05000000000000000000" pitchFamily="2" charset="2"/>
              </a:rPr>
              <a:t>Directive 2000/60/CE :	Directive Cadre sur l’Eau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 smtClean="0"/>
              <a:t>Directive 2007/60/CE :	Directive Inondation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/>
          </a:p>
          <a:p>
            <a:r>
              <a:rPr lang="fr-FR" sz="2400" dirty="0">
                <a:solidFill>
                  <a:schemeClr val="accent1"/>
                </a:solidFill>
              </a:rPr>
              <a:t>Règlementation </a:t>
            </a:r>
            <a:r>
              <a:rPr lang="fr-FR" sz="2400" dirty="0" smtClean="0">
                <a:solidFill>
                  <a:schemeClr val="accent1"/>
                </a:solidFill>
              </a:rPr>
              <a:t>allemande</a:t>
            </a:r>
            <a:endParaRPr lang="fr-FR" sz="2400" dirty="0">
              <a:solidFill>
                <a:schemeClr val="accent1"/>
              </a:solidFill>
            </a:endParaRPr>
          </a:p>
          <a:p>
            <a:endParaRPr lang="fr-FR" sz="2400" dirty="0">
              <a:solidFill>
                <a:schemeClr val="accent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2400" dirty="0"/>
              <a:t>German Flood Protection Act of </a:t>
            </a:r>
            <a:r>
              <a:rPr lang="en-US" sz="2400" dirty="0" smtClean="0"/>
              <a:t>2005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2400" dirty="0" smtClean="0"/>
              <a:t>Plans de développement</a:t>
            </a:r>
            <a:endParaRPr lang="fr-FR" sz="2400" dirty="0" smtClean="0"/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fr-FR" sz="2400" dirty="0" smtClean="0"/>
              <a:t>Loi </a:t>
            </a:r>
            <a:r>
              <a:rPr lang="fr-FR" sz="2400" dirty="0"/>
              <a:t>sur la réorganisation du droit de </a:t>
            </a:r>
            <a:r>
              <a:rPr lang="fr-FR" sz="2400" dirty="0" smtClean="0"/>
              <a:t>l’eau (2009)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005" y="3135085"/>
            <a:ext cx="2889777" cy="261257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46709" y="5769427"/>
            <a:ext cx="24348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i="1" dirty="0" smtClean="0"/>
              <a:t>Source </a:t>
            </a:r>
            <a:r>
              <a:rPr lang="fr-FR" sz="1400" i="1" dirty="0"/>
              <a:t>: </a:t>
            </a:r>
            <a:r>
              <a:rPr lang="fr-FR" sz="1400" i="1" dirty="0">
                <a:hlinkClick r:id="rId4"/>
              </a:rPr>
              <a:t>http://www.lehrte.de</a:t>
            </a:r>
            <a:r>
              <a:rPr lang="fr-FR" sz="1400" i="1" dirty="0" smtClean="0">
                <a:hlinkClick r:id="rId4"/>
              </a:rPr>
              <a:t>/</a:t>
            </a:r>
            <a:r>
              <a:rPr lang="fr-FR" sz="1400" i="1" dirty="0" smtClean="0"/>
              <a:t>  </a:t>
            </a:r>
            <a:endParaRPr lang="fr-FR" sz="1400" i="1" dirty="0"/>
          </a:p>
        </p:txBody>
      </p:sp>
    </p:spTree>
    <p:extLst>
      <p:ext uri="{BB962C8B-B14F-4D97-AF65-F5344CB8AC3E}">
        <p14:creationId xmlns:p14="http://schemas.microsoft.com/office/powerpoint/2010/main" val="3686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dre">
  <a:themeElements>
    <a:clrScheme name="Cadr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Cadre</Template>
  <TotalTime>3637</TotalTime>
  <Words>640</Words>
  <Application>Microsoft Office PowerPoint</Application>
  <PresentationFormat>Grand écran</PresentationFormat>
  <Paragraphs>266</Paragraphs>
  <Slides>15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Calibri</vt:lpstr>
      <vt:lpstr>Corbel</vt:lpstr>
      <vt:lpstr>Times New Roman</vt:lpstr>
      <vt:lpstr>Wingdings</vt:lpstr>
      <vt:lpstr>Wingdings 2</vt:lpstr>
      <vt:lpstr>Cadre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Laura Pessato</dc:creator>
  <cp:lastModifiedBy>Laura Pessato</cp:lastModifiedBy>
  <cp:revision>107</cp:revision>
  <dcterms:created xsi:type="dcterms:W3CDTF">2017-08-15T10:06:23Z</dcterms:created>
  <dcterms:modified xsi:type="dcterms:W3CDTF">2018-04-19T16:38:13Z</dcterms:modified>
</cp:coreProperties>
</file>