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753600" cy="7315200"/>
  <p:notesSz cx="9753600" cy="73152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34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31520" y="2267712"/>
            <a:ext cx="8290560" cy="1536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63040" y="4096512"/>
            <a:ext cx="682752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64E3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64E3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87680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023104" y="1682496"/>
            <a:ext cx="4242816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4/17/2018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64E3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4/17/2018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753600" cy="3095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4/17/2018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56968" y="354469"/>
            <a:ext cx="5839663" cy="762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464E37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66848" y="1905000"/>
            <a:ext cx="5619902" cy="3590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16224" y="6803136"/>
            <a:ext cx="3121152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87680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022592" y="6803136"/>
            <a:ext cx="224332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753600" cy="7315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91200" y="219075"/>
            <a:ext cx="3743325" cy="6867525"/>
          </a:xfrm>
          <a:custGeom>
            <a:avLst/>
            <a:gdLst/>
            <a:ahLst/>
            <a:cxnLst/>
            <a:rect l="l" t="t" r="r" b="b"/>
            <a:pathLst>
              <a:path w="3743325" h="6867525">
                <a:moveTo>
                  <a:pt x="0" y="0"/>
                </a:moveTo>
                <a:lnTo>
                  <a:pt x="3743314" y="0"/>
                </a:lnTo>
                <a:lnTo>
                  <a:pt x="3743314" y="6867525"/>
                </a:lnTo>
                <a:lnTo>
                  <a:pt x="0" y="68675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74953" y="1244720"/>
            <a:ext cx="3352165" cy="572389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 indent="48895" algn="just">
              <a:lnSpc>
                <a:spcPts val="6300"/>
              </a:lnSpc>
              <a:spcBef>
                <a:spcPts val="695"/>
              </a:spcBef>
            </a:pPr>
            <a:r>
              <a:rPr sz="5600" spc="-1120" dirty="0" smtClean="0">
                <a:solidFill>
                  <a:srgbClr val="464E37"/>
                </a:solidFill>
                <a:latin typeface="Trebuchet MS"/>
                <a:cs typeface="Trebuchet MS"/>
              </a:rPr>
              <a:t>NICHE </a:t>
            </a:r>
            <a:r>
              <a:rPr sz="5600" spc="-990" dirty="0" smtClean="0">
                <a:solidFill>
                  <a:srgbClr val="464E37"/>
                </a:solidFill>
                <a:latin typeface="Trebuchet MS"/>
                <a:cs typeface="Trebuchet MS"/>
              </a:rPr>
              <a:t>RÉALISÉE  </a:t>
            </a:r>
            <a:r>
              <a:rPr sz="5600" spc="-985" dirty="0" smtClean="0">
                <a:solidFill>
                  <a:srgbClr val="464E37"/>
                </a:solidFill>
                <a:latin typeface="Trebuchet MS"/>
                <a:cs typeface="Trebuchet MS"/>
              </a:rPr>
              <a:t>VS </a:t>
            </a:r>
            <a:r>
              <a:rPr sz="5600" spc="-1025" dirty="0" smtClean="0">
                <a:solidFill>
                  <a:srgbClr val="464E37"/>
                </a:solidFill>
                <a:latin typeface="Trebuchet MS"/>
                <a:cs typeface="Trebuchet MS"/>
              </a:rPr>
              <a:t>RÉSISTANCE  </a:t>
            </a:r>
            <a:r>
              <a:rPr sz="5600" spc="-1195" dirty="0" smtClean="0">
                <a:solidFill>
                  <a:srgbClr val="464E37"/>
                </a:solidFill>
                <a:latin typeface="Trebuchet MS"/>
                <a:cs typeface="Trebuchet MS"/>
              </a:rPr>
              <a:t>PHYSIOLOGIQUE  </a:t>
            </a:r>
            <a:r>
              <a:rPr sz="5600" spc="-1330" dirty="0" smtClean="0">
                <a:solidFill>
                  <a:srgbClr val="464E37"/>
                </a:solidFill>
                <a:latin typeface="Trebuchet MS"/>
                <a:cs typeface="Trebuchet MS"/>
              </a:rPr>
              <a:t>AU </a:t>
            </a:r>
            <a:r>
              <a:rPr sz="5600" spc="-1075" dirty="0" smtClean="0">
                <a:solidFill>
                  <a:srgbClr val="464E37"/>
                </a:solidFill>
                <a:latin typeface="Trebuchet MS"/>
                <a:cs typeface="Trebuchet MS"/>
              </a:rPr>
              <a:t>CLIMAT </a:t>
            </a:r>
            <a:r>
              <a:rPr sz="5600" spc="-1305" dirty="0" smtClean="0">
                <a:solidFill>
                  <a:srgbClr val="464E37"/>
                </a:solidFill>
                <a:latin typeface="Trebuchet MS"/>
                <a:cs typeface="Trebuchet MS"/>
              </a:rPr>
              <a:t>CHEZ  </a:t>
            </a:r>
            <a:r>
              <a:rPr sz="5600" spc="-994" dirty="0" smtClean="0">
                <a:solidFill>
                  <a:srgbClr val="464E37"/>
                </a:solidFill>
                <a:latin typeface="Trebuchet MS"/>
                <a:cs typeface="Trebuchet MS"/>
              </a:rPr>
              <a:t>LES </a:t>
            </a:r>
            <a:r>
              <a:rPr sz="5600" spc="-1095" dirty="0" smtClean="0">
                <a:solidFill>
                  <a:srgbClr val="464E37"/>
                </a:solidFill>
                <a:latin typeface="Trebuchet MS"/>
                <a:cs typeface="Trebuchet MS"/>
              </a:rPr>
              <a:t>FOURMIS </a:t>
            </a:r>
            <a:r>
              <a:rPr sz="5600" spc="-1400" dirty="0" smtClean="0">
                <a:solidFill>
                  <a:srgbClr val="464E37"/>
                </a:solidFill>
                <a:latin typeface="Trebuchet MS"/>
                <a:cs typeface="Trebuchet MS"/>
              </a:rPr>
              <a:t>DU  </a:t>
            </a:r>
            <a:r>
              <a:rPr sz="5600" spc="-1290" dirty="0" smtClean="0">
                <a:solidFill>
                  <a:srgbClr val="464E37"/>
                </a:solidFill>
                <a:latin typeface="Trebuchet MS"/>
                <a:cs typeface="Trebuchet MS"/>
              </a:rPr>
              <a:t>GENRE</a:t>
            </a:r>
            <a:r>
              <a:rPr sz="5600" spc="-1040" dirty="0" smtClean="0">
                <a:solidFill>
                  <a:srgbClr val="464E37"/>
                </a:solidFill>
                <a:latin typeface="Trebuchet MS"/>
                <a:cs typeface="Trebuchet MS"/>
              </a:rPr>
              <a:t> </a:t>
            </a:r>
            <a:r>
              <a:rPr sz="5600" spc="-1135" dirty="0" smtClean="0">
                <a:solidFill>
                  <a:srgbClr val="464E37"/>
                </a:solidFill>
                <a:latin typeface="Trebuchet MS"/>
                <a:cs typeface="Trebuchet MS"/>
              </a:rPr>
              <a:t>FORMICA</a:t>
            </a:r>
            <a:endParaRPr sz="5600" dirty="0">
              <a:latin typeface="Trebuchet MS"/>
              <a:cs typeface="Trebuchet MS"/>
            </a:endParaRPr>
          </a:p>
          <a:p>
            <a:pPr marR="88265" algn="ctr">
              <a:lnSpc>
                <a:spcPct val="100000"/>
              </a:lnSpc>
              <a:spcBef>
                <a:spcPts val="3379"/>
              </a:spcBef>
            </a:pPr>
            <a:r>
              <a:rPr sz="1200" b="1" spc="-20" dirty="0">
                <a:solidFill>
                  <a:srgbClr val="607382"/>
                </a:solidFill>
                <a:latin typeface="Times New Roman"/>
                <a:cs typeface="Times New Roman"/>
              </a:rPr>
              <a:t>T</a:t>
            </a:r>
            <a:r>
              <a:rPr sz="1200" b="1" spc="260" dirty="0">
                <a:solidFill>
                  <a:srgbClr val="607382"/>
                </a:solidFill>
                <a:latin typeface="Times New Roman"/>
                <a:cs typeface="Times New Roman"/>
              </a:rPr>
              <a:t> </a:t>
            </a:r>
            <a:r>
              <a:rPr sz="1200" b="1" spc="50" dirty="0">
                <a:solidFill>
                  <a:srgbClr val="607382"/>
                </a:solidFill>
                <a:latin typeface="Times New Roman"/>
                <a:cs typeface="Times New Roman"/>
              </a:rPr>
              <a:t>U</a:t>
            </a:r>
            <a:r>
              <a:rPr sz="1200" b="1" spc="400" dirty="0">
                <a:solidFill>
                  <a:srgbClr val="607382"/>
                </a:solidFill>
                <a:latin typeface="Times New Roman"/>
                <a:cs typeface="Times New Roman"/>
              </a:rPr>
              <a:t> </a:t>
            </a:r>
            <a:r>
              <a:rPr sz="1200" b="1" spc="-20" dirty="0">
                <a:solidFill>
                  <a:srgbClr val="607382"/>
                </a:solidFill>
                <a:latin typeface="Times New Roman"/>
                <a:cs typeface="Times New Roman"/>
              </a:rPr>
              <a:t>T</a:t>
            </a:r>
            <a:r>
              <a:rPr sz="1200" b="1" spc="260" dirty="0">
                <a:solidFill>
                  <a:srgbClr val="607382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607382"/>
                </a:solidFill>
                <a:latin typeface="Times New Roman"/>
                <a:cs typeface="Times New Roman"/>
              </a:rPr>
              <a:t>E </a:t>
            </a:r>
            <a:r>
              <a:rPr sz="1200" b="1" spc="200" dirty="0">
                <a:solidFill>
                  <a:srgbClr val="607382"/>
                </a:solidFill>
                <a:latin typeface="Times New Roman"/>
                <a:cs typeface="Times New Roman"/>
              </a:rPr>
              <a:t> </a:t>
            </a:r>
            <a:r>
              <a:rPr sz="1200" b="1" spc="50" dirty="0">
                <a:solidFill>
                  <a:srgbClr val="607382"/>
                </a:solidFill>
                <a:latin typeface="Times New Roman"/>
                <a:cs typeface="Times New Roman"/>
              </a:rPr>
              <a:t>U</a:t>
            </a:r>
            <a:r>
              <a:rPr sz="1200" b="1" spc="180" dirty="0">
                <a:solidFill>
                  <a:srgbClr val="607382"/>
                </a:solidFill>
                <a:latin typeface="Times New Roman"/>
                <a:cs typeface="Times New Roman"/>
              </a:rPr>
              <a:t> </a:t>
            </a:r>
            <a:r>
              <a:rPr sz="1200" b="1" spc="-40" dirty="0">
                <a:solidFill>
                  <a:srgbClr val="607382"/>
                </a:solidFill>
                <a:latin typeface="Times New Roman"/>
                <a:cs typeface="Times New Roman"/>
              </a:rPr>
              <a:t>R</a:t>
            </a:r>
            <a:endParaRPr sz="1200" dirty="0">
              <a:latin typeface="Times New Roman"/>
              <a:cs typeface="Times New Roman"/>
            </a:endParaRPr>
          </a:p>
          <a:p>
            <a:pPr marR="88265" algn="ctr">
              <a:lnSpc>
                <a:spcPct val="100000"/>
              </a:lnSpc>
              <a:spcBef>
                <a:spcPts val="209"/>
              </a:spcBef>
              <a:tabLst>
                <a:tab pos="1530985" algn="l"/>
              </a:tabLst>
            </a:pPr>
            <a:r>
              <a:rPr sz="1200" b="1" spc="-5" dirty="0" smtClean="0">
                <a:solidFill>
                  <a:srgbClr val="607382"/>
                </a:solidFill>
                <a:latin typeface="Times New Roman"/>
                <a:cs typeface="Times New Roman"/>
              </a:rPr>
              <a:t>B</a:t>
            </a:r>
            <a:r>
              <a:rPr sz="1200" b="1" spc="-10" dirty="0" smtClean="0">
                <a:solidFill>
                  <a:srgbClr val="607382"/>
                </a:solidFill>
                <a:latin typeface="Times New Roman"/>
                <a:cs typeface="Times New Roman"/>
              </a:rPr>
              <a:t>O</a:t>
            </a:r>
            <a:r>
              <a:rPr sz="1200" b="1" spc="50" dirty="0" smtClean="0">
                <a:solidFill>
                  <a:srgbClr val="607382"/>
                </a:solidFill>
                <a:latin typeface="Times New Roman"/>
                <a:cs typeface="Times New Roman"/>
              </a:rPr>
              <a:t>U</a:t>
            </a:r>
            <a:r>
              <a:rPr sz="1200" b="1" spc="-75" dirty="0" smtClean="0">
                <a:solidFill>
                  <a:srgbClr val="607382"/>
                </a:solidFill>
                <a:latin typeface="Times New Roman"/>
                <a:cs typeface="Times New Roman"/>
              </a:rPr>
              <a:t>L </a:t>
            </a:r>
            <a:r>
              <a:rPr sz="1200" b="1" spc="-60" dirty="0" smtClean="0">
                <a:solidFill>
                  <a:srgbClr val="607382"/>
                </a:solidFill>
                <a:latin typeface="Times New Roman"/>
                <a:cs typeface="Times New Roman"/>
              </a:rPr>
              <a:t>A </a:t>
            </a:r>
            <a:r>
              <a:rPr sz="1200" b="1" spc="-65" dirty="0" smtClean="0">
                <a:solidFill>
                  <a:srgbClr val="607382"/>
                </a:solidFill>
                <a:latin typeface="Times New Roman"/>
                <a:cs typeface="Times New Roman"/>
              </a:rPr>
              <a:t>Y</a:t>
            </a:r>
            <a:r>
              <a:rPr lang="fr-FR" sz="1200" b="1" spc="-65" dirty="0">
                <a:solidFill>
                  <a:srgbClr val="607382"/>
                </a:solidFill>
                <a:latin typeface="Times New Roman"/>
                <a:cs typeface="Times New Roman"/>
              </a:rPr>
              <a:t> </a:t>
            </a:r>
            <a:r>
              <a:rPr lang="fr-FR" sz="1200" b="1" spc="-65" dirty="0" smtClean="0">
                <a:solidFill>
                  <a:srgbClr val="607382"/>
                </a:solidFill>
                <a:latin typeface="Times New Roman"/>
                <a:cs typeface="Times New Roman"/>
              </a:rPr>
              <a:t>    </a:t>
            </a:r>
            <a:r>
              <a:rPr sz="1200" b="1" spc="-40" dirty="0" smtClean="0">
                <a:solidFill>
                  <a:srgbClr val="607382"/>
                </a:solidFill>
                <a:latin typeface="Times New Roman"/>
                <a:cs typeface="Times New Roman"/>
              </a:rPr>
              <a:t>R</a:t>
            </a:r>
            <a:r>
              <a:rPr sz="1200" b="1" spc="-60" dirty="0" smtClean="0">
                <a:solidFill>
                  <a:srgbClr val="607382"/>
                </a:solidFill>
                <a:latin typeface="Times New Roman"/>
                <a:cs typeface="Times New Roman"/>
              </a:rPr>
              <a:t>A</a:t>
            </a:r>
            <a:r>
              <a:rPr sz="1200" b="1" spc="35" dirty="0" smtClean="0">
                <a:solidFill>
                  <a:srgbClr val="607382"/>
                </a:solidFill>
                <a:latin typeface="Times New Roman"/>
                <a:cs typeface="Times New Roman"/>
              </a:rPr>
              <a:t>P</a:t>
            </a:r>
            <a:r>
              <a:rPr sz="1200" b="1" spc="40" dirty="0" smtClean="0">
                <a:solidFill>
                  <a:srgbClr val="607382"/>
                </a:solidFill>
                <a:latin typeface="Times New Roman"/>
                <a:cs typeface="Times New Roman"/>
              </a:rPr>
              <a:t>H</a:t>
            </a:r>
            <a:r>
              <a:rPr sz="1200" b="1" spc="-60" dirty="0" smtClean="0">
                <a:solidFill>
                  <a:srgbClr val="607382"/>
                </a:solidFill>
                <a:latin typeface="Times New Roman"/>
                <a:cs typeface="Times New Roman"/>
              </a:rPr>
              <a:t>A</a:t>
            </a:r>
            <a:r>
              <a:rPr sz="1200" b="1" spc="-50" dirty="0" smtClean="0">
                <a:solidFill>
                  <a:srgbClr val="607382"/>
                </a:solidFill>
                <a:latin typeface="Times New Roman"/>
                <a:cs typeface="Times New Roman"/>
              </a:rPr>
              <a:t>Ë</a:t>
            </a:r>
            <a:r>
              <a:rPr sz="1200" b="1" spc="-75" dirty="0" smtClean="0">
                <a:solidFill>
                  <a:srgbClr val="607382"/>
                </a:solidFill>
                <a:latin typeface="Times New Roman"/>
                <a:cs typeface="Times New Roman"/>
              </a:rPr>
              <a:t>L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09915" y="418020"/>
            <a:ext cx="3421379" cy="44450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200" b="1" spc="-50" dirty="0">
                <a:solidFill>
                  <a:srgbClr val="607382"/>
                </a:solidFill>
                <a:latin typeface="Times New Roman"/>
                <a:cs typeface="Times New Roman"/>
              </a:rPr>
              <a:t>E </a:t>
            </a:r>
            <a:r>
              <a:rPr sz="1200" b="1" spc="-20" dirty="0">
                <a:solidFill>
                  <a:srgbClr val="607382"/>
                </a:solidFill>
                <a:latin typeface="Times New Roman"/>
                <a:cs typeface="Times New Roman"/>
              </a:rPr>
              <a:t>T </a:t>
            </a:r>
            <a:r>
              <a:rPr sz="1200" b="1" spc="50" dirty="0">
                <a:solidFill>
                  <a:srgbClr val="607382"/>
                </a:solidFill>
                <a:latin typeface="Times New Roman"/>
                <a:cs typeface="Times New Roman"/>
              </a:rPr>
              <a:t>U D </a:t>
            </a:r>
            <a:r>
              <a:rPr sz="1200" b="1" dirty="0">
                <a:solidFill>
                  <a:srgbClr val="607382"/>
                </a:solidFill>
                <a:latin typeface="Times New Roman"/>
                <a:cs typeface="Times New Roman"/>
              </a:rPr>
              <a:t>I </a:t>
            </a:r>
            <a:r>
              <a:rPr sz="1200" b="1" spc="-60" dirty="0">
                <a:solidFill>
                  <a:srgbClr val="607382"/>
                </a:solidFill>
                <a:latin typeface="Times New Roman"/>
                <a:cs typeface="Times New Roman"/>
              </a:rPr>
              <a:t>A </a:t>
            </a:r>
            <a:r>
              <a:rPr sz="1200" b="1" spc="65" dirty="0">
                <a:solidFill>
                  <a:srgbClr val="607382"/>
                </a:solidFill>
                <a:latin typeface="Times New Roman"/>
                <a:cs typeface="Times New Roman"/>
              </a:rPr>
              <a:t>N </a:t>
            </a:r>
            <a:r>
              <a:rPr sz="1200" b="1" spc="-20" dirty="0">
                <a:solidFill>
                  <a:srgbClr val="607382"/>
                </a:solidFill>
                <a:latin typeface="Times New Roman"/>
                <a:cs typeface="Times New Roman"/>
              </a:rPr>
              <a:t>T</a:t>
            </a:r>
            <a:r>
              <a:rPr sz="1200" b="1" spc="180" dirty="0">
                <a:solidFill>
                  <a:srgbClr val="607382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607382"/>
                </a:solidFill>
                <a:latin typeface="Times New Roman"/>
                <a:cs typeface="Times New Roman"/>
              </a:rPr>
              <a:t>E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  <a:tabLst>
                <a:tab pos="1977389" algn="l"/>
              </a:tabLst>
            </a:pPr>
            <a:r>
              <a:rPr sz="1200" b="1" spc="50" dirty="0" smtClean="0">
                <a:solidFill>
                  <a:srgbClr val="607382"/>
                </a:solidFill>
                <a:latin typeface="Times New Roman"/>
                <a:cs typeface="Times New Roman"/>
              </a:rPr>
              <a:t>DU</a:t>
            </a:r>
            <a:r>
              <a:rPr sz="1200" b="1" spc="-20" dirty="0" smtClean="0">
                <a:solidFill>
                  <a:srgbClr val="607382"/>
                </a:solidFill>
                <a:latin typeface="Times New Roman"/>
                <a:cs typeface="Times New Roman"/>
              </a:rPr>
              <a:t>T</a:t>
            </a:r>
            <a:r>
              <a:rPr sz="1200" b="1" spc="-50" dirty="0" smtClean="0">
                <a:solidFill>
                  <a:srgbClr val="607382"/>
                </a:solidFill>
                <a:latin typeface="Times New Roman"/>
                <a:cs typeface="Times New Roman"/>
              </a:rPr>
              <a:t>E</a:t>
            </a:r>
            <a:r>
              <a:rPr sz="1200" b="1" spc="-40" dirty="0" smtClean="0">
                <a:solidFill>
                  <a:srgbClr val="607382"/>
                </a:solidFill>
                <a:latin typeface="Times New Roman"/>
                <a:cs typeface="Times New Roman"/>
              </a:rPr>
              <a:t>R</a:t>
            </a:r>
            <a:r>
              <a:rPr lang="fr-FR" sz="1200" b="1" spc="-20" dirty="0">
                <a:solidFill>
                  <a:srgbClr val="607382"/>
                </a:solidFill>
                <a:latin typeface="Times New Roman"/>
                <a:cs typeface="Times New Roman"/>
              </a:rPr>
              <a:t>T</a:t>
            </a:r>
            <a:r>
              <a:rPr sz="1200" b="1" spc="-40" dirty="0" smtClean="0">
                <a:solidFill>
                  <a:srgbClr val="607382"/>
                </a:solidFill>
                <a:latin typeface="Times New Roman"/>
                <a:cs typeface="Times New Roman"/>
              </a:rPr>
              <a:t>R</a:t>
            </a:r>
            <a:r>
              <a:rPr sz="1200" b="1" spc="-50" dirty="0" smtClean="0">
                <a:solidFill>
                  <a:srgbClr val="607382"/>
                </a:solidFill>
                <a:latin typeface="Times New Roman"/>
                <a:cs typeface="Times New Roman"/>
              </a:rPr>
              <a:t>E</a:t>
            </a:r>
            <a:r>
              <a:rPr lang="fr-FR" sz="1200" b="1" spc="-50" dirty="0" smtClean="0">
                <a:solidFill>
                  <a:srgbClr val="607382"/>
                </a:solidFill>
                <a:latin typeface="Times New Roman"/>
                <a:cs typeface="Times New Roman"/>
              </a:rPr>
              <a:t>    </a:t>
            </a:r>
            <a:r>
              <a:rPr sz="1200" b="1" spc="-10" dirty="0" smtClean="0">
                <a:solidFill>
                  <a:srgbClr val="607382"/>
                </a:solidFill>
                <a:latin typeface="Times New Roman"/>
                <a:cs typeface="Times New Roman"/>
              </a:rPr>
              <a:t>O</a:t>
            </a:r>
            <a:r>
              <a:rPr sz="1200" b="1" spc="35" dirty="0" smtClean="0">
                <a:solidFill>
                  <a:srgbClr val="607382"/>
                </a:solidFill>
                <a:latin typeface="Times New Roman"/>
                <a:cs typeface="Times New Roman"/>
              </a:rPr>
              <a:t>P</a:t>
            </a:r>
            <a:r>
              <a:rPr sz="1200" b="1" spc="40" dirty="0" smtClean="0">
                <a:solidFill>
                  <a:srgbClr val="607382"/>
                </a:solidFill>
                <a:latin typeface="Times New Roman"/>
                <a:cs typeface="Times New Roman"/>
              </a:rPr>
              <a:t>H</a:t>
            </a:r>
            <a:r>
              <a:rPr sz="1200" b="1" spc="-50" dirty="0" smtClean="0">
                <a:solidFill>
                  <a:srgbClr val="607382"/>
                </a:solidFill>
                <a:latin typeface="Times New Roman"/>
                <a:cs typeface="Times New Roman"/>
              </a:rPr>
              <a:t>É</a:t>
            </a:r>
            <a:r>
              <a:rPr sz="1200" b="1" spc="-75" dirty="0" smtClean="0">
                <a:solidFill>
                  <a:srgbClr val="607382"/>
                </a:solidFill>
                <a:latin typeface="Times New Roman"/>
                <a:cs typeface="Times New Roman"/>
              </a:rPr>
              <a:t>L</a:t>
            </a:r>
            <a:r>
              <a:rPr sz="1200" b="1" dirty="0" smtClean="0">
                <a:solidFill>
                  <a:srgbClr val="607382"/>
                </a:solidFill>
                <a:latin typeface="Times New Roman"/>
                <a:cs typeface="Times New Roman"/>
              </a:rPr>
              <a:t>I</a:t>
            </a:r>
            <a:r>
              <a:rPr sz="1200" b="1" spc="-50" dirty="0" smtClean="0">
                <a:solidFill>
                  <a:srgbClr val="607382"/>
                </a:solidFill>
                <a:latin typeface="Times New Roman"/>
                <a:cs typeface="Times New Roman"/>
              </a:rPr>
              <a:t>E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753600" cy="2828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92039" y="3259124"/>
            <a:ext cx="2894330" cy="707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450" spc="-400" dirty="0"/>
              <a:t>I </a:t>
            </a:r>
            <a:r>
              <a:rPr sz="4450" spc="-1075" dirty="0"/>
              <a:t>N </a:t>
            </a:r>
            <a:r>
              <a:rPr sz="4450" spc="-1175" dirty="0"/>
              <a:t>T </a:t>
            </a:r>
            <a:r>
              <a:rPr sz="4450" spc="-980" dirty="0"/>
              <a:t>R </a:t>
            </a:r>
            <a:r>
              <a:rPr sz="4450" spc="-1420" dirty="0"/>
              <a:t>O</a:t>
            </a:r>
            <a:r>
              <a:rPr sz="4450" spc="-905" dirty="0"/>
              <a:t> </a:t>
            </a:r>
            <a:r>
              <a:rPr sz="4450" spc="-1070" dirty="0"/>
              <a:t>D </a:t>
            </a:r>
            <a:r>
              <a:rPr sz="4450" spc="-1250" dirty="0"/>
              <a:t>U </a:t>
            </a:r>
            <a:r>
              <a:rPr sz="4450" spc="-1115" dirty="0"/>
              <a:t>C </a:t>
            </a:r>
            <a:r>
              <a:rPr sz="4450" spc="-1175" dirty="0"/>
              <a:t>T </a:t>
            </a:r>
            <a:r>
              <a:rPr sz="4450" spc="-400" dirty="0"/>
              <a:t>I</a:t>
            </a:r>
            <a:r>
              <a:rPr sz="4450" spc="-780" dirty="0"/>
              <a:t> </a:t>
            </a:r>
            <a:r>
              <a:rPr sz="4450" spc="-1420" dirty="0"/>
              <a:t>O</a:t>
            </a:r>
            <a:r>
              <a:rPr sz="4450" spc="-900" dirty="0"/>
              <a:t> </a:t>
            </a:r>
            <a:r>
              <a:rPr sz="4450" spc="-1075" dirty="0"/>
              <a:t>N</a:t>
            </a:r>
            <a:endParaRPr sz="4450"/>
          </a:p>
        </p:txBody>
      </p:sp>
      <p:sp>
        <p:nvSpPr>
          <p:cNvPr id="4" name="object 4"/>
          <p:cNvSpPr txBox="1"/>
          <p:nvPr/>
        </p:nvSpPr>
        <p:spPr>
          <a:xfrm>
            <a:off x="2014934" y="4374943"/>
            <a:ext cx="5696585" cy="1699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9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7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607382"/>
                </a:solidFill>
                <a:latin typeface="Verdana"/>
                <a:cs typeface="Verdana"/>
              </a:rPr>
              <a:t>7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0" dirty="0">
                <a:solidFill>
                  <a:srgbClr val="607382"/>
                </a:solidFill>
                <a:latin typeface="Verdana"/>
                <a:cs typeface="Verdana"/>
              </a:rPr>
              <a:t>p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è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05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200" spc="-27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607382"/>
                </a:solidFill>
                <a:latin typeface="Verdana"/>
                <a:cs typeface="Verdana"/>
              </a:rPr>
              <a:t>f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90" dirty="0">
                <a:solidFill>
                  <a:srgbClr val="607382"/>
                </a:solidFill>
                <a:latin typeface="Verdana"/>
                <a:cs typeface="Verdana"/>
              </a:rPr>
              <a:t>m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g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40" dirty="0">
                <a:solidFill>
                  <a:srgbClr val="607382"/>
                </a:solidFill>
                <a:latin typeface="Verdana"/>
                <a:cs typeface="Verdana"/>
              </a:rPr>
              <a:t>F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90" dirty="0">
                <a:solidFill>
                  <a:srgbClr val="607382"/>
                </a:solidFill>
                <a:latin typeface="Verdana"/>
                <a:cs typeface="Verdana"/>
              </a:rPr>
              <a:t>m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05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endParaRPr sz="1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Times New Roman"/>
              <a:cs typeface="Times New Roman"/>
            </a:endParaRPr>
          </a:p>
          <a:p>
            <a:pPr marL="216535" marR="208915" algn="ctr">
              <a:lnSpc>
                <a:spcPct val="135400"/>
              </a:lnSpc>
              <a:spcBef>
                <a:spcPts val="5"/>
              </a:spcBef>
              <a:tabLst>
                <a:tab pos="1379220" algn="l"/>
              </a:tabLst>
            </a:pPr>
            <a:r>
              <a:rPr sz="1200" spc="130" dirty="0">
                <a:solidFill>
                  <a:srgbClr val="FF5C5C"/>
                </a:solidFill>
                <a:latin typeface="Verdana"/>
                <a:cs typeface="Verdana"/>
              </a:rPr>
              <a:t>H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FF5C5C"/>
                </a:solidFill>
                <a:latin typeface="Verdana"/>
                <a:cs typeface="Verdana"/>
              </a:rPr>
              <a:t>y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130" dirty="0">
                <a:solidFill>
                  <a:srgbClr val="FF5C5C"/>
                </a:solidFill>
                <a:latin typeface="Verdana"/>
                <a:cs typeface="Verdana"/>
              </a:rPr>
              <a:t>p</a:t>
            </a:r>
            <a:r>
              <a:rPr sz="1200" spc="-275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FF5C5C"/>
                </a:solidFill>
                <a:latin typeface="Verdana"/>
                <a:cs typeface="Verdana"/>
              </a:rPr>
              <a:t>o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FF5C5C"/>
                </a:solidFill>
                <a:latin typeface="Verdana"/>
                <a:cs typeface="Verdana"/>
              </a:rPr>
              <a:t>t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100" dirty="0">
                <a:solidFill>
                  <a:srgbClr val="FF5C5C"/>
                </a:solidFill>
                <a:latin typeface="Verdana"/>
                <a:cs typeface="Verdana"/>
              </a:rPr>
              <a:t>h</a:t>
            </a:r>
            <a:r>
              <a:rPr sz="1200" spc="-275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FF5C5C"/>
                </a:solidFill>
                <a:latin typeface="Verdana"/>
                <a:cs typeface="Verdana"/>
              </a:rPr>
              <a:t>è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5C5C"/>
                </a:solidFill>
                <a:latin typeface="Verdana"/>
                <a:cs typeface="Verdana"/>
              </a:rPr>
              <a:t>s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FF5C5C"/>
                </a:solidFill>
                <a:latin typeface="Verdana"/>
                <a:cs typeface="Verdana"/>
              </a:rPr>
              <a:t>e	</a:t>
            </a:r>
            <a:r>
              <a:rPr sz="1000" spc="-25" dirty="0">
                <a:solidFill>
                  <a:srgbClr val="607382"/>
                </a:solidFill>
                <a:latin typeface="Arial"/>
                <a:cs typeface="Arial"/>
              </a:rPr>
              <a:t>:</a:t>
            </a:r>
            <a:r>
              <a:rPr sz="1000" spc="110" dirty="0">
                <a:solidFill>
                  <a:srgbClr val="607382"/>
                </a:solidFill>
                <a:latin typeface="Arial"/>
                <a:cs typeface="Arial"/>
              </a:rPr>
              <a:t> </a:t>
            </a:r>
            <a:r>
              <a:rPr sz="1200" spc="-12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607382"/>
                </a:solidFill>
                <a:latin typeface="Verdana"/>
                <a:cs typeface="Verdana"/>
              </a:rPr>
              <a:t>x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200" spc="-29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05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  </a:t>
            </a:r>
            <a:r>
              <a:rPr sz="1200" spc="130" dirty="0">
                <a:solidFill>
                  <a:srgbClr val="607382"/>
                </a:solidFill>
                <a:latin typeface="Verdana"/>
                <a:cs typeface="Verdana"/>
              </a:rPr>
              <a:t>p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00" dirty="0">
                <a:solidFill>
                  <a:srgbClr val="607382"/>
                </a:solidFill>
                <a:latin typeface="Verdana"/>
                <a:cs typeface="Verdana"/>
              </a:rPr>
              <a:t>h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607382"/>
                </a:solidFill>
                <a:latin typeface="Verdana"/>
                <a:cs typeface="Verdana"/>
              </a:rPr>
              <a:t>y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g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5" dirty="0">
                <a:solidFill>
                  <a:srgbClr val="607382"/>
                </a:solidFill>
                <a:latin typeface="Verdana"/>
                <a:cs typeface="Verdana"/>
              </a:rPr>
              <a:t>q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05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90" dirty="0">
                <a:solidFill>
                  <a:srgbClr val="607382"/>
                </a:solidFill>
                <a:latin typeface="Verdana"/>
                <a:cs typeface="Verdana"/>
              </a:rPr>
              <a:t>m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05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200" spc="-27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05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90" dirty="0">
                <a:solidFill>
                  <a:srgbClr val="607382"/>
                </a:solidFill>
                <a:latin typeface="Verdana"/>
                <a:cs typeface="Verdana"/>
              </a:rPr>
              <a:t>m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5" dirty="0">
                <a:solidFill>
                  <a:srgbClr val="607382"/>
                </a:solidFill>
                <a:latin typeface="Verdana"/>
                <a:cs typeface="Verdana"/>
              </a:rPr>
              <a:t>q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endParaRPr sz="1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Times New Roman"/>
              <a:cs typeface="Times New Roman"/>
            </a:endParaRPr>
          </a:p>
          <a:p>
            <a:pPr marL="313690" marR="306705" algn="ctr">
              <a:lnSpc>
                <a:spcPct val="135400"/>
              </a:lnSpc>
            </a:pPr>
            <a:r>
              <a:rPr sz="1200" spc="145" dirty="0">
                <a:solidFill>
                  <a:srgbClr val="FF5C5C"/>
                </a:solidFill>
                <a:latin typeface="Verdana"/>
                <a:cs typeface="Verdana"/>
              </a:rPr>
              <a:t>P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5C5C"/>
                </a:solidFill>
                <a:latin typeface="Verdana"/>
                <a:cs typeface="Verdana"/>
              </a:rPr>
              <a:t>r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FF5C5C"/>
                </a:solidFill>
                <a:latin typeface="Verdana"/>
                <a:cs typeface="Verdana"/>
              </a:rPr>
              <a:t>o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130" dirty="0">
                <a:solidFill>
                  <a:srgbClr val="FF5C5C"/>
                </a:solidFill>
                <a:latin typeface="Verdana"/>
                <a:cs typeface="Verdana"/>
              </a:rPr>
              <a:t>b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FF5C5C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FF5C5C"/>
                </a:solidFill>
                <a:latin typeface="Verdana"/>
                <a:cs typeface="Verdana"/>
              </a:rPr>
              <a:t>é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190" dirty="0">
                <a:solidFill>
                  <a:srgbClr val="FF5C5C"/>
                </a:solidFill>
                <a:latin typeface="Verdana"/>
                <a:cs typeface="Verdana"/>
              </a:rPr>
              <a:t>m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FF5C5C"/>
                </a:solidFill>
                <a:latin typeface="Verdana"/>
                <a:cs typeface="Verdana"/>
              </a:rPr>
              <a:t>a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FF5C5C"/>
                </a:solidFill>
                <a:latin typeface="Verdana"/>
                <a:cs typeface="Verdana"/>
              </a:rPr>
              <a:t>t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FF5C5C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135" dirty="0">
                <a:solidFill>
                  <a:srgbClr val="FF5C5C"/>
                </a:solidFill>
                <a:latin typeface="Verdana"/>
                <a:cs typeface="Verdana"/>
              </a:rPr>
              <a:t>q</a:t>
            </a:r>
            <a:r>
              <a:rPr sz="1200" spc="-28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FF5C5C"/>
                </a:solidFill>
                <a:latin typeface="Verdana"/>
                <a:cs typeface="Verdana"/>
              </a:rPr>
              <a:t>u</a:t>
            </a:r>
            <a:r>
              <a:rPr sz="1200" spc="-285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FF5C5C"/>
                </a:solidFill>
                <a:latin typeface="Verdana"/>
                <a:cs typeface="Verdana"/>
              </a:rPr>
              <a:t>e</a:t>
            </a:r>
            <a:r>
              <a:rPr sz="1200" spc="22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607382"/>
                </a:solidFill>
                <a:latin typeface="Arial"/>
                <a:cs typeface="Arial"/>
              </a:rPr>
              <a:t>:</a:t>
            </a:r>
            <a:r>
              <a:rPr sz="1000" spc="110" dirty="0">
                <a:solidFill>
                  <a:srgbClr val="607382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05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00" dirty="0">
                <a:solidFill>
                  <a:srgbClr val="607382"/>
                </a:solidFill>
                <a:latin typeface="Verdana"/>
                <a:cs typeface="Verdana"/>
              </a:rPr>
              <a:t>h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0" dirty="0">
                <a:solidFill>
                  <a:srgbClr val="607382"/>
                </a:solidFill>
                <a:latin typeface="Verdana"/>
                <a:cs typeface="Verdana"/>
              </a:rPr>
              <a:t>p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000" spc="140" dirty="0">
                <a:solidFill>
                  <a:srgbClr val="607382"/>
                </a:solidFill>
                <a:latin typeface="Arial"/>
                <a:cs typeface="Arial"/>
              </a:rPr>
              <a:t>-</a:t>
            </a:r>
            <a:r>
              <a:rPr sz="1000" spc="-135" dirty="0">
                <a:solidFill>
                  <a:srgbClr val="607382"/>
                </a:solidFill>
                <a:latin typeface="Arial"/>
                <a:cs typeface="Arial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2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  </a:t>
            </a:r>
            <a:r>
              <a:rPr sz="1200" spc="-30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05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0" dirty="0">
                <a:solidFill>
                  <a:srgbClr val="607382"/>
                </a:solidFill>
                <a:latin typeface="Verdana"/>
                <a:cs typeface="Verdana"/>
              </a:rPr>
              <a:t>p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00" dirty="0">
                <a:solidFill>
                  <a:srgbClr val="607382"/>
                </a:solidFill>
                <a:latin typeface="Verdana"/>
                <a:cs typeface="Verdana"/>
              </a:rPr>
              <a:t>h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607382"/>
                </a:solidFill>
                <a:latin typeface="Verdana"/>
                <a:cs typeface="Verdana"/>
              </a:rPr>
              <a:t>y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g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35" dirty="0">
                <a:solidFill>
                  <a:srgbClr val="607382"/>
                </a:solidFill>
                <a:latin typeface="Verdana"/>
                <a:cs typeface="Verdana"/>
              </a:rPr>
              <a:t>q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200" spc="-28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05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190" dirty="0">
                <a:solidFill>
                  <a:srgbClr val="607382"/>
                </a:solidFill>
                <a:latin typeface="Verdana"/>
                <a:cs typeface="Verdana"/>
              </a:rPr>
              <a:t>m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200" spc="-28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200" spc="21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607382"/>
                </a:solidFill>
                <a:latin typeface="Arial"/>
                <a:cs typeface="Arial"/>
              </a:rPr>
              <a:t>?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43425" y="0"/>
            <a:ext cx="5210175" cy="7315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6102" y="611644"/>
            <a:ext cx="3757929" cy="140970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777875" marR="5080" indent="-765810">
              <a:lnSpc>
                <a:spcPts val="5100"/>
              </a:lnSpc>
              <a:spcBef>
                <a:spcPts val="850"/>
              </a:spcBef>
            </a:pPr>
            <a:r>
              <a:rPr spc="-430" dirty="0"/>
              <a:t>I </a:t>
            </a:r>
            <a:r>
              <a:rPr spc="-440" dirty="0"/>
              <a:t>) </a:t>
            </a:r>
            <a:r>
              <a:rPr spc="-1070" dirty="0"/>
              <a:t>M </a:t>
            </a:r>
            <a:r>
              <a:rPr spc="-1090" dirty="0"/>
              <a:t>É </a:t>
            </a:r>
            <a:r>
              <a:rPr spc="-1265" dirty="0"/>
              <a:t>T </a:t>
            </a:r>
            <a:r>
              <a:rPr spc="-1310" dirty="0"/>
              <a:t>H </a:t>
            </a:r>
            <a:r>
              <a:rPr spc="-1525" dirty="0"/>
              <a:t>O</a:t>
            </a:r>
            <a:r>
              <a:rPr spc="-969" dirty="0"/>
              <a:t> </a:t>
            </a:r>
            <a:r>
              <a:rPr spc="-1150" dirty="0"/>
              <a:t>D </a:t>
            </a:r>
            <a:r>
              <a:rPr spc="-1525" dirty="0"/>
              <a:t>O</a:t>
            </a:r>
            <a:r>
              <a:rPr spc="-969" dirty="0"/>
              <a:t> </a:t>
            </a:r>
            <a:r>
              <a:rPr spc="-1010" dirty="0"/>
              <a:t>L </a:t>
            </a:r>
            <a:r>
              <a:rPr spc="-1525" dirty="0"/>
              <a:t>O</a:t>
            </a:r>
            <a:r>
              <a:rPr spc="-969" dirty="0"/>
              <a:t> </a:t>
            </a:r>
            <a:r>
              <a:rPr spc="-1510" dirty="0"/>
              <a:t>G</a:t>
            </a:r>
            <a:r>
              <a:rPr spc="-969" dirty="0"/>
              <a:t> </a:t>
            </a:r>
            <a:r>
              <a:rPr spc="-430" dirty="0" smtClean="0"/>
              <a:t>I</a:t>
            </a:r>
            <a:r>
              <a:rPr spc="-1090" dirty="0" smtClean="0"/>
              <a:t>E  </a:t>
            </a:r>
            <a:r>
              <a:rPr spc="-1150" dirty="0"/>
              <a:t>D </a:t>
            </a:r>
            <a:r>
              <a:rPr spc="-1345" dirty="0"/>
              <a:t>U </a:t>
            </a:r>
            <a:r>
              <a:rPr spc="-980" dirty="0"/>
              <a:t>P </a:t>
            </a:r>
            <a:r>
              <a:rPr spc="-1055" dirty="0"/>
              <a:t>R </a:t>
            </a:r>
            <a:r>
              <a:rPr spc="-1525" dirty="0"/>
              <a:t>O</a:t>
            </a:r>
            <a:r>
              <a:rPr spc="-969" dirty="0"/>
              <a:t> </a:t>
            </a:r>
            <a:r>
              <a:rPr spc="-1290" dirty="0"/>
              <a:t>J </a:t>
            </a:r>
            <a:r>
              <a:rPr spc="-1090" dirty="0"/>
              <a:t>E</a:t>
            </a:r>
            <a:r>
              <a:rPr spc="-1000" dirty="0"/>
              <a:t> </a:t>
            </a:r>
            <a:r>
              <a:rPr spc="-1265" dirty="0"/>
              <a:t>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1000" y="2413793"/>
            <a:ext cx="3657600" cy="379411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450" b="1" spc="-140" dirty="0">
                <a:solidFill>
                  <a:srgbClr val="464E37"/>
                </a:solidFill>
                <a:latin typeface="Times New Roman"/>
                <a:cs typeface="Times New Roman"/>
              </a:rPr>
              <a:t>1</a:t>
            </a:r>
            <a:endParaRPr sz="1450" dirty="0">
              <a:latin typeface="Times New Roman"/>
              <a:cs typeface="Times New Roman"/>
            </a:endParaRPr>
          </a:p>
          <a:p>
            <a:pPr marL="287020" marR="317500" algn="ctr">
              <a:lnSpc>
                <a:spcPct val="134600"/>
              </a:lnSpc>
              <a:spcBef>
                <a:spcPts val="1475"/>
              </a:spcBef>
            </a:pPr>
            <a:r>
              <a:rPr sz="1300" spc="110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/>
                <a:cs typeface="Verdana"/>
              </a:rPr>
              <a:t>p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300" spc="22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/>
                <a:cs typeface="Verdana"/>
              </a:rPr>
              <a:t>s  </a:t>
            </a:r>
            <a:r>
              <a:rPr sz="1300" spc="14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300" spc="229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endParaRPr lang="fr-FR" sz="1300" spc="229" dirty="0" smtClean="0">
              <a:solidFill>
                <a:srgbClr val="607382"/>
              </a:solidFill>
              <a:latin typeface="Verdana"/>
              <a:cs typeface="Verdana"/>
            </a:endParaRPr>
          </a:p>
          <a:p>
            <a:pPr marL="287020" marR="317500" algn="ctr">
              <a:lnSpc>
                <a:spcPct val="134600"/>
              </a:lnSpc>
              <a:spcBef>
                <a:spcPts val="1475"/>
              </a:spcBef>
            </a:pPr>
            <a:r>
              <a:rPr sz="1300" spc="145" dirty="0" smtClean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300" spc="-305" dirty="0" smtClean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300" spc="22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/>
                <a:cs typeface="Verdana"/>
              </a:rPr>
              <a:t>p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/>
                <a:cs typeface="Verdana"/>
              </a:rPr>
              <a:t>n  </a:t>
            </a:r>
            <a:r>
              <a:rPr sz="1300" spc="85" dirty="0">
                <a:solidFill>
                  <a:srgbClr val="607382"/>
                </a:solidFill>
                <a:latin typeface="Verdana"/>
                <a:cs typeface="Verdana"/>
              </a:rPr>
              <a:t>g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/>
                <a:cs typeface="Verdana"/>
              </a:rPr>
              <a:t>g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/>
                <a:cs typeface="Verdana"/>
              </a:rPr>
              <a:t>p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05" dirty="0">
                <a:solidFill>
                  <a:srgbClr val="607382"/>
                </a:solidFill>
                <a:latin typeface="Verdana"/>
                <a:cs typeface="Verdana"/>
              </a:rPr>
              <a:t>h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/>
                <a:cs typeface="Verdana"/>
              </a:rPr>
              <a:t>q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17780" algn="ctr">
              <a:lnSpc>
                <a:spcPct val="100000"/>
              </a:lnSpc>
            </a:pPr>
            <a:r>
              <a:rPr sz="1450" b="1" spc="40" dirty="0">
                <a:solidFill>
                  <a:srgbClr val="464E37"/>
                </a:solidFill>
                <a:latin typeface="Times New Roman"/>
                <a:cs typeface="Times New Roman"/>
              </a:rPr>
              <a:t>2</a:t>
            </a:r>
            <a:endParaRPr sz="1450" dirty="0">
              <a:latin typeface="Times New Roman"/>
              <a:cs typeface="Times New Roman"/>
            </a:endParaRPr>
          </a:p>
          <a:p>
            <a:pPr marL="238760" marR="259715" algn="ctr">
              <a:lnSpc>
                <a:spcPct val="134600"/>
              </a:lnSpc>
              <a:spcBef>
                <a:spcPts val="1475"/>
              </a:spcBef>
            </a:pPr>
            <a:r>
              <a:rPr sz="1300" spc="110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/>
                <a:cs typeface="Verdana"/>
              </a:rPr>
              <a:t>p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300" spc="229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/>
                <a:cs typeface="Verdana"/>
              </a:rPr>
              <a:t>s </a:t>
            </a:r>
            <a:r>
              <a:rPr sz="1300" spc="145" dirty="0" smtClean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300" spc="80" dirty="0" smtClean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300" spc="-310" dirty="0" smtClean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00" dirty="0" smtClean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lang="fr-FR" sz="1300" spc="100" dirty="0" smtClean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lang="fr-FR" sz="1300" spc="50" dirty="0" smtClean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300" spc="50" dirty="0" smtClean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300" spc="-305" dirty="0" smtClean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300" spc="22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endParaRPr lang="fr-FR" sz="1300" spc="225" dirty="0" smtClean="0">
              <a:solidFill>
                <a:srgbClr val="607382"/>
              </a:solidFill>
              <a:latin typeface="Verdana"/>
              <a:cs typeface="Verdana"/>
            </a:endParaRPr>
          </a:p>
          <a:p>
            <a:pPr marL="238760" marR="259715" algn="ctr">
              <a:lnSpc>
                <a:spcPct val="134600"/>
              </a:lnSpc>
              <a:spcBef>
                <a:spcPts val="1475"/>
              </a:spcBef>
            </a:pPr>
            <a:r>
              <a:rPr sz="1300" spc="140" dirty="0" smtClean="0">
                <a:solidFill>
                  <a:srgbClr val="607382"/>
                </a:solidFill>
                <a:latin typeface="Verdana"/>
                <a:cs typeface="Verdana"/>
              </a:rPr>
              <a:t>b</a:t>
            </a:r>
            <a:r>
              <a:rPr sz="1300" spc="-305" dirty="0" smtClean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204" dirty="0">
                <a:solidFill>
                  <a:srgbClr val="607382"/>
                </a:solidFill>
                <a:latin typeface="Verdana"/>
                <a:cs typeface="Verdana"/>
              </a:rPr>
              <a:t>m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/>
                <a:cs typeface="Verdana"/>
              </a:rPr>
              <a:t>q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endParaRPr sz="13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R="18415" algn="ctr">
              <a:lnSpc>
                <a:spcPct val="100000"/>
              </a:lnSpc>
              <a:spcBef>
                <a:spcPts val="5"/>
              </a:spcBef>
            </a:pPr>
            <a:r>
              <a:rPr sz="1450" b="1" spc="80" dirty="0">
                <a:solidFill>
                  <a:srgbClr val="464E37"/>
                </a:solidFill>
                <a:latin typeface="Times New Roman"/>
                <a:cs typeface="Times New Roman"/>
              </a:rPr>
              <a:t>3</a:t>
            </a:r>
            <a:endParaRPr sz="1450" dirty="0">
              <a:latin typeface="Times New Roman"/>
              <a:cs typeface="Times New Roman"/>
            </a:endParaRPr>
          </a:p>
          <a:p>
            <a:pPr marL="12065" marR="5080" algn="ctr">
              <a:lnSpc>
                <a:spcPct val="134600"/>
              </a:lnSpc>
              <a:spcBef>
                <a:spcPts val="1175"/>
              </a:spcBef>
            </a:pPr>
            <a:r>
              <a:rPr sz="1300" spc="9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607382"/>
                </a:solidFill>
                <a:latin typeface="Verdana"/>
                <a:cs typeface="Verdana"/>
              </a:rPr>
              <a:t>x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/>
                <a:cs typeface="Verdana"/>
              </a:rPr>
              <a:t>p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300" spc="229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300" spc="23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/>
                <a:cs typeface="Verdana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300" spc="229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/>
                <a:cs typeface="Verdana"/>
              </a:rPr>
              <a:t>d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e </a:t>
            </a:r>
            <a:endParaRPr lang="fr-FR" sz="1300" spc="50" dirty="0" smtClean="0">
              <a:solidFill>
                <a:srgbClr val="607382"/>
              </a:solidFill>
              <a:latin typeface="Verdana"/>
              <a:cs typeface="Verdana"/>
            </a:endParaRPr>
          </a:p>
          <a:p>
            <a:pPr marL="12065" marR="5080" algn="ctr">
              <a:lnSpc>
                <a:spcPct val="134600"/>
              </a:lnSpc>
              <a:spcBef>
                <a:spcPts val="1175"/>
              </a:spcBef>
            </a:pPr>
            <a:r>
              <a:rPr sz="1300" spc="-35" dirty="0" smtClean="0">
                <a:solidFill>
                  <a:srgbClr val="607382"/>
                </a:solidFill>
                <a:latin typeface="Verdana"/>
                <a:cs typeface="Verdana"/>
              </a:rPr>
              <a:t>r</a:t>
            </a:r>
            <a:r>
              <a:rPr sz="1300" spc="-310" dirty="0" smtClean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é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/>
                <a:cs typeface="Verdana"/>
              </a:rPr>
              <a:t>s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/>
                <a:cs typeface="Verdana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/>
                <a:cs typeface="Verdana"/>
              </a:rPr>
              <a:t>e</a:t>
            </a:r>
            <a:r>
              <a:rPr sz="1300" spc="229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/>
                <a:cs typeface="Verdana"/>
              </a:rPr>
              <a:t>u</a:t>
            </a:r>
            <a:r>
              <a:rPr sz="1300" spc="229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/>
                <a:cs typeface="Verdana"/>
              </a:rPr>
              <a:t>c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/>
                <a:cs typeface="Verdana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/>
                <a:cs typeface="Verdana"/>
              </a:rPr>
              <a:t>i</a:t>
            </a:r>
            <a:r>
              <a:rPr sz="1300" spc="-310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204" dirty="0">
                <a:solidFill>
                  <a:srgbClr val="607382"/>
                </a:solidFill>
                <a:latin typeface="Verdana"/>
                <a:cs typeface="Verdana"/>
              </a:rPr>
              <a:t>m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/>
                <a:cs typeface="Verdana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/>
                <a:cs typeface="Verdana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/>
                <a:cs typeface="Verdana"/>
              </a:rPr>
              <a:t>t</a:t>
            </a:r>
            <a:endParaRPr sz="1300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62150"/>
            <a:ext cx="4781550" cy="3848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6210" y="373519"/>
            <a:ext cx="5190490" cy="762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430" dirty="0"/>
              <a:t>I I </a:t>
            </a:r>
            <a:r>
              <a:rPr spc="-440" dirty="0"/>
              <a:t>) </a:t>
            </a:r>
            <a:r>
              <a:rPr spc="-1055" dirty="0"/>
              <a:t>R </a:t>
            </a:r>
            <a:r>
              <a:rPr spc="-1090" dirty="0"/>
              <a:t>É </a:t>
            </a:r>
            <a:r>
              <a:rPr spc="-655" dirty="0"/>
              <a:t>S </a:t>
            </a:r>
            <a:r>
              <a:rPr spc="-1345" dirty="0"/>
              <a:t>U </a:t>
            </a:r>
            <a:r>
              <a:rPr spc="-1010" dirty="0"/>
              <a:t>L </a:t>
            </a:r>
            <a:r>
              <a:rPr spc="-1265" dirty="0"/>
              <a:t>T </a:t>
            </a:r>
            <a:r>
              <a:rPr spc="-1025" dirty="0"/>
              <a:t>A </a:t>
            </a:r>
            <a:r>
              <a:rPr spc="-1265" dirty="0"/>
              <a:t>T </a:t>
            </a:r>
            <a:r>
              <a:rPr spc="-655" dirty="0"/>
              <a:t>S </a:t>
            </a:r>
            <a:r>
              <a:rPr spc="-1525" dirty="0"/>
              <a:t>O</a:t>
            </a:r>
            <a:r>
              <a:rPr spc="-969" dirty="0"/>
              <a:t> </a:t>
            </a:r>
            <a:r>
              <a:rPr spc="-960" dirty="0"/>
              <a:t>B </a:t>
            </a:r>
            <a:r>
              <a:rPr spc="-1265" dirty="0"/>
              <a:t>T </a:t>
            </a:r>
            <a:r>
              <a:rPr spc="-1090" dirty="0"/>
              <a:t>E </a:t>
            </a:r>
            <a:r>
              <a:rPr spc="-1160" dirty="0"/>
              <a:t>N</a:t>
            </a:r>
            <a:r>
              <a:rPr spc="-1110" dirty="0"/>
              <a:t> </a:t>
            </a:r>
            <a:r>
              <a:rPr spc="-1345" dirty="0"/>
              <a:t>U </a:t>
            </a:r>
            <a:r>
              <a:rPr spc="-655" dirty="0"/>
              <a:t>S</a:t>
            </a:r>
          </a:p>
        </p:txBody>
      </p:sp>
      <p:sp>
        <p:nvSpPr>
          <p:cNvPr id="4" name="object 4"/>
          <p:cNvSpPr/>
          <p:nvPr/>
        </p:nvSpPr>
        <p:spPr>
          <a:xfrm>
            <a:off x="4886325" y="1962150"/>
            <a:ext cx="4867275" cy="3848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0800" y="497344"/>
            <a:ext cx="7043420" cy="762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430" dirty="0"/>
              <a:t>I I </a:t>
            </a:r>
            <a:r>
              <a:rPr spc="-440" dirty="0"/>
              <a:t>) </a:t>
            </a:r>
            <a:r>
              <a:rPr spc="-1055" dirty="0"/>
              <a:t>R </a:t>
            </a:r>
            <a:r>
              <a:rPr spc="-1090" dirty="0"/>
              <a:t>É </a:t>
            </a:r>
            <a:r>
              <a:rPr spc="-655" dirty="0"/>
              <a:t>S </a:t>
            </a:r>
            <a:r>
              <a:rPr spc="-1345" dirty="0"/>
              <a:t>U </a:t>
            </a:r>
            <a:r>
              <a:rPr spc="-1010" dirty="0"/>
              <a:t>L </a:t>
            </a:r>
            <a:r>
              <a:rPr spc="-1265" dirty="0"/>
              <a:t>T </a:t>
            </a:r>
            <a:r>
              <a:rPr spc="-1025" dirty="0"/>
              <a:t>A </a:t>
            </a:r>
            <a:r>
              <a:rPr spc="-1265" dirty="0"/>
              <a:t>T </a:t>
            </a:r>
            <a:r>
              <a:rPr spc="-655" dirty="0"/>
              <a:t>S </a:t>
            </a:r>
            <a:r>
              <a:rPr spc="-1525" dirty="0"/>
              <a:t>O</a:t>
            </a:r>
            <a:r>
              <a:rPr spc="-969" dirty="0"/>
              <a:t> </a:t>
            </a:r>
            <a:r>
              <a:rPr spc="-960" dirty="0"/>
              <a:t>B </a:t>
            </a:r>
            <a:r>
              <a:rPr spc="-1265" dirty="0"/>
              <a:t>T </a:t>
            </a:r>
            <a:r>
              <a:rPr spc="-1090" dirty="0"/>
              <a:t>E </a:t>
            </a:r>
            <a:r>
              <a:rPr spc="-1160" dirty="0"/>
              <a:t>N </a:t>
            </a:r>
            <a:r>
              <a:rPr spc="-1345" dirty="0"/>
              <a:t>U </a:t>
            </a:r>
            <a:r>
              <a:rPr spc="-655" dirty="0"/>
              <a:t>S </a:t>
            </a:r>
            <a:r>
              <a:rPr spc="-440" dirty="0"/>
              <a:t>( </a:t>
            </a:r>
            <a:r>
              <a:rPr spc="-655" dirty="0"/>
              <a:t>S </a:t>
            </a:r>
            <a:r>
              <a:rPr spc="-1345" dirty="0"/>
              <a:t>U </a:t>
            </a:r>
            <a:r>
              <a:rPr spc="-430" dirty="0"/>
              <a:t>I</a:t>
            </a:r>
            <a:r>
              <a:rPr spc="-1105" dirty="0"/>
              <a:t> </a:t>
            </a:r>
            <a:r>
              <a:rPr spc="-1265" dirty="0"/>
              <a:t>T </a:t>
            </a:r>
            <a:r>
              <a:rPr spc="-1090" dirty="0"/>
              <a:t>E </a:t>
            </a:r>
            <a:r>
              <a:rPr spc="-440" dirty="0"/>
              <a:t>)</a:t>
            </a:r>
          </a:p>
        </p:txBody>
      </p:sp>
      <p:sp>
        <p:nvSpPr>
          <p:cNvPr id="3" name="object 3"/>
          <p:cNvSpPr/>
          <p:nvPr/>
        </p:nvSpPr>
        <p:spPr>
          <a:xfrm>
            <a:off x="247650" y="2286000"/>
            <a:ext cx="9267825" cy="376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0325" y="259219"/>
            <a:ext cx="7043420" cy="762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430" dirty="0"/>
              <a:t>I I </a:t>
            </a:r>
            <a:r>
              <a:rPr spc="-440" dirty="0"/>
              <a:t>) </a:t>
            </a:r>
            <a:r>
              <a:rPr spc="-1055" dirty="0"/>
              <a:t>R </a:t>
            </a:r>
            <a:r>
              <a:rPr spc="-1090" dirty="0"/>
              <a:t>É </a:t>
            </a:r>
            <a:r>
              <a:rPr spc="-655" dirty="0"/>
              <a:t>S </a:t>
            </a:r>
            <a:r>
              <a:rPr spc="-1345" dirty="0"/>
              <a:t>U </a:t>
            </a:r>
            <a:r>
              <a:rPr spc="-1010" dirty="0"/>
              <a:t>L </a:t>
            </a:r>
            <a:r>
              <a:rPr spc="-1265" dirty="0"/>
              <a:t>T </a:t>
            </a:r>
            <a:r>
              <a:rPr spc="-1025" dirty="0"/>
              <a:t>A </a:t>
            </a:r>
            <a:r>
              <a:rPr spc="-1265" dirty="0"/>
              <a:t>T </a:t>
            </a:r>
            <a:r>
              <a:rPr spc="-655" dirty="0"/>
              <a:t>S </a:t>
            </a:r>
            <a:r>
              <a:rPr spc="-1525" dirty="0"/>
              <a:t>O</a:t>
            </a:r>
            <a:r>
              <a:rPr spc="-969" dirty="0"/>
              <a:t> </a:t>
            </a:r>
            <a:r>
              <a:rPr spc="-960" dirty="0"/>
              <a:t>B </a:t>
            </a:r>
            <a:r>
              <a:rPr spc="-1265" dirty="0"/>
              <a:t>T </a:t>
            </a:r>
            <a:r>
              <a:rPr spc="-1090" dirty="0"/>
              <a:t>E </a:t>
            </a:r>
            <a:r>
              <a:rPr spc="-1160" dirty="0"/>
              <a:t>N </a:t>
            </a:r>
            <a:r>
              <a:rPr spc="-1345" dirty="0"/>
              <a:t>U </a:t>
            </a:r>
            <a:r>
              <a:rPr spc="-655" dirty="0"/>
              <a:t>S </a:t>
            </a:r>
            <a:r>
              <a:rPr spc="-440" dirty="0"/>
              <a:t>( </a:t>
            </a:r>
            <a:r>
              <a:rPr spc="-655" dirty="0"/>
              <a:t>S </a:t>
            </a:r>
            <a:r>
              <a:rPr spc="-1345" dirty="0"/>
              <a:t>U </a:t>
            </a:r>
            <a:r>
              <a:rPr spc="-430" dirty="0"/>
              <a:t>I</a:t>
            </a:r>
            <a:r>
              <a:rPr spc="-1105" dirty="0"/>
              <a:t> </a:t>
            </a:r>
            <a:r>
              <a:rPr spc="-1265" dirty="0"/>
              <a:t>T </a:t>
            </a:r>
            <a:r>
              <a:rPr spc="-1090" dirty="0"/>
              <a:t>E </a:t>
            </a:r>
            <a:r>
              <a:rPr spc="-440" dirty="0"/>
              <a:t>)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1466850"/>
            <a:ext cx="4819650" cy="4010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62525" y="1466850"/>
            <a:ext cx="4791075" cy="39909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83717" y="5699022"/>
            <a:ext cx="5224780" cy="14014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48260" algn="ctr">
              <a:lnSpc>
                <a:spcPct val="100000"/>
              </a:lnSpc>
              <a:spcBef>
                <a:spcPts val="125"/>
              </a:spcBef>
            </a:pPr>
            <a:r>
              <a:rPr sz="1500" spc="45" dirty="0">
                <a:solidFill>
                  <a:srgbClr val="FF5C5C"/>
                </a:solidFill>
                <a:latin typeface="Verdana"/>
                <a:cs typeface="Verdana"/>
              </a:rPr>
              <a:t>Explications</a:t>
            </a:r>
            <a:endParaRPr sz="15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sz="1250" spc="165" dirty="0">
                <a:solidFill>
                  <a:srgbClr val="212121"/>
                </a:solidFill>
                <a:latin typeface="Arial"/>
                <a:cs typeface="Arial"/>
              </a:rPr>
              <a:t>-</a:t>
            </a:r>
            <a:r>
              <a:rPr sz="1250" spc="9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500" spc="5" dirty="0">
                <a:solidFill>
                  <a:srgbClr val="212121"/>
                </a:solidFill>
                <a:latin typeface="Verdana"/>
                <a:cs typeface="Verdana"/>
              </a:rPr>
              <a:t>F</a:t>
            </a:r>
            <a:r>
              <a:rPr sz="1250" spc="5" dirty="0">
                <a:solidFill>
                  <a:srgbClr val="212121"/>
                </a:solidFill>
                <a:latin typeface="Arial"/>
                <a:cs typeface="Arial"/>
              </a:rPr>
              <a:t>.</a:t>
            </a:r>
            <a:r>
              <a:rPr sz="1250" spc="9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12121"/>
                </a:solidFill>
                <a:latin typeface="Verdana"/>
                <a:cs typeface="Verdana"/>
              </a:rPr>
              <a:t>Subrufa</a:t>
            </a:r>
            <a:r>
              <a:rPr sz="1500" spc="-9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25" dirty="0">
                <a:solidFill>
                  <a:srgbClr val="212121"/>
                </a:solidFill>
                <a:latin typeface="Verdana"/>
                <a:cs typeface="Verdana"/>
              </a:rPr>
              <a:t>a</a:t>
            </a:r>
            <a:r>
              <a:rPr sz="1500" spc="-8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95" dirty="0">
                <a:solidFill>
                  <a:srgbClr val="212121"/>
                </a:solidFill>
                <a:latin typeface="Verdana"/>
                <a:cs typeface="Verdana"/>
              </a:rPr>
              <a:t>un</a:t>
            </a:r>
            <a:r>
              <a:rPr sz="1500" spc="-9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90" dirty="0">
                <a:solidFill>
                  <a:srgbClr val="212121"/>
                </a:solidFill>
                <a:latin typeface="Verdana"/>
                <a:cs typeface="Verdana"/>
              </a:rPr>
              <a:t>impact</a:t>
            </a:r>
            <a:r>
              <a:rPr sz="1500" spc="-8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35" dirty="0">
                <a:solidFill>
                  <a:srgbClr val="212121"/>
                </a:solidFill>
                <a:latin typeface="Verdana"/>
                <a:cs typeface="Verdana"/>
              </a:rPr>
              <a:t>particulier</a:t>
            </a:r>
            <a:r>
              <a:rPr sz="1500" spc="-8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212121"/>
                </a:solidFill>
                <a:latin typeface="Verdana"/>
                <a:cs typeface="Verdana"/>
              </a:rPr>
              <a:t>sur</a:t>
            </a:r>
            <a:r>
              <a:rPr sz="1500" spc="-9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25" dirty="0">
                <a:solidFill>
                  <a:srgbClr val="212121"/>
                </a:solidFill>
                <a:latin typeface="Verdana"/>
                <a:cs typeface="Verdana"/>
              </a:rPr>
              <a:t>la</a:t>
            </a:r>
            <a:r>
              <a:rPr sz="1500" spc="-8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35" dirty="0">
                <a:solidFill>
                  <a:srgbClr val="212121"/>
                </a:solidFill>
                <a:latin typeface="Verdana"/>
                <a:cs typeface="Verdana"/>
              </a:rPr>
              <a:t>corrélation</a:t>
            </a:r>
            <a:endParaRPr sz="15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1250" spc="165" dirty="0">
                <a:solidFill>
                  <a:srgbClr val="212121"/>
                </a:solidFill>
                <a:latin typeface="Arial"/>
                <a:cs typeface="Arial"/>
              </a:rPr>
              <a:t>-</a:t>
            </a:r>
            <a:r>
              <a:rPr sz="1250" spc="9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500" spc="70" dirty="0">
                <a:solidFill>
                  <a:srgbClr val="212121"/>
                </a:solidFill>
                <a:latin typeface="Verdana"/>
                <a:cs typeface="Verdana"/>
              </a:rPr>
              <a:t>Moins</a:t>
            </a:r>
            <a:r>
              <a:rPr sz="1500" spc="-9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50" dirty="0">
                <a:solidFill>
                  <a:srgbClr val="212121"/>
                </a:solidFill>
                <a:latin typeface="Verdana"/>
                <a:cs typeface="Verdana"/>
              </a:rPr>
              <a:t>d</a:t>
            </a:r>
            <a:r>
              <a:rPr sz="1250" spc="50" dirty="0">
                <a:solidFill>
                  <a:srgbClr val="212121"/>
                </a:solidFill>
                <a:latin typeface="Arial"/>
                <a:cs typeface="Arial"/>
              </a:rPr>
              <a:t>'</a:t>
            </a:r>
            <a:r>
              <a:rPr sz="1500" spc="50" dirty="0">
                <a:solidFill>
                  <a:srgbClr val="212121"/>
                </a:solidFill>
                <a:latin typeface="Verdana"/>
                <a:cs typeface="Verdana"/>
              </a:rPr>
              <a:t>individus</a:t>
            </a:r>
            <a:r>
              <a:rPr sz="1500" spc="-9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5" dirty="0">
                <a:solidFill>
                  <a:srgbClr val="212121"/>
                </a:solidFill>
                <a:latin typeface="Verdana"/>
                <a:cs typeface="Verdana"/>
              </a:rPr>
              <a:t>testés</a:t>
            </a:r>
            <a:r>
              <a:rPr sz="1500" spc="-8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65" dirty="0">
                <a:solidFill>
                  <a:srgbClr val="212121"/>
                </a:solidFill>
                <a:latin typeface="Verdana"/>
                <a:cs typeface="Verdana"/>
              </a:rPr>
              <a:t>pour</a:t>
            </a:r>
            <a:r>
              <a:rPr sz="1500" spc="-9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30" dirty="0">
                <a:solidFill>
                  <a:srgbClr val="212121"/>
                </a:solidFill>
                <a:latin typeface="Verdana"/>
                <a:cs typeface="Verdana"/>
              </a:rPr>
              <a:t>certaines</a:t>
            </a:r>
            <a:r>
              <a:rPr sz="1500" spc="-9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40" dirty="0">
                <a:solidFill>
                  <a:srgbClr val="212121"/>
                </a:solidFill>
                <a:latin typeface="Verdana"/>
                <a:cs typeface="Verdana"/>
              </a:rPr>
              <a:t>espèces</a:t>
            </a:r>
            <a:endParaRPr sz="1500">
              <a:latin typeface="Verdana"/>
              <a:cs typeface="Verdana"/>
            </a:endParaRPr>
          </a:p>
          <a:p>
            <a:pPr marL="783590">
              <a:lnSpc>
                <a:spcPct val="100000"/>
              </a:lnSpc>
              <a:spcBef>
                <a:spcPts val="450"/>
              </a:spcBef>
            </a:pPr>
            <a:r>
              <a:rPr sz="1250" spc="165" dirty="0">
                <a:solidFill>
                  <a:srgbClr val="212121"/>
                </a:solidFill>
                <a:latin typeface="Arial"/>
                <a:cs typeface="Arial"/>
              </a:rPr>
              <a:t>-</a:t>
            </a:r>
            <a:r>
              <a:rPr sz="1250" spc="8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12121"/>
                </a:solidFill>
                <a:latin typeface="Verdana"/>
                <a:cs typeface="Verdana"/>
              </a:rPr>
              <a:t>Autres</a:t>
            </a:r>
            <a:r>
              <a:rPr sz="1500" spc="-9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20" dirty="0">
                <a:solidFill>
                  <a:srgbClr val="212121"/>
                </a:solidFill>
                <a:latin typeface="Verdana"/>
                <a:cs typeface="Verdana"/>
              </a:rPr>
              <a:t>facteurs</a:t>
            </a:r>
            <a:r>
              <a:rPr sz="1500" spc="-9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95" dirty="0">
                <a:solidFill>
                  <a:srgbClr val="212121"/>
                </a:solidFill>
                <a:latin typeface="Verdana"/>
                <a:cs typeface="Verdana"/>
              </a:rPr>
              <a:t>non</a:t>
            </a:r>
            <a:r>
              <a:rPr sz="1500" spc="-9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15" dirty="0">
                <a:solidFill>
                  <a:srgbClr val="212121"/>
                </a:solidFill>
                <a:latin typeface="Verdana"/>
                <a:cs typeface="Verdana"/>
              </a:rPr>
              <a:t>pris</a:t>
            </a:r>
            <a:r>
              <a:rPr sz="1500" spc="-95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75" dirty="0">
                <a:solidFill>
                  <a:srgbClr val="212121"/>
                </a:solidFill>
                <a:latin typeface="Verdana"/>
                <a:cs typeface="Verdana"/>
              </a:rPr>
              <a:t>en</a:t>
            </a:r>
            <a:r>
              <a:rPr sz="1500" spc="-90" dirty="0">
                <a:solidFill>
                  <a:srgbClr val="212121"/>
                </a:solidFill>
                <a:latin typeface="Verdana"/>
                <a:cs typeface="Verdana"/>
              </a:rPr>
              <a:t> </a:t>
            </a:r>
            <a:r>
              <a:rPr sz="1500" spc="105" dirty="0">
                <a:solidFill>
                  <a:srgbClr val="212121"/>
                </a:solidFill>
                <a:latin typeface="Verdana"/>
                <a:cs typeface="Verdana"/>
              </a:rPr>
              <a:t>compte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30325" y="259219"/>
            <a:ext cx="7043420" cy="762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430" dirty="0"/>
              <a:t>I I </a:t>
            </a:r>
            <a:r>
              <a:rPr spc="-440" dirty="0"/>
              <a:t>) </a:t>
            </a:r>
            <a:r>
              <a:rPr spc="-1055" dirty="0"/>
              <a:t>R </a:t>
            </a:r>
            <a:r>
              <a:rPr spc="-1090" dirty="0"/>
              <a:t>É </a:t>
            </a:r>
            <a:r>
              <a:rPr spc="-655" dirty="0"/>
              <a:t>S </a:t>
            </a:r>
            <a:r>
              <a:rPr spc="-1345" dirty="0"/>
              <a:t>U </a:t>
            </a:r>
            <a:r>
              <a:rPr spc="-1010" dirty="0"/>
              <a:t>L </a:t>
            </a:r>
            <a:r>
              <a:rPr spc="-1265" dirty="0"/>
              <a:t>T </a:t>
            </a:r>
            <a:r>
              <a:rPr spc="-1025" dirty="0"/>
              <a:t>A </a:t>
            </a:r>
            <a:r>
              <a:rPr spc="-1265" dirty="0"/>
              <a:t>T </a:t>
            </a:r>
            <a:r>
              <a:rPr spc="-655" dirty="0"/>
              <a:t>S </a:t>
            </a:r>
            <a:r>
              <a:rPr spc="-1525" dirty="0"/>
              <a:t>O</a:t>
            </a:r>
            <a:r>
              <a:rPr spc="-969" dirty="0"/>
              <a:t> </a:t>
            </a:r>
            <a:r>
              <a:rPr spc="-960" dirty="0"/>
              <a:t>B </a:t>
            </a:r>
            <a:r>
              <a:rPr spc="-1265" dirty="0"/>
              <a:t>T </a:t>
            </a:r>
            <a:r>
              <a:rPr spc="-1090" dirty="0"/>
              <a:t>E </a:t>
            </a:r>
            <a:r>
              <a:rPr spc="-1160" dirty="0"/>
              <a:t>N </a:t>
            </a:r>
            <a:r>
              <a:rPr spc="-1345" dirty="0"/>
              <a:t>U </a:t>
            </a:r>
            <a:r>
              <a:rPr spc="-655" dirty="0"/>
              <a:t>S </a:t>
            </a:r>
            <a:r>
              <a:rPr spc="-440" dirty="0"/>
              <a:t>( </a:t>
            </a:r>
            <a:r>
              <a:rPr spc="-655" dirty="0"/>
              <a:t>S </a:t>
            </a:r>
            <a:r>
              <a:rPr spc="-1345" dirty="0"/>
              <a:t>U </a:t>
            </a:r>
            <a:r>
              <a:rPr spc="-430" dirty="0"/>
              <a:t>I</a:t>
            </a:r>
            <a:r>
              <a:rPr spc="-1105" dirty="0"/>
              <a:t> </a:t>
            </a:r>
            <a:r>
              <a:rPr spc="-1265" dirty="0"/>
              <a:t>T </a:t>
            </a:r>
            <a:r>
              <a:rPr spc="-1090" dirty="0"/>
              <a:t>E </a:t>
            </a:r>
            <a:r>
              <a:rPr spc="-440" dirty="0"/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102" y="5645805"/>
            <a:ext cx="5170170" cy="596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85140">
              <a:lnSpc>
                <a:spcPct val="125000"/>
              </a:lnSpc>
              <a:spcBef>
                <a:spcPts val="95"/>
              </a:spcBef>
            </a:pPr>
            <a:r>
              <a:rPr sz="1500" spc="10" dirty="0">
                <a:latin typeface="Verdana"/>
                <a:cs typeface="Verdana"/>
              </a:rPr>
              <a:t>La </a:t>
            </a:r>
            <a:r>
              <a:rPr sz="1500" spc="50" dirty="0">
                <a:latin typeface="Verdana"/>
                <a:cs typeface="Verdana"/>
              </a:rPr>
              <a:t>température </a:t>
            </a:r>
            <a:r>
              <a:rPr sz="1500" spc="55" dirty="0">
                <a:latin typeface="Verdana"/>
                <a:cs typeface="Verdana"/>
              </a:rPr>
              <a:t>n</a:t>
            </a:r>
            <a:r>
              <a:rPr sz="1250" spc="55" dirty="0">
                <a:latin typeface="Arial"/>
                <a:cs typeface="Arial"/>
              </a:rPr>
              <a:t>'</a:t>
            </a:r>
            <a:r>
              <a:rPr sz="1500" spc="55" dirty="0">
                <a:latin typeface="Verdana"/>
                <a:cs typeface="Verdana"/>
              </a:rPr>
              <a:t>a </a:t>
            </a:r>
            <a:r>
              <a:rPr sz="1500" spc="35" dirty="0">
                <a:latin typeface="Verdana"/>
                <a:cs typeface="Verdana"/>
              </a:rPr>
              <a:t>pas </a:t>
            </a:r>
            <a:r>
              <a:rPr sz="1500" spc="40" dirty="0">
                <a:latin typeface="Verdana"/>
                <a:cs typeface="Verdana"/>
              </a:rPr>
              <a:t>d</a:t>
            </a:r>
            <a:r>
              <a:rPr sz="1250" spc="40" dirty="0">
                <a:latin typeface="Arial"/>
                <a:cs typeface="Arial"/>
              </a:rPr>
              <a:t>'</a:t>
            </a:r>
            <a:r>
              <a:rPr sz="1500" spc="40" dirty="0">
                <a:latin typeface="Verdana"/>
                <a:cs typeface="Verdana"/>
              </a:rPr>
              <a:t>effet </a:t>
            </a:r>
            <a:r>
              <a:rPr sz="1500" spc="75" dirty="0">
                <a:latin typeface="Verdana"/>
                <a:cs typeface="Verdana"/>
              </a:rPr>
              <a:t>hautement  </a:t>
            </a:r>
            <a:r>
              <a:rPr sz="1500" spc="25" dirty="0">
                <a:latin typeface="Verdana"/>
                <a:cs typeface="Verdana"/>
              </a:rPr>
              <a:t>significatif</a:t>
            </a:r>
            <a:r>
              <a:rPr sz="1500" spc="-90" dirty="0">
                <a:latin typeface="Verdana"/>
                <a:cs typeface="Verdana"/>
              </a:rPr>
              <a:t> </a:t>
            </a:r>
            <a:r>
              <a:rPr sz="1500" spc="-5" dirty="0">
                <a:latin typeface="Verdana"/>
                <a:cs typeface="Verdana"/>
              </a:rPr>
              <a:t>sur</a:t>
            </a:r>
            <a:r>
              <a:rPr sz="1500" spc="-85" dirty="0">
                <a:latin typeface="Verdana"/>
                <a:cs typeface="Verdana"/>
              </a:rPr>
              <a:t> </a:t>
            </a:r>
            <a:r>
              <a:rPr sz="1500" spc="25" dirty="0">
                <a:latin typeface="Verdana"/>
                <a:cs typeface="Verdana"/>
              </a:rPr>
              <a:t>la</a:t>
            </a:r>
            <a:r>
              <a:rPr sz="1500" spc="-85" dirty="0">
                <a:latin typeface="Verdana"/>
                <a:cs typeface="Verdana"/>
              </a:rPr>
              <a:t> </a:t>
            </a:r>
            <a:r>
              <a:rPr sz="1500" spc="45" dirty="0">
                <a:latin typeface="Verdana"/>
                <a:cs typeface="Verdana"/>
              </a:rPr>
              <a:t>LD50</a:t>
            </a:r>
            <a:r>
              <a:rPr sz="1500" spc="-85" dirty="0">
                <a:latin typeface="Verdana"/>
                <a:cs typeface="Verdana"/>
              </a:rPr>
              <a:t> </a:t>
            </a:r>
            <a:r>
              <a:rPr sz="1250" spc="125" dirty="0">
                <a:solidFill>
                  <a:srgbClr val="FF5C5C"/>
                </a:solidFill>
                <a:latin typeface="Arial"/>
                <a:cs typeface="Arial"/>
              </a:rPr>
              <a:t>--&gt;</a:t>
            </a:r>
            <a:r>
              <a:rPr sz="1250" spc="90" dirty="0">
                <a:solidFill>
                  <a:srgbClr val="FF5C5C"/>
                </a:solidFill>
                <a:latin typeface="Arial"/>
                <a:cs typeface="Arial"/>
              </a:rPr>
              <a:t> </a:t>
            </a:r>
            <a:r>
              <a:rPr sz="1500" spc="110" dirty="0">
                <a:solidFill>
                  <a:srgbClr val="FF5C5C"/>
                </a:solidFill>
                <a:latin typeface="Verdana"/>
                <a:cs typeface="Verdana"/>
              </a:rPr>
              <a:t>On</a:t>
            </a:r>
            <a:r>
              <a:rPr sz="1500" spc="-85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500" spc="75" dirty="0">
                <a:solidFill>
                  <a:srgbClr val="FF5C5C"/>
                </a:solidFill>
                <a:latin typeface="Verdana"/>
                <a:cs typeface="Verdana"/>
              </a:rPr>
              <a:t>ne</a:t>
            </a:r>
            <a:r>
              <a:rPr sz="1500" spc="-85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500" spc="80" dirty="0">
                <a:solidFill>
                  <a:srgbClr val="FF5C5C"/>
                </a:solidFill>
                <a:latin typeface="Verdana"/>
                <a:cs typeface="Verdana"/>
              </a:rPr>
              <a:t>peut</a:t>
            </a:r>
            <a:r>
              <a:rPr sz="1500" spc="-85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500" spc="35" dirty="0">
                <a:solidFill>
                  <a:srgbClr val="FF5C5C"/>
                </a:solidFill>
                <a:latin typeface="Verdana"/>
                <a:cs typeface="Verdana"/>
              </a:rPr>
              <a:t>pas</a:t>
            </a:r>
            <a:r>
              <a:rPr sz="1500" spc="-90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FF5C5C"/>
                </a:solidFill>
                <a:latin typeface="Verdana"/>
                <a:cs typeface="Verdana"/>
              </a:rPr>
              <a:t>rejeter</a:t>
            </a:r>
            <a:r>
              <a:rPr sz="1500" spc="-85" dirty="0">
                <a:solidFill>
                  <a:srgbClr val="FF5C5C"/>
                </a:solidFill>
                <a:latin typeface="Verdana"/>
                <a:cs typeface="Verdana"/>
              </a:rPr>
              <a:t> </a:t>
            </a:r>
            <a:r>
              <a:rPr sz="1500" spc="145" dirty="0">
                <a:solidFill>
                  <a:srgbClr val="FF5C5C"/>
                </a:solidFill>
                <a:latin typeface="Verdana"/>
                <a:cs typeface="Verdana"/>
              </a:rPr>
              <a:t>H0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7650" y="1638300"/>
            <a:ext cx="9267825" cy="3457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0325" y="259219"/>
            <a:ext cx="7043420" cy="762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430" dirty="0"/>
              <a:t>I I </a:t>
            </a:r>
            <a:r>
              <a:rPr spc="-440" dirty="0"/>
              <a:t>) </a:t>
            </a:r>
            <a:r>
              <a:rPr spc="-1055" dirty="0"/>
              <a:t>R </a:t>
            </a:r>
            <a:r>
              <a:rPr spc="-1090" dirty="0"/>
              <a:t>É </a:t>
            </a:r>
            <a:r>
              <a:rPr spc="-655" dirty="0"/>
              <a:t>S </a:t>
            </a:r>
            <a:r>
              <a:rPr spc="-1345" dirty="0"/>
              <a:t>U </a:t>
            </a:r>
            <a:r>
              <a:rPr spc="-1010" dirty="0"/>
              <a:t>L </a:t>
            </a:r>
            <a:r>
              <a:rPr spc="-1265" dirty="0"/>
              <a:t>T </a:t>
            </a:r>
            <a:r>
              <a:rPr spc="-1025" dirty="0"/>
              <a:t>A </a:t>
            </a:r>
            <a:r>
              <a:rPr spc="-1265" dirty="0"/>
              <a:t>T </a:t>
            </a:r>
            <a:r>
              <a:rPr spc="-655" dirty="0"/>
              <a:t>S </a:t>
            </a:r>
            <a:r>
              <a:rPr spc="-1525" dirty="0"/>
              <a:t>O</a:t>
            </a:r>
            <a:r>
              <a:rPr spc="-969" dirty="0"/>
              <a:t> </a:t>
            </a:r>
            <a:r>
              <a:rPr spc="-960" dirty="0"/>
              <a:t>B </a:t>
            </a:r>
            <a:r>
              <a:rPr spc="-1265" dirty="0"/>
              <a:t>T </a:t>
            </a:r>
            <a:r>
              <a:rPr spc="-1090" dirty="0"/>
              <a:t>E </a:t>
            </a:r>
            <a:r>
              <a:rPr spc="-1160" dirty="0"/>
              <a:t>N </a:t>
            </a:r>
            <a:r>
              <a:rPr spc="-1345" dirty="0"/>
              <a:t>U </a:t>
            </a:r>
            <a:r>
              <a:rPr spc="-655" dirty="0"/>
              <a:t>S </a:t>
            </a:r>
            <a:r>
              <a:rPr spc="-440" dirty="0"/>
              <a:t>( </a:t>
            </a:r>
            <a:r>
              <a:rPr spc="-655" dirty="0"/>
              <a:t>S </a:t>
            </a:r>
            <a:r>
              <a:rPr spc="-1345" dirty="0"/>
              <a:t>U </a:t>
            </a:r>
            <a:r>
              <a:rPr spc="-430" dirty="0"/>
              <a:t>I</a:t>
            </a:r>
            <a:r>
              <a:rPr spc="-1105" dirty="0"/>
              <a:t> </a:t>
            </a:r>
            <a:r>
              <a:rPr spc="-1265" dirty="0"/>
              <a:t>T </a:t>
            </a:r>
            <a:r>
              <a:rPr spc="-1090" dirty="0"/>
              <a:t>E </a:t>
            </a:r>
            <a:r>
              <a:rPr spc="-440" dirty="0"/>
              <a:t>)</a:t>
            </a:r>
          </a:p>
        </p:txBody>
      </p:sp>
      <p:sp>
        <p:nvSpPr>
          <p:cNvPr id="3" name="object 3"/>
          <p:cNvSpPr/>
          <p:nvPr/>
        </p:nvSpPr>
        <p:spPr>
          <a:xfrm>
            <a:off x="590550" y="1362075"/>
            <a:ext cx="8572500" cy="5648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648200"/>
            <a:ext cx="9753600" cy="266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21023" y="0"/>
            <a:ext cx="5121910" cy="1625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66215" marR="5080" indent="-1454150">
              <a:lnSpc>
                <a:spcPct val="116700"/>
              </a:lnSpc>
              <a:spcBef>
                <a:spcPts val="95"/>
              </a:spcBef>
            </a:pPr>
            <a:r>
              <a:rPr sz="4500" spc="-405" dirty="0"/>
              <a:t>I I I </a:t>
            </a:r>
            <a:r>
              <a:rPr sz="4500" spc="-420" dirty="0"/>
              <a:t>) </a:t>
            </a:r>
            <a:r>
              <a:rPr sz="4500" spc="-405" dirty="0"/>
              <a:t>I </a:t>
            </a:r>
            <a:r>
              <a:rPr sz="4500" spc="-1090" dirty="0"/>
              <a:t>N </a:t>
            </a:r>
            <a:r>
              <a:rPr sz="4500" spc="-1190" dirty="0"/>
              <a:t>T </a:t>
            </a:r>
            <a:r>
              <a:rPr sz="4500" spc="-1025" dirty="0"/>
              <a:t>E </a:t>
            </a:r>
            <a:r>
              <a:rPr sz="4500" spc="-990" dirty="0"/>
              <a:t>R </a:t>
            </a:r>
            <a:r>
              <a:rPr sz="4500" spc="-925" dirty="0"/>
              <a:t>P </a:t>
            </a:r>
            <a:r>
              <a:rPr sz="4500" spc="-990" dirty="0"/>
              <a:t>R </a:t>
            </a:r>
            <a:r>
              <a:rPr sz="4500" spc="-1025" dirty="0"/>
              <a:t>É </a:t>
            </a:r>
            <a:r>
              <a:rPr sz="4500" spc="-1190" dirty="0"/>
              <a:t>T </a:t>
            </a:r>
            <a:r>
              <a:rPr sz="4500" spc="-969" dirty="0"/>
              <a:t>A </a:t>
            </a:r>
            <a:r>
              <a:rPr sz="4500" spc="-1190" dirty="0"/>
              <a:t>T </a:t>
            </a:r>
            <a:r>
              <a:rPr sz="4500" spc="-405" dirty="0" smtClean="0"/>
              <a:t>I</a:t>
            </a:r>
            <a:r>
              <a:rPr sz="4500" spc="-1435" dirty="0" smtClean="0"/>
              <a:t>O</a:t>
            </a:r>
            <a:r>
              <a:rPr sz="4500" spc="-915" dirty="0" smtClean="0"/>
              <a:t> </a:t>
            </a:r>
            <a:r>
              <a:rPr sz="4500" spc="-1090" dirty="0"/>
              <a:t>N</a:t>
            </a:r>
            <a:r>
              <a:rPr sz="4500" spc="-935" dirty="0"/>
              <a:t> </a:t>
            </a:r>
            <a:r>
              <a:rPr sz="4500" spc="-1085" dirty="0"/>
              <a:t>D </a:t>
            </a:r>
            <a:r>
              <a:rPr sz="4500" spc="-1025" dirty="0"/>
              <a:t>E </a:t>
            </a:r>
            <a:r>
              <a:rPr sz="4500" spc="-620" dirty="0"/>
              <a:t>S  </a:t>
            </a:r>
            <a:r>
              <a:rPr sz="4500" spc="-990" dirty="0"/>
              <a:t>R </a:t>
            </a:r>
            <a:r>
              <a:rPr sz="4500" spc="-1025" dirty="0"/>
              <a:t>É </a:t>
            </a:r>
            <a:r>
              <a:rPr sz="4500" spc="-620" dirty="0"/>
              <a:t>S </a:t>
            </a:r>
            <a:r>
              <a:rPr sz="4500" spc="-1270" dirty="0"/>
              <a:t>U </a:t>
            </a:r>
            <a:r>
              <a:rPr sz="4500" spc="-950" dirty="0"/>
              <a:t>L </a:t>
            </a:r>
            <a:r>
              <a:rPr sz="4500" spc="-1190" dirty="0"/>
              <a:t>T </a:t>
            </a:r>
            <a:r>
              <a:rPr sz="4500" spc="-969" dirty="0"/>
              <a:t>A </a:t>
            </a:r>
            <a:r>
              <a:rPr sz="4500" spc="-1190" dirty="0"/>
              <a:t>T</a:t>
            </a:r>
            <a:r>
              <a:rPr sz="4500" spc="-1115" dirty="0"/>
              <a:t> </a:t>
            </a:r>
            <a:r>
              <a:rPr sz="4500" spc="-620" dirty="0"/>
              <a:t>S</a:t>
            </a:r>
            <a:endParaRPr sz="4500" dirty="0"/>
          </a:p>
        </p:txBody>
      </p:sp>
      <p:sp>
        <p:nvSpPr>
          <p:cNvPr id="4" name="object 4"/>
          <p:cNvSpPr txBox="1"/>
          <p:nvPr/>
        </p:nvSpPr>
        <p:spPr>
          <a:xfrm>
            <a:off x="0" y="1828800"/>
            <a:ext cx="9753600" cy="61683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300" spc="13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26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65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26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sz="1300" spc="-26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26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7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sz="1300" spc="-26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</a:t>
            </a:r>
            <a:r>
              <a:rPr sz="1300" spc="-26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260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195" dirty="0">
                <a:solidFill>
                  <a:srgbClr val="FF5C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sz="1300" spc="1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2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sz="1300" spc="-1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100000"/>
              </a:lnSpc>
            </a:pP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2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5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2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7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0" y="2621714"/>
            <a:ext cx="9753600" cy="61683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300" spc="-114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7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2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5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2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100000"/>
              </a:lnSpc>
            </a:pP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7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0" y="3429000"/>
            <a:ext cx="9753600" cy="10169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300" spc="130" dirty="0">
                <a:solidFill>
                  <a:srgbClr val="35B72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sz="1300" spc="-130" dirty="0">
                <a:solidFill>
                  <a:srgbClr val="35B72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30" dirty="0">
                <a:solidFill>
                  <a:srgbClr val="35B72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sz="1300" spc="-125" dirty="0">
                <a:solidFill>
                  <a:srgbClr val="35B72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5" dirty="0">
                <a:solidFill>
                  <a:srgbClr val="35B72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sz="1300" spc="335" dirty="0">
                <a:solidFill>
                  <a:srgbClr val="35B72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2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7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'</a:t>
            </a:r>
            <a:r>
              <a:rPr sz="1300" spc="-1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sz="1300" spc="-2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2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2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7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100000"/>
              </a:lnSpc>
            </a:pP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2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100000"/>
              </a:lnSpc>
            </a:pPr>
            <a:r>
              <a:rPr sz="1300" spc="130" dirty="0">
                <a:solidFill>
                  <a:srgbClr val="35B72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sz="1300" spc="-130" dirty="0">
                <a:solidFill>
                  <a:srgbClr val="35B72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30" dirty="0">
                <a:solidFill>
                  <a:srgbClr val="35B72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sz="1300" spc="-125" dirty="0">
                <a:solidFill>
                  <a:srgbClr val="35B72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5" dirty="0">
                <a:solidFill>
                  <a:srgbClr val="35B72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sz="1300" spc="335" dirty="0">
                <a:solidFill>
                  <a:srgbClr val="35B72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'</a:t>
            </a:r>
            <a:r>
              <a:rPr sz="1300" spc="-1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19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7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7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26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x</a:t>
            </a: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753600" cy="1933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753600" cy="73152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354469"/>
            <a:ext cx="9753600" cy="755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84480">
              <a:lnSpc>
                <a:spcPct val="100000"/>
              </a:lnSpc>
              <a:spcBef>
                <a:spcPts val="130"/>
              </a:spcBef>
            </a:pPr>
            <a:r>
              <a:rPr b="1" spc="-98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</a:t>
            </a:r>
            <a:r>
              <a:rPr b="1" spc="-152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b="1" spc="-96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134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</a:t>
            </a:r>
            <a:r>
              <a:rPr b="1" spc="-105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</a:t>
            </a:r>
            <a:r>
              <a:rPr lang="fr-FR" b="1" spc="-1055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spc="-1055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b="1" spc="-1025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b="1" spc="-101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 L </a:t>
            </a:r>
            <a:r>
              <a:rPr b="1" spc="-109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</a:t>
            </a:r>
            <a:r>
              <a:rPr b="1" spc="-105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</a:t>
            </a:r>
            <a:r>
              <a:rPr lang="fr-FR" b="1" spc="-1055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b="1" spc="-98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</a:t>
            </a:r>
            <a:r>
              <a:rPr b="1" spc="-101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 </a:t>
            </a:r>
            <a:r>
              <a:rPr b="1" spc="-134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</a:t>
            </a:r>
            <a:r>
              <a:rPr b="1" spc="-65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</a:t>
            </a:r>
            <a:r>
              <a:rPr lang="fr-FR" b="1" spc="-655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b="1" spc="-101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 </a:t>
            </a:r>
            <a:r>
              <a:rPr b="1" spc="-152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b="1" spc="-96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43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b="1" spc="-116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</a:t>
            </a:r>
            <a:r>
              <a:rPr lang="fr-FR" b="1" spc="-116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b="1" spc="-1005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b="1" spc="-100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b="1" spc="-76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1005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33676" y="1905000"/>
            <a:ext cx="5553075" cy="35909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2128520" marR="367030" indent="-1761489">
              <a:lnSpc>
                <a:spcPct val="125000"/>
              </a:lnSpc>
              <a:spcBef>
                <a:spcPts val="1050"/>
              </a:spcBef>
            </a:pPr>
            <a:r>
              <a:rPr sz="1500" spc="5" dirty="0">
                <a:latin typeface="Verdana"/>
                <a:cs typeface="Verdana"/>
              </a:rPr>
              <a:t>F</a:t>
            </a:r>
            <a:r>
              <a:rPr sz="1250" spc="5" dirty="0">
                <a:latin typeface="Arial"/>
                <a:cs typeface="Arial"/>
              </a:rPr>
              <a:t>.</a:t>
            </a:r>
            <a:r>
              <a:rPr sz="1250" spc="85" dirty="0">
                <a:latin typeface="Arial"/>
                <a:cs typeface="Arial"/>
              </a:rPr>
              <a:t> </a:t>
            </a:r>
            <a:r>
              <a:rPr sz="1500" spc="35" dirty="0">
                <a:latin typeface="Verdana"/>
                <a:cs typeface="Verdana"/>
              </a:rPr>
              <a:t>Subrufa</a:t>
            </a:r>
            <a:r>
              <a:rPr sz="1500" spc="-95" dirty="0">
                <a:latin typeface="Verdana"/>
                <a:cs typeface="Verdana"/>
              </a:rPr>
              <a:t> </a:t>
            </a:r>
            <a:r>
              <a:rPr sz="1500" spc="50" dirty="0">
                <a:latin typeface="Verdana"/>
                <a:cs typeface="Verdana"/>
              </a:rPr>
              <a:t>appartient</a:t>
            </a:r>
            <a:r>
              <a:rPr sz="1500" spc="-90" dirty="0">
                <a:latin typeface="Verdana"/>
                <a:cs typeface="Verdana"/>
              </a:rPr>
              <a:t> </a:t>
            </a:r>
            <a:r>
              <a:rPr sz="1500" spc="65" dirty="0">
                <a:latin typeface="Verdana"/>
                <a:cs typeface="Verdana"/>
              </a:rPr>
              <a:t>maintenant</a:t>
            </a:r>
            <a:r>
              <a:rPr sz="1500" spc="-95" dirty="0">
                <a:latin typeface="Verdana"/>
                <a:cs typeface="Verdana"/>
              </a:rPr>
              <a:t> </a:t>
            </a:r>
            <a:r>
              <a:rPr sz="1500" spc="55" dirty="0">
                <a:latin typeface="Verdana"/>
                <a:cs typeface="Verdana"/>
              </a:rPr>
              <a:t>au</a:t>
            </a:r>
            <a:r>
              <a:rPr sz="1500" spc="-90" dirty="0">
                <a:latin typeface="Verdana"/>
                <a:cs typeface="Verdana"/>
              </a:rPr>
              <a:t> </a:t>
            </a:r>
            <a:r>
              <a:rPr sz="1500" spc="45" dirty="0">
                <a:latin typeface="Verdana"/>
                <a:cs typeface="Verdana"/>
              </a:rPr>
              <a:t>sous</a:t>
            </a:r>
            <a:r>
              <a:rPr sz="1250" spc="45" dirty="0">
                <a:latin typeface="Arial"/>
                <a:cs typeface="Arial"/>
              </a:rPr>
              <a:t>-</a:t>
            </a:r>
            <a:r>
              <a:rPr sz="1500" spc="45" dirty="0">
                <a:latin typeface="Verdana"/>
                <a:cs typeface="Verdana"/>
              </a:rPr>
              <a:t>genre  </a:t>
            </a:r>
            <a:r>
              <a:rPr sz="1500" spc="35" dirty="0">
                <a:latin typeface="Verdana"/>
                <a:cs typeface="Verdana"/>
              </a:rPr>
              <a:t>Iberoformica</a:t>
            </a:r>
            <a:endParaRPr sz="15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Times New Roman"/>
              <a:cs typeface="Times New Roman"/>
            </a:endParaRPr>
          </a:p>
          <a:p>
            <a:pPr marL="212725" marR="212090" algn="ctr">
              <a:lnSpc>
                <a:spcPct val="125000"/>
              </a:lnSpc>
            </a:pPr>
            <a:r>
              <a:rPr sz="1500" spc="65" dirty="0">
                <a:latin typeface="Verdana"/>
                <a:cs typeface="Verdana"/>
              </a:rPr>
              <a:t>Mécanismes </a:t>
            </a:r>
            <a:r>
              <a:rPr sz="1500" spc="15" dirty="0">
                <a:latin typeface="Verdana"/>
                <a:cs typeface="Verdana"/>
              </a:rPr>
              <a:t>évolutifs </a:t>
            </a:r>
            <a:r>
              <a:rPr sz="1250" spc="-35" dirty="0">
                <a:latin typeface="Arial"/>
                <a:cs typeface="Arial"/>
              </a:rPr>
              <a:t>: </a:t>
            </a:r>
            <a:r>
              <a:rPr sz="1500" spc="10" dirty="0">
                <a:latin typeface="Verdana"/>
                <a:cs typeface="Verdana"/>
              </a:rPr>
              <a:t>Dérive </a:t>
            </a:r>
            <a:r>
              <a:rPr sz="1500" spc="65" dirty="0">
                <a:latin typeface="Verdana"/>
                <a:cs typeface="Verdana"/>
              </a:rPr>
              <a:t>génétique</a:t>
            </a:r>
            <a:r>
              <a:rPr sz="1500" spc="-395" dirty="0">
                <a:latin typeface="Verdana"/>
                <a:cs typeface="Verdana"/>
              </a:rPr>
              <a:t> </a:t>
            </a:r>
            <a:r>
              <a:rPr sz="1250" spc="165" dirty="0">
                <a:latin typeface="Arial"/>
                <a:cs typeface="Arial"/>
              </a:rPr>
              <a:t>- </a:t>
            </a:r>
            <a:r>
              <a:rPr sz="1500" spc="45" dirty="0">
                <a:latin typeface="Verdana"/>
                <a:cs typeface="Verdana"/>
              </a:rPr>
              <a:t>Sélection  </a:t>
            </a:r>
            <a:r>
              <a:rPr sz="1500" spc="35" dirty="0">
                <a:latin typeface="Verdana"/>
                <a:cs typeface="Verdana"/>
              </a:rPr>
              <a:t>naturelle </a:t>
            </a:r>
            <a:r>
              <a:rPr sz="1250" spc="165" dirty="0">
                <a:latin typeface="Arial"/>
                <a:cs typeface="Arial"/>
              </a:rPr>
              <a:t>-</a:t>
            </a:r>
            <a:r>
              <a:rPr sz="1250" spc="-40" dirty="0">
                <a:latin typeface="Arial"/>
                <a:cs typeface="Arial"/>
              </a:rPr>
              <a:t> </a:t>
            </a:r>
            <a:r>
              <a:rPr sz="1500" spc="50" dirty="0">
                <a:latin typeface="Verdana"/>
                <a:cs typeface="Verdana"/>
              </a:rPr>
              <a:t>Spéciation</a:t>
            </a:r>
            <a:endParaRPr sz="15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Times New Roman"/>
              <a:cs typeface="Times New Roman"/>
            </a:endParaRPr>
          </a:p>
          <a:p>
            <a:pPr marL="173355" marR="173355" algn="ctr">
              <a:lnSpc>
                <a:spcPct val="125000"/>
              </a:lnSpc>
            </a:pPr>
            <a:r>
              <a:rPr sz="1500" spc="60" dirty="0">
                <a:latin typeface="Verdana"/>
                <a:cs typeface="Verdana"/>
              </a:rPr>
              <a:t>Phylogénie</a:t>
            </a:r>
            <a:r>
              <a:rPr sz="1500" spc="-90" dirty="0">
                <a:latin typeface="Verdana"/>
                <a:cs typeface="Verdana"/>
              </a:rPr>
              <a:t> </a:t>
            </a:r>
            <a:r>
              <a:rPr sz="1250" spc="60" dirty="0">
                <a:latin typeface="Arial"/>
                <a:cs typeface="Arial"/>
              </a:rPr>
              <a:t>=</a:t>
            </a:r>
            <a:r>
              <a:rPr sz="1250" spc="95" dirty="0">
                <a:latin typeface="Arial"/>
                <a:cs typeface="Arial"/>
              </a:rPr>
              <a:t> </a:t>
            </a:r>
            <a:r>
              <a:rPr sz="1250" spc="75" dirty="0">
                <a:latin typeface="Arial"/>
                <a:cs typeface="Arial"/>
              </a:rPr>
              <a:t>"</a:t>
            </a:r>
            <a:r>
              <a:rPr sz="1500" spc="75" dirty="0">
                <a:latin typeface="Verdana"/>
                <a:cs typeface="Verdana"/>
              </a:rPr>
              <a:t>Etude</a:t>
            </a:r>
            <a:r>
              <a:rPr sz="1500" spc="-90" dirty="0">
                <a:latin typeface="Verdana"/>
                <a:cs typeface="Verdana"/>
              </a:rPr>
              <a:t> </a:t>
            </a:r>
            <a:r>
              <a:rPr sz="1500" spc="45" dirty="0">
                <a:latin typeface="Verdana"/>
                <a:cs typeface="Verdana"/>
              </a:rPr>
              <a:t>des</a:t>
            </a:r>
            <a:r>
              <a:rPr sz="1500" spc="-85" dirty="0">
                <a:latin typeface="Verdana"/>
                <a:cs typeface="Verdana"/>
              </a:rPr>
              <a:t> </a:t>
            </a:r>
            <a:r>
              <a:rPr sz="1500" spc="25" dirty="0">
                <a:latin typeface="Verdana"/>
                <a:cs typeface="Verdana"/>
              </a:rPr>
              <a:t>liens</a:t>
            </a:r>
            <a:r>
              <a:rPr sz="1500" spc="-85" dirty="0">
                <a:latin typeface="Verdana"/>
                <a:cs typeface="Verdana"/>
              </a:rPr>
              <a:t> </a:t>
            </a:r>
            <a:r>
              <a:rPr sz="1500" spc="15" dirty="0">
                <a:latin typeface="Verdana"/>
                <a:cs typeface="Verdana"/>
              </a:rPr>
              <a:t>existant</a:t>
            </a:r>
            <a:r>
              <a:rPr sz="1500" spc="-90" dirty="0">
                <a:latin typeface="Verdana"/>
                <a:cs typeface="Verdana"/>
              </a:rPr>
              <a:t> </a:t>
            </a:r>
            <a:r>
              <a:rPr sz="1500" spc="35" dirty="0">
                <a:latin typeface="Verdana"/>
                <a:cs typeface="Verdana"/>
              </a:rPr>
              <a:t>entre</a:t>
            </a:r>
            <a:r>
              <a:rPr sz="1500" spc="-85" dirty="0">
                <a:latin typeface="Verdana"/>
                <a:cs typeface="Verdana"/>
              </a:rPr>
              <a:t> </a:t>
            </a:r>
            <a:r>
              <a:rPr sz="1500" spc="40" dirty="0">
                <a:latin typeface="Verdana"/>
                <a:cs typeface="Verdana"/>
              </a:rPr>
              <a:t>espèces  </a:t>
            </a:r>
            <a:r>
              <a:rPr sz="1500" spc="45" dirty="0">
                <a:latin typeface="Verdana"/>
                <a:cs typeface="Verdana"/>
              </a:rPr>
              <a:t>apparentées</a:t>
            </a:r>
            <a:r>
              <a:rPr sz="1250" spc="45" dirty="0">
                <a:latin typeface="Arial"/>
                <a:cs typeface="Arial"/>
              </a:rPr>
              <a:t>"</a:t>
            </a:r>
            <a:endParaRPr sz="12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sz="1500" spc="80" dirty="0">
                <a:latin typeface="Verdana"/>
                <a:cs typeface="Verdana"/>
              </a:rPr>
              <a:t>Anatomie </a:t>
            </a:r>
            <a:r>
              <a:rPr sz="1500" spc="45" dirty="0">
                <a:latin typeface="Verdana"/>
                <a:cs typeface="Verdana"/>
              </a:rPr>
              <a:t>des</a:t>
            </a:r>
            <a:r>
              <a:rPr sz="1500" spc="-265" dirty="0">
                <a:latin typeface="Verdana"/>
                <a:cs typeface="Verdana"/>
              </a:rPr>
              <a:t> </a:t>
            </a:r>
            <a:r>
              <a:rPr sz="1500" spc="40" dirty="0">
                <a:latin typeface="Verdana"/>
                <a:cs typeface="Verdana"/>
              </a:rPr>
              <a:t>espèces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0779" y="3659644"/>
            <a:ext cx="2651125" cy="762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800" spc="-1200" dirty="0">
                <a:solidFill>
                  <a:srgbClr val="464E37"/>
                </a:solidFill>
                <a:latin typeface="Trebuchet MS"/>
                <a:cs typeface="Trebuchet MS"/>
              </a:rPr>
              <a:t>C </a:t>
            </a:r>
            <a:r>
              <a:rPr sz="4800" spc="-1525" dirty="0">
                <a:solidFill>
                  <a:srgbClr val="464E37"/>
                </a:solidFill>
                <a:latin typeface="Trebuchet MS"/>
                <a:cs typeface="Trebuchet MS"/>
              </a:rPr>
              <a:t>O</a:t>
            </a:r>
            <a:r>
              <a:rPr sz="4800" spc="-975" dirty="0">
                <a:solidFill>
                  <a:srgbClr val="464E37"/>
                </a:solidFill>
                <a:latin typeface="Trebuchet MS"/>
                <a:cs typeface="Trebuchet MS"/>
              </a:rPr>
              <a:t> </a:t>
            </a:r>
            <a:r>
              <a:rPr sz="4800" spc="-1160" dirty="0">
                <a:solidFill>
                  <a:srgbClr val="464E37"/>
                </a:solidFill>
                <a:latin typeface="Trebuchet MS"/>
                <a:cs typeface="Trebuchet MS"/>
              </a:rPr>
              <a:t>N </a:t>
            </a:r>
            <a:r>
              <a:rPr sz="4800" spc="-1200" dirty="0">
                <a:solidFill>
                  <a:srgbClr val="464E37"/>
                </a:solidFill>
                <a:latin typeface="Trebuchet MS"/>
                <a:cs typeface="Trebuchet MS"/>
              </a:rPr>
              <a:t>C </a:t>
            </a:r>
            <a:r>
              <a:rPr sz="4800" spc="-1010" dirty="0">
                <a:solidFill>
                  <a:srgbClr val="464E37"/>
                </a:solidFill>
                <a:latin typeface="Trebuchet MS"/>
                <a:cs typeface="Trebuchet MS"/>
              </a:rPr>
              <a:t>L </a:t>
            </a:r>
            <a:r>
              <a:rPr sz="4800" spc="-1345" dirty="0">
                <a:solidFill>
                  <a:srgbClr val="464E37"/>
                </a:solidFill>
                <a:latin typeface="Trebuchet MS"/>
                <a:cs typeface="Trebuchet MS"/>
              </a:rPr>
              <a:t>U </a:t>
            </a:r>
            <a:r>
              <a:rPr sz="4800" spc="-655" dirty="0">
                <a:solidFill>
                  <a:srgbClr val="464E37"/>
                </a:solidFill>
                <a:latin typeface="Trebuchet MS"/>
                <a:cs typeface="Trebuchet MS"/>
              </a:rPr>
              <a:t>S </a:t>
            </a:r>
            <a:r>
              <a:rPr sz="4800" spc="-430" dirty="0">
                <a:solidFill>
                  <a:srgbClr val="464E37"/>
                </a:solidFill>
                <a:latin typeface="Trebuchet MS"/>
                <a:cs typeface="Trebuchet MS"/>
              </a:rPr>
              <a:t>I</a:t>
            </a:r>
            <a:r>
              <a:rPr sz="4800" spc="-1040" dirty="0">
                <a:solidFill>
                  <a:srgbClr val="464E37"/>
                </a:solidFill>
                <a:latin typeface="Trebuchet MS"/>
                <a:cs typeface="Trebuchet MS"/>
              </a:rPr>
              <a:t> </a:t>
            </a:r>
            <a:r>
              <a:rPr sz="4800" spc="-1525" dirty="0">
                <a:solidFill>
                  <a:srgbClr val="464E37"/>
                </a:solidFill>
                <a:latin typeface="Trebuchet MS"/>
                <a:cs typeface="Trebuchet MS"/>
              </a:rPr>
              <a:t>O</a:t>
            </a:r>
            <a:r>
              <a:rPr sz="4800" spc="-975" dirty="0">
                <a:solidFill>
                  <a:srgbClr val="464E37"/>
                </a:solidFill>
                <a:latin typeface="Trebuchet MS"/>
                <a:cs typeface="Trebuchet MS"/>
              </a:rPr>
              <a:t> </a:t>
            </a:r>
            <a:r>
              <a:rPr sz="4800" spc="-1160" dirty="0">
                <a:solidFill>
                  <a:srgbClr val="464E37"/>
                </a:solidFill>
                <a:latin typeface="Trebuchet MS"/>
                <a:cs typeface="Trebuchet MS"/>
              </a:rPr>
              <a:t>N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600" y="4793824"/>
            <a:ext cx="8534400" cy="1845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34600"/>
              </a:lnSpc>
              <a:spcBef>
                <a:spcPts val="90"/>
              </a:spcBef>
            </a:pPr>
            <a:r>
              <a:rPr sz="1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04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04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ê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  </a:t>
            </a:r>
            <a:r>
              <a:rPr sz="1300" spc="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31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fr-FR" sz="1300" spc="235" dirty="0" smtClean="0">
              <a:solidFill>
                <a:srgbClr val="60738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2700" marR="5080" algn="ctr">
              <a:lnSpc>
                <a:spcPct val="134600"/>
              </a:lnSpc>
              <a:spcBef>
                <a:spcPts val="90"/>
              </a:spcBef>
            </a:pPr>
            <a:r>
              <a:rPr sz="1300" spc="145" dirty="0" smtClean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sz="1300" spc="-305" dirty="0" smtClean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è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00000"/>
              </a:lnSpc>
            </a:pP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780" indent="167005" algn="ctr">
              <a:lnSpc>
                <a:spcPct val="100000"/>
              </a:lnSpc>
              <a:spcBef>
                <a:spcPts val="1145"/>
              </a:spcBef>
            </a:pPr>
            <a:r>
              <a:rPr sz="1300" spc="-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ê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'</a:t>
            </a:r>
            <a:r>
              <a:rPr sz="1300" spc="-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 smtClean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80" dirty="0" smtClean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15" dirty="0" smtClean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100" dirty="0" smtClean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780" marR="10160" algn="ctr">
              <a:lnSpc>
                <a:spcPct val="134600"/>
              </a:lnSpc>
            </a:pPr>
            <a:r>
              <a:rPr sz="1300" spc="12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7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04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04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7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sz="1300" spc="12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204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3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  </a:t>
            </a:r>
            <a:r>
              <a:rPr sz="1300" spc="11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î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sz="1300" spc="-31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fr-FR" sz="1300" spc="240" dirty="0" smtClean="0">
              <a:solidFill>
                <a:srgbClr val="60738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7780" marR="10160" algn="ctr">
              <a:lnSpc>
                <a:spcPct val="134600"/>
              </a:lnSpc>
            </a:pPr>
            <a:r>
              <a:rPr sz="1300" spc="50" dirty="0" smtClean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é</a:t>
            </a:r>
            <a:r>
              <a:rPr sz="1300" spc="-305" dirty="0" smtClean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3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8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23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è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11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5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sz="1300" spc="-305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1300" spc="-40" dirty="0">
                <a:solidFill>
                  <a:srgbClr val="60738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endParaRPr sz="13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967</Words>
  <Application>Microsoft Office PowerPoint</Application>
  <PresentationFormat>Personnalisé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Office Theme</vt:lpstr>
      <vt:lpstr>Diapositive 1</vt:lpstr>
      <vt:lpstr>I N T R O D U C T I O N</vt:lpstr>
      <vt:lpstr>I ) M É T H O D O L O G IE  D U P R O J E T</vt:lpstr>
      <vt:lpstr>I I ) R É S U L T A T S O B T E N U S</vt:lpstr>
      <vt:lpstr>I I ) R É S U L T A T S O B T E N U S ( S U I T E )</vt:lpstr>
      <vt:lpstr>I I ) R É S U L T A T S O B T E N U S ( S U I T E )</vt:lpstr>
      <vt:lpstr>I I ) R É S U L T A T S O B T E N U S ( S U I T E )</vt:lpstr>
      <vt:lpstr>I I ) R É S U L T A T S O B T E N U S ( S U I T E )</vt:lpstr>
      <vt:lpstr>I I I ) I N T E R P R É T A T IO N D E S  R É S U L T A T S</vt:lpstr>
      <vt:lpstr>P O U R      A L L E R      P L U S   L O I N      . . .</vt:lpstr>
      <vt:lpstr>Diapositive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 PFE</dc:title>
  <dc:creator>Ophélie Dutertre</dc:creator>
  <cp:keywords>DACzSov9Lfo</cp:keywords>
  <cp:lastModifiedBy>Ophél'ail</cp:lastModifiedBy>
  <cp:revision>2</cp:revision>
  <dcterms:created xsi:type="dcterms:W3CDTF">2018-04-17T17:17:32Z</dcterms:created>
  <dcterms:modified xsi:type="dcterms:W3CDTF">2018-04-17T17:30:30Z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2018-03-28T00:00:00Z</vt:filetime>
  </property>
  <property fmtid="{D5CDD505-2E9C-101B-9397-08002B2CF9AE}" pid="3" name="Creator">
    <vt:lpwstr>Canva</vt:lpwstr>
  </property>
  <property fmtid="{D5CDD505-2E9C-101B-9397-08002B2CF9AE}" pid="4" name="LastSaved">
    <vt:filetime>2018-04-17T00:00:00Z</vt:filetime>
  </property>
</Properties>
</file>