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67" r:id="rId5"/>
    <p:sldId id="259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814"/>
    <a:srgbClr val="373F4A"/>
    <a:srgbClr val="2DB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06" y="8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048E6-A070-4ECD-91D0-0C72100A26D8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</dgm:pt>
    <dgm:pt modelId="{D1072DCD-FCE5-4732-AE21-92EF51E42EAC}">
      <dgm:prSet phldrT="[Texte]"/>
      <dgm:spPr/>
      <dgm:t>
        <a:bodyPr/>
        <a:lstStyle/>
        <a:p>
          <a:r>
            <a:rPr lang="fr-FR"/>
            <a:t>Neighboorhood</a:t>
          </a:r>
        </a:p>
        <a:p>
          <a:r>
            <a:rPr lang="fr-FR"/>
            <a:t>Planning</a:t>
          </a:r>
        </a:p>
      </dgm:t>
    </dgm:pt>
    <dgm:pt modelId="{87082C87-4C0E-4CA4-A165-5FFFFD4128DB}" type="parTrans" cxnId="{A508FE83-5ECF-4B31-967B-7FD156009A9A}">
      <dgm:prSet/>
      <dgm:spPr/>
      <dgm:t>
        <a:bodyPr/>
        <a:lstStyle/>
        <a:p>
          <a:endParaRPr lang="fr-FR"/>
        </a:p>
      </dgm:t>
    </dgm:pt>
    <dgm:pt modelId="{9C512B49-676E-4C6C-9379-416D99F8163C}" type="sibTrans" cxnId="{A508FE83-5ECF-4B31-967B-7FD156009A9A}">
      <dgm:prSet/>
      <dgm:spPr/>
      <dgm:t>
        <a:bodyPr/>
        <a:lstStyle/>
        <a:p>
          <a:endParaRPr lang="fr-FR"/>
        </a:p>
      </dgm:t>
    </dgm:pt>
    <dgm:pt modelId="{0E6E1A56-F402-479F-BAF9-D36366389C86}">
      <dgm:prSet phldrT="[Texte]"/>
      <dgm:spPr/>
      <dgm:t>
        <a:bodyPr/>
        <a:lstStyle/>
        <a:p>
          <a:r>
            <a:rPr lang="fr-FR" dirty="0"/>
            <a:t>Community Based Planning</a:t>
          </a:r>
        </a:p>
      </dgm:t>
    </dgm:pt>
    <dgm:pt modelId="{DE54439A-7CFA-48DE-914D-8DB4A16DB7EB}" type="parTrans" cxnId="{F5641E13-4804-4322-8FF9-431D7224BF71}">
      <dgm:prSet/>
      <dgm:spPr/>
      <dgm:t>
        <a:bodyPr/>
        <a:lstStyle/>
        <a:p>
          <a:endParaRPr lang="fr-FR"/>
        </a:p>
      </dgm:t>
    </dgm:pt>
    <dgm:pt modelId="{AED7C658-2598-4045-8DD2-840C53759926}" type="sibTrans" cxnId="{F5641E13-4804-4322-8FF9-431D7224BF71}">
      <dgm:prSet/>
      <dgm:spPr/>
      <dgm:t>
        <a:bodyPr/>
        <a:lstStyle/>
        <a:p>
          <a:endParaRPr lang="fr-FR"/>
        </a:p>
      </dgm:t>
    </dgm:pt>
    <dgm:pt modelId="{B8D89694-57F3-4E9E-961E-66A9102F2EBF}">
      <dgm:prSet phldrT="[Texte]"/>
      <dgm:spPr/>
      <dgm:t>
        <a:bodyPr/>
        <a:lstStyle/>
        <a:p>
          <a:r>
            <a:rPr lang="fr-FR"/>
            <a:t>Plannification institutionnel </a:t>
          </a:r>
        </a:p>
      </dgm:t>
    </dgm:pt>
    <dgm:pt modelId="{500FD119-6296-4757-A1A3-A9D54E778A8D}" type="parTrans" cxnId="{FCC59890-6085-4B79-98CB-9C53B3CC3115}">
      <dgm:prSet/>
      <dgm:spPr/>
      <dgm:t>
        <a:bodyPr/>
        <a:lstStyle/>
        <a:p>
          <a:endParaRPr lang="fr-FR"/>
        </a:p>
      </dgm:t>
    </dgm:pt>
    <dgm:pt modelId="{FEFF5B74-9854-409B-A04D-E0899FC95E5B}" type="sibTrans" cxnId="{FCC59890-6085-4B79-98CB-9C53B3CC3115}">
      <dgm:prSet/>
      <dgm:spPr/>
      <dgm:t>
        <a:bodyPr/>
        <a:lstStyle/>
        <a:p>
          <a:endParaRPr lang="fr-FR"/>
        </a:p>
      </dgm:t>
    </dgm:pt>
    <dgm:pt modelId="{305565E5-9273-46EB-997F-31D6B624FC51}">
      <dgm:prSet/>
      <dgm:spPr/>
      <dgm:t>
        <a:bodyPr/>
        <a:lstStyle/>
        <a:p>
          <a:r>
            <a:rPr lang="fr-FR" dirty="0"/>
            <a:t>Informations à l’échelle du quartier</a:t>
          </a:r>
        </a:p>
      </dgm:t>
    </dgm:pt>
    <dgm:pt modelId="{FBCA993A-C7AD-42B6-B25F-297DE7AC83BE}" type="parTrans" cxnId="{0E7E99CC-589B-4049-AB7B-178E9F7F6E72}">
      <dgm:prSet/>
      <dgm:spPr/>
      <dgm:t>
        <a:bodyPr/>
        <a:lstStyle/>
        <a:p>
          <a:endParaRPr lang="fr-FR"/>
        </a:p>
      </dgm:t>
    </dgm:pt>
    <dgm:pt modelId="{5BC6A4EB-1B7A-491B-97AE-C7C992180367}" type="sibTrans" cxnId="{0E7E99CC-589B-4049-AB7B-178E9F7F6E72}">
      <dgm:prSet/>
      <dgm:spPr/>
      <dgm:t>
        <a:bodyPr/>
        <a:lstStyle/>
        <a:p>
          <a:endParaRPr lang="fr-FR"/>
        </a:p>
      </dgm:t>
    </dgm:pt>
    <dgm:pt modelId="{7BD747D9-30F3-4DE8-963C-1CDAB5A067D9}">
      <dgm:prSet/>
      <dgm:spPr/>
      <dgm:t>
        <a:bodyPr/>
        <a:lstStyle/>
        <a:p>
          <a:r>
            <a:rPr lang="fr-FR"/>
            <a:t>Informations à l'échelle de la communauté</a:t>
          </a:r>
        </a:p>
      </dgm:t>
    </dgm:pt>
    <dgm:pt modelId="{A201E08B-55CC-4D0E-9A2A-AF815CAB5853}" type="parTrans" cxnId="{A8EC837D-BE25-45B3-9BDF-75C3E422EB6A}">
      <dgm:prSet/>
      <dgm:spPr/>
      <dgm:t>
        <a:bodyPr/>
        <a:lstStyle/>
        <a:p>
          <a:endParaRPr lang="fr-FR"/>
        </a:p>
      </dgm:t>
    </dgm:pt>
    <dgm:pt modelId="{330B90C3-EFAD-40A7-A014-B05C690FA722}" type="sibTrans" cxnId="{A8EC837D-BE25-45B3-9BDF-75C3E422EB6A}">
      <dgm:prSet/>
      <dgm:spPr/>
      <dgm:t>
        <a:bodyPr/>
        <a:lstStyle/>
        <a:p>
          <a:endParaRPr lang="fr-FR"/>
        </a:p>
      </dgm:t>
    </dgm:pt>
    <dgm:pt modelId="{6F31FA67-E75E-46A9-AE89-3CCFDB796E95}">
      <dgm:prSet/>
      <dgm:spPr/>
      <dgm:t>
        <a:bodyPr/>
        <a:lstStyle/>
        <a:p>
          <a:r>
            <a:rPr lang="fr-FR"/>
            <a:t>Projets de développement en fonction des informations recueillies</a:t>
          </a:r>
        </a:p>
      </dgm:t>
    </dgm:pt>
    <dgm:pt modelId="{83E6AF91-513E-4644-B908-84F3E6EB5CA4}" type="parTrans" cxnId="{456B780F-8473-4EF6-AF36-D968FEC3BE13}">
      <dgm:prSet/>
      <dgm:spPr/>
      <dgm:t>
        <a:bodyPr/>
        <a:lstStyle/>
        <a:p>
          <a:endParaRPr lang="fr-FR"/>
        </a:p>
      </dgm:t>
    </dgm:pt>
    <dgm:pt modelId="{7E07BEDD-F583-40EF-8FFF-2BC8C482BD95}" type="sibTrans" cxnId="{456B780F-8473-4EF6-AF36-D968FEC3BE13}">
      <dgm:prSet/>
      <dgm:spPr/>
      <dgm:t>
        <a:bodyPr/>
        <a:lstStyle/>
        <a:p>
          <a:endParaRPr lang="fr-FR"/>
        </a:p>
      </dgm:t>
    </dgm:pt>
    <dgm:pt modelId="{77302584-C3B6-4C8C-AA1F-3CD4D0DC2A97}" type="pres">
      <dgm:prSet presAssocID="{DA6048E6-A070-4ECD-91D0-0C72100A26D8}" presName="theList" presStyleCnt="0">
        <dgm:presLayoutVars>
          <dgm:dir/>
          <dgm:animLvl val="lvl"/>
          <dgm:resizeHandles val="exact"/>
        </dgm:presLayoutVars>
      </dgm:prSet>
      <dgm:spPr/>
    </dgm:pt>
    <dgm:pt modelId="{726667F2-1264-4ED1-A7ED-0AD940877F34}" type="pres">
      <dgm:prSet presAssocID="{D1072DCD-FCE5-4732-AE21-92EF51E42EAC}" presName="compNode" presStyleCnt="0"/>
      <dgm:spPr/>
    </dgm:pt>
    <dgm:pt modelId="{023319BE-2362-4069-9AA3-C75781E3E688}" type="pres">
      <dgm:prSet presAssocID="{D1072DCD-FCE5-4732-AE21-92EF51E42EAC}" presName="noGeometry" presStyleCnt="0"/>
      <dgm:spPr/>
    </dgm:pt>
    <dgm:pt modelId="{51707803-83F0-4A52-AE1C-BED9D992BCFB}" type="pres">
      <dgm:prSet presAssocID="{D1072DCD-FCE5-4732-AE21-92EF51E42EAC}" presName="childTextVisible" presStyleLbl="bgAccFollowNode1" presStyleIdx="0" presStyleCnt="3">
        <dgm:presLayoutVars>
          <dgm:bulletEnabled val="1"/>
        </dgm:presLayoutVars>
      </dgm:prSet>
      <dgm:spPr/>
    </dgm:pt>
    <dgm:pt modelId="{52CD50F2-2289-4681-A12C-EF0623C51E37}" type="pres">
      <dgm:prSet presAssocID="{D1072DCD-FCE5-4732-AE21-92EF51E42EAC}" presName="childTextHidden" presStyleLbl="bgAccFollowNode1" presStyleIdx="0" presStyleCnt="3"/>
      <dgm:spPr/>
    </dgm:pt>
    <dgm:pt modelId="{CA737A94-A8D1-4AA1-A72A-151700E65CA5}" type="pres">
      <dgm:prSet presAssocID="{D1072DCD-FCE5-4732-AE21-92EF51E42EA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59F225A-58D6-47ED-93C6-725A7181535A}" type="pres">
      <dgm:prSet presAssocID="{D1072DCD-FCE5-4732-AE21-92EF51E42EAC}" presName="aSpace" presStyleCnt="0"/>
      <dgm:spPr/>
    </dgm:pt>
    <dgm:pt modelId="{F73EA313-02DB-4E4B-9B60-B8F6974F24AF}" type="pres">
      <dgm:prSet presAssocID="{0E6E1A56-F402-479F-BAF9-D36366389C86}" presName="compNode" presStyleCnt="0"/>
      <dgm:spPr/>
    </dgm:pt>
    <dgm:pt modelId="{C0ECDFC8-274A-4C4E-905E-B853C361A625}" type="pres">
      <dgm:prSet presAssocID="{0E6E1A56-F402-479F-BAF9-D36366389C86}" presName="noGeometry" presStyleCnt="0"/>
      <dgm:spPr/>
    </dgm:pt>
    <dgm:pt modelId="{294F090E-C019-4875-81DD-C1AAB08681F3}" type="pres">
      <dgm:prSet presAssocID="{0E6E1A56-F402-479F-BAF9-D36366389C86}" presName="childTextVisible" presStyleLbl="bgAccFollowNode1" presStyleIdx="1" presStyleCnt="3">
        <dgm:presLayoutVars>
          <dgm:bulletEnabled val="1"/>
        </dgm:presLayoutVars>
      </dgm:prSet>
      <dgm:spPr/>
    </dgm:pt>
    <dgm:pt modelId="{26103C11-3466-46D6-B147-062AD4D5A946}" type="pres">
      <dgm:prSet presAssocID="{0E6E1A56-F402-479F-BAF9-D36366389C86}" presName="childTextHidden" presStyleLbl="bgAccFollowNode1" presStyleIdx="1" presStyleCnt="3"/>
      <dgm:spPr/>
    </dgm:pt>
    <dgm:pt modelId="{63EA3517-036D-4445-80A3-157565E9E37D}" type="pres">
      <dgm:prSet presAssocID="{0E6E1A56-F402-479F-BAF9-D36366389C8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AAA3FE9-F2A8-4227-B31C-ADB0CF5DFCCF}" type="pres">
      <dgm:prSet presAssocID="{0E6E1A56-F402-479F-BAF9-D36366389C86}" presName="aSpace" presStyleCnt="0"/>
      <dgm:spPr/>
    </dgm:pt>
    <dgm:pt modelId="{3886C55F-753D-44EE-8D9E-72375CABA4C3}" type="pres">
      <dgm:prSet presAssocID="{B8D89694-57F3-4E9E-961E-66A9102F2EBF}" presName="compNode" presStyleCnt="0"/>
      <dgm:spPr/>
    </dgm:pt>
    <dgm:pt modelId="{0827F287-F5AE-4135-8721-88D4A97B93B0}" type="pres">
      <dgm:prSet presAssocID="{B8D89694-57F3-4E9E-961E-66A9102F2EBF}" presName="noGeometry" presStyleCnt="0"/>
      <dgm:spPr/>
    </dgm:pt>
    <dgm:pt modelId="{214DAD65-440B-43CB-ADCA-2A173229CE2C}" type="pres">
      <dgm:prSet presAssocID="{B8D89694-57F3-4E9E-961E-66A9102F2EBF}" presName="childTextVisible" presStyleLbl="bgAccFollowNode1" presStyleIdx="2" presStyleCnt="3">
        <dgm:presLayoutVars>
          <dgm:bulletEnabled val="1"/>
        </dgm:presLayoutVars>
      </dgm:prSet>
      <dgm:spPr/>
    </dgm:pt>
    <dgm:pt modelId="{2B9469A0-834E-4A4F-82F5-85C233EBDF7B}" type="pres">
      <dgm:prSet presAssocID="{B8D89694-57F3-4E9E-961E-66A9102F2EBF}" presName="childTextHidden" presStyleLbl="bgAccFollowNode1" presStyleIdx="2" presStyleCnt="3"/>
      <dgm:spPr/>
    </dgm:pt>
    <dgm:pt modelId="{24E7AA2F-F831-4CFC-86C5-44A50480798A}" type="pres">
      <dgm:prSet presAssocID="{B8D89694-57F3-4E9E-961E-66A9102F2EBF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EE1F4E02-F13E-4614-AD90-83C0AF56FC81}" type="presOf" srcId="{D1072DCD-FCE5-4732-AE21-92EF51E42EAC}" destId="{CA737A94-A8D1-4AA1-A72A-151700E65CA5}" srcOrd="0" destOrd="0" presId="urn:microsoft.com/office/officeart/2005/8/layout/hProcess6"/>
    <dgm:cxn modelId="{456B780F-8473-4EF6-AF36-D968FEC3BE13}" srcId="{B8D89694-57F3-4E9E-961E-66A9102F2EBF}" destId="{6F31FA67-E75E-46A9-AE89-3CCFDB796E95}" srcOrd="0" destOrd="0" parTransId="{83E6AF91-513E-4644-B908-84F3E6EB5CA4}" sibTransId="{7E07BEDD-F583-40EF-8FFF-2BC8C482BD95}"/>
    <dgm:cxn modelId="{F5641E13-4804-4322-8FF9-431D7224BF71}" srcId="{DA6048E6-A070-4ECD-91D0-0C72100A26D8}" destId="{0E6E1A56-F402-479F-BAF9-D36366389C86}" srcOrd="1" destOrd="0" parTransId="{DE54439A-7CFA-48DE-914D-8DB4A16DB7EB}" sibTransId="{AED7C658-2598-4045-8DD2-840C53759926}"/>
    <dgm:cxn modelId="{A5FF9A23-34B2-4366-95D9-BB1172E0267E}" type="presOf" srcId="{7BD747D9-30F3-4DE8-963C-1CDAB5A067D9}" destId="{26103C11-3466-46D6-B147-062AD4D5A946}" srcOrd="1" destOrd="0" presId="urn:microsoft.com/office/officeart/2005/8/layout/hProcess6"/>
    <dgm:cxn modelId="{68E0F05C-E3F8-4CA8-A612-5DDFFF9B1D6E}" type="presOf" srcId="{B8D89694-57F3-4E9E-961E-66A9102F2EBF}" destId="{24E7AA2F-F831-4CFC-86C5-44A50480798A}" srcOrd="0" destOrd="0" presId="urn:microsoft.com/office/officeart/2005/8/layout/hProcess6"/>
    <dgm:cxn modelId="{3705A467-06A3-4B02-B49F-1920B0C87D67}" type="presOf" srcId="{305565E5-9273-46EB-997F-31D6B624FC51}" destId="{52CD50F2-2289-4681-A12C-EF0623C51E37}" srcOrd="1" destOrd="0" presId="urn:microsoft.com/office/officeart/2005/8/layout/hProcess6"/>
    <dgm:cxn modelId="{F9AB2869-53B8-4717-BF5C-D858700ABA55}" type="presOf" srcId="{DA6048E6-A070-4ECD-91D0-0C72100A26D8}" destId="{77302584-C3B6-4C8C-AA1F-3CD4D0DC2A97}" srcOrd="0" destOrd="0" presId="urn:microsoft.com/office/officeart/2005/8/layout/hProcess6"/>
    <dgm:cxn modelId="{A8EC837D-BE25-45B3-9BDF-75C3E422EB6A}" srcId="{0E6E1A56-F402-479F-BAF9-D36366389C86}" destId="{7BD747D9-30F3-4DE8-963C-1CDAB5A067D9}" srcOrd="0" destOrd="0" parTransId="{A201E08B-55CC-4D0E-9A2A-AF815CAB5853}" sibTransId="{330B90C3-EFAD-40A7-A014-B05C690FA722}"/>
    <dgm:cxn modelId="{A508FE83-5ECF-4B31-967B-7FD156009A9A}" srcId="{DA6048E6-A070-4ECD-91D0-0C72100A26D8}" destId="{D1072DCD-FCE5-4732-AE21-92EF51E42EAC}" srcOrd="0" destOrd="0" parTransId="{87082C87-4C0E-4CA4-A165-5FFFFD4128DB}" sibTransId="{9C512B49-676E-4C6C-9379-416D99F8163C}"/>
    <dgm:cxn modelId="{FCC59890-6085-4B79-98CB-9C53B3CC3115}" srcId="{DA6048E6-A070-4ECD-91D0-0C72100A26D8}" destId="{B8D89694-57F3-4E9E-961E-66A9102F2EBF}" srcOrd="2" destOrd="0" parTransId="{500FD119-6296-4757-A1A3-A9D54E778A8D}" sibTransId="{FEFF5B74-9854-409B-A04D-E0899FC95E5B}"/>
    <dgm:cxn modelId="{43BAEB90-8806-42F5-8908-DF1EDF75EC0B}" type="presOf" srcId="{7BD747D9-30F3-4DE8-963C-1CDAB5A067D9}" destId="{294F090E-C019-4875-81DD-C1AAB08681F3}" srcOrd="0" destOrd="0" presId="urn:microsoft.com/office/officeart/2005/8/layout/hProcess6"/>
    <dgm:cxn modelId="{84F3E393-BE10-43D8-9523-AF8D729197AF}" type="presOf" srcId="{0E6E1A56-F402-479F-BAF9-D36366389C86}" destId="{63EA3517-036D-4445-80A3-157565E9E37D}" srcOrd="0" destOrd="0" presId="urn:microsoft.com/office/officeart/2005/8/layout/hProcess6"/>
    <dgm:cxn modelId="{4EAEE6AC-B407-4B69-B8C8-99B55B3FB8FE}" type="presOf" srcId="{6F31FA67-E75E-46A9-AE89-3CCFDB796E95}" destId="{214DAD65-440B-43CB-ADCA-2A173229CE2C}" srcOrd="0" destOrd="0" presId="urn:microsoft.com/office/officeart/2005/8/layout/hProcess6"/>
    <dgm:cxn modelId="{0E7E99CC-589B-4049-AB7B-178E9F7F6E72}" srcId="{D1072DCD-FCE5-4732-AE21-92EF51E42EAC}" destId="{305565E5-9273-46EB-997F-31D6B624FC51}" srcOrd="0" destOrd="0" parTransId="{FBCA993A-C7AD-42B6-B25F-297DE7AC83BE}" sibTransId="{5BC6A4EB-1B7A-491B-97AE-C7C992180367}"/>
    <dgm:cxn modelId="{BBA239F9-A68F-46E7-9F2D-0D05BB945D91}" type="presOf" srcId="{305565E5-9273-46EB-997F-31D6B624FC51}" destId="{51707803-83F0-4A52-AE1C-BED9D992BCFB}" srcOrd="0" destOrd="0" presId="urn:microsoft.com/office/officeart/2005/8/layout/hProcess6"/>
    <dgm:cxn modelId="{79BE7BFA-D425-425E-82FD-86398A531276}" type="presOf" srcId="{6F31FA67-E75E-46A9-AE89-3CCFDB796E95}" destId="{2B9469A0-834E-4A4F-82F5-85C233EBDF7B}" srcOrd="1" destOrd="0" presId="urn:microsoft.com/office/officeart/2005/8/layout/hProcess6"/>
    <dgm:cxn modelId="{348BD4F7-D263-46FB-9CE1-C6744415444F}" type="presParOf" srcId="{77302584-C3B6-4C8C-AA1F-3CD4D0DC2A97}" destId="{726667F2-1264-4ED1-A7ED-0AD940877F34}" srcOrd="0" destOrd="0" presId="urn:microsoft.com/office/officeart/2005/8/layout/hProcess6"/>
    <dgm:cxn modelId="{E10E1C96-6AB7-4CB3-B520-5C4135EA35C1}" type="presParOf" srcId="{726667F2-1264-4ED1-A7ED-0AD940877F34}" destId="{023319BE-2362-4069-9AA3-C75781E3E688}" srcOrd="0" destOrd="0" presId="urn:microsoft.com/office/officeart/2005/8/layout/hProcess6"/>
    <dgm:cxn modelId="{028C0D0A-1C18-4B3C-86A7-E3B9E401D6E7}" type="presParOf" srcId="{726667F2-1264-4ED1-A7ED-0AD940877F34}" destId="{51707803-83F0-4A52-AE1C-BED9D992BCFB}" srcOrd="1" destOrd="0" presId="urn:microsoft.com/office/officeart/2005/8/layout/hProcess6"/>
    <dgm:cxn modelId="{8A1D3D29-E84B-448D-90F6-E65295A92CCC}" type="presParOf" srcId="{726667F2-1264-4ED1-A7ED-0AD940877F34}" destId="{52CD50F2-2289-4681-A12C-EF0623C51E37}" srcOrd="2" destOrd="0" presId="urn:microsoft.com/office/officeart/2005/8/layout/hProcess6"/>
    <dgm:cxn modelId="{0DBB10BD-8020-4F3A-B5AA-B033C413690B}" type="presParOf" srcId="{726667F2-1264-4ED1-A7ED-0AD940877F34}" destId="{CA737A94-A8D1-4AA1-A72A-151700E65CA5}" srcOrd="3" destOrd="0" presId="urn:microsoft.com/office/officeart/2005/8/layout/hProcess6"/>
    <dgm:cxn modelId="{ACF6D21D-FE45-42A3-92DC-A219DAA39117}" type="presParOf" srcId="{77302584-C3B6-4C8C-AA1F-3CD4D0DC2A97}" destId="{B59F225A-58D6-47ED-93C6-725A7181535A}" srcOrd="1" destOrd="0" presId="urn:microsoft.com/office/officeart/2005/8/layout/hProcess6"/>
    <dgm:cxn modelId="{676FA9A3-3FBE-4203-BF07-9281348E1A51}" type="presParOf" srcId="{77302584-C3B6-4C8C-AA1F-3CD4D0DC2A97}" destId="{F73EA313-02DB-4E4B-9B60-B8F6974F24AF}" srcOrd="2" destOrd="0" presId="urn:microsoft.com/office/officeart/2005/8/layout/hProcess6"/>
    <dgm:cxn modelId="{85F62445-CF52-49C1-BC90-4E41AC872934}" type="presParOf" srcId="{F73EA313-02DB-4E4B-9B60-B8F6974F24AF}" destId="{C0ECDFC8-274A-4C4E-905E-B853C361A625}" srcOrd="0" destOrd="0" presId="urn:microsoft.com/office/officeart/2005/8/layout/hProcess6"/>
    <dgm:cxn modelId="{043688D5-C8D5-44B4-8F2D-6C0AD671C760}" type="presParOf" srcId="{F73EA313-02DB-4E4B-9B60-B8F6974F24AF}" destId="{294F090E-C019-4875-81DD-C1AAB08681F3}" srcOrd="1" destOrd="0" presId="urn:microsoft.com/office/officeart/2005/8/layout/hProcess6"/>
    <dgm:cxn modelId="{F5DA7DEB-9BBF-4833-8D27-0B0F8B139C5A}" type="presParOf" srcId="{F73EA313-02DB-4E4B-9B60-B8F6974F24AF}" destId="{26103C11-3466-46D6-B147-062AD4D5A946}" srcOrd="2" destOrd="0" presId="urn:microsoft.com/office/officeart/2005/8/layout/hProcess6"/>
    <dgm:cxn modelId="{9BF47524-D202-4581-86EB-F7CE306D2370}" type="presParOf" srcId="{F73EA313-02DB-4E4B-9B60-B8F6974F24AF}" destId="{63EA3517-036D-4445-80A3-157565E9E37D}" srcOrd="3" destOrd="0" presId="urn:microsoft.com/office/officeart/2005/8/layout/hProcess6"/>
    <dgm:cxn modelId="{10F9D9FA-7753-432A-96F2-B844FF84027B}" type="presParOf" srcId="{77302584-C3B6-4C8C-AA1F-3CD4D0DC2A97}" destId="{9AAA3FE9-F2A8-4227-B31C-ADB0CF5DFCCF}" srcOrd="3" destOrd="0" presId="urn:microsoft.com/office/officeart/2005/8/layout/hProcess6"/>
    <dgm:cxn modelId="{13C1DCA5-F7A5-4220-AABA-3B586295770E}" type="presParOf" srcId="{77302584-C3B6-4C8C-AA1F-3CD4D0DC2A97}" destId="{3886C55F-753D-44EE-8D9E-72375CABA4C3}" srcOrd="4" destOrd="0" presId="urn:microsoft.com/office/officeart/2005/8/layout/hProcess6"/>
    <dgm:cxn modelId="{94F02803-611A-4002-B748-1D43343F0EAA}" type="presParOf" srcId="{3886C55F-753D-44EE-8D9E-72375CABA4C3}" destId="{0827F287-F5AE-4135-8721-88D4A97B93B0}" srcOrd="0" destOrd="0" presId="urn:microsoft.com/office/officeart/2005/8/layout/hProcess6"/>
    <dgm:cxn modelId="{6512D266-1C04-4241-BFBF-E6EA570223A9}" type="presParOf" srcId="{3886C55F-753D-44EE-8D9E-72375CABA4C3}" destId="{214DAD65-440B-43CB-ADCA-2A173229CE2C}" srcOrd="1" destOrd="0" presId="urn:microsoft.com/office/officeart/2005/8/layout/hProcess6"/>
    <dgm:cxn modelId="{5A286286-DBEC-4377-B4D0-4922251E5A06}" type="presParOf" srcId="{3886C55F-753D-44EE-8D9E-72375CABA4C3}" destId="{2B9469A0-834E-4A4F-82F5-85C233EBDF7B}" srcOrd="2" destOrd="0" presId="urn:microsoft.com/office/officeart/2005/8/layout/hProcess6"/>
    <dgm:cxn modelId="{CA7BBCF5-6BC7-42C0-9794-D784EDBB508B}" type="presParOf" srcId="{3886C55F-753D-44EE-8D9E-72375CABA4C3}" destId="{24E7AA2F-F831-4CFC-86C5-44A50480798A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EA91C9-C2A5-4AA3-BA31-F910A11848FF}" type="doc">
      <dgm:prSet loTypeId="urn:microsoft.com/office/officeart/2009/3/layout/CircleRelationship" loCatId="relationship" qsTypeId="urn:microsoft.com/office/officeart/2005/8/quickstyle/simple5" qsCatId="simple" csTypeId="urn:microsoft.com/office/officeart/2005/8/colors/accent5_4" csCatId="accent5" phldr="1"/>
      <dgm:spPr/>
      <dgm:t>
        <a:bodyPr/>
        <a:lstStyle/>
        <a:p>
          <a:endParaRPr lang="fr-FR"/>
        </a:p>
      </dgm:t>
    </dgm:pt>
    <dgm:pt modelId="{580EAD08-E1B4-4FCC-A2AC-95838E1A935F}">
      <dgm:prSet phldrT="[Texte]" custT="1"/>
      <dgm:spPr/>
      <dgm:t>
        <a:bodyPr/>
        <a:lstStyle/>
        <a:p>
          <a:r>
            <a:rPr lang="fr-FR" sz="1400" dirty="0">
              <a:latin typeface="Arial Narrow" panose="020B0606020202030204" pitchFamily="34" charset="0"/>
            </a:rPr>
            <a:t>Implication citoyenne</a:t>
          </a:r>
        </a:p>
      </dgm:t>
    </dgm:pt>
    <dgm:pt modelId="{28D53D58-DEF9-4703-8E1A-C6B2F3041FAC}" type="parTrans" cxnId="{AA7DEBD8-4E80-4AF6-A515-9985CF654E0B}">
      <dgm:prSet/>
      <dgm:spPr/>
      <dgm:t>
        <a:bodyPr/>
        <a:lstStyle/>
        <a:p>
          <a:endParaRPr lang="fr-FR"/>
        </a:p>
      </dgm:t>
    </dgm:pt>
    <dgm:pt modelId="{53E6E1E6-B860-44DE-9156-5FF0EBAEB833}" type="sibTrans" cxnId="{AA7DEBD8-4E80-4AF6-A515-9985CF654E0B}">
      <dgm:prSet/>
      <dgm:spPr/>
      <dgm:t>
        <a:bodyPr/>
        <a:lstStyle/>
        <a:p>
          <a:endParaRPr lang="fr-FR"/>
        </a:p>
      </dgm:t>
    </dgm:pt>
    <dgm:pt modelId="{B5109871-C621-48E5-9113-9D07B8A6083B}">
      <dgm:prSet phldrT="[Texte]" custT="1"/>
      <dgm:spPr/>
      <dgm:t>
        <a:bodyPr/>
        <a:lstStyle/>
        <a:p>
          <a:r>
            <a:rPr lang="fr-FR" sz="1400" dirty="0">
              <a:latin typeface="Arial Narrow" panose="020B0606020202030204" pitchFamily="34" charset="0"/>
            </a:rPr>
            <a:t>Contexte historique</a:t>
          </a:r>
        </a:p>
      </dgm:t>
    </dgm:pt>
    <dgm:pt modelId="{11340B57-DB00-4F4E-BC92-B5AABADB19DE}" type="parTrans" cxnId="{FE27D8DE-DA32-4649-A133-F1E1C37493E2}">
      <dgm:prSet/>
      <dgm:spPr/>
      <dgm:t>
        <a:bodyPr/>
        <a:lstStyle/>
        <a:p>
          <a:endParaRPr lang="fr-FR"/>
        </a:p>
      </dgm:t>
    </dgm:pt>
    <dgm:pt modelId="{40589E02-DE18-419D-AD61-463722F4AF6F}" type="sibTrans" cxnId="{FE27D8DE-DA32-4649-A133-F1E1C37493E2}">
      <dgm:prSet/>
      <dgm:spPr/>
      <dgm:t>
        <a:bodyPr/>
        <a:lstStyle/>
        <a:p>
          <a:endParaRPr lang="fr-FR"/>
        </a:p>
      </dgm:t>
    </dgm:pt>
    <dgm:pt modelId="{B1D2C0BF-02E3-4A21-9252-9B46E32306F7}">
      <dgm:prSet phldrT="[Texte]" custT="1"/>
      <dgm:spPr/>
      <dgm:t>
        <a:bodyPr/>
        <a:lstStyle/>
        <a:p>
          <a:r>
            <a:rPr lang="fr-FR" sz="1400" dirty="0">
              <a:latin typeface="Arial Narrow" panose="020B0606020202030204" pitchFamily="34" charset="0"/>
            </a:rPr>
            <a:t>Coutumes</a:t>
          </a:r>
        </a:p>
      </dgm:t>
    </dgm:pt>
    <dgm:pt modelId="{E2FF5BD7-CCE4-4BB6-85B9-8F7B919FD905}" type="parTrans" cxnId="{CFC89BA3-3FBF-47B1-B638-07175F38D964}">
      <dgm:prSet/>
      <dgm:spPr/>
      <dgm:t>
        <a:bodyPr/>
        <a:lstStyle/>
        <a:p>
          <a:endParaRPr lang="fr-FR"/>
        </a:p>
      </dgm:t>
    </dgm:pt>
    <dgm:pt modelId="{650D0EF2-E2D2-4DD5-BA48-0CBF63C7038F}" type="sibTrans" cxnId="{CFC89BA3-3FBF-47B1-B638-07175F38D964}">
      <dgm:prSet/>
      <dgm:spPr/>
      <dgm:t>
        <a:bodyPr/>
        <a:lstStyle/>
        <a:p>
          <a:endParaRPr lang="fr-FR"/>
        </a:p>
      </dgm:t>
    </dgm:pt>
    <dgm:pt modelId="{6039043A-C7E1-4B2A-969C-2CA157C355F0}">
      <dgm:prSet phldrT="[Texte]" custT="1"/>
      <dgm:spPr/>
      <dgm:t>
        <a:bodyPr/>
        <a:lstStyle/>
        <a:p>
          <a:r>
            <a:rPr lang="fr-FR" sz="1400" dirty="0">
              <a:latin typeface="Arial Narrow" panose="020B0606020202030204" pitchFamily="34" charset="0"/>
            </a:rPr>
            <a:t>Cadre social</a:t>
          </a:r>
        </a:p>
      </dgm:t>
    </dgm:pt>
    <dgm:pt modelId="{F4708FDD-EC0A-4355-B827-51E0E7255FEB}" type="parTrans" cxnId="{77772AFE-74F2-4EB2-B036-35A61670AA00}">
      <dgm:prSet/>
      <dgm:spPr/>
      <dgm:t>
        <a:bodyPr/>
        <a:lstStyle/>
        <a:p>
          <a:endParaRPr lang="fr-FR"/>
        </a:p>
      </dgm:t>
    </dgm:pt>
    <dgm:pt modelId="{F5E8D66A-7441-4E64-9E08-A9EAE8605ABB}" type="sibTrans" cxnId="{77772AFE-74F2-4EB2-B036-35A61670AA00}">
      <dgm:prSet/>
      <dgm:spPr/>
      <dgm:t>
        <a:bodyPr/>
        <a:lstStyle/>
        <a:p>
          <a:endParaRPr lang="fr-FR"/>
        </a:p>
      </dgm:t>
    </dgm:pt>
    <dgm:pt modelId="{9051B597-90FB-491C-ADB7-CB845F25A67E}">
      <dgm:prSet phldrT="[Texte]" custT="1"/>
      <dgm:spPr/>
      <dgm:t>
        <a:bodyPr/>
        <a:lstStyle/>
        <a:p>
          <a:r>
            <a:rPr lang="fr-FR" sz="1400" dirty="0">
              <a:latin typeface="Arial Narrow" panose="020B0606020202030204" pitchFamily="34" charset="0"/>
            </a:rPr>
            <a:t>Le rapport avec les politiques</a:t>
          </a:r>
        </a:p>
      </dgm:t>
    </dgm:pt>
    <dgm:pt modelId="{2DBE1A9C-D292-414F-A380-EA5794A04714}" type="parTrans" cxnId="{55CE4EF1-BFDC-43A1-9F10-494D62717539}">
      <dgm:prSet/>
      <dgm:spPr/>
      <dgm:t>
        <a:bodyPr/>
        <a:lstStyle/>
        <a:p>
          <a:endParaRPr lang="fr-FR"/>
        </a:p>
      </dgm:t>
    </dgm:pt>
    <dgm:pt modelId="{77647516-4961-4542-B1DD-417B928D3679}" type="sibTrans" cxnId="{55CE4EF1-BFDC-43A1-9F10-494D62717539}">
      <dgm:prSet/>
      <dgm:spPr/>
      <dgm:t>
        <a:bodyPr/>
        <a:lstStyle/>
        <a:p>
          <a:endParaRPr lang="fr-FR"/>
        </a:p>
      </dgm:t>
    </dgm:pt>
    <dgm:pt modelId="{EE1A9957-667F-43D8-A798-7F782FCECAB6}">
      <dgm:prSet phldrT="[Texte]" custT="1"/>
      <dgm:spPr/>
      <dgm:t>
        <a:bodyPr/>
        <a:lstStyle/>
        <a:p>
          <a:r>
            <a:rPr lang="fr-FR" sz="1400" dirty="0">
              <a:latin typeface="Arial Narrow" panose="020B0606020202030204" pitchFamily="34" charset="0"/>
            </a:rPr>
            <a:t>L’organisation</a:t>
          </a:r>
        </a:p>
      </dgm:t>
    </dgm:pt>
    <dgm:pt modelId="{801A6569-5980-4935-8AF8-083F51FF1B29}" type="parTrans" cxnId="{5FBAA2E4-328D-40DE-95EA-0E13DE2D8789}">
      <dgm:prSet/>
      <dgm:spPr/>
      <dgm:t>
        <a:bodyPr/>
        <a:lstStyle/>
        <a:p>
          <a:endParaRPr lang="fr-FR"/>
        </a:p>
      </dgm:t>
    </dgm:pt>
    <dgm:pt modelId="{05196C3B-FDA2-43FD-A6E8-F254F9EE6F76}" type="sibTrans" cxnId="{5FBAA2E4-328D-40DE-95EA-0E13DE2D8789}">
      <dgm:prSet/>
      <dgm:spPr/>
      <dgm:t>
        <a:bodyPr/>
        <a:lstStyle/>
        <a:p>
          <a:endParaRPr lang="fr-FR"/>
        </a:p>
      </dgm:t>
    </dgm:pt>
    <dgm:pt modelId="{20EF7DCF-D3CF-40F7-B4AE-8870E6B04051}" type="pres">
      <dgm:prSet presAssocID="{98EA91C9-C2A5-4AA3-BA31-F910A11848FF}" presName="Name0" presStyleCnt="0">
        <dgm:presLayoutVars>
          <dgm:chMax val="1"/>
          <dgm:chPref val="1"/>
        </dgm:presLayoutVars>
      </dgm:prSet>
      <dgm:spPr/>
    </dgm:pt>
    <dgm:pt modelId="{3E33206B-B44C-4172-A435-FCC56819D24E}" type="pres">
      <dgm:prSet presAssocID="{580EAD08-E1B4-4FCC-A2AC-95838E1A935F}" presName="Parent" presStyleLbl="node0" presStyleIdx="0" presStyleCnt="1">
        <dgm:presLayoutVars>
          <dgm:chMax val="5"/>
          <dgm:chPref val="5"/>
        </dgm:presLayoutVars>
      </dgm:prSet>
      <dgm:spPr/>
    </dgm:pt>
    <dgm:pt modelId="{81AD9EF1-466A-4D61-A261-1B5503B94534}" type="pres">
      <dgm:prSet presAssocID="{580EAD08-E1B4-4FCC-A2AC-95838E1A935F}" presName="Accent2" presStyleLbl="node1" presStyleIdx="0" presStyleCnt="19"/>
      <dgm:spPr/>
    </dgm:pt>
    <dgm:pt modelId="{9CD52090-4A3F-4B46-BB17-8C78564C7FBD}" type="pres">
      <dgm:prSet presAssocID="{580EAD08-E1B4-4FCC-A2AC-95838E1A935F}" presName="Accent3" presStyleLbl="node1" presStyleIdx="1" presStyleCnt="19"/>
      <dgm:spPr/>
    </dgm:pt>
    <dgm:pt modelId="{DB0539C0-36F8-4580-AFA0-EA6E4E37E7D9}" type="pres">
      <dgm:prSet presAssocID="{580EAD08-E1B4-4FCC-A2AC-95838E1A935F}" presName="Accent4" presStyleLbl="node1" presStyleIdx="2" presStyleCnt="19"/>
      <dgm:spPr/>
    </dgm:pt>
    <dgm:pt modelId="{6608D06E-D16F-4544-8AA9-557B106FE56B}" type="pres">
      <dgm:prSet presAssocID="{580EAD08-E1B4-4FCC-A2AC-95838E1A935F}" presName="Accent5" presStyleLbl="node1" presStyleIdx="3" presStyleCnt="19"/>
      <dgm:spPr/>
    </dgm:pt>
    <dgm:pt modelId="{80672D97-F1E2-4C0B-A786-5EDA182485B5}" type="pres">
      <dgm:prSet presAssocID="{580EAD08-E1B4-4FCC-A2AC-95838E1A935F}" presName="Accent6" presStyleLbl="node1" presStyleIdx="4" presStyleCnt="19"/>
      <dgm:spPr/>
    </dgm:pt>
    <dgm:pt modelId="{928D91CF-953C-436E-9D4F-3D48236389B8}" type="pres">
      <dgm:prSet presAssocID="{B5109871-C621-48E5-9113-9D07B8A6083B}" presName="Child1" presStyleLbl="node1" presStyleIdx="5" presStyleCnt="19">
        <dgm:presLayoutVars>
          <dgm:chMax val="0"/>
          <dgm:chPref val="0"/>
        </dgm:presLayoutVars>
      </dgm:prSet>
      <dgm:spPr/>
    </dgm:pt>
    <dgm:pt modelId="{9007C3EE-8C5B-4C90-9A73-A24FC0F18C40}" type="pres">
      <dgm:prSet presAssocID="{B5109871-C621-48E5-9113-9D07B8A6083B}" presName="Accent7" presStyleCnt="0"/>
      <dgm:spPr/>
    </dgm:pt>
    <dgm:pt modelId="{FFEF5613-BFDD-487E-B603-EA5340F9487E}" type="pres">
      <dgm:prSet presAssocID="{B5109871-C621-48E5-9113-9D07B8A6083B}" presName="AccentHold1" presStyleLbl="node1" presStyleIdx="6" presStyleCnt="19"/>
      <dgm:spPr/>
    </dgm:pt>
    <dgm:pt modelId="{B7F78CE5-FC28-4270-B668-3B5B2793851D}" type="pres">
      <dgm:prSet presAssocID="{B5109871-C621-48E5-9113-9D07B8A6083B}" presName="Accent8" presStyleCnt="0"/>
      <dgm:spPr/>
    </dgm:pt>
    <dgm:pt modelId="{6BF41DA3-4127-4FD5-BBB5-16BF94C05DFB}" type="pres">
      <dgm:prSet presAssocID="{B5109871-C621-48E5-9113-9D07B8A6083B}" presName="AccentHold2" presStyleLbl="node1" presStyleIdx="7" presStyleCnt="19"/>
      <dgm:spPr/>
    </dgm:pt>
    <dgm:pt modelId="{C0CA67A7-33EE-4D08-85D3-06A7ABAADB69}" type="pres">
      <dgm:prSet presAssocID="{B1D2C0BF-02E3-4A21-9252-9B46E32306F7}" presName="Child2" presStyleLbl="node1" presStyleIdx="8" presStyleCnt="19" custScaleX="126715" custScaleY="120652">
        <dgm:presLayoutVars>
          <dgm:chMax val="0"/>
          <dgm:chPref val="0"/>
        </dgm:presLayoutVars>
      </dgm:prSet>
      <dgm:spPr/>
    </dgm:pt>
    <dgm:pt modelId="{F17FDDD0-3ADE-4BED-809F-9234370FB29E}" type="pres">
      <dgm:prSet presAssocID="{B1D2C0BF-02E3-4A21-9252-9B46E32306F7}" presName="Accent9" presStyleCnt="0"/>
      <dgm:spPr/>
    </dgm:pt>
    <dgm:pt modelId="{F7686B7C-7F45-45FD-9CE7-2F8822D6CD36}" type="pres">
      <dgm:prSet presAssocID="{B1D2C0BF-02E3-4A21-9252-9B46E32306F7}" presName="AccentHold1" presStyleLbl="node1" presStyleIdx="9" presStyleCnt="19"/>
      <dgm:spPr/>
    </dgm:pt>
    <dgm:pt modelId="{3CF7623E-317F-4008-B7CA-185B8B0DA7FF}" type="pres">
      <dgm:prSet presAssocID="{B1D2C0BF-02E3-4A21-9252-9B46E32306F7}" presName="Accent10" presStyleCnt="0"/>
      <dgm:spPr/>
    </dgm:pt>
    <dgm:pt modelId="{C3BC14D4-8848-4CAF-859C-813C91EB5BC1}" type="pres">
      <dgm:prSet presAssocID="{B1D2C0BF-02E3-4A21-9252-9B46E32306F7}" presName="AccentHold2" presStyleLbl="node1" presStyleIdx="10" presStyleCnt="19"/>
      <dgm:spPr/>
    </dgm:pt>
    <dgm:pt modelId="{E82FDB9D-0001-482E-9BFA-3D179E252103}" type="pres">
      <dgm:prSet presAssocID="{B1D2C0BF-02E3-4A21-9252-9B46E32306F7}" presName="Accent11" presStyleCnt="0"/>
      <dgm:spPr/>
    </dgm:pt>
    <dgm:pt modelId="{2E864B23-9DC3-46D7-A01E-1F2E6E1951D2}" type="pres">
      <dgm:prSet presAssocID="{B1D2C0BF-02E3-4A21-9252-9B46E32306F7}" presName="AccentHold3" presStyleLbl="node1" presStyleIdx="11" presStyleCnt="19"/>
      <dgm:spPr/>
    </dgm:pt>
    <dgm:pt modelId="{79AC8267-9671-4666-A43C-FB5687A148F1}" type="pres">
      <dgm:prSet presAssocID="{6039043A-C7E1-4B2A-969C-2CA157C355F0}" presName="Child3" presStyleLbl="node1" presStyleIdx="12" presStyleCnt="19">
        <dgm:presLayoutVars>
          <dgm:chMax val="0"/>
          <dgm:chPref val="0"/>
        </dgm:presLayoutVars>
      </dgm:prSet>
      <dgm:spPr/>
    </dgm:pt>
    <dgm:pt modelId="{73DB52A2-7688-4D63-937F-7D74F2769DEA}" type="pres">
      <dgm:prSet presAssocID="{6039043A-C7E1-4B2A-969C-2CA157C355F0}" presName="Accent12" presStyleCnt="0"/>
      <dgm:spPr/>
    </dgm:pt>
    <dgm:pt modelId="{017212E2-9575-4D7D-A567-AE2CEA8456CB}" type="pres">
      <dgm:prSet presAssocID="{6039043A-C7E1-4B2A-969C-2CA157C355F0}" presName="AccentHold1" presStyleLbl="node1" presStyleIdx="13" presStyleCnt="19"/>
      <dgm:spPr/>
    </dgm:pt>
    <dgm:pt modelId="{ED527643-FDFC-4F32-9475-53B28E597D59}" type="pres">
      <dgm:prSet presAssocID="{EE1A9957-667F-43D8-A798-7F782FCECAB6}" presName="Child4" presStyleLbl="node1" presStyleIdx="14" presStyleCnt="19" custScaleX="136772" custScaleY="123861" custLinFactNeighborX="-5758" custLinFactNeighborY="-12103">
        <dgm:presLayoutVars>
          <dgm:chMax val="0"/>
          <dgm:chPref val="0"/>
        </dgm:presLayoutVars>
      </dgm:prSet>
      <dgm:spPr/>
    </dgm:pt>
    <dgm:pt modelId="{7538D37B-AE66-413F-A7CC-185B74802DE2}" type="pres">
      <dgm:prSet presAssocID="{EE1A9957-667F-43D8-A798-7F782FCECAB6}" presName="Accent13" presStyleCnt="0"/>
      <dgm:spPr/>
    </dgm:pt>
    <dgm:pt modelId="{483A3C94-E689-4962-8DB6-78295C5FDBD3}" type="pres">
      <dgm:prSet presAssocID="{EE1A9957-667F-43D8-A798-7F782FCECAB6}" presName="AccentHold1" presStyleLbl="node1" presStyleIdx="15" presStyleCnt="19"/>
      <dgm:spPr/>
    </dgm:pt>
    <dgm:pt modelId="{9520595A-3B47-4C00-8DA6-21D0CC882E78}" type="pres">
      <dgm:prSet presAssocID="{9051B597-90FB-491C-ADB7-CB845F25A67E}" presName="Child5" presStyleLbl="node1" presStyleIdx="16" presStyleCnt="19" custScaleX="123290" custScaleY="112149">
        <dgm:presLayoutVars>
          <dgm:chMax val="0"/>
          <dgm:chPref val="0"/>
        </dgm:presLayoutVars>
      </dgm:prSet>
      <dgm:spPr/>
    </dgm:pt>
    <dgm:pt modelId="{CEA3BDA1-F6CB-44F0-9634-114AA5EB5176}" type="pres">
      <dgm:prSet presAssocID="{9051B597-90FB-491C-ADB7-CB845F25A67E}" presName="Accent15" presStyleCnt="0"/>
      <dgm:spPr/>
    </dgm:pt>
    <dgm:pt modelId="{47BF23E4-0490-41C2-94F0-14364B38F9AF}" type="pres">
      <dgm:prSet presAssocID="{9051B597-90FB-491C-ADB7-CB845F25A67E}" presName="AccentHold2" presStyleLbl="node1" presStyleIdx="17" presStyleCnt="19"/>
      <dgm:spPr/>
    </dgm:pt>
    <dgm:pt modelId="{36A825F8-A672-4C43-B4C6-F09BBDEAEFD3}" type="pres">
      <dgm:prSet presAssocID="{9051B597-90FB-491C-ADB7-CB845F25A67E}" presName="Accent16" presStyleCnt="0"/>
      <dgm:spPr/>
    </dgm:pt>
    <dgm:pt modelId="{C7BF1D5D-5ADB-4593-AC9D-E754784F48B3}" type="pres">
      <dgm:prSet presAssocID="{9051B597-90FB-491C-ADB7-CB845F25A67E}" presName="AccentHold3" presStyleLbl="node1" presStyleIdx="18" presStyleCnt="19"/>
      <dgm:spPr/>
    </dgm:pt>
  </dgm:ptLst>
  <dgm:cxnLst>
    <dgm:cxn modelId="{B5A11D08-A4D5-4770-BFB8-5E0FCB291FEB}" type="presOf" srcId="{9051B597-90FB-491C-ADB7-CB845F25A67E}" destId="{9520595A-3B47-4C00-8DA6-21D0CC882E78}" srcOrd="0" destOrd="0" presId="urn:microsoft.com/office/officeart/2009/3/layout/CircleRelationship"/>
    <dgm:cxn modelId="{A1410A11-D145-457F-B98F-9CE158173683}" type="presOf" srcId="{B5109871-C621-48E5-9113-9D07B8A6083B}" destId="{928D91CF-953C-436E-9D4F-3D48236389B8}" srcOrd="0" destOrd="0" presId="urn:microsoft.com/office/officeart/2009/3/layout/CircleRelationship"/>
    <dgm:cxn modelId="{014AAD4E-DA27-4399-9C09-087552FA01AF}" type="presOf" srcId="{EE1A9957-667F-43D8-A798-7F782FCECAB6}" destId="{ED527643-FDFC-4F32-9475-53B28E597D59}" srcOrd="0" destOrd="0" presId="urn:microsoft.com/office/officeart/2009/3/layout/CircleRelationship"/>
    <dgm:cxn modelId="{2C6DBA98-1EDA-4E10-A2AD-60B487AADB5C}" type="presOf" srcId="{B1D2C0BF-02E3-4A21-9252-9B46E32306F7}" destId="{C0CA67A7-33EE-4D08-85D3-06A7ABAADB69}" srcOrd="0" destOrd="0" presId="urn:microsoft.com/office/officeart/2009/3/layout/CircleRelationship"/>
    <dgm:cxn modelId="{CFC89BA3-3FBF-47B1-B638-07175F38D964}" srcId="{580EAD08-E1B4-4FCC-A2AC-95838E1A935F}" destId="{B1D2C0BF-02E3-4A21-9252-9B46E32306F7}" srcOrd="1" destOrd="0" parTransId="{E2FF5BD7-CCE4-4BB6-85B9-8F7B919FD905}" sibTransId="{650D0EF2-E2D2-4DD5-BA48-0CBF63C7038F}"/>
    <dgm:cxn modelId="{1AD035D7-0C57-45EF-ACBC-CAD38EA8D632}" type="presOf" srcId="{6039043A-C7E1-4B2A-969C-2CA157C355F0}" destId="{79AC8267-9671-4666-A43C-FB5687A148F1}" srcOrd="0" destOrd="0" presId="urn:microsoft.com/office/officeart/2009/3/layout/CircleRelationship"/>
    <dgm:cxn modelId="{AA7DEBD8-4E80-4AF6-A515-9985CF654E0B}" srcId="{98EA91C9-C2A5-4AA3-BA31-F910A11848FF}" destId="{580EAD08-E1B4-4FCC-A2AC-95838E1A935F}" srcOrd="0" destOrd="0" parTransId="{28D53D58-DEF9-4703-8E1A-C6B2F3041FAC}" sibTransId="{53E6E1E6-B860-44DE-9156-5FF0EBAEB833}"/>
    <dgm:cxn modelId="{FE27D8DE-DA32-4649-A133-F1E1C37493E2}" srcId="{580EAD08-E1B4-4FCC-A2AC-95838E1A935F}" destId="{B5109871-C621-48E5-9113-9D07B8A6083B}" srcOrd="0" destOrd="0" parTransId="{11340B57-DB00-4F4E-BC92-B5AABADB19DE}" sibTransId="{40589E02-DE18-419D-AD61-463722F4AF6F}"/>
    <dgm:cxn modelId="{5FBAA2E4-328D-40DE-95EA-0E13DE2D8789}" srcId="{580EAD08-E1B4-4FCC-A2AC-95838E1A935F}" destId="{EE1A9957-667F-43D8-A798-7F782FCECAB6}" srcOrd="3" destOrd="0" parTransId="{801A6569-5980-4935-8AF8-083F51FF1B29}" sibTransId="{05196C3B-FDA2-43FD-A6E8-F254F9EE6F76}"/>
    <dgm:cxn modelId="{ED9A88EF-04E6-45A9-9E65-B6001DEAEAB2}" type="presOf" srcId="{580EAD08-E1B4-4FCC-A2AC-95838E1A935F}" destId="{3E33206B-B44C-4172-A435-FCC56819D24E}" srcOrd="0" destOrd="0" presId="urn:microsoft.com/office/officeart/2009/3/layout/CircleRelationship"/>
    <dgm:cxn modelId="{87A7B2EF-651F-4B94-A059-B3494AD8F1B3}" type="presOf" srcId="{98EA91C9-C2A5-4AA3-BA31-F910A11848FF}" destId="{20EF7DCF-D3CF-40F7-B4AE-8870E6B04051}" srcOrd="0" destOrd="0" presId="urn:microsoft.com/office/officeart/2009/3/layout/CircleRelationship"/>
    <dgm:cxn modelId="{55CE4EF1-BFDC-43A1-9F10-494D62717539}" srcId="{580EAD08-E1B4-4FCC-A2AC-95838E1A935F}" destId="{9051B597-90FB-491C-ADB7-CB845F25A67E}" srcOrd="4" destOrd="0" parTransId="{2DBE1A9C-D292-414F-A380-EA5794A04714}" sibTransId="{77647516-4961-4542-B1DD-417B928D3679}"/>
    <dgm:cxn modelId="{77772AFE-74F2-4EB2-B036-35A61670AA00}" srcId="{580EAD08-E1B4-4FCC-A2AC-95838E1A935F}" destId="{6039043A-C7E1-4B2A-969C-2CA157C355F0}" srcOrd="2" destOrd="0" parTransId="{F4708FDD-EC0A-4355-B827-51E0E7255FEB}" sibTransId="{F5E8D66A-7441-4E64-9E08-A9EAE8605ABB}"/>
    <dgm:cxn modelId="{21FE0C2F-7345-4FC4-A87C-47F384DB4E71}" type="presParOf" srcId="{20EF7DCF-D3CF-40F7-B4AE-8870E6B04051}" destId="{3E33206B-B44C-4172-A435-FCC56819D24E}" srcOrd="0" destOrd="0" presId="urn:microsoft.com/office/officeart/2009/3/layout/CircleRelationship"/>
    <dgm:cxn modelId="{CE1C031E-DCEB-4DCF-83B8-A50F9E47EEA5}" type="presParOf" srcId="{20EF7DCF-D3CF-40F7-B4AE-8870E6B04051}" destId="{81AD9EF1-466A-4D61-A261-1B5503B94534}" srcOrd="1" destOrd="0" presId="urn:microsoft.com/office/officeart/2009/3/layout/CircleRelationship"/>
    <dgm:cxn modelId="{1165136C-43DE-4388-B015-F463B776A31A}" type="presParOf" srcId="{20EF7DCF-D3CF-40F7-B4AE-8870E6B04051}" destId="{9CD52090-4A3F-4B46-BB17-8C78564C7FBD}" srcOrd="2" destOrd="0" presId="urn:microsoft.com/office/officeart/2009/3/layout/CircleRelationship"/>
    <dgm:cxn modelId="{F0C91F70-9CBF-470C-8BB1-FC0DC4A2C099}" type="presParOf" srcId="{20EF7DCF-D3CF-40F7-B4AE-8870E6B04051}" destId="{DB0539C0-36F8-4580-AFA0-EA6E4E37E7D9}" srcOrd="3" destOrd="0" presId="urn:microsoft.com/office/officeart/2009/3/layout/CircleRelationship"/>
    <dgm:cxn modelId="{6E7770EF-B066-4656-997B-82AD567B1C0A}" type="presParOf" srcId="{20EF7DCF-D3CF-40F7-B4AE-8870E6B04051}" destId="{6608D06E-D16F-4544-8AA9-557B106FE56B}" srcOrd="4" destOrd="0" presId="urn:microsoft.com/office/officeart/2009/3/layout/CircleRelationship"/>
    <dgm:cxn modelId="{A28A4C9F-C474-40E4-9BCE-2ED435F281CC}" type="presParOf" srcId="{20EF7DCF-D3CF-40F7-B4AE-8870E6B04051}" destId="{80672D97-F1E2-4C0B-A786-5EDA182485B5}" srcOrd="5" destOrd="0" presId="urn:microsoft.com/office/officeart/2009/3/layout/CircleRelationship"/>
    <dgm:cxn modelId="{3B8530A6-040D-4E51-B4F9-EB7B0E0E36AD}" type="presParOf" srcId="{20EF7DCF-D3CF-40F7-B4AE-8870E6B04051}" destId="{928D91CF-953C-436E-9D4F-3D48236389B8}" srcOrd="6" destOrd="0" presId="urn:microsoft.com/office/officeart/2009/3/layout/CircleRelationship"/>
    <dgm:cxn modelId="{8BAD36DD-A45E-4994-B328-14E4E6926574}" type="presParOf" srcId="{20EF7DCF-D3CF-40F7-B4AE-8870E6B04051}" destId="{9007C3EE-8C5B-4C90-9A73-A24FC0F18C40}" srcOrd="7" destOrd="0" presId="urn:microsoft.com/office/officeart/2009/3/layout/CircleRelationship"/>
    <dgm:cxn modelId="{57079B8D-A9B9-459B-BA99-99CAC64CAA76}" type="presParOf" srcId="{9007C3EE-8C5B-4C90-9A73-A24FC0F18C40}" destId="{FFEF5613-BFDD-487E-B603-EA5340F9487E}" srcOrd="0" destOrd="0" presId="urn:microsoft.com/office/officeart/2009/3/layout/CircleRelationship"/>
    <dgm:cxn modelId="{48727B5E-1A78-4A25-AFA0-51877A1607C9}" type="presParOf" srcId="{20EF7DCF-D3CF-40F7-B4AE-8870E6B04051}" destId="{B7F78CE5-FC28-4270-B668-3B5B2793851D}" srcOrd="8" destOrd="0" presId="urn:microsoft.com/office/officeart/2009/3/layout/CircleRelationship"/>
    <dgm:cxn modelId="{536455D4-35DE-4DA3-BC2D-D73472A27A27}" type="presParOf" srcId="{B7F78CE5-FC28-4270-B668-3B5B2793851D}" destId="{6BF41DA3-4127-4FD5-BBB5-16BF94C05DFB}" srcOrd="0" destOrd="0" presId="urn:microsoft.com/office/officeart/2009/3/layout/CircleRelationship"/>
    <dgm:cxn modelId="{995EBF09-A34D-4830-A1F9-7FF16B7D0332}" type="presParOf" srcId="{20EF7DCF-D3CF-40F7-B4AE-8870E6B04051}" destId="{C0CA67A7-33EE-4D08-85D3-06A7ABAADB69}" srcOrd="9" destOrd="0" presId="urn:microsoft.com/office/officeart/2009/3/layout/CircleRelationship"/>
    <dgm:cxn modelId="{64A0A82B-80D2-4CCC-A42D-98FF1A53E54B}" type="presParOf" srcId="{20EF7DCF-D3CF-40F7-B4AE-8870E6B04051}" destId="{F17FDDD0-3ADE-4BED-809F-9234370FB29E}" srcOrd="10" destOrd="0" presId="urn:microsoft.com/office/officeart/2009/3/layout/CircleRelationship"/>
    <dgm:cxn modelId="{F8F9D32C-2942-4D58-A246-A6A4C331FE57}" type="presParOf" srcId="{F17FDDD0-3ADE-4BED-809F-9234370FB29E}" destId="{F7686B7C-7F45-45FD-9CE7-2F8822D6CD36}" srcOrd="0" destOrd="0" presId="urn:microsoft.com/office/officeart/2009/3/layout/CircleRelationship"/>
    <dgm:cxn modelId="{DC35F892-3945-465A-B6E4-5E85F50F8AF5}" type="presParOf" srcId="{20EF7DCF-D3CF-40F7-B4AE-8870E6B04051}" destId="{3CF7623E-317F-4008-B7CA-185B8B0DA7FF}" srcOrd="11" destOrd="0" presId="urn:microsoft.com/office/officeart/2009/3/layout/CircleRelationship"/>
    <dgm:cxn modelId="{57CBF3B7-A972-4DF0-8109-AF061D652B7E}" type="presParOf" srcId="{3CF7623E-317F-4008-B7CA-185B8B0DA7FF}" destId="{C3BC14D4-8848-4CAF-859C-813C91EB5BC1}" srcOrd="0" destOrd="0" presId="urn:microsoft.com/office/officeart/2009/3/layout/CircleRelationship"/>
    <dgm:cxn modelId="{6828C750-FAAB-4AA1-9A9B-76BBBFF8412F}" type="presParOf" srcId="{20EF7DCF-D3CF-40F7-B4AE-8870E6B04051}" destId="{E82FDB9D-0001-482E-9BFA-3D179E252103}" srcOrd="12" destOrd="0" presId="urn:microsoft.com/office/officeart/2009/3/layout/CircleRelationship"/>
    <dgm:cxn modelId="{57A388BB-898A-4019-8EDF-C4550E2BB903}" type="presParOf" srcId="{E82FDB9D-0001-482E-9BFA-3D179E252103}" destId="{2E864B23-9DC3-46D7-A01E-1F2E6E1951D2}" srcOrd="0" destOrd="0" presId="urn:microsoft.com/office/officeart/2009/3/layout/CircleRelationship"/>
    <dgm:cxn modelId="{1AEC0CA1-65FD-486B-B947-BC78725A1AAD}" type="presParOf" srcId="{20EF7DCF-D3CF-40F7-B4AE-8870E6B04051}" destId="{79AC8267-9671-4666-A43C-FB5687A148F1}" srcOrd="13" destOrd="0" presId="urn:microsoft.com/office/officeart/2009/3/layout/CircleRelationship"/>
    <dgm:cxn modelId="{8FA04EC1-109B-42CE-B58D-AA0809A6234D}" type="presParOf" srcId="{20EF7DCF-D3CF-40F7-B4AE-8870E6B04051}" destId="{73DB52A2-7688-4D63-937F-7D74F2769DEA}" srcOrd="14" destOrd="0" presId="urn:microsoft.com/office/officeart/2009/3/layout/CircleRelationship"/>
    <dgm:cxn modelId="{5E66F9F5-610A-4181-A375-975B16D217C8}" type="presParOf" srcId="{73DB52A2-7688-4D63-937F-7D74F2769DEA}" destId="{017212E2-9575-4D7D-A567-AE2CEA8456CB}" srcOrd="0" destOrd="0" presId="urn:microsoft.com/office/officeart/2009/3/layout/CircleRelationship"/>
    <dgm:cxn modelId="{0154812A-714D-4845-9B30-D7DE589FC3FD}" type="presParOf" srcId="{20EF7DCF-D3CF-40F7-B4AE-8870E6B04051}" destId="{ED527643-FDFC-4F32-9475-53B28E597D59}" srcOrd="15" destOrd="0" presId="urn:microsoft.com/office/officeart/2009/3/layout/CircleRelationship"/>
    <dgm:cxn modelId="{F5D9F729-1F0F-4A61-8B03-66CD3AFF005F}" type="presParOf" srcId="{20EF7DCF-D3CF-40F7-B4AE-8870E6B04051}" destId="{7538D37B-AE66-413F-A7CC-185B74802DE2}" srcOrd="16" destOrd="0" presId="urn:microsoft.com/office/officeart/2009/3/layout/CircleRelationship"/>
    <dgm:cxn modelId="{86D6536D-D097-47A5-AC06-2B153545CA9F}" type="presParOf" srcId="{7538D37B-AE66-413F-A7CC-185B74802DE2}" destId="{483A3C94-E689-4962-8DB6-78295C5FDBD3}" srcOrd="0" destOrd="0" presId="urn:microsoft.com/office/officeart/2009/3/layout/CircleRelationship"/>
    <dgm:cxn modelId="{678B7D60-11AF-4E70-85E5-3DDE17844F4A}" type="presParOf" srcId="{20EF7DCF-D3CF-40F7-B4AE-8870E6B04051}" destId="{9520595A-3B47-4C00-8DA6-21D0CC882E78}" srcOrd="17" destOrd="0" presId="urn:microsoft.com/office/officeart/2009/3/layout/CircleRelationship"/>
    <dgm:cxn modelId="{1F024353-F2B9-4F19-ABFF-DDC133C10041}" type="presParOf" srcId="{20EF7DCF-D3CF-40F7-B4AE-8870E6B04051}" destId="{CEA3BDA1-F6CB-44F0-9634-114AA5EB5176}" srcOrd="18" destOrd="0" presId="urn:microsoft.com/office/officeart/2009/3/layout/CircleRelationship"/>
    <dgm:cxn modelId="{2B233EBB-BE28-488E-9FEC-80A368A91882}" type="presParOf" srcId="{CEA3BDA1-F6CB-44F0-9634-114AA5EB5176}" destId="{47BF23E4-0490-41C2-94F0-14364B38F9AF}" srcOrd="0" destOrd="0" presId="urn:microsoft.com/office/officeart/2009/3/layout/CircleRelationship"/>
    <dgm:cxn modelId="{D45002E5-0F94-44B8-AE66-6007CC69297D}" type="presParOf" srcId="{20EF7DCF-D3CF-40F7-B4AE-8870E6B04051}" destId="{36A825F8-A672-4C43-B4C6-F09BBDEAEFD3}" srcOrd="19" destOrd="0" presId="urn:microsoft.com/office/officeart/2009/3/layout/CircleRelationship"/>
    <dgm:cxn modelId="{7D43877D-9A9D-4D29-BEEE-99CF2067571E}" type="presParOf" srcId="{36A825F8-A672-4C43-B4C6-F09BBDEAEFD3}" destId="{C7BF1D5D-5ADB-4593-AC9D-E754784F48B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07803-83F0-4A52-AE1C-BED9D992BCFB}">
      <dsp:nvSpPr>
        <dsp:cNvPr id="0" name=""/>
        <dsp:cNvSpPr/>
      </dsp:nvSpPr>
      <dsp:spPr>
        <a:xfrm>
          <a:off x="424336" y="721055"/>
          <a:ext cx="1684585" cy="147253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 dirty="0"/>
            <a:t>Informations à l’échelle du quartier</a:t>
          </a:r>
        </a:p>
      </dsp:txBody>
      <dsp:txXfrm>
        <a:off x="845483" y="941936"/>
        <a:ext cx="821235" cy="1030777"/>
      </dsp:txXfrm>
    </dsp:sp>
    <dsp:sp modelId="{CA737A94-A8D1-4AA1-A72A-151700E65CA5}">
      <dsp:nvSpPr>
        <dsp:cNvPr id="0" name=""/>
        <dsp:cNvSpPr/>
      </dsp:nvSpPr>
      <dsp:spPr>
        <a:xfrm>
          <a:off x="3190" y="1036178"/>
          <a:ext cx="842292" cy="842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00" kern="1200"/>
            <a:t>Neighboorhood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00" kern="1200"/>
            <a:t>Planning</a:t>
          </a:r>
        </a:p>
      </dsp:txBody>
      <dsp:txXfrm>
        <a:off x="126541" y="1159529"/>
        <a:ext cx="595590" cy="595590"/>
      </dsp:txXfrm>
    </dsp:sp>
    <dsp:sp modelId="{294F090E-C019-4875-81DD-C1AAB08681F3}">
      <dsp:nvSpPr>
        <dsp:cNvPr id="0" name=""/>
        <dsp:cNvSpPr/>
      </dsp:nvSpPr>
      <dsp:spPr>
        <a:xfrm>
          <a:off x="2635355" y="721055"/>
          <a:ext cx="1684585" cy="147253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/>
            <a:t>Informations à l'échelle de la communauté</a:t>
          </a:r>
        </a:p>
      </dsp:txBody>
      <dsp:txXfrm>
        <a:off x="3056501" y="941936"/>
        <a:ext cx="821235" cy="1030777"/>
      </dsp:txXfrm>
    </dsp:sp>
    <dsp:sp modelId="{63EA3517-036D-4445-80A3-157565E9E37D}">
      <dsp:nvSpPr>
        <dsp:cNvPr id="0" name=""/>
        <dsp:cNvSpPr/>
      </dsp:nvSpPr>
      <dsp:spPr>
        <a:xfrm>
          <a:off x="2214209" y="1036178"/>
          <a:ext cx="842292" cy="842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00" kern="1200" dirty="0"/>
            <a:t>Community Based Planning</a:t>
          </a:r>
        </a:p>
      </dsp:txBody>
      <dsp:txXfrm>
        <a:off x="2337560" y="1159529"/>
        <a:ext cx="595590" cy="595590"/>
      </dsp:txXfrm>
    </dsp:sp>
    <dsp:sp modelId="{214DAD65-440B-43CB-ADCA-2A173229CE2C}">
      <dsp:nvSpPr>
        <dsp:cNvPr id="0" name=""/>
        <dsp:cNvSpPr/>
      </dsp:nvSpPr>
      <dsp:spPr>
        <a:xfrm>
          <a:off x="4846373" y="721055"/>
          <a:ext cx="1684585" cy="147253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/>
            <a:t>Projets de développement en fonction des informations recueillies</a:t>
          </a:r>
        </a:p>
      </dsp:txBody>
      <dsp:txXfrm>
        <a:off x="5267520" y="941936"/>
        <a:ext cx="821235" cy="1030777"/>
      </dsp:txXfrm>
    </dsp:sp>
    <dsp:sp modelId="{24E7AA2F-F831-4CFC-86C5-44A50480798A}">
      <dsp:nvSpPr>
        <dsp:cNvPr id="0" name=""/>
        <dsp:cNvSpPr/>
      </dsp:nvSpPr>
      <dsp:spPr>
        <a:xfrm>
          <a:off x="4425227" y="1036178"/>
          <a:ext cx="842292" cy="842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00" kern="1200"/>
            <a:t>Plannification institutionnel </a:t>
          </a:r>
        </a:p>
      </dsp:txBody>
      <dsp:txXfrm>
        <a:off x="4548578" y="1159529"/>
        <a:ext cx="595590" cy="595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3206B-B44C-4172-A435-FCC56819D24E}">
      <dsp:nvSpPr>
        <dsp:cNvPr id="0" name=""/>
        <dsp:cNvSpPr/>
      </dsp:nvSpPr>
      <dsp:spPr>
        <a:xfrm>
          <a:off x="1736318" y="855907"/>
          <a:ext cx="2602078" cy="2602526"/>
        </a:xfrm>
        <a:prstGeom prst="ellipse">
          <a:avLst/>
        </a:prstGeom>
        <a:gradFill rotWithShape="0">
          <a:gsLst>
            <a:gs pos="0">
              <a:schemeClr val="accent5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 Narrow" panose="020B0606020202030204" pitchFamily="34" charset="0"/>
            </a:rPr>
            <a:t>Implication citoyenne</a:t>
          </a:r>
        </a:p>
      </dsp:txBody>
      <dsp:txXfrm>
        <a:off x="2117384" y="1237038"/>
        <a:ext cx="1839946" cy="1840264"/>
      </dsp:txXfrm>
    </dsp:sp>
    <dsp:sp modelId="{81AD9EF1-466A-4D61-A261-1B5503B94534}">
      <dsp:nvSpPr>
        <dsp:cNvPr id="0" name=""/>
        <dsp:cNvSpPr/>
      </dsp:nvSpPr>
      <dsp:spPr>
        <a:xfrm>
          <a:off x="2536424" y="3264964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D52090-4A3F-4B46-BB17-8C78564C7FBD}">
      <dsp:nvSpPr>
        <dsp:cNvPr id="0" name=""/>
        <dsp:cNvSpPr/>
      </dsp:nvSpPr>
      <dsp:spPr>
        <a:xfrm>
          <a:off x="4505997" y="1912079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6629"/>
                <a:satOff val="-589"/>
                <a:lumOff val="442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6629"/>
                <a:satOff val="-589"/>
                <a:lumOff val="442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6629"/>
                <a:satOff val="-589"/>
                <a:lumOff val="442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0539C0-36F8-4580-AFA0-EA6E4E37E7D9}">
      <dsp:nvSpPr>
        <dsp:cNvPr id="0" name=""/>
        <dsp:cNvSpPr/>
      </dsp:nvSpPr>
      <dsp:spPr>
        <a:xfrm>
          <a:off x="3503596" y="3488197"/>
          <a:ext cx="289297" cy="289737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53257"/>
                <a:satOff val="-1178"/>
                <a:lumOff val="8839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53257"/>
                <a:satOff val="-1178"/>
                <a:lumOff val="8839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53257"/>
                <a:satOff val="-1178"/>
                <a:lumOff val="88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08D06E-D16F-4544-8AA9-557B106FE56B}">
      <dsp:nvSpPr>
        <dsp:cNvPr id="0" name=""/>
        <dsp:cNvSpPr/>
      </dsp:nvSpPr>
      <dsp:spPr>
        <a:xfrm>
          <a:off x="2595137" y="1148435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79886"/>
                <a:satOff val="-1767"/>
                <a:lumOff val="13259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79886"/>
                <a:satOff val="-1767"/>
                <a:lumOff val="13259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79886"/>
                <a:satOff val="-1767"/>
                <a:lumOff val="132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672D97-F1E2-4C0B-A786-5EDA182485B5}">
      <dsp:nvSpPr>
        <dsp:cNvPr id="0" name=""/>
        <dsp:cNvSpPr/>
      </dsp:nvSpPr>
      <dsp:spPr>
        <a:xfrm>
          <a:off x="1934877" y="2348778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06515"/>
                <a:satOff val="-2356"/>
                <a:lumOff val="17679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06515"/>
                <a:satOff val="-2356"/>
                <a:lumOff val="17679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06515"/>
                <a:satOff val="-2356"/>
                <a:lumOff val="1767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8D91CF-953C-436E-9D4F-3D48236389B8}">
      <dsp:nvSpPr>
        <dsp:cNvPr id="0" name=""/>
        <dsp:cNvSpPr/>
      </dsp:nvSpPr>
      <dsp:spPr>
        <a:xfrm>
          <a:off x="922868" y="1325627"/>
          <a:ext cx="1057911" cy="1058031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33143"/>
                <a:satOff val="-2945"/>
                <a:lumOff val="22098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33143"/>
                <a:satOff val="-2945"/>
                <a:lumOff val="22098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33143"/>
                <a:satOff val="-2945"/>
                <a:lumOff val="22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 Narrow" panose="020B0606020202030204" pitchFamily="34" charset="0"/>
            </a:rPr>
            <a:t>Contexte historique</a:t>
          </a:r>
        </a:p>
      </dsp:txBody>
      <dsp:txXfrm>
        <a:off x="1077795" y="1480572"/>
        <a:ext cx="748057" cy="748141"/>
      </dsp:txXfrm>
    </dsp:sp>
    <dsp:sp modelId="{FFEF5613-BFDD-487E-B603-EA5340F9487E}">
      <dsp:nvSpPr>
        <dsp:cNvPr id="0" name=""/>
        <dsp:cNvSpPr/>
      </dsp:nvSpPr>
      <dsp:spPr>
        <a:xfrm>
          <a:off x="2928737" y="1157737"/>
          <a:ext cx="289297" cy="289737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59772"/>
                <a:satOff val="-3534"/>
                <a:lumOff val="26518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59772"/>
                <a:satOff val="-3534"/>
                <a:lumOff val="26518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59772"/>
                <a:satOff val="-3534"/>
                <a:lumOff val="265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F41DA3-4127-4FD5-BBB5-16BF94C05DFB}">
      <dsp:nvSpPr>
        <dsp:cNvPr id="0" name=""/>
        <dsp:cNvSpPr/>
      </dsp:nvSpPr>
      <dsp:spPr>
        <a:xfrm>
          <a:off x="1022681" y="2693395"/>
          <a:ext cx="523084" cy="52320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86400"/>
                <a:satOff val="-4123"/>
                <a:lumOff val="30938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86400"/>
                <a:satOff val="-4123"/>
                <a:lumOff val="30938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86400"/>
                <a:satOff val="-4123"/>
                <a:lumOff val="309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0CA67A7-33EE-4D08-85D3-06A7ABAADB69}">
      <dsp:nvSpPr>
        <dsp:cNvPr id="0" name=""/>
        <dsp:cNvSpPr/>
      </dsp:nvSpPr>
      <dsp:spPr>
        <a:xfrm>
          <a:off x="4464500" y="718750"/>
          <a:ext cx="1340532" cy="127653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13029"/>
                <a:satOff val="-4712"/>
                <a:lumOff val="35357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13029"/>
                <a:satOff val="-4712"/>
                <a:lumOff val="35357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13029"/>
                <a:satOff val="-4712"/>
                <a:lumOff val="353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 Narrow" panose="020B0606020202030204" pitchFamily="34" charset="0"/>
            </a:rPr>
            <a:t>Coutumes</a:t>
          </a:r>
        </a:p>
      </dsp:txBody>
      <dsp:txXfrm>
        <a:off x="4660816" y="905694"/>
        <a:ext cx="947900" cy="902648"/>
      </dsp:txXfrm>
    </dsp:sp>
    <dsp:sp modelId="{F7686B7C-7F45-45FD-9CE7-2F8822D6CD36}">
      <dsp:nvSpPr>
        <dsp:cNvPr id="0" name=""/>
        <dsp:cNvSpPr/>
      </dsp:nvSpPr>
      <dsp:spPr>
        <a:xfrm>
          <a:off x="4133433" y="1558161"/>
          <a:ext cx="289297" cy="289737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39658"/>
                <a:satOff val="-5301"/>
                <a:lumOff val="39777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39658"/>
                <a:satOff val="-5301"/>
                <a:lumOff val="39777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39658"/>
                <a:satOff val="-5301"/>
                <a:lumOff val="397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3BC14D4-8848-4CAF-859C-813C91EB5BC1}">
      <dsp:nvSpPr>
        <dsp:cNvPr id="0" name=""/>
        <dsp:cNvSpPr/>
      </dsp:nvSpPr>
      <dsp:spPr>
        <a:xfrm>
          <a:off x="823589" y="3316122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39658"/>
                <a:satOff val="-5301"/>
                <a:lumOff val="39777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39658"/>
                <a:satOff val="-5301"/>
                <a:lumOff val="39777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39658"/>
                <a:satOff val="-5301"/>
                <a:lumOff val="397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864B23-9DC3-46D7-A01E-1F2E6E1951D2}">
      <dsp:nvSpPr>
        <dsp:cNvPr id="0" name=""/>
        <dsp:cNvSpPr/>
      </dsp:nvSpPr>
      <dsp:spPr>
        <a:xfrm>
          <a:off x="2913792" y="3017548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13029"/>
                <a:satOff val="-4712"/>
                <a:lumOff val="35357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13029"/>
                <a:satOff val="-4712"/>
                <a:lumOff val="35357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13029"/>
                <a:satOff val="-4712"/>
                <a:lumOff val="353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AC8267-9671-4666-A43C-FB5687A148F1}">
      <dsp:nvSpPr>
        <dsp:cNvPr id="0" name=""/>
        <dsp:cNvSpPr/>
      </dsp:nvSpPr>
      <dsp:spPr>
        <a:xfrm>
          <a:off x="5103274" y="2656189"/>
          <a:ext cx="1057911" cy="1058031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86400"/>
                <a:satOff val="-4123"/>
                <a:lumOff val="30938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86400"/>
                <a:satOff val="-4123"/>
                <a:lumOff val="30938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86400"/>
                <a:satOff val="-4123"/>
                <a:lumOff val="309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 Narrow" panose="020B0606020202030204" pitchFamily="34" charset="0"/>
            </a:rPr>
            <a:t>Cadre social</a:t>
          </a:r>
        </a:p>
      </dsp:txBody>
      <dsp:txXfrm>
        <a:off x="5258201" y="2811134"/>
        <a:ext cx="748057" cy="748141"/>
      </dsp:txXfrm>
    </dsp:sp>
    <dsp:sp modelId="{017212E2-9575-4D7D-A567-AE2CEA8456CB}">
      <dsp:nvSpPr>
        <dsp:cNvPr id="0" name=""/>
        <dsp:cNvSpPr/>
      </dsp:nvSpPr>
      <dsp:spPr>
        <a:xfrm>
          <a:off x="4804903" y="2619449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59772"/>
                <a:satOff val="-3534"/>
                <a:lumOff val="26518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59772"/>
                <a:satOff val="-3534"/>
                <a:lumOff val="26518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59772"/>
                <a:satOff val="-3534"/>
                <a:lumOff val="265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527643-FDFC-4F32-9475-53B28E597D59}">
      <dsp:nvSpPr>
        <dsp:cNvPr id="0" name=""/>
        <dsp:cNvSpPr/>
      </dsp:nvSpPr>
      <dsp:spPr>
        <a:xfrm>
          <a:off x="1811293" y="3307396"/>
          <a:ext cx="1446927" cy="131048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33143"/>
                <a:satOff val="-2945"/>
                <a:lumOff val="22098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33143"/>
                <a:satOff val="-2945"/>
                <a:lumOff val="22098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33143"/>
                <a:satOff val="-2945"/>
                <a:lumOff val="22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 Narrow" panose="020B0606020202030204" pitchFamily="34" charset="0"/>
            </a:rPr>
            <a:t>L’organisation</a:t>
          </a:r>
        </a:p>
      </dsp:txBody>
      <dsp:txXfrm>
        <a:off x="2023191" y="3499313"/>
        <a:ext cx="1023131" cy="926654"/>
      </dsp:txXfrm>
    </dsp:sp>
    <dsp:sp modelId="{483A3C94-E689-4962-8DB6-78295C5FDBD3}">
      <dsp:nvSpPr>
        <dsp:cNvPr id="0" name=""/>
        <dsp:cNvSpPr/>
      </dsp:nvSpPr>
      <dsp:spPr>
        <a:xfrm>
          <a:off x="3011470" y="3525868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06515"/>
                <a:satOff val="-2356"/>
                <a:lumOff val="17679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06515"/>
                <a:satOff val="-2356"/>
                <a:lumOff val="17679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06515"/>
                <a:satOff val="-2356"/>
                <a:lumOff val="1767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20595A-3B47-4C00-8DA6-21D0CC882E78}">
      <dsp:nvSpPr>
        <dsp:cNvPr id="0" name=""/>
        <dsp:cNvSpPr/>
      </dsp:nvSpPr>
      <dsp:spPr>
        <a:xfrm>
          <a:off x="2952327" y="-95249"/>
          <a:ext cx="1304299" cy="118657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79886"/>
                <a:satOff val="-1767"/>
                <a:lumOff val="13259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79886"/>
                <a:satOff val="-1767"/>
                <a:lumOff val="13259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79886"/>
                <a:satOff val="-1767"/>
                <a:lumOff val="132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 Narrow" panose="020B0606020202030204" pitchFamily="34" charset="0"/>
            </a:rPr>
            <a:t>Le rapport avec les politiques</a:t>
          </a:r>
        </a:p>
      </dsp:txBody>
      <dsp:txXfrm>
        <a:off x="3143337" y="78520"/>
        <a:ext cx="922279" cy="839034"/>
      </dsp:txXfrm>
    </dsp:sp>
    <dsp:sp modelId="{47BF23E4-0490-41C2-94F0-14364B38F9AF}">
      <dsp:nvSpPr>
        <dsp:cNvPr id="0" name=""/>
        <dsp:cNvSpPr/>
      </dsp:nvSpPr>
      <dsp:spPr>
        <a:xfrm>
          <a:off x="1771012" y="1115880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53257"/>
                <a:satOff val="-1178"/>
                <a:lumOff val="8839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53257"/>
                <a:satOff val="-1178"/>
                <a:lumOff val="8839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53257"/>
                <a:satOff val="-1178"/>
                <a:lumOff val="88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7BF1D5D-5ADB-4593-AC9D-E754784F48B3}">
      <dsp:nvSpPr>
        <dsp:cNvPr id="0" name=""/>
        <dsp:cNvSpPr/>
      </dsp:nvSpPr>
      <dsp:spPr>
        <a:xfrm>
          <a:off x="4213497" y="229459"/>
          <a:ext cx="209767" cy="209746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6629"/>
                <a:satOff val="-589"/>
                <a:lumOff val="442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6629"/>
                <a:satOff val="-589"/>
                <a:lumOff val="442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6629"/>
                <a:satOff val="-589"/>
                <a:lumOff val="442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A3953-8867-448E-970C-07AB424A1316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B430B-2E5F-4972-ABE7-404E1D62EAF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750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1056C-2D32-4DE4-9036-94C163BBE33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DE827-8901-4823-9E75-D3E91934599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25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Parler</a:t>
            </a:r>
            <a:r>
              <a:rPr lang="en-US" dirty="0"/>
              <a:t> des classes </a:t>
            </a:r>
            <a:r>
              <a:rPr lang="en-US" dirty="0" err="1"/>
              <a:t>sociales</a:t>
            </a:r>
            <a:r>
              <a:rPr lang="en-US" dirty="0"/>
              <a:t> et des pays qui </a:t>
            </a:r>
            <a:r>
              <a:rPr lang="en-US" dirty="0" err="1"/>
              <a:t>ont</a:t>
            </a:r>
            <a:r>
              <a:rPr lang="en-US" baseline="0" dirty="0"/>
              <a:t> une </a:t>
            </a:r>
            <a:r>
              <a:rPr lang="en-US" baseline="0" dirty="0" err="1"/>
              <a:t>politique</a:t>
            </a:r>
            <a:r>
              <a:rPr lang="en-US" baseline="0" dirty="0"/>
              <a:t> favorable </a:t>
            </a:r>
            <a:r>
              <a:rPr lang="en-US" baseline="0" dirty="0" err="1"/>
              <a:t>ou</a:t>
            </a:r>
            <a:r>
              <a:rPr lang="en-US" baseline="0" dirty="0"/>
              <a:t> non aux </a:t>
            </a:r>
            <a:r>
              <a:rPr lang="en-US" baseline="0" dirty="0" err="1"/>
              <a:t>démarches</a:t>
            </a:r>
            <a:r>
              <a:rPr lang="en-US" baseline="0" dirty="0"/>
              <a:t> participative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DE827-8901-4823-9E75-D3E9193459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3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 le temps </a:t>
            </a:r>
            <a:r>
              <a:rPr lang="en-US" dirty="0" err="1"/>
              <a:t>parler</a:t>
            </a:r>
            <a:r>
              <a:rPr lang="en-US" baseline="0" dirty="0"/>
              <a:t> </a:t>
            </a:r>
            <a:r>
              <a:rPr lang="en-US" baseline="0" dirty="0" err="1"/>
              <a:t>phénomènes</a:t>
            </a:r>
            <a:r>
              <a:rPr lang="en-US" baseline="0" dirty="0"/>
              <a:t> </a:t>
            </a:r>
            <a:r>
              <a:rPr lang="en-US" baseline="0" dirty="0" err="1"/>
              <a:t>télénovelas</a:t>
            </a:r>
            <a:r>
              <a:rPr lang="en-US" baseline="0" dirty="0"/>
              <a:t>, </a:t>
            </a:r>
            <a:r>
              <a:rPr lang="en-US" baseline="0" dirty="0" err="1"/>
              <a:t>makrelage</a:t>
            </a:r>
            <a:r>
              <a:rPr lang="en-US" baseline="0" dirty="0"/>
              <a:t> etc….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DE827-8901-4823-9E75-D3E9193459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9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-97160" y="10698"/>
            <a:ext cx="9194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ko-KR" b="1" dirty="0">
                <a:latin typeface="Lucida Sans Unicode" panose="020B0602030504020204" pitchFamily="34" charset="0"/>
                <a:ea typeface="맑은 고딕" pitchFamily="50" charset="-127"/>
                <a:cs typeface="Lucida Sans Unicode" panose="020B0602030504020204" pitchFamily="34" charset="0"/>
              </a:rPr>
              <a:t>Circulation du modèle de Community Based Planning : une méthode participative agile et inhérente aux communautés ?</a:t>
            </a:r>
            <a:endParaRPr lang="en-US" altLang="ko-KR" b="1" dirty="0">
              <a:latin typeface="Lucida Sans Unicode" panose="020B0602030504020204" pitchFamily="34" charset="0"/>
              <a:ea typeface="맑은 고딕" pitchFamily="50" charset="-127"/>
              <a:cs typeface="Lucida Sans Unicode" panose="020B0602030504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187624" y="192367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Présentation</a:t>
            </a:r>
            <a:r>
              <a:rPr lang="en-US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finale</a:t>
            </a:r>
          </a:p>
          <a:p>
            <a:pPr algn="ctr"/>
            <a:r>
              <a:rPr lang="en-US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(2</a:t>
            </a:r>
            <a:r>
              <a:rPr lang="en-US" baseline="30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nd</a:t>
            </a:r>
            <a:r>
              <a:rPr lang="en-US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Partie</a:t>
            </a:r>
            <a:r>
              <a:rPr lang="en-US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71600" y="314781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Tuteur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: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Divya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LEDUCQ  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</a:t>
            </a:r>
          </a:p>
          <a:p>
            <a:r>
              <a:rPr lang="en-US" sz="1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Auteur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: Guillaume BROUBA- DAUNAR</a:t>
            </a:r>
          </a:p>
        </p:txBody>
      </p:sp>
      <p:sp>
        <p:nvSpPr>
          <p:cNvPr id="5" name="Ellipse 4"/>
          <p:cNvSpPr/>
          <p:nvPr/>
        </p:nvSpPr>
        <p:spPr>
          <a:xfrm>
            <a:off x="807396" y="1275606"/>
            <a:ext cx="3332556" cy="32403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Recapitulatif</a:t>
            </a:r>
            <a:r>
              <a:rPr lang="en-US" dirty="0"/>
              <a:t> 1ère </a:t>
            </a:r>
            <a:r>
              <a:rPr lang="en-US" dirty="0" err="1"/>
              <a:t>Partie</a:t>
            </a:r>
            <a:endParaRPr lang="en-US" dirty="0"/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5" y="780842"/>
            <a:ext cx="7838528" cy="402561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172400" y="411510"/>
            <a:ext cx="730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403648" y="4803998"/>
            <a:ext cx="6768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Source : Polytech Tours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3528" y="415592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1619672" y="4774168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*CBP : Community Based Planning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483518"/>
            <a:ext cx="6486525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Ellipse 8"/>
          <p:cNvSpPr/>
          <p:nvPr/>
        </p:nvSpPr>
        <p:spPr>
          <a:xfrm>
            <a:off x="2483768" y="2427734"/>
            <a:ext cx="504056" cy="504056"/>
          </a:xfrm>
          <a:prstGeom prst="ellipse">
            <a:avLst/>
          </a:prstGeom>
          <a:solidFill>
            <a:srgbClr val="373F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</a:p>
        </p:txBody>
      </p:sp>
      <p:sp>
        <p:nvSpPr>
          <p:cNvPr id="10" name="Ellipse 9"/>
          <p:cNvSpPr/>
          <p:nvPr/>
        </p:nvSpPr>
        <p:spPr>
          <a:xfrm>
            <a:off x="6516216" y="2404098"/>
            <a:ext cx="504056" cy="504056"/>
          </a:xfrm>
          <a:prstGeom prst="ellipse">
            <a:avLst/>
          </a:prstGeom>
          <a:solidFill>
            <a:srgbClr val="F3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11" name="Ellipse 10"/>
          <p:cNvSpPr/>
          <p:nvPr/>
        </p:nvSpPr>
        <p:spPr>
          <a:xfrm>
            <a:off x="4499992" y="555526"/>
            <a:ext cx="504056" cy="504056"/>
          </a:xfrm>
          <a:prstGeom prst="ellipse">
            <a:avLst/>
          </a:prstGeom>
          <a:solidFill>
            <a:srgbClr val="2D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15195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00216" y="339502"/>
            <a:ext cx="752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Le </a:t>
            </a:r>
            <a:r>
              <a:rPr lang="en-US" sz="1600" u="sng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neighbourhood</a:t>
            </a:r>
            <a:r>
              <a:rPr lang="en-US" sz="1600" u="sng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planning : </a:t>
            </a:r>
            <a:r>
              <a:rPr lang="en-US" sz="1600" u="sng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une</a:t>
            </a:r>
            <a:r>
              <a:rPr lang="en-US" sz="1600" u="sng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innovation </a:t>
            </a:r>
            <a:r>
              <a:rPr lang="en-US" sz="1600" u="sng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sociale</a:t>
            </a:r>
            <a:r>
              <a:rPr lang="en-US" sz="1600" u="sng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600" u="sng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communautaire</a:t>
            </a:r>
            <a:endParaRPr lang="en-US" sz="1600" u="sng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23528" y="415592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871192" y="1724491"/>
            <a:ext cx="72728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Un rapport de développement de la communauté par la</a:t>
            </a:r>
          </a:p>
          <a:p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communauté</a:t>
            </a:r>
          </a:p>
          <a:p>
            <a:endParaRPr lang="fr-FR" sz="1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Mise en jeu des principes de</a:t>
            </a:r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fr-FR" sz="1400" b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co-opération</a:t>
            </a:r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et de </a:t>
            </a:r>
            <a:r>
              <a:rPr lang="fr-FR" sz="1400" b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codéveloppement</a:t>
            </a:r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  <a:p>
            <a:endParaRPr lang="fr-FR" sz="1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Cette </a:t>
            </a:r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démarche participative</a:t>
            </a:r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est primordiale au bien-être du voisinage et </a:t>
            </a:r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se </a:t>
            </a:r>
          </a:p>
          <a:p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 ressent encore plus dans des milieux dits désavantageux</a:t>
            </a:r>
          </a:p>
          <a:p>
            <a:endParaRPr lang="fr-FR" sz="14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</a:t>
            </a:r>
            <a:r>
              <a:rPr lang="fr-FR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Une inégalité entre les quartiers dans la capacité à introduire cette démarche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19672" y="0"/>
            <a:ext cx="752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 </a:t>
            </a:r>
            <a:r>
              <a:rPr lang="en-US" dirty="0" err="1"/>
              <a:t>neighbourhood</a:t>
            </a:r>
            <a:r>
              <a:rPr lang="en-US" dirty="0"/>
              <a:t> planning : </a:t>
            </a:r>
            <a:r>
              <a:rPr lang="en-US" dirty="0" err="1"/>
              <a:t>une</a:t>
            </a:r>
            <a:r>
              <a:rPr lang="en-US" dirty="0"/>
              <a:t> innovation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communautaire</a:t>
            </a:r>
            <a:endParaRPr lang="en-US" dirty="0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124157016"/>
              </p:ext>
            </p:extLst>
          </p:nvPr>
        </p:nvGraphicFramePr>
        <p:xfrm>
          <a:off x="2339752" y="154750"/>
          <a:ext cx="6534150" cy="291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395536" y="415592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799184" y="3102347"/>
            <a:ext cx="734481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Le </a:t>
            </a:r>
            <a:r>
              <a:rPr lang="fr-FR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Neighbourhood</a:t>
            </a:r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planning est essentiel aux organisations gouvernementales </a:t>
            </a:r>
          </a:p>
          <a:p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endParaRPr lang="fr-FR" sz="1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Une hiérarchie informative</a:t>
            </a:r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entre le Community Based Planning, le </a:t>
            </a:r>
            <a:r>
              <a:rPr lang="fr-FR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Neighbourhood</a:t>
            </a:r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Planning   </a:t>
            </a:r>
          </a:p>
          <a:p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et les interventions gouvernementales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 mise en place d’une telle démarche peut se réaliser de façon </a:t>
            </a:r>
            <a:r>
              <a:rPr lang="fr-FR" sz="1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totalement marginale</a:t>
            </a:r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</a:p>
          <a:p>
            <a:r>
              <a:rPr lang="fr-F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  mais aussi </a:t>
            </a:r>
            <a:r>
              <a:rPr lang="fr-FR" sz="1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 façon contrôlée</a:t>
            </a:r>
            <a:r>
              <a:rPr lang="fr-FR" sz="12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3923928" y="2427734"/>
            <a:ext cx="34563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Source: Polytech Tours</a:t>
            </a:r>
          </a:p>
        </p:txBody>
      </p:sp>
    </p:spTree>
    <p:extLst>
      <p:ext uri="{BB962C8B-B14F-4D97-AF65-F5344CB8AC3E}">
        <p14:creationId xmlns:p14="http://schemas.microsoft.com/office/powerpoint/2010/main" val="299059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19672" y="0"/>
            <a:ext cx="752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Trenelle</a:t>
            </a:r>
            <a:r>
              <a:rPr lang="en-US" dirty="0"/>
              <a:t> – Citron, entre culture et </a:t>
            </a:r>
            <a:r>
              <a:rPr lang="en-US" dirty="0" err="1"/>
              <a:t>développement</a:t>
            </a:r>
            <a:endParaRPr lang="en-US" dirty="0"/>
          </a:p>
        </p:txBody>
      </p:sp>
      <p:pic>
        <p:nvPicPr>
          <p:cNvPr id="3" name="Image 2" descr="RÃ©sultat de recherche d'images pour &quot;trenelle-citron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2085"/>
            <a:ext cx="7524244" cy="44839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323528" y="415592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7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50" y="843558"/>
            <a:ext cx="1547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Un quartier 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très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défavorisé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8 000  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 habitants</a:t>
            </a: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Ancien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fief </a:t>
            </a:r>
          </a:p>
          <a:p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politique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d’Aimé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Césaire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Insalubrité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</a:p>
          <a:p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problème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VRD et de distribution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d’eau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et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d’énergie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699792" y="4876006"/>
            <a:ext cx="57606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Source : La SEMAFF</a:t>
            </a:r>
          </a:p>
        </p:txBody>
      </p:sp>
    </p:spTree>
    <p:extLst>
      <p:ext uri="{BB962C8B-B14F-4D97-AF65-F5344CB8AC3E}">
        <p14:creationId xmlns:p14="http://schemas.microsoft.com/office/powerpoint/2010/main" val="723381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19672" y="0"/>
            <a:ext cx="752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Trenelle</a:t>
            </a:r>
            <a:r>
              <a:rPr lang="en-US" dirty="0"/>
              <a:t> – Citron, entre culture et </a:t>
            </a:r>
            <a:r>
              <a:rPr lang="en-US" dirty="0" err="1"/>
              <a:t>développement</a:t>
            </a:r>
            <a:endParaRPr lang="en-US" dirty="0"/>
          </a:p>
        </p:txBody>
      </p:sp>
      <p:pic>
        <p:nvPicPr>
          <p:cNvPr id="3" name="Picture 10" descr="tranches_opérationelles_RHI">
            <a:extLst>
              <a:ext uri="{FF2B5EF4-FFF2-40B4-BE49-F238E27FC236}">
                <a16:creationId xmlns:a16="http://schemas.microsoft.com/office/drawing/2014/main" id="{D16B2DBD-CB35-48FD-8D26-37F5279DB1D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252" y="364685"/>
            <a:ext cx="7631748" cy="3240359"/>
          </a:xfrm>
          <a:prstGeom prst="rect">
            <a:avLst/>
          </a:prstGeom>
          <a:noFill/>
          <a:extLst/>
        </p:spPr>
      </p:pic>
      <p:sp>
        <p:nvSpPr>
          <p:cNvPr id="2" name="ZoneTexte 1"/>
          <p:cNvSpPr txBox="1"/>
          <p:nvPr/>
        </p:nvSpPr>
        <p:spPr>
          <a:xfrm>
            <a:off x="395536" y="415592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8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65962" y="3867894"/>
            <a:ext cx="7524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Inscrit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dans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un plan de renovation de la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ville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Fort de France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6 tranches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opérationnelles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dont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le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relogement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des parties Nord du quartier (habitations </a:t>
            </a:r>
          </a:p>
          <a:p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considérées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comme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insalubres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 (PROJET RHI)</a:t>
            </a: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Un contact avec la population via la mission du MOUS (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Maîtrise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d’Oeuvre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Urbaine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et Sociale)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6154" y="483518"/>
            <a:ext cx="14955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Acteurs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 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principaux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:</a:t>
            </a: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 SEMAFF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ville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FDF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CHORUS</a:t>
            </a:r>
          </a:p>
          <a:p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80 M  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Debut des</a:t>
            </a:r>
          </a:p>
          <a:p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travaux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2006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Etat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  <a:p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d’avancement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: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phase 2 (RHI)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987824" y="3604686"/>
            <a:ext cx="53285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Source : La SEMAFF</a:t>
            </a:r>
          </a:p>
        </p:txBody>
      </p:sp>
    </p:spTree>
    <p:extLst>
      <p:ext uri="{BB962C8B-B14F-4D97-AF65-F5344CB8AC3E}">
        <p14:creationId xmlns:p14="http://schemas.microsoft.com/office/powerpoint/2010/main" val="3393918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19672" y="0"/>
            <a:ext cx="752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Trenelle</a:t>
            </a:r>
            <a:r>
              <a:rPr lang="en-US" dirty="0"/>
              <a:t> – Citron, entre culture et </a:t>
            </a:r>
            <a:r>
              <a:rPr lang="en-US" dirty="0" err="1"/>
              <a:t>développement</a:t>
            </a:r>
            <a:endParaRPr lang="en-US" dirty="0"/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460683197"/>
              </p:ext>
            </p:extLst>
          </p:nvPr>
        </p:nvGraphicFramePr>
        <p:xfrm>
          <a:off x="2159224" y="492810"/>
          <a:ext cx="6984776" cy="4650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323528" y="414730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9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0" y="369332"/>
            <a:ext cx="1475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40077" y="915566"/>
            <a:ext cx="169168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</a:t>
            </a: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CBP de type </a:t>
            </a:r>
          </a:p>
          <a:p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  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informatif</a:t>
            </a:r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endParaRPr lang="en-US" sz="14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Une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timidité</a:t>
            </a: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</a:t>
            </a:r>
          </a:p>
          <a:p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inscrite</a:t>
            </a: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dans</a:t>
            </a: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la </a:t>
            </a:r>
          </a:p>
          <a:p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population</a:t>
            </a:r>
          </a:p>
          <a:p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Un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désintérêt</a:t>
            </a: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</a:t>
            </a:r>
          </a:p>
          <a:p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pour le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projet</a:t>
            </a:r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 Le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phénomène</a:t>
            </a:r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de “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débrouillardise</a:t>
            </a:r>
            <a:r>
              <a:rPr lang="en-US" sz="1200" dirty="0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” et </a:t>
            </a:r>
            <a:r>
              <a:rPr lang="en-US" sz="1200" dirty="0" err="1">
                <a:latin typeface="Lucida Sans Unicode" panose="020B0602030504020204" pitchFamily="34" charset="0"/>
                <a:ea typeface="Arial Unicode MS" panose="020B0604020202020204" pitchFamily="34" charset="-128"/>
                <a:cs typeface="Lucida Sans Unicode" panose="020B0602030504020204" pitchFamily="34" charset="0"/>
              </a:rPr>
              <a:t>d’entraide</a:t>
            </a:r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  <a:p>
            <a:endParaRPr lang="en-US" sz="1200" dirty="0">
              <a:latin typeface="Lucida Sans Unicode" panose="020B0602030504020204" pitchFamily="34" charset="0"/>
              <a:ea typeface="Arial Unicode MS" panose="020B0604020202020204" pitchFamily="34" charset="-128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2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384159" y="-110151"/>
            <a:ext cx="774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CONCLUSION</a:t>
            </a:r>
            <a:endParaRPr lang="en-US" dirty="0"/>
          </a:p>
        </p:txBody>
      </p:sp>
      <p:sp>
        <p:nvSpPr>
          <p:cNvPr id="2" name="ZoneTexte 1"/>
          <p:cNvSpPr txBox="1"/>
          <p:nvPr/>
        </p:nvSpPr>
        <p:spPr>
          <a:xfrm>
            <a:off x="395536" y="415592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10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619672" y="4881890"/>
            <a:ext cx="5184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*CBP : Community Based Planning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4499992" y="1635272"/>
            <a:ext cx="4608512" cy="151216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0" y="169885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Des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variantes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du CBP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s’appliquent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fonction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L’échelle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la zone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d’étude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Des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domaines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d’études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Des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caractéristiques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la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communauté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concernée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631532" y="536180"/>
            <a:ext cx="5671192" cy="9678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38890" y="618596"/>
            <a:ext cx="5363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Une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méthode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récente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et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phase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d’implantation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France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L’acceptation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d’une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méthode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formelle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est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soumise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à</a:t>
            </a:r>
          </a:p>
          <a:p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des variants </a:t>
            </a:r>
            <a:r>
              <a:rPr lang="en-US" sz="1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sociétales</a:t>
            </a:r>
            <a:endParaRPr lang="en-US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619672" y="3299361"/>
            <a:ext cx="7416824" cy="14906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Une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méthode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induite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du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principe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d’interaction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intracommunautaire</a:t>
            </a:r>
            <a:endParaRPr lang="en-US" sz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 CBP :  une innovation sociale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soumise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a de fortes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variantes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fonction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de la </a:t>
            </a:r>
          </a:p>
          <a:p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capacité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d’absorption d’un pays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voire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d’une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communauté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spécifique</a:t>
            </a:r>
            <a:endParaRPr lang="en-US" sz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en-US" sz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La circulation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internationale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du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modèle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britannique</a:t>
            </a:r>
            <a:r>
              <a:rPr lang="en-US" sz="12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avec une application variable		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4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3956</TotalTime>
  <Words>486</Words>
  <Application>Microsoft Office PowerPoint</Application>
  <PresentationFormat>Affichage à l'écran (16:9)</PresentationFormat>
  <Paragraphs>128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 Unicode MS</vt:lpstr>
      <vt:lpstr>맑은 고딕</vt:lpstr>
      <vt:lpstr>Arial</vt:lpstr>
      <vt:lpstr>Arial Narrow</vt:lpstr>
      <vt:lpstr>Calibri</vt:lpstr>
      <vt:lpstr>Lucida Sans Unicode</vt:lpstr>
      <vt:lpstr>Office Theme</vt:lpstr>
      <vt:lpstr>Custom Design</vt:lpstr>
      <vt:lpstr>Présentation PowerPoint</vt:lpstr>
      <vt:lpstr>Recapitulatif 1ère Partie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guillaume daunar</cp:lastModifiedBy>
  <cp:revision>57</cp:revision>
  <dcterms:created xsi:type="dcterms:W3CDTF">2014-04-01T16:27:38Z</dcterms:created>
  <dcterms:modified xsi:type="dcterms:W3CDTF">2018-04-19T18:31:24Z</dcterms:modified>
</cp:coreProperties>
</file>