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311" r:id="rId6"/>
    <p:sldId id="312" r:id="rId7"/>
    <p:sldId id="259" r:id="rId8"/>
    <p:sldId id="335" r:id="rId9"/>
    <p:sldId id="261" r:id="rId10"/>
    <p:sldId id="262" r:id="rId11"/>
    <p:sldId id="263" r:id="rId12"/>
    <p:sldId id="313" r:id="rId13"/>
    <p:sldId id="314" r:id="rId14"/>
    <p:sldId id="315" r:id="rId15"/>
    <p:sldId id="265" r:id="rId16"/>
    <p:sldId id="266" r:id="rId17"/>
    <p:sldId id="336" r:id="rId18"/>
    <p:sldId id="337" r:id="rId19"/>
    <p:sldId id="338" r:id="rId20"/>
    <p:sldId id="339" r:id="rId21"/>
    <p:sldId id="340" r:id="rId22"/>
    <p:sldId id="341" r:id="rId23"/>
    <p:sldId id="342" r:id="rId24"/>
    <p:sldId id="343" r:id="rId25"/>
    <p:sldId id="344" r:id="rId26"/>
    <p:sldId id="345" r:id="rId27"/>
    <p:sldId id="277" r:id="rId28"/>
    <p:sldId id="316" r:id="rId29"/>
    <p:sldId id="299" r:id="rId30"/>
  </p:sldIdLst>
  <p:sldSz cx="9188450" cy="5184775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355EAD-175F-4971-866B-C2C68BCD6C6E}" styleName="Table_0">
    <a:wholeTbl>
      <a:tcTxStyle>
        <a:srgbClr val="000000"/>
      </a:tcTxStyle>
      <a:tcStyle>
        <a:tcBdr/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2" name="Shape 82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646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Shape 647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48" name="Shape 648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397" name="Shape 1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8" name="Shape 1398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99" name="Shape 1399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3" name="Shape 113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68" name="Shape 168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93" name="Shape 193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12" name="Shape 212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48" name="Shape 348"/>
          <p:cNvSpPr/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hape 366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67" name="Shape 367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33" name="Shape 433"/>
          <p:cNvSpPr/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Shape 462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63" name="Shape 463"/>
          <p:cNvSpPr/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空白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dt" idx="10"/>
          </p:nvPr>
        </p:nvSpPr>
        <p:spPr>
          <a:xfrm>
            <a:off x="458788" y="4805363"/>
            <a:ext cx="2144712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3" name="Shape 13"/>
          <p:cNvSpPr txBox="1"/>
          <p:nvPr>
            <p:ph type="ftr" idx="11"/>
          </p:nvPr>
        </p:nvSpPr>
        <p:spPr>
          <a:xfrm>
            <a:off x="3140075" y="4805363"/>
            <a:ext cx="2908300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4" name="Shape 14"/>
          <p:cNvSpPr txBox="1"/>
          <p:nvPr>
            <p:ph type="sldNum" idx="12"/>
          </p:nvPr>
        </p:nvSpPr>
        <p:spPr>
          <a:xfrm>
            <a:off x="6584950" y="4805363"/>
            <a:ext cx="2144713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125" tIns="46050" rIns="92125" bIns="460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matchingName="标题和竖排文字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458788" y="207963"/>
            <a:ext cx="8270875" cy="8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70" name="Shape 70"/>
          <p:cNvSpPr txBox="1"/>
          <p:nvPr>
            <p:ph type="body" idx="1"/>
          </p:nvPr>
        </p:nvSpPr>
        <p:spPr>
          <a:xfrm rot="5400000">
            <a:off x="2883694" y="-1215231"/>
            <a:ext cx="3421063" cy="8270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/>
              <a:buChar char="•"/>
              <a:defRPr sz="3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71" name="Shape 71"/>
          <p:cNvSpPr txBox="1"/>
          <p:nvPr>
            <p:ph type="dt" idx="10"/>
          </p:nvPr>
        </p:nvSpPr>
        <p:spPr>
          <a:xfrm>
            <a:off x="458788" y="4805363"/>
            <a:ext cx="2144712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72" name="Shape 72"/>
          <p:cNvSpPr txBox="1"/>
          <p:nvPr>
            <p:ph type="ftr" idx="11"/>
          </p:nvPr>
        </p:nvSpPr>
        <p:spPr>
          <a:xfrm>
            <a:off x="3140075" y="4805363"/>
            <a:ext cx="2908300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73" name="Shape 73"/>
          <p:cNvSpPr txBox="1"/>
          <p:nvPr>
            <p:ph type="sldNum" idx="12"/>
          </p:nvPr>
        </p:nvSpPr>
        <p:spPr>
          <a:xfrm>
            <a:off x="6584950" y="4805363"/>
            <a:ext cx="2144713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125" tIns="46050" rIns="92125" bIns="460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matchingName="垂直排列标题与文本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5483396" y="1385864"/>
            <a:ext cx="4423862" cy="2067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76" name="Shape 76"/>
          <p:cNvSpPr txBox="1"/>
          <p:nvPr>
            <p:ph type="body" idx="1"/>
          </p:nvPr>
        </p:nvSpPr>
        <p:spPr>
          <a:xfrm rot="5400000">
            <a:off x="1272023" y="-604967"/>
            <a:ext cx="4423862" cy="6049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/>
              <a:buChar char="•"/>
              <a:defRPr sz="3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77" name="Shape 77"/>
          <p:cNvSpPr txBox="1"/>
          <p:nvPr>
            <p:ph type="dt" idx="10"/>
          </p:nvPr>
        </p:nvSpPr>
        <p:spPr>
          <a:xfrm>
            <a:off x="458788" y="4805363"/>
            <a:ext cx="2144712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78" name="Shape 78"/>
          <p:cNvSpPr txBox="1"/>
          <p:nvPr>
            <p:ph type="ftr" idx="11"/>
          </p:nvPr>
        </p:nvSpPr>
        <p:spPr>
          <a:xfrm>
            <a:off x="3140075" y="4805363"/>
            <a:ext cx="2908300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79" name="Shape 79"/>
          <p:cNvSpPr txBox="1"/>
          <p:nvPr>
            <p:ph type="sldNum" idx="12"/>
          </p:nvPr>
        </p:nvSpPr>
        <p:spPr>
          <a:xfrm>
            <a:off x="6584950" y="4805363"/>
            <a:ext cx="2144713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125" tIns="46050" rIns="92125" bIns="460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标题幻灯片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ctrTitle"/>
          </p:nvPr>
        </p:nvSpPr>
        <p:spPr>
          <a:xfrm>
            <a:off x="689134" y="1610644"/>
            <a:ext cx="7810183" cy="11113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7" name="Shape 17"/>
          <p:cNvSpPr txBox="1"/>
          <p:nvPr>
            <p:ph type="subTitle" idx="1"/>
          </p:nvPr>
        </p:nvSpPr>
        <p:spPr>
          <a:xfrm>
            <a:off x="1378268" y="2938039"/>
            <a:ext cx="6431915" cy="1324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 panose="020B0604020202020204"/>
              <a:buNone/>
              <a:defRPr sz="3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8" name="Shape 18"/>
          <p:cNvSpPr txBox="1"/>
          <p:nvPr>
            <p:ph type="dt" idx="10"/>
          </p:nvPr>
        </p:nvSpPr>
        <p:spPr>
          <a:xfrm>
            <a:off x="458788" y="4805363"/>
            <a:ext cx="2144712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9" name="Shape 19"/>
          <p:cNvSpPr txBox="1"/>
          <p:nvPr>
            <p:ph type="ftr" idx="11"/>
          </p:nvPr>
        </p:nvSpPr>
        <p:spPr>
          <a:xfrm>
            <a:off x="3140075" y="4805363"/>
            <a:ext cx="2908300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20" name="Shape 20"/>
          <p:cNvSpPr txBox="1"/>
          <p:nvPr>
            <p:ph type="sldNum" idx="12"/>
          </p:nvPr>
        </p:nvSpPr>
        <p:spPr>
          <a:xfrm>
            <a:off x="6584950" y="4805363"/>
            <a:ext cx="2144713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125" tIns="46050" rIns="92125" bIns="460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matchingName="标题和内容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458788" y="207963"/>
            <a:ext cx="8270875" cy="8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23" name="Shape 23"/>
          <p:cNvSpPr txBox="1"/>
          <p:nvPr>
            <p:ph type="body" idx="1"/>
          </p:nvPr>
        </p:nvSpPr>
        <p:spPr>
          <a:xfrm>
            <a:off x="458788" y="1209675"/>
            <a:ext cx="8270875" cy="342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/>
              <a:buChar char="•"/>
              <a:defRPr sz="3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24" name="Shape 24"/>
          <p:cNvSpPr txBox="1"/>
          <p:nvPr>
            <p:ph type="dt" idx="10"/>
          </p:nvPr>
        </p:nvSpPr>
        <p:spPr>
          <a:xfrm>
            <a:off x="458788" y="4805363"/>
            <a:ext cx="2144712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25" name="Shape 25"/>
          <p:cNvSpPr txBox="1"/>
          <p:nvPr>
            <p:ph type="ftr" idx="11"/>
          </p:nvPr>
        </p:nvSpPr>
        <p:spPr>
          <a:xfrm>
            <a:off x="3140075" y="4805363"/>
            <a:ext cx="2908300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26" name="Shape 26"/>
          <p:cNvSpPr txBox="1"/>
          <p:nvPr>
            <p:ph type="sldNum" idx="12"/>
          </p:nvPr>
        </p:nvSpPr>
        <p:spPr>
          <a:xfrm>
            <a:off x="6584950" y="4805363"/>
            <a:ext cx="2144713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125" tIns="46050" rIns="92125" bIns="460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节标题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725824" y="3331699"/>
            <a:ext cx="7810183" cy="1029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29" name="Shape 29"/>
          <p:cNvSpPr txBox="1"/>
          <p:nvPr>
            <p:ph type="body" idx="1"/>
          </p:nvPr>
        </p:nvSpPr>
        <p:spPr>
          <a:xfrm>
            <a:off x="725824" y="2197529"/>
            <a:ext cx="7810183" cy="1134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 panose="020B0604020202020204"/>
              <a:buNone/>
              <a:defRPr sz="16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 panose="020B0604020202020204"/>
              <a:buNone/>
              <a:defRPr sz="14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 panose="020B0604020202020204"/>
              <a:buNone/>
              <a:defRPr sz="14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 panose="020B0604020202020204"/>
              <a:buNone/>
              <a:defRPr sz="14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 panose="020B0604020202020204"/>
              <a:buNone/>
              <a:defRPr sz="14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 panose="020B0604020202020204"/>
              <a:buNone/>
              <a:defRPr sz="14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 panose="020B0604020202020204"/>
              <a:buNone/>
              <a:defRPr sz="14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30" name="Shape 30"/>
          <p:cNvSpPr txBox="1"/>
          <p:nvPr>
            <p:ph type="dt" idx="10"/>
          </p:nvPr>
        </p:nvSpPr>
        <p:spPr>
          <a:xfrm>
            <a:off x="458788" y="4805363"/>
            <a:ext cx="2144712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31" name="Shape 31"/>
          <p:cNvSpPr txBox="1"/>
          <p:nvPr>
            <p:ph type="ftr" idx="11"/>
          </p:nvPr>
        </p:nvSpPr>
        <p:spPr>
          <a:xfrm>
            <a:off x="3140075" y="4805363"/>
            <a:ext cx="2908300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32" name="Shape 32"/>
          <p:cNvSpPr txBox="1"/>
          <p:nvPr>
            <p:ph type="sldNum" idx="12"/>
          </p:nvPr>
        </p:nvSpPr>
        <p:spPr>
          <a:xfrm>
            <a:off x="6584950" y="4805363"/>
            <a:ext cx="2144713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125" tIns="46050" rIns="92125" bIns="460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matchingName="两栏内容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458788" y="207963"/>
            <a:ext cx="8270875" cy="8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35" name="Shape 35"/>
          <p:cNvSpPr txBox="1"/>
          <p:nvPr>
            <p:ph type="body" idx="1"/>
          </p:nvPr>
        </p:nvSpPr>
        <p:spPr>
          <a:xfrm>
            <a:off x="459423" y="1209782"/>
            <a:ext cx="4058232" cy="3421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•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–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–"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»"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36" name="Shape 36"/>
          <p:cNvSpPr txBox="1"/>
          <p:nvPr>
            <p:ph type="body" idx="2"/>
          </p:nvPr>
        </p:nvSpPr>
        <p:spPr>
          <a:xfrm>
            <a:off x="4670796" y="1209782"/>
            <a:ext cx="4058232" cy="3421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•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–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–"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»"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37" name="Shape 37"/>
          <p:cNvSpPr txBox="1"/>
          <p:nvPr>
            <p:ph type="dt" idx="10"/>
          </p:nvPr>
        </p:nvSpPr>
        <p:spPr>
          <a:xfrm>
            <a:off x="458788" y="4805363"/>
            <a:ext cx="2144712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38" name="Shape 38"/>
          <p:cNvSpPr txBox="1"/>
          <p:nvPr>
            <p:ph type="ftr" idx="11"/>
          </p:nvPr>
        </p:nvSpPr>
        <p:spPr>
          <a:xfrm>
            <a:off x="3140075" y="4805363"/>
            <a:ext cx="2908300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39" name="Shape 39"/>
          <p:cNvSpPr txBox="1"/>
          <p:nvPr>
            <p:ph type="sldNum" idx="12"/>
          </p:nvPr>
        </p:nvSpPr>
        <p:spPr>
          <a:xfrm>
            <a:off x="6584950" y="4805363"/>
            <a:ext cx="2144713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125" tIns="46050" rIns="92125" bIns="460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matchingName="比较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x="458788" y="207963"/>
            <a:ext cx="8270875" cy="8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42" name="Shape 42"/>
          <p:cNvSpPr txBox="1"/>
          <p:nvPr>
            <p:ph type="body" idx="1"/>
          </p:nvPr>
        </p:nvSpPr>
        <p:spPr>
          <a:xfrm>
            <a:off x="459423" y="1160574"/>
            <a:ext cx="4059828" cy="483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1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1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None/>
              <a:defRPr sz="1800" b="1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None/>
              <a:defRPr sz="1600" b="1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None/>
              <a:defRPr sz="1600" b="1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None/>
              <a:defRPr sz="1600" b="1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None/>
              <a:defRPr sz="1600" b="1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None/>
              <a:defRPr sz="1600" b="1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None/>
              <a:defRPr sz="1600" b="1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43" name="Shape 43"/>
          <p:cNvSpPr txBox="1"/>
          <p:nvPr>
            <p:ph type="body" idx="2"/>
          </p:nvPr>
        </p:nvSpPr>
        <p:spPr>
          <a:xfrm>
            <a:off x="459423" y="1644245"/>
            <a:ext cx="4059828" cy="2987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Char char="–"/>
              <a:defRPr sz="16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Char char="»"/>
              <a:defRPr sz="16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Char char="•"/>
              <a:defRPr sz="16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Char char="•"/>
              <a:defRPr sz="16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Char char="•"/>
              <a:defRPr sz="16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Char char="•"/>
              <a:defRPr sz="16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44" name="Shape 44"/>
          <p:cNvSpPr txBox="1"/>
          <p:nvPr>
            <p:ph type="body" idx="3"/>
          </p:nvPr>
        </p:nvSpPr>
        <p:spPr>
          <a:xfrm>
            <a:off x="4667608" y="1160574"/>
            <a:ext cx="4061423" cy="483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1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1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None/>
              <a:defRPr sz="1800" b="1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None/>
              <a:defRPr sz="1600" b="1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None/>
              <a:defRPr sz="1600" b="1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None/>
              <a:defRPr sz="1600" b="1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None/>
              <a:defRPr sz="1600" b="1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None/>
              <a:defRPr sz="1600" b="1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None/>
              <a:defRPr sz="1600" b="1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45" name="Shape 45"/>
          <p:cNvSpPr txBox="1"/>
          <p:nvPr>
            <p:ph type="body" idx="4"/>
          </p:nvPr>
        </p:nvSpPr>
        <p:spPr>
          <a:xfrm>
            <a:off x="4667608" y="1644245"/>
            <a:ext cx="4061423" cy="2987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Char char="–"/>
              <a:defRPr sz="16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Char char="»"/>
              <a:defRPr sz="16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Char char="•"/>
              <a:defRPr sz="16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Char char="•"/>
              <a:defRPr sz="16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Char char="•"/>
              <a:defRPr sz="16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Char char="•"/>
              <a:defRPr sz="16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46" name="Shape 46"/>
          <p:cNvSpPr txBox="1"/>
          <p:nvPr>
            <p:ph type="dt" idx="10"/>
          </p:nvPr>
        </p:nvSpPr>
        <p:spPr>
          <a:xfrm>
            <a:off x="458788" y="4805363"/>
            <a:ext cx="2144712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47" name="Shape 47"/>
          <p:cNvSpPr txBox="1"/>
          <p:nvPr>
            <p:ph type="ftr" idx="11"/>
          </p:nvPr>
        </p:nvSpPr>
        <p:spPr>
          <a:xfrm>
            <a:off x="3140075" y="4805363"/>
            <a:ext cx="2908300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48" name="Shape 48"/>
          <p:cNvSpPr txBox="1"/>
          <p:nvPr>
            <p:ph type="sldNum" idx="12"/>
          </p:nvPr>
        </p:nvSpPr>
        <p:spPr>
          <a:xfrm>
            <a:off x="6584950" y="4805363"/>
            <a:ext cx="2144713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125" tIns="46050" rIns="92125" bIns="460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仅标题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458788" y="207963"/>
            <a:ext cx="8270875" cy="8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51" name="Shape 51"/>
          <p:cNvSpPr txBox="1"/>
          <p:nvPr>
            <p:ph type="dt" idx="10"/>
          </p:nvPr>
        </p:nvSpPr>
        <p:spPr>
          <a:xfrm>
            <a:off x="458788" y="4805363"/>
            <a:ext cx="2144712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52" name="Shape 52"/>
          <p:cNvSpPr txBox="1"/>
          <p:nvPr>
            <p:ph type="ftr" idx="11"/>
          </p:nvPr>
        </p:nvSpPr>
        <p:spPr>
          <a:xfrm>
            <a:off x="3140075" y="4805363"/>
            <a:ext cx="2908300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53" name="Shape 53"/>
          <p:cNvSpPr txBox="1"/>
          <p:nvPr>
            <p:ph type="sldNum" idx="12"/>
          </p:nvPr>
        </p:nvSpPr>
        <p:spPr>
          <a:xfrm>
            <a:off x="6584950" y="4805363"/>
            <a:ext cx="2144713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125" tIns="46050" rIns="92125" bIns="460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matchingName="内容与标题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459426" y="206430"/>
            <a:ext cx="3022937" cy="8785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56" name="Shape 56"/>
          <p:cNvSpPr txBox="1"/>
          <p:nvPr>
            <p:ph type="body" idx="1"/>
          </p:nvPr>
        </p:nvSpPr>
        <p:spPr>
          <a:xfrm>
            <a:off x="3592429" y="206434"/>
            <a:ext cx="5136598" cy="4425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/>
              <a:buChar char="•"/>
              <a:defRPr sz="3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57" name="Shape 57"/>
          <p:cNvSpPr txBox="1"/>
          <p:nvPr>
            <p:ph type="body" idx="2"/>
          </p:nvPr>
        </p:nvSpPr>
        <p:spPr>
          <a:xfrm>
            <a:off x="459426" y="1084966"/>
            <a:ext cx="3022937" cy="354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/>
              <a:buNone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58" name="Shape 58"/>
          <p:cNvSpPr txBox="1"/>
          <p:nvPr>
            <p:ph type="dt" idx="10"/>
          </p:nvPr>
        </p:nvSpPr>
        <p:spPr>
          <a:xfrm>
            <a:off x="458788" y="4805363"/>
            <a:ext cx="2144712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59" name="Shape 59"/>
          <p:cNvSpPr txBox="1"/>
          <p:nvPr>
            <p:ph type="ftr" idx="11"/>
          </p:nvPr>
        </p:nvSpPr>
        <p:spPr>
          <a:xfrm>
            <a:off x="3140075" y="4805363"/>
            <a:ext cx="2908300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60" name="Shape 60"/>
          <p:cNvSpPr txBox="1"/>
          <p:nvPr>
            <p:ph type="sldNum" idx="12"/>
          </p:nvPr>
        </p:nvSpPr>
        <p:spPr>
          <a:xfrm>
            <a:off x="6584950" y="4805363"/>
            <a:ext cx="2144713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125" tIns="46050" rIns="92125" bIns="460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matchingName="图片与标题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1801001" y="3629343"/>
            <a:ext cx="5513070" cy="428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63" name="Shape 63"/>
          <p:cNvSpPr/>
          <p:nvPr>
            <p:ph type="pic" idx="2"/>
          </p:nvPr>
        </p:nvSpPr>
        <p:spPr>
          <a:xfrm>
            <a:off x="1801001" y="463269"/>
            <a:ext cx="5513070" cy="3110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/>
              <a:buNone/>
              <a:defRPr sz="3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64" name="Shape 64"/>
          <p:cNvSpPr txBox="1"/>
          <p:nvPr>
            <p:ph type="body" idx="1"/>
          </p:nvPr>
        </p:nvSpPr>
        <p:spPr>
          <a:xfrm>
            <a:off x="1801001" y="4057809"/>
            <a:ext cx="5513070" cy="608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/>
              <a:buNone/>
              <a:defRPr sz="1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 panose="020B0604020202020204"/>
              <a:buNone/>
              <a:defRPr sz="9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65" name="Shape 65"/>
          <p:cNvSpPr txBox="1"/>
          <p:nvPr>
            <p:ph type="dt" idx="10"/>
          </p:nvPr>
        </p:nvSpPr>
        <p:spPr>
          <a:xfrm>
            <a:off x="458788" y="4805363"/>
            <a:ext cx="2144712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66" name="Shape 66"/>
          <p:cNvSpPr txBox="1"/>
          <p:nvPr>
            <p:ph type="ftr" idx="11"/>
          </p:nvPr>
        </p:nvSpPr>
        <p:spPr>
          <a:xfrm>
            <a:off x="3140075" y="4805363"/>
            <a:ext cx="2908300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67" name="Shape 67"/>
          <p:cNvSpPr txBox="1"/>
          <p:nvPr>
            <p:ph type="sldNum" idx="12"/>
          </p:nvPr>
        </p:nvSpPr>
        <p:spPr>
          <a:xfrm>
            <a:off x="6584950" y="4805363"/>
            <a:ext cx="2144713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125" tIns="46050" rIns="92125" bIns="460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8788" y="207963"/>
            <a:ext cx="8270875" cy="8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7" name="Shape 7"/>
          <p:cNvSpPr txBox="1"/>
          <p:nvPr>
            <p:ph type="body" idx="1"/>
          </p:nvPr>
        </p:nvSpPr>
        <p:spPr>
          <a:xfrm>
            <a:off x="458788" y="1209675"/>
            <a:ext cx="8270875" cy="342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/>
              <a:buChar char="•"/>
              <a:defRPr sz="3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8" name="Shape 8"/>
          <p:cNvSpPr txBox="1"/>
          <p:nvPr>
            <p:ph type="dt" idx="10"/>
          </p:nvPr>
        </p:nvSpPr>
        <p:spPr>
          <a:xfrm>
            <a:off x="458788" y="4805363"/>
            <a:ext cx="2144712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9" name="Shape 9"/>
          <p:cNvSpPr txBox="1"/>
          <p:nvPr>
            <p:ph type="ftr" idx="11"/>
          </p:nvPr>
        </p:nvSpPr>
        <p:spPr>
          <a:xfrm>
            <a:off x="3140075" y="4805363"/>
            <a:ext cx="2908300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0" name="Shape 10"/>
          <p:cNvSpPr txBox="1"/>
          <p:nvPr>
            <p:ph type="sldNum" idx="12"/>
          </p:nvPr>
        </p:nvSpPr>
        <p:spPr>
          <a:xfrm>
            <a:off x="6584950" y="4805363"/>
            <a:ext cx="2144713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125" tIns="46050" rIns="92125" bIns="460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</a:fld>
            <a:endParaRPr lang="zh-C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A6B2"/>
            </a:gs>
            <a:gs pos="100000">
              <a:srgbClr val="0A3A4A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>
            <a:off x="2603500" y="2128838"/>
            <a:ext cx="623888" cy="620712"/>
          </a:xfrm>
          <a:custGeom>
            <a:avLst/>
            <a:gdLst/>
            <a:ahLst/>
            <a:cxnLst/>
            <a:pathLst>
              <a:path w="622735" h="620354" extrusionOk="0">
                <a:moveTo>
                  <a:pt x="0" y="0"/>
                </a:moveTo>
                <a:lnTo>
                  <a:pt x="622735" y="2381"/>
                </a:lnTo>
                <a:cubicBezTo>
                  <a:pt x="621941" y="208372"/>
                  <a:pt x="621148" y="414363"/>
                  <a:pt x="620354" y="620354"/>
                </a:cubicBezTo>
                <a:lnTo>
                  <a:pt x="618265" y="619120"/>
                </a:lnTo>
                <a:lnTo>
                  <a:pt x="449955" y="450837"/>
                </a:lnTo>
                <a:cubicBezTo>
                  <a:pt x="480355" y="418291"/>
                  <a:pt x="497324" y="374336"/>
                  <a:pt x="497324" y="326417"/>
                </a:cubicBezTo>
                <a:cubicBezTo>
                  <a:pt x="497324" y="216720"/>
                  <a:pt x="408397" y="127793"/>
                  <a:pt x="298700" y="127793"/>
                </a:cubicBezTo>
                <a:cubicBezTo>
                  <a:pt x="250770" y="127793"/>
                  <a:pt x="206805" y="144770"/>
                  <a:pt x="174254" y="175180"/>
                </a:cubicBezTo>
                <a:lnTo>
                  <a:pt x="7144" y="8097"/>
                </a:lnTo>
                <a:lnTo>
                  <a:pt x="6144" y="10314"/>
                </a:lnTo>
                <a:close/>
              </a:path>
            </a:pathLst>
          </a:custGeom>
          <a:solidFill>
            <a:srgbClr val="0A3A4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5" name="Shape 85"/>
          <p:cNvSpPr/>
          <p:nvPr/>
        </p:nvSpPr>
        <p:spPr>
          <a:xfrm rot="-5400000" flipH="1">
            <a:off x="2562226" y="2176462"/>
            <a:ext cx="622300" cy="619125"/>
          </a:xfrm>
          <a:custGeom>
            <a:avLst/>
            <a:gdLst/>
            <a:ahLst/>
            <a:cxnLst/>
            <a:pathLst>
              <a:path w="622735" h="620354" extrusionOk="0">
                <a:moveTo>
                  <a:pt x="0" y="0"/>
                </a:moveTo>
                <a:lnTo>
                  <a:pt x="622735" y="2381"/>
                </a:lnTo>
                <a:cubicBezTo>
                  <a:pt x="621941" y="208372"/>
                  <a:pt x="621148" y="414363"/>
                  <a:pt x="620354" y="620354"/>
                </a:cubicBezTo>
                <a:lnTo>
                  <a:pt x="618265" y="619120"/>
                </a:lnTo>
                <a:lnTo>
                  <a:pt x="449955" y="450837"/>
                </a:lnTo>
                <a:cubicBezTo>
                  <a:pt x="480355" y="418291"/>
                  <a:pt x="497324" y="374336"/>
                  <a:pt x="497324" y="326417"/>
                </a:cubicBezTo>
                <a:cubicBezTo>
                  <a:pt x="497324" y="216720"/>
                  <a:pt x="408397" y="127793"/>
                  <a:pt x="298700" y="127793"/>
                </a:cubicBezTo>
                <a:cubicBezTo>
                  <a:pt x="250770" y="127793"/>
                  <a:pt x="206805" y="144770"/>
                  <a:pt x="174254" y="175180"/>
                </a:cubicBezTo>
                <a:lnTo>
                  <a:pt x="7144" y="8097"/>
                </a:lnTo>
                <a:lnTo>
                  <a:pt x="6144" y="10314"/>
                </a:lnTo>
                <a:close/>
              </a:path>
            </a:pathLst>
          </a:custGeom>
          <a:solidFill>
            <a:srgbClr val="7BBC2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6" name="Shape 86"/>
          <p:cNvSpPr txBox="1"/>
          <p:nvPr/>
        </p:nvSpPr>
        <p:spPr>
          <a:xfrm>
            <a:off x="3227705" y="1944370"/>
            <a:ext cx="5275580" cy="1753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800" b="0" i="0" u="none" strike="noStrike" cap="none">
                <a:solidFill>
                  <a:srgbClr val="B1DE64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Modélisation</a:t>
            </a:r>
            <a:r>
              <a:rPr lang="zh-CN" sz="2400" b="0" i="0" u="none" strike="noStrike" cap="none">
                <a:solidFill>
                  <a:srgbClr val="B1DE64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</a:t>
            </a:r>
            <a:r>
              <a:rPr lang="zh-CN"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des effets des </a:t>
            </a:r>
            <a:r>
              <a:rPr lang="zh-CN" sz="2800" b="0" i="0" u="none" strike="noStrike" cap="none">
                <a:solidFill>
                  <a:srgbClr val="B1DE64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changements climatiques</a:t>
            </a:r>
            <a:r>
              <a:rPr lang="zh-CN"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et des activités humaines sur la distribution d'</a:t>
            </a:r>
            <a:r>
              <a:rPr lang="zh-CN" sz="2800" b="0" i="0" u="none" strike="noStrike" cap="none">
                <a:solidFill>
                  <a:srgbClr val="B1DE64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espèces invasives</a:t>
            </a:r>
            <a:r>
              <a:rPr lang="zh-CN"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de plantes</a:t>
            </a:r>
            <a:endParaRPr sz="24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pSp>
        <p:nvGrpSpPr>
          <p:cNvPr id="87" name="Shape 87"/>
          <p:cNvGrpSpPr/>
          <p:nvPr/>
        </p:nvGrpSpPr>
        <p:grpSpPr>
          <a:xfrm>
            <a:off x="4067175" y="1112838"/>
            <a:ext cx="581025" cy="585787"/>
            <a:chOff x="4067175" y="1112044"/>
            <a:chExt cx="581024" cy="585789"/>
          </a:xfrm>
        </p:grpSpPr>
        <p:sp>
          <p:nvSpPr>
            <p:cNvPr id="88" name="Shape 88"/>
            <p:cNvSpPr/>
            <p:nvPr/>
          </p:nvSpPr>
          <p:spPr>
            <a:xfrm>
              <a:off x="4067175" y="1112044"/>
              <a:ext cx="581024" cy="585789"/>
            </a:xfrm>
            <a:prstGeom prst="ellipse">
              <a:avLst/>
            </a:prstGeom>
            <a:solidFill>
              <a:srgbClr val="0A3A4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89" name="Shape 89"/>
            <p:cNvSpPr/>
            <p:nvPr/>
          </p:nvSpPr>
          <p:spPr>
            <a:xfrm>
              <a:off x="4229100" y="1273970"/>
              <a:ext cx="247650" cy="252413"/>
            </a:xfrm>
            <a:custGeom>
              <a:avLst/>
              <a:gdLst/>
              <a:ahLst/>
              <a:cxnLst/>
              <a:pathLst>
                <a:path w="846723" h="866776" extrusionOk="0">
                  <a:moveTo>
                    <a:pt x="433388" y="0"/>
                  </a:moveTo>
                  <a:cubicBezTo>
                    <a:pt x="552771" y="0"/>
                    <a:pt x="660878" y="48270"/>
                    <a:pt x="736476" y="128943"/>
                  </a:cubicBezTo>
                  <a:lnTo>
                    <a:pt x="842889" y="49490"/>
                  </a:lnTo>
                  <a:lnTo>
                    <a:pt x="846723" y="440025"/>
                  </a:lnTo>
                  <a:lnTo>
                    <a:pt x="473372" y="325390"/>
                  </a:lnTo>
                  <a:lnTo>
                    <a:pt x="581670" y="244529"/>
                  </a:lnTo>
                  <a:cubicBezTo>
                    <a:pt x="540054" y="210471"/>
                    <a:pt x="486672" y="190500"/>
                    <a:pt x="428625" y="190500"/>
                  </a:cubicBezTo>
                  <a:cubicBezTo>
                    <a:pt x="291852" y="190500"/>
                    <a:pt x="180975" y="301377"/>
                    <a:pt x="180975" y="438150"/>
                  </a:cubicBezTo>
                  <a:cubicBezTo>
                    <a:pt x="180975" y="574923"/>
                    <a:pt x="291852" y="685800"/>
                    <a:pt x="428625" y="685800"/>
                  </a:cubicBezTo>
                  <a:cubicBezTo>
                    <a:pt x="526359" y="685800"/>
                    <a:pt x="610870" y="629185"/>
                    <a:pt x="650301" y="546546"/>
                  </a:cubicBezTo>
                  <a:lnTo>
                    <a:pt x="804187" y="654647"/>
                  </a:lnTo>
                  <a:cubicBezTo>
                    <a:pt x="729936" y="782046"/>
                    <a:pt x="591557" y="866776"/>
                    <a:pt x="433388" y="866776"/>
                  </a:cubicBezTo>
                  <a:cubicBezTo>
                    <a:pt x="194034" y="866776"/>
                    <a:pt x="0" y="672742"/>
                    <a:pt x="0" y="433388"/>
                  </a:cubicBezTo>
                  <a:cubicBezTo>
                    <a:pt x="0" y="194034"/>
                    <a:pt x="194034" y="0"/>
                    <a:pt x="43338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  <p:sp>
        <p:nvSpPr>
          <p:cNvPr id="90" name="Shape 90"/>
          <p:cNvSpPr/>
          <p:nvPr/>
        </p:nvSpPr>
        <p:spPr>
          <a:xfrm>
            <a:off x="4924425" y="1354138"/>
            <a:ext cx="225425" cy="227012"/>
          </a:xfrm>
          <a:prstGeom prst="flowChartConnector">
            <a:avLst/>
          </a:prstGeom>
          <a:solidFill>
            <a:srgbClr val="33A6B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pSp>
        <p:nvGrpSpPr>
          <p:cNvPr id="91" name="Shape 91"/>
          <p:cNvGrpSpPr/>
          <p:nvPr/>
        </p:nvGrpSpPr>
        <p:grpSpPr>
          <a:xfrm>
            <a:off x="4772025" y="227013"/>
            <a:ext cx="941388" cy="941387"/>
            <a:chOff x="3394074" y="637932"/>
            <a:chExt cx="3155775" cy="3155775"/>
          </a:xfrm>
        </p:grpSpPr>
        <p:sp>
          <p:nvSpPr>
            <p:cNvPr id="92" name="Shape 92"/>
            <p:cNvSpPr/>
            <p:nvPr/>
          </p:nvSpPr>
          <p:spPr>
            <a:xfrm>
              <a:off x="3394074" y="637932"/>
              <a:ext cx="3155775" cy="3155775"/>
            </a:xfrm>
            <a:prstGeom prst="flowChartConnector">
              <a:avLst/>
            </a:prstGeom>
            <a:solidFill>
              <a:srgbClr val="19667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grpSp>
          <p:nvGrpSpPr>
            <p:cNvPr id="93" name="Shape 93"/>
            <p:cNvGrpSpPr/>
            <p:nvPr/>
          </p:nvGrpSpPr>
          <p:grpSpPr>
            <a:xfrm>
              <a:off x="4217194" y="1647826"/>
              <a:ext cx="1473993" cy="1147762"/>
              <a:chOff x="4217194" y="1647826"/>
              <a:chExt cx="1473993" cy="1147762"/>
            </a:xfrm>
          </p:grpSpPr>
          <p:sp>
            <p:nvSpPr>
              <p:cNvPr id="94" name="Shape 94"/>
              <p:cNvSpPr/>
              <p:nvPr/>
            </p:nvSpPr>
            <p:spPr>
              <a:xfrm>
                <a:off x="4271961" y="1647827"/>
                <a:ext cx="404812" cy="404812"/>
              </a:xfrm>
              <a:prstGeom prst="flowChartConnector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95" name="Shape 95"/>
              <p:cNvSpPr/>
              <p:nvPr/>
            </p:nvSpPr>
            <p:spPr>
              <a:xfrm>
                <a:off x="4217194" y="2078831"/>
                <a:ext cx="802480" cy="716757"/>
              </a:xfrm>
              <a:custGeom>
                <a:avLst/>
                <a:gdLst/>
                <a:ahLst/>
                <a:cxnLst/>
                <a:pathLst>
                  <a:path w="802480" h="716757" extrusionOk="0">
                    <a:moveTo>
                      <a:pt x="84933" y="0"/>
                    </a:moveTo>
                    <a:lnTo>
                      <a:pt x="424653" y="0"/>
                    </a:lnTo>
                    <a:cubicBezTo>
                      <a:pt x="471560" y="0"/>
                      <a:pt x="509586" y="38026"/>
                      <a:pt x="509586" y="84933"/>
                    </a:cubicBezTo>
                    <a:lnTo>
                      <a:pt x="509586" y="93792"/>
                    </a:lnTo>
                    <a:lnTo>
                      <a:pt x="705329" y="461963"/>
                    </a:lnTo>
                    <a:lnTo>
                      <a:pt x="776286" y="461963"/>
                    </a:lnTo>
                    <a:cubicBezTo>
                      <a:pt x="790753" y="461963"/>
                      <a:pt x="802480" y="473690"/>
                      <a:pt x="802480" y="488157"/>
                    </a:cubicBezTo>
                    <a:lnTo>
                      <a:pt x="802480" y="621507"/>
                    </a:lnTo>
                    <a:cubicBezTo>
                      <a:pt x="802480" y="635974"/>
                      <a:pt x="790753" y="647701"/>
                      <a:pt x="776286" y="647701"/>
                    </a:cubicBezTo>
                    <a:lnTo>
                      <a:pt x="671511" y="647701"/>
                    </a:lnTo>
                    <a:lnTo>
                      <a:pt x="662905" y="644136"/>
                    </a:lnTo>
                    <a:lnTo>
                      <a:pt x="660340" y="645500"/>
                    </a:lnTo>
                    <a:lnTo>
                      <a:pt x="658686" y="642389"/>
                    </a:lnTo>
                    <a:cubicBezTo>
                      <a:pt x="650310" y="639220"/>
                      <a:pt x="645317" y="630947"/>
                      <a:pt x="645317" y="621507"/>
                    </a:cubicBezTo>
                    <a:lnTo>
                      <a:pt x="645317" y="617244"/>
                    </a:lnTo>
                    <a:lnTo>
                      <a:pt x="509586" y="361948"/>
                    </a:lnTo>
                    <a:lnTo>
                      <a:pt x="509586" y="476250"/>
                    </a:lnTo>
                    <a:lnTo>
                      <a:pt x="509586" y="631824"/>
                    </a:lnTo>
                    <a:lnTo>
                      <a:pt x="509586" y="716757"/>
                    </a:lnTo>
                    <a:lnTo>
                      <a:pt x="424653" y="716757"/>
                    </a:lnTo>
                    <a:lnTo>
                      <a:pt x="84933" y="716757"/>
                    </a:lnTo>
                    <a:lnTo>
                      <a:pt x="0" y="716757"/>
                    </a:lnTo>
                    <a:lnTo>
                      <a:pt x="0" y="631824"/>
                    </a:lnTo>
                    <a:lnTo>
                      <a:pt x="0" y="476250"/>
                    </a:lnTo>
                    <a:lnTo>
                      <a:pt x="0" y="84933"/>
                    </a:lnTo>
                    <a:cubicBezTo>
                      <a:pt x="0" y="38026"/>
                      <a:pt x="38026" y="0"/>
                      <a:pt x="849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96" name="Shape 96"/>
              <p:cNvSpPr/>
              <p:nvPr/>
            </p:nvSpPr>
            <p:spPr>
              <a:xfrm flipH="1">
                <a:off x="5233986" y="1647826"/>
                <a:ext cx="404812" cy="404812"/>
              </a:xfrm>
              <a:prstGeom prst="flowChartConnector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97" name="Shape 97"/>
              <p:cNvSpPr/>
              <p:nvPr/>
            </p:nvSpPr>
            <p:spPr>
              <a:xfrm flipH="1">
                <a:off x="4888707" y="2078830"/>
                <a:ext cx="802480" cy="716757"/>
              </a:xfrm>
              <a:custGeom>
                <a:avLst/>
                <a:gdLst/>
                <a:ahLst/>
                <a:cxnLst/>
                <a:pathLst>
                  <a:path w="802480" h="716757" extrusionOk="0">
                    <a:moveTo>
                      <a:pt x="84933" y="0"/>
                    </a:moveTo>
                    <a:lnTo>
                      <a:pt x="424653" y="0"/>
                    </a:lnTo>
                    <a:cubicBezTo>
                      <a:pt x="471560" y="0"/>
                      <a:pt x="509586" y="38026"/>
                      <a:pt x="509586" y="84933"/>
                    </a:cubicBezTo>
                    <a:lnTo>
                      <a:pt x="509586" y="93792"/>
                    </a:lnTo>
                    <a:lnTo>
                      <a:pt x="705329" y="461963"/>
                    </a:lnTo>
                    <a:lnTo>
                      <a:pt x="776286" y="461963"/>
                    </a:lnTo>
                    <a:cubicBezTo>
                      <a:pt x="790753" y="461963"/>
                      <a:pt x="802480" y="473690"/>
                      <a:pt x="802480" y="488157"/>
                    </a:cubicBezTo>
                    <a:lnTo>
                      <a:pt x="802480" y="621507"/>
                    </a:lnTo>
                    <a:cubicBezTo>
                      <a:pt x="802480" y="635974"/>
                      <a:pt x="790753" y="647701"/>
                      <a:pt x="776286" y="647701"/>
                    </a:cubicBezTo>
                    <a:lnTo>
                      <a:pt x="671511" y="647701"/>
                    </a:lnTo>
                    <a:lnTo>
                      <a:pt x="662905" y="644136"/>
                    </a:lnTo>
                    <a:lnTo>
                      <a:pt x="660340" y="645500"/>
                    </a:lnTo>
                    <a:lnTo>
                      <a:pt x="658686" y="642389"/>
                    </a:lnTo>
                    <a:cubicBezTo>
                      <a:pt x="650310" y="639220"/>
                      <a:pt x="645317" y="630947"/>
                      <a:pt x="645317" y="621507"/>
                    </a:cubicBezTo>
                    <a:lnTo>
                      <a:pt x="645317" y="617244"/>
                    </a:lnTo>
                    <a:lnTo>
                      <a:pt x="509586" y="361948"/>
                    </a:lnTo>
                    <a:lnTo>
                      <a:pt x="509586" y="476250"/>
                    </a:lnTo>
                    <a:lnTo>
                      <a:pt x="509586" y="631824"/>
                    </a:lnTo>
                    <a:lnTo>
                      <a:pt x="509586" y="716757"/>
                    </a:lnTo>
                    <a:lnTo>
                      <a:pt x="424653" y="716757"/>
                    </a:lnTo>
                    <a:lnTo>
                      <a:pt x="84933" y="716757"/>
                    </a:lnTo>
                    <a:lnTo>
                      <a:pt x="0" y="716757"/>
                    </a:lnTo>
                    <a:lnTo>
                      <a:pt x="0" y="631824"/>
                    </a:lnTo>
                    <a:lnTo>
                      <a:pt x="0" y="476250"/>
                    </a:lnTo>
                    <a:lnTo>
                      <a:pt x="0" y="84933"/>
                    </a:lnTo>
                    <a:cubicBezTo>
                      <a:pt x="0" y="38026"/>
                      <a:pt x="38026" y="0"/>
                      <a:pt x="849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</p:grpSp>
      </p:grpSp>
      <p:grpSp>
        <p:nvGrpSpPr>
          <p:cNvPr id="98" name="Shape 98"/>
          <p:cNvGrpSpPr/>
          <p:nvPr/>
        </p:nvGrpSpPr>
        <p:grpSpPr>
          <a:xfrm>
            <a:off x="5319713" y="1309688"/>
            <a:ext cx="466725" cy="830262"/>
            <a:chOff x="5320313" y="1309698"/>
            <a:chExt cx="466125" cy="830997"/>
          </a:xfrm>
        </p:grpSpPr>
        <p:sp>
          <p:nvSpPr>
            <p:cNvPr id="99" name="Shape 99"/>
            <p:cNvSpPr/>
            <p:nvPr/>
          </p:nvSpPr>
          <p:spPr>
            <a:xfrm>
              <a:off x="5358364" y="1411388"/>
              <a:ext cx="394779" cy="395637"/>
            </a:xfrm>
            <a:prstGeom prst="flowChartConnector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33A6B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100" name="Shape 100"/>
            <p:cNvSpPr txBox="1"/>
            <p:nvPr/>
          </p:nvSpPr>
          <p:spPr>
            <a:xfrm>
              <a:off x="5320313" y="1309698"/>
              <a:ext cx="466125" cy="8309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sz="4800" b="1" i="0" u="none" strike="noStrike" cap="none">
                  <a:solidFill>
                    <a:srgbClr val="33A6B2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rPr>
                <a:t>“</a:t>
              </a:r>
              <a:endParaRPr sz="4800" b="1" i="0" u="none" strike="noStrike" cap="none">
                <a:solidFill>
                  <a:srgbClr val="33A6B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101" name="Shape 101"/>
          <p:cNvGrpSpPr/>
          <p:nvPr/>
        </p:nvGrpSpPr>
        <p:grpSpPr>
          <a:xfrm>
            <a:off x="3362008" y="3697288"/>
            <a:ext cx="1285875" cy="1285875"/>
            <a:chOff x="3250406" y="3090864"/>
            <a:chExt cx="1285874" cy="1285874"/>
          </a:xfrm>
        </p:grpSpPr>
        <p:sp>
          <p:nvSpPr>
            <p:cNvPr id="102" name="Shape 102"/>
            <p:cNvSpPr/>
            <p:nvPr/>
          </p:nvSpPr>
          <p:spPr>
            <a:xfrm>
              <a:off x="3498056" y="3367089"/>
              <a:ext cx="754061" cy="66357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103" name="Shape 103"/>
            <p:cNvSpPr/>
            <p:nvPr/>
          </p:nvSpPr>
          <p:spPr>
            <a:xfrm>
              <a:off x="3250406" y="3090864"/>
              <a:ext cx="1285874" cy="1285874"/>
            </a:xfrm>
            <a:custGeom>
              <a:avLst/>
              <a:gdLst/>
              <a:ahLst/>
              <a:cxnLst/>
              <a:pathLst>
                <a:path w="1285874" h="1285874" extrusionOk="0">
                  <a:moveTo>
                    <a:pt x="371475" y="647698"/>
                  </a:moveTo>
                  <a:lnTo>
                    <a:pt x="371475" y="869153"/>
                  </a:lnTo>
                  <a:lnTo>
                    <a:pt x="523875" y="869153"/>
                  </a:lnTo>
                  <a:lnTo>
                    <a:pt x="523875" y="647698"/>
                  </a:lnTo>
                  <a:close/>
                  <a:moveTo>
                    <a:pt x="762000" y="590548"/>
                  </a:moveTo>
                  <a:lnTo>
                    <a:pt x="762000" y="869153"/>
                  </a:lnTo>
                  <a:lnTo>
                    <a:pt x="914400" y="869153"/>
                  </a:lnTo>
                  <a:lnTo>
                    <a:pt x="914400" y="590548"/>
                  </a:lnTo>
                  <a:close/>
                  <a:moveTo>
                    <a:pt x="566737" y="514348"/>
                  </a:moveTo>
                  <a:lnTo>
                    <a:pt x="566737" y="869153"/>
                  </a:lnTo>
                  <a:lnTo>
                    <a:pt x="719137" y="869153"/>
                  </a:lnTo>
                  <a:lnTo>
                    <a:pt x="719137" y="514348"/>
                  </a:lnTo>
                  <a:close/>
                  <a:moveTo>
                    <a:pt x="442913" y="476247"/>
                  </a:moveTo>
                  <a:lnTo>
                    <a:pt x="424925" y="534459"/>
                  </a:lnTo>
                  <a:lnTo>
                    <a:pt x="366713" y="534458"/>
                  </a:lnTo>
                  <a:lnTo>
                    <a:pt x="413808" y="570435"/>
                  </a:lnTo>
                  <a:lnTo>
                    <a:pt x="395819" y="628647"/>
                  </a:lnTo>
                  <a:lnTo>
                    <a:pt x="442913" y="592669"/>
                  </a:lnTo>
                  <a:lnTo>
                    <a:pt x="490007" y="628647"/>
                  </a:lnTo>
                  <a:lnTo>
                    <a:pt x="472018" y="570435"/>
                  </a:lnTo>
                  <a:lnTo>
                    <a:pt x="519113" y="534458"/>
                  </a:lnTo>
                  <a:lnTo>
                    <a:pt x="460901" y="534459"/>
                  </a:lnTo>
                  <a:close/>
                  <a:moveTo>
                    <a:pt x="838200" y="419095"/>
                  </a:moveTo>
                  <a:lnTo>
                    <a:pt x="820212" y="477307"/>
                  </a:lnTo>
                  <a:lnTo>
                    <a:pt x="762000" y="477306"/>
                  </a:lnTo>
                  <a:lnTo>
                    <a:pt x="809095" y="513283"/>
                  </a:lnTo>
                  <a:lnTo>
                    <a:pt x="791106" y="571495"/>
                  </a:lnTo>
                  <a:lnTo>
                    <a:pt x="838200" y="535517"/>
                  </a:lnTo>
                  <a:lnTo>
                    <a:pt x="885294" y="571495"/>
                  </a:lnTo>
                  <a:lnTo>
                    <a:pt x="867305" y="513283"/>
                  </a:lnTo>
                  <a:lnTo>
                    <a:pt x="914400" y="477306"/>
                  </a:lnTo>
                  <a:lnTo>
                    <a:pt x="856188" y="477307"/>
                  </a:lnTo>
                  <a:close/>
                  <a:moveTo>
                    <a:pt x="642937" y="338133"/>
                  </a:moveTo>
                  <a:lnTo>
                    <a:pt x="624949" y="396345"/>
                  </a:lnTo>
                  <a:lnTo>
                    <a:pt x="566737" y="396344"/>
                  </a:lnTo>
                  <a:lnTo>
                    <a:pt x="613832" y="432321"/>
                  </a:lnTo>
                  <a:lnTo>
                    <a:pt x="595843" y="490533"/>
                  </a:lnTo>
                  <a:lnTo>
                    <a:pt x="642937" y="454555"/>
                  </a:lnTo>
                  <a:lnTo>
                    <a:pt x="690031" y="490533"/>
                  </a:lnTo>
                  <a:lnTo>
                    <a:pt x="672042" y="432321"/>
                  </a:lnTo>
                  <a:lnTo>
                    <a:pt x="719137" y="396344"/>
                  </a:lnTo>
                  <a:lnTo>
                    <a:pt x="660925" y="396345"/>
                  </a:lnTo>
                  <a:close/>
                  <a:moveTo>
                    <a:pt x="642937" y="0"/>
                  </a:moveTo>
                  <a:cubicBezTo>
                    <a:pt x="998021" y="0"/>
                    <a:pt x="1285874" y="287853"/>
                    <a:pt x="1285874" y="642937"/>
                  </a:cubicBezTo>
                  <a:cubicBezTo>
                    <a:pt x="1285874" y="998021"/>
                    <a:pt x="998021" y="1285874"/>
                    <a:pt x="642937" y="1285874"/>
                  </a:cubicBezTo>
                  <a:cubicBezTo>
                    <a:pt x="287853" y="1285874"/>
                    <a:pt x="0" y="998021"/>
                    <a:pt x="0" y="642937"/>
                  </a:cubicBezTo>
                  <a:cubicBezTo>
                    <a:pt x="0" y="287853"/>
                    <a:pt x="287853" y="0"/>
                    <a:pt x="642937" y="0"/>
                  </a:cubicBezTo>
                  <a:close/>
                </a:path>
              </a:pathLst>
            </a:custGeom>
            <a:solidFill>
              <a:srgbClr val="B1DE6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104" name="Shape 104"/>
          <p:cNvGrpSpPr/>
          <p:nvPr/>
        </p:nvGrpSpPr>
        <p:grpSpPr>
          <a:xfrm>
            <a:off x="2144713" y="3155950"/>
            <a:ext cx="754062" cy="752475"/>
            <a:chOff x="2144963" y="3155282"/>
            <a:chExt cx="753812" cy="753812"/>
          </a:xfrm>
        </p:grpSpPr>
        <p:sp>
          <p:nvSpPr>
            <p:cNvPr id="105" name="Shape 105"/>
            <p:cNvSpPr/>
            <p:nvPr/>
          </p:nvSpPr>
          <p:spPr>
            <a:xfrm>
              <a:off x="2297312" y="3333398"/>
              <a:ext cx="404678" cy="3641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106" name="Shape 106"/>
            <p:cNvSpPr/>
            <p:nvPr/>
          </p:nvSpPr>
          <p:spPr>
            <a:xfrm>
              <a:off x="2144963" y="3155282"/>
              <a:ext cx="753812" cy="753812"/>
            </a:xfrm>
            <a:custGeom>
              <a:avLst/>
              <a:gdLst/>
              <a:ahLst/>
              <a:cxnLst/>
              <a:pathLst>
                <a:path w="2542032" h="2542032" extrusionOk="0">
                  <a:moveTo>
                    <a:pt x="958595" y="1611439"/>
                  </a:moveTo>
                  <a:lnTo>
                    <a:pt x="958595" y="1675732"/>
                  </a:lnTo>
                  <a:lnTo>
                    <a:pt x="1584864" y="1675732"/>
                  </a:lnTo>
                  <a:lnTo>
                    <a:pt x="1584864" y="1611439"/>
                  </a:lnTo>
                  <a:close/>
                  <a:moveTo>
                    <a:pt x="1271015" y="863726"/>
                  </a:moveTo>
                  <a:cubicBezTo>
                    <a:pt x="1227616" y="863726"/>
                    <a:pt x="1192434" y="898908"/>
                    <a:pt x="1192434" y="942307"/>
                  </a:cubicBezTo>
                  <a:cubicBezTo>
                    <a:pt x="1192434" y="974334"/>
                    <a:pt x="1211595" y="1001887"/>
                    <a:pt x="1239189" y="1013877"/>
                  </a:cubicBezTo>
                  <a:lnTo>
                    <a:pt x="1152462" y="1281174"/>
                  </a:lnTo>
                  <a:lnTo>
                    <a:pt x="1023436" y="1281985"/>
                  </a:lnTo>
                  <a:lnTo>
                    <a:pt x="873358" y="1111767"/>
                  </a:lnTo>
                  <a:cubicBezTo>
                    <a:pt x="901141" y="1099796"/>
                    <a:pt x="920495" y="1072128"/>
                    <a:pt x="920495" y="1039939"/>
                  </a:cubicBezTo>
                  <a:cubicBezTo>
                    <a:pt x="920495" y="996540"/>
                    <a:pt x="885313" y="961358"/>
                    <a:pt x="841914" y="961358"/>
                  </a:cubicBezTo>
                  <a:cubicBezTo>
                    <a:pt x="798515" y="961358"/>
                    <a:pt x="763333" y="996540"/>
                    <a:pt x="763333" y="1039939"/>
                  </a:cubicBezTo>
                  <a:cubicBezTo>
                    <a:pt x="763333" y="1083338"/>
                    <a:pt x="798515" y="1118520"/>
                    <a:pt x="841914" y="1118520"/>
                  </a:cubicBezTo>
                  <a:cubicBezTo>
                    <a:pt x="843849" y="1118520"/>
                    <a:pt x="845767" y="1118450"/>
                    <a:pt x="847599" y="1117372"/>
                  </a:cubicBezTo>
                  <a:lnTo>
                    <a:pt x="904328" y="1356134"/>
                  </a:lnTo>
                  <a:lnTo>
                    <a:pt x="944307" y="1554289"/>
                  </a:lnTo>
                  <a:lnTo>
                    <a:pt x="1585341" y="1551908"/>
                  </a:lnTo>
                  <a:lnTo>
                    <a:pt x="1647252" y="1278064"/>
                  </a:lnTo>
                  <a:lnTo>
                    <a:pt x="1646212" y="1278071"/>
                  </a:lnTo>
                  <a:lnTo>
                    <a:pt x="1684504" y="1116907"/>
                  </a:lnTo>
                  <a:lnTo>
                    <a:pt x="1692496" y="1118520"/>
                  </a:lnTo>
                  <a:cubicBezTo>
                    <a:pt x="1735895" y="1118520"/>
                    <a:pt x="1771077" y="1083338"/>
                    <a:pt x="1771077" y="1039939"/>
                  </a:cubicBezTo>
                  <a:cubicBezTo>
                    <a:pt x="1771077" y="996540"/>
                    <a:pt x="1735895" y="961358"/>
                    <a:pt x="1692496" y="961358"/>
                  </a:cubicBezTo>
                  <a:cubicBezTo>
                    <a:pt x="1649097" y="961358"/>
                    <a:pt x="1613915" y="996540"/>
                    <a:pt x="1613915" y="1039939"/>
                  </a:cubicBezTo>
                  <a:cubicBezTo>
                    <a:pt x="1613915" y="1072405"/>
                    <a:pt x="1633603" y="1100272"/>
                    <a:pt x="1661710" y="1112210"/>
                  </a:cubicBezTo>
                  <a:lnTo>
                    <a:pt x="1514746" y="1278897"/>
                  </a:lnTo>
                  <a:lnTo>
                    <a:pt x="1391870" y="1279669"/>
                  </a:lnTo>
                  <a:lnTo>
                    <a:pt x="1304064" y="1013053"/>
                  </a:lnTo>
                  <a:cubicBezTo>
                    <a:pt x="1331052" y="1000992"/>
                    <a:pt x="1349596" y="973815"/>
                    <a:pt x="1349596" y="942307"/>
                  </a:cubicBezTo>
                  <a:cubicBezTo>
                    <a:pt x="1349596" y="898908"/>
                    <a:pt x="1314414" y="863726"/>
                    <a:pt x="1271015" y="863726"/>
                  </a:cubicBezTo>
                  <a:close/>
                  <a:moveTo>
                    <a:pt x="1271016" y="0"/>
                  </a:moveTo>
                  <a:cubicBezTo>
                    <a:pt x="1972979" y="0"/>
                    <a:pt x="2542032" y="569053"/>
                    <a:pt x="2542032" y="1271016"/>
                  </a:cubicBezTo>
                  <a:cubicBezTo>
                    <a:pt x="2542032" y="1972979"/>
                    <a:pt x="1972979" y="2542032"/>
                    <a:pt x="1271016" y="2542032"/>
                  </a:cubicBezTo>
                  <a:cubicBezTo>
                    <a:pt x="569053" y="2542032"/>
                    <a:pt x="0" y="1972979"/>
                    <a:pt x="0" y="1271016"/>
                  </a:cubicBezTo>
                  <a:cubicBezTo>
                    <a:pt x="0" y="569053"/>
                    <a:pt x="569053" y="0"/>
                    <a:pt x="1271016" y="0"/>
                  </a:cubicBezTo>
                  <a:close/>
                </a:path>
              </a:pathLst>
            </a:custGeom>
            <a:solidFill>
              <a:srgbClr val="33A6B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107" name="Shape 107"/>
          <p:cNvGrpSpPr/>
          <p:nvPr/>
        </p:nvGrpSpPr>
        <p:grpSpPr>
          <a:xfrm>
            <a:off x="6026150" y="214313"/>
            <a:ext cx="1743075" cy="1743075"/>
            <a:chOff x="6026239" y="214539"/>
            <a:chExt cx="1742986" cy="1742986"/>
          </a:xfrm>
        </p:grpSpPr>
        <p:sp>
          <p:nvSpPr>
            <p:cNvPr id="108" name="Shape 108"/>
            <p:cNvSpPr/>
            <p:nvPr/>
          </p:nvSpPr>
          <p:spPr>
            <a:xfrm>
              <a:off x="6435793" y="579645"/>
              <a:ext cx="852444" cy="9889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109" name="Shape 109"/>
            <p:cNvSpPr/>
            <p:nvPr/>
          </p:nvSpPr>
          <p:spPr>
            <a:xfrm>
              <a:off x="6026239" y="214539"/>
              <a:ext cx="1742986" cy="1742986"/>
            </a:xfrm>
            <a:custGeom>
              <a:avLst/>
              <a:gdLst/>
              <a:ahLst/>
              <a:cxnLst/>
              <a:pathLst>
                <a:path w="5962650" h="5962650" extrusionOk="0">
                  <a:moveTo>
                    <a:pt x="2425174" y="2542964"/>
                  </a:moveTo>
                  <a:cubicBezTo>
                    <a:pt x="2377867" y="2542964"/>
                    <a:pt x="2339517" y="2581314"/>
                    <a:pt x="2339518" y="2628621"/>
                  </a:cubicBezTo>
                  <a:cubicBezTo>
                    <a:pt x="2339518" y="2675928"/>
                    <a:pt x="2377868" y="2714278"/>
                    <a:pt x="2425175" y="2714277"/>
                  </a:cubicBezTo>
                  <a:cubicBezTo>
                    <a:pt x="2472483" y="2714278"/>
                    <a:pt x="2510833" y="2675928"/>
                    <a:pt x="2510832" y="2628621"/>
                  </a:cubicBezTo>
                  <a:cubicBezTo>
                    <a:pt x="2510831" y="2581313"/>
                    <a:pt x="2472482" y="2542964"/>
                    <a:pt x="2425174" y="2542964"/>
                  </a:cubicBezTo>
                  <a:close/>
                  <a:moveTo>
                    <a:pt x="2404726" y="2380617"/>
                  </a:moveTo>
                  <a:lnTo>
                    <a:pt x="2459011" y="2381675"/>
                  </a:lnTo>
                  <a:lnTo>
                    <a:pt x="2475179" y="2457011"/>
                  </a:lnTo>
                  <a:cubicBezTo>
                    <a:pt x="2505072" y="2465548"/>
                    <a:pt x="2532151" y="2481892"/>
                    <a:pt x="2553633" y="2504364"/>
                  </a:cubicBezTo>
                  <a:lnTo>
                    <a:pt x="2627825" y="2483569"/>
                  </a:lnTo>
                  <a:lnTo>
                    <a:pt x="2654052" y="2531107"/>
                  </a:lnTo>
                  <a:lnTo>
                    <a:pt x="2596893" y="2582778"/>
                  </a:lnTo>
                  <a:cubicBezTo>
                    <a:pt x="2604445" y="2612932"/>
                    <a:pt x="2603829" y="2644556"/>
                    <a:pt x="2595108" y="2674394"/>
                  </a:cubicBezTo>
                  <a:lnTo>
                    <a:pt x="2650211" y="2728250"/>
                  </a:lnTo>
                  <a:lnTo>
                    <a:pt x="2622155" y="2774731"/>
                  </a:lnTo>
                  <a:lnTo>
                    <a:pt x="2548827" y="2751063"/>
                  </a:lnTo>
                  <a:cubicBezTo>
                    <a:pt x="2526488" y="2772682"/>
                    <a:pt x="2498793" y="2787959"/>
                    <a:pt x="2468590" y="2795326"/>
                  </a:cubicBezTo>
                  <a:lnTo>
                    <a:pt x="2449502" y="2869976"/>
                  </a:lnTo>
                  <a:lnTo>
                    <a:pt x="2395217" y="2868918"/>
                  </a:lnTo>
                  <a:lnTo>
                    <a:pt x="2379050" y="2793582"/>
                  </a:lnTo>
                  <a:cubicBezTo>
                    <a:pt x="2349157" y="2785046"/>
                    <a:pt x="2322078" y="2768700"/>
                    <a:pt x="2300596" y="2746229"/>
                  </a:cubicBezTo>
                  <a:lnTo>
                    <a:pt x="2226404" y="2767024"/>
                  </a:lnTo>
                  <a:lnTo>
                    <a:pt x="2200177" y="2719486"/>
                  </a:lnTo>
                  <a:lnTo>
                    <a:pt x="2257336" y="2667815"/>
                  </a:lnTo>
                  <a:cubicBezTo>
                    <a:pt x="2249782" y="2637660"/>
                    <a:pt x="2250399" y="2606038"/>
                    <a:pt x="2259119" y="2576200"/>
                  </a:cubicBezTo>
                  <a:lnTo>
                    <a:pt x="2204017" y="2522342"/>
                  </a:lnTo>
                  <a:lnTo>
                    <a:pt x="2232074" y="2475862"/>
                  </a:lnTo>
                  <a:lnTo>
                    <a:pt x="2305400" y="2499530"/>
                  </a:lnTo>
                  <a:cubicBezTo>
                    <a:pt x="2327739" y="2477912"/>
                    <a:pt x="2355436" y="2462633"/>
                    <a:pt x="2385637" y="2455267"/>
                  </a:cubicBezTo>
                  <a:close/>
                  <a:moveTo>
                    <a:pt x="3115311" y="2206623"/>
                  </a:moveTo>
                  <a:cubicBezTo>
                    <a:pt x="3018867" y="2206624"/>
                    <a:pt x="2940685" y="2284805"/>
                    <a:pt x="2940686" y="2381248"/>
                  </a:cubicBezTo>
                  <a:cubicBezTo>
                    <a:pt x="2940685" y="2477691"/>
                    <a:pt x="3018867" y="2555873"/>
                    <a:pt x="3115310" y="2555873"/>
                  </a:cubicBezTo>
                  <a:cubicBezTo>
                    <a:pt x="3211754" y="2555874"/>
                    <a:pt x="3289936" y="2477691"/>
                    <a:pt x="3289935" y="2381248"/>
                  </a:cubicBezTo>
                  <a:cubicBezTo>
                    <a:pt x="3289936" y="2284805"/>
                    <a:pt x="3211754" y="2206624"/>
                    <a:pt x="3115311" y="2206623"/>
                  </a:cubicBezTo>
                  <a:close/>
                  <a:moveTo>
                    <a:pt x="3073623" y="1875656"/>
                  </a:moveTo>
                  <a:lnTo>
                    <a:pt x="3184291" y="1877811"/>
                  </a:lnTo>
                  <a:lnTo>
                    <a:pt x="3217252" y="2031395"/>
                  </a:lnTo>
                  <a:cubicBezTo>
                    <a:pt x="3278192" y="2048798"/>
                    <a:pt x="3333397" y="2082120"/>
                    <a:pt x="3377190" y="2127932"/>
                  </a:cubicBezTo>
                  <a:lnTo>
                    <a:pt x="3528442" y="2085539"/>
                  </a:lnTo>
                  <a:lnTo>
                    <a:pt x="3581909" y="2182452"/>
                  </a:lnTo>
                  <a:lnTo>
                    <a:pt x="3465383" y="2287791"/>
                  </a:lnTo>
                  <a:cubicBezTo>
                    <a:pt x="3480780" y="2349265"/>
                    <a:pt x="3479524" y="2413733"/>
                    <a:pt x="3461746" y="2474564"/>
                  </a:cubicBezTo>
                  <a:lnTo>
                    <a:pt x="3574081" y="2584359"/>
                  </a:lnTo>
                  <a:lnTo>
                    <a:pt x="3516883" y="2679117"/>
                  </a:lnTo>
                  <a:lnTo>
                    <a:pt x="3367395" y="2630866"/>
                  </a:lnTo>
                  <a:cubicBezTo>
                    <a:pt x="3321853" y="2674939"/>
                    <a:pt x="3265392" y="2706086"/>
                    <a:pt x="3203820" y="2721104"/>
                  </a:cubicBezTo>
                  <a:lnTo>
                    <a:pt x="3164906" y="2873288"/>
                  </a:lnTo>
                  <a:lnTo>
                    <a:pt x="3054236" y="2871132"/>
                  </a:lnTo>
                  <a:lnTo>
                    <a:pt x="3021276" y="2717549"/>
                  </a:lnTo>
                  <a:cubicBezTo>
                    <a:pt x="2960335" y="2700145"/>
                    <a:pt x="2905131" y="2666823"/>
                    <a:pt x="2861339" y="2621011"/>
                  </a:cubicBezTo>
                  <a:lnTo>
                    <a:pt x="2710087" y="2663405"/>
                  </a:lnTo>
                  <a:lnTo>
                    <a:pt x="2656620" y="2566491"/>
                  </a:lnTo>
                  <a:lnTo>
                    <a:pt x="2773145" y="2461153"/>
                  </a:lnTo>
                  <a:cubicBezTo>
                    <a:pt x="2757748" y="2399678"/>
                    <a:pt x="2759004" y="2335211"/>
                    <a:pt x="2776782" y="2274381"/>
                  </a:cubicBezTo>
                  <a:lnTo>
                    <a:pt x="2664447" y="2164585"/>
                  </a:lnTo>
                  <a:lnTo>
                    <a:pt x="2721646" y="2069827"/>
                  </a:lnTo>
                  <a:lnTo>
                    <a:pt x="2871133" y="2118077"/>
                  </a:lnTo>
                  <a:cubicBezTo>
                    <a:pt x="2916675" y="2074005"/>
                    <a:pt x="2973136" y="2042858"/>
                    <a:pt x="3034708" y="2027840"/>
                  </a:cubicBezTo>
                  <a:close/>
                  <a:moveTo>
                    <a:pt x="2888272" y="1627335"/>
                  </a:moveTo>
                  <a:cubicBezTo>
                    <a:pt x="2882765" y="1627646"/>
                    <a:pt x="2877363" y="1628026"/>
                    <a:pt x="2872173" y="1629612"/>
                  </a:cubicBezTo>
                  <a:cubicBezTo>
                    <a:pt x="2296419" y="1637776"/>
                    <a:pt x="1832609" y="2077827"/>
                    <a:pt x="1832609" y="2619374"/>
                  </a:cubicBezTo>
                  <a:cubicBezTo>
                    <a:pt x="1832609" y="2782559"/>
                    <a:pt x="1874723" y="2936528"/>
                    <a:pt x="1950083" y="3071844"/>
                  </a:cubicBezTo>
                  <a:lnTo>
                    <a:pt x="1950083" y="3098992"/>
                  </a:lnTo>
                  <a:cubicBezTo>
                    <a:pt x="1969454" y="3118941"/>
                    <a:pt x="1988510" y="3139751"/>
                    <a:pt x="2006072" y="3162274"/>
                  </a:cubicBezTo>
                  <a:cubicBezTo>
                    <a:pt x="2030326" y="3197836"/>
                    <a:pt x="2057373" y="3231512"/>
                    <a:pt x="2087086" y="3262938"/>
                  </a:cubicBezTo>
                  <a:cubicBezTo>
                    <a:pt x="2275764" y="3513518"/>
                    <a:pt x="2412774" y="3827374"/>
                    <a:pt x="2437450" y="4046538"/>
                  </a:cubicBezTo>
                  <a:lnTo>
                    <a:pt x="2432683" y="4140942"/>
                  </a:lnTo>
                  <a:lnTo>
                    <a:pt x="2432683" y="4327524"/>
                  </a:lnTo>
                  <a:lnTo>
                    <a:pt x="3594733" y="4327524"/>
                  </a:lnTo>
                  <a:lnTo>
                    <a:pt x="3594733" y="3950160"/>
                  </a:lnTo>
                  <a:cubicBezTo>
                    <a:pt x="3595816" y="3949727"/>
                    <a:pt x="3596899" y="3949291"/>
                    <a:pt x="3597910" y="3948675"/>
                  </a:cubicBezTo>
                  <a:lnTo>
                    <a:pt x="3597910" y="3920067"/>
                  </a:lnTo>
                  <a:cubicBezTo>
                    <a:pt x="3597910" y="3896102"/>
                    <a:pt x="3617338" y="3876674"/>
                    <a:pt x="3641303" y="3876674"/>
                  </a:cubicBezTo>
                  <a:lnTo>
                    <a:pt x="3960917" y="3876674"/>
                  </a:lnTo>
                  <a:lnTo>
                    <a:pt x="3965695" y="3878653"/>
                  </a:lnTo>
                  <a:cubicBezTo>
                    <a:pt x="4003649" y="3848139"/>
                    <a:pt x="4040184" y="3818647"/>
                    <a:pt x="4039235" y="3816349"/>
                  </a:cubicBezTo>
                  <a:lnTo>
                    <a:pt x="4019075" y="3720812"/>
                  </a:lnTo>
                  <a:cubicBezTo>
                    <a:pt x="4008898" y="3696874"/>
                    <a:pt x="4020054" y="3669220"/>
                    <a:pt x="4043992" y="3659043"/>
                  </a:cubicBezTo>
                  <a:lnTo>
                    <a:pt x="4089774" y="3603991"/>
                  </a:lnTo>
                  <a:cubicBezTo>
                    <a:pt x="4089687" y="3577183"/>
                    <a:pt x="4078168" y="3553203"/>
                    <a:pt x="4059465" y="3537588"/>
                  </a:cubicBezTo>
                  <a:lnTo>
                    <a:pt x="4063114" y="3531868"/>
                  </a:lnTo>
                  <a:cubicBezTo>
                    <a:pt x="4053832" y="3516303"/>
                    <a:pt x="4043764" y="3501361"/>
                    <a:pt x="4034667" y="3486419"/>
                  </a:cubicBezTo>
                  <a:lnTo>
                    <a:pt x="4099193" y="3446588"/>
                  </a:lnTo>
                  <a:lnTo>
                    <a:pt x="4101967" y="3440030"/>
                  </a:lnTo>
                  <a:lnTo>
                    <a:pt x="4048512" y="3241239"/>
                  </a:lnTo>
                  <a:lnTo>
                    <a:pt x="4146148" y="3198615"/>
                  </a:lnTo>
                  <a:lnTo>
                    <a:pt x="4150359" y="3146424"/>
                  </a:lnTo>
                  <a:cubicBezTo>
                    <a:pt x="4150359" y="3129821"/>
                    <a:pt x="4150170" y="3113282"/>
                    <a:pt x="4148737" y="3096835"/>
                  </a:cubicBezTo>
                  <a:lnTo>
                    <a:pt x="4002502" y="2725878"/>
                  </a:lnTo>
                  <a:lnTo>
                    <a:pt x="4057698" y="2603163"/>
                  </a:lnTo>
                  <a:lnTo>
                    <a:pt x="3896135" y="2193326"/>
                  </a:lnTo>
                  <a:lnTo>
                    <a:pt x="3957482" y="2128582"/>
                  </a:lnTo>
                  <a:lnTo>
                    <a:pt x="3864275" y="2030076"/>
                  </a:lnTo>
                  <a:lnTo>
                    <a:pt x="3865716" y="2028354"/>
                  </a:lnTo>
                  <a:lnTo>
                    <a:pt x="3739392" y="1882698"/>
                  </a:lnTo>
                  <a:lnTo>
                    <a:pt x="3760040" y="1842459"/>
                  </a:lnTo>
                  <a:cubicBezTo>
                    <a:pt x="3692769" y="1800916"/>
                    <a:pt x="3605553" y="1764040"/>
                    <a:pt x="3521396" y="1734805"/>
                  </a:cubicBezTo>
                  <a:cubicBezTo>
                    <a:pt x="3398436" y="1665427"/>
                    <a:pt x="3203669" y="1627750"/>
                    <a:pt x="3002312" y="1628954"/>
                  </a:cubicBezTo>
                  <a:close/>
                  <a:moveTo>
                    <a:pt x="2981325" y="0"/>
                  </a:moveTo>
                  <a:cubicBezTo>
                    <a:pt x="4627865" y="0"/>
                    <a:pt x="5962650" y="1334785"/>
                    <a:pt x="5962650" y="2981325"/>
                  </a:cubicBezTo>
                  <a:cubicBezTo>
                    <a:pt x="5962650" y="4627865"/>
                    <a:pt x="4627865" y="5962650"/>
                    <a:pt x="2981325" y="5962650"/>
                  </a:cubicBezTo>
                  <a:cubicBezTo>
                    <a:pt x="1334785" y="5962650"/>
                    <a:pt x="0" y="4627865"/>
                    <a:pt x="0" y="2981325"/>
                  </a:cubicBezTo>
                  <a:cubicBezTo>
                    <a:pt x="0" y="1334785"/>
                    <a:pt x="1334785" y="0"/>
                    <a:pt x="2981325" y="0"/>
                  </a:cubicBezTo>
                  <a:close/>
                </a:path>
              </a:pathLst>
            </a:custGeom>
            <a:solidFill>
              <a:srgbClr val="7BBC2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  <p:sp>
        <p:nvSpPr>
          <p:cNvPr id="110" name="Shape 110"/>
          <p:cNvSpPr txBox="1"/>
          <p:nvPr/>
        </p:nvSpPr>
        <p:spPr>
          <a:xfrm>
            <a:off x="5547360" y="4704080"/>
            <a:ext cx="3971925" cy="521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4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Directeur de recherche: Francis Isselin</a:t>
            </a:r>
            <a:endParaRPr sz="1400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400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Auteur:WANG Jiaxi &amp; ABULIKEMU Suliyan</a:t>
            </a:r>
            <a:endParaRPr sz="1400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流程图: 联系 11"/>
          <p:cNvSpPr/>
          <p:nvPr/>
        </p:nvSpPr>
        <p:spPr>
          <a:xfrm>
            <a:off x="930275" y="1693863"/>
            <a:ext cx="898525" cy="898525"/>
          </a:xfrm>
          <a:prstGeom prst="flowChartConnector">
            <a:avLst/>
          </a:prstGeom>
          <a:solidFill>
            <a:srgbClr val="7BBC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075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流程图: 联系 12"/>
          <p:cNvSpPr/>
          <p:nvPr/>
        </p:nvSpPr>
        <p:spPr>
          <a:xfrm>
            <a:off x="2544763" y="1928813"/>
            <a:ext cx="434975" cy="434975"/>
          </a:xfrm>
          <a:prstGeom prst="flowChartConnector">
            <a:avLst/>
          </a:prstGeom>
          <a:solidFill>
            <a:srgbClr val="B1DE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075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流程图: 联系 14"/>
          <p:cNvSpPr/>
          <p:nvPr/>
        </p:nvSpPr>
        <p:spPr>
          <a:xfrm>
            <a:off x="5159375" y="1928813"/>
            <a:ext cx="433388" cy="434975"/>
          </a:xfrm>
          <a:prstGeom prst="flowChartConnector">
            <a:avLst/>
          </a:prstGeom>
          <a:solidFill>
            <a:srgbClr val="1966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075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流程图: 联系 15"/>
          <p:cNvSpPr/>
          <p:nvPr/>
        </p:nvSpPr>
        <p:spPr>
          <a:xfrm>
            <a:off x="7818438" y="1928813"/>
            <a:ext cx="433387" cy="434975"/>
          </a:xfrm>
          <a:prstGeom prst="flowChartConnector">
            <a:avLst/>
          </a:prstGeom>
          <a:solidFill>
            <a:srgbClr val="0A3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075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流程图: 联系 16"/>
          <p:cNvSpPr/>
          <p:nvPr/>
        </p:nvSpPr>
        <p:spPr>
          <a:xfrm>
            <a:off x="3635375" y="1693863"/>
            <a:ext cx="898525" cy="898525"/>
          </a:xfrm>
          <a:prstGeom prst="flowChartConnector">
            <a:avLst/>
          </a:prstGeom>
          <a:solidFill>
            <a:srgbClr val="33A6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075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流程图: 联系 17"/>
          <p:cNvSpPr/>
          <p:nvPr/>
        </p:nvSpPr>
        <p:spPr>
          <a:xfrm>
            <a:off x="6280150" y="1701800"/>
            <a:ext cx="898525" cy="898525"/>
          </a:xfrm>
          <a:prstGeom prst="flowChartConnector">
            <a:avLst/>
          </a:prstGeom>
          <a:solidFill>
            <a:srgbClr val="B1DE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075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流程图: 联系 27"/>
          <p:cNvSpPr/>
          <p:nvPr/>
        </p:nvSpPr>
        <p:spPr>
          <a:xfrm>
            <a:off x="5259388" y="2035175"/>
            <a:ext cx="231775" cy="231775"/>
          </a:xfrm>
          <a:custGeom>
            <a:avLst/>
            <a:gdLst/>
            <a:ahLst/>
            <a:cxnLst/>
            <a:rect l="l" t="t" r="r" b="b"/>
            <a:pathLst>
              <a:path w="487870" h="487870">
                <a:moveTo>
                  <a:pt x="115475" y="356337"/>
                </a:moveTo>
                <a:lnTo>
                  <a:pt x="68600" y="356585"/>
                </a:lnTo>
                <a:cubicBezTo>
                  <a:pt x="88470" y="388740"/>
                  <a:pt x="117743" y="414300"/>
                  <a:pt x="152494" y="430432"/>
                </a:cubicBezTo>
                <a:close/>
                <a:moveTo>
                  <a:pt x="230061" y="355730"/>
                </a:moveTo>
                <a:lnTo>
                  <a:pt x="151322" y="356147"/>
                </a:lnTo>
                <a:cubicBezTo>
                  <a:pt x="162926" y="392049"/>
                  <a:pt x="181183" y="423971"/>
                  <a:pt x="204185" y="450286"/>
                </a:cubicBezTo>
                <a:lnTo>
                  <a:pt x="230575" y="452946"/>
                </a:lnTo>
                <a:close/>
                <a:moveTo>
                  <a:pt x="327486" y="355214"/>
                </a:moveTo>
                <a:lnTo>
                  <a:pt x="254982" y="355598"/>
                </a:lnTo>
                <a:lnTo>
                  <a:pt x="254982" y="453660"/>
                </a:lnTo>
                <a:lnTo>
                  <a:pt x="271985" y="451946"/>
                </a:lnTo>
                <a:cubicBezTo>
                  <a:pt x="296189" y="425188"/>
                  <a:pt x="315418" y="392353"/>
                  <a:pt x="327486" y="355214"/>
                </a:cubicBezTo>
                <a:close/>
                <a:moveTo>
                  <a:pt x="423861" y="354704"/>
                </a:moveTo>
                <a:lnTo>
                  <a:pt x="363700" y="355023"/>
                </a:lnTo>
                <a:cubicBezTo>
                  <a:pt x="352682" y="387722"/>
                  <a:pt x="336265" y="417139"/>
                  <a:pt x="315749" y="441978"/>
                </a:cubicBezTo>
                <a:cubicBezTo>
                  <a:pt x="361647" y="426619"/>
                  <a:pt x="400381" y="395852"/>
                  <a:pt x="423861" y="354704"/>
                </a:cubicBezTo>
                <a:close/>
                <a:moveTo>
                  <a:pt x="97570" y="261080"/>
                </a:moveTo>
                <a:lnTo>
                  <a:pt x="36189" y="261405"/>
                </a:lnTo>
                <a:cubicBezTo>
                  <a:pt x="37852" y="286007"/>
                  <a:pt x="43894" y="309367"/>
                  <a:pt x="54960" y="330090"/>
                </a:cubicBezTo>
                <a:lnTo>
                  <a:pt x="109671" y="330090"/>
                </a:lnTo>
                <a:cubicBezTo>
                  <a:pt x="101726" y="308521"/>
                  <a:pt x="98395" y="285194"/>
                  <a:pt x="97570" y="261080"/>
                </a:cubicBezTo>
                <a:close/>
                <a:moveTo>
                  <a:pt x="229556" y="260382"/>
                </a:moveTo>
                <a:lnTo>
                  <a:pt x="133449" y="260890"/>
                </a:lnTo>
                <a:cubicBezTo>
                  <a:pt x="134247" y="284940"/>
                  <a:pt x="137526" y="308206"/>
                  <a:pt x="143899" y="330090"/>
                </a:cubicBezTo>
                <a:lnTo>
                  <a:pt x="229925" y="330090"/>
                </a:lnTo>
                <a:close/>
                <a:moveTo>
                  <a:pt x="345830" y="259766"/>
                </a:moveTo>
                <a:lnTo>
                  <a:pt x="254982" y="260247"/>
                </a:lnTo>
                <a:lnTo>
                  <a:pt x="254982" y="330090"/>
                </a:lnTo>
                <a:lnTo>
                  <a:pt x="334860" y="330090"/>
                </a:lnTo>
                <a:cubicBezTo>
                  <a:pt x="341501" y="307888"/>
                  <a:pt x="344951" y="284236"/>
                  <a:pt x="345830" y="259766"/>
                </a:cubicBezTo>
                <a:close/>
                <a:moveTo>
                  <a:pt x="456479" y="259181"/>
                </a:moveTo>
                <a:lnTo>
                  <a:pt x="381657" y="259577"/>
                </a:lnTo>
                <a:cubicBezTo>
                  <a:pt x="380779" y="284118"/>
                  <a:pt x="377305" y="307836"/>
                  <a:pt x="370602" y="330090"/>
                </a:cubicBezTo>
                <a:lnTo>
                  <a:pt x="437779" y="330090"/>
                </a:lnTo>
                <a:cubicBezTo>
                  <a:pt x="448914" y="308632"/>
                  <a:pt x="455002" y="284544"/>
                  <a:pt x="456479" y="259181"/>
                </a:cubicBezTo>
                <a:close/>
                <a:moveTo>
                  <a:pt x="106076" y="165874"/>
                </a:moveTo>
                <a:lnTo>
                  <a:pt x="48592" y="166178"/>
                </a:lnTo>
                <a:cubicBezTo>
                  <a:pt x="39466" y="187335"/>
                  <a:pt x="34839" y="210575"/>
                  <a:pt x="34343" y="234840"/>
                </a:cubicBezTo>
                <a:lnTo>
                  <a:pt x="97035" y="234840"/>
                </a:lnTo>
                <a:cubicBezTo>
                  <a:pt x="97435" y="210946"/>
                  <a:pt x="100240" y="187770"/>
                  <a:pt x="106076" y="165874"/>
                </a:cubicBezTo>
                <a:close/>
                <a:moveTo>
                  <a:pt x="229053" y="165223"/>
                </a:moveTo>
                <a:lnTo>
                  <a:pt x="141750" y="165685"/>
                </a:lnTo>
                <a:cubicBezTo>
                  <a:pt x="136027" y="187660"/>
                  <a:pt x="133219" y="210889"/>
                  <a:pt x="132820" y="234840"/>
                </a:cubicBezTo>
                <a:lnTo>
                  <a:pt x="229421" y="234840"/>
                </a:lnTo>
                <a:close/>
                <a:moveTo>
                  <a:pt x="337989" y="164646"/>
                </a:moveTo>
                <a:lnTo>
                  <a:pt x="254982" y="165086"/>
                </a:lnTo>
                <a:lnTo>
                  <a:pt x="254982" y="234840"/>
                </a:lnTo>
                <a:lnTo>
                  <a:pt x="346808" y="234840"/>
                </a:lnTo>
                <a:cubicBezTo>
                  <a:pt x="346514" y="210529"/>
                  <a:pt x="343755" y="186946"/>
                  <a:pt x="337989" y="164646"/>
                </a:cubicBezTo>
                <a:close/>
                <a:moveTo>
                  <a:pt x="443347" y="164088"/>
                </a:moveTo>
                <a:lnTo>
                  <a:pt x="373581" y="164458"/>
                </a:lnTo>
                <a:cubicBezTo>
                  <a:pt x="379484" y="186797"/>
                  <a:pt x="382265" y="210452"/>
                  <a:pt x="382560" y="234840"/>
                </a:cubicBezTo>
                <a:lnTo>
                  <a:pt x="458223" y="234840"/>
                </a:lnTo>
                <a:cubicBezTo>
                  <a:pt x="457713" y="209802"/>
                  <a:pt x="452809" y="185857"/>
                  <a:pt x="443347" y="164088"/>
                </a:cubicBezTo>
                <a:close/>
                <a:moveTo>
                  <a:pt x="160740" y="47119"/>
                </a:moveTo>
                <a:cubicBezTo>
                  <a:pt x="117820" y="65665"/>
                  <a:pt x="82358" y="98057"/>
                  <a:pt x="61702" y="139590"/>
                </a:cubicBezTo>
                <a:lnTo>
                  <a:pt x="112798" y="139590"/>
                </a:lnTo>
                <a:cubicBezTo>
                  <a:pt x="123242" y="104827"/>
                  <a:pt x="139734" y="73522"/>
                  <a:pt x="160740" y="47119"/>
                </a:cubicBezTo>
                <a:close/>
                <a:moveTo>
                  <a:pt x="315938" y="41191"/>
                </a:moveTo>
                <a:cubicBezTo>
                  <a:pt x="338728" y="68915"/>
                  <a:pt x="356454" y="102289"/>
                  <a:pt x="367170" y="139590"/>
                </a:cubicBezTo>
                <a:lnTo>
                  <a:pt x="430331" y="139590"/>
                </a:lnTo>
                <a:cubicBezTo>
                  <a:pt x="407391" y="93032"/>
                  <a:pt x="365921" y="57973"/>
                  <a:pt x="315938" y="41191"/>
                </a:cubicBezTo>
                <a:close/>
                <a:moveTo>
                  <a:pt x="228339" y="30390"/>
                </a:moveTo>
                <a:lnTo>
                  <a:pt x="208103" y="32429"/>
                </a:lnTo>
                <a:cubicBezTo>
                  <a:pt x="181583" y="61663"/>
                  <a:pt x="160948" y="98157"/>
                  <a:pt x="149045" y="139590"/>
                </a:cubicBezTo>
                <a:lnTo>
                  <a:pt x="228917" y="139590"/>
                </a:lnTo>
                <a:close/>
                <a:moveTo>
                  <a:pt x="254982" y="29451"/>
                </a:moveTo>
                <a:lnTo>
                  <a:pt x="254982" y="139590"/>
                </a:lnTo>
                <a:lnTo>
                  <a:pt x="331121" y="139590"/>
                </a:lnTo>
                <a:cubicBezTo>
                  <a:pt x="319406" y="97700"/>
                  <a:pt x="298814" y="60768"/>
                  <a:pt x="272206" y="31187"/>
                </a:cubicBezTo>
                <a:close/>
                <a:moveTo>
                  <a:pt x="243935" y="0"/>
                </a:moveTo>
                <a:cubicBezTo>
                  <a:pt x="378657" y="0"/>
                  <a:pt x="487870" y="109213"/>
                  <a:pt x="487870" y="243935"/>
                </a:cubicBezTo>
                <a:cubicBezTo>
                  <a:pt x="487870" y="378657"/>
                  <a:pt x="378657" y="487870"/>
                  <a:pt x="243935" y="487870"/>
                </a:cubicBezTo>
                <a:cubicBezTo>
                  <a:pt x="109213" y="487870"/>
                  <a:pt x="0" y="378657"/>
                  <a:pt x="0" y="243935"/>
                </a:cubicBezTo>
                <a:cubicBezTo>
                  <a:pt x="0" y="109213"/>
                  <a:pt x="109213" y="0"/>
                  <a:pt x="243935" y="0"/>
                </a:cubicBezTo>
                <a:close/>
              </a:path>
            </a:pathLst>
          </a:custGeom>
          <a:solidFill>
            <a:srgbClr val="FFFFFF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075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流程图: 联系 39"/>
          <p:cNvSpPr/>
          <p:nvPr/>
        </p:nvSpPr>
        <p:spPr>
          <a:xfrm>
            <a:off x="6553200" y="1924050"/>
            <a:ext cx="315913" cy="374650"/>
          </a:xfrm>
          <a:custGeom>
            <a:avLst/>
            <a:gdLst/>
            <a:ahLst/>
            <a:cxnLst/>
            <a:rect l="l" t="t" r="r" b="b"/>
            <a:pathLst>
              <a:path w="645314" h="763875">
                <a:moveTo>
                  <a:pt x="585095" y="314581"/>
                </a:moveTo>
                <a:lnTo>
                  <a:pt x="580920" y="326873"/>
                </a:lnTo>
                <a:lnTo>
                  <a:pt x="575150" y="319253"/>
                </a:lnTo>
                <a:lnTo>
                  <a:pt x="570206" y="333605"/>
                </a:lnTo>
                <a:cubicBezTo>
                  <a:pt x="568469" y="329450"/>
                  <a:pt x="566494" y="328047"/>
                  <a:pt x="564612" y="329194"/>
                </a:cubicBezTo>
                <a:lnTo>
                  <a:pt x="559579" y="340090"/>
                </a:lnTo>
                <a:cubicBezTo>
                  <a:pt x="557852" y="347750"/>
                  <a:pt x="557051" y="358156"/>
                  <a:pt x="557394" y="368475"/>
                </a:cubicBezTo>
                <a:cubicBezTo>
                  <a:pt x="557379" y="368650"/>
                  <a:pt x="557363" y="368821"/>
                  <a:pt x="557348" y="368996"/>
                </a:cubicBezTo>
                <a:cubicBezTo>
                  <a:pt x="554789" y="370076"/>
                  <a:pt x="552753" y="378284"/>
                  <a:pt x="552444" y="388762"/>
                </a:cubicBezTo>
                <a:lnTo>
                  <a:pt x="555129" y="411000"/>
                </a:lnTo>
                <a:cubicBezTo>
                  <a:pt x="553794" y="416804"/>
                  <a:pt x="553311" y="425042"/>
                  <a:pt x="553857" y="432676"/>
                </a:cubicBezTo>
                <a:cubicBezTo>
                  <a:pt x="554612" y="443226"/>
                  <a:pt x="557128" y="450015"/>
                  <a:pt x="559808" y="448734"/>
                </a:cubicBezTo>
                <a:lnTo>
                  <a:pt x="565836" y="467603"/>
                </a:lnTo>
                <a:lnTo>
                  <a:pt x="573343" y="463164"/>
                </a:lnTo>
                <a:cubicBezTo>
                  <a:pt x="575335" y="475361"/>
                  <a:pt x="578971" y="481188"/>
                  <a:pt x="582455" y="477769"/>
                </a:cubicBezTo>
                <a:cubicBezTo>
                  <a:pt x="585412" y="474867"/>
                  <a:pt x="587771" y="465758"/>
                  <a:pt x="588652" y="453842"/>
                </a:cubicBezTo>
                <a:lnTo>
                  <a:pt x="593098" y="458293"/>
                </a:lnTo>
                <a:lnTo>
                  <a:pt x="597324" y="451126"/>
                </a:lnTo>
                <a:cubicBezTo>
                  <a:pt x="598925" y="445497"/>
                  <a:pt x="599854" y="437320"/>
                  <a:pt x="599871" y="428697"/>
                </a:cubicBezTo>
                <a:cubicBezTo>
                  <a:pt x="603324" y="426682"/>
                  <a:pt x="606136" y="416336"/>
                  <a:pt x="606986" y="402523"/>
                </a:cubicBezTo>
                <a:cubicBezTo>
                  <a:pt x="607625" y="392132"/>
                  <a:pt x="607066" y="381117"/>
                  <a:pt x="605467" y="372620"/>
                </a:cubicBezTo>
                <a:cubicBezTo>
                  <a:pt x="606117" y="366425"/>
                  <a:pt x="606191" y="359468"/>
                  <a:pt x="605675" y="353063"/>
                </a:cubicBezTo>
                <a:lnTo>
                  <a:pt x="601030" y="335028"/>
                </a:lnTo>
                <a:lnTo>
                  <a:pt x="597410" y="316444"/>
                </a:lnTo>
                <a:cubicBezTo>
                  <a:pt x="596167" y="314258"/>
                  <a:pt x="594820" y="313855"/>
                  <a:pt x="593565" y="315052"/>
                </a:cubicBezTo>
                <a:lnTo>
                  <a:pt x="590272" y="323256"/>
                </a:lnTo>
                <a:close/>
                <a:moveTo>
                  <a:pt x="322657" y="118561"/>
                </a:moveTo>
                <a:cubicBezTo>
                  <a:pt x="500856" y="118561"/>
                  <a:pt x="645314" y="263019"/>
                  <a:pt x="645314" y="441218"/>
                </a:cubicBezTo>
                <a:cubicBezTo>
                  <a:pt x="645314" y="619417"/>
                  <a:pt x="500856" y="763875"/>
                  <a:pt x="322657" y="763875"/>
                </a:cubicBezTo>
                <a:cubicBezTo>
                  <a:pt x="144458" y="763875"/>
                  <a:pt x="0" y="619417"/>
                  <a:pt x="0" y="441218"/>
                </a:cubicBezTo>
                <a:cubicBezTo>
                  <a:pt x="0" y="375437"/>
                  <a:pt x="19685" y="314253"/>
                  <a:pt x="53711" y="263385"/>
                </a:cubicBezTo>
                <a:cubicBezTo>
                  <a:pt x="53771" y="278579"/>
                  <a:pt x="58956" y="292157"/>
                  <a:pt x="66835" y="300101"/>
                </a:cubicBezTo>
                <a:cubicBezTo>
                  <a:pt x="59637" y="313229"/>
                  <a:pt x="57033" y="331863"/>
                  <a:pt x="59979" y="349129"/>
                </a:cubicBezTo>
                <a:cubicBezTo>
                  <a:pt x="64046" y="372993"/>
                  <a:pt x="77614" y="388349"/>
                  <a:pt x="92063" y="385450"/>
                </a:cubicBezTo>
                <a:cubicBezTo>
                  <a:pt x="93885" y="390914"/>
                  <a:pt x="95987" y="395927"/>
                  <a:pt x="99462" y="399881"/>
                </a:cubicBezTo>
                <a:lnTo>
                  <a:pt x="88058" y="439760"/>
                </a:lnTo>
                <a:cubicBezTo>
                  <a:pt x="86063" y="468165"/>
                  <a:pt x="94043" y="495893"/>
                  <a:pt x="108372" y="510343"/>
                </a:cubicBezTo>
                <a:cubicBezTo>
                  <a:pt x="98273" y="528764"/>
                  <a:pt x="94618" y="554912"/>
                  <a:pt x="98752" y="579139"/>
                </a:cubicBezTo>
                <a:cubicBezTo>
                  <a:pt x="104459" y="612626"/>
                  <a:pt x="123497" y="634174"/>
                  <a:pt x="143773" y="630106"/>
                </a:cubicBezTo>
                <a:cubicBezTo>
                  <a:pt x="164413" y="691997"/>
                  <a:pt x="210605" y="712651"/>
                  <a:pt x="246169" y="675905"/>
                </a:cubicBezTo>
                <a:cubicBezTo>
                  <a:pt x="261236" y="714619"/>
                  <a:pt x="288744" y="733113"/>
                  <a:pt x="315100" y="722260"/>
                </a:cubicBezTo>
                <a:cubicBezTo>
                  <a:pt x="337467" y="713050"/>
                  <a:pt x="355316" y="684138"/>
                  <a:pt x="361982" y="646318"/>
                </a:cubicBezTo>
                <a:cubicBezTo>
                  <a:pt x="382594" y="668336"/>
                  <a:pt x="409180" y="664848"/>
                  <a:pt x="427586" y="637699"/>
                </a:cubicBezTo>
                <a:cubicBezTo>
                  <a:pt x="439699" y="619833"/>
                  <a:pt x="446730" y="593879"/>
                  <a:pt x="446855" y="566512"/>
                </a:cubicBezTo>
                <a:cubicBezTo>
                  <a:pt x="472981" y="560114"/>
                  <a:pt x="494254" y="527280"/>
                  <a:pt x="500680" y="483435"/>
                </a:cubicBezTo>
                <a:cubicBezTo>
                  <a:pt x="505514" y="450456"/>
                  <a:pt x="501284" y="415496"/>
                  <a:pt x="489190" y="388528"/>
                </a:cubicBezTo>
                <a:cubicBezTo>
                  <a:pt x="494110" y="368864"/>
                  <a:pt x="494667" y="346785"/>
                  <a:pt x="490763" y="326456"/>
                </a:cubicBezTo>
                <a:cubicBezTo>
                  <a:pt x="485392" y="298450"/>
                  <a:pt x="472194" y="276962"/>
                  <a:pt x="455621" y="269212"/>
                </a:cubicBezTo>
                <a:cubicBezTo>
                  <a:pt x="452859" y="242945"/>
                  <a:pt x="442577" y="220805"/>
                  <a:pt x="428238" y="210231"/>
                </a:cubicBezTo>
                <a:cubicBezTo>
                  <a:pt x="409420" y="196348"/>
                  <a:pt x="387495" y="205124"/>
                  <a:pt x="374240" y="231851"/>
                </a:cubicBezTo>
                <a:cubicBezTo>
                  <a:pt x="365710" y="212677"/>
                  <a:pt x="352187" y="202231"/>
                  <a:pt x="338432" y="205035"/>
                </a:cubicBezTo>
                <a:lnTo>
                  <a:pt x="339344" y="169055"/>
                </a:lnTo>
                <a:cubicBezTo>
                  <a:pt x="335516" y="149096"/>
                  <a:pt x="326111" y="133783"/>
                  <a:pt x="314300" y="128260"/>
                </a:cubicBezTo>
                <a:cubicBezTo>
                  <a:pt x="313982" y="125237"/>
                  <a:pt x="313524" y="122291"/>
                  <a:pt x="312020" y="119633"/>
                </a:cubicBezTo>
                <a:cubicBezTo>
                  <a:pt x="315532" y="118619"/>
                  <a:pt x="319088" y="118561"/>
                  <a:pt x="322657" y="118561"/>
                </a:cubicBezTo>
                <a:close/>
                <a:moveTo>
                  <a:pt x="178805" y="345"/>
                </a:moveTo>
                <a:cubicBezTo>
                  <a:pt x="185630" y="1199"/>
                  <a:pt x="190573" y="3651"/>
                  <a:pt x="193042" y="7831"/>
                </a:cubicBezTo>
                <a:cubicBezTo>
                  <a:pt x="199580" y="18900"/>
                  <a:pt x="187126" y="39318"/>
                  <a:pt x="162653" y="60096"/>
                </a:cubicBezTo>
                <a:lnTo>
                  <a:pt x="242428" y="182270"/>
                </a:lnTo>
                <a:cubicBezTo>
                  <a:pt x="277766" y="169384"/>
                  <a:pt x="306721" y="169363"/>
                  <a:pt x="315311" y="183907"/>
                </a:cubicBezTo>
                <a:cubicBezTo>
                  <a:pt x="327089" y="203847"/>
                  <a:pt x="296414" y="244096"/>
                  <a:pt x="245462" y="276086"/>
                </a:cubicBezTo>
                <a:lnTo>
                  <a:pt x="331468" y="423356"/>
                </a:lnTo>
                <a:lnTo>
                  <a:pt x="311943" y="447169"/>
                </a:lnTo>
                <a:lnTo>
                  <a:pt x="223010" y="289237"/>
                </a:lnTo>
                <a:cubicBezTo>
                  <a:pt x="170827" y="317972"/>
                  <a:pt x="121381" y="325169"/>
                  <a:pt x="109684" y="305368"/>
                </a:cubicBezTo>
                <a:cubicBezTo>
                  <a:pt x="101577" y="291640"/>
                  <a:pt x="113588" y="268287"/>
                  <a:pt x="139019" y="245119"/>
                </a:cubicBezTo>
                <a:lnTo>
                  <a:pt x="57011" y="119527"/>
                </a:lnTo>
                <a:cubicBezTo>
                  <a:pt x="32425" y="127304"/>
                  <a:pt x="13554" y="126861"/>
                  <a:pt x="7857" y="117216"/>
                </a:cubicBezTo>
                <a:cubicBezTo>
                  <a:pt x="-2018" y="100497"/>
                  <a:pt x="31430" y="62455"/>
                  <a:pt x="82567" y="32250"/>
                </a:cubicBezTo>
                <a:cubicBezTo>
                  <a:pt x="120920" y="9595"/>
                  <a:pt x="158331" y="-2217"/>
                  <a:pt x="178805" y="345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075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流程图: 联系 47"/>
          <p:cNvSpPr/>
          <p:nvPr/>
        </p:nvSpPr>
        <p:spPr>
          <a:xfrm>
            <a:off x="7964488" y="2020888"/>
            <a:ext cx="141287" cy="249237"/>
          </a:xfrm>
          <a:custGeom>
            <a:avLst/>
            <a:gdLst/>
            <a:ahLst/>
            <a:cxnLst/>
            <a:rect l="l" t="t" r="r" b="b"/>
            <a:pathLst>
              <a:path w="287266" h="511969">
                <a:moveTo>
                  <a:pt x="83614" y="79914"/>
                </a:moveTo>
                <a:cubicBezTo>
                  <a:pt x="103772" y="79914"/>
                  <a:pt x="120112" y="97740"/>
                  <a:pt x="120112" y="119729"/>
                </a:cubicBezTo>
                <a:cubicBezTo>
                  <a:pt x="120112" y="141718"/>
                  <a:pt x="103772" y="159544"/>
                  <a:pt x="83614" y="159544"/>
                </a:cubicBezTo>
                <a:cubicBezTo>
                  <a:pt x="63458" y="159544"/>
                  <a:pt x="47118" y="141718"/>
                  <a:pt x="47118" y="119729"/>
                </a:cubicBezTo>
                <a:cubicBezTo>
                  <a:pt x="47118" y="97740"/>
                  <a:pt x="63458" y="79914"/>
                  <a:pt x="83614" y="79914"/>
                </a:cubicBezTo>
                <a:close/>
                <a:moveTo>
                  <a:pt x="57146" y="0"/>
                </a:moveTo>
                <a:lnTo>
                  <a:pt x="256282" y="135582"/>
                </a:lnTo>
                <a:lnTo>
                  <a:pt x="273772" y="130180"/>
                </a:lnTo>
                <a:lnTo>
                  <a:pt x="280544" y="152100"/>
                </a:lnTo>
                <a:lnTo>
                  <a:pt x="280984" y="152400"/>
                </a:lnTo>
                <a:lnTo>
                  <a:pt x="280758" y="152793"/>
                </a:lnTo>
                <a:lnTo>
                  <a:pt x="287266" y="173862"/>
                </a:lnTo>
                <a:lnTo>
                  <a:pt x="166974" y="211022"/>
                </a:lnTo>
                <a:lnTo>
                  <a:pt x="199548" y="312683"/>
                </a:lnTo>
                <a:lnTo>
                  <a:pt x="188464" y="316234"/>
                </a:lnTo>
                <a:lnTo>
                  <a:pt x="195738" y="319086"/>
                </a:lnTo>
                <a:lnTo>
                  <a:pt x="174306" y="492918"/>
                </a:lnTo>
                <a:lnTo>
                  <a:pt x="142874" y="483392"/>
                </a:lnTo>
                <a:lnTo>
                  <a:pt x="169346" y="322360"/>
                </a:lnTo>
                <a:lnTo>
                  <a:pt x="138320" y="332301"/>
                </a:lnTo>
                <a:lnTo>
                  <a:pt x="30958" y="511969"/>
                </a:lnTo>
                <a:lnTo>
                  <a:pt x="0" y="481013"/>
                </a:lnTo>
                <a:lnTo>
                  <a:pt x="115312" y="315124"/>
                </a:lnTo>
                <a:lnTo>
                  <a:pt x="76670" y="194523"/>
                </a:lnTo>
                <a:lnTo>
                  <a:pt x="106900" y="184836"/>
                </a:lnTo>
                <a:lnTo>
                  <a:pt x="106024" y="182000"/>
                </a:lnTo>
                <a:lnTo>
                  <a:pt x="238480" y="141082"/>
                </a:lnTo>
                <a:lnTo>
                  <a:pt x="50004" y="147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075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3"/>
          <p:cNvSpPr/>
          <p:nvPr/>
        </p:nvSpPr>
        <p:spPr>
          <a:xfrm>
            <a:off x="1208088" y="2011363"/>
            <a:ext cx="339725" cy="269875"/>
          </a:xfrm>
          <a:custGeom>
            <a:avLst/>
            <a:gdLst/>
            <a:ahLst/>
            <a:cxnLst/>
            <a:rect l="l" t="t" r="r" b="b"/>
            <a:pathLst>
              <a:path w="695325" h="552451">
                <a:moveTo>
                  <a:pt x="0" y="185739"/>
                </a:moveTo>
                <a:lnTo>
                  <a:pt x="695325" y="185739"/>
                </a:lnTo>
                <a:lnTo>
                  <a:pt x="666750" y="552451"/>
                </a:lnTo>
                <a:lnTo>
                  <a:pt x="52387" y="552451"/>
                </a:lnTo>
                <a:close/>
                <a:moveTo>
                  <a:pt x="80963" y="0"/>
                </a:moveTo>
                <a:lnTo>
                  <a:pt x="245269" y="0"/>
                </a:lnTo>
                <a:lnTo>
                  <a:pt x="348039" y="73820"/>
                </a:lnTo>
                <a:lnTo>
                  <a:pt x="638175" y="73820"/>
                </a:lnTo>
                <a:lnTo>
                  <a:pt x="638175" y="119539"/>
                </a:lnTo>
                <a:lnTo>
                  <a:pt x="411687" y="119539"/>
                </a:lnTo>
                <a:lnTo>
                  <a:pt x="414338" y="121443"/>
                </a:lnTo>
                <a:lnTo>
                  <a:pt x="69056" y="1190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075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流程图: 联系 8"/>
          <p:cNvSpPr/>
          <p:nvPr/>
        </p:nvSpPr>
        <p:spPr>
          <a:xfrm>
            <a:off x="2657475" y="2027238"/>
            <a:ext cx="207963" cy="230187"/>
          </a:xfrm>
          <a:custGeom>
            <a:avLst/>
            <a:gdLst/>
            <a:ahLst/>
            <a:cxnLst/>
            <a:rect l="l" t="t" r="r" b="b"/>
            <a:pathLst>
              <a:path w="404342" h="450457">
                <a:moveTo>
                  <a:pt x="157167" y="176579"/>
                </a:moveTo>
                <a:cubicBezTo>
                  <a:pt x="176875" y="201188"/>
                  <a:pt x="210809" y="216274"/>
                  <a:pt x="249019" y="216274"/>
                </a:cubicBezTo>
                <a:cubicBezTo>
                  <a:pt x="275455" y="216274"/>
                  <a:pt x="299844" y="209052"/>
                  <a:pt x="319093" y="196495"/>
                </a:cubicBezTo>
                <a:lnTo>
                  <a:pt x="319093" y="225508"/>
                </a:lnTo>
                <a:cubicBezTo>
                  <a:pt x="298485" y="235130"/>
                  <a:pt x="274513" y="240503"/>
                  <a:pt x="249017" y="240503"/>
                </a:cubicBezTo>
                <a:cubicBezTo>
                  <a:pt x="199225" y="240503"/>
                  <a:pt x="155242" y="220009"/>
                  <a:pt x="130222" y="188115"/>
                </a:cubicBezTo>
                <a:lnTo>
                  <a:pt x="157167" y="188115"/>
                </a:lnTo>
                <a:close/>
                <a:moveTo>
                  <a:pt x="202408" y="109537"/>
                </a:moveTo>
                <a:cubicBezTo>
                  <a:pt x="311792" y="109537"/>
                  <a:pt x="400909" y="176197"/>
                  <a:pt x="404096" y="259552"/>
                </a:cubicBezTo>
                <a:lnTo>
                  <a:pt x="363023" y="259552"/>
                </a:lnTo>
                <a:lnTo>
                  <a:pt x="361602" y="260141"/>
                </a:lnTo>
                <a:cubicBezTo>
                  <a:pt x="362076" y="261173"/>
                  <a:pt x="362067" y="262217"/>
                  <a:pt x="362032" y="263265"/>
                </a:cubicBezTo>
                <a:cubicBezTo>
                  <a:pt x="333816" y="307105"/>
                  <a:pt x="281208" y="334823"/>
                  <a:pt x="221461" y="334823"/>
                </a:cubicBezTo>
                <a:cubicBezTo>
                  <a:pt x="141667" y="334823"/>
                  <a:pt x="74605" y="285383"/>
                  <a:pt x="58523" y="217566"/>
                </a:cubicBezTo>
                <a:lnTo>
                  <a:pt x="85903" y="186366"/>
                </a:lnTo>
                <a:cubicBezTo>
                  <a:pt x="88688" y="251772"/>
                  <a:pt x="148405" y="303578"/>
                  <a:pt x="221463" y="303578"/>
                </a:cubicBezTo>
                <a:cubicBezTo>
                  <a:pt x="271954" y="303578"/>
                  <a:pt x="316074" y="278834"/>
                  <a:pt x="337859" y="240888"/>
                </a:cubicBezTo>
                <a:cubicBezTo>
                  <a:pt x="336775" y="240064"/>
                  <a:pt x="336713" y="239100"/>
                  <a:pt x="336713" y="238121"/>
                </a:cubicBezTo>
                <a:cubicBezTo>
                  <a:pt x="336713" y="228875"/>
                  <a:pt x="342203" y="220910"/>
                  <a:pt x="350821" y="218887"/>
                </a:cubicBezTo>
                <a:cubicBezTo>
                  <a:pt x="328556" y="172662"/>
                  <a:pt x="270372" y="140494"/>
                  <a:pt x="202410" y="140494"/>
                </a:cubicBezTo>
                <a:cubicBezTo>
                  <a:pt x="112981" y="140494"/>
                  <a:pt x="40484" y="196192"/>
                  <a:pt x="40484" y="264898"/>
                </a:cubicBezTo>
                <a:cubicBezTo>
                  <a:pt x="40484" y="333604"/>
                  <a:pt x="112981" y="389302"/>
                  <a:pt x="202410" y="389302"/>
                </a:cubicBezTo>
                <a:cubicBezTo>
                  <a:pt x="270092" y="389302"/>
                  <a:pt x="328075" y="357400"/>
                  <a:pt x="351974" y="311940"/>
                </a:cubicBezTo>
                <a:lnTo>
                  <a:pt x="394418" y="311940"/>
                </a:lnTo>
                <a:cubicBezTo>
                  <a:pt x="380783" y="346161"/>
                  <a:pt x="352062" y="375191"/>
                  <a:pt x="313718" y="393606"/>
                </a:cubicBezTo>
                <a:lnTo>
                  <a:pt x="320536" y="450457"/>
                </a:lnTo>
                <a:lnTo>
                  <a:pt x="240678" y="419727"/>
                </a:lnTo>
                <a:lnTo>
                  <a:pt x="246765" y="414990"/>
                </a:lnTo>
                <a:cubicBezTo>
                  <a:pt x="232704" y="419235"/>
                  <a:pt x="217755" y="420547"/>
                  <a:pt x="202408" y="420547"/>
                </a:cubicBezTo>
                <a:cubicBezTo>
                  <a:pt x="90621" y="420547"/>
                  <a:pt x="0" y="350925"/>
                  <a:pt x="0" y="265042"/>
                </a:cubicBezTo>
                <a:cubicBezTo>
                  <a:pt x="0" y="179159"/>
                  <a:pt x="90621" y="109537"/>
                  <a:pt x="202408" y="109537"/>
                </a:cubicBezTo>
                <a:close/>
                <a:moveTo>
                  <a:pt x="230985" y="47625"/>
                </a:moveTo>
                <a:cubicBezTo>
                  <a:pt x="306084" y="47625"/>
                  <a:pt x="371630" y="86401"/>
                  <a:pt x="404342" y="145252"/>
                </a:cubicBezTo>
                <a:lnTo>
                  <a:pt x="373776" y="145252"/>
                </a:lnTo>
                <a:cubicBezTo>
                  <a:pt x="337801" y="99377"/>
                  <a:pt x="281976" y="71128"/>
                  <a:pt x="219657" y="71128"/>
                </a:cubicBezTo>
                <a:cubicBezTo>
                  <a:pt x="157308" y="71128"/>
                  <a:pt x="101457" y="99406"/>
                  <a:pt x="65443" y="145252"/>
                </a:cubicBezTo>
                <a:lnTo>
                  <a:pt x="58025" y="145252"/>
                </a:lnTo>
                <a:cubicBezTo>
                  <a:pt x="90434" y="86345"/>
                  <a:pt x="155941" y="47625"/>
                  <a:pt x="230985" y="47625"/>
                </a:cubicBezTo>
                <a:close/>
                <a:moveTo>
                  <a:pt x="254798" y="0"/>
                </a:moveTo>
                <a:cubicBezTo>
                  <a:pt x="305050" y="0"/>
                  <a:pt x="351025" y="17362"/>
                  <a:pt x="384793" y="47621"/>
                </a:cubicBezTo>
                <a:lnTo>
                  <a:pt x="337106" y="47621"/>
                </a:lnTo>
                <a:cubicBezTo>
                  <a:pt x="309500" y="31902"/>
                  <a:pt x="277450" y="23503"/>
                  <a:pt x="243470" y="23503"/>
                </a:cubicBezTo>
                <a:cubicBezTo>
                  <a:pt x="209481" y="23503"/>
                  <a:pt x="177423" y="31907"/>
                  <a:pt x="149803" y="47621"/>
                </a:cubicBezTo>
                <a:lnTo>
                  <a:pt x="124953" y="47621"/>
                </a:lnTo>
                <a:cubicBezTo>
                  <a:pt x="158613" y="17347"/>
                  <a:pt x="204569" y="0"/>
                  <a:pt x="254798" y="0"/>
                </a:cubicBezTo>
                <a:close/>
              </a:path>
            </a:pathLst>
          </a:custGeom>
          <a:solidFill>
            <a:srgbClr val="FFFFFF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075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流程图: 联系 1"/>
          <p:cNvSpPr/>
          <p:nvPr/>
        </p:nvSpPr>
        <p:spPr>
          <a:xfrm>
            <a:off x="3922713" y="1960563"/>
            <a:ext cx="317500" cy="368300"/>
          </a:xfrm>
          <a:custGeom>
            <a:avLst/>
            <a:gdLst/>
            <a:ahLst/>
            <a:cxnLst/>
            <a:rect l="l" t="t" r="r" b="b"/>
            <a:pathLst>
              <a:path w="316760" h="369027">
                <a:moveTo>
                  <a:pt x="144274" y="0"/>
                </a:moveTo>
                <a:lnTo>
                  <a:pt x="159860" y="222"/>
                </a:lnTo>
                <a:cubicBezTo>
                  <a:pt x="187379" y="57"/>
                  <a:pt x="213997" y="5206"/>
                  <a:pt x="230802" y="14688"/>
                </a:cubicBezTo>
                <a:cubicBezTo>
                  <a:pt x="242303" y="18683"/>
                  <a:pt x="254223" y="23723"/>
                  <a:pt x="263417" y="29400"/>
                </a:cubicBezTo>
                <a:lnTo>
                  <a:pt x="260595" y="34900"/>
                </a:lnTo>
                <a:lnTo>
                  <a:pt x="277859" y="54806"/>
                </a:lnTo>
                <a:lnTo>
                  <a:pt x="277662" y="55042"/>
                </a:lnTo>
                <a:lnTo>
                  <a:pt x="290400" y="68504"/>
                </a:lnTo>
                <a:lnTo>
                  <a:pt x="282016" y="77353"/>
                </a:lnTo>
                <a:lnTo>
                  <a:pt x="304096" y="133364"/>
                </a:lnTo>
                <a:lnTo>
                  <a:pt x="296553" y="150135"/>
                </a:lnTo>
                <a:lnTo>
                  <a:pt x="316539" y="200832"/>
                </a:lnTo>
                <a:cubicBezTo>
                  <a:pt x="316734" y="203080"/>
                  <a:pt x="316760" y="205341"/>
                  <a:pt x="316760" y="207610"/>
                </a:cubicBezTo>
                <a:lnTo>
                  <a:pt x="316185" y="214743"/>
                </a:lnTo>
                <a:lnTo>
                  <a:pt x="302841" y="220568"/>
                </a:lnTo>
                <a:lnTo>
                  <a:pt x="310147" y="247736"/>
                </a:lnTo>
                <a:lnTo>
                  <a:pt x="309768" y="248632"/>
                </a:lnTo>
                <a:lnTo>
                  <a:pt x="300949" y="254076"/>
                </a:lnTo>
                <a:cubicBezTo>
                  <a:pt x="302192" y="256118"/>
                  <a:pt x="303568" y="258160"/>
                  <a:pt x="304837" y="260287"/>
                </a:cubicBezTo>
                <a:lnTo>
                  <a:pt x="304338" y="261069"/>
                </a:lnTo>
                <a:cubicBezTo>
                  <a:pt x="306894" y="263203"/>
                  <a:pt x="308469" y="266481"/>
                  <a:pt x="308480" y="270144"/>
                </a:cubicBezTo>
                <a:lnTo>
                  <a:pt x="302223" y="277668"/>
                </a:lnTo>
                <a:cubicBezTo>
                  <a:pt x="298952" y="279059"/>
                  <a:pt x="297427" y="282838"/>
                  <a:pt x="298818" y="286110"/>
                </a:cubicBezTo>
                <a:lnTo>
                  <a:pt x="301573" y="299167"/>
                </a:lnTo>
                <a:cubicBezTo>
                  <a:pt x="301703" y="299481"/>
                  <a:pt x="296710" y="303511"/>
                  <a:pt x="291523" y="307681"/>
                </a:cubicBezTo>
                <a:lnTo>
                  <a:pt x="290870" y="307411"/>
                </a:lnTo>
                <a:lnTo>
                  <a:pt x="247189" y="307411"/>
                </a:lnTo>
                <a:cubicBezTo>
                  <a:pt x="243914" y="307411"/>
                  <a:pt x="241259" y="310066"/>
                  <a:pt x="241259" y="313341"/>
                </a:cubicBezTo>
                <a:lnTo>
                  <a:pt x="241259" y="317251"/>
                </a:lnTo>
                <a:cubicBezTo>
                  <a:pt x="241120" y="317335"/>
                  <a:pt x="240972" y="317395"/>
                  <a:pt x="240824" y="317454"/>
                </a:cubicBezTo>
                <a:lnTo>
                  <a:pt x="240824" y="369027"/>
                </a:lnTo>
                <a:lnTo>
                  <a:pt x="82010" y="369027"/>
                </a:lnTo>
                <a:lnTo>
                  <a:pt x="82010" y="343528"/>
                </a:lnTo>
                <a:lnTo>
                  <a:pt x="82662" y="330626"/>
                </a:lnTo>
                <a:cubicBezTo>
                  <a:pt x="79290" y="300673"/>
                  <a:pt x="60565" y="257780"/>
                  <a:pt x="34779" y="223534"/>
                </a:cubicBezTo>
                <a:cubicBezTo>
                  <a:pt x="30718" y="219239"/>
                  <a:pt x="27021" y="214636"/>
                  <a:pt x="23707" y="209776"/>
                </a:cubicBezTo>
                <a:cubicBezTo>
                  <a:pt x="21306" y="206698"/>
                  <a:pt x="18702" y="203854"/>
                  <a:pt x="16055" y="201127"/>
                </a:cubicBezTo>
                <a:lnTo>
                  <a:pt x="16055" y="197417"/>
                </a:lnTo>
                <a:cubicBezTo>
                  <a:pt x="5756" y="178924"/>
                  <a:pt x="0" y="157881"/>
                  <a:pt x="0" y="135579"/>
                </a:cubicBezTo>
                <a:cubicBezTo>
                  <a:pt x="0" y="61568"/>
                  <a:pt x="63388" y="1427"/>
                  <a:pt x="142074" y="311"/>
                </a:cubicBezTo>
                <a:cubicBezTo>
                  <a:pt x="142783" y="95"/>
                  <a:pt x="143522" y="43"/>
                  <a:pt x="14427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075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733" name="TextBox 10"/>
          <p:cNvSpPr txBox="1">
            <a:spLocks noChangeArrowheads="1"/>
          </p:cNvSpPr>
          <p:nvPr/>
        </p:nvSpPr>
        <p:spPr bwMode="auto">
          <a:xfrm>
            <a:off x="3933825" y="1941513"/>
            <a:ext cx="174625" cy="306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400" b="1">
                <a:solidFill>
                  <a:srgbClr val="33A6B2"/>
                </a:solidFill>
                <a:ea typeface="微软雅黑" panose="020B0503020204020204" charset="-122"/>
              </a:rPr>
              <a:t>?</a:t>
            </a:r>
            <a:endParaRPr lang="zh-CN" altLang="en-US" sz="1400" b="1">
              <a:solidFill>
                <a:srgbClr val="33A6B2"/>
              </a:solidFill>
              <a:ea typeface="微软雅黑" panose="020B050302020402020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2458" y="2919413"/>
            <a:ext cx="2044700" cy="7835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defTabSz="9207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500" dirty="0">
                <a:solidFill>
                  <a:schemeClr val="tx1"/>
                </a:solidFill>
                <a:latin typeface="+mn-lt"/>
                <a:ea typeface="+mn-ea"/>
              </a:rPr>
              <a:t>R</a:t>
            </a:r>
            <a:r>
              <a:rPr lang="zh-CN" altLang="en-US" sz="1500" dirty="0">
                <a:solidFill>
                  <a:schemeClr val="tx1"/>
                </a:solidFill>
                <a:latin typeface="+mn-lt"/>
                <a:ea typeface="+mn-ea"/>
              </a:rPr>
              <a:t>ecueilli et traité des ensembles de données</a:t>
            </a:r>
            <a:endParaRPr lang="zh-CN" altLang="en-US" sz="1500" dirty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90253" y="2919413"/>
            <a:ext cx="2044700" cy="7835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207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500" dirty="0">
                <a:solidFill>
                  <a:schemeClr val="tx1"/>
                </a:solidFill>
                <a:latin typeface="+mn-lt"/>
                <a:ea typeface="+mn-ea"/>
              </a:rPr>
              <a:t>D</a:t>
            </a:r>
            <a:r>
              <a:rPr lang="zh-CN" altLang="en-US" sz="1500" dirty="0">
                <a:solidFill>
                  <a:schemeClr val="tx1"/>
                </a:solidFill>
                <a:latin typeface="+mn-lt"/>
                <a:ea typeface="+mn-ea"/>
              </a:rPr>
              <a:t>éveloppé des modèles pour les conditions actuelles</a:t>
            </a:r>
            <a:endParaRPr lang="zh-CN" altLang="en-US" sz="1500" dirty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07380" y="2821305"/>
            <a:ext cx="3195320" cy="1014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9207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500" dirty="0">
                <a:solidFill>
                  <a:schemeClr val="tx1"/>
                </a:solidFill>
                <a:latin typeface="+mn-lt"/>
                <a:ea typeface="+mn-ea"/>
              </a:rPr>
              <a:t>M</a:t>
            </a:r>
            <a:r>
              <a:rPr lang="zh-CN" altLang="en-US" sz="1500" dirty="0">
                <a:solidFill>
                  <a:schemeClr val="tx1"/>
                </a:solidFill>
                <a:latin typeface="+mn-lt"/>
                <a:ea typeface="+mn-ea"/>
              </a:rPr>
              <a:t>odélisé les conditions </a:t>
            </a:r>
            <a:endParaRPr lang="zh-CN" altLang="en-US" sz="1500" dirty="0">
              <a:solidFill>
                <a:schemeClr val="tx1"/>
              </a:solidFill>
              <a:latin typeface="+mn-lt"/>
              <a:ea typeface="+mn-ea"/>
            </a:endParaRPr>
          </a:p>
          <a:p>
            <a:pPr algn="r" defTabSz="9207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tx1"/>
                </a:solidFill>
                <a:latin typeface="+mn-lt"/>
                <a:ea typeface="+mn-ea"/>
              </a:rPr>
              <a:t>futures en France </a:t>
            </a:r>
            <a:r>
              <a:rPr lang="en-US" altLang="zh-CN" sz="1500" dirty="0">
                <a:solidFill>
                  <a:schemeClr val="tx1"/>
                </a:solidFill>
                <a:latin typeface="+mn-lt"/>
                <a:ea typeface="+mn-ea"/>
              </a:rPr>
              <a:t>et comparer avec les modeles en condition actuelle</a:t>
            </a:r>
            <a:endParaRPr lang="en-US" altLang="zh-CN" sz="1500" dirty="0">
              <a:solidFill>
                <a:schemeClr val="tx1"/>
              </a:solidFill>
              <a:latin typeface="+mn-lt"/>
              <a:ea typeface="+mn-ea"/>
            </a:endParaRPr>
          </a:p>
        </p:txBody>
      </p:sp>
      <p:cxnSp>
        <p:nvCxnSpPr>
          <p:cNvPr id="22" name="直接连接符 21"/>
          <p:cNvCxnSpPr>
            <a:stCxn id="12" idx="6"/>
          </p:cNvCxnSpPr>
          <p:nvPr/>
        </p:nvCxnSpPr>
        <p:spPr>
          <a:xfrm>
            <a:off x="1828800" y="2144713"/>
            <a:ext cx="714375" cy="1587"/>
          </a:xfrm>
          <a:prstGeom prst="line">
            <a:avLst/>
          </a:prstGeom>
          <a:ln>
            <a:solidFill>
              <a:srgbClr val="BFBFB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endCxn id="17" idx="2"/>
          </p:cNvCxnSpPr>
          <p:nvPr/>
        </p:nvCxnSpPr>
        <p:spPr>
          <a:xfrm flipV="1">
            <a:off x="2989263" y="2144713"/>
            <a:ext cx="646112" cy="3175"/>
          </a:xfrm>
          <a:prstGeom prst="line">
            <a:avLst/>
          </a:prstGeom>
          <a:ln>
            <a:solidFill>
              <a:srgbClr val="BFBFB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4548188" y="2144713"/>
            <a:ext cx="600075" cy="3175"/>
          </a:xfrm>
          <a:prstGeom prst="line">
            <a:avLst/>
          </a:prstGeom>
          <a:ln>
            <a:solidFill>
              <a:srgbClr val="BFBFB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5603875" y="2144713"/>
            <a:ext cx="663575" cy="0"/>
          </a:xfrm>
          <a:prstGeom prst="line">
            <a:avLst/>
          </a:prstGeom>
          <a:ln>
            <a:solidFill>
              <a:srgbClr val="BFBFB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7181850" y="2146300"/>
            <a:ext cx="620713" cy="4763"/>
          </a:xfrm>
          <a:prstGeom prst="line">
            <a:avLst/>
          </a:prstGeom>
          <a:ln>
            <a:solidFill>
              <a:srgbClr val="BFBFB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742" name="组合 48"/>
          <p:cNvGrpSpPr/>
          <p:nvPr/>
        </p:nvGrpSpPr>
        <p:grpSpPr bwMode="auto">
          <a:xfrm>
            <a:off x="-1588" y="-11113"/>
            <a:ext cx="9212263" cy="5220346"/>
            <a:chOff x="-2381" y="-10990"/>
            <a:chExt cx="9212810" cy="5220803"/>
          </a:xfrm>
        </p:grpSpPr>
        <p:grpSp>
          <p:nvGrpSpPr>
            <p:cNvPr id="30745" name="组合 49"/>
            <p:cNvGrpSpPr/>
            <p:nvPr/>
          </p:nvGrpSpPr>
          <p:grpSpPr bwMode="auto">
            <a:xfrm>
              <a:off x="-2381" y="-10990"/>
              <a:ext cx="9211223" cy="708263"/>
              <a:chOff x="-2381" y="-10990"/>
              <a:chExt cx="9211223" cy="708263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-793" y="-10990"/>
                <a:ext cx="9209635" cy="693799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2075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grpSp>
            <p:nvGrpSpPr>
              <p:cNvPr id="30751" name="组合 56"/>
              <p:cNvGrpSpPr/>
              <p:nvPr/>
            </p:nvGrpSpPr>
            <p:grpSpPr bwMode="auto">
              <a:xfrm>
                <a:off x="8308358" y="357660"/>
                <a:ext cx="217500" cy="201631"/>
                <a:chOff x="8476788" y="311092"/>
                <a:chExt cx="673714" cy="624558"/>
              </a:xfrm>
            </p:grpSpPr>
            <p:sp>
              <p:nvSpPr>
                <p:cNvPr id="60" name="矩形 2"/>
                <p:cNvSpPr/>
                <p:nvPr/>
              </p:nvSpPr>
              <p:spPr>
                <a:xfrm>
                  <a:off x="8525964" y="316011"/>
                  <a:ext cx="624538" cy="6196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33A6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2075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61" name="矩形 2"/>
                <p:cNvSpPr/>
                <p:nvPr/>
              </p:nvSpPr>
              <p:spPr>
                <a:xfrm rot="16200000" flipH="1">
                  <a:off x="8474320" y="313560"/>
                  <a:ext cx="624558" cy="6196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7BBC2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2075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30752" name="TextBox 57"/>
              <p:cNvSpPr txBox="1">
                <a:spLocks noChangeArrowheads="1"/>
              </p:cNvSpPr>
              <p:nvPr/>
            </p:nvSpPr>
            <p:spPr bwMode="auto">
              <a:xfrm>
                <a:off x="715634" y="205740"/>
                <a:ext cx="3206750" cy="49153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600">
                    <a:solidFill>
                      <a:srgbClr val="FFFFFF"/>
                    </a:solidFill>
                    <a:ea typeface="微软雅黑" panose="020B0503020204020204" charset="-122"/>
                  </a:rPr>
                  <a:t>M</a:t>
                </a:r>
                <a:r>
                  <a:rPr lang="en-US" altLang="zh-CN" sz="2600">
                    <a:solidFill>
                      <a:srgbClr val="FFFFFF"/>
                    </a:solidFill>
                    <a:ea typeface="微软雅黑" panose="020B0503020204020204" charset="-122"/>
                    <a:sym typeface="+mn-ea"/>
                  </a:rPr>
                  <a:t>é</a:t>
                </a:r>
                <a:r>
                  <a:rPr lang="en-US" altLang="zh-CN" sz="2600">
                    <a:solidFill>
                      <a:srgbClr val="FFFFFF"/>
                    </a:solidFill>
                    <a:ea typeface="微软雅黑" panose="020B0503020204020204" charset="-122"/>
                  </a:rPr>
                  <a:t>thode</a:t>
                </a:r>
                <a:endParaRPr lang="en-US" altLang="zh-CN" sz="2600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cxnSp>
            <p:nvCxnSpPr>
              <p:cNvPr id="59" name="直接连接符 58"/>
              <p:cNvCxnSpPr/>
              <p:nvPr/>
            </p:nvCxnSpPr>
            <p:spPr>
              <a:xfrm>
                <a:off x="-2381" y="697098"/>
                <a:ext cx="9211223" cy="0"/>
              </a:xfrm>
              <a:prstGeom prst="line">
                <a:avLst/>
              </a:prstGeom>
              <a:ln w="31750">
                <a:solidFill>
                  <a:srgbClr val="88C33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746" name="组合 50"/>
            <p:cNvGrpSpPr/>
            <p:nvPr/>
          </p:nvGrpSpPr>
          <p:grpSpPr bwMode="auto">
            <a:xfrm>
              <a:off x="-2381" y="4967847"/>
              <a:ext cx="9212810" cy="241966"/>
              <a:chOff x="-2381" y="4967847"/>
              <a:chExt cx="9212810" cy="241966"/>
            </a:xfrm>
          </p:grpSpPr>
          <p:sp>
            <p:nvSpPr>
              <p:cNvPr id="52" name="矩形 51"/>
              <p:cNvSpPr/>
              <p:nvPr/>
            </p:nvSpPr>
            <p:spPr>
              <a:xfrm>
                <a:off x="-2381" y="4980548"/>
                <a:ext cx="9208048" cy="204805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2075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cxnSp>
            <p:nvCxnSpPr>
              <p:cNvPr id="53" name="直接连接符 52"/>
              <p:cNvCxnSpPr/>
              <p:nvPr/>
            </p:nvCxnSpPr>
            <p:spPr>
              <a:xfrm>
                <a:off x="-793" y="4967847"/>
                <a:ext cx="9211222" cy="0"/>
              </a:xfrm>
              <a:prstGeom prst="line">
                <a:avLst/>
              </a:prstGeom>
              <a:ln w="31750">
                <a:solidFill>
                  <a:srgbClr val="A7D75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749" name="TextBox 54"/>
              <p:cNvSpPr txBox="1">
                <a:spLocks noChangeArrowheads="1"/>
              </p:cNvSpPr>
              <p:nvPr/>
            </p:nvSpPr>
            <p:spPr bwMode="auto">
              <a:xfrm>
                <a:off x="7740988" y="4979923"/>
                <a:ext cx="543382" cy="22989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900">
                    <a:solidFill>
                      <a:srgbClr val="FFFFFF"/>
                    </a:solidFill>
                    <a:ea typeface="微软雅黑" panose="020B0503020204020204" charset="-122"/>
                  </a:rPr>
                  <a:t>10 / 27</a:t>
                </a:r>
                <a:endParaRPr lang="zh-CN" altLang="en-US" sz="900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9" name="TextBox 8"/>
          <p:cNvSpPr txBox="1"/>
          <p:nvPr/>
        </p:nvSpPr>
        <p:spPr>
          <a:xfrm>
            <a:off x="8525828" y="304800"/>
            <a:ext cx="563880" cy="306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207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rgbClr val="B1DE64"/>
                </a:solidFill>
                <a:latin typeface="+mj-lt"/>
                <a:ea typeface="+mn-ea"/>
              </a:rPr>
              <a:t>PFE</a:t>
            </a:r>
            <a:endParaRPr lang="zh-CN" altLang="en-US" sz="1400" dirty="0">
              <a:solidFill>
                <a:srgbClr val="B1DE64"/>
              </a:solidFill>
              <a:latin typeface="+mj-lt"/>
              <a:ea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rcRect r="60372"/>
          <a:stretch>
            <a:fillRect/>
          </a:stretch>
        </p:blipFill>
        <p:spPr>
          <a:xfrm>
            <a:off x="5491480" y="4074795"/>
            <a:ext cx="723265" cy="90551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rcRect t="28755" b="30555"/>
          <a:stretch>
            <a:fillRect/>
          </a:stretch>
        </p:blipFill>
        <p:spPr>
          <a:xfrm>
            <a:off x="6505575" y="4200525"/>
            <a:ext cx="1235710" cy="50292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rcRect t="8000"/>
          <a:stretch>
            <a:fillRect/>
          </a:stretch>
        </p:blipFill>
        <p:spPr>
          <a:xfrm>
            <a:off x="7741285" y="4222115"/>
            <a:ext cx="1231900" cy="459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9" name="组合 7"/>
          <p:cNvGrpSpPr/>
          <p:nvPr/>
        </p:nvGrpSpPr>
        <p:grpSpPr bwMode="auto">
          <a:xfrm>
            <a:off x="-1588" y="-11113"/>
            <a:ext cx="9212263" cy="5218129"/>
            <a:chOff x="-2381" y="-10990"/>
            <a:chExt cx="9212810" cy="5218414"/>
          </a:xfrm>
        </p:grpSpPr>
        <p:grpSp>
          <p:nvGrpSpPr>
            <p:cNvPr id="16391" name="组合 8"/>
            <p:cNvGrpSpPr/>
            <p:nvPr/>
          </p:nvGrpSpPr>
          <p:grpSpPr bwMode="auto">
            <a:xfrm>
              <a:off x="-2381" y="-10990"/>
              <a:ext cx="9211223" cy="708065"/>
              <a:chOff x="-2381" y="-10990"/>
              <a:chExt cx="9211223" cy="708065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-793" y="-10990"/>
                <a:ext cx="9209635" cy="693776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2075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grpSp>
            <p:nvGrpSpPr>
              <p:cNvPr id="16398" name="组合 15"/>
              <p:cNvGrpSpPr/>
              <p:nvPr/>
            </p:nvGrpSpPr>
            <p:grpSpPr bwMode="auto">
              <a:xfrm>
                <a:off x="8319789" y="357648"/>
                <a:ext cx="212738" cy="212420"/>
                <a:chOff x="8512195" y="311054"/>
                <a:chExt cx="658964" cy="657978"/>
              </a:xfrm>
            </p:grpSpPr>
            <p:sp>
              <p:nvSpPr>
                <p:cNvPr id="19" name="矩形 2"/>
                <p:cNvSpPr/>
                <p:nvPr/>
              </p:nvSpPr>
              <p:spPr>
                <a:xfrm>
                  <a:off x="8512195" y="349413"/>
                  <a:ext cx="624538" cy="6196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33A6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2075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4" name="矩形 2"/>
                <p:cNvSpPr/>
                <p:nvPr/>
              </p:nvSpPr>
              <p:spPr>
                <a:xfrm rot="16200000" flipH="1">
                  <a:off x="8549079" y="313512"/>
                  <a:ext cx="624538" cy="6196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7BBC2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p>
                  <a:pPr algn="ctr" defTabSz="92075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cxnSp>
            <p:nvCxnSpPr>
              <p:cNvPr id="18" name="直接连接符 17"/>
              <p:cNvCxnSpPr/>
              <p:nvPr/>
            </p:nvCxnSpPr>
            <p:spPr>
              <a:xfrm>
                <a:off x="-2381" y="697075"/>
                <a:ext cx="9211223" cy="0"/>
              </a:xfrm>
              <a:prstGeom prst="line">
                <a:avLst/>
              </a:prstGeom>
              <a:ln w="31750">
                <a:solidFill>
                  <a:srgbClr val="88C33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392" name="组合 9"/>
            <p:cNvGrpSpPr/>
            <p:nvPr/>
          </p:nvGrpSpPr>
          <p:grpSpPr bwMode="auto">
            <a:xfrm>
              <a:off x="-2381" y="4969270"/>
              <a:ext cx="9212810" cy="238154"/>
              <a:chOff x="-2381" y="4969270"/>
              <a:chExt cx="9212810" cy="238154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-2381" y="4981971"/>
                <a:ext cx="9208048" cy="203211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2075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-793" y="4969270"/>
                <a:ext cx="9211222" cy="0"/>
              </a:xfrm>
              <a:prstGeom prst="line">
                <a:avLst/>
              </a:prstGeom>
              <a:ln w="31750">
                <a:solidFill>
                  <a:srgbClr val="A7D75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396" name="TextBox 13"/>
              <p:cNvSpPr txBox="1">
                <a:spLocks noChangeArrowheads="1"/>
              </p:cNvSpPr>
              <p:nvPr/>
            </p:nvSpPr>
            <p:spPr bwMode="auto">
              <a:xfrm>
                <a:off x="7790994" y="4977541"/>
                <a:ext cx="543382" cy="22988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900">
                    <a:solidFill>
                      <a:srgbClr val="FFFFFF"/>
                    </a:solidFill>
                    <a:ea typeface="微软雅黑" panose="020B0503020204020204" charset="-122"/>
                  </a:rPr>
                  <a:t>11 / 27</a:t>
                </a:r>
                <a:endParaRPr lang="zh-CN" altLang="en-US" sz="900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9" name="TextBox 8"/>
          <p:cNvSpPr txBox="1"/>
          <p:nvPr/>
        </p:nvSpPr>
        <p:spPr>
          <a:xfrm>
            <a:off x="8525828" y="304800"/>
            <a:ext cx="563880" cy="30670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defTabSz="9207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rgbClr val="B1DE64"/>
                </a:solidFill>
                <a:latin typeface="+mj-lt"/>
                <a:ea typeface="+mn-ea"/>
              </a:rPr>
              <a:t>PFE</a:t>
            </a:r>
            <a:endParaRPr lang="zh-CN" altLang="en-US" sz="1400" dirty="0">
              <a:solidFill>
                <a:srgbClr val="B1DE64"/>
              </a:solidFill>
              <a:latin typeface="+mj-lt"/>
              <a:ea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18515" y="1007110"/>
            <a:ext cx="5556885" cy="645160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p>
            <a:r>
              <a:rPr lang="en-US" altLang="zh-CN"/>
              <a:t>input</a:t>
            </a:r>
            <a:endParaRPr lang="en-US" altLang="zh-CN"/>
          </a:p>
          <a:p>
            <a:endParaRPr lang="en-US" altLang="zh-CN"/>
          </a:p>
        </p:txBody>
      </p:sp>
      <p:sp>
        <p:nvSpPr>
          <p:cNvPr id="10" name="圆角矩形 9"/>
          <p:cNvSpPr/>
          <p:nvPr/>
        </p:nvSpPr>
        <p:spPr>
          <a:xfrm>
            <a:off x="4051935" y="1948180"/>
            <a:ext cx="1905635" cy="473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specie dataset</a:t>
            </a:r>
            <a:endParaRPr lang="en-US" altLang="zh-CN"/>
          </a:p>
        </p:txBody>
      </p:sp>
      <p:sp>
        <p:nvSpPr>
          <p:cNvPr id="14" name="圆角矩形 13"/>
          <p:cNvSpPr/>
          <p:nvPr/>
        </p:nvSpPr>
        <p:spPr>
          <a:xfrm>
            <a:off x="3667125" y="1093470"/>
            <a:ext cx="2431415" cy="4737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bioclimatic variable</a:t>
            </a:r>
            <a:endParaRPr lang="en-US" altLang="zh-CN"/>
          </a:p>
        </p:txBody>
      </p:sp>
      <p:sp>
        <p:nvSpPr>
          <p:cNvPr id="16" name="圆角矩形 15"/>
          <p:cNvSpPr/>
          <p:nvPr/>
        </p:nvSpPr>
        <p:spPr>
          <a:xfrm>
            <a:off x="3746500" y="2717800"/>
            <a:ext cx="2546985" cy="12452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SDM</a:t>
            </a:r>
            <a:endParaRPr lang="en-US" altLang="zh-CN"/>
          </a:p>
          <a:p>
            <a:pPr algn="ctr"/>
            <a:r>
              <a:rPr lang="en-US" altLang="zh-CN" sz="1000"/>
              <a:t>GLM,GAM,ANN,GBM,CTA,FDA,MARS,RF,MAXENT</a:t>
            </a:r>
            <a:endParaRPr lang="en-US" altLang="zh-CN" sz="1000"/>
          </a:p>
        </p:txBody>
      </p:sp>
      <p:sp>
        <p:nvSpPr>
          <p:cNvPr id="17" name="圆角矩形 16"/>
          <p:cNvSpPr/>
          <p:nvPr/>
        </p:nvSpPr>
        <p:spPr>
          <a:xfrm>
            <a:off x="1264920" y="2875915"/>
            <a:ext cx="1752600" cy="7150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Evaluation</a:t>
            </a:r>
            <a:endParaRPr lang="en-US" altLang="zh-CN"/>
          </a:p>
          <a:p>
            <a:pPr algn="ctr"/>
            <a:r>
              <a:rPr lang="en-US" altLang="zh-CN"/>
              <a:t>TSS</a:t>
            </a:r>
            <a:endParaRPr lang="en-US" altLang="zh-CN"/>
          </a:p>
        </p:txBody>
      </p:sp>
      <p:sp>
        <p:nvSpPr>
          <p:cNvPr id="20" name="圆角矩形 19"/>
          <p:cNvSpPr/>
          <p:nvPr/>
        </p:nvSpPr>
        <p:spPr>
          <a:xfrm>
            <a:off x="3859530" y="4312285"/>
            <a:ext cx="2320925" cy="5759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Ensemble modeling</a:t>
            </a:r>
            <a:endParaRPr lang="en-US" altLang="zh-CN"/>
          </a:p>
        </p:txBody>
      </p:sp>
      <p:sp>
        <p:nvSpPr>
          <p:cNvPr id="23" name="圆角矩形 22"/>
          <p:cNvSpPr/>
          <p:nvPr/>
        </p:nvSpPr>
        <p:spPr>
          <a:xfrm>
            <a:off x="6697980" y="3368675"/>
            <a:ext cx="2398395" cy="13246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Current bioclimatique condition</a:t>
            </a:r>
            <a:endParaRPr lang="en-US" altLang="zh-CN"/>
          </a:p>
        </p:txBody>
      </p:sp>
      <p:sp>
        <p:nvSpPr>
          <p:cNvPr id="3" name="圆角矩形 2"/>
          <p:cNvSpPr/>
          <p:nvPr/>
        </p:nvSpPr>
        <p:spPr>
          <a:xfrm>
            <a:off x="1555750" y="1093470"/>
            <a:ext cx="1902460" cy="4743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specie data</a:t>
            </a:r>
            <a:endParaRPr lang="en-US" altLang="zh-CN"/>
          </a:p>
        </p:txBody>
      </p:sp>
      <p:cxnSp>
        <p:nvCxnSpPr>
          <p:cNvPr id="5" name="直接箭头连接符 4"/>
          <p:cNvCxnSpPr>
            <a:endCxn id="10" idx="0"/>
          </p:cNvCxnSpPr>
          <p:nvPr/>
        </p:nvCxnSpPr>
        <p:spPr>
          <a:xfrm>
            <a:off x="5003165" y="1687195"/>
            <a:ext cx="1905" cy="26098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>
            <a:endCxn id="17" idx="3"/>
          </p:cNvCxnSpPr>
          <p:nvPr/>
        </p:nvCxnSpPr>
        <p:spPr>
          <a:xfrm flipH="1">
            <a:off x="3017520" y="3232150"/>
            <a:ext cx="705485" cy="127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>
            <a:stCxn id="10" idx="2"/>
          </p:cNvCxnSpPr>
          <p:nvPr/>
        </p:nvCxnSpPr>
        <p:spPr>
          <a:xfrm>
            <a:off x="5005070" y="2421255"/>
            <a:ext cx="9525" cy="28067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>
            <a:stCxn id="16" idx="2"/>
            <a:endCxn id="20" idx="0"/>
          </p:cNvCxnSpPr>
          <p:nvPr/>
        </p:nvCxnSpPr>
        <p:spPr>
          <a:xfrm>
            <a:off x="5020310" y="3963035"/>
            <a:ext cx="0" cy="3492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20" idx="3"/>
            <a:endCxn id="23" idx="1"/>
          </p:cNvCxnSpPr>
          <p:nvPr/>
        </p:nvCxnSpPr>
        <p:spPr>
          <a:xfrm flipV="1">
            <a:off x="6180455" y="4030980"/>
            <a:ext cx="517525" cy="56959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52" name="TextBox 57"/>
          <p:cNvSpPr txBox="1">
            <a:spLocks noChangeArrowheads="1"/>
          </p:cNvSpPr>
          <p:nvPr/>
        </p:nvSpPr>
        <p:spPr bwMode="auto">
          <a:xfrm>
            <a:off x="716384" y="205598"/>
            <a:ext cx="320656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en-US" altLang="zh-CN" sz="2600">
                <a:solidFill>
                  <a:srgbClr val="FFFFFF"/>
                </a:solidFill>
                <a:ea typeface="微软雅黑" panose="020B0503020204020204" charset="-122"/>
              </a:rPr>
              <a:t>M</a:t>
            </a:r>
            <a:r>
              <a:rPr lang="en-US" altLang="zh-CN" sz="2600">
                <a:solidFill>
                  <a:srgbClr val="FFFFFF"/>
                </a:solidFill>
                <a:ea typeface="微软雅黑" panose="020B0503020204020204" charset="-122"/>
                <a:sym typeface="+mn-ea"/>
              </a:rPr>
              <a:t>é</a:t>
            </a:r>
            <a:r>
              <a:rPr lang="en-US" altLang="zh-CN" sz="2600">
                <a:solidFill>
                  <a:srgbClr val="FFFFFF"/>
                </a:solidFill>
                <a:ea typeface="微软雅黑" panose="020B0503020204020204" charset="-122"/>
              </a:rPr>
              <a:t>thode</a:t>
            </a:r>
            <a:endParaRPr lang="en-US" altLang="zh-CN" sz="2600">
              <a:solidFill>
                <a:srgbClr val="FFFFFF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9" name="组合 7"/>
          <p:cNvGrpSpPr/>
          <p:nvPr/>
        </p:nvGrpSpPr>
        <p:grpSpPr bwMode="auto">
          <a:xfrm>
            <a:off x="-1588" y="-11113"/>
            <a:ext cx="9212263" cy="5218129"/>
            <a:chOff x="-2381" y="-10990"/>
            <a:chExt cx="9212810" cy="5218414"/>
          </a:xfrm>
        </p:grpSpPr>
        <p:grpSp>
          <p:nvGrpSpPr>
            <p:cNvPr id="16391" name="组合 8"/>
            <p:cNvGrpSpPr/>
            <p:nvPr/>
          </p:nvGrpSpPr>
          <p:grpSpPr bwMode="auto">
            <a:xfrm>
              <a:off x="-2381" y="-10990"/>
              <a:ext cx="9211223" cy="708065"/>
              <a:chOff x="-2381" y="-10990"/>
              <a:chExt cx="9211223" cy="708065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-793" y="-10990"/>
                <a:ext cx="9209635" cy="693776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2075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grpSp>
            <p:nvGrpSpPr>
              <p:cNvPr id="16398" name="组合 15"/>
              <p:cNvGrpSpPr/>
              <p:nvPr/>
            </p:nvGrpSpPr>
            <p:grpSpPr bwMode="auto">
              <a:xfrm>
                <a:off x="8319789" y="357648"/>
                <a:ext cx="212738" cy="212420"/>
                <a:chOff x="8512195" y="311054"/>
                <a:chExt cx="658964" cy="657978"/>
              </a:xfrm>
            </p:grpSpPr>
            <p:sp>
              <p:nvSpPr>
                <p:cNvPr id="19" name="矩形 2"/>
                <p:cNvSpPr/>
                <p:nvPr/>
              </p:nvSpPr>
              <p:spPr>
                <a:xfrm>
                  <a:off x="8512195" y="349413"/>
                  <a:ext cx="624538" cy="6196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33A6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2075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4" name="矩形 2"/>
                <p:cNvSpPr/>
                <p:nvPr/>
              </p:nvSpPr>
              <p:spPr>
                <a:xfrm rot="16200000" flipH="1">
                  <a:off x="8549079" y="313512"/>
                  <a:ext cx="624538" cy="6196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7BBC2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p>
                  <a:pPr algn="ctr" defTabSz="92075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cxnSp>
            <p:nvCxnSpPr>
              <p:cNvPr id="18" name="直接连接符 17"/>
              <p:cNvCxnSpPr/>
              <p:nvPr/>
            </p:nvCxnSpPr>
            <p:spPr>
              <a:xfrm>
                <a:off x="-2381" y="697075"/>
                <a:ext cx="9211223" cy="0"/>
              </a:xfrm>
              <a:prstGeom prst="line">
                <a:avLst/>
              </a:prstGeom>
              <a:ln w="31750">
                <a:solidFill>
                  <a:srgbClr val="88C33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392" name="组合 9"/>
            <p:cNvGrpSpPr/>
            <p:nvPr/>
          </p:nvGrpSpPr>
          <p:grpSpPr bwMode="auto">
            <a:xfrm>
              <a:off x="-2381" y="4969270"/>
              <a:ext cx="9212810" cy="238154"/>
              <a:chOff x="-2381" y="4969270"/>
              <a:chExt cx="9212810" cy="238154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-2381" y="4981971"/>
                <a:ext cx="9208048" cy="203211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2075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-793" y="4969270"/>
                <a:ext cx="9211222" cy="0"/>
              </a:xfrm>
              <a:prstGeom prst="line">
                <a:avLst/>
              </a:prstGeom>
              <a:ln w="31750">
                <a:solidFill>
                  <a:srgbClr val="A7D75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396" name="TextBox 13"/>
              <p:cNvSpPr txBox="1">
                <a:spLocks noChangeArrowheads="1"/>
              </p:cNvSpPr>
              <p:nvPr/>
            </p:nvSpPr>
            <p:spPr bwMode="auto">
              <a:xfrm>
                <a:off x="7790994" y="4977541"/>
                <a:ext cx="543382" cy="22988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900">
                    <a:solidFill>
                      <a:srgbClr val="FFFFFF"/>
                    </a:solidFill>
                    <a:ea typeface="微软雅黑" panose="020B0503020204020204" charset="-122"/>
                  </a:rPr>
                  <a:t>12 / 27</a:t>
                </a:r>
                <a:endParaRPr lang="zh-CN" altLang="en-US" sz="900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9" name="TextBox 8"/>
          <p:cNvSpPr txBox="1"/>
          <p:nvPr/>
        </p:nvSpPr>
        <p:spPr>
          <a:xfrm>
            <a:off x="8525828" y="304800"/>
            <a:ext cx="563880" cy="30670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defTabSz="9207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rgbClr val="B1DE64"/>
                </a:solidFill>
                <a:latin typeface="+mj-lt"/>
                <a:ea typeface="+mn-ea"/>
              </a:rPr>
              <a:t>PFE</a:t>
            </a:r>
            <a:endParaRPr lang="zh-CN" altLang="en-US" sz="1400" dirty="0">
              <a:solidFill>
                <a:srgbClr val="B1DE64"/>
              </a:solidFill>
              <a:latin typeface="+mj-lt"/>
              <a:ea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18515" y="1007110"/>
            <a:ext cx="5556885" cy="645160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p>
            <a:r>
              <a:rPr lang="en-US" altLang="zh-CN"/>
              <a:t>input</a:t>
            </a:r>
            <a:endParaRPr lang="en-US" altLang="zh-CN"/>
          </a:p>
          <a:p>
            <a:endParaRPr lang="en-US" altLang="zh-CN"/>
          </a:p>
        </p:txBody>
      </p:sp>
      <p:sp>
        <p:nvSpPr>
          <p:cNvPr id="10" name="圆角矩形 9"/>
          <p:cNvSpPr/>
          <p:nvPr/>
        </p:nvSpPr>
        <p:spPr>
          <a:xfrm>
            <a:off x="1480185" y="1093470"/>
            <a:ext cx="1905635" cy="473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specie dataset</a:t>
            </a:r>
            <a:endParaRPr lang="en-US" altLang="zh-CN"/>
          </a:p>
        </p:txBody>
      </p:sp>
      <p:sp>
        <p:nvSpPr>
          <p:cNvPr id="14" name="圆角矩形 13"/>
          <p:cNvSpPr/>
          <p:nvPr/>
        </p:nvSpPr>
        <p:spPr>
          <a:xfrm>
            <a:off x="3667125" y="1093470"/>
            <a:ext cx="2431415" cy="4737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bioclimatic variable</a:t>
            </a:r>
            <a:endParaRPr lang="en-US" altLang="zh-CN"/>
          </a:p>
        </p:txBody>
      </p:sp>
      <p:sp>
        <p:nvSpPr>
          <p:cNvPr id="16" name="圆角矩形 15"/>
          <p:cNvSpPr/>
          <p:nvPr/>
        </p:nvSpPr>
        <p:spPr>
          <a:xfrm>
            <a:off x="3746500" y="1969770"/>
            <a:ext cx="2546985" cy="12452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SDM</a:t>
            </a:r>
            <a:endParaRPr lang="en-US" altLang="zh-CN"/>
          </a:p>
          <a:p>
            <a:pPr algn="ctr"/>
            <a:r>
              <a:rPr lang="en-US" altLang="zh-CN" sz="1000"/>
              <a:t>GLM,GAM,ANN,GBM,CTA,FDA,MARS,RF,MAXENT</a:t>
            </a:r>
            <a:endParaRPr lang="en-US" altLang="zh-CN" sz="1000"/>
          </a:p>
        </p:txBody>
      </p:sp>
      <p:sp>
        <p:nvSpPr>
          <p:cNvPr id="17" name="圆角矩形 16"/>
          <p:cNvSpPr/>
          <p:nvPr/>
        </p:nvSpPr>
        <p:spPr>
          <a:xfrm>
            <a:off x="818515" y="2113280"/>
            <a:ext cx="1752600" cy="7150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GCM</a:t>
            </a:r>
            <a:endParaRPr lang="en-US" altLang="zh-CN"/>
          </a:p>
          <a:p>
            <a:pPr algn="ctr"/>
            <a:r>
              <a:rPr lang="en-US" altLang="zh-CN"/>
              <a:t>HadGEM2-ES </a:t>
            </a:r>
            <a:endParaRPr lang="en-US" altLang="zh-CN"/>
          </a:p>
        </p:txBody>
      </p:sp>
      <p:sp>
        <p:nvSpPr>
          <p:cNvPr id="20" name="圆角矩形 19"/>
          <p:cNvSpPr/>
          <p:nvPr/>
        </p:nvSpPr>
        <p:spPr>
          <a:xfrm>
            <a:off x="3848100" y="3937000"/>
            <a:ext cx="2350770" cy="723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Ensemble modeling</a:t>
            </a:r>
            <a:endParaRPr lang="en-US" altLang="zh-CN"/>
          </a:p>
        </p:txBody>
      </p:sp>
      <p:sp>
        <p:nvSpPr>
          <p:cNvPr id="23" name="圆角矩形 22"/>
          <p:cNvSpPr/>
          <p:nvPr/>
        </p:nvSpPr>
        <p:spPr>
          <a:xfrm>
            <a:off x="6697980" y="3368675"/>
            <a:ext cx="2398395" cy="13246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Future bioclimatique condition</a:t>
            </a:r>
            <a:endParaRPr lang="en-US" altLang="zh-CN"/>
          </a:p>
        </p:txBody>
      </p:sp>
      <p:sp>
        <p:nvSpPr>
          <p:cNvPr id="25" name="圆角矩形 24"/>
          <p:cNvSpPr/>
          <p:nvPr/>
        </p:nvSpPr>
        <p:spPr>
          <a:xfrm>
            <a:off x="819150" y="3047365"/>
            <a:ext cx="1751965" cy="6572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RCP</a:t>
            </a:r>
            <a:endParaRPr lang="en-US" altLang="zh-CN"/>
          </a:p>
          <a:p>
            <a:pPr algn="ctr"/>
            <a:r>
              <a:rPr lang="en-US" altLang="zh-CN"/>
              <a:t>4,5 et 8,5</a:t>
            </a:r>
            <a:endParaRPr lang="en-US" altLang="zh-CN"/>
          </a:p>
        </p:txBody>
      </p:sp>
      <p:sp>
        <p:nvSpPr>
          <p:cNvPr id="26" name="圆角矩形 25"/>
          <p:cNvSpPr/>
          <p:nvPr/>
        </p:nvSpPr>
        <p:spPr>
          <a:xfrm>
            <a:off x="819150" y="3970020"/>
            <a:ext cx="1751965" cy="6572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ANNEE</a:t>
            </a:r>
            <a:endParaRPr lang="en-US" altLang="zh-CN"/>
          </a:p>
          <a:p>
            <a:pPr algn="ctr"/>
            <a:r>
              <a:rPr lang="en-US" altLang="zh-CN"/>
              <a:t>2050 et 2070</a:t>
            </a:r>
            <a:endParaRPr lang="en-US" altLang="zh-CN"/>
          </a:p>
        </p:txBody>
      </p:sp>
      <p:sp>
        <p:nvSpPr>
          <p:cNvPr id="28" name="文本框 27"/>
          <p:cNvSpPr txBox="1"/>
          <p:nvPr/>
        </p:nvSpPr>
        <p:spPr>
          <a:xfrm>
            <a:off x="732790" y="1969770"/>
            <a:ext cx="1923415" cy="289179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en-US" altLang="zh-CN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cxnSp>
        <p:nvCxnSpPr>
          <p:cNvPr id="29" name="直接箭头连接符 28"/>
          <p:cNvCxnSpPr>
            <a:stCxn id="28" idx="3"/>
          </p:cNvCxnSpPr>
          <p:nvPr/>
        </p:nvCxnSpPr>
        <p:spPr>
          <a:xfrm flipV="1">
            <a:off x="2656205" y="2520315"/>
            <a:ext cx="1073785" cy="8953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>
            <a:stCxn id="16" idx="2"/>
            <a:endCxn id="20" idx="0"/>
          </p:cNvCxnSpPr>
          <p:nvPr/>
        </p:nvCxnSpPr>
        <p:spPr>
          <a:xfrm>
            <a:off x="5020310" y="3215005"/>
            <a:ext cx="3175" cy="72199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>
            <a:stCxn id="20" idx="3"/>
          </p:cNvCxnSpPr>
          <p:nvPr/>
        </p:nvCxnSpPr>
        <p:spPr>
          <a:xfrm flipV="1">
            <a:off x="6198870" y="3970020"/>
            <a:ext cx="499110" cy="32893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endCxn id="16" idx="0"/>
          </p:cNvCxnSpPr>
          <p:nvPr/>
        </p:nvCxnSpPr>
        <p:spPr>
          <a:xfrm flipH="1">
            <a:off x="5020310" y="1652905"/>
            <a:ext cx="5715" cy="31686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圆角矩形 33"/>
          <p:cNvSpPr/>
          <p:nvPr/>
        </p:nvSpPr>
        <p:spPr>
          <a:xfrm>
            <a:off x="7084695" y="2263775"/>
            <a:ext cx="1624965" cy="6572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Classification</a:t>
            </a:r>
            <a:endParaRPr lang="en-US" altLang="zh-CN"/>
          </a:p>
        </p:txBody>
      </p:sp>
      <p:sp>
        <p:nvSpPr>
          <p:cNvPr id="30752" name="TextBox 57"/>
          <p:cNvSpPr txBox="1">
            <a:spLocks noChangeArrowheads="1"/>
          </p:cNvSpPr>
          <p:nvPr/>
        </p:nvSpPr>
        <p:spPr bwMode="auto">
          <a:xfrm>
            <a:off x="773534" y="205598"/>
            <a:ext cx="3206560" cy="491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600">
                <a:solidFill>
                  <a:srgbClr val="FFFFFF"/>
                </a:solidFill>
                <a:ea typeface="微软雅黑" panose="020B0503020204020204" charset="-122"/>
              </a:rPr>
              <a:t>M</a:t>
            </a:r>
            <a:r>
              <a:rPr lang="en-US" altLang="zh-CN" sz="2600">
                <a:solidFill>
                  <a:srgbClr val="FFFFFF"/>
                </a:solidFill>
                <a:ea typeface="微软雅黑" panose="020B0503020204020204" charset="-122"/>
                <a:sym typeface="+mn-ea"/>
              </a:rPr>
              <a:t>é</a:t>
            </a:r>
            <a:r>
              <a:rPr lang="en-US" altLang="zh-CN" sz="2600">
                <a:solidFill>
                  <a:srgbClr val="FFFFFF"/>
                </a:solidFill>
                <a:ea typeface="微软雅黑" panose="020B0503020204020204" charset="-122"/>
              </a:rPr>
              <a:t>thode</a:t>
            </a:r>
            <a:endParaRPr lang="en-US" altLang="zh-CN" sz="2600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cxnSp>
        <p:nvCxnSpPr>
          <p:cNvPr id="3" name="直接箭头连接符 2"/>
          <p:cNvCxnSpPr>
            <a:stCxn id="16" idx="3"/>
            <a:endCxn id="34" idx="1"/>
          </p:cNvCxnSpPr>
          <p:nvPr/>
        </p:nvCxnSpPr>
        <p:spPr>
          <a:xfrm>
            <a:off x="6293485" y="2592705"/>
            <a:ext cx="79121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96" name="Shape 609"/>
          <p:cNvPicPr preferRelativeResize="0"/>
          <p:nvPr/>
        </p:nvPicPr>
        <p:blipFill>
          <a:blip r:embed="rId1"/>
          <a:srcRect l="50039" t="52071" r="8595" b="11336"/>
          <a:stretch>
            <a:fillRect/>
          </a:stretch>
        </p:blipFill>
        <p:spPr>
          <a:xfrm>
            <a:off x="6697980" y="819785"/>
            <a:ext cx="2371725" cy="12934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Shape 435"/>
          <p:cNvSpPr txBox="1"/>
          <p:nvPr/>
        </p:nvSpPr>
        <p:spPr>
          <a:xfrm>
            <a:off x="881380" y="1524000"/>
            <a:ext cx="2989580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 b="1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Introduction</a:t>
            </a:r>
            <a:endParaRPr sz="3600" b="1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436" name="Shape 436"/>
          <p:cNvSpPr txBox="1"/>
          <p:nvPr/>
        </p:nvSpPr>
        <p:spPr>
          <a:xfrm>
            <a:off x="4787900" y="2407920"/>
            <a:ext cx="3094990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 b="1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Discussion</a:t>
            </a:r>
            <a:endParaRPr sz="3600" b="1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437" name="Shape 437"/>
          <p:cNvSpPr txBox="1"/>
          <p:nvPr/>
        </p:nvSpPr>
        <p:spPr>
          <a:xfrm>
            <a:off x="4787900" y="3351530"/>
            <a:ext cx="3094990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 b="1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Conclusion</a:t>
            </a:r>
            <a:endParaRPr sz="3600" b="1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438" name="Shape 438"/>
          <p:cNvSpPr txBox="1"/>
          <p:nvPr/>
        </p:nvSpPr>
        <p:spPr>
          <a:xfrm>
            <a:off x="911225" y="3351213"/>
            <a:ext cx="2671763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 b="1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Méthode</a:t>
            </a:r>
            <a:endParaRPr sz="3600" b="1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pSp>
        <p:nvGrpSpPr>
          <p:cNvPr id="439" name="Shape 439"/>
          <p:cNvGrpSpPr/>
          <p:nvPr/>
        </p:nvGrpSpPr>
        <p:grpSpPr>
          <a:xfrm>
            <a:off x="-13018" y="-7303"/>
            <a:ext cx="9212263" cy="5221288"/>
            <a:chOff x="-2381" y="-10990"/>
            <a:chExt cx="9212810" cy="5221745"/>
          </a:xfrm>
        </p:grpSpPr>
        <p:grpSp>
          <p:nvGrpSpPr>
            <p:cNvPr id="440" name="Shape 440"/>
            <p:cNvGrpSpPr/>
            <p:nvPr/>
          </p:nvGrpSpPr>
          <p:grpSpPr>
            <a:xfrm>
              <a:off x="-2381" y="-10990"/>
              <a:ext cx="9211223" cy="708088"/>
              <a:chOff x="-2381" y="-10990"/>
              <a:chExt cx="9211223" cy="708088"/>
            </a:xfrm>
          </p:grpSpPr>
          <p:sp>
            <p:nvSpPr>
              <p:cNvPr id="441" name="Shape 441"/>
              <p:cNvSpPr/>
              <p:nvPr/>
            </p:nvSpPr>
            <p:spPr>
              <a:xfrm>
                <a:off x="-793" y="-10990"/>
                <a:ext cx="9209635" cy="693799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grpSp>
            <p:nvGrpSpPr>
              <p:cNvPr id="442" name="Shape 442"/>
              <p:cNvGrpSpPr/>
              <p:nvPr/>
            </p:nvGrpSpPr>
            <p:grpSpPr>
              <a:xfrm>
                <a:off x="8335665" y="370044"/>
                <a:ext cx="201624" cy="201948"/>
                <a:chOff x="8561371" y="349452"/>
                <a:chExt cx="624538" cy="625540"/>
              </a:xfrm>
            </p:grpSpPr>
            <p:sp>
              <p:nvSpPr>
                <p:cNvPr id="443" name="Shape 443"/>
                <p:cNvSpPr/>
                <p:nvPr/>
              </p:nvSpPr>
              <p:spPr>
                <a:xfrm>
                  <a:off x="8561371" y="349452"/>
                  <a:ext cx="624538" cy="619639"/>
                </a:xfrm>
                <a:custGeom>
                  <a:avLst/>
                  <a:gdLst/>
                  <a:ahLst/>
                  <a:cxnLst/>
                  <a:pathLst>
                    <a:path w="622735" h="620354" extrusionOk="0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33A6B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444" name="Shape 444"/>
                <p:cNvSpPr/>
                <p:nvPr/>
              </p:nvSpPr>
              <p:spPr>
                <a:xfrm rot="-5400000" flipH="1">
                  <a:off x="8562837" y="352902"/>
                  <a:ext cx="624558" cy="619622"/>
                </a:xfrm>
                <a:custGeom>
                  <a:avLst/>
                  <a:gdLst/>
                  <a:ahLst/>
                  <a:cxnLst/>
                  <a:pathLst>
                    <a:path w="622735" h="620354" extrusionOk="0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7BBC2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endParaRPr>
                </a:p>
              </p:txBody>
            </p:sp>
          </p:grpSp>
          <p:sp>
            <p:nvSpPr>
              <p:cNvPr id="445" name="Shape 445"/>
              <p:cNvSpPr txBox="1"/>
              <p:nvPr/>
            </p:nvSpPr>
            <p:spPr>
              <a:xfrm>
                <a:off x="895350" y="200025"/>
                <a:ext cx="3206750" cy="49153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CN" sz="26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Sommaire </a:t>
                </a:r>
                <a:endParaRPr sz="2600">
                  <a:solidFill>
                    <a:srgbClr val="FFFFFF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cxnSp>
            <p:nvCxnSpPr>
              <p:cNvPr id="446" name="Shape 446"/>
              <p:cNvCxnSpPr/>
              <p:nvPr/>
            </p:nvCxnSpPr>
            <p:spPr>
              <a:xfrm>
                <a:off x="-2381" y="697098"/>
                <a:ext cx="9211223" cy="0"/>
              </a:xfrm>
              <a:prstGeom prst="straightConnector1">
                <a:avLst/>
              </a:prstGeom>
              <a:noFill/>
              <a:ln w="31750" cap="flat" cmpd="sng">
                <a:solidFill>
                  <a:srgbClr val="88C33A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447" name="Shape 447"/>
            <p:cNvGrpSpPr/>
            <p:nvPr/>
          </p:nvGrpSpPr>
          <p:grpSpPr>
            <a:xfrm>
              <a:off x="-2381" y="4967847"/>
              <a:ext cx="9212810" cy="242908"/>
              <a:chOff x="-2381" y="4967847"/>
              <a:chExt cx="9212810" cy="242908"/>
            </a:xfrm>
          </p:grpSpPr>
          <p:sp>
            <p:nvSpPr>
              <p:cNvPr id="448" name="Shape 448"/>
              <p:cNvSpPr/>
              <p:nvPr/>
            </p:nvSpPr>
            <p:spPr>
              <a:xfrm>
                <a:off x="-2381" y="4980548"/>
                <a:ext cx="9208048" cy="204805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cxnSp>
            <p:nvCxnSpPr>
              <p:cNvPr id="449" name="Shape 449"/>
              <p:cNvCxnSpPr/>
              <p:nvPr/>
            </p:nvCxnSpPr>
            <p:spPr>
              <a:xfrm>
                <a:off x="-793" y="4967847"/>
                <a:ext cx="9211222" cy="0"/>
              </a:xfrm>
              <a:prstGeom prst="straightConnector1">
                <a:avLst/>
              </a:prstGeom>
              <a:noFill/>
              <a:ln w="31750" cap="flat" cmpd="sng">
                <a:solidFill>
                  <a:srgbClr val="A7D75B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450" name="Shape 450"/>
              <p:cNvSpPr txBox="1"/>
              <p:nvPr/>
            </p:nvSpPr>
            <p:spPr>
              <a:xfrm>
                <a:off x="7740988" y="4979923"/>
                <a:ext cx="543382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1</a:t>
                </a:r>
                <a:r>
                  <a:rPr lang="en-US" alt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3</a:t>
                </a:r>
                <a:r>
                  <a:rPr 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 / </a:t>
                </a:r>
                <a:r>
                  <a:rPr lang="en-US" alt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27</a:t>
                </a:r>
                <a:endParaRPr lang="en-US" altLang="zh-CN" sz="900">
                  <a:solidFill>
                    <a:srgbClr val="FFFFFF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</p:grpSp>
      </p:grpSp>
      <p:sp>
        <p:nvSpPr>
          <p:cNvPr id="451" name="Shape 451"/>
          <p:cNvSpPr txBox="1"/>
          <p:nvPr/>
        </p:nvSpPr>
        <p:spPr>
          <a:xfrm>
            <a:off x="895985" y="2407920"/>
            <a:ext cx="2081213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 b="1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Matériel</a:t>
            </a:r>
            <a:endParaRPr sz="3600" b="1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452" name="Shape 452"/>
          <p:cNvSpPr txBox="1"/>
          <p:nvPr/>
        </p:nvSpPr>
        <p:spPr>
          <a:xfrm>
            <a:off x="5504815" y="1525270"/>
            <a:ext cx="2081213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>
                <a:solidFill>
                  <a:srgbClr val="196674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Résultat</a:t>
            </a:r>
            <a:endParaRPr sz="3600">
              <a:solidFill>
                <a:srgbClr val="196674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pSp>
        <p:nvGrpSpPr>
          <p:cNvPr id="453" name="Shape 453"/>
          <p:cNvGrpSpPr/>
          <p:nvPr/>
        </p:nvGrpSpPr>
        <p:grpSpPr>
          <a:xfrm>
            <a:off x="4787900" y="1523365"/>
            <a:ext cx="641985" cy="647065"/>
            <a:chOff x="3394074" y="637932"/>
            <a:chExt cx="3155775" cy="3155775"/>
          </a:xfrm>
        </p:grpSpPr>
        <p:sp>
          <p:nvSpPr>
            <p:cNvPr id="454" name="Shape 454"/>
            <p:cNvSpPr/>
            <p:nvPr/>
          </p:nvSpPr>
          <p:spPr>
            <a:xfrm>
              <a:off x="3394074" y="637932"/>
              <a:ext cx="3155775" cy="3155775"/>
            </a:xfrm>
            <a:prstGeom prst="flowChartConnector">
              <a:avLst/>
            </a:prstGeom>
            <a:solidFill>
              <a:srgbClr val="19667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grpSp>
          <p:nvGrpSpPr>
            <p:cNvPr id="455" name="Shape 455"/>
            <p:cNvGrpSpPr/>
            <p:nvPr/>
          </p:nvGrpSpPr>
          <p:grpSpPr>
            <a:xfrm>
              <a:off x="4217194" y="1647826"/>
              <a:ext cx="1473993" cy="1147762"/>
              <a:chOff x="4217194" y="1647826"/>
              <a:chExt cx="1473993" cy="1147762"/>
            </a:xfrm>
          </p:grpSpPr>
          <p:sp>
            <p:nvSpPr>
              <p:cNvPr id="456" name="Shape 456"/>
              <p:cNvSpPr/>
              <p:nvPr/>
            </p:nvSpPr>
            <p:spPr>
              <a:xfrm>
                <a:off x="4271961" y="1647827"/>
                <a:ext cx="404812" cy="404812"/>
              </a:xfrm>
              <a:prstGeom prst="flowChartConnector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457" name="Shape 457"/>
              <p:cNvSpPr/>
              <p:nvPr/>
            </p:nvSpPr>
            <p:spPr>
              <a:xfrm>
                <a:off x="4217194" y="2078831"/>
                <a:ext cx="802480" cy="716757"/>
              </a:xfrm>
              <a:custGeom>
                <a:avLst/>
                <a:gdLst/>
                <a:ahLst/>
                <a:cxnLst/>
                <a:pathLst>
                  <a:path w="802480" h="716757" extrusionOk="0">
                    <a:moveTo>
                      <a:pt x="84933" y="0"/>
                    </a:moveTo>
                    <a:lnTo>
                      <a:pt x="424653" y="0"/>
                    </a:lnTo>
                    <a:cubicBezTo>
                      <a:pt x="471560" y="0"/>
                      <a:pt x="509586" y="38026"/>
                      <a:pt x="509586" y="84933"/>
                    </a:cubicBezTo>
                    <a:lnTo>
                      <a:pt x="509586" y="93792"/>
                    </a:lnTo>
                    <a:lnTo>
                      <a:pt x="705329" y="461963"/>
                    </a:lnTo>
                    <a:lnTo>
                      <a:pt x="776286" y="461963"/>
                    </a:lnTo>
                    <a:cubicBezTo>
                      <a:pt x="790753" y="461963"/>
                      <a:pt x="802480" y="473690"/>
                      <a:pt x="802480" y="488157"/>
                    </a:cubicBezTo>
                    <a:lnTo>
                      <a:pt x="802480" y="621507"/>
                    </a:lnTo>
                    <a:cubicBezTo>
                      <a:pt x="802480" y="635974"/>
                      <a:pt x="790753" y="647701"/>
                      <a:pt x="776286" y="647701"/>
                    </a:cubicBezTo>
                    <a:lnTo>
                      <a:pt x="671511" y="647701"/>
                    </a:lnTo>
                    <a:lnTo>
                      <a:pt x="662905" y="644136"/>
                    </a:lnTo>
                    <a:lnTo>
                      <a:pt x="660340" y="645500"/>
                    </a:lnTo>
                    <a:lnTo>
                      <a:pt x="658686" y="642389"/>
                    </a:lnTo>
                    <a:cubicBezTo>
                      <a:pt x="650310" y="639220"/>
                      <a:pt x="645317" y="630947"/>
                      <a:pt x="645317" y="621507"/>
                    </a:cubicBezTo>
                    <a:lnTo>
                      <a:pt x="645317" y="617244"/>
                    </a:lnTo>
                    <a:lnTo>
                      <a:pt x="509586" y="361948"/>
                    </a:lnTo>
                    <a:lnTo>
                      <a:pt x="509586" y="476250"/>
                    </a:lnTo>
                    <a:lnTo>
                      <a:pt x="509586" y="631824"/>
                    </a:lnTo>
                    <a:lnTo>
                      <a:pt x="509586" y="716757"/>
                    </a:lnTo>
                    <a:lnTo>
                      <a:pt x="424653" y="716757"/>
                    </a:lnTo>
                    <a:lnTo>
                      <a:pt x="84933" y="716757"/>
                    </a:lnTo>
                    <a:lnTo>
                      <a:pt x="0" y="716757"/>
                    </a:lnTo>
                    <a:lnTo>
                      <a:pt x="0" y="631824"/>
                    </a:lnTo>
                    <a:lnTo>
                      <a:pt x="0" y="476250"/>
                    </a:lnTo>
                    <a:lnTo>
                      <a:pt x="0" y="84933"/>
                    </a:lnTo>
                    <a:cubicBezTo>
                      <a:pt x="0" y="38026"/>
                      <a:pt x="38026" y="0"/>
                      <a:pt x="849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458" name="Shape 458"/>
              <p:cNvSpPr/>
              <p:nvPr/>
            </p:nvSpPr>
            <p:spPr>
              <a:xfrm flipH="1">
                <a:off x="5233986" y="1647826"/>
                <a:ext cx="404812" cy="404812"/>
              </a:xfrm>
              <a:prstGeom prst="flowChartConnector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459" name="Shape 459"/>
              <p:cNvSpPr/>
              <p:nvPr/>
            </p:nvSpPr>
            <p:spPr>
              <a:xfrm flipH="1">
                <a:off x="4888707" y="2078830"/>
                <a:ext cx="802480" cy="716757"/>
              </a:xfrm>
              <a:custGeom>
                <a:avLst/>
                <a:gdLst/>
                <a:ahLst/>
                <a:cxnLst/>
                <a:pathLst>
                  <a:path w="802480" h="716757" extrusionOk="0">
                    <a:moveTo>
                      <a:pt x="84933" y="0"/>
                    </a:moveTo>
                    <a:lnTo>
                      <a:pt x="424653" y="0"/>
                    </a:lnTo>
                    <a:cubicBezTo>
                      <a:pt x="471560" y="0"/>
                      <a:pt x="509586" y="38026"/>
                      <a:pt x="509586" y="84933"/>
                    </a:cubicBezTo>
                    <a:lnTo>
                      <a:pt x="509586" y="93792"/>
                    </a:lnTo>
                    <a:lnTo>
                      <a:pt x="705329" y="461963"/>
                    </a:lnTo>
                    <a:lnTo>
                      <a:pt x="776286" y="461963"/>
                    </a:lnTo>
                    <a:cubicBezTo>
                      <a:pt x="790753" y="461963"/>
                      <a:pt x="802480" y="473690"/>
                      <a:pt x="802480" y="488157"/>
                    </a:cubicBezTo>
                    <a:lnTo>
                      <a:pt x="802480" y="621507"/>
                    </a:lnTo>
                    <a:cubicBezTo>
                      <a:pt x="802480" y="635974"/>
                      <a:pt x="790753" y="647701"/>
                      <a:pt x="776286" y="647701"/>
                    </a:cubicBezTo>
                    <a:lnTo>
                      <a:pt x="671511" y="647701"/>
                    </a:lnTo>
                    <a:lnTo>
                      <a:pt x="662905" y="644136"/>
                    </a:lnTo>
                    <a:lnTo>
                      <a:pt x="660340" y="645500"/>
                    </a:lnTo>
                    <a:lnTo>
                      <a:pt x="658686" y="642389"/>
                    </a:lnTo>
                    <a:cubicBezTo>
                      <a:pt x="650310" y="639220"/>
                      <a:pt x="645317" y="630947"/>
                      <a:pt x="645317" y="621507"/>
                    </a:cubicBezTo>
                    <a:lnTo>
                      <a:pt x="645317" y="617244"/>
                    </a:lnTo>
                    <a:lnTo>
                      <a:pt x="509586" y="361948"/>
                    </a:lnTo>
                    <a:lnTo>
                      <a:pt x="509586" y="476250"/>
                    </a:lnTo>
                    <a:lnTo>
                      <a:pt x="509586" y="631824"/>
                    </a:lnTo>
                    <a:lnTo>
                      <a:pt x="509586" y="716757"/>
                    </a:lnTo>
                    <a:lnTo>
                      <a:pt x="424653" y="716757"/>
                    </a:lnTo>
                    <a:lnTo>
                      <a:pt x="84933" y="716757"/>
                    </a:lnTo>
                    <a:lnTo>
                      <a:pt x="0" y="716757"/>
                    </a:lnTo>
                    <a:lnTo>
                      <a:pt x="0" y="631824"/>
                    </a:lnTo>
                    <a:lnTo>
                      <a:pt x="0" y="476250"/>
                    </a:lnTo>
                    <a:lnTo>
                      <a:pt x="0" y="84933"/>
                    </a:lnTo>
                    <a:cubicBezTo>
                      <a:pt x="0" y="38026"/>
                      <a:pt x="38026" y="0"/>
                      <a:pt x="849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</p:grpSp>
      </p:grpSp>
      <p:sp>
        <p:nvSpPr>
          <p:cNvPr id="460" name="Shape 460"/>
          <p:cNvSpPr txBox="1"/>
          <p:nvPr/>
        </p:nvSpPr>
        <p:spPr>
          <a:xfrm>
            <a:off x="8525828" y="304800"/>
            <a:ext cx="563880" cy="306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400">
                <a:solidFill>
                  <a:srgbClr val="B1DE64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PFE</a:t>
            </a:r>
            <a:endParaRPr sz="1400">
              <a:solidFill>
                <a:srgbClr val="B1DE64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5" name="Shape 465"/>
          <p:cNvGrpSpPr/>
          <p:nvPr/>
        </p:nvGrpSpPr>
        <p:grpSpPr>
          <a:xfrm>
            <a:off x="-1588" y="-11113"/>
            <a:ext cx="9211867" cy="5220909"/>
            <a:chOff x="-2381" y="-10990"/>
            <a:chExt cx="9212788" cy="5221431"/>
          </a:xfrm>
        </p:grpSpPr>
        <p:grpSp>
          <p:nvGrpSpPr>
            <p:cNvPr id="466" name="Shape 466"/>
            <p:cNvGrpSpPr/>
            <p:nvPr/>
          </p:nvGrpSpPr>
          <p:grpSpPr>
            <a:xfrm>
              <a:off x="-2381" y="-10990"/>
              <a:ext cx="9211288" cy="719519"/>
              <a:chOff x="-2381" y="-10990"/>
              <a:chExt cx="9211288" cy="719519"/>
            </a:xfrm>
          </p:grpSpPr>
          <p:sp>
            <p:nvSpPr>
              <p:cNvPr id="467" name="Shape 467"/>
              <p:cNvSpPr/>
              <p:nvPr/>
            </p:nvSpPr>
            <p:spPr>
              <a:xfrm>
                <a:off x="-793" y="-10990"/>
                <a:ext cx="9209700" cy="693900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grpSp>
            <p:nvGrpSpPr>
              <p:cNvPr id="468" name="Shape 468"/>
              <p:cNvGrpSpPr/>
              <p:nvPr/>
            </p:nvGrpSpPr>
            <p:grpSpPr>
              <a:xfrm>
                <a:off x="8323918" y="345267"/>
                <a:ext cx="201521" cy="201838"/>
                <a:chOff x="8525964" y="272735"/>
                <a:chExt cx="624292" cy="625274"/>
              </a:xfrm>
            </p:grpSpPr>
            <p:sp>
              <p:nvSpPr>
                <p:cNvPr id="469" name="Shape 469"/>
                <p:cNvSpPr/>
                <p:nvPr/>
              </p:nvSpPr>
              <p:spPr>
                <a:xfrm>
                  <a:off x="8525964" y="272735"/>
                  <a:ext cx="624292" cy="620354"/>
                </a:xfrm>
                <a:custGeom>
                  <a:avLst/>
                  <a:gdLst/>
                  <a:ahLst/>
                  <a:cxnLst/>
                  <a:pathLst>
                    <a:path w="622735" h="620354" extrusionOk="0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33A6B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470" name="Shape 470"/>
                <p:cNvSpPr/>
                <p:nvPr/>
              </p:nvSpPr>
              <p:spPr>
                <a:xfrm rot="-5400000" flipH="1">
                  <a:off x="8527929" y="275686"/>
                  <a:ext cx="624292" cy="620354"/>
                </a:xfrm>
                <a:custGeom>
                  <a:avLst/>
                  <a:gdLst/>
                  <a:ahLst/>
                  <a:cxnLst/>
                  <a:pathLst>
                    <a:path w="622735" h="620354" extrusionOk="0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7BBC2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endParaRPr>
                </a:p>
              </p:txBody>
            </p:sp>
          </p:grpSp>
          <p:cxnSp>
            <p:nvCxnSpPr>
              <p:cNvPr id="471" name="Shape 471"/>
              <p:cNvCxnSpPr/>
              <p:nvPr/>
            </p:nvCxnSpPr>
            <p:spPr>
              <a:xfrm>
                <a:off x="-2381" y="708529"/>
                <a:ext cx="9211200" cy="0"/>
              </a:xfrm>
              <a:prstGeom prst="straightConnector1">
                <a:avLst/>
              </a:prstGeom>
              <a:noFill/>
              <a:ln w="31750" cap="flat" cmpd="sng">
                <a:solidFill>
                  <a:srgbClr val="88C33A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472" name="Shape 472"/>
            <p:cNvGrpSpPr/>
            <p:nvPr/>
          </p:nvGrpSpPr>
          <p:grpSpPr>
            <a:xfrm>
              <a:off x="-2381" y="4967847"/>
              <a:ext cx="9212788" cy="242594"/>
              <a:chOff x="-2381" y="4967847"/>
              <a:chExt cx="9212788" cy="242594"/>
            </a:xfrm>
          </p:grpSpPr>
          <p:sp>
            <p:nvSpPr>
              <p:cNvPr id="473" name="Shape 473"/>
              <p:cNvSpPr/>
              <p:nvPr/>
            </p:nvSpPr>
            <p:spPr>
              <a:xfrm>
                <a:off x="-2381" y="4980548"/>
                <a:ext cx="9207900" cy="204900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cxnSp>
            <p:nvCxnSpPr>
              <p:cNvPr id="474" name="Shape 474"/>
              <p:cNvCxnSpPr/>
              <p:nvPr/>
            </p:nvCxnSpPr>
            <p:spPr>
              <a:xfrm>
                <a:off x="-793" y="4967847"/>
                <a:ext cx="9211200" cy="0"/>
              </a:xfrm>
              <a:prstGeom prst="straightConnector1">
                <a:avLst/>
              </a:prstGeom>
              <a:noFill/>
              <a:ln w="31750" cap="flat" cmpd="sng">
                <a:solidFill>
                  <a:srgbClr val="A7D75B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475" name="Shape 475"/>
              <p:cNvSpPr txBox="1"/>
              <p:nvPr/>
            </p:nvSpPr>
            <p:spPr>
              <a:xfrm>
                <a:off x="7740948" y="4979913"/>
                <a:ext cx="784303" cy="2305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14 </a:t>
                </a:r>
                <a:r>
                  <a:rPr 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 / </a:t>
                </a:r>
                <a:r>
                  <a:rPr lang="en-US" alt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27</a:t>
                </a:r>
                <a:endParaRPr lang="en-US" altLang="zh-CN" sz="900">
                  <a:solidFill>
                    <a:srgbClr val="FFFFFF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</p:grpSp>
      </p:grpSp>
      <p:sp>
        <p:nvSpPr>
          <p:cNvPr id="476" name="Shape 476"/>
          <p:cNvSpPr txBox="1"/>
          <p:nvPr/>
        </p:nvSpPr>
        <p:spPr>
          <a:xfrm>
            <a:off x="1504675" y="2007050"/>
            <a:ext cx="6179100" cy="8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400" b="1">
                <a:solidFill>
                  <a:srgbClr val="0A3A4A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Comparasion de l'état de développement</a:t>
            </a:r>
            <a:endParaRPr sz="2400" b="1">
              <a:solidFill>
                <a:srgbClr val="0A3A4A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477" name="Shape 477"/>
          <p:cNvSpPr txBox="1"/>
          <p:nvPr/>
        </p:nvSpPr>
        <p:spPr>
          <a:xfrm>
            <a:off x="8525828" y="304800"/>
            <a:ext cx="564000" cy="3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400">
                <a:solidFill>
                  <a:srgbClr val="B1DE64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PFE</a:t>
            </a:r>
            <a:endParaRPr sz="1400">
              <a:solidFill>
                <a:srgbClr val="B1DE64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478" name="Shape 478"/>
          <p:cNvSpPr txBox="1"/>
          <p:nvPr/>
        </p:nvSpPr>
        <p:spPr>
          <a:xfrm>
            <a:off x="896090" y="199884"/>
            <a:ext cx="3206700" cy="49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6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Résultat </a:t>
            </a:r>
            <a:endParaRPr sz="2600"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Shape 483"/>
          <p:cNvSpPr/>
          <p:nvPr/>
        </p:nvSpPr>
        <p:spPr>
          <a:xfrm>
            <a:off x="57150" y="92075"/>
            <a:ext cx="2365375" cy="40005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spcAft>
                <a:spcPts val="1800"/>
              </a:spcAft>
              <a:buNone/>
            </a:pPr>
            <a:r>
              <a:rPr lang="zh-CN" altLang="en-US" sz="18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Amérique du Sud</a:t>
            </a:r>
            <a:endParaRPr lang="zh-CN" altLang="en-US" sz="1800" b="1" dirty="0">
              <a:solidFill>
                <a:srgbClr val="0A3A4A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411" name="Shape 484"/>
          <p:cNvSpPr/>
          <p:nvPr/>
        </p:nvSpPr>
        <p:spPr>
          <a:xfrm>
            <a:off x="3171825" y="2733675"/>
            <a:ext cx="819150" cy="40005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None/>
            </a:pPr>
            <a:r>
              <a:rPr lang="zh-CN" altLang="en-US" sz="2000" b="1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62%</a:t>
            </a:r>
            <a:endParaRPr lang="zh-CN" altLang="en-US" sz="2000" b="1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17412" name="Shape 485"/>
          <p:cNvPicPr preferRelativeResize="0"/>
          <p:nvPr/>
        </p:nvPicPr>
        <p:blipFill>
          <a:blip r:embed="rId1"/>
          <a:srcRect t="7909"/>
          <a:stretch>
            <a:fillRect/>
          </a:stretch>
        </p:blipFill>
        <p:spPr>
          <a:xfrm>
            <a:off x="2722563" y="184150"/>
            <a:ext cx="6132512" cy="5000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3" name="Shape 486"/>
          <p:cNvSpPr/>
          <p:nvPr/>
        </p:nvSpPr>
        <p:spPr>
          <a:xfrm>
            <a:off x="225425" y="492125"/>
            <a:ext cx="2497138" cy="830263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t"/>
          <a:p>
            <a:pPr marL="0" indent="0">
              <a:lnSpc>
                <a:spcPct val="115000"/>
              </a:lnSpc>
              <a:buClrTx/>
              <a:buFont typeface="Arial" panose="020B0604020202020204" pitchFamily="34" charset="0"/>
              <a:buNone/>
            </a:pPr>
            <a:r>
              <a:rPr lang="zh-CN" altLang="en-US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GBM &gt; RF &gt; Maxent&gt; GAM</a:t>
            </a:r>
            <a:endParaRPr lang="zh-CN" altLang="en-US" dirty="0">
              <a:ea typeface="Arial" panose="020B0604020202020204" pitchFamily="34" charset="0"/>
            </a:endParaRPr>
          </a:p>
          <a:p>
            <a:pPr marL="0" indent="0">
              <a:buNone/>
            </a:pPr>
            <a:endParaRPr lang="zh-CN" altLang="en-US" dirty="0"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Shape 491"/>
          <p:cNvSpPr/>
          <p:nvPr/>
        </p:nvSpPr>
        <p:spPr>
          <a:xfrm>
            <a:off x="146050" y="141288"/>
            <a:ext cx="1406525" cy="830262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spcAft>
                <a:spcPts val="1800"/>
              </a:spcAft>
              <a:buNone/>
            </a:pPr>
            <a:r>
              <a:rPr lang="zh-CN" altLang="en-US" sz="18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En France</a:t>
            </a:r>
            <a:endParaRPr lang="zh-CN" altLang="en-US" sz="1800" b="1" dirty="0">
              <a:solidFill>
                <a:srgbClr val="0A3A4A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435" name="Shape 492"/>
          <p:cNvSpPr/>
          <p:nvPr/>
        </p:nvSpPr>
        <p:spPr>
          <a:xfrm>
            <a:off x="3171825" y="2733675"/>
            <a:ext cx="819150" cy="40005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None/>
            </a:pPr>
            <a:r>
              <a:rPr lang="zh-CN" altLang="en-US" sz="2000" b="1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62%</a:t>
            </a:r>
            <a:endParaRPr lang="zh-CN" altLang="en-US" sz="2000" b="1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436" name="Shape 493"/>
          <p:cNvSpPr/>
          <p:nvPr/>
        </p:nvSpPr>
        <p:spPr>
          <a:xfrm>
            <a:off x="1771650" y="3143250"/>
            <a:ext cx="819150" cy="40005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None/>
            </a:pPr>
            <a:r>
              <a:rPr lang="zh-CN" altLang="en-US" sz="2000" b="1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32%</a:t>
            </a:r>
            <a:endParaRPr lang="zh-CN" altLang="en-US" sz="2000" b="1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18437" name="Shape 494"/>
          <p:cNvPicPr preferRelativeResize="0"/>
          <p:nvPr/>
        </p:nvPicPr>
        <p:blipFill>
          <a:blip r:embed="rId1"/>
          <a:srcRect t="3659"/>
          <a:stretch>
            <a:fillRect/>
          </a:stretch>
        </p:blipFill>
        <p:spPr>
          <a:xfrm>
            <a:off x="1190625" y="598488"/>
            <a:ext cx="7747000" cy="44021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8" name="Shape 495"/>
          <p:cNvSpPr/>
          <p:nvPr/>
        </p:nvSpPr>
        <p:spPr>
          <a:xfrm>
            <a:off x="3346450" y="254000"/>
            <a:ext cx="2497138" cy="830263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t"/>
          <a:p>
            <a:pPr marL="0" indent="0">
              <a:lnSpc>
                <a:spcPct val="115000"/>
              </a:lnSpc>
              <a:buNone/>
            </a:pPr>
            <a:r>
              <a:rPr lang="zh-CN" altLang="en-US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RF &gt; GBM&gt;CTA&gt; GAM</a:t>
            </a:r>
            <a:endParaRPr lang="zh-CN" altLang="en-US" dirty="0">
              <a:ea typeface="Arial" panose="020B0604020202020204" pitchFamily="34" charset="0"/>
            </a:endParaRPr>
          </a:p>
          <a:p>
            <a:pPr marL="0" indent="0">
              <a:buNone/>
            </a:pPr>
            <a:endParaRPr lang="zh-CN" altLang="en-US" dirty="0"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9458" name="Shape 500"/>
          <p:cNvGrpSpPr/>
          <p:nvPr/>
        </p:nvGrpSpPr>
        <p:grpSpPr>
          <a:xfrm>
            <a:off x="0" y="-9525"/>
            <a:ext cx="9210675" cy="5219700"/>
            <a:chOff x="0" y="0"/>
            <a:chExt cx="9212788" cy="5221613"/>
          </a:xfrm>
        </p:grpSpPr>
        <p:grpSp>
          <p:nvGrpSpPr>
            <p:cNvPr id="19459" name="Shape 501"/>
            <p:cNvGrpSpPr/>
            <p:nvPr/>
          </p:nvGrpSpPr>
          <p:grpSpPr>
            <a:xfrm>
              <a:off x="0" y="0"/>
              <a:ext cx="9211288" cy="719519"/>
              <a:chOff x="0" y="0"/>
              <a:chExt cx="9211288" cy="719519"/>
            </a:xfrm>
          </p:grpSpPr>
          <p:sp>
            <p:nvSpPr>
              <p:cNvPr id="19460" name="Shape 502"/>
              <p:cNvSpPr/>
              <p:nvPr/>
            </p:nvSpPr>
            <p:spPr>
              <a:xfrm>
                <a:off x="1588" y="0"/>
                <a:ext cx="9209700" cy="693900"/>
              </a:xfrm>
              <a:prstGeom prst="rect">
                <a:avLst/>
              </a:prstGeom>
              <a:solidFill>
                <a:srgbClr val="0A3A4A"/>
              </a:solidFill>
              <a:ln w="9525">
                <a:noFill/>
              </a:ln>
            </p:spPr>
            <p:txBody>
              <a:bodyPr wrap="square" lIns="91425" tIns="45700" rIns="91425" bIns="45700" anchor="ctr"/>
              <a:p>
                <a:pPr marL="0" indent="0" algn="ctr">
                  <a:buNone/>
                </a:pPr>
                <a:endParaRPr sz="180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grpSp>
            <p:nvGrpSpPr>
              <p:cNvPr id="19461" name="Shape 503"/>
              <p:cNvGrpSpPr/>
              <p:nvPr/>
            </p:nvGrpSpPr>
            <p:grpSpPr>
              <a:xfrm>
                <a:off x="8326299" y="356257"/>
                <a:ext cx="201521" cy="201838"/>
                <a:chOff x="0" y="0"/>
                <a:chExt cx="624292" cy="625274"/>
              </a:xfrm>
            </p:grpSpPr>
            <p:sp>
              <p:nvSpPr>
                <p:cNvPr id="19462" name="Shape 504"/>
                <p:cNvSpPr/>
                <p:nvPr/>
              </p:nvSpPr>
              <p:spPr>
                <a:xfrm>
                  <a:off x="0" y="0"/>
                  <a:ext cx="624292" cy="620354"/>
                </a:xfrm>
                <a:custGeom>
                  <a:avLst/>
                  <a:gdLst>
                    <a:gd name="txL" fmla="*/ 0 w 622735"/>
                    <a:gd name="txT" fmla="*/ 0 h 620354"/>
                    <a:gd name="txR" fmla="*/ 622735 w 622735"/>
                    <a:gd name="txB" fmla="*/ 620354 h 620354"/>
                  </a:gdLst>
                  <a:ahLst/>
                  <a:cxnLst>
                    <a:cxn ang="0">
                      <a:pos x="0" y="0"/>
                    </a:cxn>
                  </a:cxnLst>
                  <a:rect l="txL" t="txT" r="txR" b="tx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33A6B2"/>
                </a:solidFill>
                <a:ln w="9525">
                  <a:noFill/>
                </a:ln>
              </p:spPr>
              <p:txBody>
                <a:bodyPr wrap="square" lIns="91425" tIns="45700" rIns="91425" bIns="45700" anchor="ctr"/>
                <a:p>
                  <a:pPr marL="0" indent="0" algn="ctr">
                    <a:buNone/>
                  </a:pPr>
                  <a:endParaRPr sz="180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463" name="Shape 505"/>
                <p:cNvSpPr/>
                <p:nvPr/>
              </p:nvSpPr>
              <p:spPr>
                <a:xfrm rot="-5400000" flipH="1">
                  <a:off x="1965" y="2951"/>
                  <a:ext cx="624292" cy="620354"/>
                </a:xfrm>
                <a:custGeom>
                  <a:avLst/>
                  <a:gdLst>
                    <a:gd name="txL" fmla="*/ 0 w 622735"/>
                    <a:gd name="txT" fmla="*/ 0 h 620354"/>
                    <a:gd name="txR" fmla="*/ 622735 w 622735"/>
                    <a:gd name="txB" fmla="*/ 620354 h 620354"/>
                  </a:gdLst>
                  <a:ahLst/>
                  <a:cxnLst>
                    <a:cxn ang="0">
                      <a:pos x="0" y="0"/>
                    </a:cxn>
                  </a:cxnLst>
                  <a:rect l="txL" t="txT" r="txR" b="tx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7BBC28"/>
                </a:solidFill>
                <a:ln w="9525">
                  <a:noFill/>
                </a:ln>
              </p:spPr>
              <p:txBody>
                <a:bodyPr wrap="square" lIns="91425" tIns="45700" rIns="91425" bIns="45700" anchor="ctr"/>
                <a:p>
                  <a:pPr marL="0" indent="0" algn="ctr">
                    <a:buNone/>
                  </a:pPr>
                  <a:endParaRPr sz="180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sym typeface="Arial" panose="020B0604020202020204" pitchFamily="34" charset="0"/>
                  </a:endParaRPr>
                </a:p>
              </p:txBody>
            </p:sp>
          </p:grpSp>
          <p:cxnSp>
            <p:nvCxnSpPr>
              <p:cNvPr id="19464" name="Shape 506"/>
              <p:cNvCxnSpPr/>
              <p:nvPr/>
            </p:nvCxnSpPr>
            <p:spPr>
              <a:xfrm>
                <a:off x="0" y="719519"/>
                <a:ext cx="9211200" cy="1"/>
              </a:xfrm>
              <a:prstGeom prst="straightConnector1">
                <a:avLst/>
              </a:prstGeom>
              <a:ln w="31750" cap="flat" cmpd="sng">
                <a:solidFill>
                  <a:srgbClr val="88C33A"/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</p:grpSp>
        <p:grpSp>
          <p:nvGrpSpPr>
            <p:cNvPr id="19465" name="Shape 507"/>
            <p:cNvGrpSpPr/>
            <p:nvPr/>
          </p:nvGrpSpPr>
          <p:grpSpPr>
            <a:xfrm>
              <a:off x="0" y="4978837"/>
              <a:ext cx="9212788" cy="242776"/>
              <a:chOff x="0" y="0"/>
              <a:chExt cx="9212788" cy="242776"/>
            </a:xfrm>
          </p:grpSpPr>
          <p:sp>
            <p:nvSpPr>
              <p:cNvPr id="19466" name="Shape 508"/>
              <p:cNvSpPr/>
              <p:nvPr/>
            </p:nvSpPr>
            <p:spPr>
              <a:xfrm>
                <a:off x="0" y="12701"/>
                <a:ext cx="9207900" cy="204900"/>
              </a:xfrm>
              <a:prstGeom prst="rect">
                <a:avLst/>
              </a:prstGeom>
              <a:solidFill>
                <a:srgbClr val="0A3A4A"/>
              </a:solidFill>
              <a:ln w="9525">
                <a:noFill/>
              </a:ln>
            </p:spPr>
            <p:txBody>
              <a:bodyPr wrap="square" lIns="91425" tIns="45700" rIns="91425" bIns="45700" anchor="ctr"/>
              <a:p>
                <a:pPr marL="0" indent="0" algn="ctr">
                  <a:buNone/>
                </a:pPr>
                <a:endParaRPr sz="180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cxnSp>
            <p:nvCxnSpPr>
              <p:cNvPr id="19467" name="Shape 509"/>
              <p:cNvCxnSpPr/>
              <p:nvPr/>
            </p:nvCxnSpPr>
            <p:spPr>
              <a:xfrm>
                <a:off x="1588" y="0"/>
                <a:ext cx="9211200" cy="1"/>
              </a:xfrm>
              <a:prstGeom prst="straightConnector1">
                <a:avLst/>
              </a:prstGeom>
              <a:ln w="31750" cap="flat" cmpd="sng">
                <a:solidFill>
                  <a:srgbClr val="A7D75B"/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  <p:sp>
            <p:nvSpPr>
              <p:cNvPr id="19468" name="Shape 510"/>
              <p:cNvSpPr/>
              <p:nvPr/>
            </p:nvSpPr>
            <p:spPr>
              <a:xfrm>
                <a:off x="7743369" y="12076"/>
                <a:ext cx="543300" cy="23070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91425" tIns="45700" rIns="91425" bIns="45700" anchor="t"/>
              <a:p>
                <a:pPr marL="0" indent="0" algn="ctr">
                  <a:buNone/>
                </a:pPr>
                <a:r>
                  <a:rPr lang="en-US" altLang="x-none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17</a:t>
                </a:r>
                <a:r>
                  <a:rPr lang="zh-CN" altLang="en-US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 / </a:t>
                </a:r>
                <a:r>
                  <a:rPr lang="en-US" altLang="x-none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27</a:t>
                </a:r>
                <a:endParaRPr lang="en-US" altLang="x-none" sz="900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9469" name="Shape 511"/>
          <p:cNvSpPr/>
          <p:nvPr/>
        </p:nvSpPr>
        <p:spPr>
          <a:xfrm>
            <a:off x="3171825" y="2733675"/>
            <a:ext cx="819150" cy="40005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None/>
            </a:pPr>
            <a:r>
              <a:rPr lang="zh-CN" altLang="en-US" sz="2000" b="1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62%</a:t>
            </a:r>
            <a:endParaRPr lang="zh-CN" altLang="en-US" sz="2000" b="1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470" name="Shape 512"/>
          <p:cNvSpPr/>
          <p:nvPr/>
        </p:nvSpPr>
        <p:spPr>
          <a:xfrm>
            <a:off x="1581150" y="2266950"/>
            <a:ext cx="819150" cy="40005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None/>
            </a:pPr>
            <a:r>
              <a:rPr lang="zh-CN" altLang="en-US" sz="2000" b="1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14%</a:t>
            </a:r>
            <a:endParaRPr lang="zh-CN" altLang="en-US" sz="2000" b="1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471" name="Shape 513"/>
          <p:cNvSpPr/>
          <p:nvPr/>
        </p:nvSpPr>
        <p:spPr>
          <a:xfrm>
            <a:off x="1771650" y="3143250"/>
            <a:ext cx="819150" cy="40005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None/>
            </a:pPr>
            <a:r>
              <a:rPr lang="zh-CN" altLang="en-US" sz="2000" b="1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32%</a:t>
            </a:r>
            <a:endParaRPr lang="zh-CN" altLang="en-US" sz="2000" b="1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472" name="Shape 514"/>
          <p:cNvSpPr/>
          <p:nvPr/>
        </p:nvSpPr>
        <p:spPr>
          <a:xfrm>
            <a:off x="8526463" y="304800"/>
            <a:ext cx="563562" cy="306388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None/>
            </a:pPr>
            <a:r>
              <a:rPr lang="zh-CN" altLang="en-US" dirty="0">
                <a:solidFill>
                  <a:srgbClr val="B1DE64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PFE</a:t>
            </a:r>
            <a:endParaRPr lang="zh-CN" altLang="en-US" dirty="0">
              <a:solidFill>
                <a:srgbClr val="B1DE64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473" name="Shape 515"/>
          <p:cNvSpPr/>
          <p:nvPr/>
        </p:nvSpPr>
        <p:spPr>
          <a:xfrm>
            <a:off x="304800" y="120650"/>
            <a:ext cx="4948238" cy="490538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ClrTx/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Response curve: Amérique du Sud</a:t>
            </a:r>
            <a:endParaRPr lang="zh-CN" altLang="en-US" sz="2400" dirty="0">
              <a:solidFill>
                <a:srgbClr val="FFFFFF"/>
              </a:solidFill>
              <a:ea typeface="Arial" panose="020B0604020202020204" pitchFamily="34" charset="0"/>
            </a:endParaRPr>
          </a:p>
        </p:txBody>
      </p:sp>
      <p:pic>
        <p:nvPicPr>
          <p:cNvPr id="19474" name="Shape 516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1136650" y="768350"/>
            <a:ext cx="6915150" cy="41925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0482" name="Shape 521"/>
          <p:cNvGrpSpPr/>
          <p:nvPr/>
        </p:nvGrpSpPr>
        <p:grpSpPr>
          <a:xfrm>
            <a:off x="0" y="-9525"/>
            <a:ext cx="9210675" cy="5219700"/>
            <a:chOff x="0" y="0"/>
            <a:chExt cx="9212788" cy="5221613"/>
          </a:xfrm>
        </p:grpSpPr>
        <p:grpSp>
          <p:nvGrpSpPr>
            <p:cNvPr id="20483" name="Shape 522"/>
            <p:cNvGrpSpPr/>
            <p:nvPr/>
          </p:nvGrpSpPr>
          <p:grpSpPr>
            <a:xfrm>
              <a:off x="0" y="0"/>
              <a:ext cx="9211288" cy="719519"/>
              <a:chOff x="0" y="0"/>
              <a:chExt cx="9211288" cy="719519"/>
            </a:xfrm>
          </p:grpSpPr>
          <p:sp>
            <p:nvSpPr>
              <p:cNvPr id="20484" name="Shape 523"/>
              <p:cNvSpPr/>
              <p:nvPr/>
            </p:nvSpPr>
            <p:spPr>
              <a:xfrm>
                <a:off x="1588" y="0"/>
                <a:ext cx="9209700" cy="693900"/>
              </a:xfrm>
              <a:prstGeom prst="rect">
                <a:avLst/>
              </a:prstGeom>
              <a:solidFill>
                <a:srgbClr val="0A3A4A"/>
              </a:solidFill>
              <a:ln w="9525">
                <a:noFill/>
              </a:ln>
            </p:spPr>
            <p:txBody>
              <a:bodyPr wrap="square" lIns="91425" tIns="45700" rIns="91425" bIns="45700" anchor="ctr"/>
              <a:p>
                <a:pPr marL="0" indent="0" algn="ctr">
                  <a:buNone/>
                </a:pPr>
                <a:endParaRPr sz="180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grpSp>
            <p:nvGrpSpPr>
              <p:cNvPr id="20485" name="Shape 524"/>
              <p:cNvGrpSpPr/>
              <p:nvPr/>
            </p:nvGrpSpPr>
            <p:grpSpPr>
              <a:xfrm>
                <a:off x="8326299" y="356257"/>
                <a:ext cx="201521" cy="201838"/>
                <a:chOff x="0" y="0"/>
                <a:chExt cx="624292" cy="625274"/>
              </a:xfrm>
            </p:grpSpPr>
            <p:sp>
              <p:nvSpPr>
                <p:cNvPr id="20486" name="Shape 525"/>
                <p:cNvSpPr/>
                <p:nvPr/>
              </p:nvSpPr>
              <p:spPr>
                <a:xfrm>
                  <a:off x="0" y="0"/>
                  <a:ext cx="624292" cy="620354"/>
                </a:xfrm>
                <a:custGeom>
                  <a:avLst/>
                  <a:gdLst>
                    <a:gd name="txL" fmla="*/ 0 w 622735"/>
                    <a:gd name="txT" fmla="*/ 0 h 620354"/>
                    <a:gd name="txR" fmla="*/ 622735 w 622735"/>
                    <a:gd name="txB" fmla="*/ 620354 h 620354"/>
                  </a:gdLst>
                  <a:ahLst/>
                  <a:cxnLst>
                    <a:cxn ang="0">
                      <a:pos x="0" y="0"/>
                    </a:cxn>
                  </a:cxnLst>
                  <a:rect l="txL" t="txT" r="txR" b="tx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33A6B2"/>
                </a:solidFill>
                <a:ln w="9525">
                  <a:noFill/>
                </a:ln>
              </p:spPr>
              <p:txBody>
                <a:bodyPr wrap="square" lIns="91425" tIns="45700" rIns="91425" bIns="45700" anchor="ctr"/>
                <a:p>
                  <a:pPr marL="0" indent="0" algn="ctr">
                    <a:buNone/>
                  </a:pPr>
                  <a:endParaRPr sz="180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487" name="Shape 526"/>
                <p:cNvSpPr/>
                <p:nvPr/>
              </p:nvSpPr>
              <p:spPr>
                <a:xfrm rot="-5400000" flipH="1">
                  <a:off x="1965" y="2951"/>
                  <a:ext cx="624292" cy="620354"/>
                </a:xfrm>
                <a:custGeom>
                  <a:avLst/>
                  <a:gdLst>
                    <a:gd name="txL" fmla="*/ 0 w 622735"/>
                    <a:gd name="txT" fmla="*/ 0 h 620354"/>
                    <a:gd name="txR" fmla="*/ 622735 w 622735"/>
                    <a:gd name="txB" fmla="*/ 620354 h 620354"/>
                  </a:gdLst>
                  <a:ahLst/>
                  <a:cxnLst>
                    <a:cxn ang="0">
                      <a:pos x="0" y="0"/>
                    </a:cxn>
                  </a:cxnLst>
                  <a:rect l="txL" t="txT" r="txR" b="tx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7BBC28"/>
                </a:solidFill>
                <a:ln w="9525">
                  <a:noFill/>
                </a:ln>
              </p:spPr>
              <p:txBody>
                <a:bodyPr wrap="square" lIns="91425" tIns="45700" rIns="91425" bIns="45700" anchor="ctr"/>
                <a:p>
                  <a:pPr marL="0" indent="0" algn="ctr">
                    <a:buNone/>
                  </a:pPr>
                  <a:endParaRPr sz="180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sym typeface="Arial" panose="020B0604020202020204" pitchFamily="34" charset="0"/>
                  </a:endParaRPr>
                </a:p>
              </p:txBody>
            </p:sp>
          </p:grpSp>
          <p:cxnSp>
            <p:nvCxnSpPr>
              <p:cNvPr id="20488" name="Shape 527"/>
              <p:cNvCxnSpPr/>
              <p:nvPr/>
            </p:nvCxnSpPr>
            <p:spPr>
              <a:xfrm>
                <a:off x="0" y="719519"/>
                <a:ext cx="9211200" cy="1"/>
              </a:xfrm>
              <a:prstGeom prst="straightConnector1">
                <a:avLst/>
              </a:prstGeom>
              <a:ln w="31750" cap="flat" cmpd="sng">
                <a:solidFill>
                  <a:srgbClr val="88C33A"/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</p:grpSp>
        <p:grpSp>
          <p:nvGrpSpPr>
            <p:cNvPr id="20489" name="Shape 528"/>
            <p:cNvGrpSpPr/>
            <p:nvPr/>
          </p:nvGrpSpPr>
          <p:grpSpPr>
            <a:xfrm>
              <a:off x="0" y="4978837"/>
              <a:ext cx="9212788" cy="242776"/>
              <a:chOff x="0" y="0"/>
              <a:chExt cx="9212788" cy="242776"/>
            </a:xfrm>
          </p:grpSpPr>
          <p:sp>
            <p:nvSpPr>
              <p:cNvPr id="20490" name="Shape 529"/>
              <p:cNvSpPr/>
              <p:nvPr/>
            </p:nvSpPr>
            <p:spPr>
              <a:xfrm>
                <a:off x="0" y="12701"/>
                <a:ext cx="9207900" cy="204900"/>
              </a:xfrm>
              <a:prstGeom prst="rect">
                <a:avLst/>
              </a:prstGeom>
              <a:solidFill>
                <a:srgbClr val="0A3A4A"/>
              </a:solidFill>
              <a:ln w="9525">
                <a:noFill/>
              </a:ln>
            </p:spPr>
            <p:txBody>
              <a:bodyPr wrap="square" lIns="91425" tIns="45700" rIns="91425" bIns="45700" anchor="ctr"/>
              <a:p>
                <a:pPr marL="0" indent="0" algn="ctr">
                  <a:buNone/>
                </a:pPr>
                <a:endParaRPr sz="180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cxnSp>
            <p:nvCxnSpPr>
              <p:cNvPr id="20491" name="Shape 530"/>
              <p:cNvCxnSpPr/>
              <p:nvPr/>
            </p:nvCxnSpPr>
            <p:spPr>
              <a:xfrm>
                <a:off x="1588" y="0"/>
                <a:ext cx="9211200" cy="1"/>
              </a:xfrm>
              <a:prstGeom prst="straightConnector1">
                <a:avLst/>
              </a:prstGeom>
              <a:ln w="31750" cap="flat" cmpd="sng">
                <a:solidFill>
                  <a:srgbClr val="A7D75B"/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  <p:sp>
            <p:nvSpPr>
              <p:cNvPr id="20492" name="Shape 531"/>
              <p:cNvSpPr/>
              <p:nvPr/>
            </p:nvSpPr>
            <p:spPr>
              <a:xfrm>
                <a:off x="7743369" y="12076"/>
                <a:ext cx="543300" cy="23070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91425" tIns="45700" rIns="91425" bIns="45700" anchor="t"/>
              <a:p>
                <a:pPr marL="0" indent="0" algn="ctr">
                  <a:buNone/>
                </a:pPr>
                <a:r>
                  <a:rPr lang="en-US" altLang="x-none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18</a:t>
                </a:r>
                <a:r>
                  <a:rPr lang="zh-CN" altLang="en-US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 / </a:t>
                </a:r>
                <a:r>
                  <a:rPr lang="en-US" altLang="x-none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27</a:t>
                </a:r>
                <a:endParaRPr lang="en-US" altLang="x-none" sz="900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0493" name="Shape 532"/>
          <p:cNvSpPr/>
          <p:nvPr/>
        </p:nvSpPr>
        <p:spPr>
          <a:xfrm>
            <a:off x="3171825" y="2733675"/>
            <a:ext cx="819150" cy="40005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None/>
            </a:pPr>
            <a:r>
              <a:rPr lang="zh-CN" altLang="en-US" sz="2000" b="1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62%</a:t>
            </a:r>
            <a:endParaRPr lang="zh-CN" altLang="en-US" sz="2000" b="1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0494" name="Shape 533"/>
          <p:cNvSpPr/>
          <p:nvPr/>
        </p:nvSpPr>
        <p:spPr>
          <a:xfrm>
            <a:off x="1771650" y="3143250"/>
            <a:ext cx="819150" cy="40005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None/>
            </a:pPr>
            <a:r>
              <a:rPr lang="zh-CN" altLang="en-US" sz="2000" b="1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32%</a:t>
            </a:r>
            <a:endParaRPr lang="zh-CN" altLang="en-US" sz="2000" b="1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0495" name="Shape 534"/>
          <p:cNvSpPr/>
          <p:nvPr/>
        </p:nvSpPr>
        <p:spPr>
          <a:xfrm>
            <a:off x="8526463" y="304800"/>
            <a:ext cx="563562" cy="306388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None/>
            </a:pPr>
            <a:r>
              <a:rPr lang="zh-CN" altLang="en-US" dirty="0">
                <a:solidFill>
                  <a:srgbClr val="B1DE64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PFE</a:t>
            </a:r>
            <a:endParaRPr lang="zh-CN" altLang="en-US" dirty="0">
              <a:solidFill>
                <a:srgbClr val="B1DE64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20496" name="Shape 535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733425" y="736600"/>
            <a:ext cx="7740650" cy="4167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97" name="Shape 536"/>
          <p:cNvSpPr/>
          <p:nvPr/>
        </p:nvSpPr>
        <p:spPr>
          <a:xfrm>
            <a:off x="327025" y="120650"/>
            <a:ext cx="5038725" cy="490538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None/>
            </a:pPr>
            <a:r>
              <a:rPr lang="zh-CN" altLang="en-US" sz="24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Response curve: En France</a:t>
            </a:r>
            <a:endParaRPr lang="zh-CN" altLang="en-US" sz="2400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506" name="Shape 541"/>
          <p:cNvGrpSpPr/>
          <p:nvPr/>
        </p:nvGrpSpPr>
        <p:grpSpPr>
          <a:xfrm>
            <a:off x="0" y="-9525"/>
            <a:ext cx="9210675" cy="5219700"/>
            <a:chOff x="0" y="0"/>
            <a:chExt cx="9212788" cy="5221613"/>
          </a:xfrm>
        </p:grpSpPr>
        <p:grpSp>
          <p:nvGrpSpPr>
            <p:cNvPr id="21507" name="Shape 542"/>
            <p:cNvGrpSpPr/>
            <p:nvPr/>
          </p:nvGrpSpPr>
          <p:grpSpPr>
            <a:xfrm>
              <a:off x="0" y="0"/>
              <a:ext cx="9211288" cy="719519"/>
              <a:chOff x="0" y="0"/>
              <a:chExt cx="9211288" cy="719519"/>
            </a:xfrm>
          </p:grpSpPr>
          <p:sp>
            <p:nvSpPr>
              <p:cNvPr id="21508" name="Shape 543"/>
              <p:cNvSpPr/>
              <p:nvPr/>
            </p:nvSpPr>
            <p:spPr>
              <a:xfrm>
                <a:off x="1588" y="0"/>
                <a:ext cx="9209700" cy="693900"/>
              </a:xfrm>
              <a:prstGeom prst="rect">
                <a:avLst/>
              </a:prstGeom>
              <a:solidFill>
                <a:srgbClr val="0A3A4A"/>
              </a:solidFill>
              <a:ln w="9525">
                <a:noFill/>
              </a:ln>
            </p:spPr>
            <p:txBody>
              <a:bodyPr wrap="square" lIns="91425" tIns="45700" rIns="91425" bIns="45700" anchor="ctr"/>
              <a:p>
                <a:pPr marL="0" indent="0" algn="ctr">
                  <a:buNone/>
                </a:pPr>
                <a:endParaRPr sz="180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grpSp>
            <p:nvGrpSpPr>
              <p:cNvPr id="21509" name="Shape 544"/>
              <p:cNvGrpSpPr/>
              <p:nvPr/>
            </p:nvGrpSpPr>
            <p:grpSpPr>
              <a:xfrm>
                <a:off x="8326299" y="356257"/>
                <a:ext cx="201521" cy="201838"/>
                <a:chOff x="0" y="0"/>
                <a:chExt cx="624292" cy="625274"/>
              </a:xfrm>
            </p:grpSpPr>
            <p:sp>
              <p:nvSpPr>
                <p:cNvPr id="21510" name="Shape 545"/>
                <p:cNvSpPr/>
                <p:nvPr/>
              </p:nvSpPr>
              <p:spPr>
                <a:xfrm>
                  <a:off x="0" y="0"/>
                  <a:ext cx="624292" cy="620354"/>
                </a:xfrm>
                <a:custGeom>
                  <a:avLst/>
                  <a:gdLst>
                    <a:gd name="txL" fmla="*/ 0 w 622735"/>
                    <a:gd name="txT" fmla="*/ 0 h 620354"/>
                    <a:gd name="txR" fmla="*/ 622735 w 622735"/>
                    <a:gd name="txB" fmla="*/ 620354 h 620354"/>
                  </a:gdLst>
                  <a:ahLst/>
                  <a:cxnLst>
                    <a:cxn ang="0">
                      <a:pos x="0" y="0"/>
                    </a:cxn>
                  </a:cxnLst>
                  <a:rect l="txL" t="txT" r="txR" b="tx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33A6B2"/>
                </a:solidFill>
                <a:ln w="9525">
                  <a:noFill/>
                </a:ln>
              </p:spPr>
              <p:txBody>
                <a:bodyPr wrap="square" lIns="91425" tIns="45700" rIns="91425" bIns="45700" anchor="ctr"/>
                <a:p>
                  <a:pPr marL="0" indent="0" algn="ctr">
                    <a:buNone/>
                  </a:pPr>
                  <a:endParaRPr sz="180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11" name="Shape 546"/>
                <p:cNvSpPr/>
                <p:nvPr/>
              </p:nvSpPr>
              <p:spPr>
                <a:xfrm rot="-5400000" flipH="1">
                  <a:off x="1965" y="2951"/>
                  <a:ext cx="624292" cy="620354"/>
                </a:xfrm>
                <a:custGeom>
                  <a:avLst/>
                  <a:gdLst>
                    <a:gd name="txL" fmla="*/ 0 w 622735"/>
                    <a:gd name="txT" fmla="*/ 0 h 620354"/>
                    <a:gd name="txR" fmla="*/ 622735 w 622735"/>
                    <a:gd name="txB" fmla="*/ 620354 h 620354"/>
                  </a:gdLst>
                  <a:ahLst/>
                  <a:cxnLst>
                    <a:cxn ang="0">
                      <a:pos x="0" y="0"/>
                    </a:cxn>
                  </a:cxnLst>
                  <a:rect l="txL" t="txT" r="txR" b="tx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7BBC28"/>
                </a:solidFill>
                <a:ln w="9525">
                  <a:noFill/>
                </a:ln>
              </p:spPr>
              <p:txBody>
                <a:bodyPr wrap="square" lIns="91425" tIns="45700" rIns="91425" bIns="45700" anchor="ctr"/>
                <a:p>
                  <a:pPr marL="0" indent="0" algn="ctr">
                    <a:buNone/>
                  </a:pPr>
                  <a:endParaRPr sz="180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sym typeface="Arial" panose="020B0604020202020204" pitchFamily="34" charset="0"/>
                  </a:endParaRPr>
                </a:p>
              </p:txBody>
            </p:sp>
          </p:grpSp>
          <p:cxnSp>
            <p:nvCxnSpPr>
              <p:cNvPr id="21512" name="Shape 547"/>
              <p:cNvCxnSpPr/>
              <p:nvPr/>
            </p:nvCxnSpPr>
            <p:spPr>
              <a:xfrm>
                <a:off x="0" y="719519"/>
                <a:ext cx="9211200" cy="1"/>
              </a:xfrm>
              <a:prstGeom prst="straightConnector1">
                <a:avLst/>
              </a:prstGeom>
              <a:ln w="31750" cap="flat" cmpd="sng">
                <a:solidFill>
                  <a:srgbClr val="88C33A"/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</p:grpSp>
        <p:grpSp>
          <p:nvGrpSpPr>
            <p:cNvPr id="21513" name="Shape 548"/>
            <p:cNvGrpSpPr/>
            <p:nvPr/>
          </p:nvGrpSpPr>
          <p:grpSpPr>
            <a:xfrm>
              <a:off x="0" y="4978837"/>
              <a:ext cx="9212788" cy="242776"/>
              <a:chOff x="0" y="0"/>
              <a:chExt cx="9212788" cy="242776"/>
            </a:xfrm>
          </p:grpSpPr>
          <p:sp>
            <p:nvSpPr>
              <p:cNvPr id="21514" name="Shape 549"/>
              <p:cNvSpPr/>
              <p:nvPr/>
            </p:nvSpPr>
            <p:spPr>
              <a:xfrm>
                <a:off x="0" y="12701"/>
                <a:ext cx="9207900" cy="204900"/>
              </a:xfrm>
              <a:prstGeom prst="rect">
                <a:avLst/>
              </a:prstGeom>
              <a:solidFill>
                <a:srgbClr val="0A3A4A"/>
              </a:solidFill>
              <a:ln w="9525">
                <a:noFill/>
              </a:ln>
            </p:spPr>
            <p:txBody>
              <a:bodyPr wrap="square" lIns="91425" tIns="45700" rIns="91425" bIns="45700" anchor="ctr"/>
              <a:p>
                <a:pPr marL="0" indent="0" algn="ctr">
                  <a:buNone/>
                </a:pPr>
                <a:endParaRPr sz="180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cxnSp>
            <p:nvCxnSpPr>
              <p:cNvPr id="21515" name="Shape 550"/>
              <p:cNvCxnSpPr/>
              <p:nvPr/>
            </p:nvCxnSpPr>
            <p:spPr>
              <a:xfrm>
                <a:off x="1588" y="0"/>
                <a:ext cx="9211200" cy="1"/>
              </a:xfrm>
              <a:prstGeom prst="straightConnector1">
                <a:avLst/>
              </a:prstGeom>
              <a:ln w="31750" cap="flat" cmpd="sng">
                <a:solidFill>
                  <a:srgbClr val="A7D75B"/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  <p:sp>
            <p:nvSpPr>
              <p:cNvPr id="21516" name="Shape 551"/>
              <p:cNvSpPr/>
              <p:nvPr/>
            </p:nvSpPr>
            <p:spPr>
              <a:xfrm>
                <a:off x="7743369" y="12076"/>
                <a:ext cx="543300" cy="23070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91425" tIns="45700" rIns="91425" bIns="45700" anchor="t"/>
              <a:p>
                <a:pPr marL="0" indent="0" algn="ctr">
                  <a:buNone/>
                </a:pPr>
                <a:r>
                  <a:rPr lang="en-US" altLang="x-none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19</a:t>
                </a:r>
                <a:r>
                  <a:rPr lang="zh-CN" altLang="en-US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 / </a:t>
                </a:r>
                <a:r>
                  <a:rPr lang="en-US" altLang="x-none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27</a:t>
                </a:r>
                <a:endParaRPr lang="en-US" altLang="x-none" sz="900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1517" name="Shape 552"/>
          <p:cNvSpPr/>
          <p:nvPr/>
        </p:nvSpPr>
        <p:spPr>
          <a:xfrm>
            <a:off x="3171825" y="2733675"/>
            <a:ext cx="819150" cy="40005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None/>
            </a:pPr>
            <a:r>
              <a:rPr lang="zh-CN" altLang="en-US" sz="2000" b="1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62%</a:t>
            </a:r>
            <a:endParaRPr lang="zh-CN" altLang="en-US" sz="2000" b="1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518" name="Shape 553"/>
          <p:cNvSpPr/>
          <p:nvPr/>
        </p:nvSpPr>
        <p:spPr>
          <a:xfrm>
            <a:off x="1771650" y="3143250"/>
            <a:ext cx="819150" cy="400050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None/>
            </a:pPr>
            <a:r>
              <a:rPr lang="zh-CN" altLang="en-US" sz="2000" b="1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32%</a:t>
            </a:r>
            <a:endParaRPr lang="zh-CN" altLang="en-US" sz="2000" b="1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519" name="Shape 554"/>
          <p:cNvSpPr/>
          <p:nvPr/>
        </p:nvSpPr>
        <p:spPr>
          <a:xfrm>
            <a:off x="8526463" y="304800"/>
            <a:ext cx="563562" cy="306388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None/>
            </a:pPr>
            <a:r>
              <a:rPr lang="zh-CN" altLang="en-US" dirty="0">
                <a:solidFill>
                  <a:srgbClr val="B1DE64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PFE</a:t>
            </a:r>
            <a:endParaRPr lang="zh-CN" altLang="en-US" dirty="0">
              <a:solidFill>
                <a:srgbClr val="B1DE64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520" name="Shape 555"/>
          <p:cNvSpPr/>
          <p:nvPr/>
        </p:nvSpPr>
        <p:spPr>
          <a:xfrm>
            <a:off x="327025" y="120650"/>
            <a:ext cx="5038725" cy="490538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None/>
            </a:pPr>
            <a:r>
              <a:rPr lang="zh-CN" altLang="en-US" sz="24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Response curve: En France</a:t>
            </a:r>
            <a:endParaRPr lang="zh-CN" altLang="en-US" sz="2400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21521" name="Shape 556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1522413" y="766763"/>
            <a:ext cx="6480175" cy="4197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Shape 115"/>
          <p:cNvGrpSpPr/>
          <p:nvPr/>
        </p:nvGrpSpPr>
        <p:grpSpPr>
          <a:xfrm>
            <a:off x="-11748" y="-22543"/>
            <a:ext cx="9212263" cy="5219078"/>
            <a:chOff x="-2381" y="-10990"/>
            <a:chExt cx="9212810" cy="5219363"/>
          </a:xfrm>
        </p:grpSpPr>
        <p:grpSp>
          <p:nvGrpSpPr>
            <p:cNvPr id="116" name="Shape 116"/>
            <p:cNvGrpSpPr/>
            <p:nvPr/>
          </p:nvGrpSpPr>
          <p:grpSpPr>
            <a:xfrm>
              <a:off x="-2381" y="-10990"/>
              <a:ext cx="9211223" cy="708065"/>
              <a:chOff x="-2381" y="-10990"/>
              <a:chExt cx="9211223" cy="708065"/>
            </a:xfrm>
          </p:grpSpPr>
          <p:sp>
            <p:nvSpPr>
              <p:cNvPr id="117" name="Shape 117"/>
              <p:cNvSpPr/>
              <p:nvPr/>
            </p:nvSpPr>
            <p:spPr>
              <a:xfrm>
                <a:off x="-793" y="-10990"/>
                <a:ext cx="9209635" cy="693776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grpSp>
            <p:nvGrpSpPr>
              <p:cNvPr id="118" name="Shape 118"/>
              <p:cNvGrpSpPr/>
              <p:nvPr/>
            </p:nvGrpSpPr>
            <p:grpSpPr>
              <a:xfrm>
                <a:off x="8334395" y="316371"/>
                <a:ext cx="765220" cy="306722"/>
                <a:chOff x="8557443" y="183198"/>
                <a:chExt cx="2370298" cy="950081"/>
              </a:xfrm>
            </p:grpSpPr>
            <p:sp>
              <p:nvSpPr>
                <p:cNvPr id="119" name="Shape 119"/>
                <p:cNvSpPr/>
                <p:nvPr/>
              </p:nvSpPr>
              <p:spPr>
                <a:xfrm>
                  <a:off x="8557443" y="349415"/>
                  <a:ext cx="624538" cy="619619"/>
                </a:xfrm>
                <a:custGeom>
                  <a:avLst/>
                  <a:gdLst/>
                  <a:ahLst/>
                  <a:cxnLst/>
                  <a:pathLst>
                    <a:path w="622735" h="620354" extrusionOk="0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33A6B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120" name="Shape 120"/>
                <p:cNvSpPr/>
                <p:nvPr/>
              </p:nvSpPr>
              <p:spPr>
                <a:xfrm rot="-5400000" flipH="1">
                  <a:off x="8554985" y="346954"/>
                  <a:ext cx="624538" cy="619622"/>
                </a:xfrm>
                <a:custGeom>
                  <a:avLst/>
                  <a:gdLst/>
                  <a:ahLst/>
                  <a:cxnLst/>
                  <a:pathLst>
                    <a:path w="622735" h="620354" extrusionOk="0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7BBC2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121" name="Shape 121"/>
                <p:cNvSpPr txBox="1"/>
                <p:nvPr/>
              </p:nvSpPr>
              <p:spPr>
                <a:xfrm>
                  <a:off x="9180998" y="183198"/>
                  <a:ext cx="1746743" cy="95008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CN" sz="1400">
                      <a:solidFill>
                        <a:srgbClr val="B1DE64"/>
                      </a:solidFill>
                      <a:latin typeface="Arial" panose="020B0604020202020204"/>
                      <a:ea typeface="Arial" panose="020B0604020202020204"/>
                      <a:cs typeface="Arial" panose="020B0604020202020204"/>
                      <a:sym typeface="Arial" panose="020B0604020202020204"/>
                    </a:rPr>
                    <a:t>PFE</a:t>
                  </a:r>
                  <a:endParaRPr sz="1400">
                    <a:solidFill>
                      <a:srgbClr val="B1DE64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endParaRPr>
                </a:p>
              </p:txBody>
            </p:sp>
          </p:grpSp>
          <p:sp>
            <p:nvSpPr>
              <p:cNvPr id="122" name="Shape 122"/>
              <p:cNvSpPr txBox="1"/>
              <p:nvPr/>
            </p:nvSpPr>
            <p:spPr>
              <a:xfrm>
                <a:off x="895562" y="199842"/>
                <a:ext cx="2317253" cy="3156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CN" sz="26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Sommaire</a:t>
                </a:r>
                <a:endParaRPr sz="2600">
                  <a:solidFill>
                    <a:srgbClr val="FFFFFF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cxnSp>
            <p:nvCxnSpPr>
              <p:cNvPr id="123" name="Shape 123"/>
              <p:cNvCxnSpPr/>
              <p:nvPr/>
            </p:nvCxnSpPr>
            <p:spPr>
              <a:xfrm>
                <a:off x="-2381" y="697075"/>
                <a:ext cx="9211223" cy="0"/>
              </a:xfrm>
              <a:prstGeom prst="straightConnector1">
                <a:avLst/>
              </a:prstGeom>
              <a:noFill/>
              <a:ln w="31750" cap="flat" cmpd="sng">
                <a:solidFill>
                  <a:srgbClr val="88C33A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24" name="Shape 124"/>
            <p:cNvGrpSpPr/>
            <p:nvPr/>
          </p:nvGrpSpPr>
          <p:grpSpPr>
            <a:xfrm>
              <a:off x="-2381" y="4969270"/>
              <a:ext cx="9212810" cy="239103"/>
              <a:chOff x="-2381" y="4969270"/>
              <a:chExt cx="9212810" cy="239103"/>
            </a:xfrm>
          </p:grpSpPr>
          <p:sp>
            <p:nvSpPr>
              <p:cNvPr id="125" name="Shape 125"/>
              <p:cNvSpPr/>
              <p:nvPr/>
            </p:nvSpPr>
            <p:spPr>
              <a:xfrm>
                <a:off x="-2381" y="4981971"/>
                <a:ext cx="9208048" cy="203211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cxnSp>
            <p:nvCxnSpPr>
              <p:cNvPr id="126" name="Shape 126"/>
              <p:cNvCxnSpPr/>
              <p:nvPr/>
            </p:nvCxnSpPr>
            <p:spPr>
              <a:xfrm>
                <a:off x="-793" y="4969270"/>
                <a:ext cx="9211222" cy="0"/>
              </a:xfrm>
              <a:prstGeom prst="straightConnector1">
                <a:avLst/>
              </a:prstGeom>
              <a:noFill/>
              <a:ln w="31750" cap="flat" cmpd="sng">
                <a:solidFill>
                  <a:srgbClr val="A7D75B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7" name="Shape 127"/>
              <p:cNvSpPr txBox="1"/>
              <p:nvPr/>
            </p:nvSpPr>
            <p:spPr>
              <a:xfrm>
                <a:off x="7790994" y="4977541"/>
                <a:ext cx="543382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2 / </a:t>
                </a:r>
                <a:r>
                  <a:rPr lang="en-US" alt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27</a:t>
                </a:r>
                <a:endParaRPr lang="en-US" altLang="zh-CN" sz="900">
                  <a:solidFill>
                    <a:srgbClr val="FFFFFF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</p:grpSp>
      </p:grpSp>
      <p:grpSp>
        <p:nvGrpSpPr>
          <p:cNvPr id="128" name="Shape 128"/>
          <p:cNvGrpSpPr/>
          <p:nvPr/>
        </p:nvGrpSpPr>
        <p:grpSpPr>
          <a:xfrm>
            <a:off x="985838" y="1511300"/>
            <a:ext cx="3522345" cy="645160"/>
            <a:chOff x="985838" y="1511005"/>
            <a:chExt cx="3522336" cy="645378"/>
          </a:xfrm>
        </p:grpSpPr>
        <p:grpSp>
          <p:nvGrpSpPr>
            <p:cNvPr id="129" name="Shape 129"/>
            <p:cNvGrpSpPr/>
            <p:nvPr/>
          </p:nvGrpSpPr>
          <p:grpSpPr>
            <a:xfrm>
              <a:off x="985838" y="1591995"/>
              <a:ext cx="514349" cy="514523"/>
              <a:chOff x="1994296" y="1309180"/>
              <a:chExt cx="1796654" cy="1797262"/>
            </a:xfrm>
          </p:grpSpPr>
          <p:sp>
            <p:nvSpPr>
              <p:cNvPr id="130" name="Shape 130"/>
              <p:cNvSpPr/>
              <p:nvPr/>
            </p:nvSpPr>
            <p:spPr>
              <a:xfrm>
                <a:off x="1994296" y="1309180"/>
                <a:ext cx="1796654" cy="1797262"/>
              </a:xfrm>
              <a:prstGeom prst="flowChartConnector">
                <a:avLst/>
              </a:prstGeom>
              <a:solidFill>
                <a:srgbClr val="7BBC2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grpSp>
            <p:nvGrpSpPr>
              <p:cNvPr id="131" name="Shape 131"/>
              <p:cNvGrpSpPr/>
              <p:nvPr/>
            </p:nvGrpSpPr>
            <p:grpSpPr>
              <a:xfrm>
                <a:off x="2276342" y="1785937"/>
                <a:ext cx="602414" cy="902510"/>
                <a:chOff x="2276342" y="1785937"/>
                <a:chExt cx="602414" cy="902510"/>
              </a:xfrm>
            </p:grpSpPr>
            <p:sp>
              <p:nvSpPr>
                <p:cNvPr id="132" name="Shape 132"/>
                <p:cNvSpPr/>
                <p:nvPr/>
              </p:nvSpPr>
              <p:spPr>
                <a:xfrm>
                  <a:off x="2466975" y="1785937"/>
                  <a:ext cx="161926" cy="161926"/>
                </a:xfrm>
                <a:prstGeom prst="flowChartConnector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133" name="Shape 133"/>
                <p:cNvSpPr/>
                <p:nvPr/>
              </p:nvSpPr>
              <p:spPr>
                <a:xfrm rot="-924033">
                  <a:off x="2358611" y="1963707"/>
                  <a:ext cx="437875" cy="678784"/>
                </a:xfrm>
                <a:custGeom>
                  <a:avLst/>
                  <a:gdLst/>
                  <a:ahLst/>
                  <a:cxnLst/>
                  <a:pathLst>
                    <a:path w="437875" h="678784" extrusionOk="0">
                      <a:moveTo>
                        <a:pt x="303157" y="92510"/>
                      </a:moveTo>
                      <a:lnTo>
                        <a:pt x="303052" y="92891"/>
                      </a:lnTo>
                      <a:lnTo>
                        <a:pt x="304436" y="93273"/>
                      </a:lnTo>
                      <a:close/>
                      <a:moveTo>
                        <a:pt x="281049" y="7795"/>
                      </a:moveTo>
                      <a:lnTo>
                        <a:pt x="212846" y="169313"/>
                      </a:lnTo>
                      <a:lnTo>
                        <a:pt x="218961" y="227806"/>
                      </a:lnTo>
                      <a:cubicBezTo>
                        <a:pt x="226556" y="230722"/>
                        <a:pt x="249328" y="178539"/>
                        <a:pt x="256924" y="181455"/>
                      </a:cubicBezTo>
                      <a:close/>
                      <a:moveTo>
                        <a:pt x="280364" y="0"/>
                      </a:moveTo>
                      <a:lnTo>
                        <a:pt x="377166" y="57708"/>
                      </a:lnTo>
                      <a:lnTo>
                        <a:pt x="377378" y="56612"/>
                      </a:lnTo>
                      <a:lnTo>
                        <a:pt x="437537" y="92476"/>
                      </a:lnTo>
                      <a:lnTo>
                        <a:pt x="437330" y="93575"/>
                      </a:lnTo>
                      <a:lnTo>
                        <a:pt x="437875" y="93900"/>
                      </a:lnTo>
                      <a:lnTo>
                        <a:pt x="436988" y="95388"/>
                      </a:lnTo>
                      <a:lnTo>
                        <a:pt x="387739" y="356610"/>
                      </a:lnTo>
                      <a:lnTo>
                        <a:pt x="383543" y="355454"/>
                      </a:lnTo>
                      <a:cubicBezTo>
                        <a:pt x="378435" y="370934"/>
                        <a:pt x="361826" y="379114"/>
                        <a:pt x="345714" y="374676"/>
                      </a:cubicBezTo>
                      <a:cubicBezTo>
                        <a:pt x="329601" y="370238"/>
                        <a:pt x="319523" y="354707"/>
                        <a:pt x="323064" y="338794"/>
                      </a:cubicBezTo>
                      <a:lnTo>
                        <a:pt x="322639" y="338677"/>
                      </a:lnTo>
                      <a:lnTo>
                        <a:pt x="363438" y="128447"/>
                      </a:lnTo>
                      <a:lnTo>
                        <a:pt x="328095" y="107377"/>
                      </a:lnTo>
                      <a:lnTo>
                        <a:pt x="224981" y="654292"/>
                      </a:lnTo>
                      <a:cubicBezTo>
                        <a:pt x="220091" y="672043"/>
                        <a:pt x="201739" y="682468"/>
                        <a:pt x="183988" y="677579"/>
                      </a:cubicBezTo>
                      <a:cubicBezTo>
                        <a:pt x="166237" y="672689"/>
                        <a:pt x="155811" y="654336"/>
                        <a:pt x="160701" y="636586"/>
                      </a:cubicBezTo>
                      <a:lnTo>
                        <a:pt x="158040" y="635853"/>
                      </a:lnTo>
                      <a:lnTo>
                        <a:pt x="214234" y="346298"/>
                      </a:lnTo>
                      <a:lnTo>
                        <a:pt x="165102" y="332764"/>
                      </a:lnTo>
                      <a:lnTo>
                        <a:pt x="65100" y="610252"/>
                      </a:lnTo>
                      <a:lnTo>
                        <a:pt x="64675" y="610135"/>
                      </a:lnTo>
                      <a:cubicBezTo>
                        <a:pt x="59568" y="625615"/>
                        <a:pt x="42959" y="633795"/>
                        <a:pt x="26846" y="629357"/>
                      </a:cubicBezTo>
                      <a:cubicBezTo>
                        <a:pt x="10733" y="624918"/>
                        <a:pt x="657" y="609388"/>
                        <a:pt x="4196" y="593475"/>
                      </a:cubicBezTo>
                      <a:lnTo>
                        <a:pt x="0" y="592320"/>
                      </a:lnTo>
                      <a:lnTo>
                        <a:pt x="191450" y="69837"/>
                      </a:lnTo>
                      <a:lnTo>
                        <a:pt x="144621" y="69837"/>
                      </a:lnTo>
                      <a:lnTo>
                        <a:pt x="72015" y="271306"/>
                      </a:lnTo>
                      <a:lnTo>
                        <a:pt x="71590" y="271189"/>
                      </a:lnTo>
                      <a:cubicBezTo>
                        <a:pt x="66483" y="286670"/>
                        <a:pt x="49874" y="294850"/>
                        <a:pt x="33761" y="290411"/>
                      </a:cubicBezTo>
                      <a:cubicBezTo>
                        <a:pt x="17649" y="285973"/>
                        <a:pt x="7572" y="270442"/>
                        <a:pt x="11111" y="254530"/>
                      </a:cubicBezTo>
                      <a:lnTo>
                        <a:pt x="6915" y="253374"/>
                      </a:lnTo>
                      <a:lnTo>
                        <a:pt x="98373" y="3779"/>
                      </a:lnTo>
                      <a:lnTo>
                        <a:pt x="98373" y="2047"/>
                      </a:lnTo>
                      <a:lnTo>
                        <a:pt x="99008" y="2047"/>
                      </a:lnTo>
                      <a:lnTo>
                        <a:pt x="99393" y="997"/>
                      </a:lnTo>
                      <a:lnTo>
                        <a:pt x="169431" y="996"/>
                      </a:lnTo>
                      <a:lnTo>
                        <a:pt x="169052" y="2047"/>
                      </a:lnTo>
                      <a:lnTo>
                        <a:pt x="279144" y="204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endParaRPr>
                </a:p>
              </p:txBody>
            </p:sp>
          </p:grpSp>
          <p:cxnSp>
            <p:nvCxnSpPr>
              <p:cNvPr id="134" name="Shape 134"/>
              <p:cNvCxnSpPr/>
              <p:nvPr/>
            </p:nvCxnSpPr>
            <p:spPr>
              <a:xfrm>
                <a:off x="2814990" y="2124603"/>
                <a:ext cx="388166" cy="0"/>
              </a:xfrm>
              <a:prstGeom prst="straightConnector1">
                <a:avLst/>
              </a:prstGeom>
              <a:noFill/>
              <a:ln w="127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5" name="Shape 135"/>
              <p:cNvCxnSpPr/>
              <p:nvPr/>
            </p:nvCxnSpPr>
            <p:spPr>
              <a:xfrm>
                <a:off x="2814990" y="2252188"/>
                <a:ext cx="388166" cy="0"/>
              </a:xfrm>
              <a:prstGeom prst="straightConnector1">
                <a:avLst/>
              </a:prstGeom>
              <a:noFill/>
              <a:ln w="127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6" name="Shape 136"/>
              <p:cNvCxnSpPr/>
              <p:nvPr/>
            </p:nvCxnSpPr>
            <p:spPr>
              <a:xfrm>
                <a:off x="2820533" y="2374225"/>
                <a:ext cx="388166" cy="0"/>
              </a:xfrm>
              <a:prstGeom prst="straightConnector1">
                <a:avLst/>
              </a:prstGeom>
              <a:noFill/>
              <a:ln w="127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37" name="Shape 137"/>
              <p:cNvSpPr/>
              <p:nvPr/>
            </p:nvSpPr>
            <p:spPr>
              <a:xfrm>
                <a:off x="3325151" y="2218906"/>
                <a:ext cx="60996" cy="61016"/>
              </a:xfrm>
              <a:prstGeom prst="flowChartConnector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138" name="Shape 138"/>
              <p:cNvSpPr/>
              <p:nvPr/>
            </p:nvSpPr>
            <p:spPr>
              <a:xfrm>
                <a:off x="3325151" y="2340942"/>
                <a:ext cx="60996" cy="66565"/>
              </a:xfrm>
              <a:prstGeom prst="flowChartConnector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cxnSp>
            <p:nvCxnSpPr>
              <p:cNvPr id="139" name="Shape 139"/>
              <p:cNvCxnSpPr/>
              <p:nvPr/>
            </p:nvCxnSpPr>
            <p:spPr>
              <a:xfrm>
                <a:off x="3291879" y="2091320"/>
                <a:ext cx="60996" cy="55471"/>
              </a:xfrm>
              <a:prstGeom prst="straightConnector1">
                <a:avLst/>
              </a:prstGeom>
              <a:noFill/>
              <a:ln w="127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40" name="Shape 140"/>
              <p:cNvCxnSpPr/>
              <p:nvPr/>
            </p:nvCxnSpPr>
            <p:spPr>
              <a:xfrm rot="10800000" flipH="1">
                <a:off x="3352875" y="2030304"/>
                <a:ext cx="88724" cy="116487"/>
              </a:xfrm>
              <a:prstGeom prst="straightConnector1">
                <a:avLst/>
              </a:prstGeom>
              <a:noFill/>
              <a:ln w="127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41" name="Shape 141"/>
            <p:cNvSpPr txBox="1"/>
            <p:nvPr/>
          </p:nvSpPr>
          <p:spPr>
            <a:xfrm>
              <a:off x="1519237" y="1511005"/>
              <a:ext cx="2988937" cy="6453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sz="3600" b="1">
                  <a:solidFill>
                    <a:srgbClr val="7BBC28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rPr>
                <a:t>Introduction</a:t>
              </a:r>
              <a:endParaRPr sz="3600" b="1">
                <a:solidFill>
                  <a:srgbClr val="7BBC2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  <p:sp>
        <p:nvSpPr>
          <p:cNvPr id="142" name="Shape 142"/>
          <p:cNvSpPr txBox="1"/>
          <p:nvPr/>
        </p:nvSpPr>
        <p:spPr>
          <a:xfrm>
            <a:off x="4787900" y="2406650"/>
            <a:ext cx="2672080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Discussion</a:t>
            </a:r>
            <a:endParaRPr sz="3600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43" name="Shape 143"/>
          <p:cNvSpPr txBox="1"/>
          <p:nvPr/>
        </p:nvSpPr>
        <p:spPr>
          <a:xfrm>
            <a:off x="4787900" y="3351213"/>
            <a:ext cx="2671763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Conclusion</a:t>
            </a:r>
            <a:endParaRPr sz="3600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44" name="Shape 144"/>
          <p:cNvSpPr txBox="1"/>
          <p:nvPr/>
        </p:nvSpPr>
        <p:spPr>
          <a:xfrm>
            <a:off x="4795838" y="1516063"/>
            <a:ext cx="3003550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Résultat</a:t>
            </a:r>
            <a:endParaRPr sz="3600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45" name="Shape 145"/>
          <p:cNvSpPr txBox="1"/>
          <p:nvPr/>
        </p:nvSpPr>
        <p:spPr>
          <a:xfrm>
            <a:off x="911225" y="2406650"/>
            <a:ext cx="2081213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Matériel</a:t>
            </a:r>
            <a:endParaRPr sz="3600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46" name="Shape 146"/>
          <p:cNvSpPr txBox="1"/>
          <p:nvPr/>
        </p:nvSpPr>
        <p:spPr>
          <a:xfrm>
            <a:off x="911225" y="3351213"/>
            <a:ext cx="2671763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Méthode</a:t>
            </a:r>
            <a:endParaRPr sz="3600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Shape 561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285750" y="60325"/>
            <a:ext cx="3876675" cy="2454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1" name="Shape 562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4926013" y="0"/>
            <a:ext cx="3952875" cy="2532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2" name="Shape 56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31788" y="2730500"/>
            <a:ext cx="3738562" cy="2454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3" name="Shape 56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4926013" y="2784475"/>
            <a:ext cx="3738562" cy="2400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4" name="Shape 565"/>
          <p:cNvSpPr/>
          <p:nvPr/>
        </p:nvSpPr>
        <p:spPr>
          <a:xfrm>
            <a:off x="3136900" y="1268413"/>
            <a:ext cx="1874838" cy="860425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t"/>
          <a:p>
            <a:pPr marL="0" indent="0">
              <a:buNone/>
            </a:pPr>
            <a:r>
              <a:rPr lang="zh-CN" altLang="en-US" sz="11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Courbe du taux d’omission sur des données actuelles    </a:t>
            </a:r>
            <a:endParaRPr lang="zh-CN" altLang="en-US" sz="1100" dirty="0">
              <a:ea typeface="Arial" panose="020B0604020202020204" pitchFamily="34" charset="0"/>
            </a:endParaRPr>
          </a:p>
        </p:txBody>
      </p:sp>
      <p:sp>
        <p:nvSpPr>
          <p:cNvPr id="22535" name="Shape 566"/>
          <p:cNvSpPr/>
          <p:nvPr/>
        </p:nvSpPr>
        <p:spPr>
          <a:xfrm>
            <a:off x="7877175" y="1255713"/>
            <a:ext cx="1874838" cy="860425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t"/>
          <a:p>
            <a:pPr marL="0" indent="0">
              <a:buNone/>
            </a:pPr>
            <a:r>
              <a:rPr lang="zh-CN" altLang="en-US" sz="11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Courbe du taux d’omission sur des données prévues   </a:t>
            </a:r>
            <a:endParaRPr lang="zh-CN" altLang="en-US" sz="1100" dirty="0">
              <a:ea typeface="Arial" panose="020B0604020202020204" pitchFamily="34" charset="0"/>
            </a:endParaRPr>
          </a:p>
        </p:txBody>
      </p:sp>
      <p:sp>
        <p:nvSpPr>
          <p:cNvPr id="22536" name="Shape 567"/>
          <p:cNvSpPr/>
          <p:nvPr/>
        </p:nvSpPr>
        <p:spPr>
          <a:xfrm>
            <a:off x="3270250" y="3630613"/>
            <a:ext cx="1579563" cy="860425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t"/>
          <a:p>
            <a:pPr marL="0" indent="0">
              <a:buNone/>
            </a:pPr>
            <a:r>
              <a:rPr lang="zh-CN" altLang="en-US" sz="11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Courbe ROC sur des données actuelles    </a:t>
            </a:r>
            <a:endParaRPr lang="zh-CN" altLang="en-US" sz="1100" dirty="0">
              <a:ea typeface="Arial" panose="020B0604020202020204" pitchFamily="34" charset="0"/>
            </a:endParaRPr>
          </a:p>
        </p:txBody>
      </p:sp>
      <p:sp>
        <p:nvSpPr>
          <p:cNvPr id="22537" name="Shape 568"/>
          <p:cNvSpPr/>
          <p:nvPr/>
        </p:nvSpPr>
        <p:spPr>
          <a:xfrm>
            <a:off x="7877175" y="3630613"/>
            <a:ext cx="1338263" cy="860425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91425" rIns="91425" bIns="91425" anchor="t"/>
          <a:p>
            <a:pPr marL="0" indent="0">
              <a:buNone/>
            </a:pPr>
            <a:r>
              <a:rPr lang="zh-CN" altLang="en-US" sz="11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Courbe ROC sur des données prévues   </a:t>
            </a:r>
            <a:endParaRPr lang="zh-CN" altLang="en-US" sz="1100" dirty="0"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554" name="Shape 573"/>
          <p:cNvGrpSpPr/>
          <p:nvPr/>
        </p:nvGrpSpPr>
        <p:grpSpPr>
          <a:xfrm>
            <a:off x="0" y="-9525"/>
            <a:ext cx="9210675" cy="5219700"/>
            <a:chOff x="0" y="0"/>
            <a:chExt cx="9212788" cy="5221613"/>
          </a:xfrm>
        </p:grpSpPr>
        <p:grpSp>
          <p:nvGrpSpPr>
            <p:cNvPr id="23555" name="Shape 574"/>
            <p:cNvGrpSpPr/>
            <p:nvPr/>
          </p:nvGrpSpPr>
          <p:grpSpPr>
            <a:xfrm>
              <a:off x="0" y="0"/>
              <a:ext cx="9211288" cy="708088"/>
              <a:chOff x="0" y="0"/>
              <a:chExt cx="9211288" cy="708088"/>
            </a:xfrm>
          </p:grpSpPr>
          <p:sp>
            <p:nvSpPr>
              <p:cNvPr id="23556" name="Shape 575"/>
              <p:cNvSpPr/>
              <p:nvPr/>
            </p:nvSpPr>
            <p:spPr>
              <a:xfrm>
                <a:off x="1588" y="0"/>
                <a:ext cx="9209700" cy="693900"/>
              </a:xfrm>
              <a:prstGeom prst="rect">
                <a:avLst/>
              </a:prstGeom>
              <a:solidFill>
                <a:srgbClr val="0A3A4A"/>
              </a:solidFill>
              <a:ln w="9525">
                <a:noFill/>
              </a:ln>
            </p:spPr>
            <p:txBody>
              <a:bodyPr wrap="square" lIns="91425" tIns="45700" rIns="91425" bIns="45700" anchor="ctr"/>
              <a:p>
                <a:pPr marL="0" indent="0" algn="ctr">
                  <a:buNone/>
                </a:pPr>
                <a:endParaRPr sz="180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grpSp>
            <p:nvGrpSpPr>
              <p:cNvPr id="23557" name="Shape 576"/>
              <p:cNvGrpSpPr/>
              <p:nvPr/>
            </p:nvGrpSpPr>
            <p:grpSpPr>
              <a:xfrm>
                <a:off x="8326299" y="355939"/>
                <a:ext cx="201521" cy="213268"/>
                <a:chOff x="0" y="0"/>
                <a:chExt cx="624292" cy="660681"/>
              </a:xfrm>
            </p:grpSpPr>
            <p:sp>
              <p:nvSpPr>
                <p:cNvPr id="23558" name="Shape 577"/>
                <p:cNvSpPr/>
                <p:nvPr/>
              </p:nvSpPr>
              <p:spPr>
                <a:xfrm>
                  <a:off x="0" y="40327"/>
                  <a:ext cx="624292" cy="620354"/>
                </a:xfrm>
                <a:custGeom>
                  <a:avLst/>
                  <a:gdLst>
                    <a:gd name="txL" fmla="*/ 0 w 622735"/>
                    <a:gd name="txT" fmla="*/ 0 h 620354"/>
                    <a:gd name="txR" fmla="*/ 622735 w 622735"/>
                    <a:gd name="txB" fmla="*/ 620354 h 620354"/>
                  </a:gdLst>
                  <a:ahLst/>
                  <a:cxnLst>
                    <a:cxn ang="0">
                      <a:pos x="0" y="0"/>
                    </a:cxn>
                  </a:cxnLst>
                  <a:rect l="txL" t="txT" r="txR" b="tx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33A6B2"/>
                </a:solidFill>
                <a:ln w="9525">
                  <a:noFill/>
                </a:ln>
              </p:spPr>
              <p:txBody>
                <a:bodyPr wrap="square" lIns="91425" tIns="45700" rIns="91425" bIns="45700" anchor="ctr"/>
                <a:p>
                  <a:pPr marL="0" indent="0" algn="ctr">
                    <a:buNone/>
                  </a:pPr>
                  <a:endParaRPr sz="180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559" name="Shape 578"/>
                <p:cNvSpPr/>
                <p:nvPr/>
              </p:nvSpPr>
              <p:spPr>
                <a:xfrm rot="-5400000" flipH="1">
                  <a:off x="1965" y="1969"/>
                  <a:ext cx="624292" cy="620354"/>
                </a:xfrm>
                <a:custGeom>
                  <a:avLst/>
                  <a:gdLst>
                    <a:gd name="txL" fmla="*/ 0 w 622735"/>
                    <a:gd name="txT" fmla="*/ 0 h 620354"/>
                    <a:gd name="txR" fmla="*/ 622735 w 622735"/>
                    <a:gd name="txB" fmla="*/ 620354 h 620354"/>
                  </a:gdLst>
                  <a:ahLst/>
                  <a:cxnLst>
                    <a:cxn ang="0">
                      <a:pos x="0" y="0"/>
                    </a:cxn>
                  </a:cxnLst>
                  <a:rect l="txL" t="txT" r="txR" b="tx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7BBC28"/>
                </a:solidFill>
                <a:ln w="9525">
                  <a:noFill/>
                </a:ln>
              </p:spPr>
              <p:txBody>
                <a:bodyPr wrap="square" lIns="91425" tIns="45700" rIns="91425" bIns="45700" anchor="ctr"/>
                <a:p>
                  <a:pPr marL="0" indent="0" algn="ctr">
                    <a:buNone/>
                  </a:pPr>
                  <a:endParaRPr sz="180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sym typeface="Arial" panose="020B0604020202020204" pitchFamily="34" charset="0"/>
                  </a:endParaRPr>
                </a:p>
              </p:txBody>
            </p:sp>
          </p:grpSp>
          <p:cxnSp>
            <p:nvCxnSpPr>
              <p:cNvPr id="23560" name="Shape 579"/>
              <p:cNvCxnSpPr/>
              <p:nvPr/>
            </p:nvCxnSpPr>
            <p:spPr>
              <a:xfrm>
                <a:off x="0" y="708088"/>
                <a:ext cx="9211200" cy="1"/>
              </a:xfrm>
              <a:prstGeom prst="straightConnector1">
                <a:avLst/>
              </a:prstGeom>
              <a:ln w="31750" cap="flat" cmpd="sng">
                <a:solidFill>
                  <a:srgbClr val="88C33A"/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</p:grpSp>
        <p:grpSp>
          <p:nvGrpSpPr>
            <p:cNvPr id="23561" name="Shape 580"/>
            <p:cNvGrpSpPr/>
            <p:nvPr/>
          </p:nvGrpSpPr>
          <p:grpSpPr>
            <a:xfrm>
              <a:off x="0" y="4978837"/>
              <a:ext cx="9212788" cy="242776"/>
              <a:chOff x="0" y="0"/>
              <a:chExt cx="9212788" cy="242776"/>
            </a:xfrm>
          </p:grpSpPr>
          <p:sp>
            <p:nvSpPr>
              <p:cNvPr id="23562" name="Shape 581"/>
              <p:cNvSpPr/>
              <p:nvPr/>
            </p:nvSpPr>
            <p:spPr>
              <a:xfrm>
                <a:off x="0" y="12701"/>
                <a:ext cx="9207900" cy="204900"/>
              </a:xfrm>
              <a:prstGeom prst="rect">
                <a:avLst/>
              </a:prstGeom>
              <a:solidFill>
                <a:srgbClr val="0A3A4A"/>
              </a:solidFill>
              <a:ln w="9525">
                <a:noFill/>
              </a:ln>
            </p:spPr>
            <p:txBody>
              <a:bodyPr wrap="square" lIns="91425" tIns="45700" rIns="91425" bIns="45700" anchor="ctr"/>
              <a:p>
                <a:pPr marL="0" indent="0" algn="ctr">
                  <a:buNone/>
                </a:pPr>
                <a:endParaRPr sz="180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cxnSp>
            <p:nvCxnSpPr>
              <p:cNvPr id="23563" name="Shape 582"/>
              <p:cNvCxnSpPr/>
              <p:nvPr/>
            </p:nvCxnSpPr>
            <p:spPr>
              <a:xfrm>
                <a:off x="1588" y="0"/>
                <a:ext cx="9211200" cy="1"/>
              </a:xfrm>
              <a:prstGeom prst="straightConnector1">
                <a:avLst/>
              </a:prstGeom>
              <a:ln w="31750" cap="flat" cmpd="sng">
                <a:solidFill>
                  <a:srgbClr val="A7D75B"/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  <p:sp>
            <p:nvSpPr>
              <p:cNvPr id="23564" name="Shape 583"/>
              <p:cNvSpPr/>
              <p:nvPr/>
            </p:nvSpPr>
            <p:spPr>
              <a:xfrm>
                <a:off x="7743369" y="12076"/>
                <a:ext cx="543300" cy="23070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91425" tIns="45700" rIns="91425" bIns="45700" anchor="t"/>
              <a:p>
                <a:pPr marL="0" indent="0" algn="ctr">
                  <a:buNone/>
                </a:pPr>
                <a:r>
                  <a:rPr lang="zh-CN" altLang="en-US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2</a:t>
                </a:r>
                <a:r>
                  <a:rPr lang="en-US" altLang="zh-CN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1</a:t>
                </a:r>
                <a:r>
                  <a:rPr lang="en-US" altLang="x-none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 </a:t>
                </a:r>
                <a:r>
                  <a:rPr lang="zh-CN" altLang="en-US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/ </a:t>
                </a:r>
                <a:r>
                  <a:rPr lang="en-US" altLang="x-none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27</a:t>
                </a:r>
                <a:endParaRPr lang="en-US" altLang="x-none" sz="900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565" name="Shape 584"/>
          <p:cNvSpPr/>
          <p:nvPr/>
        </p:nvSpPr>
        <p:spPr>
          <a:xfrm>
            <a:off x="8526463" y="304800"/>
            <a:ext cx="563562" cy="306388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None/>
            </a:pPr>
            <a:r>
              <a:rPr lang="zh-CN" altLang="en-US" dirty="0">
                <a:solidFill>
                  <a:srgbClr val="B1DE64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PFE</a:t>
            </a:r>
            <a:endParaRPr lang="zh-CN" altLang="en-US" dirty="0">
              <a:solidFill>
                <a:srgbClr val="B1DE64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3566" name="Shape 585"/>
          <p:cNvSpPr/>
          <p:nvPr/>
        </p:nvSpPr>
        <p:spPr>
          <a:xfrm>
            <a:off x="484188" y="212725"/>
            <a:ext cx="5308600" cy="490538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ClrTx/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La distribution actuelle en France</a:t>
            </a:r>
            <a:endParaRPr lang="zh-CN" altLang="en-US" sz="2600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23567" name="Shape 586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1390650" y="993775"/>
            <a:ext cx="6408738" cy="3876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578" name="Shape 591"/>
          <p:cNvGrpSpPr/>
          <p:nvPr/>
        </p:nvGrpSpPr>
        <p:grpSpPr>
          <a:xfrm>
            <a:off x="0" y="-9525"/>
            <a:ext cx="9210675" cy="5219700"/>
            <a:chOff x="0" y="0"/>
            <a:chExt cx="9212788" cy="5221613"/>
          </a:xfrm>
        </p:grpSpPr>
        <p:grpSp>
          <p:nvGrpSpPr>
            <p:cNvPr id="24579" name="Shape 592"/>
            <p:cNvGrpSpPr/>
            <p:nvPr/>
          </p:nvGrpSpPr>
          <p:grpSpPr>
            <a:xfrm>
              <a:off x="0" y="0"/>
              <a:ext cx="9211288" cy="708088"/>
              <a:chOff x="0" y="0"/>
              <a:chExt cx="9211288" cy="708088"/>
            </a:xfrm>
          </p:grpSpPr>
          <p:sp>
            <p:nvSpPr>
              <p:cNvPr id="24580" name="Shape 593"/>
              <p:cNvSpPr/>
              <p:nvPr/>
            </p:nvSpPr>
            <p:spPr>
              <a:xfrm>
                <a:off x="1588" y="0"/>
                <a:ext cx="9209700" cy="693900"/>
              </a:xfrm>
              <a:prstGeom prst="rect">
                <a:avLst/>
              </a:prstGeom>
              <a:solidFill>
                <a:srgbClr val="0A3A4A"/>
              </a:solidFill>
              <a:ln w="9525">
                <a:noFill/>
              </a:ln>
            </p:spPr>
            <p:txBody>
              <a:bodyPr wrap="square" lIns="91425" tIns="45700" rIns="91425" bIns="45700" anchor="ctr"/>
              <a:p>
                <a:pPr marL="0" indent="0" algn="ctr">
                  <a:buNone/>
                </a:pPr>
                <a:endParaRPr sz="180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grpSp>
            <p:nvGrpSpPr>
              <p:cNvPr id="24581" name="Shape 594"/>
              <p:cNvGrpSpPr/>
              <p:nvPr/>
            </p:nvGrpSpPr>
            <p:grpSpPr>
              <a:xfrm>
                <a:off x="8326299" y="355939"/>
                <a:ext cx="201521" cy="213268"/>
                <a:chOff x="0" y="0"/>
                <a:chExt cx="624292" cy="660681"/>
              </a:xfrm>
            </p:grpSpPr>
            <p:sp>
              <p:nvSpPr>
                <p:cNvPr id="24582" name="Shape 595"/>
                <p:cNvSpPr/>
                <p:nvPr/>
              </p:nvSpPr>
              <p:spPr>
                <a:xfrm>
                  <a:off x="0" y="40327"/>
                  <a:ext cx="624292" cy="620354"/>
                </a:xfrm>
                <a:custGeom>
                  <a:avLst/>
                  <a:gdLst>
                    <a:gd name="txL" fmla="*/ 0 w 622735"/>
                    <a:gd name="txT" fmla="*/ 0 h 620354"/>
                    <a:gd name="txR" fmla="*/ 622735 w 622735"/>
                    <a:gd name="txB" fmla="*/ 620354 h 620354"/>
                  </a:gdLst>
                  <a:ahLst/>
                  <a:cxnLst>
                    <a:cxn ang="0">
                      <a:pos x="0" y="0"/>
                    </a:cxn>
                  </a:cxnLst>
                  <a:rect l="txL" t="txT" r="txR" b="tx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33A6B2"/>
                </a:solidFill>
                <a:ln w="9525">
                  <a:noFill/>
                </a:ln>
              </p:spPr>
              <p:txBody>
                <a:bodyPr wrap="square" lIns="91425" tIns="45700" rIns="91425" bIns="45700" anchor="ctr"/>
                <a:p>
                  <a:pPr marL="0" indent="0" algn="ctr">
                    <a:buNone/>
                  </a:pPr>
                  <a:endParaRPr sz="180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583" name="Shape 596"/>
                <p:cNvSpPr/>
                <p:nvPr/>
              </p:nvSpPr>
              <p:spPr>
                <a:xfrm rot="-5400000" flipH="1">
                  <a:off x="1965" y="1969"/>
                  <a:ext cx="624292" cy="620354"/>
                </a:xfrm>
                <a:custGeom>
                  <a:avLst/>
                  <a:gdLst>
                    <a:gd name="txL" fmla="*/ 0 w 622735"/>
                    <a:gd name="txT" fmla="*/ 0 h 620354"/>
                    <a:gd name="txR" fmla="*/ 622735 w 622735"/>
                    <a:gd name="txB" fmla="*/ 620354 h 620354"/>
                  </a:gdLst>
                  <a:ahLst/>
                  <a:cxnLst>
                    <a:cxn ang="0">
                      <a:pos x="0" y="0"/>
                    </a:cxn>
                  </a:cxnLst>
                  <a:rect l="txL" t="txT" r="txR" b="tx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7BBC28"/>
                </a:solidFill>
                <a:ln w="9525">
                  <a:noFill/>
                </a:ln>
              </p:spPr>
              <p:txBody>
                <a:bodyPr wrap="square" lIns="91425" tIns="45700" rIns="91425" bIns="45700" anchor="ctr"/>
                <a:p>
                  <a:pPr marL="0" indent="0" algn="ctr">
                    <a:buNone/>
                  </a:pPr>
                  <a:endParaRPr sz="180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sym typeface="Arial" panose="020B0604020202020204" pitchFamily="34" charset="0"/>
                  </a:endParaRPr>
                </a:p>
              </p:txBody>
            </p:sp>
          </p:grpSp>
          <p:cxnSp>
            <p:nvCxnSpPr>
              <p:cNvPr id="24584" name="Shape 597"/>
              <p:cNvCxnSpPr/>
              <p:nvPr/>
            </p:nvCxnSpPr>
            <p:spPr>
              <a:xfrm>
                <a:off x="0" y="708088"/>
                <a:ext cx="9211200" cy="1"/>
              </a:xfrm>
              <a:prstGeom prst="straightConnector1">
                <a:avLst/>
              </a:prstGeom>
              <a:ln w="31750" cap="flat" cmpd="sng">
                <a:solidFill>
                  <a:srgbClr val="88C33A"/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</p:grpSp>
        <p:grpSp>
          <p:nvGrpSpPr>
            <p:cNvPr id="24585" name="Shape 598"/>
            <p:cNvGrpSpPr/>
            <p:nvPr/>
          </p:nvGrpSpPr>
          <p:grpSpPr>
            <a:xfrm>
              <a:off x="0" y="4978837"/>
              <a:ext cx="9212788" cy="242776"/>
              <a:chOff x="0" y="0"/>
              <a:chExt cx="9212788" cy="242776"/>
            </a:xfrm>
          </p:grpSpPr>
          <p:sp>
            <p:nvSpPr>
              <p:cNvPr id="24586" name="Shape 599"/>
              <p:cNvSpPr/>
              <p:nvPr/>
            </p:nvSpPr>
            <p:spPr>
              <a:xfrm>
                <a:off x="0" y="12701"/>
                <a:ext cx="9207900" cy="204900"/>
              </a:xfrm>
              <a:prstGeom prst="rect">
                <a:avLst/>
              </a:prstGeom>
              <a:solidFill>
                <a:srgbClr val="0A3A4A"/>
              </a:solidFill>
              <a:ln w="9525">
                <a:noFill/>
              </a:ln>
            </p:spPr>
            <p:txBody>
              <a:bodyPr wrap="square" lIns="91425" tIns="45700" rIns="91425" bIns="45700" anchor="ctr"/>
              <a:p>
                <a:pPr marL="0" indent="0" algn="ctr">
                  <a:buNone/>
                </a:pPr>
                <a:endParaRPr sz="180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cxnSp>
            <p:nvCxnSpPr>
              <p:cNvPr id="24587" name="Shape 600"/>
              <p:cNvCxnSpPr/>
              <p:nvPr/>
            </p:nvCxnSpPr>
            <p:spPr>
              <a:xfrm>
                <a:off x="1588" y="0"/>
                <a:ext cx="9211200" cy="1"/>
              </a:xfrm>
              <a:prstGeom prst="straightConnector1">
                <a:avLst/>
              </a:prstGeom>
              <a:ln w="31750" cap="flat" cmpd="sng">
                <a:solidFill>
                  <a:srgbClr val="A7D75B"/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  <p:sp>
            <p:nvSpPr>
              <p:cNvPr id="24588" name="Shape 601"/>
              <p:cNvSpPr/>
              <p:nvPr/>
            </p:nvSpPr>
            <p:spPr>
              <a:xfrm>
                <a:off x="7743369" y="12076"/>
                <a:ext cx="543300" cy="23070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91425" tIns="45700" rIns="91425" bIns="45700" anchor="t"/>
              <a:p>
                <a:pPr marL="0" indent="0" algn="ctr">
                  <a:buNone/>
                </a:pPr>
                <a:r>
                  <a:rPr lang="en-US" altLang="zh-CN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22</a:t>
                </a:r>
                <a:r>
                  <a:rPr lang="zh-CN" altLang="en-US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 / </a:t>
                </a:r>
                <a:r>
                  <a:rPr lang="en-US" altLang="x-none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27</a:t>
                </a:r>
                <a:endParaRPr lang="en-US" altLang="x-none" sz="900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4589" name="Shape 602"/>
          <p:cNvSpPr/>
          <p:nvPr/>
        </p:nvSpPr>
        <p:spPr>
          <a:xfrm>
            <a:off x="8526463" y="304800"/>
            <a:ext cx="563562" cy="306388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None/>
            </a:pPr>
            <a:r>
              <a:rPr lang="zh-CN" altLang="en-US" dirty="0">
                <a:solidFill>
                  <a:srgbClr val="B1DE64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PFE</a:t>
            </a:r>
            <a:endParaRPr lang="zh-CN" altLang="en-US" dirty="0">
              <a:solidFill>
                <a:srgbClr val="B1DE64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590" name="Shape 603"/>
          <p:cNvSpPr/>
          <p:nvPr/>
        </p:nvSpPr>
        <p:spPr>
          <a:xfrm>
            <a:off x="895350" y="200025"/>
            <a:ext cx="5110163" cy="492125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ClrTx/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La distribution prévu en France</a:t>
            </a:r>
            <a:endParaRPr lang="zh-CN" altLang="en-US" sz="2600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24591" name="Shape 604"/>
          <p:cNvPicPr preferRelativeResize="0"/>
          <p:nvPr/>
        </p:nvPicPr>
        <p:blipFill>
          <a:blip r:embed="rId1"/>
          <a:srcRect l="4688" r="48134" b="50302"/>
          <a:stretch>
            <a:fillRect/>
          </a:stretch>
        </p:blipFill>
        <p:spPr>
          <a:xfrm>
            <a:off x="109538" y="768350"/>
            <a:ext cx="2970212" cy="2044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92" name="Shape 605"/>
          <p:cNvPicPr preferRelativeResize="0"/>
          <p:nvPr/>
        </p:nvPicPr>
        <p:blipFill>
          <a:blip r:embed="rId1"/>
          <a:srcRect l="51700" b="46756"/>
          <a:stretch>
            <a:fillRect/>
          </a:stretch>
        </p:blipFill>
        <p:spPr>
          <a:xfrm>
            <a:off x="3082925" y="771525"/>
            <a:ext cx="3041650" cy="2190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93" name="Shape 606"/>
          <p:cNvPicPr preferRelativeResize="0"/>
          <p:nvPr/>
        </p:nvPicPr>
        <p:blipFill>
          <a:blip r:embed="rId1"/>
          <a:srcRect l="4688" t="46756" r="48134"/>
          <a:stretch>
            <a:fillRect/>
          </a:stretch>
        </p:blipFill>
        <p:spPr>
          <a:xfrm>
            <a:off x="5922963" y="744538"/>
            <a:ext cx="3040062" cy="22431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94" name="Shape 607"/>
          <p:cNvPicPr preferRelativeResize="0"/>
          <p:nvPr/>
        </p:nvPicPr>
        <p:blipFill>
          <a:blip r:embed="rId2"/>
          <a:srcRect l="49939" b="45915"/>
          <a:stretch>
            <a:fillRect/>
          </a:stretch>
        </p:blipFill>
        <p:spPr>
          <a:xfrm>
            <a:off x="2974975" y="2889250"/>
            <a:ext cx="2870200" cy="1911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95" name="Shape 608"/>
          <p:cNvPicPr preferRelativeResize="0"/>
          <p:nvPr/>
        </p:nvPicPr>
        <p:blipFill>
          <a:blip r:embed="rId2"/>
          <a:srcRect t="49951" r="48888"/>
          <a:stretch>
            <a:fillRect/>
          </a:stretch>
        </p:blipFill>
        <p:spPr>
          <a:xfrm>
            <a:off x="6048375" y="2884488"/>
            <a:ext cx="2930525" cy="1768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96" name="Shape 609"/>
          <p:cNvPicPr preferRelativeResize="0"/>
          <p:nvPr/>
        </p:nvPicPr>
        <p:blipFill>
          <a:blip r:embed="rId2"/>
          <a:srcRect l="49939" t="52071"/>
          <a:stretch>
            <a:fillRect/>
          </a:stretch>
        </p:blipFill>
        <p:spPr>
          <a:xfrm>
            <a:off x="158750" y="2921000"/>
            <a:ext cx="2870200" cy="16938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5602" name="Shape 614"/>
          <p:cNvGrpSpPr/>
          <p:nvPr/>
        </p:nvGrpSpPr>
        <p:grpSpPr>
          <a:xfrm>
            <a:off x="-12700" y="0"/>
            <a:ext cx="9209088" cy="5221288"/>
            <a:chOff x="0" y="0"/>
            <a:chExt cx="9212788" cy="5221613"/>
          </a:xfrm>
        </p:grpSpPr>
        <p:grpSp>
          <p:nvGrpSpPr>
            <p:cNvPr id="25603" name="Shape 615"/>
            <p:cNvGrpSpPr/>
            <p:nvPr/>
          </p:nvGrpSpPr>
          <p:grpSpPr>
            <a:xfrm>
              <a:off x="0" y="0"/>
              <a:ext cx="9211288" cy="708088"/>
              <a:chOff x="0" y="0"/>
              <a:chExt cx="9211288" cy="708088"/>
            </a:xfrm>
          </p:grpSpPr>
          <p:sp>
            <p:nvSpPr>
              <p:cNvPr id="25604" name="Shape 616"/>
              <p:cNvSpPr/>
              <p:nvPr/>
            </p:nvSpPr>
            <p:spPr>
              <a:xfrm>
                <a:off x="1588" y="0"/>
                <a:ext cx="9209700" cy="693900"/>
              </a:xfrm>
              <a:prstGeom prst="rect">
                <a:avLst/>
              </a:prstGeom>
              <a:solidFill>
                <a:srgbClr val="0A3A4A"/>
              </a:solidFill>
              <a:ln w="9525">
                <a:noFill/>
              </a:ln>
            </p:spPr>
            <p:txBody>
              <a:bodyPr wrap="square" lIns="91425" tIns="45700" rIns="91425" bIns="45700" anchor="ctr"/>
              <a:p>
                <a:pPr marL="0" indent="0" algn="ctr">
                  <a:buNone/>
                </a:pPr>
                <a:endParaRPr sz="180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grpSp>
            <p:nvGrpSpPr>
              <p:cNvPr id="25605" name="Shape 617"/>
              <p:cNvGrpSpPr/>
              <p:nvPr/>
            </p:nvGrpSpPr>
            <p:grpSpPr>
              <a:xfrm>
                <a:off x="8326299" y="355939"/>
                <a:ext cx="201521" cy="213268"/>
                <a:chOff x="0" y="0"/>
                <a:chExt cx="624292" cy="660681"/>
              </a:xfrm>
            </p:grpSpPr>
            <p:sp>
              <p:nvSpPr>
                <p:cNvPr id="25606" name="Shape 618"/>
                <p:cNvSpPr/>
                <p:nvPr/>
              </p:nvSpPr>
              <p:spPr>
                <a:xfrm>
                  <a:off x="0" y="40327"/>
                  <a:ext cx="624292" cy="620354"/>
                </a:xfrm>
                <a:custGeom>
                  <a:avLst/>
                  <a:gdLst>
                    <a:gd name="txL" fmla="*/ 0 w 622735"/>
                    <a:gd name="txT" fmla="*/ 0 h 620354"/>
                    <a:gd name="txR" fmla="*/ 622735 w 622735"/>
                    <a:gd name="txB" fmla="*/ 620354 h 620354"/>
                  </a:gdLst>
                  <a:ahLst/>
                  <a:cxnLst>
                    <a:cxn ang="0">
                      <a:pos x="0" y="0"/>
                    </a:cxn>
                  </a:cxnLst>
                  <a:rect l="txL" t="txT" r="txR" b="tx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33A6B2"/>
                </a:solidFill>
                <a:ln w="9525">
                  <a:noFill/>
                </a:ln>
              </p:spPr>
              <p:txBody>
                <a:bodyPr wrap="square" lIns="91425" tIns="45700" rIns="91425" bIns="45700" anchor="ctr"/>
                <a:p>
                  <a:pPr marL="0" indent="0" algn="ctr">
                    <a:buNone/>
                  </a:pPr>
                  <a:endParaRPr sz="180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607" name="Shape 619"/>
                <p:cNvSpPr/>
                <p:nvPr/>
              </p:nvSpPr>
              <p:spPr>
                <a:xfrm rot="-5400000" flipH="1">
                  <a:off x="1965" y="1969"/>
                  <a:ext cx="624292" cy="620354"/>
                </a:xfrm>
                <a:custGeom>
                  <a:avLst/>
                  <a:gdLst>
                    <a:gd name="txL" fmla="*/ 0 w 622735"/>
                    <a:gd name="txT" fmla="*/ 0 h 620354"/>
                    <a:gd name="txR" fmla="*/ 622735 w 622735"/>
                    <a:gd name="txB" fmla="*/ 620354 h 620354"/>
                  </a:gdLst>
                  <a:ahLst/>
                  <a:cxnLst>
                    <a:cxn ang="0">
                      <a:pos x="0" y="0"/>
                    </a:cxn>
                  </a:cxnLst>
                  <a:rect l="txL" t="txT" r="txR" b="tx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7BBC28"/>
                </a:solidFill>
                <a:ln w="9525">
                  <a:noFill/>
                </a:ln>
              </p:spPr>
              <p:txBody>
                <a:bodyPr wrap="square" lIns="91425" tIns="45700" rIns="91425" bIns="45700" anchor="ctr"/>
                <a:p>
                  <a:pPr marL="0" indent="0" algn="ctr">
                    <a:buNone/>
                  </a:pPr>
                  <a:endParaRPr sz="180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sym typeface="Arial" panose="020B0604020202020204" pitchFamily="34" charset="0"/>
                  </a:endParaRPr>
                </a:p>
              </p:txBody>
            </p:sp>
          </p:grpSp>
          <p:cxnSp>
            <p:nvCxnSpPr>
              <p:cNvPr id="25608" name="Shape 620"/>
              <p:cNvCxnSpPr/>
              <p:nvPr/>
            </p:nvCxnSpPr>
            <p:spPr>
              <a:xfrm>
                <a:off x="0" y="708088"/>
                <a:ext cx="9211200" cy="1"/>
              </a:xfrm>
              <a:prstGeom prst="straightConnector1">
                <a:avLst/>
              </a:prstGeom>
              <a:ln w="31750" cap="flat" cmpd="sng">
                <a:solidFill>
                  <a:srgbClr val="88C33A"/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</p:grpSp>
        <p:grpSp>
          <p:nvGrpSpPr>
            <p:cNvPr id="25609" name="Shape 621"/>
            <p:cNvGrpSpPr/>
            <p:nvPr/>
          </p:nvGrpSpPr>
          <p:grpSpPr>
            <a:xfrm>
              <a:off x="0" y="4978837"/>
              <a:ext cx="9212788" cy="242776"/>
              <a:chOff x="0" y="0"/>
              <a:chExt cx="9212788" cy="242776"/>
            </a:xfrm>
          </p:grpSpPr>
          <p:sp>
            <p:nvSpPr>
              <p:cNvPr id="25610" name="Shape 622"/>
              <p:cNvSpPr/>
              <p:nvPr/>
            </p:nvSpPr>
            <p:spPr>
              <a:xfrm>
                <a:off x="0" y="12701"/>
                <a:ext cx="9207900" cy="204900"/>
              </a:xfrm>
              <a:prstGeom prst="rect">
                <a:avLst/>
              </a:prstGeom>
              <a:solidFill>
                <a:srgbClr val="0A3A4A"/>
              </a:solidFill>
              <a:ln w="9525">
                <a:noFill/>
              </a:ln>
            </p:spPr>
            <p:txBody>
              <a:bodyPr wrap="square" lIns="91425" tIns="45700" rIns="91425" bIns="45700" anchor="ctr"/>
              <a:p>
                <a:pPr marL="0" indent="0" algn="ctr">
                  <a:buNone/>
                </a:pPr>
                <a:endParaRPr sz="180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cxnSp>
            <p:nvCxnSpPr>
              <p:cNvPr id="25611" name="Shape 623"/>
              <p:cNvCxnSpPr/>
              <p:nvPr/>
            </p:nvCxnSpPr>
            <p:spPr>
              <a:xfrm>
                <a:off x="1588" y="0"/>
                <a:ext cx="9211200" cy="1"/>
              </a:xfrm>
              <a:prstGeom prst="straightConnector1">
                <a:avLst/>
              </a:prstGeom>
              <a:ln w="31750" cap="flat" cmpd="sng">
                <a:solidFill>
                  <a:srgbClr val="A7D75B"/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  <p:sp>
            <p:nvSpPr>
              <p:cNvPr id="25612" name="Shape 624"/>
              <p:cNvSpPr/>
              <p:nvPr/>
            </p:nvSpPr>
            <p:spPr>
              <a:xfrm>
                <a:off x="7743369" y="12076"/>
                <a:ext cx="543300" cy="23070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91425" tIns="45700" rIns="91425" bIns="45700" anchor="t"/>
              <a:p>
                <a:pPr marL="0" indent="0" algn="ctr">
                  <a:buNone/>
                </a:pPr>
                <a:r>
                  <a:rPr lang="zh-CN" altLang="en-US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2</a:t>
                </a:r>
                <a:r>
                  <a:rPr lang="en-US" altLang="zh-CN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3</a:t>
                </a:r>
                <a:r>
                  <a:rPr lang="en-US" altLang="x-none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 </a:t>
                </a:r>
                <a:r>
                  <a:rPr lang="zh-CN" altLang="en-US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/ </a:t>
                </a:r>
                <a:r>
                  <a:rPr lang="en-US" altLang="x-none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27</a:t>
                </a:r>
                <a:endParaRPr lang="en-US" altLang="x-none" sz="900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5613" name="Shape 625"/>
          <p:cNvSpPr/>
          <p:nvPr/>
        </p:nvSpPr>
        <p:spPr>
          <a:xfrm>
            <a:off x="8526463" y="304800"/>
            <a:ext cx="563562" cy="306388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None/>
            </a:pPr>
            <a:r>
              <a:rPr lang="zh-CN" altLang="en-US" dirty="0">
                <a:solidFill>
                  <a:srgbClr val="B1DE64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PFE</a:t>
            </a:r>
            <a:endParaRPr lang="zh-CN" altLang="en-US" dirty="0">
              <a:solidFill>
                <a:srgbClr val="B1DE64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5614" name="Shape 626"/>
          <p:cNvSpPr/>
          <p:nvPr/>
        </p:nvSpPr>
        <p:spPr>
          <a:xfrm>
            <a:off x="231775" y="200025"/>
            <a:ext cx="8266113" cy="492125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None/>
            </a:pPr>
            <a:r>
              <a:rPr lang="zh-CN" altLang="en-US" sz="17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reclasser des resultats du modele maxent en fonction de la capacité d'adaptation</a:t>
            </a:r>
            <a:endParaRPr lang="zh-CN" altLang="en-US" sz="1700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graphicFrame>
        <p:nvGraphicFramePr>
          <p:cNvPr id="25615" name="表格 25614"/>
          <p:cNvGraphicFramePr/>
          <p:nvPr/>
        </p:nvGraphicFramePr>
        <p:xfrm>
          <a:off x="274638" y="793750"/>
          <a:ext cx="8570912" cy="4098925"/>
        </p:xfrm>
        <a:graphic>
          <a:graphicData uri="http://schemas.openxmlformats.org/drawingml/2006/table">
            <a:tbl>
              <a:tblPr/>
              <a:tblGrid>
                <a:gridCol w="1428750"/>
                <a:gridCol w="1428750"/>
                <a:gridCol w="1428750"/>
                <a:gridCol w="1428750"/>
                <a:gridCol w="1428750"/>
                <a:gridCol w="1427163"/>
              </a:tblGrid>
              <a:tr h="1368425"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%</a:t>
                      </a:r>
                      <a:endParaRPr lang="zh-CN" alt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very highly suitable habitat </a:t>
                      </a:r>
                      <a:r>
                        <a:rPr lang="zh-CN" altLang="en-US" sz="1800" b="1" u="sng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(0,8-1)</a:t>
                      </a:r>
                      <a:endParaRPr lang="zh-CN" altLang="en-US" sz="1800" b="1" u="sng" dirty="0">
                        <a:solidFill>
                          <a:srgbClr val="FF0000"/>
                        </a:solidFill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highly suitable habitat </a:t>
                      </a:r>
                      <a:r>
                        <a:rPr lang="zh-CN" altLang="en-US" sz="1800" b="1" u="sng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(0,6-0,8)</a:t>
                      </a:r>
                      <a:endParaRPr lang="zh-CN" alt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suitable habitat </a:t>
                      </a:r>
                      <a:r>
                        <a:rPr lang="zh-CN" altLang="en-US" sz="1800" b="1" u="sng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(0,4-0,6)</a:t>
                      </a:r>
                      <a:endParaRPr lang="zh-CN" alt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barely suitable habitat </a:t>
                      </a:r>
                      <a:r>
                        <a:rPr lang="zh-CN" altLang="en-US" sz="1800" b="1" u="sng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(0,2-0,4)</a:t>
                      </a:r>
                      <a:endParaRPr lang="zh-CN" alt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unsuitable habitat </a:t>
                      </a:r>
                      <a:r>
                        <a:rPr lang="zh-CN" altLang="en-US" sz="1800" b="1" u="sng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(0-0,2)</a:t>
                      </a:r>
                      <a:endParaRPr lang="zh-CN" alt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390525"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current</a:t>
                      </a:r>
                      <a:endParaRPr lang="zh-CN" alt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47D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6.75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47D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8.37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47D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11.69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47D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27.38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47D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45.81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47D">
                        <a:alpha val="100000"/>
                      </a:srgbClr>
                    </a:solidFill>
                  </a:tcPr>
                </a:tc>
              </a:tr>
              <a:tr h="584200"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2050-rcp45</a:t>
                      </a:r>
                      <a:endParaRPr lang="zh-CN" alt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7.66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10.87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8.83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28.02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44.62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>
                        <a:alpha val="100000"/>
                      </a:srgbClr>
                    </a:solidFill>
                  </a:tcPr>
                </a:tc>
              </a:tr>
              <a:tr h="585788"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2050-rcp85</a:t>
                      </a:r>
                      <a:endParaRPr lang="zh-CN" alt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B26B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7.69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B26B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10.33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B26B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8.96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B26B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30.07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B26B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42.95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B26B">
                        <a:alpha val="100000"/>
                      </a:srgbClr>
                    </a:solidFill>
                  </a:tcPr>
                </a:tc>
              </a:tr>
              <a:tr h="585787"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2070-rcp45</a:t>
                      </a:r>
                      <a:endParaRPr lang="zh-CN" alt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7.42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10.62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8.76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29.51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43.69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>
                        <a:alpha val="100000"/>
                      </a:srgbClr>
                    </a:solidFill>
                  </a:tcPr>
                </a:tc>
              </a:tr>
              <a:tr h="584200"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2070-rcp85</a:t>
                      </a:r>
                      <a:endParaRPr lang="zh-CN" alt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B26B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7.99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B26B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11.17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B26B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8.02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B26B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28.01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B26B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44.81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B26B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6626" name="Shape 632"/>
          <p:cNvGrpSpPr/>
          <p:nvPr/>
        </p:nvGrpSpPr>
        <p:grpSpPr>
          <a:xfrm>
            <a:off x="0" y="-9525"/>
            <a:ext cx="9210675" cy="5219700"/>
            <a:chOff x="0" y="0"/>
            <a:chExt cx="9212788" cy="5221613"/>
          </a:xfrm>
        </p:grpSpPr>
        <p:grpSp>
          <p:nvGrpSpPr>
            <p:cNvPr id="26627" name="Shape 633"/>
            <p:cNvGrpSpPr/>
            <p:nvPr/>
          </p:nvGrpSpPr>
          <p:grpSpPr>
            <a:xfrm>
              <a:off x="0" y="0"/>
              <a:ext cx="9211288" cy="708088"/>
              <a:chOff x="0" y="0"/>
              <a:chExt cx="9211288" cy="708088"/>
            </a:xfrm>
          </p:grpSpPr>
          <p:sp>
            <p:nvSpPr>
              <p:cNvPr id="26628" name="Shape 634"/>
              <p:cNvSpPr/>
              <p:nvPr/>
            </p:nvSpPr>
            <p:spPr>
              <a:xfrm>
                <a:off x="1588" y="0"/>
                <a:ext cx="9209700" cy="693900"/>
              </a:xfrm>
              <a:prstGeom prst="rect">
                <a:avLst/>
              </a:prstGeom>
              <a:solidFill>
                <a:srgbClr val="0A3A4A"/>
              </a:solidFill>
              <a:ln w="9525">
                <a:noFill/>
              </a:ln>
            </p:spPr>
            <p:txBody>
              <a:bodyPr wrap="square" lIns="91425" tIns="45700" rIns="91425" bIns="45700" anchor="ctr"/>
              <a:p>
                <a:pPr marL="0" indent="0" algn="ctr">
                  <a:buNone/>
                </a:pPr>
                <a:endParaRPr sz="180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grpSp>
            <p:nvGrpSpPr>
              <p:cNvPr id="26629" name="Shape 635"/>
              <p:cNvGrpSpPr/>
              <p:nvPr/>
            </p:nvGrpSpPr>
            <p:grpSpPr>
              <a:xfrm>
                <a:off x="8326299" y="355939"/>
                <a:ext cx="201521" cy="213268"/>
                <a:chOff x="0" y="0"/>
                <a:chExt cx="624292" cy="660681"/>
              </a:xfrm>
            </p:grpSpPr>
            <p:sp>
              <p:nvSpPr>
                <p:cNvPr id="26630" name="Shape 636"/>
                <p:cNvSpPr/>
                <p:nvPr/>
              </p:nvSpPr>
              <p:spPr>
                <a:xfrm>
                  <a:off x="0" y="40327"/>
                  <a:ext cx="624292" cy="620354"/>
                </a:xfrm>
                <a:custGeom>
                  <a:avLst/>
                  <a:gdLst>
                    <a:gd name="txL" fmla="*/ 0 w 622735"/>
                    <a:gd name="txT" fmla="*/ 0 h 620354"/>
                    <a:gd name="txR" fmla="*/ 622735 w 622735"/>
                    <a:gd name="txB" fmla="*/ 620354 h 620354"/>
                  </a:gdLst>
                  <a:ahLst/>
                  <a:cxnLst>
                    <a:cxn ang="0">
                      <a:pos x="0" y="0"/>
                    </a:cxn>
                  </a:cxnLst>
                  <a:rect l="txL" t="txT" r="txR" b="tx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33A6B2"/>
                </a:solidFill>
                <a:ln w="9525">
                  <a:noFill/>
                </a:ln>
              </p:spPr>
              <p:txBody>
                <a:bodyPr wrap="square" lIns="91425" tIns="45700" rIns="91425" bIns="45700" anchor="ctr"/>
                <a:p>
                  <a:pPr marL="0" indent="0" algn="ctr">
                    <a:buNone/>
                  </a:pPr>
                  <a:endParaRPr sz="180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631" name="Shape 637"/>
                <p:cNvSpPr/>
                <p:nvPr/>
              </p:nvSpPr>
              <p:spPr>
                <a:xfrm rot="-5400000" flipH="1">
                  <a:off x="1965" y="1969"/>
                  <a:ext cx="624292" cy="620354"/>
                </a:xfrm>
                <a:custGeom>
                  <a:avLst/>
                  <a:gdLst>
                    <a:gd name="txL" fmla="*/ 0 w 622735"/>
                    <a:gd name="txT" fmla="*/ 0 h 620354"/>
                    <a:gd name="txR" fmla="*/ 622735 w 622735"/>
                    <a:gd name="txB" fmla="*/ 620354 h 620354"/>
                  </a:gdLst>
                  <a:ahLst/>
                  <a:cxnLst>
                    <a:cxn ang="0">
                      <a:pos x="0" y="0"/>
                    </a:cxn>
                  </a:cxnLst>
                  <a:rect l="txL" t="txT" r="txR" b="tx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7BBC28"/>
                </a:solidFill>
                <a:ln w="9525">
                  <a:noFill/>
                </a:ln>
              </p:spPr>
              <p:txBody>
                <a:bodyPr wrap="square" lIns="91425" tIns="45700" rIns="91425" bIns="45700" anchor="ctr"/>
                <a:p>
                  <a:pPr marL="0" indent="0" algn="ctr">
                    <a:buNone/>
                  </a:pPr>
                  <a:endParaRPr sz="180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sym typeface="Arial" panose="020B0604020202020204" pitchFamily="34" charset="0"/>
                  </a:endParaRPr>
                </a:p>
              </p:txBody>
            </p:sp>
          </p:grpSp>
          <p:cxnSp>
            <p:nvCxnSpPr>
              <p:cNvPr id="26632" name="Shape 638"/>
              <p:cNvCxnSpPr/>
              <p:nvPr/>
            </p:nvCxnSpPr>
            <p:spPr>
              <a:xfrm>
                <a:off x="0" y="708088"/>
                <a:ext cx="9211200" cy="1"/>
              </a:xfrm>
              <a:prstGeom prst="straightConnector1">
                <a:avLst/>
              </a:prstGeom>
              <a:ln w="31750" cap="flat" cmpd="sng">
                <a:solidFill>
                  <a:srgbClr val="88C33A"/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</p:grpSp>
        <p:grpSp>
          <p:nvGrpSpPr>
            <p:cNvPr id="26633" name="Shape 639"/>
            <p:cNvGrpSpPr/>
            <p:nvPr/>
          </p:nvGrpSpPr>
          <p:grpSpPr>
            <a:xfrm>
              <a:off x="0" y="4978837"/>
              <a:ext cx="9212788" cy="242776"/>
              <a:chOff x="0" y="0"/>
              <a:chExt cx="9212788" cy="242776"/>
            </a:xfrm>
          </p:grpSpPr>
          <p:sp>
            <p:nvSpPr>
              <p:cNvPr id="26634" name="Shape 640"/>
              <p:cNvSpPr/>
              <p:nvPr/>
            </p:nvSpPr>
            <p:spPr>
              <a:xfrm>
                <a:off x="0" y="12701"/>
                <a:ext cx="9207900" cy="204900"/>
              </a:xfrm>
              <a:prstGeom prst="rect">
                <a:avLst/>
              </a:prstGeom>
              <a:solidFill>
                <a:srgbClr val="0A3A4A"/>
              </a:solidFill>
              <a:ln w="9525">
                <a:noFill/>
              </a:ln>
            </p:spPr>
            <p:txBody>
              <a:bodyPr wrap="square" lIns="91425" tIns="45700" rIns="91425" bIns="45700" anchor="ctr"/>
              <a:p>
                <a:pPr marL="0" indent="0" algn="ctr">
                  <a:buNone/>
                </a:pPr>
                <a:endParaRPr sz="180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cxnSp>
            <p:nvCxnSpPr>
              <p:cNvPr id="26635" name="Shape 641"/>
              <p:cNvCxnSpPr/>
              <p:nvPr/>
            </p:nvCxnSpPr>
            <p:spPr>
              <a:xfrm>
                <a:off x="1588" y="0"/>
                <a:ext cx="9211200" cy="1"/>
              </a:xfrm>
              <a:prstGeom prst="straightConnector1">
                <a:avLst/>
              </a:prstGeom>
              <a:ln w="31750" cap="flat" cmpd="sng">
                <a:solidFill>
                  <a:srgbClr val="A7D75B"/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  <p:sp>
            <p:nvSpPr>
              <p:cNvPr id="26636" name="Shape 642"/>
              <p:cNvSpPr/>
              <p:nvPr/>
            </p:nvSpPr>
            <p:spPr>
              <a:xfrm>
                <a:off x="7743369" y="12076"/>
                <a:ext cx="543300" cy="23070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91425" tIns="45700" rIns="91425" bIns="45700" anchor="t"/>
              <a:p>
                <a:pPr marL="0" indent="0" algn="ctr">
                  <a:buNone/>
                </a:pPr>
                <a:r>
                  <a:rPr lang="zh-CN" altLang="en-US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2</a:t>
                </a:r>
                <a:r>
                  <a:rPr lang="en-US" altLang="zh-CN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4</a:t>
                </a:r>
                <a:r>
                  <a:rPr lang="zh-CN" altLang="en-US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 / </a:t>
                </a:r>
                <a:r>
                  <a:rPr lang="en-US" altLang="x-none" sz="900" dirty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27</a:t>
                </a:r>
                <a:endParaRPr lang="en-US" altLang="x-none" sz="900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6637" name="Shape 643"/>
          <p:cNvSpPr/>
          <p:nvPr/>
        </p:nvSpPr>
        <p:spPr>
          <a:xfrm>
            <a:off x="8526463" y="304800"/>
            <a:ext cx="563562" cy="306388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None/>
            </a:pPr>
            <a:r>
              <a:rPr lang="zh-CN" altLang="en-US" dirty="0">
                <a:solidFill>
                  <a:srgbClr val="B1DE64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PFE</a:t>
            </a:r>
            <a:endParaRPr lang="zh-CN" altLang="en-US" dirty="0">
              <a:solidFill>
                <a:srgbClr val="B1DE64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638" name="Shape 644"/>
          <p:cNvSpPr/>
          <p:nvPr/>
        </p:nvSpPr>
        <p:spPr>
          <a:xfrm>
            <a:off x="895350" y="200025"/>
            <a:ext cx="3206750" cy="492125"/>
          </a:xfrm>
          <a:prstGeom prst="rect">
            <a:avLst/>
          </a:prstGeom>
          <a:noFill/>
          <a:ln w="9525">
            <a:noFill/>
          </a:ln>
        </p:spPr>
        <p:txBody>
          <a:bodyPr wrap="square" lIns="91425" tIns="45700" rIns="91425" bIns="45700" anchor="t"/>
          <a:p>
            <a:pPr marL="0" indent="0">
              <a:buNone/>
            </a:pPr>
            <a:r>
              <a:rPr lang="zh-CN" altLang="en-US" sz="2600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Résultat </a:t>
            </a:r>
            <a:endParaRPr lang="zh-CN" altLang="en-US" sz="2600" dirty="0"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  <a:sym typeface="Arial" panose="020B0604020202020204" pitchFamily="34" charset="0"/>
            </a:endParaRPr>
          </a:p>
        </p:txBody>
      </p:sp>
      <p:graphicFrame>
        <p:nvGraphicFramePr>
          <p:cNvPr id="26639" name="表格 26638"/>
          <p:cNvGraphicFramePr/>
          <p:nvPr/>
        </p:nvGraphicFramePr>
        <p:xfrm>
          <a:off x="577850" y="985838"/>
          <a:ext cx="8031163" cy="3783012"/>
        </p:xfrm>
        <a:graphic>
          <a:graphicData uri="http://schemas.openxmlformats.org/drawingml/2006/table">
            <a:tbl>
              <a:tblPr/>
              <a:tblGrid>
                <a:gridCol w="2676525"/>
                <a:gridCol w="2678113"/>
                <a:gridCol w="2676525"/>
              </a:tblGrid>
              <a:tr h="974725"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%</a:t>
                      </a:r>
                      <a:endParaRPr lang="zh-CN" alt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highly or very highly suitable habitat</a:t>
                      </a:r>
                      <a:r>
                        <a:rPr lang="zh-CN" altLang="en-US" sz="1800" b="1" u="sng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 (0,6-1)</a:t>
                      </a:r>
                      <a:endParaRPr lang="zh-CN" altLang="en-US" sz="1800" b="1" u="sng" dirty="0">
                        <a:solidFill>
                          <a:srgbClr val="FF0000"/>
                        </a:solidFill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augmentation comparé avec le taux actuel</a:t>
                      </a:r>
                      <a:endParaRPr lang="zh-CN" alt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561975"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current</a:t>
                      </a:r>
                      <a:endParaRPr lang="zh-CN" alt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15.12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-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>
                        <a:alpha val="100000"/>
                      </a:srgbClr>
                    </a:solidFill>
                  </a:tcPr>
                </a:tc>
              </a:tr>
              <a:tr h="560388"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2050-rcp45</a:t>
                      </a:r>
                      <a:endParaRPr lang="zh-CN" alt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18.53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+ 3.41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>
                        <a:alpha val="100000"/>
                      </a:srgbClr>
                    </a:solidFill>
                  </a:tcPr>
                </a:tc>
              </a:tr>
              <a:tr h="561975"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2050-rcp85</a:t>
                      </a:r>
                      <a:endParaRPr lang="zh-CN" alt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18.02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+ 2.90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66">
                        <a:alpha val="100000"/>
                      </a:srgbClr>
                    </a:solidFill>
                  </a:tcPr>
                </a:tc>
              </a:tr>
              <a:tr h="561975"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2070-rcp45</a:t>
                      </a:r>
                      <a:endParaRPr lang="zh-CN" alt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18.04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+ 2.92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B26B">
                        <a:alpha val="100000"/>
                      </a:srgbClr>
                    </a:solidFill>
                  </a:tcPr>
                </a:tc>
              </a:tr>
              <a:tr h="561975"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2070-rcp85</a:t>
                      </a:r>
                      <a:endParaRPr lang="zh-CN" alt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19.16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lstStyle>
                      <a:lvl1pPr marL="457200" lvl="0" indent="-4318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914400" lvl="1" indent="-4064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371600" lvl="2" indent="-3810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828800" lvl="3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286000" lvl="4" indent="-355600" algn="l" defTabSz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+ 4.04</a:t>
                      </a:r>
                      <a:endParaRPr lang="zh-CN" altLang="en-US" sz="18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38100" marR="38100" marT="38100" marB="38100" vert="horz" anchor="ctr">
                    <a:lnL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B26B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Shape 650"/>
          <p:cNvSpPr txBox="1"/>
          <p:nvPr/>
        </p:nvSpPr>
        <p:spPr>
          <a:xfrm>
            <a:off x="5327650" y="2425700"/>
            <a:ext cx="2882900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 b="1">
                <a:solidFill>
                  <a:srgbClr val="196674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Discussion</a:t>
            </a:r>
            <a:endParaRPr sz="3600" b="1">
              <a:solidFill>
                <a:srgbClr val="196674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pSp>
        <p:nvGrpSpPr>
          <p:cNvPr id="651" name="Shape 651"/>
          <p:cNvGrpSpPr/>
          <p:nvPr/>
        </p:nvGrpSpPr>
        <p:grpSpPr>
          <a:xfrm>
            <a:off x="-1588" y="-11113"/>
            <a:ext cx="9212263" cy="5221288"/>
            <a:chOff x="-2381" y="-10990"/>
            <a:chExt cx="9212810" cy="5221745"/>
          </a:xfrm>
        </p:grpSpPr>
        <p:grpSp>
          <p:nvGrpSpPr>
            <p:cNvPr id="652" name="Shape 652"/>
            <p:cNvGrpSpPr/>
            <p:nvPr/>
          </p:nvGrpSpPr>
          <p:grpSpPr>
            <a:xfrm>
              <a:off x="-2381" y="-10990"/>
              <a:ext cx="9211223" cy="708088"/>
              <a:chOff x="-2381" y="-10990"/>
              <a:chExt cx="9211223" cy="708088"/>
            </a:xfrm>
          </p:grpSpPr>
          <p:sp>
            <p:nvSpPr>
              <p:cNvPr id="653" name="Shape 653"/>
              <p:cNvSpPr/>
              <p:nvPr/>
            </p:nvSpPr>
            <p:spPr>
              <a:xfrm>
                <a:off x="-793" y="-10990"/>
                <a:ext cx="9209635" cy="693799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grpSp>
            <p:nvGrpSpPr>
              <p:cNvPr id="654" name="Shape 654"/>
              <p:cNvGrpSpPr/>
              <p:nvPr/>
            </p:nvGrpSpPr>
            <p:grpSpPr>
              <a:xfrm>
                <a:off x="8324234" y="368456"/>
                <a:ext cx="201624" cy="201631"/>
                <a:chOff x="8525964" y="344533"/>
                <a:chExt cx="624538" cy="624558"/>
              </a:xfrm>
            </p:grpSpPr>
            <p:sp>
              <p:nvSpPr>
                <p:cNvPr id="655" name="Shape 655"/>
                <p:cNvSpPr/>
                <p:nvPr/>
              </p:nvSpPr>
              <p:spPr>
                <a:xfrm>
                  <a:off x="8525964" y="349452"/>
                  <a:ext cx="624538" cy="619639"/>
                </a:xfrm>
                <a:custGeom>
                  <a:avLst/>
                  <a:gdLst/>
                  <a:ahLst/>
                  <a:cxnLst/>
                  <a:pathLst>
                    <a:path w="622735" h="620354" extrusionOk="0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33A6B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656" name="Shape 656"/>
                <p:cNvSpPr/>
                <p:nvPr/>
              </p:nvSpPr>
              <p:spPr>
                <a:xfrm rot="-5400000" flipH="1">
                  <a:off x="8523496" y="347001"/>
                  <a:ext cx="624558" cy="619622"/>
                </a:xfrm>
                <a:custGeom>
                  <a:avLst/>
                  <a:gdLst/>
                  <a:ahLst/>
                  <a:cxnLst/>
                  <a:pathLst>
                    <a:path w="622735" h="620354" extrusionOk="0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7BBC2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endParaRPr>
                </a:p>
              </p:txBody>
            </p:sp>
          </p:grpSp>
          <p:cxnSp>
            <p:nvCxnSpPr>
              <p:cNvPr id="657" name="Shape 657"/>
              <p:cNvCxnSpPr/>
              <p:nvPr/>
            </p:nvCxnSpPr>
            <p:spPr>
              <a:xfrm>
                <a:off x="-2381" y="697098"/>
                <a:ext cx="9211223" cy="0"/>
              </a:xfrm>
              <a:prstGeom prst="straightConnector1">
                <a:avLst/>
              </a:prstGeom>
              <a:noFill/>
              <a:ln w="31750" cap="flat" cmpd="sng">
                <a:solidFill>
                  <a:srgbClr val="88C33A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658" name="Shape 658"/>
            <p:cNvGrpSpPr/>
            <p:nvPr/>
          </p:nvGrpSpPr>
          <p:grpSpPr>
            <a:xfrm>
              <a:off x="-2381" y="4967847"/>
              <a:ext cx="9212810" cy="242908"/>
              <a:chOff x="-2381" y="4967847"/>
              <a:chExt cx="9212810" cy="242908"/>
            </a:xfrm>
          </p:grpSpPr>
          <p:sp>
            <p:nvSpPr>
              <p:cNvPr id="659" name="Shape 659"/>
              <p:cNvSpPr/>
              <p:nvPr/>
            </p:nvSpPr>
            <p:spPr>
              <a:xfrm>
                <a:off x="-2381" y="4980548"/>
                <a:ext cx="9208048" cy="204805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cxnSp>
            <p:nvCxnSpPr>
              <p:cNvPr id="660" name="Shape 660"/>
              <p:cNvCxnSpPr/>
              <p:nvPr/>
            </p:nvCxnSpPr>
            <p:spPr>
              <a:xfrm>
                <a:off x="-793" y="4967847"/>
                <a:ext cx="9211222" cy="0"/>
              </a:xfrm>
              <a:prstGeom prst="straightConnector1">
                <a:avLst/>
              </a:prstGeom>
              <a:noFill/>
              <a:ln w="31750" cap="flat" cmpd="sng">
                <a:solidFill>
                  <a:srgbClr val="A7D75B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661" name="Shape 661"/>
              <p:cNvSpPr txBox="1"/>
              <p:nvPr/>
            </p:nvSpPr>
            <p:spPr>
              <a:xfrm>
                <a:off x="7740988" y="4979923"/>
                <a:ext cx="543382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25</a:t>
                </a:r>
                <a:r>
                  <a:rPr 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 / </a:t>
                </a:r>
                <a:r>
                  <a:rPr lang="en-US" alt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27</a:t>
                </a:r>
                <a:endParaRPr lang="en-US" altLang="zh-CN" sz="900">
                  <a:solidFill>
                    <a:srgbClr val="FFFFFF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</p:grpSp>
      </p:grpSp>
      <p:sp>
        <p:nvSpPr>
          <p:cNvPr id="662" name="Shape 662"/>
          <p:cNvSpPr/>
          <p:nvPr/>
        </p:nvSpPr>
        <p:spPr>
          <a:xfrm>
            <a:off x="4800600" y="2501900"/>
            <a:ext cx="508000" cy="508000"/>
          </a:xfrm>
          <a:custGeom>
            <a:avLst/>
            <a:gdLst/>
            <a:ahLst/>
            <a:cxnLst/>
            <a:pathLst>
              <a:path w="2542032" h="2542032" extrusionOk="0">
                <a:moveTo>
                  <a:pt x="958595" y="1611439"/>
                </a:moveTo>
                <a:lnTo>
                  <a:pt x="958595" y="1675732"/>
                </a:lnTo>
                <a:lnTo>
                  <a:pt x="1584864" y="1675732"/>
                </a:lnTo>
                <a:lnTo>
                  <a:pt x="1584864" y="1611439"/>
                </a:lnTo>
                <a:close/>
                <a:moveTo>
                  <a:pt x="1271015" y="863726"/>
                </a:moveTo>
                <a:cubicBezTo>
                  <a:pt x="1227616" y="863726"/>
                  <a:pt x="1192434" y="898908"/>
                  <a:pt x="1192434" y="942307"/>
                </a:cubicBezTo>
                <a:cubicBezTo>
                  <a:pt x="1192434" y="974334"/>
                  <a:pt x="1211595" y="1001887"/>
                  <a:pt x="1239189" y="1013877"/>
                </a:cubicBezTo>
                <a:lnTo>
                  <a:pt x="1152462" y="1281174"/>
                </a:lnTo>
                <a:lnTo>
                  <a:pt x="1023436" y="1281985"/>
                </a:lnTo>
                <a:lnTo>
                  <a:pt x="873358" y="1111767"/>
                </a:lnTo>
                <a:cubicBezTo>
                  <a:pt x="901141" y="1099796"/>
                  <a:pt x="920495" y="1072128"/>
                  <a:pt x="920495" y="1039939"/>
                </a:cubicBezTo>
                <a:cubicBezTo>
                  <a:pt x="920495" y="996540"/>
                  <a:pt x="885313" y="961358"/>
                  <a:pt x="841914" y="961358"/>
                </a:cubicBezTo>
                <a:cubicBezTo>
                  <a:pt x="798515" y="961358"/>
                  <a:pt x="763333" y="996540"/>
                  <a:pt x="763333" y="1039939"/>
                </a:cubicBezTo>
                <a:cubicBezTo>
                  <a:pt x="763333" y="1083338"/>
                  <a:pt x="798515" y="1118520"/>
                  <a:pt x="841914" y="1118520"/>
                </a:cubicBezTo>
                <a:cubicBezTo>
                  <a:pt x="843849" y="1118520"/>
                  <a:pt x="845767" y="1118450"/>
                  <a:pt x="847599" y="1117372"/>
                </a:cubicBezTo>
                <a:lnTo>
                  <a:pt x="904328" y="1356134"/>
                </a:lnTo>
                <a:lnTo>
                  <a:pt x="944307" y="1554289"/>
                </a:lnTo>
                <a:lnTo>
                  <a:pt x="1585341" y="1551908"/>
                </a:lnTo>
                <a:lnTo>
                  <a:pt x="1647252" y="1278064"/>
                </a:lnTo>
                <a:lnTo>
                  <a:pt x="1646212" y="1278071"/>
                </a:lnTo>
                <a:lnTo>
                  <a:pt x="1684504" y="1116907"/>
                </a:lnTo>
                <a:lnTo>
                  <a:pt x="1692496" y="1118520"/>
                </a:lnTo>
                <a:cubicBezTo>
                  <a:pt x="1735895" y="1118520"/>
                  <a:pt x="1771077" y="1083338"/>
                  <a:pt x="1771077" y="1039939"/>
                </a:cubicBezTo>
                <a:cubicBezTo>
                  <a:pt x="1771077" y="996540"/>
                  <a:pt x="1735895" y="961358"/>
                  <a:pt x="1692496" y="961358"/>
                </a:cubicBezTo>
                <a:cubicBezTo>
                  <a:pt x="1649097" y="961358"/>
                  <a:pt x="1613915" y="996540"/>
                  <a:pt x="1613915" y="1039939"/>
                </a:cubicBezTo>
                <a:cubicBezTo>
                  <a:pt x="1613915" y="1072405"/>
                  <a:pt x="1633603" y="1100272"/>
                  <a:pt x="1661710" y="1112210"/>
                </a:cubicBezTo>
                <a:lnTo>
                  <a:pt x="1514746" y="1278897"/>
                </a:lnTo>
                <a:lnTo>
                  <a:pt x="1391870" y="1279669"/>
                </a:lnTo>
                <a:lnTo>
                  <a:pt x="1304064" y="1013053"/>
                </a:lnTo>
                <a:cubicBezTo>
                  <a:pt x="1331052" y="1000992"/>
                  <a:pt x="1349596" y="973815"/>
                  <a:pt x="1349596" y="942307"/>
                </a:cubicBezTo>
                <a:cubicBezTo>
                  <a:pt x="1349596" y="898908"/>
                  <a:pt x="1314414" y="863726"/>
                  <a:pt x="1271015" y="863726"/>
                </a:cubicBezTo>
                <a:close/>
                <a:moveTo>
                  <a:pt x="1271016" y="0"/>
                </a:moveTo>
                <a:cubicBezTo>
                  <a:pt x="1972979" y="0"/>
                  <a:pt x="2542032" y="569053"/>
                  <a:pt x="2542032" y="1271016"/>
                </a:cubicBezTo>
                <a:cubicBezTo>
                  <a:pt x="2542032" y="1972979"/>
                  <a:pt x="1972979" y="2542032"/>
                  <a:pt x="1271016" y="2542032"/>
                </a:cubicBezTo>
                <a:cubicBezTo>
                  <a:pt x="569053" y="2542032"/>
                  <a:pt x="0" y="1972979"/>
                  <a:pt x="0" y="1271016"/>
                </a:cubicBezTo>
                <a:cubicBezTo>
                  <a:pt x="0" y="569053"/>
                  <a:pt x="569053" y="0"/>
                  <a:pt x="1271016" y="0"/>
                </a:cubicBezTo>
                <a:close/>
              </a:path>
            </a:pathLst>
          </a:custGeom>
          <a:solidFill>
            <a:srgbClr val="19667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63" name="Shape 663"/>
          <p:cNvSpPr txBox="1"/>
          <p:nvPr/>
        </p:nvSpPr>
        <p:spPr>
          <a:xfrm>
            <a:off x="881380" y="1524000"/>
            <a:ext cx="2989580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 b="1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Introduction</a:t>
            </a:r>
            <a:endParaRPr sz="3600" b="1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64" name="Shape 664"/>
          <p:cNvSpPr txBox="1"/>
          <p:nvPr/>
        </p:nvSpPr>
        <p:spPr>
          <a:xfrm>
            <a:off x="895985" y="2407920"/>
            <a:ext cx="2081213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 b="1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Matériel</a:t>
            </a:r>
            <a:endParaRPr sz="3600" b="1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65" name="Shape 665"/>
          <p:cNvSpPr txBox="1"/>
          <p:nvPr/>
        </p:nvSpPr>
        <p:spPr>
          <a:xfrm>
            <a:off x="895985" y="3353753"/>
            <a:ext cx="2671763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 b="1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Méthode</a:t>
            </a:r>
            <a:endParaRPr sz="3600" b="1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66" name="Shape 666"/>
          <p:cNvSpPr txBox="1"/>
          <p:nvPr/>
        </p:nvSpPr>
        <p:spPr>
          <a:xfrm>
            <a:off x="4787583" y="1523683"/>
            <a:ext cx="3003550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 b="1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Résultat</a:t>
            </a:r>
            <a:endParaRPr sz="3600" b="1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67" name="Shape 667"/>
          <p:cNvSpPr txBox="1"/>
          <p:nvPr/>
        </p:nvSpPr>
        <p:spPr>
          <a:xfrm>
            <a:off x="4787900" y="3351530"/>
            <a:ext cx="3352165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 b="1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Conclusion</a:t>
            </a:r>
            <a:endParaRPr sz="3600" b="1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68" name="Shape 668"/>
          <p:cNvSpPr txBox="1"/>
          <p:nvPr/>
        </p:nvSpPr>
        <p:spPr>
          <a:xfrm>
            <a:off x="8525828" y="304800"/>
            <a:ext cx="563880" cy="306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400">
                <a:solidFill>
                  <a:srgbClr val="B1DE64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PFE</a:t>
            </a:r>
            <a:endParaRPr sz="1400">
              <a:solidFill>
                <a:srgbClr val="B1DE64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69" name="Shape 669"/>
          <p:cNvSpPr txBox="1"/>
          <p:nvPr/>
        </p:nvSpPr>
        <p:spPr>
          <a:xfrm>
            <a:off x="896090" y="199884"/>
            <a:ext cx="3206560" cy="491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6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Sommaire </a:t>
            </a:r>
            <a:endParaRPr sz="2600"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3" descr="C:\Users\114\Desktop\22.jpg"/>
          <p:cNvPicPr>
            <a:picLocks noChangeAspect="1" noChangeArrowheads="1"/>
          </p:cNvPicPr>
          <p:nvPr/>
        </p:nvPicPr>
        <p:blipFill>
          <a:blip r:embed="rId1"/>
          <a:srcRect l="19226" r="24664"/>
          <a:stretch>
            <a:fillRect/>
          </a:stretch>
        </p:blipFill>
        <p:spPr bwMode="auto">
          <a:xfrm>
            <a:off x="533400" y="1087438"/>
            <a:ext cx="1733550" cy="346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流程图: 联系 1"/>
          <p:cNvSpPr/>
          <p:nvPr/>
        </p:nvSpPr>
        <p:spPr>
          <a:xfrm>
            <a:off x="2419350" y="1270000"/>
            <a:ext cx="2813050" cy="1231900"/>
          </a:xfrm>
          <a:custGeom>
            <a:avLst/>
            <a:gdLst/>
            <a:ahLst/>
            <a:cxnLst/>
            <a:rect l="l" t="t" r="r" b="b"/>
            <a:pathLst>
              <a:path w="2813050" h="1231900">
                <a:moveTo>
                  <a:pt x="1485900" y="0"/>
                </a:moveTo>
                <a:cubicBezTo>
                  <a:pt x="2218865" y="0"/>
                  <a:pt x="2813050" y="275770"/>
                  <a:pt x="2813050" y="615950"/>
                </a:cubicBezTo>
                <a:cubicBezTo>
                  <a:pt x="2813050" y="956130"/>
                  <a:pt x="2218865" y="1231900"/>
                  <a:pt x="1485900" y="1231900"/>
                </a:cubicBezTo>
                <a:cubicBezTo>
                  <a:pt x="1044349" y="1231900"/>
                  <a:pt x="653163" y="1131821"/>
                  <a:pt x="412401" y="977088"/>
                </a:cubicBezTo>
                <a:lnTo>
                  <a:pt x="0" y="927100"/>
                </a:lnTo>
                <a:lnTo>
                  <a:pt x="196320" y="759232"/>
                </a:lnTo>
                <a:cubicBezTo>
                  <a:pt x="171354" y="713674"/>
                  <a:pt x="158750" y="665495"/>
                  <a:pt x="158750" y="615950"/>
                </a:cubicBezTo>
                <a:cubicBezTo>
                  <a:pt x="158750" y="275770"/>
                  <a:pt x="752935" y="0"/>
                  <a:pt x="1485900" y="0"/>
                </a:cubicBezTo>
                <a:close/>
              </a:path>
            </a:pathLst>
          </a:custGeom>
          <a:solidFill>
            <a:srgbClr val="7BBC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075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1747" name="组合 2"/>
          <p:cNvGrpSpPr/>
          <p:nvPr/>
        </p:nvGrpSpPr>
        <p:grpSpPr bwMode="auto">
          <a:xfrm>
            <a:off x="-1588" y="-11113"/>
            <a:ext cx="9212263" cy="5220346"/>
            <a:chOff x="-2381" y="-10990"/>
            <a:chExt cx="9212810" cy="5220803"/>
          </a:xfrm>
        </p:grpSpPr>
        <p:grpSp>
          <p:nvGrpSpPr>
            <p:cNvPr id="31755" name="组合 3"/>
            <p:cNvGrpSpPr/>
            <p:nvPr/>
          </p:nvGrpSpPr>
          <p:grpSpPr bwMode="auto">
            <a:xfrm>
              <a:off x="-2381" y="-10990"/>
              <a:ext cx="9211223" cy="708088"/>
              <a:chOff x="-2381" y="-10990"/>
              <a:chExt cx="9211223" cy="70808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-793" y="-10990"/>
                <a:ext cx="9209635" cy="693799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2075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grpSp>
            <p:nvGrpSpPr>
              <p:cNvPr id="31761" name="组合 10"/>
              <p:cNvGrpSpPr/>
              <p:nvPr/>
            </p:nvGrpSpPr>
            <p:grpSpPr bwMode="auto">
              <a:xfrm>
                <a:off x="8278512" y="357660"/>
                <a:ext cx="207339" cy="201631"/>
                <a:chOff x="8384338" y="311092"/>
                <a:chExt cx="642240" cy="624558"/>
              </a:xfrm>
            </p:grpSpPr>
            <p:sp>
              <p:nvSpPr>
                <p:cNvPr id="14" name="矩形 2"/>
                <p:cNvSpPr/>
                <p:nvPr/>
              </p:nvSpPr>
              <p:spPr>
                <a:xfrm>
                  <a:off x="8402040" y="316011"/>
                  <a:ext cx="624538" cy="6196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33A6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2075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5" name="矩形 2"/>
                <p:cNvSpPr/>
                <p:nvPr/>
              </p:nvSpPr>
              <p:spPr>
                <a:xfrm rot="16200000" flipH="1">
                  <a:off x="8381870" y="313560"/>
                  <a:ext cx="624558" cy="6196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7BBC2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2075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31762" name="TextBox 11"/>
              <p:cNvSpPr txBox="1">
                <a:spLocks noChangeArrowheads="1"/>
              </p:cNvSpPr>
              <p:nvPr/>
            </p:nvSpPr>
            <p:spPr bwMode="auto">
              <a:xfrm>
                <a:off x="895350" y="200025"/>
                <a:ext cx="3206750" cy="49153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600">
                    <a:solidFill>
                      <a:srgbClr val="FFFFFF"/>
                    </a:solidFill>
                    <a:ea typeface="微软雅黑" panose="020B0503020204020204" charset="-122"/>
                  </a:rPr>
                  <a:t>Discussion</a:t>
                </a:r>
                <a:endParaRPr lang="en-US" altLang="zh-CN" sz="2600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-2381" y="697098"/>
                <a:ext cx="9211223" cy="0"/>
              </a:xfrm>
              <a:prstGeom prst="line">
                <a:avLst/>
              </a:prstGeom>
              <a:ln w="31750">
                <a:solidFill>
                  <a:srgbClr val="88C33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756" name="组合 4"/>
            <p:cNvGrpSpPr/>
            <p:nvPr/>
          </p:nvGrpSpPr>
          <p:grpSpPr bwMode="auto">
            <a:xfrm>
              <a:off x="-2381" y="4967847"/>
              <a:ext cx="9212810" cy="241966"/>
              <a:chOff x="-2381" y="4967847"/>
              <a:chExt cx="9212810" cy="241966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-2381" y="4980548"/>
                <a:ext cx="9208048" cy="204805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2075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cxnSp>
            <p:nvCxnSpPr>
              <p:cNvPr id="7" name="直接连接符 6"/>
              <p:cNvCxnSpPr/>
              <p:nvPr/>
            </p:nvCxnSpPr>
            <p:spPr>
              <a:xfrm>
                <a:off x="-793" y="4967847"/>
                <a:ext cx="9211222" cy="0"/>
              </a:xfrm>
              <a:prstGeom prst="line">
                <a:avLst/>
              </a:prstGeom>
              <a:ln w="31750">
                <a:solidFill>
                  <a:srgbClr val="A7D75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759" name="TextBox 8"/>
              <p:cNvSpPr txBox="1">
                <a:spLocks noChangeArrowheads="1"/>
              </p:cNvSpPr>
              <p:nvPr/>
            </p:nvSpPr>
            <p:spPr bwMode="auto">
              <a:xfrm>
                <a:off x="7740988" y="4979923"/>
                <a:ext cx="543382" cy="22989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900">
                    <a:solidFill>
                      <a:srgbClr val="FFFFFF"/>
                    </a:solidFill>
                    <a:ea typeface="微软雅黑" panose="020B0503020204020204" charset="-122"/>
                  </a:rPr>
                  <a:t>26 / 27</a:t>
                </a:r>
                <a:endParaRPr lang="zh-CN" altLang="en-US" sz="900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31750" name="TextBox 19"/>
          <p:cNvSpPr txBox="1">
            <a:spLocks noChangeArrowheads="1"/>
          </p:cNvSpPr>
          <p:nvPr/>
        </p:nvSpPr>
        <p:spPr bwMode="auto">
          <a:xfrm>
            <a:off x="2830830" y="1519555"/>
            <a:ext cx="2095500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solidFill>
                  <a:srgbClr val="FFFFFF"/>
                </a:solidFill>
                <a:ea typeface="微软雅黑" panose="020B0503020204020204" charset="-122"/>
              </a:rPr>
              <a:t>Non-climat variable</a:t>
            </a:r>
            <a:endParaRPr lang="en-US" altLang="zh-CN" sz="2400" b="1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sp>
        <p:nvSpPr>
          <p:cNvPr id="29" name="流程图: 联系 1"/>
          <p:cNvSpPr/>
          <p:nvPr/>
        </p:nvSpPr>
        <p:spPr>
          <a:xfrm flipV="1">
            <a:off x="2413000" y="3124200"/>
            <a:ext cx="2813050" cy="1231900"/>
          </a:xfrm>
          <a:custGeom>
            <a:avLst/>
            <a:gdLst/>
            <a:ahLst/>
            <a:cxnLst/>
            <a:rect l="l" t="t" r="r" b="b"/>
            <a:pathLst>
              <a:path w="2813050" h="1231900">
                <a:moveTo>
                  <a:pt x="1485900" y="0"/>
                </a:moveTo>
                <a:cubicBezTo>
                  <a:pt x="2218865" y="0"/>
                  <a:pt x="2813050" y="275770"/>
                  <a:pt x="2813050" y="615950"/>
                </a:cubicBezTo>
                <a:cubicBezTo>
                  <a:pt x="2813050" y="956130"/>
                  <a:pt x="2218865" y="1231900"/>
                  <a:pt x="1485900" y="1231900"/>
                </a:cubicBezTo>
                <a:cubicBezTo>
                  <a:pt x="1044349" y="1231900"/>
                  <a:pt x="653163" y="1131821"/>
                  <a:pt x="412401" y="977088"/>
                </a:cubicBezTo>
                <a:lnTo>
                  <a:pt x="0" y="927100"/>
                </a:lnTo>
                <a:lnTo>
                  <a:pt x="196320" y="759232"/>
                </a:lnTo>
                <a:cubicBezTo>
                  <a:pt x="171354" y="713674"/>
                  <a:pt x="158750" y="665495"/>
                  <a:pt x="158750" y="615950"/>
                </a:cubicBezTo>
                <a:cubicBezTo>
                  <a:pt x="158750" y="275770"/>
                  <a:pt x="752935" y="0"/>
                  <a:pt x="1485900" y="0"/>
                </a:cubicBezTo>
                <a:close/>
              </a:path>
            </a:pathLst>
          </a:custGeom>
          <a:solidFill>
            <a:srgbClr val="33A6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075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752" name="TextBox 21"/>
          <p:cNvSpPr txBox="1">
            <a:spLocks noChangeArrowheads="1"/>
          </p:cNvSpPr>
          <p:nvPr/>
        </p:nvSpPr>
        <p:spPr bwMode="auto">
          <a:xfrm>
            <a:off x="2419350" y="3325495"/>
            <a:ext cx="2918460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b="1">
                <a:solidFill>
                  <a:srgbClr val="FFFFFF"/>
                </a:solidFill>
                <a:ea typeface="微软雅黑" panose="020B0503020204020204" charset="-122"/>
              </a:rPr>
              <a:t>Incertitude de la projection</a:t>
            </a:r>
            <a:endParaRPr lang="en-US" altLang="zh-CN" sz="2400" b="1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25828" y="304800"/>
            <a:ext cx="563880" cy="306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207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rgbClr val="B1DE64"/>
                </a:solidFill>
                <a:latin typeface="+mj-lt"/>
                <a:ea typeface="+mn-ea"/>
              </a:rPr>
              <a:t>PFE</a:t>
            </a:r>
            <a:endParaRPr lang="zh-CN" altLang="en-US" sz="1400" dirty="0">
              <a:solidFill>
                <a:srgbClr val="B1DE64"/>
              </a:solidFill>
              <a:latin typeface="+mj-lt"/>
              <a:ea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5450205" y="1348105"/>
            <a:ext cx="363982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Le sol </a:t>
            </a:r>
            <a:endParaRPr lang="en-US" altLang="zh-CN" sz="1600" b="0"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La compétition interspécifique </a:t>
            </a:r>
            <a:endParaRPr lang="en-US" altLang="zh-CN" sz="1600" b="0"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Les barrières géographiques </a:t>
            </a:r>
            <a:endParaRPr lang="en-US" altLang="zh-CN" sz="1600" b="0"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Les perturbations humaines 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50205" y="3526155"/>
            <a:ext cx="312039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Les incertitudes sur les futures concentrations de gaz à effet de serre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400" name="Shape 1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1" name="Shape 1401" descr="C:\Users\114\Desktop\GM_0059.jpg"/>
          <p:cNvPicPr preferRelativeResize="0"/>
          <p:nvPr/>
        </p:nvPicPr>
        <p:blipFill rotWithShape="1">
          <a:blip r:embed="rId1"/>
          <a:srcRect b="15738"/>
          <a:stretch>
            <a:fillRect/>
          </a:stretch>
        </p:blipFill>
        <p:spPr>
          <a:xfrm>
            <a:off x="-7938" y="0"/>
            <a:ext cx="9196388" cy="5184775"/>
          </a:xfrm>
          <a:prstGeom prst="rect">
            <a:avLst/>
          </a:prstGeom>
          <a:noFill/>
          <a:ln>
            <a:noFill/>
          </a:ln>
        </p:spPr>
      </p:pic>
      <p:sp>
        <p:nvSpPr>
          <p:cNvPr id="1402" name="Shape 1402"/>
          <p:cNvSpPr/>
          <p:nvPr/>
        </p:nvSpPr>
        <p:spPr>
          <a:xfrm>
            <a:off x="4576763" y="1778000"/>
            <a:ext cx="3681412" cy="1752600"/>
          </a:xfrm>
          <a:prstGeom prst="rect">
            <a:avLst/>
          </a:prstGeom>
          <a:solidFill>
            <a:srgbClr val="7BBC2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403" name="Shape 1403"/>
          <p:cNvSpPr/>
          <p:nvPr/>
        </p:nvSpPr>
        <p:spPr>
          <a:xfrm>
            <a:off x="4395788" y="1962150"/>
            <a:ext cx="4792662" cy="574675"/>
          </a:xfrm>
          <a:prstGeom prst="rect">
            <a:avLst/>
          </a:prstGeom>
          <a:solidFill>
            <a:srgbClr val="33A6B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405" name="Shape 1405"/>
          <p:cNvSpPr txBox="1"/>
          <p:nvPr/>
        </p:nvSpPr>
        <p:spPr>
          <a:xfrm>
            <a:off x="5003800" y="1925638"/>
            <a:ext cx="3078163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MERCI</a:t>
            </a:r>
            <a:endParaRPr lang="en-US" sz="3600"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406" name="Shape 1406"/>
          <p:cNvSpPr/>
          <p:nvPr/>
        </p:nvSpPr>
        <p:spPr>
          <a:xfrm>
            <a:off x="5451475" y="2782888"/>
            <a:ext cx="522288" cy="523875"/>
          </a:xfrm>
          <a:prstGeom prst="flowChartConnector">
            <a:avLst/>
          </a:prstGeom>
          <a:solidFill>
            <a:srgbClr val="B1DE6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pSp>
        <p:nvGrpSpPr>
          <p:cNvPr id="1407" name="Shape 1407"/>
          <p:cNvGrpSpPr/>
          <p:nvPr/>
        </p:nvGrpSpPr>
        <p:grpSpPr>
          <a:xfrm>
            <a:off x="5613400" y="2800350"/>
            <a:ext cx="234950" cy="427038"/>
            <a:chOff x="3246120" y="2316163"/>
            <a:chExt cx="598298" cy="1094549"/>
          </a:xfrm>
        </p:grpSpPr>
        <p:sp>
          <p:nvSpPr>
            <p:cNvPr id="1408" name="Shape 1408"/>
            <p:cNvSpPr/>
            <p:nvPr/>
          </p:nvSpPr>
          <p:spPr>
            <a:xfrm>
              <a:off x="3246120" y="2881748"/>
              <a:ext cx="448725" cy="528964"/>
            </a:xfrm>
            <a:prstGeom prst="can">
              <a:avLst>
                <a:gd name="adj" fmla="val 25000"/>
              </a:avLst>
            </a:prstGeom>
            <a:solidFill>
              <a:srgbClr val="B1DE64"/>
            </a:solidFill>
            <a:ln w="25400" cap="flat" cmpd="sng">
              <a:solidFill>
                <a:srgbClr val="F2F2F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grpSp>
          <p:nvGrpSpPr>
            <p:cNvPr id="1409" name="Shape 1409"/>
            <p:cNvGrpSpPr/>
            <p:nvPr/>
          </p:nvGrpSpPr>
          <p:grpSpPr>
            <a:xfrm>
              <a:off x="3333841" y="2316163"/>
              <a:ext cx="265233" cy="528637"/>
              <a:chOff x="3244941" y="2182813"/>
              <a:chExt cx="323759" cy="645286"/>
            </a:xfrm>
          </p:grpSpPr>
          <p:sp>
            <p:nvSpPr>
              <p:cNvPr id="1410" name="Shape 1410"/>
              <p:cNvSpPr/>
              <p:nvPr/>
            </p:nvSpPr>
            <p:spPr>
              <a:xfrm>
                <a:off x="3244941" y="2182813"/>
                <a:ext cx="257479" cy="645286"/>
              </a:xfrm>
              <a:custGeom>
                <a:avLst/>
                <a:gdLst/>
                <a:ahLst/>
                <a:cxnLst/>
                <a:pathLst>
                  <a:path w="257479" h="645286" extrusionOk="0">
                    <a:moveTo>
                      <a:pt x="201521" y="234155"/>
                    </a:moveTo>
                    <a:cubicBezTo>
                      <a:pt x="215861" y="106361"/>
                      <a:pt x="174639" y="98425"/>
                      <a:pt x="184217" y="0"/>
                    </a:cubicBezTo>
                    <a:cubicBezTo>
                      <a:pt x="189905" y="16140"/>
                      <a:pt x="273620" y="115121"/>
                      <a:pt x="254702" y="232569"/>
                    </a:cubicBezTo>
                    <a:cubicBezTo>
                      <a:pt x="247135" y="331920"/>
                      <a:pt x="67881" y="371767"/>
                      <a:pt x="55472" y="441326"/>
                    </a:cubicBezTo>
                    <a:cubicBezTo>
                      <a:pt x="57351" y="510885"/>
                      <a:pt x="135401" y="650080"/>
                      <a:pt x="111192" y="645159"/>
                    </a:cubicBezTo>
                    <a:cubicBezTo>
                      <a:pt x="75156" y="584834"/>
                      <a:pt x="24833" y="534035"/>
                      <a:pt x="3084" y="464185"/>
                    </a:cubicBezTo>
                    <a:cubicBezTo>
                      <a:pt x="-27873" y="343059"/>
                      <a:pt x="184059" y="364013"/>
                      <a:pt x="201521" y="234155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sp>
            <p:nvSpPr>
              <p:cNvPr id="1411" name="Shape 1411"/>
              <p:cNvSpPr/>
              <p:nvPr/>
            </p:nvSpPr>
            <p:spPr>
              <a:xfrm>
                <a:off x="3384641" y="2316015"/>
                <a:ext cx="184059" cy="461283"/>
              </a:xfrm>
              <a:custGeom>
                <a:avLst/>
                <a:gdLst/>
                <a:ahLst/>
                <a:cxnLst/>
                <a:pathLst>
                  <a:path w="257479" h="645286" extrusionOk="0">
                    <a:moveTo>
                      <a:pt x="201521" y="234155"/>
                    </a:moveTo>
                    <a:cubicBezTo>
                      <a:pt x="215861" y="106361"/>
                      <a:pt x="174639" y="98425"/>
                      <a:pt x="184217" y="0"/>
                    </a:cubicBezTo>
                    <a:cubicBezTo>
                      <a:pt x="189905" y="16140"/>
                      <a:pt x="273620" y="115121"/>
                      <a:pt x="254702" y="232569"/>
                    </a:cubicBezTo>
                    <a:cubicBezTo>
                      <a:pt x="247135" y="331920"/>
                      <a:pt x="67881" y="371767"/>
                      <a:pt x="55472" y="441326"/>
                    </a:cubicBezTo>
                    <a:cubicBezTo>
                      <a:pt x="57351" y="510885"/>
                      <a:pt x="135401" y="650080"/>
                      <a:pt x="111192" y="645159"/>
                    </a:cubicBezTo>
                    <a:cubicBezTo>
                      <a:pt x="75156" y="584834"/>
                      <a:pt x="24833" y="534035"/>
                      <a:pt x="3084" y="464185"/>
                    </a:cubicBezTo>
                    <a:cubicBezTo>
                      <a:pt x="-27873" y="343059"/>
                      <a:pt x="184059" y="364013"/>
                      <a:pt x="201521" y="234155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</p:grpSp>
        <p:sp>
          <p:nvSpPr>
            <p:cNvPr id="1412" name="Shape 1412"/>
            <p:cNvSpPr/>
            <p:nvPr/>
          </p:nvSpPr>
          <p:spPr>
            <a:xfrm>
              <a:off x="3593780" y="3060782"/>
              <a:ext cx="250638" cy="248205"/>
            </a:xfrm>
            <a:custGeom>
              <a:avLst/>
              <a:gdLst/>
              <a:ahLst/>
              <a:cxnLst/>
              <a:pathLst>
                <a:path w="249143" h="247649" extrusionOk="0">
                  <a:moveTo>
                    <a:pt x="90583" y="0"/>
                  </a:moveTo>
                  <a:cubicBezTo>
                    <a:pt x="96893" y="10423"/>
                    <a:pt x="268352" y="71962"/>
                    <a:pt x="247364" y="147809"/>
                  </a:cubicBezTo>
                  <a:cubicBezTo>
                    <a:pt x="241373" y="193592"/>
                    <a:pt x="138391" y="219808"/>
                    <a:pt x="75000" y="247649"/>
                  </a:cubicBezTo>
                  <a:lnTo>
                    <a:pt x="0" y="247649"/>
                  </a:lnTo>
                  <a:cubicBezTo>
                    <a:pt x="62259" y="218563"/>
                    <a:pt x="189059" y="207663"/>
                    <a:pt x="202649" y="148833"/>
                  </a:cubicBezTo>
                  <a:cubicBezTo>
                    <a:pt x="218559" y="66305"/>
                    <a:pt x="79956" y="63562"/>
                    <a:pt x="90583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1149350" y="3924935"/>
            <a:ext cx="3232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7BBC28"/>
                </a:solidFill>
                <a:ea typeface="微软雅黑" panose="020B0503020204020204" charset="-122"/>
              </a:rPr>
              <a:t>Humain</a:t>
            </a:r>
            <a:endParaRPr lang="zh-CN" altLang="en-US" sz="2800" b="1">
              <a:solidFill>
                <a:srgbClr val="7BBC28"/>
              </a:solidFill>
              <a:ea typeface="微软雅黑" panose="020B0503020204020204" charset="-122"/>
            </a:endParaRPr>
          </a:p>
        </p:txBody>
      </p:sp>
      <p:sp>
        <p:nvSpPr>
          <p:cNvPr id="16387" name="TextBox 5"/>
          <p:cNvSpPr txBox="1">
            <a:spLocks noChangeArrowheads="1"/>
          </p:cNvSpPr>
          <p:nvPr/>
        </p:nvSpPr>
        <p:spPr bwMode="auto">
          <a:xfrm>
            <a:off x="2312035" y="1132205"/>
            <a:ext cx="50419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33A6B2"/>
                </a:solidFill>
                <a:ea typeface="微软雅黑" panose="020B0503020204020204" charset="-122"/>
              </a:rPr>
              <a:t>Changement Climatique</a:t>
            </a:r>
            <a:endParaRPr lang="en-US" altLang="zh-CN" sz="2800" b="1">
              <a:solidFill>
                <a:srgbClr val="33A6B2"/>
              </a:solidFill>
              <a:ea typeface="微软雅黑" panose="020B0503020204020204" charset="-122"/>
            </a:endParaRPr>
          </a:p>
        </p:txBody>
      </p:sp>
      <p:grpSp>
        <p:nvGrpSpPr>
          <p:cNvPr id="16389" name="组合 7"/>
          <p:cNvGrpSpPr/>
          <p:nvPr/>
        </p:nvGrpSpPr>
        <p:grpSpPr bwMode="auto">
          <a:xfrm>
            <a:off x="-1588" y="-11113"/>
            <a:ext cx="9212263" cy="5218129"/>
            <a:chOff x="-2381" y="-10990"/>
            <a:chExt cx="9212810" cy="5218414"/>
          </a:xfrm>
        </p:grpSpPr>
        <p:grpSp>
          <p:nvGrpSpPr>
            <p:cNvPr id="16391" name="组合 8"/>
            <p:cNvGrpSpPr/>
            <p:nvPr/>
          </p:nvGrpSpPr>
          <p:grpSpPr bwMode="auto">
            <a:xfrm>
              <a:off x="-2381" y="-10990"/>
              <a:ext cx="9211223" cy="708065"/>
              <a:chOff x="-2381" y="-10990"/>
              <a:chExt cx="9211223" cy="708065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-793" y="-10990"/>
                <a:ext cx="9209635" cy="693776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2075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grpSp>
            <p:nvGrpSpPr>
              <p:cNvPr id="16398" name="组合 15"/>
              <p:cNvGrpSpPr/>
              <p:nvPr/>
            </p:nvGrpSpPr>
            <p:grpSpPr bwMode="auto">
              <a:xfrm>
                <a:off x="8319789" y="357648"/>
                <a:ext cx="212738" cy="212420"/>
                <a:chOff x="8512195" y="311054"/>
                <a:chExt cx="658964" cy="657978"/>
              </a:xfrm>
            </p:grpSpPr>
            <p:sp>
              <p:nvSpPr>
                <p:cNvPr id="19" name="矩形 2"/>
                <p:cNvSpPr/>
                <p:nvPr/>
              </p:nvSpPr>
              <p:spPr>
                <a:xfrm>
                  <a:off x="8512195" y="349413"/>
                  <a:ext cx="624538" cy="6196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33A6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2075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4" name="矩形 2"/>
                <p:cNvSpPr/>
                <p:nvPr/>
              </p:nvSpPr>
              <p:spPr>
                <a:xfrm rot="16200000" flipH="1">
                  <a:off x="8549079" y="313512"/>
                  <a:ext cx="624538" cy="6196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7BBC2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p>
                  <a:pPr algn="ctr" defTabSz="92075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16399" name="TextBox 16"/>
              <p:cNvSpPr txBox="1">
                <a:spLocks noChangeArrowheads="1"/>
              </p:cNvSpPr>
              <p:nvPr/>
            </p:nvSpPr>
            <p:spPr bwMode="auto">
              <a:xfrm>
                <a:off x="895562" y="199842"/>
                <a:ext cx="2489983" cy="21759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2600">
                    <a:solidFill>
                      <a:srgbClr val="FFFFFF"/>
                    </a:solidFill>
                    <a:ea typeface="微软雅黑" panose="020B0503020204020204" charset="-122"/>
                  </a:rPr>
                  <a:t>Introduction</a:t>
                </a:r>
                <a:endParaRPr lang="en-US" altLang="zh-CN" sz="2600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-2381" y="697075"/>
                <a:ext cx="9211223" cy="0"/>
              </a:xfrm>
              <a:prstGeom prst="line">
                <a:avLst/>
              </a:prstGeom>
              <a:ln w="31750">
                <a:solidFill>
                  <a:srgbClr val="88C33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392" name="组合 9"/>
            <p:cNvGrpSpPr/>
            <p:nvPr/>
          </p:nvGrpSpPr>
          <p:grpSpPr bwMode="auto">
            <a:xfrm>
              <a:off x="-2381" y="4969270"/>
              <a:ext cx="9212810" cy="238154"/>
              <a:chOff x="-2381" y="4969270"/>
              <a:chExt cx="9212810" cy="238154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-2381" y="4981971"/>
                <a:ext cx="9208048" cy="203211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2075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-793" y="4969270"/>
                <a:ext cx="9211222" cy="0"/>
              </a:xfrm>
              <a:prstGeom prst="line">
                <a:avLst/>
              </a:prstGeom>
              <a:ln w="31750">
                <a:solidFill>
                  <a:srgbClr val="A7D75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396" name="TextBox 13"/>
              <p:cNvSpPr txBox="1">
                <a:spLocks noChangeArrowheads="1"/>
              </p:cNvSpPr>
              <p:nvPr/>
            </p:nvSpPr>
            <p:spPr bwMode="auto">
              <a:xfrm>
                <a:off x="7790994" y="4977541"/>
                <a:ext cx="543382" cy="22988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900">
                    <a:solidFill>
                      <a:srgbClr val="FFFFFF"/>
                    </a:solidFill>
                    <a:ea typeface="微软雅黑" panose="020B0503020204020204" charset="-122"/>
                  </a:rPr>
                  <a:t>3 / 27</a:t>
                </a:r>
                <a:endParaRPr lang="zh-CN" altLang="en-US" sz="900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9" name="TextBox 8"/>
          <p:cNvSpPr txBox="1"/>
          <p:nvPr/>
        </p:nvSpPr>
        <p:spPr>
          <a:xfrm>
            <a:off x="8525828" y="304800"/>
            <a:ext cx="563880" cy="30670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defTabSz="9207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rgbClr val="B1DE64"/>
                </a:solidFill>
                <a:latin typeface="+mj-lt"/>
                <a:ea typeface="+mn-ea"/>
              </a:rPr>
              <a:t>PFE</a:t>
            </a:r>
            <a:endParaRPr lang="zh-CN" altLang="en-US" sz="1400" dirty="0">
              <a:solidFill>
                <a:srgbClr val="B1DE64"/>
              </a:solidFill>
              <a:latin typeface="+mj-lt"/>
              <a:ea typeface="+mn-ea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061970" y="2331085"/>
            <a:ext cx="3232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rgbClr val="7BBC28"/>
                </a:solidFill>
                <a:ea typeface="微软雅黑" panose="020B0503020204020204" charset="-122"/>
              </a:rPr>
              <a:t>Esp</a:t>
            </a:r>
            <a:r>
              <a:rPr lang="en-US" altLang="zh-CN" sz="2800" b="1">
                <a:solidFill>
                  <a:srgbClr val="7BBC28"/>
                </a:solidFill>
                <a:ea typeface="微软雅黑" panose="020B0503020204020204" charset="-122"/>
                <a:sym typeface="+mn-ea"/>
              </a:rPr>
              <a:t>è</a:t>
            </a:r>
            <a:r>
              <a:rPr lang="en-US" altLang="zh-CN" sz="2800" b="1">
                <a:solidFill>
                  <a:srgbClr val="7BBC28"/>
                </a:solidFill>
                <a:ea typeface="微软雅黑" panose="020B0503020204020204" charset="-122"/>
              </a:rPr>
              <a:t>ce invasive</a:t>
            </a:r>
            <a:endParaRPr lang="zh-CN" altLang="en-US" sz="2800" b="1">
              <a:solidFill>
                <a:srgbClr val="7BBC28"/>
              </a:solidFill>
              <a:ea typeface="微软雅黑" panose="020B0503020204020204" charset="-122"/>
            </a:endParaRPr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5857875" y="3924935"/>
            <a:ext cx="3232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rgbClr val="7BBC28"/>
                </a:solidFill>
                <a:ea typeface="微软雅黑" panose="020B0503020204020204" charset="-122"/>
              </a:rPr>
              <a:t>Esp</a:t>
            </a:r>
            <a:r>
              <a:rPr lang="en-US" altLang="zh-CN" sz="2800" b="1">
                <a:solidFill>
                  <a:srgbClr val="7BBC28"/>
                </a:solidFill>
                <a:ea typeface="微软雅黑" panose="020B0503020204020204" charset="-122"/>
                <a:sym typeface="+mn-ea"/>
              </a:rPr>
              <a:t>è</a:t>
            </a:r>
            <a:r>
              <a:rPr lang="en-US" altLang="zh-CN" sz="2800" b="1">
                <a:solidFill>
                  <a:srgbClr val="7BBC28"/>
                </a:solidFill>
                <a:ea typeface="微软雅黑" panose="020B0503020204020204" charset="-122"/>
              </a:rPr>
              <a:t>ce native</a:t>
            </a:r>
            <a:endParaRPr lang="zh-CN" altLang="en-US" sz="2800" b="1">
              <a:solidFill>
                <a:srgbClr val="7BBC28"/>
              </a:solidFill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85770" y="2749550"/>
            <a:ext cx="456374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/>
              <a:t>Distribution, abondance, comportement</a:t>
            </a:r>
            <a:endParaRPr lang="zh-CN" altLang="en-US" sz="1400"/>
          </a:p>
        </p:txBody>
      </p:sp>
      <p:sp>
        <p:nvSpPr>
          <p:cNvPr id="6" name="文本框 5"/>
          <p:cNvSpPr txBox="1"/>
          <p:nvPr/>
        </p:nvSpPr>
        <p:spPr>
          <a:xfrm>
            <a:off x="554990" y="1578610"/>
            <a:ext cx="824611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400"/>
              <a:t>Précipitations, températures, événements extrêmes (inondations, sécheresses, cyclones), incendies</a:t>
            </a:r>
            <a:endParaRPr lang="zh-CN" altLang="en-US" sz="1400"/>
          </a:p>
        </p:txBody>
      </p:sp>
      <p:sp>
        <p:nvSpPr>
          <p:cNvPr id="7" name="文本框 6"/>
          <p:cNvSpPr txBox="1"/>
          <p:nvPr/>
        </p:nvSpPr>
        <p:spPr>
          <a:xfrm>
            <a:off x="895985" y="4333875"/>
            <a:ext cx="229870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400"/>
              <a:t>behaviours,demographics</a:t>
            </a:r>
            <a:endParaRPr lang="zh-CN" altLang="en-US" sz="1400"/>
          </a:p>
        </p:txBody>
      </p:sp>
      <p:sp>
        <p:nvSpPr>
          <p:cNvPr id="8" name="文本框 7"/>
          <p:cNvSpPr txBox="1"/>
          <p:nvPr/>
        </p:nvSpPr>
        <p:spPr>
          <a:xfrm>
            <a:off x="5781675" y="4333875"/>
            <a:ext cx="456374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/>
              <a:t>Distribution, abondance, comportement</a:t>
            </a:r>
            <a:endParaRPr lang="zh-CN" altLang="en-US" sz="1400"/>
          </a:p>
        </p:txBody>
      </p:sp>
      <p:cxnSp>
        <p:nvCxnSpPr>
          <p:cNvPr id="10" name="直接箭头连接符 9"/>
          <p:cNvCxnSpPr/>
          <p:nvPr/>
        </p:nvCxnSpPr>
        <p:spPr>
          <a:xfrm>
            <a:off x="2015490" y="2125345"/>
            <a:ext cx="0" cy="16484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V="1">
            <a:off x="2142490" y="2136775"/>
            <a:ext cx="0" cy="16605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7262495" y="2148840"/>
            <a:ext cx="0" cy="16484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V="1">
            <a:off x="7353935" y="2113280"/>
            <a:ext cx="0" cy="16605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线连接符 16"/>
          <p:cNvCxnSpPr/>
          <p:nvPr/>
        </p:nvCxnSpPr>
        <p:spPr>
          <a:xfrm rot="5400000" flipV="1">
            <a:off x="4248150" y="2080895"/>
            <a:ext cx="449580" cy="127000"/>
          </a:xfrm>
          <a:prstGeom prst="curvedConnector3">
            <a:avLst>
              <a:gd name="adj1" fmla="val 5014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曲线连接符 19"/>
          <p:cNvCxnSpPr/>
          <p:nvPr/>
        </p:nvCxnSpPr>
        <p:spPr>
          <a:xfrm rot="16200000" flipV="1">
            <a:off x="4363720" y="2058035"/>
            <a:ext cx="483870" cy="138430"/>
          </a:xfrm>
          <a:prstGeom prst="curvedConnector3">
            <a:avLst>
              <a:gd name="adj1" fmla="val 4986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曲线连接符 20"/>
          <p:cNvCxnSpPr/>
          <p:nvPr/>
        </p:nvCxnSpPr>
        <p:spPr>
          <a:xfrm rot="10800000" flipV="1">
            <a:off x="3098800" y="3254375"/>
            <a:ext cx="633095" cy="623570"/>
          </a:xfrm>
          <a:prstGeom prst="curvedConnector3">
            <a:avLst>
              <a:gd name="adj1" fmla="val 4995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曲线连接符 21"/>
          <p:cNvCxnSpPr/>
          <p:nvPr/>
        </p:nvCxnSpPr>
        <p:spPr>
          <a:xfrm flipV="1">
            <a:off x="3202940" y="3371215"/>
            <a:ext cx="629285" cy="598805"/>
          </a:xfrm>
          <a:prstGeom prst="curvedConnector3">
            <a:avLst>
              <a:gd name="adj1" fmla="val 5005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曲线连接符 22"/>
          <p:cNvCxnSpPr/>
          <p:nvPr/>
        </p:nvCxnSpPr>
        <p:spPr>
          <a:xfrm rot="5400000" flipV="1">
            <a:off x="5365115" y="3273425"/>
            <a:ext cx="657225" cy="551815"/>
          </a:xfrm>
          <a:prstGeom prst="curvedConnector3">
            <a:avLst>
              <a:gd name="adj1" fmla="val 5004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曲线连接符 23"/>
          <p:cNvCxnSpPr/>
          <p:nvPr/>
        </p:nvCxnSpPr>
        <p:spPr>
          <a:xfrm rot="16200000" flipV="1">
            <a:off x="5268595" y="3335655"/>
            <a:ext cx="634365" cy="544195"/>
          </a:xfrm>
          <a:prstGeom prst="curvedConnector3">
            <a:avLst>
              <a:gd name="adj1" fmla="val 4454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Box 5"/>
          <p:cNvSpPr txBox="1">
            <a:spLocks noChangeArrowheads="1"/>
          </p:cNvSpPr>
          <p:nvPr/>
        </p:nvSpPr>
        <p:spPr bwMode="auto">
          <a:xfrm>
            <a:off x="271145" y="1207135"/>
            <a:ext cx="50419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33A6B2"/>
                </a:solidFill>
                <a:ea typeface="微软雅黑" panose="020B0503020204020204" charset="-122"/>
              </a:rPr>
              <a:t>Objectif</a:t>
            </a:r>
            <a:r>
              <a:rPr lang="en-US" altLang="zh-CN" sz="2800" b="1">
                <a:solidFill>
                  <a:srgbClr val="FFFFFF"/>
                </a:solidFill>
                <a:ea typeface="微软雅黑" panose="020B0503020204020204" charset="-122"/>
              </a:rPr>
              <a:t>ctif</a:t>
            </a:r>
            <a:endParaRPr lang="en-US" altLang="zh-CN" sz="2800" b="1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grpSp>
        <p:nvGrpSpPr>
          <p:cNvPr id="16389" name="组合 7"/>
          <p:cNvGrpSpPr/>
          <p:nvPr/>
        </p:nvGrpSpPr>
        <p:grpSpPr bwMode="auto">
          <a:xfrm>
            <a:off x="-1588" y="-11113"/>
            <a:ext cx="9212263" cy="5218129"/>
            <a:chOff x="-2381" y="-10990"/>
            <a:chExt cx="9212810" cy="5218414"/>
          </a:xfrm>
        </p:grpSpPr>
        <p:grpSp>
          <p:nvGrpSpPr>
            <p:cNvPr id="16391" name="组合 8"/>
            <p:cNvGrpSpPr/>
            <p:nvPr/>
          </p:nvGrpSpPr>
          <p:grpSpPr bwMode="auto">
            <a:xfrm>
              <a:off x="-2381" y="-10990"/>
              <a:ext cx="9211223" cy="708065"/>
              <a:chOff x="-2381" y="-10990"/>
              <a:chExt cx="9211223" cy="708065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-793" y="-10990"/>
                <a:ext cx="9209635" cy="693776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2075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grpSp>
            <p:nvGrpSpPr>
              <p:cNvPr id="16398" name="组合 15"/>
              <p:cNvGrpSpPr/>
              <p:nvPr/>
            </p:nvGrpSpPr>
            <p:grpSpPr bwMode="auto">
              <a:xfrm>
                <a:off x="8319789" y="357648"/>
                <a:ext cx="212738" cy="212420"/>
                <a:chOff x="8512195" y="311054"/>
                <a:chExt cx="658964" cy="657978"/>
              </a:xfrm>
            </p:grpSpPr>
            <p:sp>
              <p:nvSpPr>
                <p:cNvPr id="19" name="矩形 2"/>
                <p:cNvSpPr/>
                <p:nvPr/>
              </p:nvSpPr>
              <p:spPr>
                <a:xfrm>
                  <a:off x="8512195" y="349413"/>
                  <a:ext cx="624538" cy="6196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33A6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2075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4" name="矩形 2"/>
                <p:cNvSpPr/>
                <p:nvPr/>
              </p:nvSpPr>
              <p:spPr>
                <a:xfrm rot="16200000" flipH="1">
                  <a:off x="8549079" y="313512"/>
                  <a:ext cx="624538" cy="6196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2735" h="620354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7BBC2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p>
                  <a:pPr algn="ctr" defTabSz="92075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16399" name="TextBox 16"/>
              <p:cNvSpPr txBox="1">
                <a:spLocks noChangeArrowheads="1"/>
              </p:cNvSpPr>
              <p:nvPr/>
            </p:nvSpPr>
            <p:spPr bwMode="auto">
              <a:xfrm>
                <a:off x="895562" y="199842"/>
                <a:ext cx="2489983" cy="21759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2600">
                    <a:solidFill>
                      <a:srgbClr val="FFFFFF"/>
                    </a:solidFill>
                    <a:ea typeface="微软雅黑" panose="020B0503020204020204" charset="-122"/>
                  </a:rPr>
                  <a:t>Introduction</a:t>
                </a:r>
                <a:endParaRPr lang="en-US" altLang="zh-CN" sz="2600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-2381" y="697075"/>
                <a:ext cx="9211223" cy="0"/>
              </a:xfrm>
              <a:prstGeom prst="line">
                <a:avLst/>
              </a:prstGeom>
              <a:ln w="31750">
                <a:solidFill>
                  <a:srgbClr val="88C33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392" name="组合 9"/>
            <p:cNvGrpSpPr/>
            <p:nvPr/>
          </p:nvGrpSpPr>
          <p:grpSpPr bwMode="auto">
            <a:xfrm>
              <a:off x="-2381" y="4969270"/>
              <a:ext cx="9212810" cy="238154"/>
              <a:chOff x="-2381" y="4969270"/>
              <a:chExt cx="9212810" cy="238154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-2381" y="4981971"/>
                <a:ext cx="9208048" cy="203211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2075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-793" y="4969270"/>
                <a:ext cx="9211222" cy="0"/>
              </a:xfrm>
              <a:prstGeom prst="line">
                <a:avLst/>
              </a:prstGeom>
              <a:ln w="31750">
                <a:solidFill>
                  <a:srgbClr val="A7D75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396" name="TextBox 13"/>
              <p:cNvSpPr txBox="1">
                <a:spLocks noChangeArrowheads="1"/>
              </p:cNvSpPr>
              <p:nvPr/>
            </p:nvSpPr>
            <p:spPr bwMode="auto">
              <a:xfrm>
                <a:off x="7790994" y="4977541"/>
                <a:ext cx="543382" cy="22988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900">
                    <a:solidFill>
                      <a:srgbClr val="FFFFFF"/>
                    </a:solidFill>
                    <a:ea typeface="微软雅黑" panose="020B0503020204020204" charset="-122"/>
                  </a:rPr>
                  <a:t>4 / 27</a:t>
                </a:r>
                <a:endParaRPr lang="zh-CN" altLang="en-US" sz="900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9" name="TextBox 8"/>
          <p:cNvSpPr txBox="1"/>
          <p:nvPr/>
        </p:nvSpPr>
        <p:spPr>
          <a:xfrm>
            <a:off x="8525828" y="304800"/>
            <a:ext cx="563880" cy="30670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defTabSz="9207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rgbClr val="B1DE64"/>
                </a:solidFill>
                <a:latin typeface="+mj-lt"/>
                <a:ea typeface="+mn-ea"/>
              </a:rPr>
              <a:t>PFE</a:t>
            </a:r>
            <a:endParaRPr lang="zh-CN" altLang="en-US" sz="1400" dirty="0">
              <a:solidFill>
                <a:srgbClr val="B1DE64"/>
              </a:solidFill>
              <a:latin typeface="+mj-lt"/>
              <a:ea typeface="+mn-ea"/>
            </a:endParaRPr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271145" y="1908810"/>
            <a:ext cx="8819515" cy="18611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</a:rPr>
              <a:t>- De modéliser l'aire géographique favorable de Cyperus eragrostis en France dans les conditions climatiques actuelles.</a:t>
            </a:r>
            <a:endParaRPr lang="en-US" altLang="zh-CN" sz="1600" b="1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</a:rPr>
              <a:t>- D'identifier les principaux facteurs déterminant le climat favorable de Cyperus eragrostis.</a:t>
            </a:r>
            <a:endParaRPr lang="en-US" altLang="zh-CN" sz="1600" b="1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600" b="1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</a:rPr>
              <a:t>- De prédire le potentiel changement climatique approprié de l'habitat de Cyperus eragrostis dans les futurs scénarios. </a:t>
            </a:r>
            <a:endParaRPr lang="en-US" altLang="zh-CN" sz="1600" b="1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05700" y="3474720"/>
            <a:ext cx="1393190" cy="1393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/>
        </p:nvSpPr>
        <p:spPr>
          <a:xfrm>
            <a:off x="1473200" y="2457450"/>
            <a:ext cx="2081213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>
                <a:solidFill>
                  <a:srgbClr val="196674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Matériel</a:t>
            </a:r>
            <a:endParaRPr sz="3600">
              <a:solidFill>
                <a:srgbClr val="196674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pSp>
        <p:nvGrpSpPr>
          <p:cNvPr id="171" name="Shape 171"/>
          <p:cNvGrpSpPr/>
          <p:nvPr/>
        </p:nvGrpSpPr>
        <p:grpSpPr>
          <a:xfrm>
            <a:off x="-1588" y="-11113"/>
            <a:ext cx="9212263" cy="5221288"/>
            <a:chOff x="-2381" y="-10990"/>
            <a:chExt cx="9212810" cy="5221745"/>
          </a:xfrm>
        </p:grpSpPr>
        <p:grpSp>
          <p:nvGrpSpPr>
            <p:cNvPr id="172" name="Shape 172"/>
            <p:cNvGrpSpPr/>
            <p:nvPr/>
          </p:nvGrpSpPr>
          <p:grpSpPr>
            <a:xfrm>
              <a:off x="-2381" y="-10990"/>
              <a:ext cx="9211223" cy="708088"/>
              <a:chOff x="-2381" y="-10990"/>
              <a:chExt cx="9211223" cy="708088"/>
            </a:xfrm>
          </p:grpSpPr>
          <p:sp>
            <p:nvSpPr>
              <p:cNvPr id="173" name="Shape 173"/>
              <p:cNvSpPr/>
              <p:nvPr/>
            </p:nvSpPr>
            <p:spPr>
              <a:xfrm>
                <a:off x="-793" y="-10990"/>
                <a:ext cx="9209635" cy="693799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grpSp>
            <p:nvGrpSpPr>
              <p:cNvPr id="174" name="Shape 174"/>
              <p:cNvGrpSpPr/>
              <p:nvPr/>
            </p:nvGrpSpPr>
            <p:grpSpPr>
              <a:xfrm>
                <a:off x="8325504" y="345912"/>
                <a:ext cx="201624" cy="213379"/>
                <a:chOff x="8529898" y="274702"/>
                <a:chExt cx="624538" cy="660948"/>
              </a:xfrm>
            </p:grpSpPr>
            <p:sp>
              <p:nvSpPr>
                <p:cNvPr id="175" name="Shape 175"/>
                <p:cNvSpPr/>
                <p:nvPr/>
              </p:nvSpPr>
              <p:spPr>
                <a:xfrm>
                  <a:off x="8529898" y="274702"/>
                  <a:ext cx="624538" cy="619639"/>
                </a:xfrm>
                <a:custGeom>
                  <a:avLst/>
                  <a:gdLst/>
                  <a:ahLst/>
                  <a:cxnLst/>
                  <a:pathLst>
                    <a:path w="622735" h="620354" extrusionOk="0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33A6B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176" name="Shape 176"/>
                <p:cNvSpPr/>
                <p:nvPr/>
              </p:nvSpPr>
              <p:spPr>
                <a:xfrm rot="-5400000" flipH="1">
                  <a:off x="8527430" y="313560"/>
                  <a:ext cx="624558" cy="619622"/>
                </a:xfrm>
                <a:custGeom>
                  <a:avLst/>
                  <a:gdLst/>
                  <a:ahLst/>
                  <a:cxnLst/>
                  <a:pathLst>
                    <a:path w="622735" h="620354" extrusionOk="0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7BBC2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endParaRPr>
                </a:p>
              </p:txBody>
            </p:sp>
          </p:grpSp>
          <p:sp>
            <p:nvSpPr>
              <p:cNvPr id="177" name="Shape 177"/>
              <p:cNvSpPr txBox="1"/>
              <p:nvPr/>
            </p:nvSpPr>
            <p:spPr>
              <a:xfrm>
                <a:off x="895350" y="200025"/>
                <a:ext cx="3206750" cy="49153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CN" sz="26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 </a:t>
                </a:r>
                <a:endParaRPr sz="2600">
                  <a:solidFill>
                    <a:srgbClr val="FFFFFF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cxnSp>
            <p:nvCxnSpPr>
              <p:cNvPr id="178" name="Shape 178"/>
              <p:cNvCxnSpPr/>
              <p:nvPr/>
            </p:nvCxnSpPr>
            <p:spPr>
              <a:xfrm>
                <a:off x="-2381" y="697098"/>
                <a:ext cx="9211223" cy="0"/>
              </a:xfrm>
              <a:prstGeom prst="straightConnector1">
                <a:avLst/>
              </a:prstGeom>
              <a:noFill/>
              <a:ln w="31750" cap="flat" cmpd="sng">
                <a:solidFill>
                  <a:srgbClr val="88C33A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79" name="Shape 179"/>
            <p:cNvGrpSpPr/>
            <p:nvPr/>
          </p:nvGrpSpPr>
          <p:grpSpPr>
            <a:xfrm>
              <a:off x="-2381" y="4967847"/>
              <a:ext cx="9212810" cy="242908"/>
              <a:chOff x="-2381" y="4967847"/>
              <a:chExt cx="9212810" cy="242908"/>
            </a:xfrm>
          </p:grpSpPr>
          <p:sp>
            <p:nvSpPr>
              <p:cNvPr id="180" name="Shape 180"/>
              <p:cNvSpPr/>
              <p:nvPr/>
            </p:nvSpPr>
            <p:spPr>
              <a:xfrm>
                <a:off x="-2381" y="4980548"/>
                <a:ext cx="9208048" cy="204805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cxnSp>
            <p:nvCxnSpPr>
              <p:cNvPr id="181" name="Shape 181"/>
              <p:cNvCxnSpPr/>
              <p:nvPr/>
            </p:nvCxnSpPr>
            <p:spPr>
              <a:xfrm>
                <a:off x="-793" y="4967847"/>
                <a:ext cx="9211222" cy="0"/>
              </a:xfrm>
              <a:prstGeom prst="straightConnector1">
                <a:avLst/>
              </a:prstGeom>
              <a:noFill/>
              <a:ln w="31750" cap="flat" cmpd="sng">
                <a:solidFill>
                  <a:srgbClr val="A7D75B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82" name="Shape 182"/>
              <p:cNvSpPr txBox="1"/>
              <p:nvPr/>
            </p:nvSpPr>
            <p:spPr>
              <a:xfrm>
                <a:off x="7740988" y="4979923"/>
                <a:ext cx="543382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5 </a:t>
                </a:r>
                <a:r>
                  <a:rPr 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/ </a:t>
                </a:r>
                <a:r>
                  <a:rPr lang="en-US" alt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27</a:t>
                </a:r>
                <a:endParaRPr lang="en-US" altLang="zh-CN" sz="900">
                  <a:solidFill>
                    <a:srgbClr val="FFFFFF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</p:grpSp>
      </p:grpSp>
      <p:sp>
        <p:nvSpPr>
          <p:cNvPr id="183" name="Shape 183"/>
          <p:cNvSpPr/>
          <p:nvPr/>
        </p:nvSpPr>
        <p:spPr>
          <a:xfrm>
            <a:off x="942975" y="2535238"/>
            <a:ext cx="515938" cy="515937"/>
          </a:xfrm>
          <a:custGeom>
            <a:avLst/>
            <a:gdLst/>
            <a:ahLst/>
            <a:cxnLst/>
            <a:pathLst>
              <a:path w="4754880" h="4754880" extrusionOk="0">
                <a:moveTo>
                  <a:pt x="1549859" y="2553334"/>
                </a:moveTo>
                <a:cubicBezTo>
                  <a:pt x="1550396" y="2554061"/>
                  <a:pt x="1550933" y="2554786"/>
                  <a:pt x="1551666" y="2555365"/>
                </a:cubicBezTo>
                <a:lnTo>
                  <a:pt x="1550737" y="2559005"/>
                </a:lnTo>
                <a:close/>
                <a:moveTo>
                  <a:pt x="2537346" y="1135398"/>
                </a:moveTo>
                <a:lnTo>
                  <a:pt x="2180105" y="1570968"/>
                </a:lnTo>
                <a:lnTo>
                  <a:pt x="2900172" y="1569211"/>
                </a:lnTo>
                <a:lnTo>
                  <a:pt x="2869566" y="1593133"/>
                </a:lnTo>
                <a:lnTo>
                  <a:pt x="2872826" y="1593463"/>
                </a:lnTo>
                <a:lnTo>
                  <a:pt x="2817363" y="1633935"/>
                </a:lnTo>
                <a:lnTo>
                  <a:pt x="2762059" y="1677160"/>
                </a:lnTo>
                <a:lnTo>
                  <a:pt x="2758125" y="1677160"/>
                </a:lnTo>
                <a:lnTo>
                  <a:pt x="2240036" y="2055208"/>
                </a:lnTo>
                <a:lnTo>
                  <a:pt x="2596883" y="1677160"/>
                </a:lnTo>
                <a:lnTo>
                  <a:pt x="1757172" y="1677160"/>
                </a:lnTo>
                <a:lnTo>
                  <a:pt x="1923860" y="1571593"/>
                </a:lnTo>
                <a:lnTo>
                  <a:pt x="1925531" y="1571589"/>
                </a:lnTo>
                <a:close/>
                <a:moveTo>
                  <a:pt x="2347403" y="861182"/>
                </a:moveTo>
                <a:cubicBezTo>
                  <a:pt x="1896076" y="853858"/>
                  <a:pt x="1468838" y="1035117"/>
                  <a:pt x="1374843" y="1602911"/>
                </a:cubicBezTo>
                <a:cubicBezTo>
                  <a:pt x="1388339" y="1650333"/>
                  <a:pt x="1395223" y="1709700"/>
                  <a:pt x="1395223" y="1774000"/>
                </a:cubicBezTo>
                <a:cubicBezTo>
                  <a:pt x="1395223" y="1864324"/>
                  <a:pt x="1381638" y="1944914"/>
                  <a:pt x="1359818" y="1997357"/>
                </a:cubicBezTo>
                <a:lnTo>
                  <a:pt x="1369730" y="2083130"/>
                </a:lnTo>
                <a:lnTo>
                  <a:pt x="1468248" y="2153411"/>
                </a:lnTo>
                <a:lnTo>
                  <a:pt x="1407450" y="2264874"/>
                </a:lnTo>
                <a:lnTo>
                  <a:pt x="1409604" y="2273760"/>
                </a:lnTo>
                <a:lnTo>
                  <a:pt x="1236472" y="2642362"/>
                </a:lnTo>
                <a:lnTo>
                  <a:pt x="1510798" y="2723644"/>
                </a:lnTo>
                <a:cubicBezTo>
                  <a:pt x="1481390" y="2855014"/>
                  <a:pt x="1462787" y="2975279"/>
                  <a:pt x="1461898" y="3039237"/>
                </a:cubicBezTo>
                <a:cubicBezTo>
                  <a:pt x="1459252" y="3229737"/>
                  <a:pt x="1608477" y="3301704"/>
                  <a:pt x="1725423" y="3302762"/>
                </a:cubicBezTo>
                <a:cubicBezTo>
                  <a:pt x="1796190" y="3303402"/>
                  <a:pt x="1941752" y="3262390"/>
                  <a:pt x="2045320" y="3197082"/>
                </a:cubicBezTo>
                <a:lnTo>
                  <a:pt x="2076260" y="3663125"/>
                </a:lnTo>
                <a:lnTo>
                  <a:pt x="3152585" y="3663125"/>
                </a:lnTo>
                <a:lnTo>
                  <a:pt x="2969238" y="2743283"/>
                </a:lnTo>
                <a:cubicBezTo>
                  <a:pt x="3118714" y="2600460"/>
                  <a:pt x="3247778" y="2371672"/>
                  <a:pt x="3328160" y="2026407"/>
                </a:cubicBezTo>
                <a:cubicBezTo>
                  <a:pt x="3480561" y="1205663"/>
                  <a:pt x="2885459" y="869913"/>
                  <a:pt x="2347403" y="861182"/>
                </a:cubicBezTo>
                <a:close/>
                <a:moveTo>
                  <a:pt x="2377440" y="0"/>
                </a:moveTo>
                <a:cubicBezTo>
                  <a:pt x="3690464" y="0"/>
                  <a:pt x="4754880" y="1064416"/>
                  <a:pt x="4754880" y="2377440"/>
                </a:cubicBezTo>
                <a:cubicBezTo>
                  <a:pt x="4754880" y="3690464"/>
                  <a:pt x="3690464" y="4754880"/>
                  <a:pt x="2377440" y="4754880"/>
                </a:cubicBezTo>
                <a:cubicBezTo>
                  <a:pt x="1064416" y="4754880"/>
                  <a:pt x="0" y="3690464"/>
                  <a:pt x="0" y="2377440"/>
                </a:cubicBezTo>
                <a:cubicBezTo>
                  <a:pt x="0" y="1064416"/>
                  <a:pt x="1064416" y="0"/>
                  <a:pt x="2377440" y="0"/>
                </a:cubicBezTo>
                <a:close/>
              </a:path>
            </a:pathLst>
          </a:custGeom>
          <a:solidFill>
            <a:srgbClr val="19667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84" name="Shape 184"/>
          <p:cNvSpPr txBox="1"/>
          <p:nvPr/>
        </p:nvSpPr>
        <p:spPr>
          <a:xfrm>
            <a:off x="895985" y="1524000"/>
            <a:ext cx="2989580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 b="1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Introduction</a:t>
            </a:r>
            <a:endParaRPr sz="3600" b="1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85" name="Shape 185"/>
          <p:cNvSpPr txBox="1"/>
          <p:nvPr/>
        </p:nvSpPr>
        <p:spPr>
          <a:xfrm>
            <a:off x="911225" y="3351213"/>
            <a:ext cx="2671763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 b="1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Méthode</a:t>
            </a:r>
            <a:endParaRPr sz="3600" b="1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86" name="Shape 186"/>
          <p:cNvSpPr txBox="1"/>
          <p:nvPr/>
        </p:nvSpPr>
        <p:spPr>
          <a:xfrm>
            <a:off x="4787900" y="2407920"/>
            <a:ext cx="3094990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 b="1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Discussion</a:t>
            </a:r>
            <a:endParaRPr sz="3600" b="1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87" name="Shape 187"/>
          <p:cNvSpPr txBox="1"/>
          <p:nvPr/>
        </p:nvSpPr>
        <p:spPr>
          <a:xfrm>
            <a:off x="4787583" y="1523683"/>
            <a:ext cx="3003550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 b="1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Résultat</a:t>
            </a:r>
            <a:endParaRPr sz="3600" b="1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88" name="Shape 188"/>
          <p:cNvSpPr txBox="1"/>
          <p:nvPr/>
        </p:nvSpPr>
        <p:spPr>
          <a:xfrm>
            <a:off x="4787900" y="3351530"/>
            <a:ext cx="3352165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 b="1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Conclusion</a:t>
            </a:r>
            <a:endParaRPr sz="3600" b="1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89" name="Shape 189"/>
          <p:cNvSpPr txBox="1"/>
          <p:nvPr/>
        </p:nvSpPr>
        <p:spPr>
          <a:xfrm>
            <a:off x="8525828" y="304800"/>
            <a:ext cx="563880" cy="306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400">
                <a:solidFill>
                  <a:srgbClr val="B1DE64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PFE</a:t>
            </a:r>
            <a:endParaRPr sz="1400">
              <a:solidFill>
                <a:srgbClr val="B1DE64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90" name="Shape 190"/>
          <p:cNvSpPr txBox="1"/>
          <p:nvPr/>
        </p:nvSpPr>
        <p:spPr>
          <a:xfrm>
            <a:off x="914505" y="211949"/>
            <a:ext cx="3206560" cy="491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6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Sommaire </a:t>
            </a:r>
            <a:endParaRPr sz="2600"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/>
          <p:nvPr/>
        </p:nvSpPr>
        <p:spPr>
          <a:xfrm>
            <a:off x="4853050" y="2307038"/>
            <a:ext cx="4146600" cy="5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200" b="1">
                <a:solidFill>
                  <a:srgbClr val="196674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Cyperus eragrostis</a:t>
            </a:r>
            <a:endParaRPr sz="3200" b="1">
              <a:solidFill>
                <a:srgbClr val="196674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pSp>
        <p:nvGrpSpPr>
          <p:cNvPr id="196" name="Shape 196"/>
          <p:cNvGrpSpPr/>
          <p:nvPr/>
        </p:nvGrpSpPr>
        <p:grpSpPr>
          <a:xfrm>
            <a:off x="-1588" y="-11113"/>
            <a:ext cx="9212263" cy="5220018"/>
            <a:chOff x="-2381" y="-10990"/>
            <a:chExt cx="9212810" cy="5219680"/>
          </a:xfrm>
        </p:grpSpPr>
        <p:grpSp>
          <p:nvGrpSpPr>
            <p:cNvPr id="197" name="Shape 197"/>
            <p:cNvGrpSpPr/>
            <p:nvPr/>
          </p:nvGrpSpPr>
          <p:grpSpPr>
            <a:xfrm>
              <a:off x="-2381" y="-10990"/>
              <a:ext cx="9211223" cy="707980"/>
              <a:chOff x="-2381" y="-10990"/>
              <a:chExt cx="9211223" cy="707980"/>
            </a:xfrm>
          </p:grpSpPr>
          <p:sp>
            <p:nvSpPr>
              <p:cNvPr id="198" name="Shape 198"/>
              <p:cNvSpPr/>
              <p:nvPr/>
            </p:nvSpPr>
            <p:spPr>
              <a:xfrm>
                <a:off x="-793" y="-10990"/>
                <a:ext cx="9209635" cy="693693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grpSp>
            <p:nvGrpSpPr>
              <p:cNvPr id="199" name="Shape 199"/>
              <p:cNvGrpSpPr/>
              <p:nvPr/>
            </p:nvGrpSpPr>
            <p:grpSpPr>
              <a:xfrm>
                <a:off x="8325505" y="344904"/>
                <a:ext cx="210514" cy="201600"/>
                <a:chOff x="8529899" y="271579"/>
                <a:chExt cx="652075" cy="624463"/>
              </a:xfrm>
            </p:grpSpPr>
            <p:sp>
              <p:nvSpPr>
                <p:cNvPr id="200" name="Shape 200"/>
                <p:cNvSpPr/>
                <p:nvPr/>
              </p:nvSpPr>
              <p:spPr>
                <a:xfrm>
                  <a:off x="8557437" y="276499"/>
                  <a:ext cx="624538" cy="619544"/>
                </a:xfrm>
                <a:custGeom>
                  <a:avLst/>
                  <a:gdLst/>
                  <a:ahLst/>
                  <a:cxnLst/>
                  <a:pathLst>
                    <a:path w="622735" h="620354" extrusionOk="0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33A6B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201" name="Shape 201"/>
                <p:cNvSpPr/>
                <p:nvPr/>
              </p:nvSpPr>
              <p:spPr>
                <a:xfrm rot="-5400000" flipH="1">
                  <a:off x="8527479" y="274000"/>
                  <a:ext cx="624463" cy="619622"/>
                </a:xfrm>
                <a:custGeom>
                  <a:avLst/>
                  <a:gdLst/>
                  <a:ahLst/>
                  <a:cxnLst/>
                  <a:pathLst>
                    <a:path w="622735" h="620354" extrusionOk="0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7BBC2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endParaRPr>
                </a:p>
              </p:txBody>
            </p:sp>
          </p:grpSp>
          <p:sp>
            <p:nvSpPr>
              <p:cNvPr id="202" name="Shape 202"/>
              <p:cNvSpPr txBox="1"/>
              <p:nvPr/>
            </p:nvSpPr>
            <p:spPr>
              <a:xfrm>
                <a:off x="895350" y="200025"/>
                <a:ext cx="1660525" cy="4924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Font typeface="Arial" panose="020B0604020202020204"/>
                  <a:buNone/>
                </a:pPr>
                <a:r>
                  <a:rPr lang="zh-CN" sz="2600">
                    <a:solidFill>
                      <a:schemeClr val="lt1"/>
                    </a:solidFill>
                  </a:rPr>
                  <a:t>Matériel</a:t>
                </a:r>
                <a:endParaRPr sz="2600">
                  <a:solidFill>
                    <a:schemeClr val="lt1"/>
                  </a:solidFill>
                </a:endParaRPr>
              </a:p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600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203" name="Shape 203"/>
              <p:cNvCxnSpPr/>
              <p:nvPr/>
            </p:nvCxnSpPr>
            <p:spPr>
              <a:xfrm>
                <a:off x="-2381" y="696990"/>
                <a:ext cx="9211223" cy="0"/>
              </a:xfrm>
              <a:prstGeom prst="straightConnector1">
                <a:avLst/>
              </a:prstGeom>
              <a:noFill/>
              <a:ln w="31750" cap="flat" cmpd="sng">
                <a:solidFill>
                  <a:srgbClr val="88C33A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204" name="Shape 204"/>
            <p:cNvGrpSpPr/>
            <p:nvPr/>
          </p:nvGrpSpPr>
          <p:grpSpPr>
            <a:xfrm>
              <a:off x="-2381" y="4968676"/>
              <a:ext cx="9212810" cy="240014"/>
              <a:chOff x="-2381" y="4968676"/>
              <a:chExt cx="9212810" cy="240014"/>
            </a:xfrm>
          </p:grpSpPr>
          <p:sp>
            <p:nvSpPr>
              <p:cNvPr id="205" name="Shape 205"/>
              <p:cNvSpPr/>
              <p:nvPr/>
            </p:nvSpPr>
            <p:spPr>
              <a:xfrm>
                <a:off x="-2381" y="4981375"/>
                <a:ext cx="9208048" cy="203186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cxnSp>
            <p:nvCxnSpPr>
              <p:cNvPr id="206" name="Shape 206"/>
              <p:cNvCxnSpPr/>
              <p:nvPr/>
            </p:nvCxnSpPr>
            <p:spPr>
              <a:xfrm>
                <a:off x="-793" y="4968676"/>
                <a:ext cx="9211222" cy="0"/>
              </a:xfrm>
              <a:prstGeom prst="straightConnector1">
                <a:avLst/>
              </a:prstGeom>
              <a:noFill/>
              <a:ln w="31750" cap="flat" cmpd="sng">
                <a:solidFill>
                  <a:srgbClr val="A7D75B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07" name="Shape 207"/>
              <p:cNvSpPr txBox="1"/>
              <p:nvPr/>
            </p:nvSpPr>
            <p:spPr>
              <a:xfrm>
                <a:off x="7790802" y="4977565"/>
                <a:ext cx="1050987" cy="2311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6 </a:t>
                </a:r>
                <a:r>
                  <a:rPr 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/ </a:t>
                </a:r>
                <a:r>
                  <a:rPr lang="en-US" alt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27</a:t>
                </a:r>
                <a:endParaRPr lang="en-US" altLang="zh-CN" sz="900">
                  <a:solidFill>
                    <a:srgbClr val="FFFFFF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</p:grpSp>
      </p:grpSp>
      <p:pic>
        <p:nvPicPr>
          <p:cNvPr id="208" name="Shape 208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679165" y="1292835"/>
            <a:ext cx="3876040" cy="2771140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Shape 209"/>
          <p:cNvSpPr txBox="1"/>
          <p:nvPr/>
        </p:nvSpPr>
        <p:spPr>
          <a:xfrm>
            <a:off x="8525828" y="304800"/>
            <a:ext cx="563880" cy="306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400">
                <a:solidFill>
                  <a:srgbClr val="B1DE64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PFE</a:t>
            </a:r>
            <a:endParaRPr sz="1400">
              <a:solidFill>
                <a:srgbClr val="B1DE64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Shape 214"/>
          <p:cNvGrpSpPr/>
          <p:nvPr/>
        </p:nvGrpSpPr>
        <p:grpSpPr>
          <a:xfrm>
            <a:off x="-1588" y="-11113"/>
            <a:ext cx="9212263" cy="5219701"/>
            <a:chOff x="-2381" y="-10990"/>
            <a:chExt cx="9212810" cy="5219363"/>
          </a:xfrm>
        </p:grpSpPr>
        <p:grpSp>
          <p:nvGrpSpPr>
            <p:cNvPr id="215" name="Shape 215"/>
            <p:cNvGrpSpPr/>
            <p:nvPr/>
          </p:nvGrpSpPr>
          <p:grpSpPr>
            <a:xfrm>
              <a:off x="-2381" y="-10990"/>
              <a:ext cx="9211223" cy="707980"/>
              <a:chOff x="-2381" y="-10990"/>
              <a:chExt cx="9211223" cy="707980"/>
            </a:xfrm>
          </p:grpSpPr>
          <p:sp>
            <p:nvSpPr>
              <p:cNvPr id="216" name="Shape 216"/>
              <p:cNvSpPr/>
              <p:nvPr/>
            </p:nvSpPr>
            <p:spPr>
              <a:xfrm>
                <a:off x="-793" y="-10990"/>
                <a:ext cx="9209635" cy="693693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grpSp>
            <p:nvGrpSpPr>
              <p:cNvPr id="217" name="Shape 217"/>
              <p:cNvGrpSpPr/>
              <p:nvPr/>
            </p:nvGrpSpPr>
            <p:grpSpPr>
              <a:xfrm>
                <a:off x="8359797" y="357604"/>
                <a:ext cx="204799" cy="201600"/>
                <a:chOff x="8636120" y="310917"/>
                <a:chExt cx="634372" cy="624463"/>
              </a:xfrm>
            </p:grpSpPr>
            <p:sp>
              <p:nvSpPr>
                <p:cNvPr id="218" name="Shape 218"/>
                <p:cNvSpPr/>
                <p:nvPr/>
              </p:nvSpPr>
              <p:spPr>
                <a:xfrm>
                  <a:off x="8645954" y="315835"/>
                  <a:ext cx="624538" cy="619544"/>
                </a:xfrm>
                <a:custGeom>
                  <a:avLst/>
                  <a:gdLst/>
                  <a:ahLst/>
                  <a:cxnLst/>
                  <a:pathLst>
                    <a:path w="622735" h="620354" extrusionOk="0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33A6B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219" name="Shape 219"/>
                <p:cNvSpPr/>
                <p:nvPr/>
              </p:nvSpPr>
              <p:spPr>
                <a:xfrm rot="-5400000" flipH="1">
                  <a:off x="8633699" y="313337"/>
                  <a:ext cx="624463" cy="619622"/>
                </a:xfrm>
                <a:custGeom>
                  <a:avLst/>
                  <a:gdLst/>
                  <a:ahLst/>
                  <a:cxnLst/>
                  <a:pathLst>
                    <a:path w="622735" h="620354" extrusionOk="0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7BBC2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endParaRPr>
                </a:p>
              </p:txBody>
            </p:sp>
          </p:grpSp>
          <p:sp>
            <p:nvSpPr>
              <p:cNvPr id="220" name="Shape 220"/>
              <p:cNvSpPr txBox="1"/>
              <p:nvPr/>
            </p:nvSpPr>
            <p:spPr>
              <a:xfrm>
                <a:off x="895350" y="200025"/>
                <a:ext cx="3206750" cy="4914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CN" sz="26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Matériel</a:t>
                </a:r>
                <a:endParaRPr sz="2600">
                  <a:solidFill>
                    <a:srgbClr val="FFFFFF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cxnSp>
            <p:nvCxnSpPr>
              <p:cNvPr id="221" name="Shape 221"/>
              <p:cNvCxnSpPr/>
              <p:nvPr/>
            </p:nvCxnSpPr>
            <p:spPr>
              <a:xfrm>
                <a:off x="-2381" y="696990"/>
                <a:ext cx="9211223" cy="0"/>
              </a:xfrm>
              <a:prstGeom prst="straightConnector1">
                <a:avLst/>
              </a:prstGeom>
              <a:noFill/>
              <a:ln w="31750" cap="flat" cmpd="sng">
                <a:solidFill>
                  <a:srgbClr val="88C33A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222" name="Shape 222"/>
            <p:cNvGrpSpPr/>
            <p:nvPr/>
          </p:nvGrpSpPr>
          <p:grpSpPr>
            <a:xfrm>
              <a:off x="-2381" y="4968676"/>
              <a:ext cx="9212810" cy="239697"/>
              <a:chOff x="-2381" y="4968676"/>
              <a:chExt cx="9212810" cy="239697"/>
            </a:xfrm>
          </p:grpSpPr>
          <p:sp>
            <p:nvSpPr>
              <p:cNvPr id="223" name="Shape 223"/>
              <p:cNvSpPr/>
              <p:nvPr/>
            </p:nvSpPr>
            <p:spPr>
              <a:xfrm>
                <a:off x="-2381" y="4981375"/>
                <a:ext cx="9208048" cy="203186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cxnSp>
            <p:nvCxnSpPr>
              <p:cNvPr id="224" name="Shape 224"/>
              <p:cNvCxnSpPr/>
              <p:nvPr/>
            </p:nvCxnSpPr>
            <p:spPr>
              <a:xfrm>
                <a:off x="-793" y="4968676"/>
                <a:ext cx="9211222" cy="0"/>
              </a:xfrm>
              <a:prstGeom prst="straightConnector1">
                <a:avLst/>
              </a:prstGeom>
              <a:noFill/>
              <a:ln w="31750" cap="flat" cmpd="sng">
                <a:solidFill>
                  <a:srgbClr val="A7D75B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25" name="Shape 225"/>
              <p:cNvSpPr txBox="1"/>
              <p:nvPr/>
            </p:nvSpPr>
            <p:spPr>
              <a:xfrm>
                <a:off x="7790994" y="4977541"/>
                <a:ext cx="543382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7</a:t>
                </a:r>
                <a:r>
                  <a:rPr 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 / </a:t>
                </a:r>
                <a:r>
                  <a:rPr lang="en-US" alt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27</a:t>
                </a:r>
                <a:endParaRPr lang="en-US" altLang="zh-CN" sz="900">
                  <a:solidFill>
                    <a:srgbClr val="FFFFFF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</p:grpSp>
      </p:grpSp>
      <p:sp>
        <p:nvSpPr>
          <p:cNvPr id="226" name="Shape 226"/>
          <p:cNvSpPr txBox="1"/>
          <p:nvPr/>
        </p:nvSpPr>
        <p:spPr>
          <a:xfrm>
            <a:off x="1160145" y="1711008"/>
            <a:ext cx="2016125" cy="398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000">
                <a:solidFill>
                  <a:srgbClr val="196674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Donnée espèce</a:t>
            </a:r>
            <a:endParaRPr sz="2000">
              <a:solidFill>
                <a:srgbClr val="196674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27" name="Shape 227"/>
          <p:cNvSpPr/>
          <p:nvPr/>
        </p:nvSpPr>
        <p:spPr>
          <a:xfrm rot="5400000" flipH="1">
            <a:off x="1774032" y="3071019"/>
            <a:ext cx="234950" cy="808037"/>
          </a:xfrm>
          <a:prstGeom prst="rightBrace">
            <a:avLst>
              <a:gd name="adj1" fmla="val 44247"/>
              <a:gd name="adj2" fmla="val 50000"/>
            </a:avLst>
          </a:prstGeom>
          <a:noFill/>
          <a:ln w="57150" cap="flat" cmpd="sng">
            <a:solidFill>
              <a:srgbClr val="B1DE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28" name="Shape 228"/>
          <p:cNvSpPr/>
          <p:nvPr/>
        </p:nvSpPr>
        <p:spPr>
          <a:xfrm rot="5400000">
            <a:off x="1775619" y="1910556"/>
            <a:ext cx="234950" cy="808038"/>
          </a:xfrm>
          <a:prstGeom prst="rightBrace">
            <a:avLst>
              <a:gd name="adj1" fmla="val 44247"/>
              <a:gd name="adj2" fmla="val 50000"/>
            </a:avLst>
          </a:prstGeom>
          <a:noFill/>
          <a:ln w="57150" cap="flat" cmpd="sng">
            <a:solidFill>
              <a:srgbClr val="B1DE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29" name="Shape 229"/>
          <p:cNvSpPr txBox="1"/>
          <p:nvPr/>
        </p:nvSpPr>
        <p:spPr>
          <a:xfrm>
            <a:off x="1163638" y="3627438"/>
            <a:ext cx="2014537" cy="398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000">
                <a:solidFill>
                  <a:srgbClr val="196674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Donnée bioclim</a:t>
            </a:r>
            <a:endParaRPr sz="2000">
              <a:solidFill>
                <a:srgbClr val="196674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30" name="Shape 230"/>
          <p:cNvSpPr txBox="1"/>
          <p:nvPr/>
        </p:nvSpPr>
        <p:spPr>
          <a:xfrm>
            <a:off x="4522788" y="4094163"/>
            <a:ext cx="3736975" cy="306705"/>
          </a:xfrm>
          <a:prstGeom prst="rect">
            <a:avLst/>
          </a:prstGeom>
          <a:solidFill>
            <a:srgbClr val="196674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400"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www.worldclim.org</a:t>
            </a:r>
            <a:endParaRPr sz="1400" b="1"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pSp>
        <p:nvGrpSpPr>
          <p:cNvPr id="231" name="Shape 231"/>
          <p:cNvGrpSpPr/>
          <p:nvPr/>
        </p:nvGrpSpPr>
        <p:grpSpPr>
          <a:xfrm>
            <a:off x="1438275" y="2670175"/>
            <a:ext cx="889000" cy="439738"/>
            <a:chOff x="2147593" y="1270767"/>
            <a:chExt cx="4085950" cy="2019124"/>
          </a:xfrm>
        </p:grpSpPr>
        <p:sp>
          <p:nvSpPr>
            <p:cNvPr id="232" name="Shape 232"/>
            <p:cNvSpPr/>
            <p:nvPr/>
          </p:nvSpPr>
          <p:spPr>
            <a:xfrm>
              <a:off x="2147593" y="1270767"/>
              <a:ext cx="1459268" cy="2019124"/>
            </a:xfrm>
            <a:custGeom>
              <a:avLst/>
              <a:gdLst/>
              <a:ahLst/>
              <a:cxnLst/>
              <a:pathLst>
                <a:path w="1457050" h="2019124" extrusionOk="0">
                  <a:moveTo>
                    <a:pt x="837975" y="608179"/>
                  </a:moveTo>
                  <a:lnTo>
                    <a:pt x="837974" y="609115"/>
                  </a:lnTo>
                  <a:lnTo>
                    <a:pt x="841375" y="609117"/>
                  </a:lnTo>
                  <a:close/>
                  <a:moveTo>
                    <a:pt x="734206" y="428641"/>
                  </a:moveTo>
                  <a:lnTo>
                    <a:pt x="680060" y="840362"/>
                  </a:lnTo>
                  <a:lnTo>
                    <a:pt x="730816" y="970082"/>
                  </a:lnTo>
                  <a:cubicBezTo>
                    <a:pt x="749993" y="971964"/>
                    <a:pt x="769170" y="838483"/>
                    <a:pt x="788349" y="840363"/>
                  </a:cubicBezTo>
                  <a:close/>
                  <a:moveTo>
                    <a:pt x="1369237" y="127847"/>
                  </a:moveTo>
                  <a:cubicBezTo>
                    <a:pt x="1379705" y="125221"/>
                    <a:pt x="1391174" y="126590"/>
                    <a:pt x="1401163" y="132573"/>
                  </a:cubicBezTo>
                  <a:lnTo>
                    <a:pt x="1436545" y="153766"/>
                  </a:lnTo>
                  <a:cubicBezTo>
                    <a:pt x="1456524" y="165733"/>
                    <a:pt x="1463018" y="191630"/>
                    <a:pt x="1451051" y="211608"/>
                  </a:cubicBezTo>
                  <a:lnTo>
                    <a:pt x="1178147" y="667220"/>
                  </a:lnTo>
                  <a:cubicBezTo>
                    <a:pt x="1173442" y="675074"/>
                    <a:pt x="1166586" y="680844"/>
                    <a:pt x="1157916" y="682233"/>
                  </a:cubicBezTo>
                  <a:lnTo>
                    <a:pt x="1158645" y="691057"/>
                  </a:lnTo>
                  <a:lnTo>
                    <a:pt x="1123722" y="682232"/>
                  </a:lnTo>
                  <a:lnTo>
                    <a:pt x="1120305" y="681726"/>
                  </a:lnTo>
                  <a:lnTo>
                    <a:pt x="1119273" y="681108"/>
                  </a:lnTo>
                  <a:lnTo>
                    <a:pt x="969870" y="643357"/>
                  </a:lnTo>
                  <a:lnTo>
                    <a:pt x="969597" y="644437"/>
                  </a:lnTo>
                  <a:lnTo>
                    <a:pt x="904271" y="626441"/>
                  </a:lnTo>
                  <a:lnTo>
                    <a:pt x="1012820" y="1940164"/>
                  </a:lnTo>
                  <a:cubicBezTo>
                    <a:pt x="1012819" y="1983774"/>
                    <a:pt x="977470" y="2019122"/>
                    <a:pt x="933861" y="2019124"/>
                  </a:cubicBezTo>
                  <a:cubicBezTo>
                    <a:pt x="890252" y="2019123"/>
                    <a:pt x="854900" y="1983772"/>
                    <a:pt x="854902" y="1940165"/>
                  </a:cubicBezTo>
                  <a:lnTo>
                    <a:pt x="848364" y="1940165"/>
                  </a:lnTo>
                  <a:lnTo>
                    <a:pt x="794553" y="1243629"/>
                  </a:lnTo>
                  <a:lnTo>
                    <a:pt x="673849" y="1243628"/>
                  </a:lnTo>
                  <a:lnTo>
                    <a:pt x="620035" y="1940165"/>
                  </a:lnTo>
                  <a:lnTo>
                    <a:pt x="618991" y="1940165"/>
                  </a:lnTo>
                  <a:cubicBezTo>
                    <a:pt x="617066" y="1978725"/>
                    <a:pt x="584285" y="2007851"/>
                    <a:pt x="544701" y="2007851"/>
                  </a:cubicBezTo>
                  <a:cubicBezTo>
                    <a:pt x="505114" y="2007851"/>
                    <a:pt x="472337" y="1978727"/>
                    <a:pt x="470409" y="1940163"/>
                  </a:cubicBezTo>
                  <a:lnTo>
                    <a:pt x="460102" y="1940166"/>
                  </a:lnTo>
                  <a:lnTo>
                    <a:pt x="568633" y="626669"/>
                  </a:lnTo>
                  <a:lnTo>
                    <a:pt x="472803" y="653066"/>
                  </a:lnTo>
                  <a:lnTo>
                    <a:pt x="472756" y="652881"/>
                  </a:lnTo>
                  <a:lnTo>
                    <a:pt x="310966" y="693761"/>
                  </a:lnTo>
                  <a:lnTo>
                    <a:pt x="301373" y="693761"/>
                  </a:lnTo>
                  <a:lnTo>
                    <a:pt x="302018" y="685960"/>
                  </a:lnTo>
                  <a:cubicBezTo>
                    <a:pt x="292447" y="684021"/>
                    <a:pt x="284273" y="677771"/>
                    <a:pt x="278904" y="668808"/>
                  </a:cubicBezTo>
                  <a:lnTo>
                    <a:pt x="6000" y="213196"/>
                  </a:lnTo>
                  <a:cubicBezTo>
                    <a:pt x="-5968" y="193217"/>
                    <a:pt x="527" y="167321"/>
                    <a:pt x="20506" y="155353"/>
                  </a:cubicBezTo>
                  <a:lnTo>
                    <a:pt x="55888" y="134160"/>
                  </a:lnTo>
                  <a:cubicBezTo>
                    <a:pt x="65878" y="128177"/>
                    <a:pt x="77346" y="126810"/>
                    <a:pt x="87813" y="129434"/>
                  </a:cubicBezTo>
                  <a:cubicBezTo>
                    <a:pt x="98281" y="132059"/>
                    <a:pt x="107747" y="138677"/>
                    <a:pt x="113730" y="148667"/>
                  </a:cubicBezTo>
                  <a:lnTo>
                    <a:pt x="336968" y="521362"/>
                  </a:lnTo>
                  <a:lnTo>
                    <a:pt x="475052" y="483323"/>
                  </a:lnTo>
                  <a:lnTo>
                    <a:pt x="474848" y="485961"/>
                  </a:lnTo>
                  <a:lnTo>
                    <a:pt x="726240" y="416714"/>
                  </a:lnTo>
                  <a:lnTo>
                    <a:pt x="727739" y="411272"/>
                  </a:lnTo>
                  <a:lnTo>
                    <a:pt x="985082" y="482158"/>
                  </a:lnTo>
                  <a:lnTo>
                    <a:pt x="984877" y="479522"/>
                  </a:lnTo>
                  <a:lnTo>
                    <a:pt x="1121629" y="517193"/>
                  </a:lnTo>
                  <a:lnTo>
                    <a:pt x="1343321" y="147079"/>
                  </a:lnTo>
                  <a:cubicBezTo>
                    <a:pt x="1349304" y="137090"/>
                    <a:pt x="1358771" y="130472"/>
                    <a:pt x="1369237" y="127847"/>
                  </a:cubicBezTo>
                  <a:close/>
                  <a:moveTo>
                    <a:pt x="730820" y="0"/>
                  </a:moveTo>
                  <a:cubicBezTo>
                    <a:pt x="836728" y="0"/>
                    <a:pt x="922584" y="85856"/>
                    <a:pt x="922584" y="191764"/>
                  </a:cubicBezTo>
                  <a:cubicBezTo>
                    <a:pt x="922584" y="297672"/>
                    <a:pt x="836728" y="383528"/>
                    <a:pt x="730820" y="383528"/>
                  </a:cubicBezTo>
                  <a:cubicBezTo>
                    <a:pt x="624912" y="383528"/>
                    <a:pt x="539056" y="297672"/>
                    <a:pt x="539056" y="191764"/>
                  </a:cubicBezTo>
                  <a:cubicBezTo>
                    <a:pt x="539056" y="85856"/>
                    <a:pt x="624912" y="0"/>
                    <a:pt x="730820" y="0"/>
                  </a:cubicBezTo>
                  <a:close/>
                </a:path>
              </a:pathLst>
            </a:custGeom>
            <a:solidFill>
              <a:srgbClr val="33A6B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33A6B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33" name="Shape 233"/>
            <p:cNvSpPr/>
            <p:nvPr/>
          </p:nvSpPr>
          <p:spPr>
            <a:xfrm>
              <a:off x="3453640" y="1270767"/>
              <a:ext cx="1459268" cy="2019124"/>
            </a:xfrm>
            <a:custGeom>
              <a:avLst/>
              <a:gdLst/>
              <a:ahLst/>
              <a:cxnLst/>
              <a:pathLst>
                <a:path w="1457050" h="2019124" extrusionOk="0">
                  <a:moveTo>
                    <a:pt x="837975" y="608179"/>
                  </a:moveTo>
                  <a:lnTo>
                    <a:pt x="837974" y="609115"/>
                  </a:lnTo>
                  <a:lnTo>
                    <a:pt x="841375" y="609117"/>
                  </a:lnTo>
                  <a:close/>
                  <a:moveTo>
                    <a:pt x="734206" y="428641"/>
                  </a:moveTo>
                  <a:lnTo>
                    <a:pt x="680060" y="840362"/>
                  </a:lnTo>
                  <a:lnTo>
                    <a:pt x="730816" y="970082"/>
                  </a:lnTo>
                  <a:cubicBezTo>
                    <a:pt x="749993" y="971964"/>
                    <a:pt x="769170" y="838483"/>
                    <a:pt x="788349" y="840363"/>
                  </a:cubicBezTo>
                  <a:close/>
                  <a:moveTo>
                    <a:pt x="1369237" y="127847"/>
                  </a:moveTo>
                  <a:cubicBezTo>
                    <a:pt x="1379705" y="125221"/>
                    <a:pt x="1391174" y="126590"/>
                    <a:pt x="1401163" y="132573"/>
                  </a:cubicBezTo>
                  <a:lnTo>
                    <a:pt x="1436545" y="153766"/>
                  </a:lnTo>
                  <a:cubicBezTo>
                    <a:pt x="1456524" y="165733"/>
                    <a:pt x="1463018" y="191630"/>
                    <a:pt x="1451051" y="211608"/>
                  </a:cubicBezTo>
                  <a:lnTo>
                    <a:pt x="1178147" y="667220"/>
                  </a:lnTo>
                  <a:cubicBezTo>
                    <a:pt x="1173442" y="675074"/>
                    <a:pt x="1166586" y="680844"/>
                    <a:pt x="1157916" y="682233"/>
                  </a:cubicBezTo>
                  <a:lnTo>
                    <a:pt x="1158645" y="691057"/>
                  </a:lnTo>
                  <a:lnTo>
                    <a:pt x="1123722" y="682232"/>
                  </a:lnTo>
                  <a:lnTo>
                    <a:pt x="1120305" y="681726"/>
                  </a:lnTo>
                  <a:lnTo>
                    <a:pt x="1119273" y="681108"/>
                  </a:lnTo>
                  <a:lnTo>
                    <a:pt x="969870" y="643357"/>
                  </a:lnTo>
                  <a:lnTo>
                    <a:pt x="969597" y="644437"/>
                  </a:lnTo>
                  <a:lnTo>
                    <a:pt x="904271" y="626441"/>
                  </a:lnTo>
                  <a:lnTo>
                    <a:pt x="1012820" y="1940164"/>
                  </a:lnTo>
                  <a:cubicBezTo>
                    <a:pt x="1012819" y="1983774"/>
                    <a:pt x="977470" y="2019122"/>
                    <a:pt x="933861" y="2019124"/>
                  </a:cubicBezTo>
                  <a:cubicBezTo>
                    <a:pt x="890252" y="2019123"/>
                    <a:pt x="854900" y="1983772"/>
                    <a:pt x="854902" y="1940165"/>
                  </a:cubicBezTo>
                  <a:lnTo>
                    <a:pt x="848364" y="1940165"/>
                  </a:lnTo>
                  <a:lnTo>
                    <a:pt x="794553" y="1243629"/>
                  </a:lnTo>
                  <a:lnTo>
                    <a:pt x="673849" y="1243628"/>
                  </a:lnTo>
                  <a:lnTo>
                    <a:pt x="620035" y="1940165"/>
                  </a:lnTo>
                  <a:lnTo>
                    <a:pt x="618991" y="1940165"/>
                  </a:lnTo>
                  <a:cubicBezTo>
                    <a:pt x="617066" y="1978725"/>
                    <a:pt x="584285" y="2007851"/>
                    <a:pt x="544701" y="2007851"/>
                  </a:cubicBezTo>
                  <a:cubicBezTo>
                    <a:pt x="505114" y="2007851"/>
                    <a:pt x="472337" y="1978727"/>
                    <a:pt x="470409" y="1940163"/>
                  </a:cubicBezTo>
                  <a:lnTo>
                    <a:pt x="460102" y="1940166"/>
                  </a:lnTo>
                  <a:lnTo>
                    <a:pt x="568633" y="626669"/>
                  </a:lnTo>
                  <a:lnTo>
                    <a:pt x="472803" y="653066"/>
                  </a:lnTo>
                  <a:lnTo>
                    <a:pt x="472756" y="652881"/>
                  </a:lnTo>
                  <a:lnTo>
                    <a:pt x="310966" y="693761"/>
                  </a:lnTo>
                  <a:lnTo>
                    <a:pt x="301373" y="693761"/>
                  </a:lnTo>
                  <a:lnTo>
                    <a:pt x="302018" y="685960"/>
                  </a:lnTo>
                  <a:cubicBezTo>
                    <a:pt x="292447" y="684021"/>
                    <a:pt x="284273" y="677771"/>
                    <a:pt x="278904" y="668808"/>
                  </a:cubicBezTo>
                  <a:lnTo>
                    <a:pt x="6000" y="213196"/>
                  </a:lnTo>
                  <a:cubicBezTo>
                    <a:pt x="-5968" y="193217"/>
                    <a:pt x="527" y="167321"/>
                    <a:pt x="20506" y="155353"/>
                  </a:cubicBezTo>
                  <a:lnTo>
                    <a:pt x="55888" y="134160"/>
                  </a:lnTo>
                  <a:cubicBezTo>
                    <a:pt x="65878" y="128177"/>
                    <a:pt x="77346" y="126810"/>
                    <a:pt x="87813" y="129434"/>
                  </a:cubicBezTo>
                  <a:cubicBezTo>
                    <a:pt x="98281" y="132059"/>
                    <a:pt x="107747" y="138677"/>
                    <a:pt x="113730" y="148667"/>
                  </a:cubicBezTo>
                  <a:lnTo>
                    <a:pt x="336968" y="521362"/>
                  </a:lnTo>
                  <a:lnTo>
                    <a:pt x="475052" y="483323"/>
                  </a:lnTo>
                  <a:lnTo>
                    <a:pt x="474848" y="485961"/>
                  </a:lnTo>
                  <a:lnTo>
                    <a:pt x="726240" y="416714"/>
                  </a:lnTo>
                  <a:lnTo>
                    <a:pt x="727739" y="411272"/>
                  </a:lnTo>
                  <a:lnTo>
                    <a:pt x="985082" y="482158"/>
                  </a:lnTo>
                  <a:lnTo>
                    <a:pt x="984877" y="479522"/>
                  </a:lnTo>
                  <a:lnTo>
                    <a:pt x="1121629" y="517193"/>
                  </a:lnTo>
                  <a:lnTo>
                    <a:pt x="1343321" y="147079"/>
                  </a:lnTo>
                  <a:cubicBezTo>
                    <a:pt x="1349304" y="137090"/>
                    <a:pt x="1358771" y="130472"/>
                    <a:pt x="1369237" y="127847"/>
                  </a:cubicBezTo>
                  <a:close/>
                  <a:moveTo>
                    <a:pt x="730820" y="0"/>
                  </a:moveTo>
                  <a:cubicBezTo>
                    <a:pt x="836728" y="0"/>
                    <a:pt x="922584" y="85856"/>
                    <a:pt x="922584" y="191764"/>
                  </a:cubicBezTo>
                  <a:cubicBezTo>
                    <a:pt x="922584" y="297672"/>
                    <a:pt x="836728" y="383528"/>
                    <a:pt x="730820" y="383528"/>
                  </a:cubicBezTo>
                  <a:cubicBezTo>
                    <a:pt x="624912" y="383528"/>
                    <a:pt x="539056" y="297672"/>
                    <a:pt x="539056" y="191764"/>
                  </a:cubicBezTo>
                  <a:cubicBezTo>
                    <a:pt x="539056" y="85856"/>
                    <a:pt x="624912" y="0"/>
                    <a:pt x="730820" y="0"/>
                  </a:cubicBezTo>
                  <a:close/>
                </a:path>
              </a:pathLst>
            </a:custGeom>
            <a:solidFill>
              <a:srgbClr val="33A6B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33A6B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34" name="Shape 234"/>
            <p:cNvSpPr/>
            <p:nvPr/>
          </p:nvSpPr>
          <p:spPr>
            <a:xfrm>
              <a:off x="4774275" y="1270767"/>
              <a:ext cx="1459268" cy="2019124"/>
            </a:xfrm>
            <a:custGeom>
              <a:avLst/>
              <a:gdLst/>
              <a:ahLst/>
              <a:cxnLst/>
              <a:pathLst>
                <a:path w="1457050" h="2019124" extrusionOk="0">
                  <a:moveTo>
                    <a:pt x="837975" y="608179"/>
                  </a:moveTo>
                  <a:lnTo>
                    <a:pt x="837974" y="609115"/>
                  </a:lnTo>
                  <a:lnTo>
                    <a:pt x="841375" y="609117"/>
                  </a:lnTo>
                  <a:close/>
                  <a:moveTo>
                    <a:pt x="734206" y="428641"/>
                  </a:moveTo>
                  <a:lnTo>
                    <a:pt x="680060" y="840362"/>
                  </a:lnTo>
                  <a:lnTo>
                    <a:pt x="730816" y="970082"/>
                  </a:lnTo>
                  <a:cubicBezTo>
                    <a:pt x="749993" y="971964"/>
                    <a:pt x="769170" y="838483"/>
                    <a:pt x="788349" y="840363"/>
                  </a:cubicBezTo>
                  <a:close/>
                  <a:moveTo>
                    <a:pt x="1369237" y="127847"/>
                  </a:moveTo>
                  <a:cubicBezTo>
                    <a:pt x="1379705" y="125221"/>
                    <a:pt x="1391174" y="126590"/>
                    <a:pt x="1401163" y="132573"/>
                  </a:cubicBezTo>
                  <a:lnTo>
                    <a:pt x="1436545" y="153766"/>
                  </a:lnTo>
                  <a:cubicBezTo>
                    <a:pt x="1456524" y="165733"/>
                    <a:pt x="1463018" y="191630"/>
                    <a:pt x="1451051" y="211608"/>
                  </a:cubicBezTo>
                  <a:lnTo>
                    <a:pt x="1178147" y="667220"/>
                  </a:lnTo>
                  <a:cubicBezTo>
                    <a:pt x="1173442" y="675074"/>
                    <a:pt x="1166586" y="680844"/>
                    <a:pt x="1157916" y="682233"/>
                  </a:cubicBezTo>
                  <a:lnTo>
                    <a:pt x="1158645" y="691057"/>
                  </a:lnTo>
                  <a:lnTo>
                    <a:pt x="1123722" y="682232"/>
                  </a:lnTo>
                  <a:lnTo>
                    <a:pt x="1120305" y="681726"/>
                  </a:lnTo>
                  <a:lnTo>
                    <a:pt x="1119273" y="681108"/>
                  </a:lnTo>
                  <a:lnTo>
                    <a:pt x="969870" y="643357"/>
                  </a:lnTo>
                  <a:lnTo>
                    <a:pt x="969597" y="644437"/>
                  </a:lnTo>
                  <a:lnTo>
                    <a:pt x="904271" y="626441"/>
                  </a:lnTo>
                  <a:lnTo>
                    <a:pt x="1012820" y="1940164"/>
                  </a:lnTo>
                  <a:cubicBezTo>
                    <a:pt x="1012819" y="1983774"/>
                    <a:pt x="977470" y="2019122"/>
                    <a:pt x="933861" y="2019124"/>
                  </a:cubicBezTo>
                  <a:cubicBezTo>
                    <a:pt x="890252" y="2019123"/>
                    <a:pt x="854900" y="1983772"/>
                    <a:pt x="854902" y="1940165"/>
                  </a:cubicBezTo>
                  <a:lnTo>
                    <a:pt x="848364" y="1940165"/>
                  </a:lnTo>
                  <a:lnTo>
                    <a:pt x="794553" y="1243629"/>
                  </a:lnTo>
                  <a:lnTo>
                    <a:pt x="673849" y="1243628"/>
                  </a:lnTo>
                  <a:lnTo>
                    <a:pt x="620035" y="1940165"/>
                  </a:lnTo>
                  <a:lnTo>
                    <a:pt x="618991" y="1940165"/>
                  </a:lnTo>
                  <a:cubicBezTo>
                    <a:pt x="617066" y="1978725"/>
                    <a:pt x="584285" y="2007851"/>
                    <a:pt x="544701" y="2007851"/>
                  </a:cubicBezTo>
                  <a:cubicBezTo>
                    <a:pt x="505114" y="2007851"/>
                    <a:pt x="472337" y="1978727"/>
                    <a:pt x="470409" y="1940163"/>
                  </a:cubicBezTo>
                  <a:lnTo>
                    <a:pt x="460102" y="1940166"/>
                  </a:lnTo>
                  <a:lnTo>
                    <a:pt x="568633" y="626669"/>
                  </a:lnTo>
                  <a:lnTo>
                    <a:pt x="472803" y="653066"/>
                  </a:lnTo>
                  <a:lnTo>
                    <a:pt x="472756" y="652881"/>
                  </a:lnTo>
                  <a:lnTo>
                    <a:pt x="310966" y="693761"/>
                  </a:lnTo>
                  <a:lnTo>
                    <a:pt x="301373" y="693761"/>
                  </a:lnTo>
                  <a:lnTo>
                    <a:pt x="302018" y="685960"/>
                  </a:lnTo>
                  <a:cubicBezTo>
                    <a:pt x="292447" y="684021"/>
                    <a:pt x="284273" y="677771"/>
                    <a:pt x="278904" y="668808"/>
                  </a:cubicBezTo>
                  <a:lnTo>
                    <a:pt x="6000" y="213196"/>
                  </a:lnTo>
                  <a:cubicBezTo>
                    <a:pt x="-5968" y="193217"/>
                    <a:pt x="527" y="167321"/>
                    <a:pt x="20506" y="155353"/>
                  </a:cubicBezTo>
                  <a:lnTo>
                    <a:pt x="55888" y="134160"/>
                  </a:lnTo>
                  <a:cubicBezTo>
                    <a:pt x="65878" y="128177"/>
                    <a:pt x="77346" y="126810"/>
                    <a:pt x="87813" y="129434"/>
                  </a:cubicBezTo>
                  <a:cubicBezTo>
                    <a:pt x="98281" y="132059"/>
                    <a:pt x="107747" y="138677"/>
                    <a:pt x="113730" y="148667"/>
                  </a:cubicBezTo>
                  <a:lnTo>
                    <a:pt x="336968" y="521362"/>
                  </a:lnTo>
                  <a:lnTo>
                    <a:pt x="475052" y="483323"/>
                  </a:lnTo>
                  <a:lnTo>
                    <a:pt x="474848" y="485961"/>
                  </a:lnTo>
                  <a:lnTo>
                    <a:pt x="726240" y="416714"/>
                  </a:lnTo>
                  <a:lnTo>
                    <a:pt x="727739" y="411272"/>
                  </a:lnTo>
                  <a:lnTo>
                    <a:pt x="985082" y="482158"/>
                  </a:lnTo>
                  <a:lnTo>
                    <a:pt x="984877" y="479522"/>
                  </a:lnTo>
                  <a:lnTo>
                    <a:pt x="1121629" y="517193"/>
                  </a:lnTo>
                  <a:lnTo>
                    <a:pt x="1343321" y="147079"/>
                  </a:lnTo>
                  <a:cubicBezTo>
                    <a:pt x="1349304" y="137090"/>
                    <a:pt x="1358771" y="130472"/>
                    <a:pt x="1369237" y="127847"/>
                  </a:cubicBezTo>
                  <a:close/>
                  <a:moveTo>
                    <a:pt x="730820" y="0"/>
                  </a:moveTo>
                  <a:cubicBezTo>
                    <a:pt x="836728" y="0"/>
                    <a:pt x="922584" y="85856"/>
                    <a:pt x="922584" y="191764"/>
                  </a:cubicBezTo>
                  <a:cubicBezTo>
                    <a:pt x="922584" y="297672"/>
                    <a:pt x="836728" y="383528"/>
                    <a:pt x="730820" y="383528"/>
                  </a:cubicBezTo>
                  <a:cubicBezTo>
                    <a:pt x="624912" y="383528"/>
                    <a:pt x="539056" y="297672"/>
                    <a:pt x="539056" y="191764"/>
                  </a:cubicBezTo>
                  <a:cubicBezTo>
                    <a:pt x="539056" y="85856"/>
                    <a:pt x="624912" y="0"/>
                    <a:pt x="730820" y="0"/>
                  </a:cubicBezTo>
                  <a:close/>
                </a:path>
              </a:pathLst>
            </a:custGeom>
            <a:solidFill>
              <a:srgbClr val="33A6B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33A6B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235" name="Shape 235"/>
          <p:cNvGrpSpPr/>
          <p:nvPr/>
        </p:nvGrpSpPr>
        <p:grpSpPr>
          <a:xfrm>
            <a:off x="3834829" y="1460500"/>
            <a:ext cx="4529055" cy="2228850"/>
            <a:chOff x="776287" y="706437"/>
            <a:chExt cx="7658101" cy="3768726"/>
          </a:xfrm>
        </p:grpSpPr>
        <p:sp>
          <p:nvSpPr>
            <p:cNvPr id="236" name="Shape 236"/>
            <p:cNvSpPr/>
            <p:nvPr/>
          </p:nvSpPr>
          <p:spPr>
            <a:xfrm>
              <a:off x="5540375" y="830262"/>
              <a:ext cx="55563" cy="30163"/>
            </a:xfrm>
            <a:custGeom>
              <a:avLst/>
              <a:gdLst/>
              <a:ahLst/>
              <a:cxnLst/>
              <a:pathLst>
                <a:path w="15" h="8" extrusionOk="0">
                  <a:moveTo>
                    <a:pt x="8" y="0"/>
                  </a:moveTo>
                  <a:cubicBezTo>
                    <a:pt x="9" y="0"/>
                    <a:pt x="9" y="0"/>
                    <a:pt x="9" y="1"/>
                  </a:cubicBezTo>
                  <a:cubicBezTo>
                    <a:pt x="10" y="4"/>
                    <a:pt x="15" y="4"/>
                    <a:pt x="12" y="7"/>
                  </a:cubicBezTo>
                  <a:cubicBezTo>
                    <a:pt x="8" y="8"/>
                    <a:pt x="10" y="2"/>
                    <a:pt x="5" y="4"/>
                  </a:cubicBezTo>
                  <a:cubicBezTo>
                    <a:pt x="0" y="2"/>
                    <a:pt x="11" y="4"/>
                    <a:pt x="8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37" name="Shape 237"/>
            <p:cNvSpPr/>
            <p:nvPr/>
          </p:nvSpPr>
          <p:spPr>
            <a:xfrm>
              <a:off x="6342062" y="830262"/>
              <a:ext cx="109538" cy="55563"/>
            </a:xfrm>
            <a:custGeom>
              <a:avLst/>
              <a:gdLst/>
              <a:ahLst/>
              <a:cxnLst/>
              <a:pathLst>
                <a:path w="29" h="15" extrusionOk="0">
                  <a:moveTo>
                    <a:pt x="28" y="11"/>
                  </a:moveTo>
                  <a:cubicBezTo>
                    <a:pt x="24" y="11"/>
                    <a:pt x="17" y="9"/>
                    <a:pt x="17" y="14"/>
                  </a:cubicBezTo>
                  <a:cubicBezTo>
                    <a:pt x="14" y="12"/>
                    <a:pt x="9" y="15"/>
                    <a:pt x="3" y="14"/>
                  </a:cubicBezTo>
                  <a:cubicBezTo>
                    <a:pt x="3" y="11"/>
                    <a:pt x="2" y="11"/>
                    <a:pt x="0" y="11"/>
                  </a:cubicBezTo>
                  <a:cubicBezTo>
                    <a:pt x="3" y="3"/>
                    <a:pt x="11" y="0"/>
                    <a:pt x="22" y="0"/>
                  </a:cubicBezTo>
                  <a:cubicBezTo>
                    <a:pt x="21" y="4"/>
                    <a:pt x="26" y="1"/>
                    <a:pt x="27" y="3"/>
                  </a:cubicBezTo>
                  <a:cubicBezTo>
                    <a:pt x="27" y="4"/>
                    <a:pt x="24" y="4"/>
                    <a:pt x="24" y="4"/>
                  </a:cubicBezTo>
                  <a:cubicBezTo>
                    <a:pt x="23" y="6"/>
                    <a:pt x="29" y="5"/>
                    <a:pt x="28" y="11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38" name="Shape 238"/>
            <p:cNvSpPr/>
            <p:nvPr/>
          </p:nvSpPr>
          <p:spPr>
            <a:xfrm>
              <a:off x="5711825" y="833437"/>
              <a:ext cx="57150" cy="33338"/>
            </a:xfrm>
            <a:custGeom>
              <a:avLst/>
              <a:gdLst/>
              <a:ahLst/>
              <a:cxnLst/>
              <a:pathLst>
                <a:path w="15" h="9" extrusionOk="0">
                  <a:moveTo>
                    <a:pt x="15" y="2"/>
                  </a:moveTo>
                  <a:cubicBezTo>
                    <a:pt x="14" y="3"/>
                    <a:pt x="13" y="5"/>
                    <a:pt x="14" y="7"/>
                  </a:cubicBezTo>
                  <a:cubicBezTo>
                    <a:pt x="11" y="7"/>
                    <a:pt x="10" y="8"/>
                    <a:pt x="8" y="9"/>
                  </a:cubicBezTo>
                  <a:cubicBezTo>
                    <a:pt x="6" y="7"/>
                    <a:pt x="0" y="9"/>
                    <a:pt x="1" y="4"/>
                  </a:cubicBezTo>
                  <a:cubicBezTo>
                    <a:pt x="5" y="5"/>
                    <a:pt x="6" y="1"/>
                    <a:pt x="9" y="4"/>
                  </a:cubicBezTo>
                  <a:cubicBezTo>
                    <a:pt x="12" y="4"/>
                    <a:pt x="11" y="0"/>
                    <a:pt x="15" y="2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39" name="Shape 239"/>
            <p:cNvSpPr/>
            <p:nvPr/>
          </p:nvSpPr>
          <p:spPr>
            <a:xfrm>
              <a:off x="5375275" y="849312"/>
              <a:ext cx="71438" cy="36513"/>
            </a:xfrm>
            <a:custGeom>
              <a:avLst/>
              <a:gdLst/>
              <a:ahLst/>
              <a:cxnLst/>
              <a:pathLst>
                <a:path w="19" h="10" extrusionOk="0">
                  <a:moveTo>
                    <a:pt x="18" y="0"/>
                  </a:moveTo>
                  <a:cubicBezTo>
                    <a:pt x="19" y="4"/>
                    <a:pt x="15" y="2"/>
                    <a:pt x="15" y="5"/>
                  </a:cubicBezTo>
                  <a:cubicBezTo>
                    <a:pt x="15" y="5"/>
                    <a:pt x="13" y="8"/>
                    <a:pt x="11" y="9"/>
                  </a:cubicBezTo>
                  <a:cubicBezTo>
                    <a:pt x="8" y="10"/>
                    <a:pt x="9" y="6"/>
                    <a:pt x="8" y="6"/>
                  </a:cubicBezTo>
                  <a:cubicBezTo>
                    <a:pt x="8" y="6"/>
                    <a:pt x="6" y="8"/>
                    <a:pt x="4" y="7"/>
                  </a:cubicBezTo>
                  <a:cubicBezTo>
                    <a:pt x="3" y="7"/>
                    <a:pt x="3" y="4"/>
                    <a:pt x="1" y="5"/>
                  </a:cubicBezTo>
                  <a:cubicBezTo>
                    <a:pt x="0" y="1"/>
                    <a:pt x="7" y="5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12" y="1"/>
                    <a:pt x="13" y="1"/>
                    <a:pt x="18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40" name="Shape 240"/>
            <p:cNvSpPr/>
            <p:nvPr/>
          </p:nvSpPr>
          <p:spPr>
            <a:xfrm>
              <a:off x="5648325" y="849312"/>
              <a:ext cx="57150" cy="17463"/>
            </a:xfrm>
            <a:custGeom>
              <a:avLst/>
              <a:gdLst/>
              <a:ahLst/>
              <a:cxnLst/>
              <a:pathLst>
                <a:path w="15" h="5" extrusionOk="0">
                  <a:moveTo>
                    <a:pt x="14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7" y="4"/>
                    <a:pt x="7" y="0"/>
                  </a:cubicBezTo>
                  <a:cubicBezTo>
                    <a:pt x="8" y="3"/>
                    <a:pt x="15" y="0"/>
                    <a:pt x="14" y="5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41" name="Shape 241"/>
            <p:cNvSpPr/>
            <p:nvPr/>
          </p:nvSpPr>
          <p:spPr>
            <a:xfrm>
              <a:off x="5568950" y="871537"/>
              <a:ext cx="68263" cy="25400"/>
            </a:xfrm>
            <a:custGeom>
              <a:avLst/>
              <a:gdLst/>
              <a:ahLst/>
              <a:cxnLst/>
              <a:pathLst>
                <a:path w="18" h="7" extrusionOk="0">
                  <a:moveTo>
                    <a:pt x="12" y="0"/>
                  </a:moveTo>
                  <a:cubicBezTo>
                    <a:pt x="18" y="2"/>
                    <a:pt x="12" y="2"/>
                    <a:pt x="12" y="6"/>
                  </a:cubicBezTo>
                  <a:cubicBezTo>
                    <a:pt x="8" y="5"/>
                    <a:pt x="2" y="7"/>
                    <a:pt x="0" y="4"/>
                  </a:cubicBezTo>
                  <a:cubicBezTo>
                    <a:pt x="2" y="1"/>
                    <a:pt x="10" y="3"/>
                    <a:pt x="12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42" name="Shape 242"/>
            <p:cNvSpPr/>
            <p:nvPr/>
          </p:nvSpPr>
          <p:spPr>
            <a:xfrm>
              <a:off x="2220912" y="893762"/>
              <a:ext cx="30163" cy="19050"/>
            </a:xfrm>
            <a:custGeom>
              <a:avLst/>
              <a:gdLst/>
              <a:ahLst/>
              <a:cxnLst/>
              <a:pathLst>
                <a:path w="8" h="5" extrusionOk="0">
                  <a:moveTo>
                    <a:pt x="0" y="0"/>
                  </a:moveTo>
                  <a:cubicBezTo>
                    <a:pt x="5" y="0"/>
                    <a:pt x="8" y="0"/>
                    <a:pt x="8" y="5"/>
                  </a:cubicBezTo>
                  <a:cubicBezTo>
                    <a:pt x="5" y="3"/>
                    <a:pt x="0" y="4"/>
                    <a:pt x="0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43" name="Shape 243"/>
            <p:cNvSpPr/>
            <p:nvPr/>
          </p:nvSpPr>
          <p:spPr>
            <a:xfrm>
              <a:off x="6380162" y="890587"/>
              <a:ext cx="123825" cy="58738"/>
            </a:xfrm>
            <a:custGeom>
              <a:avLst/>
              <a:gdLst/>
              <a:ahLst/>
              <a:cxnLst/>
              <a:pathLst>
                <a:path w="33" h="16" extrusionOk="0">
                  <a:moveTo>
                    <a:pt x="29" y="3"/>
                  </a:moveTo>
                  <a:cubicBezTo>
                    <a:pt x="28" y="8"/>
                    <a:pt x="24" y="11"/>
                    <a:pt x="32" y="10"/>
                  </a:cubicBezTo>
                  <a:cubicBezTo>
                    <a:pt x="33" y="16"/>
                    <a:pt x="23" y="15"/>
                    <a:pt x="18" y="15"/>
                  </a:cubicBezTo>
                  <a:cubicBezTo>
                    <a:pt x="16" y="14"/>
                    <a:pt x="16" y="14"/>
                    <a:pt x="15" y="13"/>
                  </a:cubicBezTo>
                  <a:cubicBezTo>
                    <a:pt x="12" y="11"/>
                    <a:pt x="13" y="15"/>
                    <a:pt x="10" y="13"/>
                  </a:cubicBezTo>
                  <a:cubicBezTo>
                    <a:pt x="9" y="13"/>
                    <a:pt x="10" y="11"/>
                    <a:pt x="10" y="10"/>
                  </a:cubicBezTo>
                  <a:cubicBezTo>
                    <a:pt x="9" y="10"/>
                    <a:pt x="7" y="13"/>
                    <a:pt x="5" y="12"/>
                  </a:cubicBezTo>
                  <a:cubicBezTo>
                    <a:pt x="5" y="12"/>
                    <a:pt x="7" y="10"/>
                    <a:pt x="7" y="9"/>
                  </a:cubicBezTo>
                  <a:cubicBezTo>
                    <a:pt x="6" y="8"/>
                    <a:pt x="0" y="11"/>
                    <a:pt x="1" y="8"/>
                  </a:cubicBezTo>
                  <a:cubicBezTo>
                    <a:pt x="0" y="5"/>
                    <a:pt x="3" y="6"/>
                    <a:pt x="4" y="5"/>
                  </a:cubicBezTo>
                  <a:cubicBezTo>
                    <a:pt x="6" y="3"/>
                    <a:pt x="5" y="3"/>
                    <a:pt x="8" y="2"/>
                  </a:cubicBezTo>
                  <a:cubicBezTo>
                    <a:pt x="9" y="2"/>
                    <a:pt x="15" y="0"/>
                    <a:pt x="21" y="1"/>
                  </a:cubicBezTo>
                  <a:cubicBezTo>
                    <a:pt x="21" y="1"/>
                    <a:pt x="21" y="3"/>
                    <a:pt x="21" y="3"/>
                  </a:cubicBezTo>
                  <a:cubicBezTo>
                    <a:pt x="23" y="5"/>
                    <a:pt x="28" y="2"/>
                    <a:pt x="29" y="3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44" name="Shape 244"/>
            <p:cNvSpPr/>
            <p:nvPr/>
          </p:nvSpPr>
          <p:spPr>
            <a:xfrm>
              <a:off x="6330950" y="890587"/>
              <a:ext cx="49213" cy="33338"/>
            </a:xfrm>
            <a:custGeom>
              <a:avLst/>
              <a:gdLst/>
              <a:ahLst/>
              <a:cxnLst/>
              <a:pathLst>
                <a:path w="13" h="9" extrusionOk="0">
                  <a:moveTo>
                    <a:pt x="13" y="5"/>
                  </a:moveTo>
                  <a:cubicBezTo>
                    <a:pt x="12" y="7"/>
                    <a:pt x="10" y="5"/>
                    <a:pt x="9" y="5"/>
                  </a:cubicBezTo>
                  <a:cubicBezTo>
                    <a:pt x="7" y="5"/>
                    <a:pt x="7" y="7"/>
                    <a:pt x="7" y="8"/>
                  </a:cubicBezTo>
                  <a:cubicBezTo>
                    <a:pt x="3" y="9"/>
                    <a:pt x="4" y="4"/>
                    <a:pt x="0" y="5"/>
                  </a:cubicBezTo>
                  <a:cubicBezTo>
                    <a:pt x="3" y="0"/>
                    <a:pt x="9" y="3"/>
                    <a:pt x="13" y="5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45" name="Shape 245"/>
            <p:cNvSpPr/>
            <p:nvPr/>
          </p:nvSpPr>
          <p:spPr>
            <a:xfrm>
              <a:off x="2111375" y="927100"/>
              <a:ext cx="123825" cy="68263"/>
            </a:xfrm>
            <a:custGeom>
              <a:avLst/>
              <a:gdLst/>
              <a:ahLst/>
              <a:cxnLst/>
              <a:pathLst>
                <a:path w="33" h="18" extrusionOk="0">
                  <a:moveTo>
                    <a:pt x="24" y="5"/>
                  </a:moveTo>
                  <a:cubicBezTo>
                    <a:pt x="26" y="6"/>
                    <a:pt x="27" y="8"/>
                    <a:pt x="28" y="10"/>
                  </a:cubicBezTo>
                  <a:cubicBezTo>
                    <a:pt x="30" y="12"/>
                    <a:pt x="33" y="14"/>
                    <a:pt x="32" y="17"/>
                  </a:cubicBezTo>
                  <a:cubicBezTo>
                    <a:pt x="32" y="17"/>
                    <a:pt x="29" y="18"/>
                    <a:pt x="28" y="17"/>
                  </a:cubicBezTo>
                  <a:cubicBezTo>
                    <a:pt x="28" y="17"/>
                    <a:pt x="29" y="15"/>
                    <a:pt x="28" y="15"/>
                  </a:cubicBezTo>
                  <a:cubicBezTo>
                    <a:pt x="28" y="14"/>
                    <a:pt x="24" y="17"/>
                    <a:pt x="25" y="13"/>
                  </a:cubicBezTo>
                  <a:cubicBezTo>
                    <a:pt x="17" y="13"/>
                    <a:pt x="12" y="13"/>
                    <a:pt x="7" y="12"/>
                  </a:cubicBezTo>
                  <a:cubicBezTo>
                    <a:pt x="6" y="9"/>
                    <a:pt x="9" y="9"/>
                    <a:pt x="11" y="9"/>
                  </a:cubicBezTo>
                  <a:cubicBezTo>
                    <a:pt x="11" y="7"/>
                    <a:pt x="8" y="8"/>
                    <a:pt x="8" y="6"/>
                  </a:cubicBezTo>
                  <a:cubicBezTo>
                    <a:pt x="3" y="4"/>
                    <a:pt x="1" y="8"/>
                    <a:pt x="0" y="2"/>
                  </a:cubicBezTo>
                  <a:cubicBezTo>
                    <a:pt x="3" y="0"/>
                    <a:pt x="8" y="1"/>
                    <a:pt x="11" y="2"/>
                  </a:cubicBezTo>
                  <a:cubicBezTo>
                    <a:pt x="13" y="2"/>
                    <a:pt x="14" y="2"/>
                    <a:pt x="14" y="5"/>
                  </a:cubicBezTo>
                  <a:cubicBezTo>
                    <a:pt x="16" y="6"/>
                    <a:pt x="20" y="0"/>
                    <a:pt x="20" y="5"/>
                  </a:cubicBezTo>
                  <a:cubicBezTo>
                    <a:pt x="20" y="6"/>
                    <a:pt x="24" y="7"/>
                    <a:pt x="24" y="5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46" name="Shape 246"/>
            <p:cNvSpPr/>
            <p:nvPr/>
          </p:nvSpPr>
          <p:spPr>
            <a:xfrm>
              <a:off x="6507162" y="927100"/>
              <a:ext cx="123825" cy="63500"/>
            </a:xfrm>
            <a:custGeom>
              <a:avLst/>
              <a:gdLst/>
              <a:ahLst/>
              <a:cxnLst/>
              <a:pathLst>
                <a:path w="33" h="17" extrusionOk="0">
                  <a:moveTo>
                    <a:pt x="13" y="0"/>
                  </a:moveTo>
                  <a:cubicBezTo>
                    <a:pt x="14" y="3"/>
                    <a:pt x="20" y="0"/>
                    <a:pt x="19" y="5"/>
                  </a:cubicBezTo>
                  <a:cubicBezTo>
                    <a:pt x="20" y="6"/>
                    <a:pt x="20" y="2"/>
                    <a:pt x="20" y="2"/>
                  </a:cubicBezTo>
                  <a:cubicBezTo>
                    <a:pt x="22" y="2"/>
                    <a:pt x="22" y="4"/>
                    <a:pt x="23" y="5"/>
                  </a:cubicBezTo>
                  <a:cubicBezTo>
                    <a:pt x="24" y="5"/>
                    <a:pt x="26" y="4"/>
                    <a:pt x="26" y="5"/>
                  </a:cubicBezTo>
                  <a:cubicBezTo>
                    <a:pt x="26" y="5"/>
                    <a:pt x="26" y="6"/>
                    <a:pt x="26" y="6"/>
                  </a:cubicBezTo>
                  <a:cubicBezTo>
                    <a:pt x="28" y="7"/>
                    <a:pt x="32" y="5"/>
                    <a:pt x="32" y="7"/>
                  </a:cubicBezTo>
                  <a:cubicBezTo>
                    <a:pt x="33" y="13"/>
                    <a:pt x="25" y="9"/>
                    <a:pt x="22" y="10"/>
                  </a:cubicBezTo>
                  <a:cubicBezTo>
                    <a:pt x="20" y="10"/>
                    <a:pt x="21" y="13"/>
                    <a:pt x="20" y="13"/>
                  </a:cubicBezTo>
                  <a:cubicBezTo>
                    <a:pt x="17" y="15"/>
                    <a:pt x="9" y="14"/>
                    <a:pt x="8" y="13"/>
                  </a:cubicBezTo>
                  <a:cubicBezTo>
                    <a:pt x="6" y="13"/>
                    <a:pt x="7" y="15"/>
                    <a:pt x="6" y="16"/>
                  </a:cubicBezTo>
                  <a:cubicBezTo>
                    <a:pt x="4" y="13"/>
                    <a:pt x="4" y="17"/>
                    <a:pt x="1" y="15"/>
                  </a:cubicBezTo>
                  <a:cubicBezTo>
                    <a:pt x="1" y="14"/>
                    <a:pt x="0" y="11"/>
                    <a:pt x="1" y="10"/>
                  </a:cubicBezTo>
                  <a:cubicBezTo>
                    <a:pt x="1" y="10"/>
                    <a:pt x="3" y="11"/>
                    <a:pt x="4" y="10"/>
                  </a:cubicBezTo>
                  <a:cubicBezTo>
                    <a:pt x="5" y="9"/>
                    <a:pt x="4" y="7"/>
                    <a:pt x="5" y="6"/>
                  </a:cubicBezTo>
                  <a:cubicBezTo>
                    <a:pt x="5" y="6"/>
                    <a:pt x="7" y="7"/>
                    <a:pt x="8" y="6"/>
                  </a:cubicBezTo>
                  <a:cubicBezTo>
                    <a:pt x="9" y="4"/>
                    <a:pt x="12" y="3"/>
                    <a:pt x="13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47" name="Shape 247"/>
            <p:cNvSpPr/>
            <p:nvPr/>
          </p:nvSpPr>
          <p:spPr>
            <a:xfrm>
              <a:off x="1893887" y="973137"/>
              <a:ext cx="23813" cy="36513"/>
            </a:xfrm>
            <a:custGeom>
              <a:avLst/>
              <a:gdLst/>
              <a:ahLst/>
              <a:cxnLst/>
              <a:pathLst>
                <a:path w="6" h="10" extrusionOk="0">
                  <a:moveTo>
                    <a:pt x="6" y="5"/>
                  </a:moveTo>
                  <a:cubicBezTo>
                    <a:pt x="3" y="10"/>
                    <a:pt x="0" y="0"/>
                    <a:pt x="6" y="5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48" name="Shape 248"/>
            <p:cNvSpPr/>
            <p:nvPr/>
          </p:nvSpPr>
          <p:spPr>
            <a:xfrm>
              <a:off x="1943100" y="979487"/>
              <a:ext cx="68263" cy="41275"/>
            </a:xfrm>
            <a:custGeom>
              <a:avLst/>
              <a:gdLst/>
              <a:ahLst/>
              <a:cxnLst/>
              <a:pathLst>
                <a:path w="18" h="11" extrusionOk="0">
                  <a:moveTo>
                    <a:pt x="17" y="3"/>
                  </a:moveTo>
                  <a:cubicBezTo>
                    <a:pt x="18" y="11"/>
                    <a:pt x="8" y="7"/>
                    <a:pt x="4" y="10"/>
                  </a:cubicBezTo>
                  <a:cubicBezTo>
                    <a:pt x="2" y="10"/>
                    <a:pt x="3" y="6"/>
                    <a:pt x="0" y="6"/>
                  </a:cubicBezTo>
                  <a:cubicBezTo>
                    <a:pt x="1" y="2"/>
                    <a:pt x="8" y="7"/>
                    <a:pt x="9" y="3"/>
                  </a:cubicBezTo>
                  <a:cubicBezTo>
                    <a:pt x="9" y="0"/>
                    <a:pt x="12" y="5"/>
                    <a:pt x="17" y="3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49" name="Shape 249"/>
            <p:cNvSpPr/>
            <p:nvPr/>
          </p:nvSpPr>
          <p:spPr>
            <a:xfrm>
              <a:off x="2317750" y="987425"/>
              <a:ext cx="60325" cy="30163"/>
            </a:xfrm>
            <a:custGeom>
              <a:avLst/>
              <a:gdLst/>
              <a:ahLst/>
              <a:cxnLst/>
              <a:pathLst>
                <a:path w="16" h="8" extrusionOk="0">
                  <a:moveTo>
                    <a:pt x="14" y="3"/>
                  </a:moveTo>
                  <a:cubicBezTo>
                    <a:pt x="16" y="4"/>
                    <a:pt x="15" y="5"/>
                    <a:pt x="14" y="5"/>
                  </a:cubicBezTo>
                  <a:cubicBezTo>
                    <a:pt x="13" y="7"/>
                    <a:pt x="12" y="6"/>
                    <a:pt x="10" y="7"/>
                  </a:cubicBezTo>
                  <a:cubicBezTo>
                    <a:pt x="9" y="7"/>
                    <a:pt x="8" y="8"/>
                    <a:pt x="8" y="8"/>
                  </a:cubicBezTo>
                  <a:cubicBezTo>
                    <a:pt x="7" y="8"/>
                    <a:pt x="6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0" y="0"/>
                    <a:pt x="13" y="7"/>
                    <a:pt x="14" y="3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50" name="Shape 250"/>
            <p:cNvSpPr/>
            <p:nvPr/>
          </p:nvSpPr>
          <p:spPr>
            <a:xfrm>
              <a:off x="2097087" y="1001712"/>
              <a:ext cx="33338" cy="19050"/>
            </a:xfrm>
            <a:custGeom>
              <a:avLst/>
              <a:gdLst/>
              <a:ahLst/>
              <a:cxnLst/>
              <a:pathLst>
                <a:path w="9" h="5" extrusionOk="0">
                  <a:moveTo>
                    <a:pt x="0" y="3"/>
                  </a:moveTo>
                  <a:cubicBezTo>
                    <a:pt x="0" y="1"/>
                    <a:pt x="9" y="0"/>
                    <a:pt x="7" y="4"/>
                  </a:cubicBezTo>
                  <a:cubicBezTo>
                    <a:pt x="4" y="3"/>
                    <a:pt x="4" y="5"/>
                    <a:pt x="0" y="3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51" name="Shape 251"/>
            <p:cNvSpPr/>
            <p:nvPr/>
          </p:nvSpPr>
          <p:spPr>
            <a:xfrm>
              <a:off x="2427287" y="1006475"/>
              <a:ext cx="19050" cy="19050"/>
            </a:xfrm>
            <a:custGeom>
              <a:avLst/>
              <a:gdLst/>
              <a:ahLst/>
              <a:cxnLst/>
              <a:pathLst>
                <a:path w="5" h="5" extrusionOk="0">
                  <a:moveTo>
                    <a:pt x="0" y="0"/>
                  </a:moveTo>
                  <a:cubicBezTo>
                    <a:pt x="3" y="0"/>
                    <a:pt x="5" y="2"/>
                    <a:pt x="4" y="5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52" name="Shape 252"/>
            <p:cNvSpPr/>
            <p:nvPr/>
          </p:nvSpPr>
          <p:spPr>
            <a:xfrm>
              <a:off x="2284412" y="1036637"/>
              <a:ext cx="374650" cy="112713"/>
            </a:xfrm>
            <a:custGeom>
              <a:avLst/>
              <a:gdLst/>
              <a:ahLst/>
              <a:cxnLst/>
              <a:pathLst>
                <a:path w="100" h="30" extrusionOk="0">
                  <a:moveTo>
                    <a:pt x="100" y="16"/>
                  </a:moveTo>
                  <a:cubicBezTo>
                    <a:pt x="100" y="23"/>
                    <a:pt x="100" y="23"/>
                    <a:pt x="100" y="23"/>
                  </a:cubicBezTo>
                  <a:cubicBezTo>
                    <a:pt x="98" y="23"/>
                    <a:pt x="96" y="24"/>
                    <a:pt x="96" y="26"/>
                  </a:cubicBezTo>
                  <a:cubicBezTo>
                    <a:pt x="89" y="27"/>
                    <a:pt x="84" y="26"/>
                    <a:pt x="79" y="26"/>
                  </a:cubicBezTo>
                  <a:cubicBezTo>
                    <a:pt x="77" y="26"/>
                    <a:pt x="75" y="29"/>
                    <a:pt x="73" y="29"/>
                  </a:cubicBezTo>
                  <a:cubicBezTo>
                    <a:pt x="71" y="29"/>
                    <a:pt x="71" y="28"/>
                    <a:pt x="69" y="28"/>
                  </a:cubicBezTo>
                  <a:cubicBezTo>
                    <a:pt x="70" y="28"/>
                    <a:pt x="68" y="29"/>
                    <a:pt x="68" y="29"/>
                  </a:cubicBezTo>
                  <a:cubicBezTo>
                    <a:pt x="67" y="29"/>
                    <a:pt x="62" y="29"/>
                    <a:pt x="62" y="29"/>
                  </a:cubicBezTo>
                  <a:cubicBezTo>
                    <a:pt x="62" y="29"/>
                    <a:pt x="62" y="28"/>
                    <a:pt x="62" y="28"/>
                  </a:cubicBezTo>
                  <a:cubicBezTo>
                    <a:pt x="61" y="27"/>
                    <a:pt x="59" y="29"/>
                    <a:pt x="59" y="29"/>
                  </a:cubicBezTo>
                  <a:cubicBezTo>
                    <a:pt x="56" y="28"/>
                    <a:pt x="56" y="26"/>
                    <a:pt x="54" y="26"/>
                  </a:cubicBezTo>
                  <a:cubicBezTo>
                    <a:pt x="48" y="26"/>
                    <a:pt x="41" y="30"/>
                    <a:pt x="33" y="26"/>
                  </a:cubicBezTo>
                  <a:cubicBezTo>
                    <a:pt x="33" y="25"/>
                    <a:pt x="34" y="25"/>
                    <a:pt x="34" y="23"/>
                  </a:cubicBezTo>
                  <a:cubicBezTo>
                    <a:pt x="34" y="21"/>
                    <a:pt x="32" y="23"/>
                    <a:pt x="31" y="22"/>
                  </a:cubicBezTo>
                  <a:cubicBezTo>
                    <a:pt x="30" y="20"/>
                    <a:pt x="31" y="17"/>
                    <a:pt x="28" y="16"/>
                  </a:cubicBezTo>
                  <a:cubicBezTo>
                    <a:pt x="29" y="15"/>
                    <a:pt x="31" y="15"/>
                    <a:pt x="31" y="14"/>
                  </a:cubicBezTo>
                  <a:cubicBezTo>
                    <a:pt x="31" y="11"/>
                    <a:pt x="27" y="12"/>
                    <a:pt x="28" y="8"/>
                  </a:cubicBezTo>
                  <a:cubicBezTo>
                    <a:pt x="26" y="10"/>
                    <a:pt x="20" y="9"/>
                    <a:pt x="16" y="9"/>
                  </a:cubicBezTo>
                  <a:cubicBezTo>
                    <a:pt x="13" y="11"/>
                    <a:pt x="14" y="7"/>
                    <a:pt x="13" y="7"/>
                  </a:cubicBezTo>
                  <a:cubicBezTo>
                    <a:pt x="12" y="6"/>
                    <a:pt x="10" y="7"/>
                    <a:pt x="10" y="5"/>
                  </a:cubicBezTo>
                  <a:cubicBezTo>
                    <a:pt x="9" y="6"/>
                    <a:pt x="7" y="7"/>
                    <a:pt x="5" y="7"/>
                  </a:cubicBezTo>
                  <a:cubicBezTo>
                    <a:pt x="9" y="2"/>
                    <a:pt x="0" y="6"/>
                    <a:pt x="2" y="1"/>
                  </a:cubicBezTo>
                  <a:cubicBezTo>
                    <a:pt x="8" y="2"/>
                    <a:pt x="12" y="0"/>
                    <a:pt x="17" y="0"/>
                  </a:cubicBezTo>
                  <a:cubicBezTo>
                    <a:pt x="17" y="1"/>
                    <a:pt x="19" y="0"/>
                    <a:pt x="20" y="1"/>
                  </a:cubicBezTo>
                  <a:cubicBezTo>
                    <a:pt x="20" y="1"/>
                    <a:pt x="20" y="3"/>
                    <a:pt x="20" y="4"/>
                  </a:cubicBezTo>
                  <a:cubicBezTo>
                    <a:pt x="21" y="5"/>
                    <a:pt x="25" y="3"/>
                    <a:pt x="24" y="7"/>
                  </a:cubicBezTo>
                  <a:cubicBezTo>
                    <a:pt x="28" y="3"/>
                    <a:pt x="32" y="7"/>
                    <a:pt x="37" y="7"/>
                  </a:cubicBezTo>
                  <a:cubicBezTo>
                    <a:pt x="36" y="11"/>
                    <a:pt x="39" y="11"/>
                    <a:pt x="37" y="14"/>
                  </a:cubicBezTo>
                  <a:cubicBezTo>
                    <a:pt x="39" y="14"/>
                    <a:pt x="43" y="13"/>
                    <a:pt x="47" y="15"/>
                  </a:cubicBezTo>
                  <a:cubicBezTo>
                    <a:pt x="48" y="15"/>
                    <a:pt x="40" y="18"/>
                    <a:pt x="47" y="18"/>
                  </a:cubicBezTo>
                  <a:cubicBezTo>
                    <a:pt x="48" y="18"/>
                    <a:pt x="48" y="16"/>
                    <a:pt x="49" y="16"/>
                  </a:cubicBezTo>
                  <a:cubicBezTo>
                    <a:pt x="54" y="16"/>
                    <a:pt x="60" y="16"/>
                    <a:pt x="66" y="16"/>
                  </a:cubicBezTo>
                  <a:cubicBezTo>
                    <a:pt x="67" y="16"/>
                    <a:pt x="69" y="18"/>
                    <a:pt x="69" y="18"/>
                  </a:cubicBezTo>
                  <a:cubicBezTo>
                    <a:pt x="72" y="17"/>
                    <a:pt x="66" y="15"/>
                    <a:pt x="73" y="15"/>
                  </a:cubicBezTo>
                  <a:cubicBezTo>
                    <a:pt x="75" y="15"/>
                    <a:pt x="76" y="15"/>
                    <a:pt x="77" y="15"/>
                  </a:cubicBezTo>
                  <a:cubicBezTo>
                    <a:pt x="83" y="14"/>
                    <a:pt x="92" y="14"/>
                    <a:pt x="100" y="16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53" name="Shape 253"/>
            <p:cNvSpPr/>
            <p:nvPr/>
          </p:nvSpPr>
          <p:spPr>
            <a:xfrm>
              <a:off x="5475287" y="1031875"/>
              <a:ext cx="376238" cy="269875"/>
            </a:xfrm>
            <a:custGeom>
              <a:avLst/>
              <a:gdLst/>
              <a:ahLst/>
              <a:cxnLst/>
              <a:pathLst>
                <a:path w="100" h="72" extrusionOk="0">
                  <a:moveTo>
                    <a:pt x="82" y="2"/>
                  </a:moveTo>
                  <a:cubicBezTo>
                    <a:pt x="87" y="5"/>
                    <a:pt x="93" y="0"/>
                    <a:pt x="99" y="1"/>
                  </a:cubicBezTo>
                  <a:cubicBezTo>
                    <a:pt x="100" y="4"/>
                    <a:pt x="97" y="4"/>
                    <a:pt x="98" y="8"/>
                  </a:cubicBezTo>
                  <a:cubicBezTo>
                    <a:pt x="93" y="5"/>
                    <a:pt x="86" y="10"/>
                    <a:pt x="79" y="10"/>
                  </a:cubicBezTo>
                  <a:cubicBezTo>
                    <a:pt x="78" y="10"/>
                    <a:pt x="78" y="13"/>
                    <a:pt x="77" y="13"/>
                  </a:cubicBezTo>
                  <a:cubicBezTo>
                    <a:pt x="76" y="14"/>
                    <a:pt x="74" y="13"/>
                    <a:pt x="74" y="13"/>
                  </a:cubicBezTo>
                  <a:cubicBezTo>
                    <a:pt x="74" y="13"/>
                    <a:pt x="71" y="16"/>
                    <a:pt x="71" y="16"/>
                  </a:cubicBezTo>
                  <a:cubicBezTo>
                    <a:pt x="70" y="16"/>
                    <a:pt x="70" y="14"/>
                    <a:pt x="68" y="15"/>
                  </a:cubicBezTo>
                  <a:cubicBezTo>
                    <a:pt x="67" y="15"/>
                    <a:pt x="65" y="15"/>
                    <a:pt x="63" y="16"/>
                  </a:cubicBezTo>
                  <a:cubicBezTo>
                    <a:pt x="62" y="16"/>
                    <a:pt x="59" y="17"/>
                    <a:pt x="57" y="17"/>
                  </a:cubicBezTo>
                  <a:cubicBezTo>
                    <a:pt x="55" y="18"/>
                    <a:pt x="57" y="19"/>
                    <a:pt x="56" y="20"/>
                  </a:cubicBezTo>
                  <a:cubicBezTo>
                    <a:pt x="55" y="21"/>
                    <a:pt x="49" y="20"/>
                    <a:pt x="49" y="24"/>
                  </a:cubicBezTo>
                  <a:cubicBezTo>
                    <a:pt x="48" y="26"/>
                    <a:pt x="45" y="27"/>
                    <a:pt x="44" y="27"/>
                  </a:cubicBezTo>
                  <a:cubicBezTo>
                    <a:pt x="44" y="28"/>
                    <a:pt x="42" y="29"/>
                    <a:pt x="42" y="30"/>
                  </a:cubicBezTo>
                  <a:cubicBezTo>
                    <a:pt x="41" y="31"/>
                    <a:pt x="40" y="31"/>
                    <a:pt x="40" y="33"/>
                  </a:cubicBezTo>
                  <a:cubicBezTo>
                    <a:pt x="35" y="34"/>
                    <a:pt x="36" y="32"/>
                    <a:pt x="33" y="36"/>
                  </a:cubicBezTo>
                  <a:cubicBezTo>
                    <a:pt x="33" y="36"/>
                    <a:pt x="32" y="35"/>
                    <a:pt x="32" y="37"/>
                  </a:cubicBezTo>
                  <a:cubicBezTo>
                    <a:pt x="32" y="39"/>
                    <a:pt x="28" y="38"/>
                    <a:pt x="26" y="40"/>
                  </a:cubicBezTo>
                  <a:cubicBezTo>
                    <a:pt x="26" y="42"/>
                    <a:pt x="28" y="47"/>
                    <a:pt x="23" y="45"/>
                  </a:cubicBezTo>
                  <a:cubicBezTo>
                    <a:pt x="24" y="48"/>
                    <a:pt x="22" y="54"/>
                    <a:pt x="25" y="54"/>
                  </a:cubicBezTo>
                  <a:cubicBezTo>
                    <a:pt x="24" y="55"/>
                    <a:pt x="22" y="56"/>
                    <a:pt x="20" y="57"/>
                  </a:cubicBezTo>
                  <a:cubicBezTo>
                    <a:pt x="19" y="60"/>
                    <a:pt x="24" y="59"/>
                    <a:pt x="23" y="62"/>
                  </a:cubicBezTo>
                  <a:cubicBezTo>
                    <a:pt x="23" y="62"/>
                    <a:pt x="21" y="63"/>
                    <a:pt x="22" y="64"/>
                  </a:cubicBezTo>
                  <a:cubicBezTo>
                    <a:pt x="22" y="63"/>
                    <a:pt x="24" y="65"/>
                    <a:pt x="23" y="65"/>
                  </a:cubicBezTo>
                  <a:cubicBezTo>
                    <a:pt x="24" y="65"/>
                    <a:pt x="25" y="64"/>
                    <a:pt x="25" y="64"/>
                  </a:cubicBezTo>
                  <a:cubicBezTo>
                    <a:pt x="26" y="64"/>
                    <a:pt x="26" y="67"/>
                    <a:pt x="29" y="66"/>
                  </a:cubicBezTo>
                  <a:cubicBezTo>
                    <a:pt x="29" y="69"/>
                    <a:pt x="27" y="69"/>
                    <a:pt x="27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71"/>
                    <a:pt x="17" y="70"/>
                    <a:pt x="16" y="69"/>
                  </a:cubicBezTo>
                  <a:cubicBezTo>
                    <a:pt x="15" y="68"/>
                    <a:pt x="14" y="69"/>
                    <a:pt x="12" y="68"/>
                  </a:cubicBezTo>
                  <a:cubicBezTo>
                    <a:pt x="11" y="67"/>
                    <a:pt x="10" y="65"/>
                    <a:pt x="9" y="65"/>
                  </a:cubicBezTo>
                  <a:cubicBezTo>
                    <a:pt x="9" y="65"/>
                    <a:pt x="7" y="65"/>
                    <a:pt x="6" y="65"/>
                  </a:cubicBezTo>
                  <a:cubicBezTo>
                    <a:pt x="5" y="64"/>
                    <a:pt x="5" y="65"/>
                    <a:pt x="2" y="65"/>
                  </a:cubicBezTo>
                  <a:cubicBezTo>
                    <a:pt x="2" y="62"/>
                    <a:pt x="0" y="60"/>
                    <a:pt x="1" y="55"/>
                  </a:cubicBezTo>
                  <a:cubicBezTo>
                    <a:pt x="5" y="60"/>
                    <a:pt x="1" y="50"/>
                    <a:pt x="8" y="52"/>
                  </a:cubicBezTo>
                  <a:cubicBezTo>
                    <a:pt x="9" y="51"/>
                    <a:pt x="6" y="51"/>
                    <a:pt x="6" y="51"/>
                  </a:cubicBezTo>
                  <a:cubicBezTo>
                    <a:pt x="7" y="50"/>
                    <a:pt x="11" y="49"/>
                    <a:pt x="8" y="48"/>
                  </a:cubicBezTo>
                  <a:cubicBezTo>
                    <a:pt x="9" y="46"/>
                    <a:pt x="12" y="46"/>
                    <a:pt x="15" y="45"/>
                  </a:cubicBezTo>
                  <a:cubicBezTo>
                    <a:pt x="14" y="43"/>
                    <a:pt x="19" y="41"/>
                    <a:pt x="15" y="40"/>
                  </a:cubicBezTo>
                  <a:cubicBezTo>
                    <a:pt x="15" y="38"/>
                    <a:pt x="17" y="39"/>
                    <a:pt x="19" y="38"/>
                  </a:cubicBezTo>
                  <a:cubicBezTo>
                    <a:pt x="19" y="36"/>
                    <a:pt x="20" y="35"/>
                    <a:pt x="22" y="34"/>
                  </a:cubicBezTo>
                  <a:cubicBezTo>
                    <a:pt x="19" y="32"/>
                    <a:pt x="23" y="32"/>
                    <a:pt x="22" y="27"/>
                  </a:cubicBezTo>
                  <a:cubicBezTo>
                    <a:pt x="27" y="27"/>
                    <a:pt x="29" y="24"/>
                    <a:pt x="33" y="23"/>
                  </a:cubicBezTo>
                  <a:cubicBezTo>
                    <a:pt x="35" y="24"/>
                    <a:pt x="34" y="21"/>
                    <a:pt x="35" y="20"/>
                  </a:cubicBezTo>
                  <a:cubicBezTo>
                    <a:pt x="35" y="20"/>
                    <a:pt x="36" y="21"/>
                    <a:pt x="36" y="22"/>
                  </a:cubicBezTo>
                  <a:cubicBezTo>
                    <a:pt x="37" y="21"/>
                    <a:pt x="38" y="20"/>
                    <a:pt x="39" y="19"/>
                  </a:cubicBezTo>
                  <a:cubicBezTo>
                    <a:pt x="39" y="18"/>
                    <a:pt x="40" y="18"/>
                    <a:pt x="40" y="16"/>
                  </a:cubicBezTo>
                  <a:cubicBezTo>
                    <a:pt x="43" y="16"/>
                    <a:pt x="45" y="16"/>
                    <a:pt x="47" y="15"/>
                  </a:cubicBezTo>
                  <a:cubicBezTo>
                    <a:pt x="49" y="13"/>
                    <a:pt x="51" y="14"/>
                    <a:pt x="56" y="13"/>
                  </a:cubicBezTo>
                  <a:cubicBezTo>
                    <a:pt x="57" y="13"/>
                    <a:pt x="56" y="12"/>
                    <a:pt x="57" y="12"/>
                  </a:cubicBezTo>
                  <a:cubicBezTo>
                    <a:pt x="59" y="11"/>
                    <a:pt x="60" y="13"/>
                    <a:pt x="60" y="13"/>
                  </a:cubicBezTo>
                  <a:cubicBezTo>
                    <a:pt x="62" y="13"/>
                    <a:pt x="59" y="10"/>
                    <a:pt x="61" y="10"/>
                  </a:cubicBezTo>
                  <a:cubicBezTo>
                    <a:pt x="62" y="10"/>
                    <a:pt x="62" y="10"/>
                    <a:pt x="63" y="10"/>
                  </a:cubicBezTo>
                  <a:cubicBezTo>
                    <a:pt x="64" y="10"/>
                    <a:pt x="68" y="10"/>
                    <a:pt x="72" y="9"/>
                  </a:cubicBezTo>
                  <a:cubicBezTo>
                    <a:pt x="75" y="8"/>
                    <a:pt x="74" y="9"/>
                    <a:pt x="75" y="8"/>
                  </a:cubicBezTo>
                  <a:cubicBezTo>
                    <a:pt x="75" y="8"/>
                    <a:pt x="77" y="6"/>
                    <a:pt x="77" y="6"/>
                  </a:cubicBezTo>
                  <a:cubicBezTo>
                    <a:pt x="81" y="4"/>
                    <a:pt x="82" y="9"/>
                    <a:pt x="82" y="2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54" name="Shape 254"/>
            <p:cNvSpPr/>
            <p:nvPr/>
          </p:nvSpPr>
          <p:spPr>
            <a:xfrm>
              <a:off x="2187575" y="1047750"/>
              <a:ext cx="41275" cy="19050"/>
            </a:xfrm>
            <a:custGeom>
              <a:avLst/>
              <a:gdLst/>
              <a:ahLst/>
              <a:cxnLst/>
              <a:pathLst>
                <a:path w="11" h="5" extrusionOk="0">
                  <a:moveTo>
                    <a:pt x="8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5"/>
                    <a:pt x="0" y="0"/>
                    <a:pt x="8" y="1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55" name="Shape 255"/>
            <p:cNvSpPr/>
            <p:nvPr/>
          </p:nvSpPr>
          <p:spPr>
            <a:xfrm>
              <a:off x="7310437" y="1069975"/>
              <a:ext cx="115888" cy="90488"/>
            </a:xfrm>
            <a:custGeom>
              <a:avLst/>
              <a:gdLst/>
              <a:ahLst/>
              <a:cxnLst/>
              <a:pathLst>
                <a:path w="31" h="24" extrusionOk="0">
                  <a:moveTo>
                    <a:pt x="8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1" y="5"/>
                    <a:pt x="16" y="4"/>
                    <a:pt x="18" y="6"/>
                  </a:cubicBezTo>
                  <a:cubicBezTo>
                    <a:pt x="21" y="7"/>
                    <a:pt x="22" y="3"/>
                    <a:pt x="22" y="3"/>
                  </a:cubicBezTo>
                  <a:cubicBezTo>
                    <a:pt x="24" y="3"/>
                    <a:pt x="26" y="6"/>
                    <a:pt x="31" y="5"/>
                  </a:cubicBezTo>
                  <a:cubicBezTo>
                    <a:pt x="30" y="6"/>
                    <a:pt x="23" y="9"/>
                    <a:pt x="28" y="12"/>
                  </a:cubicBezTo>
                  <a:cubicBezTo>
                    <a:pt x="27" y="15"/>
                    <a:pt x="22" y="14"/>
                    <a:pt x="17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8"/>
                    <a:pt x="9" y="17"/>
                    <a:pt x="14" y="19"/>
                  </a:cubicBezTo>
                  <a:cubicBezTo>
                    <a:pt x="14" y="24"/>
                    <a:pt x="9" y="16"/>
                    <a:pt x="10" y="20"/>
                  </a:cubicBezTo>
                  <a:cubicBezTo>
                    <a:pt x="8" y="19"/>
                    <a:pt x="9" y="16"/>
                    <a:pt x="4" y="17"/>
                  </a:cubicBezTo>
                  <a:cubicBezTo>
                    <a:pt x="3" y="13"/>
                    <a:pt x="4" y="7"/>
                    <a:pt x="0" y="6"/>
                  </a:cubicBezTo>
                  <a:cubicBezTo>
                    <a:pt x="1" y="3"/>
                    <a:pt x="9" y="6"/>
                    <a:pt x="8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56" name="Shape 256"/>
            <p:cNvSpPr/>
            <p:nvPr/>
          </p:nvSpPr>
          <p:spPr>
            <a:xfrm>
              <a:off x="1808162" y="1081087"/>
              <a:ext cx="30163" cy="22225"/>
            </a:xfrm>
            <a:custGeom>
              <a:avLst/>
              <a:gdLst/>
              <a:ahLst/>
              <a:cxnLst/>
              <a:pathLst>
                <a:path w="8" h="6" extrusionOk="0">
                  <a:moveTo>
                    <a:pt x="4" y="0"/>
                  </a:moveTo>
                  <a:cubicBezTo>
                    <a:pt x="8" y="1"/>
                    <a:pt x="5" y="2"/>
                    <a:pt x="5" y="6"/>
                  </a:cubicBezTo>
                  <a:cubicBezTo>
                    <a:pt x="4" y="5"/>
                    <a:pt x="2" y="4"/>
                    <a:pt x="0" y="4"/>
                  </a:cubicBezTo>
                  <a:cubicBezTo>
                    <a:pt x="0" y="2"/>
                    <a:pt x="4" y="3"/>
                    <a:pt x="4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57" name="Shape 257"/>
            <p:cNvSpPr/>
            <p:nvPr/>
          </p:nvSpPr>
          <p:spPr>
            <a:xfrm>
              <a:off x="7437437" y="1081087"/>
              <a:ext cx="52388" cy="49213"/>
            </a:xfrm>
            <a:custGeom>
              <a:avLst/>
              <a:gdLst/>
              <a:ahLst/>
              <a:cxnLst/>
              <a:pathLst>
                <a:path w="14" h="13" extrusionOk="0">
                  <a:moveTo>
                    <a:pt x="0" y="4"/>
                  </a:moveTo>
                  <a:cubicBezTo>
                    <a:pt x="4" y="0"/>
                    <a:pt x="12" y="4"/>
                    <a:pt x="14" y="7"/>
                  </a:cubicBezTo>
                  <a:cubicBezTo>
                    <a:pt x="13" y="10"/>
                    <a:pt x="7" y="8"/>
                    <a:pt x="8" y="13"/>
                  </a:cubicBezTo>
                  <a:cubicBezTo>
                    <a:pt x="6" y="13"/>
                    <a:pt x="6" y="10"/>
                    <a:pt x="5" y="10"/>
                  </a:cubicBezTo>
                  <a:cubicBezTo>
                    <a:pt x="5" y="10"/>
                    <a:pt x="3" y="10"/>
                    <a:pt x="3" y="10"/>
                  </a:cubicBezTo>
                  <a:cubicBezTo>
                    <a:pt x="1" y="8"/>
                    <a:pt x="3" y="5"/>
                    <a:pt x="0" y="4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58" name="Shape 258"/>
            <p:cNvSpPr/>
            <p:nvPr/>
          </p:nvSpPr>
          <p:spPr>
            <a:xfrm>
              <a:off x="7504112" y="1096962"/>
              <a:ext cx="79375" cy="44450"/>
            </a:xfrm>
            <a:custGeom>
              <a:avLst/>
              <a:gdLst/>
              <a:ahLst/>
              <a:cxnLst/>
              <a:pathLst>
                <a:path w="21" h="12" extrusionOk="0">
                  <a:moveTo>
                    <a:pt x="1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8" y="0"/>
                    <a:pt x="8" y="4"/>
                    <a:pt x="11" y="5"/>
                  </a:cubicBezTo>
                  <a:cubicBezTo>
                    <a:pt x="14" y="5"/>
                    <a:pt x="16" y="6"/>
                    <a:pt x="18" y="7"/>
                  </a:cubicBezTo>
                  <a:cubicBezTo>
                    <a:pt x="20" y="8"/>
                    <a:pt x="21" y="7"/>
                    <a:pt x="21" y="10"/>
                  </a:cubicBezTo>
                  <a:cubicBezTo>
                    <a:pt x="13" y="12"/>
                    <a:pt x="10" y="8"/>
                    <a:pt x="4" y="7"/>
                  </a:cubicBezTo>
                  <a:cubicBezTo>
                    <a:pt x="6" y="3"/>
                    <a:pt x="0" y="6"/>
                    <a:pt x="1" y="2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59" name="Shape 259"/>
            <p:cNvSpPr/>
            <p:nvPr/>
          </p:nvSpPr>
          <p:spPr>
            <a:xfrm>
              <a:off x="2165350" y="1166812"/>
              <a:ext cx="130175" cy="109538"/>
            </a:xfrm>
            <a:custGeom>
              <a:avLst/>
              <a:gdLst/>
              <a:ahLst/>
              <a:cxnLst/>
              <a:pathLst>
                <a:path w="35" h="29" extrusionOk="0">
                  <a:moveTo>
                    <a:pt x="11" y="5"/>
                  </a:moveTo>
                  <a:cubicBezTo>
                    <a:pt x="13" y="5"/>
                    <a:pt x="12" y="4"/>
                    <a:pt x="11" y="4"/>
                  </a:cubicBezTo>
                  <a:cubicBezTo>
                    <a:pt x="15" y="1"/>
                    <a:pt x="25" y="4"/>
                    <a:pt x="27" y="0"/>
                  </a:cubicBezTo>
                  <a:cubicBezTo>
                    <a:pt x="29" y="1"/>
                    <a:pt x="29" y="3"/>
                    <a:pt x="30" y="5"/>
                  </a:cubicBezTo>
                  <a:cubicBezTo>
                    <a:pt x="30" y="8"/>
                    <a:pt x="27" y="7"/>
                    <a:pt x="27" y="9"/>
                  </a:cubicBezTo>
                  <a:cubicBezTo>
                    <a:pt x="28" y="14"/>
                    <a:pt x="30" y="11"/>
                    <a:pt x="34" y="11"/>
                  </a:cubicBezTo>
                  <a:cubicBezTo>
                    <a:pt x="35" y="16"/>
                    <a:pt x="34" y="16"/>
                    <a:pt x="35" y="22"/>
                  </a:cubicBezTo>
                  <a:cubicBezTo>
                    <a:pt x="34" y="23"/>
                    <a:pt x="32" y="21"/>
                    <a:pt x="31" y="22"/>
                  </a:cubicBezTo>
                  <a:cubicBezTo>
                    <a:pt x="31" y="22"/>
                    <a:pt x="31" y="25"/>
                    <a:pt x="31" y="25"/>
                  </a:cubicBezTo>
                  <a:cubicBezTo>
                    <a:pt x="30" y="25"/>
                    <a:pt x="28" y="25"/>
                    <a:pt x="27" y="25"/>
                  </a:cubicBezTo>
                  <a:cubicBezTo>
                    <a:pt x="25" y="25"/>
                    <a:pt x="25" y="27"/>
                    <a:pt x="23" y="28"/>
                  </a:cubicBezTo>
                  <a:cubicBezTo>
                    <a:pt x="19" y="29"/>
                    <a:pt x="19" y="25"/>
                    <a:pt x="18" y="23"/>
                  </a:cubicBezTo>
                  <a:cubicBezTo>
                    <a:pt x="17" y="22"/>
                    <a:pt x="13" y="22"/>
                    <a:pt x="14" y="19"/>
                  </a:cubicBezTo>
                  <a:cubicBezTo>
                    <a:pt x="12" y="20"/>
                    <a:pt x="11" y="18"/>
                    <a:pt x="11" y="16"/>
                  </a:cubicBezTo>
                  <a:cubicBezTo>
                    <a:pt x="9" y="17"/>
                    <a:pt x="7" y="16"/>
                    <a:pt x="4" y="15"/>
                  </a:cubicBezTo>
                  <a:cubicBezTo>
                    <a:pt x="2" y="14"/>
                    <a:pt x="0" y="16"/>
                    <a:pt x="0" y="12"/>
                  </a:cubicBezTo>
                  <a:cubicBezTo>
                    <a:pt x="6" y="11"/>
                    <a:pt x="8" y="15"/>
                    <a:pt x="14" y="14"/>
                  </a:cubicBezTo>
                  <a:cubicBezTo>
                    <a:pt x="16" y="13"/>
                    <a:pt x="15" y="10"/>
                    <a:pt x="15" y="8"/>
                  </a:cubicBezTo>
                  <a:cubicBezTo>
                    <a:pt x="16" y="4"/>
                    <a:pt x="8" y="9"/>
                    <a:pt x="10" y="4"/>
                  </a:cubicBezTo>
                  <a:cubicBezTo>
                    <a:pt x="11" y="4"/>
                    <a:pt x="11" y="4"/>
                    <a:pt x="11" y="5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60" name="Shape 260"/>
            <p:cNvSpPr/>
            <p:nvPr/>
          </p:nvSpPr>
          <p:spPr>
            <a:xfrm>
              <a:off x="2636837" y="1174750"/>
              <a:ext cx="82550" cy="38100"/>
            </a:xfrm>
            <a:custGeom>
              <a:avLst/>
              <a:gdLst/>
              <a:ahLst/>
              <a:cxnLst/>
              <a:pathLst>
                <a:path w="22" h="10" extrusionOk="0">
                  <a:moveTo>
                    <a:pt x="0" y="2"/>
                  </a:moveTo>
                  <a:cubicBezTo>
                    <a:pt x="1" y="0"/>
                    <a:pt x="4" y="0"/>
                    <a:pt x="6" y="0"/>
                  </a:cubicBezTo>
                  <a:cubicBezTo>
                    <a:pt x="11" y="1"/>
                    <a:pt x="17" y="4"/>
                    <a:pt x="21" y="5"/>
                  </a:cubicBezTo>
                  <a:cubicBezTo>
                    <a:pt x="22" y="7"/>
                    <a:pt x="20" y="8"/>
                    <a:pt x="20" y="10"/>
                  </a:cubicBezTo>
                  <a:cubicBezTo>
                    <a:pt x="12" y="10"/>
                    <a:pt x="9" y="9"/>
                    <a:pt x="5" y="5"/>
                  </a:cubicBezTo>
                  <a:cubicBezTo>
                    <a:pt x="3" y="4"/>
                    <a:pt x="3" y="1"/>
                    <a:pt x="0" y="2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61" name="Shape 261"/>
            <p:cNvSpPr/>
            <p:nvPr/>
          </p:nvSpPr>
          <p:spPr>
            <a:xfrm>
              <a:off x="7385050" y="1174750"/>
              <a:ext cx="52388" cy="22225"/>
            </a:xfrm>
            <a:custGeom>
              <a:avLst/>
              <a:gdLst/>
              <a:ahLst/>
              <a:cxnLst/>
              <a:pathLst>
                <a:path w="14" h="6" extrusionOk="0">
                  <a:moveTo>
                    <a:pt x="14" y="5"/>
                  </a:moveTo>
                  <a:cubicBezTo>
                    <a:pt x="12" y="6"/>
                    <a:pt x="3" y="5"/>
                    <a:pt x="0" y="3"/>
                  </a:cubicBezTo>
                  <a:cubicBezTo>
                    <a:pt x="0" y="1"/>
                    <a:pt x="4" y="3"/>
                    <a:pt x="4" y="0"/>
                  </a:cubicBezTo>
                  <a:cubicBezTo>
                    <a:pt x="7" y="2"/>
                    <a:pt x="14" y="0"/>
                    <a:pt x="14" y="5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62" name="Shape 262"/>
            <p:cNvSpPr/>
            <p:nvPr/>
          </p:nvSpPr>
          <p:spPr>
            <a:xfrm>
              <a:off x="3217862" y="1290637"/>
              <a:ext cx="41275" cy="30163"/>
            </a:xfrm>
            <a:custGeom>
              <a:avLst/>
              <a:gdLst/>
              <a:ahLst/>
              <a:cxnLst/>
              <a:pathLst>
                <a:path w="11" h="8" extrusionOk="0">
                  <a:moveTo>
                    <a:pt x="11" y="6"/>
                  </a:moveTo>
                  <a:cubicBezTo>
                    <a:pt x="4" y="8"/>
                    <a:pt x="5" y="2"/>
                    <a:pt x="0" y="3"/>
                  </a:cubicBezTo>
                  <a:cubicBezTo>
                    <a:pt x="2" y="0"/>
                    <a:pt x="11" y="2"/>
                    <a:pt x="11" y="6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63" name="Shape 263"/>
            <p:cNvSpPr/>
            <p:nvPr/>
          </p:nvSpPr>
          <p:spPr>
            <a:xfrm>
              <a:off x="3187700" y="1320800"/>
              <a:ext cx="60325" cy="34925"/>
            </a:xfrm>
            <a:custGeom>
              <a:avLst/>
              <a:gdLst/>
              <a:ahLst/>
              <a:cxnLst/>
              <a:pathLst>
                <a:path w="16" h="9" extrusionOk="0">
                  <a:moveTo>
                    <a:pt x="16" y="5"/>
                  </a:moveTo>
                  <a:cubicBezTo>
                    <a:pt x="14" y="9"/>
                    <a:pt x="4" y="9"/>
                    <a:pt x="2" y="5"/>
                  </a:cubicBezTo>
                  <a:cubicBezTo>
                    <a:pt x="0" y="0"/>
                    <a:pt x="7" y="4"/>
                    <a:pt x="6" y="1"/>
                  </a:cubicBezTo>
                  <a:cubicBezTo>
                    <a:pt x="9" y="3"/>
                    <a:pt x="12" y="4"/>
                    <a:pt x="16" y="5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64" name="Shape 264"/>
            <p:cNvSpPr/>
            <p:nvPr/>
          </p:nvSpPr>
          <p:spPr>
            <a:xfrm>
              <a:off x="5400675" y="1343025"/>
              <a:ext cx="38100" cy="34925"/>
            </a:xfrm>
            <a:custGeom>
              <a:avLst/>
              <a:gdLst/>
              <a:ahLst/>
              <a:cxnLst/>
              <a:pathLst>
                <a:path w="10" h="9" extrusionOk="0">
                  <a:moveTo>
                    <a:pt x="4" y="0"/>
                  </a:moveTo>
                  <a:cubicBezTo>
                    <a:pt x="8" y="0"/>
                    <a:pt x="9" y="2"/>
                    <a:pt x="10" y="6"/>
                  </a:cubicBezTo>
                  <a:cubicBezTo>
                    <a:pt x="6" y="6"/>
                    <a:pt x="3" y="6"/>
                    <a:pt x="3" y="9"/>
                  </a:cubicBezTo>
                  <a:cubicBezTo>
                    <a:pt x="0" y="9"/>
                    <a:pt x="2" y="4"/>
                    <a:pt x="1" y="2"/>
                  </a:cubicBezTo>
                  <a:cubicBezTo>
                    <a:pt x="3" y="2"/>
                    <a:pt x="4" y="1"/>
                    <a:pt x="4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65" name="Shape 265"/>
            <p:cNvSpPr/>
            <p:nvPr/>
          </p:nvSpPr>
          <p:spPr>
            <a:xfrm>
              <a:off x="2044700" y="1366837"/>
              <a:ext cx="38100" cy="25400"/>
            </a:xfrm>
            <a:custGeom>
              <a:avLst/>
              <a:gdLst/>
              <a:ahLst/>
              <a:cxnLst/>
              <a:pathLst>
                <a:path w="10" h="7" extrusionOk="0">
                  <a:moveTo>
                    <a:pt x="10" y="6"/>
                  </a:moveTo>
                  <a:cubicBezTo>
                    <a:pt x="5" y="5"/>
                    <a:pt x="3" y="6"/>
                    <a:pt x="0" y="7"/>
                  </a:cubicBezTo>
                  <a:cubicBezTo>
                    <a:pt x="0" y="4"/>
                    <a:pt x="10" y="0"/>
                    <a:pt x="10" y="6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66" name="Shape 266"/>
            <p:cNvSpPr/>
            <p:nvPr/>
          </p:nvSpPr>
          <p:spPr>
            <a:xfrm>
              <a:off x="2705100" y="1384300"/>
              <a:ext cx="66675" cy="41275"/>
            </a:xfrm>
            <a:custGeom>
              <a:avLst/>
              <a:gdLst/>
              <a:ahLst/>
              <a:cxnLst/>
              <a:pathLst>
                <a:path w="18" h="11" extrusionOk="0">
                  <a:moveTo>
                    <a:pt x="15" y="2"/>
                  </a:moveTo>
                  <a:cubicBezTo>
                    <a:pt x="16" y="4"/>
                    <a:pt x="18" y="9"/>
                    <a:pt x="16" y="10"/>
                  </a:cubicBezTo>
                  <a:cubicBezTo>
                    <a:pt x="11" y="10"/>
                    <a:pt x="4" y="11"/>
                    <a:pt x="2" y="8"/>
                  </a:cubicBezTo>
                  <a:cubicBezTo>
                    <a:pt x="0" y="3"/>
                    <a:pt x="6" y="6"/>
                    <a:pt x="5" y="2"/>
                  </a:cubicBezTo>
                  <a:cubicBezTo>
                    <a:pt x="9" y="0"/>
                    <a:pt x="14" y="4"/>
                    <a:pt x="15" y="2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67" name="Shape 267"/>
            <p:cNvSpPr/>
            <p:nvPr/>
          </p:nvSpPr>
          <p:spPr>
            <a:xfrm>
              <a:off x="2682875" y="1497012"/>
              <a:ext cx="77788" cy="38100"/>
            </a:xfrm>
            <a:custGeom>
              <a:avLst/>
              <a:gdLst/>
              <a:ahLst/>
              <a:cxnLst/>
              <a:pathLst>
                <a:path w="21" h="10" extrusionOk="0">
                  <a:moveTo>
                    <a:pt x="19" y="4"/>
                  </a:moveTo>
                  <a:cubicBezTo>
                    <a:pt x="21" y="8"/>
                    <a:pt x="16" y="7"/>
                    <a:pt x="14" y="7"/>
                  </a:cubicBezTo>
                  <a:cubicBezTo>
                    <a:pt x="13" y="7"/>
                    <a:pt x="9" y="10"/>
                    <a:pt x="8" y="8"/>
                  </a:cubicBezTo>
                  <a:cubicBezTo>
                    <a:pt x="7" y="7"/>
                    <a:pt x="4" y="8"/>
                    <a:pt x="2" y="7"/>
                  </a:cubicBezTo>
                  <a:cubicBezTo>
                    <a:pt x="0" y="3"/>
                    <a:pt x="9" y="4"/>
                    <a:pt x="4" y="3"/>
                  </a:cubicBezTo>
                  <a:cubicBezTo>
                    <a:pt x="4" y="1"/>
                    <a:pt x="8" y="2"/>
                    <a:pt x="8" y="0"/>
                  </a:cubicBezTo>
                  <a:cubicBezTo>
                    <a:pt x="12" y="1"/>
                    <a:pt x="17" y="2"/>
                    <a:pt x="19" y="4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68" name="Shape 268"/>
            <p:cNvSpPr/>
            <p:nvPr/>
          </p:nvSpPr>
          <p:spPr>
            <a:xfrm>
              <a:off x="2682875" y="1554162"/>
              <a:ext cx="36513" cy="19050"/>
            </a:xfrm>
            <a:custGeom>
              <a:avLst/>
              <a:gdLst/>
              <a:ahLst/>
              <a:cxnLst/>
              <a:pathLst>
                <a:path w="10" h="5" extrusionOk="0">
                  <a:moveTo>
                    <a:pt x="8" y="5"/>
                  </a:moveTo>
                  <a:cubicBezTo>
                    <a:pt x="5" y="2"/>
                    <a:pt x="6" y="5"/>
                    <a:pt x="2" y="5"/>
                  </a:cubicBezTo>
                  <a:cubicBezTo>
                    <a:pt x="0" y="0"/>
                    <a:pt x="10" y="0"/>
                    <a:pt x="8" y="5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69" name="Shape 269"/>
            <p:cNvSpPr/>
            <p:nvPr/>
          </p:nvSpPr>
          <p:spPr>
            <a:xfrm>
              <a:off x="2565400" y="1579562"/>
              <a:ext cx="41275" cy="22225"/>
            </a:xfrm>
            <a:custGeom>
              <a:avLst/>
              <a:gdLst/>
              <a:ahLst/>
              <a:cxnLst/>
              <a:pathLst>
                <a:path w="11" h="6" extrusionOk="0">
                  <a:moveTo>
                    <a:pt x="9" y="0"/>
                  </a:moveTo>
                  <a:cubicBezTo>
                    <a:pt x="9" y="2"/>
                    <a:pt x="10" y="3"/>
                    <a:pt x="11" y="3"/>
                  </a:cubicBezTo>
                  <a:cubicBezTo>
                    <a:pt x="11" y="6"/>
                    <a:pt x="6" y="3"/>
                    <a:pt x="5" y="5"/>
                  </a:cubicBezTo>
                  <a:cubicBezTo>
                    <a:pt x="4" y="6"/>
                    <a:pt x="5" y="5"/>
                    <a:pt x="0" y="5"/>
                  </a:cubicBezTo>
                  <a:cubicBezTo>
                    <a:pt x="2" y="2"/>
                    <a:pt x="4" y="0"/>
                    <a:pt x="9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70" name="Shape 270"/>
            <p:cNvSpPr/>
            <p:nvPr/>
          </p:nvSpPr>
          <p:spPr>
            <a:xfrm>
              <a:off x="2644775" y="1601787"/>
              <a:ext cx="14288" cy="26988"/>
            </a:xfrm>
            <a:custGeom>
              <a:avLst/>
              <a:gdLst/>
              <a:ahLst/>
              <a:cxnLst/>
              <a:pathLst>
                <a:path w="4" h="7" extrusionOk="0">
                  <a:moveTo>
                    <a:pt x="1" y="0"/>
                  </a:moveTo>
                  <a:cubicBezTo>
                    <a:pt x="4" y="0"/>
                    <a:pt x="4" y="2"/>
                    <a:pt x="4" y="6"/>
                  </a:cubicBezTo>
                  <a:cubicBezTo>
                    <a:pt x="0" y="7"/>
                    <a:pt x="1" y="2"/>
                    <a:pt x="1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71" name="Shape 271"/>
            <p:cNvSpPr/>
            <p:nvPr/>
          </p:nvSpPr>
          <p:spPr>
            <a:xfrm>
              <a:off x="4148137" y="1824037"/>
              <a:ext cx="93663" cy="107950"/>
            </a:xfrm>
            <a:custGeom>
              <a:avLst/>
              <a:gdLst/>
              <a:ahLst/>
              <a:cxnLst/>
              <a:pathLst>
                <a:path w="25" h="29" extrusionOk="0">
                  <a:moveTo>
                    <a:pt x="10" y="0"/>
                  </a:moveTo>
                  <a:cubicBezTo>
                    <a:pt x="11" y="0"/>
                    <a:pt x="11" y="1"/>
                    <a:pt x="11" y="1"/>
                  </a:cubicBezTo>
                  <a:cubicBezTo>
                    <a:pt x="11" y="4"/>
                    <a:pt x="17" y="0"/>
                    <a:pt x="21" y="1"/>
                  </a:cubicBezTo>
                  <a:cubicBezTo>
                    <a:pt x="22" y="3"/>
                    <a:pt x="23" y="4"/>
                    <a:pt x="25" y="4"/>
                  </a:cubicBezTo>
                  <a:cubicBezTo>
                    <a:pt x="25" y="6"/>
                    <a:pt x="25" y="7"/>
                    <a:pt x="24" y="7"/>
                  </a:cubicBezTo>
                  <a:cubicBezTo>
                    <a:pt x="24" y="8"/>
                    <a:pt x="22" y="8"/>
                    <a:pt x="21" y="8"/>
                  </a:cubicBezTo>
                  <a:cubicBezTo>
                    <a:pt x="21" y="12"/>
                    <a:pt x="24" y="12"/>
                    <a:pt x="24" y="15"/>
                  </a:cubicBezTo>
                  <a:cubicBezTo>
                    <a:pt x="24" y="17"/>
                    <a:pt x="22" y="19"/>
                    <a:pt x="2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3" y="22"/>
                    <a:pt x="15" y="25"/>
                    <a:pt x="14" y="27"/>
                  </a:cubicBezTo>
                  <a:cubicBezTo>
                    <a:pt x="14" y="27"/>
                    <a:pt x="10" y="27"/>
                    <a:pt x="11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7"/>
                    <a:pt x="0" y="20"/>
                    <a:pt x="6" y="21"/>
                  </a:cubicBezTo>
                  <a:cubicBezTo>
                    <a:pt x="6" y="17"/>
                    <a:pt x="3" y="18"/>
                    <a:pt x="6" y="15"/>
                  </a:cubicBezTo>
                  <a:cubicBezTo>
                    <a:pt x="7" y="11"/>
                    <a:pt x="2" y="13"/>
                    <a:pt x="3" y="8"/>
                  </a:cubicBezTo>
                  <a:cubicBezTo>
                    <a:pt x="6" y="8"/>
                    <a:pt x="6" y="9"/>
                    <a:pt x="8" y="10"/>
                  </a:cubicBezTo>
                  <a:cubicBezTo>
                    <a:pt x="11" y="9"/>
                    <a:pt x="9" y="3"/>
                    <a:pt x="10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72" name="Shape 272"/>
            <p:cNvSpPr/>
            <p:nvPr/>
          </p:nvSpPr>
          <p:spPr>
            <a:xfrm>
              <a:off x="833437" y="1827212"/>
              <a:ext cx="30163" cy="26988"/>
            </a:xfrm>
            <a:custGeom>
              <a:avLst/>
              <a:gdLst/>
              <a:ahLst/>
              <a:cxnLst/>
              <a:pathLst>
                <a:path w="8" h="7" extrusionOk="0">
                  <a:moveTo>
                    <a:pt x="7" y="0"/>
                  </a:moveTo>
                  <a:cubicBezTo>
                    <a:pt x="8" y="2"/>
                    <a:pt x="6" y="2"/>
                    <a:pt x="6" y="3"/>
                  </a:cubicBezTo>
                  <a:cubicBezTo>
                    <a:pt x="4" y="6"/>
                    <a:pt x="3" y="7"/>
                    <a:pt x="0" y="5"/>
                  </a:cubicBezTo>
                  <a:cubicBezTo>
                    <a:pt x="1" y="2"/>
                    <a:pt x="4" y="1"/>
                    <a:pt x="7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73" name="Shape 273"/>
            <p:cNvSpPr/>
            <p:nvPr/>
          </p:nvSpPr>
          <p:spPr>
            <a:xfrm>
              <a:off x="1519237" y="1849437"/>
              <a:ext cx="33338" cy="52388"/>
            </a:xfrm>
            <a:custGeom>
              <a:avLst/>
              <a:gdLst/>
              <a:ahLst/>
              <a:cxnLst/>
              <a:pathLst>
                <a:path w="9" h="14" extrusionOk="0">
                  <a:moveTo>
                    <a:pt x="2" y="0"/>
                  </a:moveTo>
                  <a:cubicBezTo>
                    <a:pt x="5" y="3"/>
                    <a:pt x="5" y="8"/>
                    <a:pt x="9" y="10"/>
                  </a:cubicBezTo>
                  <a:cubicBezTo>
                    <a:pt x="8" y="14"/>
                    <a:pt x="4" y="9"/>
                    <a:pt x="4" y="7"/>
                  </a:cubicBezTo>
                  <a:cubicBezTo>
                    <a:pt x="0" y="7"/>
                    <a:pt x="0" y="2"/>
                    <a:pt x="2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74" name="Shape 274"/>
            <p:cNvSpPr/>
            <p:nvPr/>
          </p:nvSpPr>
          <p:spPr>
            <a:xfrm>
              <a:off x="7407275" y="1827212"/>
              <a:ext cx="55563" cy="244475"/>
            </a:xfrm>
            <a:custGeom>
              <a:avLst/>
              <a:gdLst/>
              <a:ahLst/>
              <a:cxnLst/>
              <a:pathLst>
                <a:path w="15" h="65" extrusionOk="0">
                  <a:moveTo>
                    <a:pt x="5" y="7"/>
                  </a:moveTo>
                  <a:cubicBezTo>
                    <a:pt x="11" y="0"/>
                    <a:pt x="5" y="15"/>
                    <a:pt x="8" y="17"/>
                  </a:cubicBezTo>
                  <a:cubicBezTo>
                    <a:pt x="10" y="19"/>
                    <a:pt x="6" y="20"/>
                    <a:pt x="9" y="23"/>
                  </a:cubicBezTo>
                  <a:cubicBezTo>
                    <a:pt x="11" y="25"/>
                    <a:pt x="9" y="25"/>
                    <a:pt x="9" y="27"/>
                  </a:cubicBezTo>
                  <a:cubicBezTo>
                    <a:pt x="9" y="28"/>
                    <a:pt x="12" y="33"/>
                    <a:pt x="11" y="38"/>
                  </a:cubicBezTo>
                  <a:cubicBezTo>
                    <a:pt x="10" y="42"/>
                    <a:pt x="13" y="43"/>
                    <a:pt x="15" y="44"/>
                  </a:cubicBezTo>
                  <a:cubicBezTo>
                    <a:pt x="14" y="47"/>
                    <a:pt x="11" y="47"/>
                    <a:pt x="9" y="45"/>
                  </a:cubicBezTo>
                  <a:cubicBezTo>
                    <a:pt x="8" y="49"/>
                    <a:pt x="9" y="55"/>
                    <a:pt x="9" y="55"/>
                  </a:cubicBezTo>
                  <a:cubicBezTo>
                    <a:pt x="9" y="55"/>
                    <a:pt x="6" y="55"/>
                    <a:pt x="6" y="55"/>
                  </a:cubicBezTo>
                  <a:cubicBezTo>
                    <a:pt x="6" y="58"/>
                    <a:pt x="10" y="59"/>
                    <a:pt x="9" y="65"/>
                  </a:cubicBezTo>
                  <a:cubicBezTo>
                    <a:pt x="5" y="63"/>
                    <a:pt x="5" y="65"/>
                    <a:pt x="2" y="63"/>
                  </a:cubicBezTo>
                  <a:cubicBezTo>
                    <a:pt x="5" y="60"/>
                    <a:pt x="1" y="59"/>
                    <a:pt x="4" y="55"/>
                  </a:cubicBezTo>
                  <a:cubicBezTo>
                    <a:pt x="4" y="53"/>
                    <a:pt x="2" y="51"/>
                    <a:pt x="1" y="51"/>
                  </a:cubicBezTo>
                  <a:cubicBezTo>
                    <a:pt x="2" y="47"/>
                    <a:pt x="5" y="41"/>
                    <a:pt x="4" y="34"/>
                  </a:cubicBezTo>
                  <a:cubicBezTo>
                    <a:pt x="3" y="31"/>
                    <a:pt x="1" y="29"/>
                    <a:pt x="1" y="27"/>
                  </a:cubicBezTo>
                  <a:cubicBezTo>
                    <a:pt x="0" y="23"/>
                    <a:pt x="4" y="20"/>
                    <a:pt x="1" y="17"/>
                  </a:cubicBezTo>
                  <a:cubicBezTo>
                    <a:pt x="1" y="15"/>
                    <a:pt x="3" y="14"/>
                    <a:pt x="5" y="13"/>
                  </a:cubicBezTo>
                  <a:cubicBezTo>
                    <a:pt x="5" y="11"/>
                    <a:pt x="5" y="9"/>
                    <a:pt x="6" y="9"/>
                  </a:cubicBezTo>
                  <a:cubicBezTo>
                    <a:pt x="7" y="8"/>
                    <a:pt x="6" y="7"/>
                    <a:pt x="5" y="7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75" name="Shape 275"/>
            <p:cNvSpPr/>
            <p:nvPr/>
          </p:nvSpPr>
          <p:spPr>
            <a:xfrm>
              <a:off x="792162" y="1854200"/>
              <a:ext cx="14288" cy="25400"/>
            </a:xfrm>
            <a:custGeom>
              <a:avLst/>
              <a:gdLst/>
              <a:ahLst/>
              <a:cxnLst/>
              <a:pathLst>
                <a:path w="4" h="7" extrusionOk="0">
                  <a:moveTo>
                    <a:pt x="1" y="0"/>
                  </a:moveTo>
                  <a:cubicBezTo>
                    <a:pt x="4" y="0"/>
                    <a:pt x="3" y="7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76" name="Shape 276"/>
            <p:cNvSpPr/>
            <p:nvPr/>
          </p:nvSpPr>
          <p:spPr>
            <a:xfrm>
              <a:off x="3090862" y="1939925"/>
              <a:ext cx="157163" cy="131763"/>
            </a:xfrm>
            <a:custGeom>
              <a:avLst/>
              <a:gdLst/>
              <a:ahLst/>
              <a:cxnLst/>
              <a:pathLst>
                <a:path w="42" h="35" extrusionOk="0">
                  <a:moveTo>
                    <a:pt x="18" y="0"/>
                  </a:moveTo>
                  <a:cubicBezTo>
                    <a:pt x="20" y="0"/>
                    <a:pt x="20" y="2"/>
                    <a:pt x="22" y="3"/>
                  </a:cubicBezTo>
                  <a:cubicBezTo>
                    <a:pt x="22" y="5"/>
                    <a:pt x="18" y="5"/>
                    <a:pt x="21" y="8"/>
                  </a:cubicBezTo>
                  <a:cubicBezTo>
                    <a:pt x="20" y="12"/>
                    <a:pt x="25" y="10"/>
                    <a:pt x="27" y="11"/>
                  </a:cubicBezTo>
                  <a:cubicBezTo>
                    <a:pt x="28" y="12"/>
                    <a:pt x="30" y="16"/>
                    <a:pt x="35" y="14"/>
                  </a:cubicBezTo>
                  <a:cubicBezTo>
                    <a:pt x="35" y="17"/>
                    <a:pt x="38" y="18"/>
                    <a:pt x="34" y="19"/>
                  </a:cubicBezTo>
                  <a:cubicBezTo>
                    <a:pt x="33" y="22"/>
                    <a:pt x="37" y="20"/>
                    <a:pt x="38" y="21"/>
                  </a:cubicBezTo>
                  <a:cubicBezTo>
                    <a:pt x="39" y="22"/>
                    <a:pt x="37" y="27"/>
                    <a:pt x="41" y="25"/>
                  </a:cubicBezTo>
                  <a:cubicBezTo>
                    <a:pt x="42" y="29"/>
                    <a:pt x="37" y="28"/>
                    <a:pt x="38" y="32"/>
                  </a:cubicBezTo>
                  <a:cubicBezTo>
                    <a:pt x="36" y="32"/>
                    <a:pt x="37" y="30"/>
                    <a:pt x="36" y="29"/>
                  </a:cubicBezTo>
                  <a:cubicBezTo>
                    <a:pt x="31" y="29"/>
                    <a:pt x="32" y="31"/>
                    <a:pt x="28" y="29"/>
                  </a:cubicBezTo>
                  <a:cubicBezTo>
                    <a:pt x="26" y="31"/>
                    <a:pt x="22" y="31"/>
                    <a:pt x="22" y="35"/>
                  </a:cubicBezTo>
                  <a:cubicBezTo>
                    <a:pt x="20" y="35"/>
                    <a:pt x="21" y="32"/>
                    <a:pt x="20" y="31"/>
                  </a:cubicBezTo>
                  <a:cubicBezTo>
                    <a:pt x="19" y="30"/>
                    <a:pt x="16" y="30"/>
                    <a:pt x="15" y="29"/>
                  </a:cubicBezTo>
                  <a:cubicBezTo>
                    <a:pt x="14" y="28"/>
                    <a:pt x="13" y="26"/>
                    <a:pt x="10" y="25"/>
                  </a:cubicBezTo>
                  <a:cubicBezTo>
                    <a:pt x="5" y="24"/>
                    <a:pt x="5" y="28"/>
                    <a:pt x="0" y="26"/>
                  </a:cubicBezTo>
                  <a:cubicBezTo>
                    <a:pt x="1" y="25"/>
                    <a:pt x="1" y="23"/>
                    <a:pt x="1" y="21"/>
                  </a:cubicBezTo>
                  <a:cubicBezTo>
                    <a:pt x="6" y="23"/>
                    <a:pt x="2" y="16"/>
                    <a:pt x="7" y="18"/>
                  </a:cubicBezTo>
                  <a:cubicBezTo>
                    <a:pt x="5" y="15"/>
                    <a:pt x="9" y="14"/>
                    <a:pt x="10" y="12"/>
                  </a:cubicBezTo>
                  <a:cubicBezTo>
                    <a:pt x="11" y="11"/>
                    <a:pt x="9" y="8"/>
                    <a:pt x="11" y="5"/>
                  </a:cubicBezTo>
                  <a:cubicBezTo>
                    <a:pt x="12" y="5"/>
                    <a:pt x="14" y="6"/>
                    <a:pt x="14" y="5"/>
                  </a:cubicBezTo>
                  <a:cubicBezTo>
                    <a:pt x="14" y="5"/>
                    <a:pt x="14" y="3"/>
                    <a:pt x="14" y="3"/>
                  </a:cubicBezTo>
                  <a:cubicBezTo>
                    <a:pt x="15" y="1"/>
                    <a:pt x="18" y="2"/>
                    <a:pt x="18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77" name="Shape 277"/>
            <p:cNvSpPr/>
            <p:nvPr/>
          </p:nvSpPr>
          <p:spPr>
            <a:xfrm>
              <a:off x="3008312" y="1981200"/>
              <a:ext cx="33338" cy="33338"/>
            </a:xfrm>
            <a:custGeom>
              <a:avLst/>
              <a:gdLst/>
              <a:ahLst/>
              <a:cxnLst/>
              <a:pathLst>
                <a:path w="9" h="9" extrusionOk="0">
                  <a:moveTo>
                    <a:pt x="0" y="0"/>
                  </a:moveTo>
                  <a:cubicBezTo>
                    <a:pt x="5" y="0"/>
                    <a:pt x="5" y="4"/>
                    <a:pt x="9" y="4"/>
                  </a:cubicBezTo>
                  <a:cubicBezTo>
                    <a:pt x="8" y="9"/>
                    <a:pt x="0" y="5"/>
                    <a:pt x="0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78" name="Shape 278"/>
            <p:cNvSpPr/>
            <p:nvPr/>
          </p:nvSpPr>
          <p:spPr>
            <a:xfrm>
              <a:off x="7388225" y="2112962"/>
              <a:ext cx="112713" cy="77788"/>
            </a:xfrm>
            <a:custGeom>
              <a:avLst/>
              <a:gdLst/>
              <a:ahLst/>
              <a:cxnLst/>
              <a:pathLst>
                <a:path w="30" h="21" extrusionOk="0">
                  <a:moveTo>
                    <a:pt x="9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5"/>
                    <a:pt x="15" y="4"/>
                    <a:pt x="16" y="7"/>
                  </a:cubicBezTo>
                  <a:cubicBezTo>
                    <a:pt x="20" y="5"/>
                    <a:pt x="24" y="8"/>
                    <a:pt x="30" y="6"/>
                  </a:cubicBezTo>
                  <a:cubicBezTo>
                    <a:pt x="29" y="10"/>
                    <a:pt x="24" y="10"/>
                    <a:pt x="24" y="14"/>
                  </a:cubicBezTo>
                  <a:cubicBezTo>
                    <a:pt x="22" y="15"/>
                    <a:pt x="22" y="13"/>
                    <a:pt x="20" y="13"/>
                  </a:cubicBezTo>
                  <a:cubicBezTo>
                    <a:pt x="17" y="12"/>
                    <a:pt x="15" y="19"/>
                    <a:pt x="14" y="16"/>
                  </a:cubicBezTo>
                  <a:cubicBezTo>
                    <a:pt x="12" y="16"/>
                    <a:pt x="13" y="18"/>
                    <a:pt x="13" y="20"/>
                  </a:cubicBezTo>
                  <a:cubicBezTo>
                    <a:pt x="9" y="21"/>
                    <a:pt x="9" y="12"/>
                    <a:pt x="6" y="17"/>
                  </a:cubicBezTo>
                  <a:cubicBezTo>
                    <a:pt x="0" y="13"/>
                    <a:pt x="4" y="3"/>
                    <a:pt x="9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79" name="Shape 279"/>
            <p:cNvSpPr/>
            <p:nvPr/>
          </p:nvSpPr>
          <p:spPr>
            <a:xfrm>
              <a:off x="7192962" y="2206625"/>
              <a:ext cx="214313" cy="184150"/>
            </a:xfrm>
            <a:custGeom>
              <a:avLst/>
              <a:gdLst/>
              <a:ahLst/>
              <a:cxnLst/>
              <a:pathLst>
                <a:path w="57" h="49" extrusionOk="0">
                  <a:moveTo>
                    <a:pt x="51" y="0"/>
                  </a:moveTo>
                  <a:cubicBezTo>
                    <a:pt x="53" y="0"/>
                    <a:pt x="53" y="2"/>
                    <a:pt x="55" y="2"/>
                  </a:cubicBezTo>
                  <a:cubicBezTo>
                    <a:pt x="55" y="12"/>
                    <a:pt x="57" y="17"/>
                    <a:pt x="55" y="23"/>
                  </a:cubicBezTo>
                  <a:cubicBezTo>
                    <a:pt x="54" y="23"/>
                    <a:pt x="54" y="21"/>
                    <a:pt x="53" y="20"/>
                  </a:cubicBezTo>
                  <a:cubicBezTo>
                    <a:pt x="50" y="21"/>
                    <a:pt x="54" y="26"/>
                    <a:pt x="53" y="28"/>
                  </a:cubicBezTo>
                  <a:cubicBezTo>
                    <a:pt x="52" y="28"/>
                    <a:pt x="52" y="27"/>
                    <a:pt x="51" y="2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8" y="40"/>
                  </a:cubicBezTo>
                  <a:cubicBezTo>
                    <a:pt x="45" y="38"/>
                    <a:pt x="45" y="42"/>
                    <a:pt x="44" y="42"/>
                  </a:cubicBezTo>
                  <a:cubicBezTo>
                    <a:pt x="43" y="43"/>
                    <a:pt x="42" y="41"/>
                    <a:pt x="41" y="41"/>
                  </a:cubicBezTo>
                  <a:cubicBezTo>
                    <a:pt x="40" y="41"/>
                    <a:pt x="37" y="42"/>
                    <a:pt x="35" y="42"/>
                  </a:cubicBezTo>
                  <a:cubicBezTo>
                    <a:pt x="35" y="43"/>
                    <a:pt x="32" y="45"/>
                    <a:pt x="28" y="44"/>
                  </a:cubicBezTo>
                  <a:cubicBezTo>
                    <a:pt x="26" y="44"/>
                    <a:pt x="27" y="49"/>
                    <a:pt x="25" y="49"/>
                  </a:cubicBezTo>
                  <a:cubicBezTo>
                    <a:pt x="22" y="48"/>
                    <a:pt x="20" y="47"/>
                    <a:pt x="20" y="42"/>
                  </a:cubicBezTo>
                  <a:cubicBezTo>
                    <a:pt x="17" y="41"/>
                    <a:pt x="18" y="45"/>
                    <a:pt x="17" y="45"/>
                  </a:cubicBezTo>
                  <a:cubicBezTo>
                    <a:pt x="15" y="46"/>
                    <a:pt x="15" y="44"/>
                    <a:pt x="14" y="44"/>
                  </a:cubicBezTo>
                  <a:cubicBezTo>
                    <a:pt x="9" y="45"/>
                    <a:pt x="4" y="49"/>
                    <a:pt x="0" y="47"/>
                  </a:cubicBezTo>
                  <a:cubicBezTo>
                    <a:pt x="1" y="45"/>
                    <a:pt x="2" y="43"/>
                    <a:pt x="2" y="41"/>
                  </a:cubicBezTo>
                  <a:cubicBezTo>
                    <a:pt x="3" y="40"/>
                    <a:pt x="4" y="42"/>
                    <a:pt x="4" y="42"/>
                  </a:cubicBezTo>
                  <a:cubicBezTo>
                    <a:pt x="6" y="42"/>
                    <a:pt x="5" y="40"/>
                    <a:pt x="6" y="40"/>
                  </a:cubicBezTo>
                  <a:cubicBezTo>
                    <a:pt x="11" y="39"/>
                    <a:pt x="20" y="40"/>
                    <a:pt x="25" y="38"/>
                  </a:cubicBezTo>
                  <a:cubicBezTo>
                    <a:pt x="23" y="32"/>
                    <a:pt x="30" y="34"/>
                    <a:pt x="28" y="28"/>
                  </a:cubicBezTo>
                  <a:cubicBezTo>
                    <a:pt x="31" y="30"/>
                    <a:pt x="31" y="30"/>
                    <a:pt x="31" y="26"/>
                  </a:cubicBezTo>
                  <a:cubicBezTo>
                    <a:pt x="34" y="29"/>
                    <a:pt x="37" y="24"/>
                    <a:pt x="39" y="27"/>
                  </a:cubicBezTo>
                  <a:cubicBezTo>
                    <a:pt x="40" y="26"/>
                    <a:pt x="39" y="22"/>
                    <a:pt x="39" y="21"/>
                  </a:cubicBezTo>
                  <a:cubicBezTo>
                    <a:pt x="41" y="20"/>
                    <a:pt x="41" y="24"/>
                    <a:pt x="41" y="24"/>
                  </a:cubicBezTo>
                  <a:cubicBezTo>
                    <a:pt x="42" y="25"/>
                    <a:pt x="45" y="23"/>
                    <a:pt x="42" y="17"/>
                  </a:cubicBezTo>
                  <a:cubicBezTo>
                    <a:pt x="47" y="16"/>
                    <a:pt x="45" y="10"/>
                    <a:pt x="46" y="6"/>
                  </a:cubicBezTo>
                  <a:cubicBezTo>
                    <a:pt x="47" y="4"/>
                    <a:pt x="52" y="4"/>
                    <a:pt x="51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80" name="Shape 280"/>
            <p:cNvSpPr/>
            <p:nvPr/>
          </p:nvSpPr>
          <p:spPr>
            <a:xfrm>
              <a:off x="4549775" y="2217737"/>
              <a:ext cx="38100" cy="41275"/>
            </a:xfrm>
            <a:custGeom>
              <a:avLst/>
              <a:gdLst/>
              <a:ahLst/>
              <a:cxnLst/>
              <a:pathLst>
                <a:path w="10" h="11" extrusionOk="0">
                  <a:moveTo>
                    <a:pt x="4" y="0"/>
                  </a:moveTo>
                  <a:cubicBezTo>
                    <a:pt x="10" y="0"/>
                    <a:pt x="8" y="11"/>
                    <a:pt x="1" y="10"/>
                  </a:cubicBezTo>
                  <a:cubicBezTo>
                    <a:pt x="4" y="9"/>
                    <a:pt x="0" y="1"/>
                    <a:pt x="4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81" name="Shape 281"/>
            <p:cNvSpPr/>
            <p:nvPr/>
          </p:nvSpPr>
          <p:spPr>
            <a:xfrm>
              <a:off x="4640262" y="2278062"/>
              <a:ext cx="55563" cy="41275"/>
            </a:xfrm>
            <a:custGeom>
              <a:avLst/>
              <a:gdLst/>
              <a:ahLst/>
              <a:cxnLst/>
              <a:pathLst>
                <a:path w="15" h="11" extrusionOk="0">
                  <a:moveTo>
                    <a:pt x="12" y="2"/>
                  </a:moveTo>
                  <a:cubicBezTo>
                    <a:pt x="14" y="4"/>
                    <a:pt x="15" y="6"/>
                    <a:pt x="15" y="9"/>
                  </a:cubicBezTo>
                  <a:cubicBezTo>
                    <a:pt x="14" y="9"/>
                    <a:pt x="9" y="11"/>
                    <a:pt x="8" y="9"/>
                  </a:cubicBezTo>
                  <a:cubicBezTo>
                    <a:pt x="8" y="9"/>
                    <a:pt x="8" y="8"/>
                    <a:pt x="8" y="8"/>
                  </a:cubicBezTo>
                  <a:cubicBezTo>
                    <a:pt x="6" y="8"/>
                    <a:pt x="2" y="9"/>
                    <a:pt x="2" y="7"/>
                  </a:cubicBezTo>
                  <a:cubicBezTo>
                    <a:pt x="0" y="0"/>
                    <a:pt x="12" y="7"/>
                    <a:pt x="12" y="2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82" name="Shape 282"/>
            <p:cNvSpPr/>
            <p:nvPr/>
          </p:nvSpPr>
          <p:spPr>
            <a:xfrm>
              <a:off x="5067300" y="2352675"/>
              <a:ext cx="41275" cy="19050"/>
            </a:xfrm>
            <a:custGeom>
              <a:avLst/>
              <a:gdLst/>
              <a:ahLst/>
              <a:cxnLst/>
              <a:pathLst>
                <a:path w="11" h="5" extrusionOk="0">
                  <a:moveTo>
                    <a:pt x="0" y="5"/>
                  </a:moveTo>
                  <a:cubicBezTo>
                    <a:pt x="0" y="1"/>
                    <a:pt x="2" y="0"/>
                    <a:pt x="6" y="1"/>
                  </a:cubicBezTo>
                  <a:cubicBezTo>
                    <a:pt x="11" y="0"/>
                    <a:pt x="8" y="3"/>
                    <a:pt x="5" y="2"/>
                  </a:cubicBezTo>
                  <a:cubicBezTo>
                    <a:pt x="3" y="3"/>
                    <a:pt x="3" y="5"/>
                    <a:pt x="0" y="5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83" name="Shape 283"/>
            <p:cNvSpPr/>
            <p:nvPr/>
          </p:nvSpPr>
          <p:spPr>
            <a:xfrm>
              <a:off x="7212012" y="2386012"/>
              <a:ext cx="41275" cy="22225"/>
            </a:xfrm>
            <a:custGeom>
              <a:avLst/>
              <a:gdLst/>
              <a:ahLst/>
              <a:cxnLst/>
              <a:pathLst>
                <a:path w="11" h="6" extrusionOk="0">
                  <a:moveTo>
                    <a:pt x="9" y="0"/>
                  </a:moveTo>
                  <a:cubicBezTo>
                    <a:pt x="11" y="5"/>
                    <a:pt x="5" y="1"/>
                    <a:pt x="6" y="6"/>
                  </a:cubicBezTo>
                  <a:cubicBezTo>
                    <a:pt x="3" y="6"/>
                    <a:pt x="0" y="5"/>
                    <a:pt x="1" y="1"/>
                  </a:cubicBezTo>
                  <a:cubicBezTo>
                    <a:pt x="4" y="5"/>
                    <a:pt x="5" y="0"/>
                    <a:pt x="9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84" name="Shape 284"/>
            <p:cNvSpPr/>
            <p:nvPr/>
          </p:nvSpPr>
          <p:spPr>
            <a:xfrm>
              <a:off x="7145337" y="2386012"/>
              <a:ext cx="55563" cy="60325"/>
            </a:xfrm>
            <a:custGeom>
              <a:avLst/>
              <a:gdLst/>
              <a:ahLst/>
              <a:cxnLst/>
              <a:pathLst>
                <a:path w="15" h="16" extrusionOk="0">
                  <a:moveTo>
                    <a:pt x="13" y="3"/>
                  </a:moveTo>
                  <a:cubicBezTo>
                    <a:pt x="15" y="7"/>
                    <a:pt x="9" y="11"/>
                    <a:pt x="13" y="13"/>
                  </a:cubicBezTo>
                  <a:cubicBezTo>
                    <a:pt x="13" y="16"/>
                    <a:pt x="7" y="13"/>
                    <a:pt x="5" y="14"/>
                  </a:cubicBezTo>
                  <a:cubicBezTo>
                    <a:pt x="5" y="9"/>
                    <a:pt x="6" y="6"/>
                    <a:pt x="1" y="8"/>
                  </a:cubicBezTo>
                  <a:cubicBezTo>
                    <a:pt x="0" y="2"/>
                    <a:pt x="8" y="0"/>
                    <a:pt x="13" y="3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85" name="Shape 285"/>
            <p:cNvSpPr/>
            <p:nvPr/>
          </p:nvSpPr>
          <p:spPr>
            <a:xfrm>
              <a:off x="6945312" y="2597150"/>
              <a:ext cx="34925" cy="52388"/>
            </a:xfrm>
            <a:custGeom>
              <a:avLst/>
              <a:gdLst/>
              <a:ahLst/>
              <a:cxnLst/>
              <a:pathLst>
                <a:path w="9" h="14" extrusionOk="0">
                  <a:moveTo>
                    <a:pt x="9" y="6"/>
                  </a:moveTo>
                  <a:cubicBezTo>
                    <a:pt x="9" y="10"/>
                    <a:pt x="4" y="9"/>
                    <a:pt x="6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2"/>
                    <a:pt x="5" y="6"/>
                    <a:pt x="2" y="4"/>
                  </a:cubicBezTo>
                  <a:cubicBezTo>
                    <a:pt x="3" y="1"/>
                    <a:pt x="9" y="0"/>
                    <a:pt x="9" y="6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86" name="Shape 286"/>
            <p:cNvSpPr/>
            <p:nvPr/>
          </p:nvSpPr>
          <p:spPr>
            <a:xfrm>
              <a:off x="1995487" y="2622550"/>
              <a:ext cx="22225" cy="15875"/>
            </a:xfrm>
            <a:custGeom>
              <a:avLst/>
              <a:gdLst/>
              <a:ahLst/>
              <a:cxnLst/>
              <a:pathLst>
                <a:path w="6" h="4" extrusionOk="0">
                  <a:moveTo>
                    <a:pt x="0" y="2"/>
                  </a:moveTo>
                  <a:cubicBezTo>
                    <a:pt x="1" y="0"/>
                    <a:pt x="4" y="0"/>
                    <a:pt x="6" y="0"/>
                  </a:cubicBezTo>
                  <a:cubicBezTo>
                    <a:pt x="6" y="2"/>
                    <a:pt x="4" y="3"/>
                    <a:pt x="4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1" y="2"/>
                    <a:pt x="0" y="2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87" name="Shape 287"/>
            <p:cNvSpPr/>
            <p:nvPr/>
          </p:nvSpPr>
          <p:spPr>
            <a:xfrm>
              <a:off x="2554287" y="2638425"/>
              <a:ext cx="214313" cy="85725"/>
            </a:xfrm>
            <a:custGeom>
              <a:avLst/>
              <a:gdLst/>
              <a:ahLst/>
              <a:cxnLst/>
              <a:pathLst>
                <a:path w="57" h="23" extrusionOk="0">
                  <a:moveTo>
                    <a:pt x="56" y="16"/>
                  </a:moveTo>
                  <a:cubicBezTo>
                    <a:pt x="57" y="23"/>
                    <a:pt x="44" y="15"/>
                    <a:pt x="43" y="20"/>
                  </a:cubicBezTo>
                  <a:cubicBezTo>
                    <a:pt x="40" y="20"/>
                    <a:pt x="43" y="14"/>
                    <a:pt x="41" y="13"/>
                  </a:cubicBezTo>
                  <a:cubicBezTo>
                    <a:pt x="36" y="12"/>
                    <a:pt x="30" y="11"/>
                    <a:pt x="25" y="10"/>
                  </a:cubicBezTo>
                  <a:cubicBezTo>
                    <a:pt x="24" y="9"/>
                    <a:pt x="24" y="8"/>
                    <a:pt x="24" y="6"/>
                  </a:cubicBezTo>
                  <a:cubicBezTo>
                    <a:pt x="18" y="6"/>
                    <a:pt x="14" y="5"/>
                    <a:pt x="10" y="6"/>
                  </a:cubicBezTo>
                  <a:cubicBezTo>
                    <a:pt x="6" y="7"/>
                    <a:pt x="4" y="10"/>
                    <a:pt x="0" y="9"/>
                  </a:cubicBezTo>
                  <a:cubicBezTo>
                    <a:pt x="0" y="5"/>
                    <a:pt x="6" y="6"/>
                    <a:pt x="5" y="2"/>
                  </a:cubicBezTo>
                  <a:cubicBezTo>
                    <a:pt x="9" y="1"/>
                    <a:pt x="17" y="4"/>
                    <a:pt x="18" y="0"/>
                  </a:cubicBezTo>
                  <a:cubicBezTo>
                    <a:pt x="24" y="1"/>
                    <a:pt x="16" y="2"/>
                    <a:pt x="22" y="3"/>
                  </a:cubicBezTo>
                  <a:cubicBezTo>
                    <a:pt x="22" y="3"/>
                    <a:pt x="26" y="4"/>
                    <a:pt x="27" y="5"/>
                  </a:cubicBezTo>
                  <a:cubicBezTo>
                    <a:pt x="28" y="6"/>
                    <a:pt x="32" y="6"/>
                    <a:pt x="38" y="6"/>
                  </a:cubicBezTo>
                  <a:cubicBezTo>
                    <a:pt x="36" y="11"/>
                    <a:pt x="45" y="7"/>
                    <a:pt x="42" y="13"/>
                  </a:cubicBezTo>
                  <a:cubicBezTo>
                    <a:pt x="44" y="11"/>
                    <a:pt x="45" y="12"/>
                    <a:pt x="46" y="14"/>
                  </a:cubicBezTo>
                  <a:cubicBezTo>
                    <a:pt x="49" y="15"/>
                    <a:pt x="55" y="13"/>
                    <a:pt x="56" y="16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88" name="Shape 288"/>
            <p:cNvSpPr/>
            <p:nvPr/>
          </p:nvSpPr>
          <p:spPr>
            <a:xfrm>
              <a:off x="2805112" y="2713038"/>
              <a:ext cx="90488" cy="49213"/>
            </a:xfrm>
            <a:custGeom>
              <a:avLst/>
              <a:gdLst/>
              <a:ahLst/>
              <a:cxnLst/>
              <a:pathLst>
                <a:path w="24" h="13" extrusionOk="0">
                  <a:moveTo>
                    <a:pt x="2" y="0"/>
                  </a:moveTo>
                  <a:cubicBezTo>
                    <a:pt x="4" y="2"/>
                    <a:pt x="9" y="0"/>
                    <a:pt x="13" y="1"/>
                  </a:cubicBezTo>
                  <a:cubicBezTo>
                    <a:pt x="13" y="2"/>
                    <a:pt x="17" y="7"/>
                    <a:pt x="18" y="3"/>
                  </a:cubicBezTo>
                  <a:cubicBezTo>
                    <a:pt x="21" y="3"/>
                    <a:pt x="20" y="7"/>
                    <a:pt x="24" y="6"/>
                  </a:cubicBezTo>
                  <a:cubicBezTo>
                    <a:pt x="24" y="13"/>
                    <a:pt x="9" y="10"/>
                    <a:pt x="4" y="8"/>
                  </a:cubicBezTo>
                  <a:cubicBezTo>
                    <a:pt x="4" y="7"/>
                    <a:pt x="7" y="7"/>
                    <a:pt x="7" y="7"/>
                  </a:cubicBezTo>
                  <a:cubicBezTo>
                    <a:pt x="7" y="5"/>
                    <a:pt x="0" y="5"/>
                    <a:pt x="2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89" name="Shape 289"/>
            <p:cNvSpPr/>
            <p:nvPr/>
          </p:nvSpPr>
          <p:spPr>
            <a:xfrm>
              <a:off x="6699250" y="2716213"/>
              <a:ext cx="44450" cy="33338"/>
            </a:xfrm>
            <a:custGeom>
              <a:avLst/>
              <a:gdLst/>
              <a:ahLst/>
              <a:cxnLst/>
              <a:pathLst>
                <a:path w="12" h="9" extrusionOk="0">
                  <a:moveTo>
                    <a:pt x="10" y="0"/>
                  </a:moveTo>
                  <a:cubicBezTo>
                    <a:pt x="12" y="6"/>
                    <a:pt x="7" y="4"/>
                    <a:pt x="7" y="9"/>
                  </a:cubicBezTo>
                  <a:cubicBezTo>
                    <a:pt x="4" y="8"/>
                    <a:pt x="0" y="8"/>
                    <a:pt x="0" y="3"/>
                  </a:cubicBezTo>
                  <a:cubicBezTo>
                    <a:pt x="3" y="4"/>
                    <a:pt x="3" y="2"/>
                    <a:pt x="3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90" name="Shape 290"/>
            <p:cNvSpPr/>
            <p:nvPr/>
          </p:nvSpPr>
          <p:spPr>
            <a:xfrm>
              <a:off x="2776537" y="2727325"/>
              <a:ext cx="33338" cy="26988"/>
            </a:xfrm>
            <a:custGeom>
              <a:avLst/>
              <a:gdLst/>
              <a:ahLst/>
              <a:cxnLst/>
              <a:pathLst>
                <a:path w="9" h="7" extrusionOk="0">
                  <a:moveTo>
                    <a:pt x="7" y="7"/>
                  </a:moveTo>
                  <a:cubicBezTo>
                    <a:pt x="5" y="6"/>
                    <a:pt x="3" y="5"/>
                    <a:pt x="0" y="6"/>
                  </a:cubicBezTo>
                  <a:cubicBezTo>
                    <a:pt x="1" y="3"/>
                    <a:pt x="9" y="0"/>
                    <a:pt x="7" y="7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91" name="Shape 291"/>
            <p:cNvSpPr/>
            <p:nvPr/>
          </p:nvSpPr>
          <p:spPr>
            <a:xfrm>
              <a:off x="2686050" y="2735263"/>
              <a:ext cx="41275" cy="26988"/>
            </a:xfrm>
            <a:custGeom>
              <a:avLst/>
              <a:gdLst/>
              <a:ahLst/>
              <a:cxnLst/>
              <a:pathLst>
                <a:path w="11" h="7" extrusionOk="0">
                  <a:moveTo>
                    <a:pt x="1" y="2"/>
                  </a:moveTo>
                  <a:cubicBezTo>
                    <a:pt x="4" y="3"/>
                    <a:pt x="11" y="0"/>
                    <a:pt x="10" y="5"/>
                  </a:cubicBezTo>
                  <a:cubicBezTo>
                    <a:pt x="7" y="4"/>
                    <a:pt x="0" y="7"/>
                    <a:pt x="1" y="2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92" name="Shape 292"/>
            <p:cNvSpPr/>
            <p:nvPr/>
          </p:nvSpPr>
          <p:spPr>
            <a:xfrm>
              <a:off x="6934200" y="2749550"/>
              <a:ext cx="60325" cy="101600"/>
            </a:xfrm>
            <a:custGeom>
              <a:avLst/>
              <a:gdLst/>
              <a:ahLst/>
              <a:cxnLst/>
              <a:pathLst>
                <a:path w="16" h="27" extrusionOk="0">
                  <a:moveTo>
                    <a:pt x="7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5" y="2"/>
                    <a:pt x="15" y="6"/>
                    <a:pt x="16" y="10"/>
                  </a:cubicBezTo>
                  <a:cubicBezTo>
                    <a:pt x="13" y="10"/>
                    <a:pt x="15" y="14"/>
                    <a:pt x="12" y="14"/>
                  </a:cubicBezTo>
                  <a:cubicBezTo>
                    <a:pt x="12" y="16"/>
                    <a:pt x="12" y="18"/>
                    <a:pt x="10" y="18"/>
                  </a:cubicBezTo>
                  <a:cubicBezTo>
                    <a:pt x="9" y="20"/>
                    <a:pt x="12" y="25"/>
                    <a:pt x="9" y="25"/>
                  </a:cubicBezTo>
                  <a:cubicBezTo>
                    <a:pt x="4" y="27"/>
                    <a:pt x="8" y="21"/>
                    <a:pt x="5" y="21"/>
                  </a:cubicBezTo>
                  <a:cubicBezTo>
                    <a:pt x="3" y="21"/>
                    <a:pt x="2" y="17"/>
                    <a:pt x="0" y="15"/>
                  </a:cubicBezTo>
                  <a:cubicBezTo>
                    <a:pt x="0" y="11"/>
                    <a:pt x="5" y="13"/>
                    <a:pt x="3" y="7"/>
                  </a:cubicBezTo>
                  <a:cubicBezTo>
                    <a:pt x="7" y="10"/>
                    <a:pt x="7" y="3"/>
                    <a:pt x="7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93" name="Shape 293"/>
            <p:cNvSpPr/>
            <p:nvPr/>
          </p:nvSpPr>
          <p:spPr>
            <a:xfrm>
              <a:off x="6994525" y="2836863"/>
              <a:ext cx="79375" cy="82550"/>
            </a:xfrm>
            <a:custGeom>
              <a:avLst/>
              <a:gdLst/>
              <a:ahLst/>
              <a:cxnLst/>
              <a:pathLst>
                <a:path w="21" h="22" extrusionOk="0">
                  <a:moveTo>
                    <a:pt x="11" y="2"/>
                  </a:moveTo>
                  <a:cubicBezTo>
                    <a:pt x="7" y="7"/>
                    <a:pt x="14" y="5"/>
                    <a:pt x="15" y="6"/>
                  </a:cubicBezTo>
                  <a:cubicBezTo>
                    <a:pt x="16" y="8"/>
                    <a:pt x="14" y="7"/>
                    <a:pt x="14" y="8"/>
                  </a:cubicBezTo>
                  <a:cubicBezTo>
                    <a:pt x="14" y="8"/>
                    <a:pt x="15" y="10"/>
                    <a:pt x="15" y="11"/>
                  </a:cubicBezTo>
                  <a:cubicBezTo>
                    <a:pt x="17" y="13"/>
                    <a:pt x="21" y="13"/>
                    <a:pt x="21" y="18"/>
                  </a:cubicBezTo>
                  <a:cubicBezTo>
                    <a:pt x="18" y="17"/>
                    <a:pt x="18" y="20"/>
                    <a:pt x="18" y="22"/>
                  </a:cubicBezTo>
                  <a:cubicBezTo>
                    <a:pt x="17" y="21"/>
                    <a:pt x="14" y="20"/>
                    <a:pt x="14" y="22"/>
                  </a:cubicBezTo>
                  <a:cubicBezTo>
                    <a:pt x="10" y="21"/>
                    <a:pt x="11" y="15"/>
                    <a:pt x="7" y="15"/>
                  </a:cubicBezTo>
                  <a:cubicBezTo>
                    <a:pt x="7" y="13"/>
                    <a:pt x="10" y="14"/>
                    <a:pt x="10" y="12"/>
                  </a:cubicBezTo>
                  <a:cubicBezTo>
                    <a:pt x="6" y="9"/>
                    <a:pt x="4" y="5"/>
                    <a:pt x="0" y="4"/>
                  </a:cubicBezTo>
                  <a:cubicBezTo>
                    <a:pt x="3" y="0"/>
                    <a:pt x="6" y="1"/>
                    <a:pt x="11" y="2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94" name="Shape 294"/>
            <p:cNvSpPr/>
            <p:nvPr/>
          </p:nvSpPr>
          <p:spPr>
            <a:xfrm>
              <a:off x="6961187" y="2870200"/>
              <a:ext cx="19050" cy="11113"/>
            </a:xfrm>
            <a:prstGeom prst="rect">
              <a:avLst/>
            </a:pr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95" name="Shape 295"/>
            <p:cNvSpPr/>
            <p:nvPr/>
          </p:nvSpPr>
          <p:spPr>
            <a:xfrm>
              <a:off x="6986587" y="2884488"/>
              <a:ext cx="46038" cy="65088"/>
            </a:xfrm>
            <a:custGeom>
              <a:avLst/>
              <a:gdLst/>
              <a:ahLst/>
              <a:cxnLst/>
              <a:pathLst>
                <a:path w="12" h="17" extrusionOk="0">
                  <a:moveTo>
                    <a:pt x="12" y="14"/>
                  </a:moveTo>
                  <a:cubicBezTo>
                    <a:pt x="12" y="17"/>
                    <a:pt x="7" y="15"/>
                    <a:pt x="5" y="16"/>
                  </a:cubicBezTo>
                  <a:cubicBezTo>
                    <a:pt x="5" y="12"/>
                    <a:pt x="6" y="7"/>
                    <a:pt x="0" y="9"/>
                  </a:cubicBezTo>
                  <a:cubicBezTo>
                    <a:pt x="6" y="0"/>
                    <a:pt x="5" y="16"/>
                    <a:pt x="12" y="14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96" name="Shape 296"/>
            <p:cNvSpPr/>
            <p:nvPr/>
          </p:nvSpPr>
          <p:spPr>
            <a:xfrm>
              <a:off x="6080125" y="2938463"/>
              <a:ext cx="44450" cy="77788"/>
            </a:xfrm>
            <a:custGeom>
              <a:avLst/>
              <a:gdLst/>
              <a:ahLst/>
              <a:cxnLst/>
              <a:pathLst>
                <a:path w="12" h="21" extrusionOk="0">
                  <a:moveTo>
                    <a:pt x="3" y="2"/>
                  </a:moveTo>
                  <a:cubicBezTo>
                    <a:pt x="5" y="0"/>
                    <a:pt x="6" y="5"/>
                    <a:pt x="7" y="6"/>
                  </a:cubicBezTo>
                  <a:cubicBezTo>
                    <a:pt x="7" y="7"/>
                    <a:pt x="8" y="6"/>
                    <a:pt x="8" y="7"/>
                  </a:cubicBezTo>
                  <a:cubicBezTo>
                    <a:pt x="8" y="9"/>
                    <a:pt x="11" y="9"/>
                    <a:pt x="11" y="10"/>
                  </a:cubicBezTo>
                  <a:cubicBezTo>
                    <a:pt x="12" y="12"/>
                    <a:pt x="10" y="11"/>
                    <a:pt x="10" y="12"/>
                  </a:cubicBezTo>
                  <a:cubicBezTo>
                    <a:pt x="9" y="13"/>
                    <a:pt x="12" y="15"/>
                    <a:pt x="11" y="19"/>
                  </a:cubicBezTo>
                  <a:cubicBezTo>
                    <a:pt x="9" y="18"/>
                    <a:pt x="8" y="20"/>
                    <a:pt x="8" y="21"/>
                  </a:cubicBezTo>
                  <a:cubicBezTo>
                    <a:pt x="0" y="19"/>
                    <a:pt x="1" y="11"/>
                    <a:pt x="3" y="2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97" name="Shape 297"/>
            <p:cNvSpPr/>
            <p:nvPr/>
          </p:nvSpPr>
          <p:spPr>
            <a:xfrm>
              <a:off x="7027862" y="2941638"/>
              <a:ext cx="57150" cy="85725"/>
            </a:xfrm>
            <a:custGeom>
              <a:avLst/>
              <a:gdLst/>
              <a:ahLst/>
              <a:cxnLst/>
              <a:pathLst>
                <a:path w="15" h="23" extrusionOk="0">
                  <a:moveTo>
                    <a:pt x="12" y="1"/>
                  </a:moveTo>
                  <a:cubicBezTo>
                    <a:pt x="12" y="6"/>
                    <a:pt x="11" y="11"/>
                    <a:pt x="15" y="12"/>
                  </a:cubicBezTo>
                  <a:cubicBezTo>
                    <a:pt x="14" y="14"/>
                    <a:pt x="12" y="13"/>
                    <a:pt x="11" y="13"/>
                  </a:cubicBezTo>
                  <a:cubicBezTo>
                    <a:pt x="13" y="16"/>
                    <a:pt x="9" y="18"/>
                    <a:pt x="11" y="23"/>
                  </a:cubicBezTo>
                  <a:cubicBezTo>
                    <a:pt x="7" y="23"/>
                    <a:pt x="7" y="19"/>
                    <a:pt x="3" y="19"/>
                  </a:cubicBezTo>
                  <a:cubicBezTo>
                    <a:pt x="3" y="16"/>
                    <a:pt x="5" y="15"/>
                    <a:pt x="5" y="13"/>
                  </a:cubicBezTo>
                  <a:cubicBezTo>
                    <a:pt x="5" y="12"/>
                    <a:pt x="2" y="11"/>
                    <a:pt x="5" y="11"/>
                  </a:cubicBezTo>
                  <a:cubicBezTo>
                    <a:pt x="5" y="9"/>
                    <a:pt x="3" y="10"/>
                    <a:pt x="3" y="11"/>
                  </a:cubicBezTo>
                  <a:cubicBezTo>
                    <a:pt x="0" y="10"/>
                    <a:pt x="3" y="5"/>
                    <a:pt x="6" y="6"/>
                  </a:cubicBezTo>
                  <a:cubicBezTo>
                    <a:pt x="6" y="4"/>
                    <a:pt x="8" y="3"/>
                    <a:pt x="9" y="2"/>
                  </a:cubicBezTo>
                  <a:cubicBezTo>
                    <a:pt x="10" y="2"/>
                    <a:pt x="10" y="0"/>
                    <a:pt x="12" y="1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98" name="Shape 298"/>
            <p:cNvSpPr/>
            <p:nvPr/>
          </p:nvSpPr>
          <p:spPr>
            <a:xfrm>
              <a:off x="6986587" y="2960688"/>
              <a:ext cx="41275" cy="36513"/>
            </a:xfrm>
            <a:custGeom>
              <a:avLst/>
              <a:gdLst/>
              <a:ahLst/>
              <a:cxnLst/>
              <a:pathLst>
                <a:path w="11" h="10" extrusionOk="0">
                  <a:moveTo>
                    <a:pt x="6" y="0"/>
                  </a:moveTo>
                  <a:cubicBezTo>
                    <a:pt x="9" y="0"/>
                    <a:pt x="11" y="1"/>
                    <a:pt x="10" y="4"/>
                  </a:cubicBezTo>
                  <a:cubicBezTo>
                    <a:pt x="8" y="4"/>
                    <a:pt x="7" y="5"/>
                    <a:pt x="9" y="6"/>
                  </a:cubicBezTo>
                  <a:cubicBezTo>
                    <a:pt x="8" y="7"/>
                    <a:pt x="4" y="9"/>
                    <a:pt x="0" y="10"/>
                  </a:cubicBezTo>
                  <a:cubicBezTo>
                    <a:pt x="0" y="4"/>
                    <a:pt x="6" y="5"/>
                    <a:pt x="6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99" name="Shape 299"/>
            <p:cNvSpPr/>
            <p:nvPr/>
          </p:nvSpPr>
          <p:spPr>
            <a:xfrm>
              <a:off x="7104062" y="3095625"/>
              <a:ext cx="25400" cy="52388"/>
            </a:xfrm>
            <a:custGeom>
              <a:avLst/>
              <a:gdLst/>
              <a:ahLst/>
              <a:cxnLst/>
              <a:pathLst>
                <a:path w="7" h="14" extrusionOk="0">
                  <a:moveTo>
                    <a:pt x="2" y="0"/>
                  </a:moveTo>
                  <a:cubicBezTo>
                    <a:pt x="5" y="0"/>
                    <a:pt x="3" y="6"/>
                    <a:pt x="7" y="5"/>
                  </a:cubicBezTo>
                  <a:cubicBezTo>
                    <a:pt x="6" y="8"/>
                    <a:pt x="7" y="14"/>
                    <a:pt x="0" y="13"/>
                  </a:cubicBezTo>
                  <a:cubicBezTo>
                    <a:pt x="0" y="12"/>
                    <a:pt x="2" y="12"/>
                    <a:pt x="3" y="12"/>
                  </a:cubicBezTo>
                  <a:cubicBezTo>
                    <a:pt x="1" y="6"/>
                    <a:pt x="1" y="7"/>
                    <a:pt x="2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00" name="Shape 300"/>
            <p:cNvSpPr/>
            <p:nvPr/>
          </p:nvSpPr>
          <p:spPr>
            <a:xfrm>
              <a:off x="6942137" y="3109913"/>
              <a:ext cx="104775" cy="34925"/>
            </a:xfrm>
            <a:custGeom>
              <a:avLst/>
              <a:gdLst/>
              <a:ahLst/>
              <a:cxnLst/>
              <a:pathLst>
                <a:path w="28" h="9" extrusionOk="0">
                  <a:moveTo>
                    <a:pt x="28" y="3"/>
                  </a:moveTo>
                  <a:cubicBezTo>
                    <a:pt x="28" y="7"/>
                    <a:pt x="23" y="7"/>
                    <a:pt x="19" y="8"/>
                  </a:cubicBezTo>
                  <a:cubicBezTo>
                    <a:pt x="13" y="8"/>
                    <a:pt x="5" y="7"/>
                    <a:pt x="0" y="9"/>
                  </a:cubicBezTo>
                  <a:cubicBezTo>
                    <a:pt x="1" y="0"/>
                    <a:pt x="20" y="9"/>
                    <a:pt x="24" y="2"/>
                  </a:cubicBezTo>
                  <a:cubicBezTo>
                    <a:pt x="25" y="3"/>
                    <a:pt x="26" y="4"/>
                    <a:pt x="28" y="3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01" name="Shape 301"/>
            <p:cNvSpPr/>
            <p:nvPr/>
          </p:nvSpPr>
          <p:spPr>
            <a:xfrm>
              <a:off x="7175500" y="3151188"/>
              <a:ext cx="66675" cy="46038"/>
            </a:xfrm>
            <a:custGeom>
              <a:avLst/>
              <a:gdLst/>
              <a:ahLst/>
              <a:cxnLst/>
              <a:pathLst>
                <a:path w="18" h="12" extrusionOk="0">
                  <a:moveTo>
                    <a:pt x="18" y="8"/>
                  </a:moveTo>
                  <a:cubicBezTo>
                    <a:pt x="17" y="9"/>
                    <a:pt x="15" y="9"/>
                    <a:pt x="15" y="11"/>
                  </a:cubicBezTo>
                  <a:cubicBezTo>
                    <a:pt x="12" y="9"/>
                    <a:pt x="9" y="12"/>
                    <a:pt x="7" y="11"/>
                  </a:cubicBezTo>
                  <a:cubicBezTo>
                    <a:pt x="6" y="11"/>
                    <a:pt x="7" y="9"/>
                    <a:pt x="5" y="9"/>
                  </a:cubicBezTo>
                  <a:cubicBezTo>
                    <a:pt x="4" y="9"/>
                    <a:pt x="2" y="6"/>
                    <a:pt x="0" y="5"/>
                  </a:cubicBezTo>
                  <a:cubicBezTo>
                    <a:pt x="0" y="3"/>
                    <a:pt x="4" y="4"/>
                    <a:pt x="7" y="2"/>
                  </a:cubicBezTo>
                  <a:cubicBezTo>
                    <a:pt x="7" y="2"/>
                    <a:pt x="10" y="0"/>
                    <a:pt x="11" y="1"/>
                  </a:cubicBezTo>
                  <a:cubicBezTo>
                    <a:pt x="11" y="1"/>
                    <a:pt x="11" y="2"/>
                    <a:pt x="11" y="2"/>
                  </a:cubicBezTo>
                  <a:cubicBezTo>
                    <a:pt x="12" y="2"/>
                    <a:pt x="13" y="1"/>
                    <a:pt x="12" y="1"/>
                  </a:cubicBezTo>
                  <a:cubicBezTo>
                    <a:pt x="15" y="2"/>
                    <a:pt x="17" y="4"/>
                    <a:pt x="18" y="8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02" name="Shape 302"/>
            <p:cNvSpPr/>
            <p:nvPr/>
          </p:nvSpPr>
          <p:spPr>
            <a:xfrm>
              <a:off x="7208837" y="3173413"/>
              <a:ext cx="385763" cy="206375"/>
            </a:xfrm>
            <a:custGeom>
              <a:avLst/>
              <a:gdLst/>
              <a:ahLst/>
              <a:cxnLst/>
              <a:pathLst>
                <a:path w="103" h="55" extrusionOk="0">
                  <a:moveTo>
                    <a:pt x="34" y="27"/>
                  </a:moveTo>
                  <a:cubicBezTo>
                    <a:pt x="31" y="27"/>
                    <a:pt x="32" y="23"/>
                    <a:pt x="28" y="24"/>
                  </a:cubicBezTo>
                  <a:cubicBezTo>
                    <a:pt x="28" y="22"/>
                    <a:pt x="26" y="21"/>
                    <a:pt x="26" y="19"/>
                  </a:cubicBezTo>
                  <a:cubicBezTo>
                    <a:pt x="20" y="18"/>
                    <a:pt x="14" y="18"/>
                    <a:pt x="10" y="15"/>
                  </a:cubicBezTo>
                  <a:cubicBezTo>
                    <a:pt x="6" y="16"/>
                    <a:pt x="7" y="15"/>
                    <a:pt x="2" y="15"/>
                  </a:cubicBezTo>
                  <a:cubicBezTo>
                    <a:pt x="2" y="12"/>
                    <a:pt x="2" y="9"/>
                    <a:pt x="0" y="9"/>
                  </a:cubicBezTo>
                  <a:cubicBezTo>
                    <a:pt x="1" y="6"/>
                    <a:pt x="3" y="9"/>
                    <a:pt x="5" y="9"/>
                  </a:cubicBezTo>
                  <a:cubicBezTo>
                    <a:pt x="7" y="9"/>
                    <a:pt x="7" y="7"/>
                    <a:pt x="9" y="7"/>
                  </a:cubicBezTo>
                  <a:cubicBezTo>
                    <a:pt x="12" y="8"/>
                    <a:pt x="13" y="10"/>
                    <a:pt x="16" y="10"/>
                  </a:cubicBezTo>
                  <a:cubicBezTo>
                    <a:pt x="19" y="12"/>
                    <a:pt x="20" y="7"/>
                    <a:pt x="21" y="6"/>
                  </a:cubicBezTo>
                  <a:cubicBezTo>
                    <a:pt x="25" y="4"/>
                    <a:pt x="30" y="5"/>
                    <a:pt x="33" y="2"/>
                  </a:cubicBezTo>
                  <a:cubicBezTo>
                    <a:pt x="36" y="0"/>
                    <a:pt x="35" y="4"/>
                    <a:pt x="35" y="5"/>
                  </a:cubicBezTo>
                  <a:cubicBezTo>
                    <a:pt x="38" y="6"/>
                    <a:pt x="47" y="4"/>
                    <a:pt x="47" y="9"/>
                  </a:cubicBezTo>
                  <a:cubicBezTo>
                    <a:pt x="48" y="10"/>
                    <a:pt x="49" y="7"/>
                    <a:pt x="49" y="7"/>
                  </a:cubicBezTo>
                  <a:cubicBezTo>
                    <a:pt x="51" y="8"/>
                    <a:pt x="51" y="10"/>
                    <a:pt x="52" y="10"/>
                  </a:cubicBezTo>
                  <a:cubicBezTo>
                    <a:pt x="54" y="11"/>
                    <a:pt x="57" y="10"/>
                    <a:pt x="59" y="10"/>
                  </a:cubicBezTo>
                  <a:cubicBezTo>
                    <a:pt x="60" y="11"/>
                    <a:pt x="60" y="15"/>
                    <a:pt x="65" y="13"/>
                  </a:cubicBezTo>
                  <a:cubicBezTo>
                    <a:pt x="67" y="15"/>
                    <a:pt x="65" y="15"/>
                    <a:pt x="65" y="17"/>
                  </a:cubicBezTo>
                  <a:cubicBezTo>
                    <a:pt x="67" y="18"/>
                    <a:pt x="67" y="17"/>
                    <a:pt x="68" y="16"/>
                  </a:cubicBezTo>
                  <a:cubicBezTo>
                    <a:pt x="69" y="16"/>
                    <a:pt x="69" y="18"/>
                    <a:pt x="69" y="20"/>
                  </a:cubicBezTo>
                  <a:cubicBezTo>
                    <a:pt x="70" y="22"/>
                    <a:pt x="74" y="23"/>
                    <a:pt x="76" y="24"/>
                  </a:cubicBezTo>
                  <a:cubicBezTo>
                    <a:pt x="78" y="25"/>
                    <a:pt x="83" y="29"/>
                    <a:pt x="87" y="29"/>
                  </a:cubicBezTo>
                  <a:cubicBezTo>
                    <a:pt x="88" y="31"/>
                    <a:pt x="86" y="31"/>
                    <a:pt x="86" y="33"/>
                  </a:cubicBezTo>
                  <a:cubicBezTo>
                    <a:pt x="87" y="34"/>
                    <a:pt x="89" y="34"/>
                    <a:pt x="90" y="36"/>
                  </a:cubicBezTo>
                  <a:cubicBezTo>
                    <a:pt x="91" y="36"/>
                    <a:pt x="90" y="38"/>
                    <a:pt x="90" y="38"/>
                  </a:cubicBezTo>
                  <a:cubicBezTo>
                    <a:pt x="92" y="40"/>
                    <a:pt x="94" y="41"/>
                    <a:pt x="96" y="44"/>
                  </a:cubicBezTo>
                  <a:cubicBezTo>
                    <a:pt x="98" y="47"/>
                    <a:pt x="99" y="50"/>
                    <a:pt x="103" y="51"/>
                  </a:cubicBezTo>
                  <a:cubicBezTo>
                    <a:pt x="100" y="55"/>
                    <a:pt x="95" y="51"/>
                    <a:pt x="93" y="51"/>
                  </a:cubicBezTo>
                  <a:cubicBezTo>
                    <a:pt x="90" y="50"/>
                    <a:pt x="88" y="49"/>
                    <a:pt x="85" y="45"/>
                  </a:cubicBezTo>
                  <a:cubicBezTo>
                    <a:pt x="84" y="45"/>
                    <a:pt x="83" y="43"/>
                    <a:pt x="82" y="43"/>
                  </a:cubicBezTo>
                  <a:cubicBezTo>
                    <a:pt x="81" y="42"/>
                    <a:pt x="80" y="43"/>
                    <a:pt x="80" y="41"/>
                  </a:cubicBezTo>
                  <a:cubicBezTo>
                    <a:pt x="80" y="41"/>
                    <a:pt x="76" y="37"/>
                    <a:pt x="76" y="37"/>
                  </a:cubicBezTo>
                  <a:cubicBezTo>
                    <a:pt x="73" y="36"/>
                    <a:pt x="69" y="38"/>
                    <a:pt x="65" y="36"/>
                  </a:cubicBezTo>
                  <a:cubicBezTo>
                    <a:pt x="62" y="39"/>
                    <a:pt x="61" y="44"/>
                    <a:pt x="59" y="48"/>
                  </a:cubicBezTo>
                  <a:cubicBezTo>
                    <a:pt x="58" y="46"/>
                    <a:pt x="53" y="47"/>
                    <a:pt x="51" y="45"/>
                  </a:cubicBezTo>
                  <a:cubicBezTo>
                    <a:pt x="49" y="44"/>
                    <a:pt x="52" y="42"/>
                    <a:pt x="47" y="44"/>
                  </a:cubicBezTo>
                  <a:cubicBezTo>
                    <a:pt x="50" y="37"/>
                    <a:pt x="40" y="43"/>
                    <a:pt x="41" y="37"/>
                  </a:cubicBezTo>
                  <a:cubicBezTo>
                    <a:pt x="38" y="37"/>
                    <a:pt x="35" y="38"/>
                    <a:pt x="35" y="43"/>
                  </a:cubicBezTo>
                  <a:cubicBezTo>
                    <a:pt x="34" y="42"/>
                    <a:pt x="34" y="39"/>
                    <a:pt x="31" y="40"/>
                  </a:cubicBezTo>
                  <a:cubicBezTo>
                    <a:pt x="32" y="37"/>
                    <a:pt x="34" y="37"/>
                    <a:pt x="35" y="36"/>
                  </a:cubicBezTo>
                  <a:cubicBezTo>
                    <a:pt x="37" y="34"/>
                    <a:pt x="39" y="34"/>
                    <a:pt x="38" y="30"/>
                  </a:cubicBezTo>
                  <a:cubicBezTo>
                    <a:pt x="37" y="29"/>
                    <a:pt x="37" y="33"/>
                    <a:pt x="37" y="33"/>
                  </a:cubicBezTo>
                  <a:cubicBezTo>
                    <a:pt x="34" y="32"/>
                    <a:pt x="35" y="24"/>
                    <a:pt x="34" y="27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03" name="Shape 303"/>
            <p:cNvSpPr/>
            <p:nvPr/>
          </p:nvSpPr>
          <p:spPr>
            <a:xfrm>
              <a:off x="7123112" y="3200400"/>
              <a:ext cx="36513" cy="33338"/>
            </a:xfrm>
            <a:custGeom>
              <a:avLst/>
              <a:gdLst/>
              <a:ahLst/>
              <a:cxnLst/>
              <a:pathLst>
                <a:path w="10" h="9" extrusionOk="0">
                  <a:moveTo>
                    <a:pt x="9" y="3"/>
                  </a:moveTo>
                  <a:cubicBezTo>
                    <a:pt x="10" y="9"/>
                    <a:pt x="2" y="5"/>
                    <a:pt x="0" y="5"/>
                  </a:cubicBezTo>
                  <a:cubicBezTo>
                    <a:pt x="1" y="3"/>
                    <a:pt x="8" y="0"/>
                    <a:pt x="9" y="3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04" name="Shape 304"/>
            <p:cNvSpPr/>
            <p:nvPr/>
          </p:nvSpPr>
          <p:spPr>
            <a:xfrm>
              <a:off x="7069137" y="3208338"/>
              <a:ext cx="26988" cy="14288"/>
            </a:xfrm>
            <a:custGeom>
              <a:avLst/>
              <a:gdLst/>
              <a:ahLst/>
              <a:cxnLst/>
              <a:pathLst>
                <a:path w="7" h="4" extrusionOk="0">
                  <a:moveTo>
                    <a:pt x="1" y="3"/>
                  </a:moveTo>
                  <a:cubicBezTo>
                    <a:pt x="0" y="0"/>
                    <a:pt x="7" y="1"/>
                    <a:pt x="5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2" y="3"/>
                    <a:pt x="1" y="3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05" name="Shape 305"/>
            <p:cNvSpPr/>
            <p:nvPr/>
          </p:nvSpPr>
          <p:spPr>
            <a:xfrm>
              <a:off x="7561262" y="3238500"/>
              <a:ext cx="79375" cy="55563"/>
            </a:xfrm>
            <a:custGeom>
              <a:avLst/>
              <a:gdLst/>
              <a:ahLst/>
              <a:cxnLst/>
              <a:pathLst>
                <a:path w="21" h="15" extrusionOk="0">
                  <a:moveTo>
                    <a:pt x="16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2"/>
                    <a:pt x="21" y="3"/>
                    <a:pt x="20" y="5"/>
                  </a:cubicBezTo>
                  <a:cubicBezTo>
                    <a:pt x="20" y="6"/>
                    <a:pt x="17" y="5"/>
                    <a:pt x="17" y="6"/>
                  </a:cubicBezTo>
                  <a:cubicBezTo>
                    <a:pt x="17" y="7"/>
                    <a:pt x="19" y="9"/>
                    <a:pt x="17" y="10"/>
                  </a:cubicBezTo>
                  <a:cubicBezTo>
                    <a:pt x="15" y="9"/>
                    <a:pt x="14" y="9"/>
                    <a:pt x="14" y="12"/>
                  </a:cubicBezTo>
                  <a:cubicBezTo>
                    <a:pt x="10" y="10"/>
                    <a:pt x="0" y="15"/>
                    <a:pt x="2" y="7"/>
                  </a:cubicBezTo>
                  <a:cubicBezTo>
                    <a:pt x="9" y="10"/>
                    <a:pt x="14" y="6"/>
                    <a:pt x="16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06" name="Shape 306"/>
            <p:cNvSpPr/>
            <p:nvPr/>
          </p:nvSpPr>
          <p:spPr>
            <a:xfrm>
              <a:off x="6878637" y="3321050"/>
              <a:ext cx="41275" cy="22225"/>
            </a:xfrm>
            <a:custGeom>
              <a:avLst/>
              <a:gdLst/>
              <a:ahLst/>
              <a:cxnLst/>
              <a:pathLst>
                <a:path w="11" h="6" extrusionOk="0">
                  <a:moveTo>
                    <a:pt x="11" y="1"/>
                  </a:moveTo>
                  <a:cubicBezTo>
                    <a:pt x="9" y="3"/>
                    <a:pt x="6" y="6"/>
                    <a:pt x="0" y="5"/>
                  </a:cubicBezTo>
                  <a:cubicBezTo>
                    <a:pt x="0" y="0"/>
                    <a:pt x="6" y="1"/>
                    <a:pt x="11" y="1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07" name="Shape 307"/>
            <p:cNvSpPr/>
            <p:nvPr/>
          </p:nvSpPr>
          <p:spPr>
            <a:xfrm>
              <a:off x="6942137" y="3321050"/>
              <a:ext cx="41275" cy="14288"/>
            </a:xfrm>
            <a:custGeom>
              <a:avLst/>
              <a:gdLst/>
              <a:ahLst/>
              <a:cxnLst/>
              <a:pathLst>
                <a:path w="11" h="4" extrusionOk="0">
                  <a:moveTo>
                    <a:pt x="11" y="1"/>
                  </a:moveTo>
                  <a:cubicBezTo>
                    <a:pt x="10" y="4"/>
                    <a:pt x="5" y="4"/>
                    <a:pt x="0" y="4"/>
                  </a:cubicBezTo>
                  <a:cubicBezTo>
                    <a:pt x="1" y="0"/>
                    <a:pt x="6" y="1"/>
                    <a:pt x="11" y="1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08" name="Shape 308"/>
            <p:cNvSpPr/>
            <p:nvPr/>
          </p:nvSpPr>
          <p:spPr>
            <a:xfrm>
              <a:off x="7021512" y="3321050"/>
              <a:ext cx="71438" cy="47625"/>
            </a:xfrm>
            <a:custGeom>
              <a:avLst/>
              <a:gdLst/>
              <a:ahLst/>
              <a:cxnLst/>
              <a:pathLst>
                <a:path w="19" h="13" extrusionOk="0">
                  <a:moveTo>
                    <a:pt x="18" y="1"/>
                  </a:moveTo>
                  <a:cubicBezTo>
                    <a:pt x="19" y="4"/>
                    <a:pt x="18" y="5"/>
                    <a:pt x="17" y="6"/>
                  </a:cubicBezTo>
                  <a:cubicBezTo>
                    <a:pt x="16" y="7"/>
                    <a:pt x="14" y="6"/>
                    <a:pt x="14" y="6"/>
                  </a:cubicBezTo>
                  <a:cubicBezTo>
                    <a:pt x="12" y="9"/>
                    <a:pt x="8" y="13"/>
                    <a:pt x="1" y="12"/>
                  </a:cubicBezTo>
                  <a:cubicBezTo>
                    <a:pt x="0" y="9"/>
                    <a:pt x="4" y="9"/>
                    <a:pt x="6" y="8"/>
                  </a:cubicBezTo>
                  <a:cubicBezTo>
                    <a:pt x="7" y="7"/>
                    <a:pt x="7" y="6"/>
                    <a:pt x="8" y="5"/>
                  </a:cubicBezTo>
                  <a:cubicBezTo>
                    <a:pt x="9" y="4"/>
                    <a:pt x="11" y="4"/>
                    <a:pt x="11" y="2"/>
                  </a:cubicBezTo>
                  <a:cubicBezTo>
                    <a:pt x="15" y="3"/>
                    <a:pt x="15" y="0"/>
                    <a:pt x="18" y="1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09" name="Shape 309"/>
            <p:cNvSpPr/>
            <p:nvPr/>
          </p:nvSpPr>
          <p:spPr>
            <a:xfrm>
              <a:off x="8089900" y="3924300"/>
              <a:ext cx="38100" cy="52388"/>
            </a:xfrm>
            <a:custGeom>
              <a:avLst/>
              <a:gdLst/>
              <a:ahLst/>
              <a:cxnLst/>
              <a:pathLst>
                <a:path w="10" h="14" extrusionOk="0">
                  <a:moveTo>
                    <a:pt x="1" y="0"/>
                  </a:moveTo>
                  <a:cubicBezTo>
                    <a:pt x="2" y="0"/>
                    <a:pt x="2" y="1"/>
                    <a:pt x="2" y="2"/>
                  </a:cubicBezTo>
                  <a:cubicBezTo>
                    <a:pt x="1" y="4"/>
                    <a:pt x="9" y="5"/>
                    <a:pt x="7" y="7"/>
                  </a:cubicBezTo>
                  <a:cubicBezTo>
                    <a:pt x="4" y="9"/>
                    <a:pt x="10" y="7"/>
                    <a:pt x="8" y="14"/>
                  </a:cubicBezTo>
                  <a:cubicBezTo>
                    <a:pt x="6" y="14"/>
                    <a:pt x="4" y="11"/>
                    <a:pt x="4" y="14"/>
                  </a:cubicBezTo>
                  <a:cubicBezTo>
                    <a:pt x="2" y="12"/>
                    <a:pt x="1" y="6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10" name="Shape 310"/>
            <p:cNvSpPr/>
            <p:nvPr/>
          </p:nvSpPr>
          <p:spPr>
            <a:xfrm>
              <a:off x="8097837" y="3968750"/>
              <a:ext cx="85725" cy="117475"/>
            </a:xfrm>
            <a:custGeom>
              <a:avLst/>
              <a:gdLst/>
              <a:ahLst/>
              <a:cxnLst/>
              <a:pathLst>
                <a:path w="23" h="31" extrusionOk="0">
                  <a:moveTo>
                    <a:pt x="7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4"/>
                    <a:pt x="12" y="2"/>
                    <a:pt x="12" y="2"/>
                  </a:cubicBezTo>
                  <a:cubicBezTo>
                    <a:pt x="16" y="4"/>
                    <a:pt x="15" y="9"/>
                    <a:pt x="23" y="7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6"/>
                    <a:pt x="18" y="17"/>
                    <a:pt x="17" y="17"/>
                  </a:cubicBezTo>
                  <a:cubicBezTo>
                    <a:pt x="20" y="21"/>
                    <a:pt x="16" y="22"/>
                    <a:pt x="16" y="26"/>
                  </a:cubicBezTo>
                  <a:cubicBezTo>
                    <a:pt x="16" y="27"/>
                    <a:pt x="11" y="28"/>
                    <a:pt x="14" y="28"/>
                  </a:cubicBezTo>
                  <a:cubicBezTo>
                    <a:pt x="15" y="31"/>
                    <a:pt x="10" y="29"/>
                    <a:pt x="7" y="30"/>
                  </a:cubicBezTo>
                  <a:cubicBezTo>
                    <a:pt x="8" y="28"/>
                    <a:pt x="6" y="27"/>
                    <a:pt x="6" y="26"/>
                  </a:cubicBezTo>
                  <a:cubicBezTo>
                    <a:pt x="6" y="23"/>
                    <a:pt x="7" y="23"/>
                    <a:pt x="9" y="23"/>
                  </a:cubicBezTo>
                  <a:cubicBezTo>
                    <a:pt x="7" y="21"/>
                    <a:pt x="6" y="17"/>
                    <a:pt x="0" y="19"/>
                  </a:cubicBezTo>
                  <a:cubicBezTo>
                    <a:pt x="0" y="15"/>
                    <a:pt x="4" y="15"/>
                    <a:pt x="6" y="13"/>
                  </a:cubicBezTo>
                  <a:cubicBezTo>
                    <a:pt x="7" y="6"/>
                    <a:pt x="6" y="6"/>
                    <a:pt x="7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11" name="Shape 311"/>
            <p:cNvSpPr/>
            <p:nvPr/>
          </p:nvSpPr>
          <p:spPr>
            <a:xfrm>
              <a:off x="7481887" y="4067175"/>
              <a:ext cx="76200" cy="77788"/>
            </a:xfrm>
            <a:custGeom>
              <a:avLst/>
              <a:gdLst/>
              <a:ahLst/>
              <a:cxnLst/>
              <a:pathLst>
                <a:path w="20" h="21" extrusionOk="0">
                  <a:moveTo>
                    <a:pt x="19" y="1"/>
                  </a:moveTo>
                  <a:cubicBezTo>
                    <a:pt x="18" y="3"/>
                    <a:pt x="20" y="6"/>
                    <a:pt x="19" y="9"/>
                  </a:cubicBezTo>
                  <a:cubicBezTo>
                    <a:pt x="18" y="10"/>
                    <a:pt x="17" y="8"/>
                    <a:pt x="17" y="7"/>
                  </a:cubicBezTo>
                  <a:cubicBezTo>
                    <a:pt x="17" y="7"/>
                    <a:pt x="16" y="7"/>
                    <a:pt x="16" y="8"/>
                  </a:cubicBezTo>
                  <a:cubicBezTo>
                    <a:pt x="15" y="10"/>
                    <a:pt x="17" y="13"/>
                    <a:pt x="16" y="15"/>
                  </a:cubicBezTo>
                  <a:cubicBezTo>
                    <a:pt x="16" y="15"/>
                    <a:pt x="13" y="15"/>
                    <a:pt x="13" y="15"/>
                  </a:cubicBezTo>
                  <a:cubicBezTo>
                    <a:pt x="13" y="15"/>
                    <a:pt x="13" y="17"/>
                    <a:pt x="13" y="18"/>
                  </a:cubicBezTo>
                  <a:cubicBezTo>
                    <a:pt x="12" y="19"/>
                    <a:pt x="9" y="18"/>
                    <a:pt x="9" y="21"/>
                  </a:cubicBezTo>
                  <a:cubicBezTo>
                    <a:pt x="7" y="20"/>
                    <a:pt x="7" y="18"/>
                    <a:pt x="6" y="16"/>
                  </a:cubicBezTo>
                  <a:cubicBezTo>
                    <a:pt x="5" y="16"/>
                    <a:pt x="3" y="14"/>
                    <a:pt x="3" y="14"/>
                  </a:cubicBezTo>
                  <a:cubicBezTo>
                    <a:pt x="2" y="11"/>
                    <a:pt x="3" y="7"/>
                    <a:pt x="0" y="5"/>
                  </a:cubicBezTo>
                  <a:cubicBezTo>
                    <a:pt x="2" y="3"/>
                    <a:pt x="7" y="3"/>
                    <a:pt x="12" y="2"/>
                  </a:cubicBezTo>
                  <a:cubicBezTo>
                    <a:pt x="14" y="2"/>
                    <a:pt x="16" y="0"/>
                    <a:pt x="19" y="1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12" name="Shape 312"/>
            <p:cNvSpPr/>
            <p:nvPr/>
          </p:nvSpPr>
          <p:spPr>
            <a:xfrm>
              <a:off x="2813050" y="706437"/>
              <a:ext cx="1290638" cy="963613"/>
            </a:xfrm>
            <a:custGeom>
              <a:avLst/>
              <a:gdLst/>
              <a:ahLst/>
              <a:cxnLst/>
              <a:pathLst>
                <a:path w="344" h="257" extrusionOk="0">
                  <a:moveTo>
                    <a:pt x="232" y="26"/>
                  </a:moveTo>
                  <a:cubicBezTo>
                    <a:pt x="233" y="27"/>
                    <a:pt x="235" y="27"/>
                    <a:pt x="235" y="29"/>
                  </a:cubicBezTo>
                  <a:cubicBezTo>
                    <a:pt x="237" y="30"/>
                    <a:pt x="239" y="27"/>
                    <a:pt x="239" y="27"/>
                  </a:cubicBezTo>
                  <a:cubicBezTo>
                    <a:pt x="242" y="27"/>
                    <a:pt x="242" y="29"/>
                    <a:pt x="244" y="29"/>
                  </a:cubicBezTo>
                  <a:cubicBezTo>
                    <a:pt x="245" y="28"/>
                    <a:pt x="245" y="27"/>
                    <a:pt x="246" y="27"/>
                  </a:cubicBezTo>
                  <a:cubicBezTo>
                    <a:pt x="248" y="27"/>
                    <a:pt x="249" y="27"/>
                    <a:pt x="251" y="27"/>
                  </a:cubicBezTo>
                  <a:cubicBezTo>
                    <a:pt x="256" y="26"/>
                    <a:pt x="262" y="24"/>
                    <a:pt x="266" y="26"/>
                  </a:cubicBezTo>
                  <a:cubicBezTo>
                    <a:pt x="265" y="29"/>
                    <a:pt x="259" y="27"/>
                    <a:pt x="258" y="30"/>
                  </a:cubicBezTo>
                  <a:cubicBezTo>
                    <a:pt x="258" y="33"/>
                    <a:pt x="261" y="30"/>
                    <a:pt x="261" y="30"/>
                  </a:cubicBezTo>
                  <a:cubicBezTo>
                    <a:pt x="263" y="30"/>
                    <a:pt x="263" y="32"/>
                    <a:pt x="268" y="30"/>
                  </a:cubicBezTo>
                  <a:cubicBezTo>
                    <a:pt x="268" y="30"/>
                    <a:pt x="269" y="29"/>
                    <a:pt x="270" y="29"/>
                  </a:cubicBezTo>
                  <a:cubicBezTo>
                    <a:pt x="271" y="28"/>
                    <a:pt x="277" y="26"/>
                    <a:pt x="277" y="26"/>
                  </a:cubicBezTo>
                  <a:cubicBezTo>
                    <a:pt x="280" y="29"/>
                    <a:pt x="276" y="25"/>
                    <a:pt x="279" y="24"/>
                  </a:cubicBezTo>
                  <a:cubicBezTo>
                    <a:pt x="279" y="24"/>
                    <a:pt x="283" y="25"/>
                    <a:pt x="283" y="24"/>
                  </a:cubicBezTo>
                  <a:cubicBezTo>
                    <a:pt x="284" y="24"/>
                    <a:pt x="286" y="22"/>
                    <a:pt x="290" y="23"/>
                  </a:cubicBezTo>
                  <a:cubicBezTo>
                    <a:pt x="290" y="25"/>
                    <a:pt x="290" y="27"/>
                    <a:pt x="289" y="27"/>
                  </a:cubicBezTo>
                  <a:cubicBezTo>
                    <a:pt x="288" y="28"/>
                    <a:pt x="287" y="29"/>
                    <a:pt x="286" y="30"/>
                  </a:cubicBezTo>
                  <a:cubicBezTo>
                    <a:pt x="284" y="32"/>
                    <a:pt x="284" y="35"/>
                    <a:pt x="280" y="34"/>
                  </a:cubicBezTo>
                  <a:cubicBezTo>
                    <a:pt x="281" y="38"/>
                    <a:pt x="283" y="33"/>
                    <a:pt x="286" y="34"/>
                  </a:cubicBezTo>
                  <a:cubicBezTo>
                    <a:pt x="287" y="35"/>
                    <a:pt x="286" y="32"/>
                    <a:pt x="287" y="31"/>
                  </a:cubicBezTo>
                  <a:cubicBezTo>
                    <a:pt x="289" y="30"/>
                    <a:pt x="294" y="32"/>
                    <a:pt x="294" y="29"/>
                  </a:cubicBezTo>
                  <a:cubicBezTo>
                    <a:pt x="298" y="33"/>
                    <a:pt x="306" y="26"/>
                    <a:pt x="308" y="30"/>
                  </a:cubicBezTo>
                  <a:cubicBezTo>
                    <a:pt x="310" y="29"/>
                    <a:pt x="311" y="27"/>
                    <a:pt x="312" y="26"/>
                  </a:cubicBezTo>
                  <a:cubicBezTo>
                    <a:pt x="317" y="27"/>
                    <a:pt x="320" y="24"/>
                    <a:pt x="324" y="24"/>
                  </a:cubicBezTo>
                  <a:cubicBezTo>
                    <a:pt x="323" y="24"/>
                    <a:pt x="325" y="26"/>
                    <a:pt x="325" y="26"/>
                  </a:cubicBezTo>
                  <a:cubicBezTo>
                    <a:pt x="326" y="26"/>
                    <a:pt x="331" y="25"/>
                    <a:pt x="332" y="26"/>
                  </a:cubicBezTo>
                  <a:cubicBezTo>
                    <a:pt x="334" y="28"/>
                    <a:pt x="333" y="25"/>
                    <a:pt x="335" y="26"/>
                  </a:cubicBezTo>
                  <a:cubicBezTo>
                    <a:pt x="338" y="26"/>
                    <a:pt x="340" y="29"/>
                    <a:pt x="343" y="29"/>
                  </a:cubicBezTo>
                  <a:cubicBezTo>
                    <a:pt x="344" y="32"/>
                    <a:pt x="342" y="31"/>
                    <a:pt x="340" y="31"/>
                  </a:cubicBezTo>
                  <a:cubicBezTo>
                    <a:pt x="340" y="32"/>
                    <a:pt x="338" y="34"/>
                    <a:pt x="338" y="34"/>
                  </a:cubicBezTo>
                  <a:cubicBezTo>
                    <a:pt x="334" y="36"/>
                    <a:pt x="328" y="35"/>
                    <a:pt x="328" y="40"/>
                  </a:cubicBezTo>
                  <a:cubicBezTo>
                    <a:pt x="324" y="40"/>
                    <a:pt x="320" y="39"/>
                    <a:pt x="318" y="41"/>
                  </a:cubicBezTo>
                  <a:cubicBezTo>
                    <a:pt x="320" y="43"/>
                    <a:pt x="323" y="44"/>
                    <a:pt x="317" y="44"/>
                  </a:cubicBezTo>
                  <a:cubicBezTo>
                    <a:pt x="317" y="46"/>
                    <a:pt x="319" y="45"/>
                    <a:pt x="321" y="45"/>
                  </a:cubicBezTo>
                  <a:cubicBezTo>
                    <a:pt x="319" y="49"/>
                    <a:pt x="312" y="49"/>
                    <a:pt x="311" y="54"/>
                  </a:cubicBezTo>
                  <a:cubicBezTo>
                    <a:pt x="308" y="54"/>
                    <a:pt x="312" y="51"/>
                    <a:pt x="311" y="51"/>
                  </a:cubicBezTo>
                  <a:cubicBezTo>
                    <a:pt x="310" y="51"/>
                    <a:pt x="307" y="53"/>
                    <a:pt x="304" y="54"/>
                  </a:cubicBezTo>
                  <a:cubicBezTo>
                    <a:pt x="304" y="55"/>
                    <a:pt x="306" y="55"/>
                    <a:pt x="307" y="55"/>
                  </a:cubicBezTo>
                  <a:cubicBezTo>
                    <a:pt x="303" y="58"/>
                    <a:pt x="305" y="57"/>
                    <a:pt x="304" y="62"/>
                  </a:cubicBezTo>
                  <a:cubicBezTo>
                    <a:pt x="304" y="64"/>
                    <a:pt x="299" y="64"/>
                    <a:pt x="298" y="65"/>
                  </a:cubicBezTo>
                  <a:cubicBezTo>
                    <a:pt x="298" y="66"/>
                    <a:pt x="299" y="69"/>
                    <a:pt x="298" y="69"/>
                  </a:cubicBezTo>
                  <a:cubicBezTo>
                    <a:pt x="297" y="70"/>
                    <a:pt x="295" y="70"/>
                    <a:pt x="293" y="71"/>
                  </a:cubicBezTo>
                  <a:cubicBezTo>
                    <a:pt x="293" y="73"/>
                    <a:pt x="295" y="73"/>
                    <a:pt x="296" y="75"/>
                  </a:cubicBezTo>
                  <a:cubicBezTo>
                    <a:pt x="296" y="78"/>
                    <a:pt x="300" y="77"/>
                    <a:pt x="301" y="78"/>
                  </a:cubicBezTo>
                  <a:cubicBezTo>
                    <a:pt x="302" y="78"/>
                    <a:pt x="301" y="80"/>
                    <a:pt x="301" y="80"/>
                  </a:cubicBezTo>
                  <a:cubicBezTo>
                    <a:pt x="302" y="81"/>
                    <a:pt x="304" y="81"/>
                    <a:pt x="305" y="82"/>
                  </a:cubicBezTo>
                  <a:cubicBezTo>
                    <a:pt x="305" y="84"/>
                    <a:pt x="307" y="85"/>
                    <a:pt x="307" y="88"/>
                  </a:cubicBezTo>
                  <a:cubicBezTo>
                    <a:pt x="302" y="89"/>
                    <a:pt x="298" y="88"/>
                    <a:pt x="293" y="90"/>
                  </a:cubicBezTo>
                  <a:cubicBezTo>
                    <a:pt x="296" y="94"/>
                    <a:pt x="299" y="98"/>
                    <a:pt x="307" y="97"/>
                  </a:cubicBezTo>
                  <a:cubicBezTo>
                    <a:pt x="306" y="100"/>
                    <a:pt x="308" y="100"/>
                    <a:pt x="310" y="100"/>
                  </a:cubicBezTo>
                  <a:cubicBezTo>
                    <a:pt x="310" y="103"/>
                    <a:pt x="307" y="102"/>
                    <a:pt x="307" y="104"/>
                  </a:cubicBezTo>
                  <a:cubicBezTo>
                    <a:pt x="307" y="106"/>
                    <a:pt x="305" y="107"/>
                    <a:pt x="303" y="107"/>
                  </a:cubicBezTo>
                  <a:cubicBezTo>
                    <a:pt x="301" y="112"/>
                    <a:pt x="308" y="109"/>
                    <a:pt x="307" y="114"/>
                  </a:cubicBezTo>
                  <a:cubicBezTo>
                    <a:pt x="304" y="114"/>
                    <a:pt x="304" y="115"/>
                    <a:pt x="305" y="116"/>
                  </a:cubicBezTo>
                  <a:cubicBezTo>
                    <a:pt x="304" y="120"/>
                    <a:pt x="301" y="115"/>
                    <a:pt x="298" y="116"/>
                  </a:cubicBezTo>
                  <a:cubicBezTo>
                    <a:pt x="296" y="116"/>
                    <a:pt x="297" y="120"/>
                    <a:pt x="294" y="120"/>
                  </a:cubicBezTo>
                  <a:cubicBezTo>
                    <a:pt x="294" y="122"/>
                    <a:pt x="295" y="123"/>
                    <a:pt x="297" y="124"/>
                  </a:cubicBezTo>
                  <a:cubicBezTo>
                    <a:pt x="297" y="126"/>
                    <a:pt x="293" y="125"/>
                    <a:pt x="291" y="125"/>
                  </a:cubicBezTo>
                  <a:cubicBezTo>
                    <a:pt x="287" y="126"/>
                    <a:pt x="284" y="129"/>
                    <a:pt x="280" y="130"/>
                  </a:cubicBezTo>
                  <a:cubicBezTo>
                    <a:pt x="280" y="132"/>
                    <a:pt x="283" y="130"/>
                    <a:pt x="284" y="131"/>
                  </a:cubicBezTo>
                  <a:cubicBezTo>
                    <a:pt x="286" y="132"/>
                    <a:pt x="287" y="136"/>
                    <a:pt x="290" y="135"/>
                  </a:cubicBezTo>
                  <a:cubicBezTo>
                    <a:pt x="291" y="138"/>
                    <a:pt x="288" y="138"/>
                    <a:pt x="287" y="139"/>
                  </a:cubicBezTo>
                  <a:cubicBezTo>
                    <a:pt x="286" y="141"/>
                    <a:pt x="289" y="146"/>
                    <a:pt x="286" y="146"/>
                  </a:cubicBezTo>
                  <a:cubicBezTo>
                    <a:pt x="288" y="152"/>
                    <a:pt x="297" y="150"/>
                    <a:pt x="298" y="156"/>
                  </a:cubicBezTo>
                  <a:cubicBezTo>
                    <a:pt x="296" y="156"/>
                    <a:pt x="293" y="157"/>
                    <a:pt x="293" y="155"/>
                  </a:cubicBezTo>
                  <a:cubicBezTo>
                    <a:pt x="291" y="155"/>
                    <a:pt x="292" y="156"/>
                    <a:pt x="293" y="156"/>
                  </a:cubicBezTo>
                  <a:cubicBezTo>
                    <a:pt x="289" y="160"/>
                    <a:pt x="287" y="160"/>
                    <a:pt x="280" y="159"/>
                  </a:cubicBezTo>
                  <a:cubicBezTo>
                    <a:pt x="282" y="154"/>
                    <a:pt x="274" y="159"/>
                    <a:pt x="276" y="153"/>
                  </a:cubicBezTo>
                  <a:cubicBezTo>
                    <a:pt x="272" y="152"/>
                    <a:pt x="272" y="156"/>
                    <a:pt x="268" y="155"/>
                  </a:cubicBezTo>
                  <a:cubicBezTo>
                    <a:pt x="269" y="157"/>
                    <a:pt x="269" y="158"/>
                    <a:pt x="266" y="158"/>
                  </a:cubicBezTo>
                  <a:cubicBezTo>
                    <a:pt x="266" y="160"/>
                    <a:pt x="274" y="160"/>
                    <a:pt x="268" y="160"/>
                  </a:cubicBezTo>
                  <a:cubicBezTo>
                    <a:pt x="269" y="163"/>
                    <a:pt x="272" y="162"/>
                    <a:pt x="275" y="162"/>
                  </a:cubicBezTo>
                  <a:cubicBezTo>
                    <a:pt x="278" y="162"/>
                    <a:pt x="282" y="164"/>
                    <a:pt x="286" y="163"/>
                  </a:cubicBezTo>
                  <a:cubicBezTo>
                    <a:pt x="283" y="168"/>
                    <a:pt x="280" y="171"/>
                    <a:pt x="276" y="175"/>
                  </a:cubicBezTo>
                  <a:cubicBezTo>
                    <a:pt x="273" y="174"/>
                    <a:pt x="270" y="175"/>
                    <a:pt x="268" y="176"/>
                  </a:cubicBezTo>
                  <a:cubicBezTo>
                    <a:pt x="267" y="176"/>
                    <a:pt x="265" y="176"/>
                    <a:pt x="265" y="176"/>
                  </a:cubicBezTo>
                  <a:cubicBezTo>
                    <a:pt x="263" y="178"/>
                    <a:pt x="264" y="176"/>
                    <a:pt x="262" y="176"/>
                  </a:cubicBezTo>
                  <a:cubicBezTo>
                    <a:pt x="258" y="176"/>
                    <a:pt x="255" y="179"/>
                    <a:pt x="249" y="179"/>
                  </a:cubicBezTo>
                  <a:cubicBezTo>
                    <a:pt x="247" y="179"/>
                    <a:pt x="249" y="180"/>
                    <a:pt x="249" y="180"/>
                  </a:cubicBezTo>
                  <a:cubicBezTo>
                    <a:pt x="248" y="183"/>
                    <a:pt x="247" y="181"/>
                    <a:pt x="242" y="182"/>
                  </a:cubicBezTo>
                  <a:cubicBezTo>
                    <a:pt x="242" y="183"/>
                    <a:pt x="244" y="183"/>
                    <a:pt x="245" y="183"/>
                  </a:cubicBezTo>
                  <a:cubicBezTo>
                    <a:pt x="245" y="185"/>
                    <a:pt x="235" y="186"/>
                    <a:pt x="237" y="182"/>
                  </a:cubicBezTo>
                  <a:cubicBezTo>
                    <a:pt x="236" y="182"/>
                    <a:pt x="232" y="182"/>
                    <a:pt x="231" y="183"/>
                  </a:cubicBezTo>
                  <a:cubicBezTo>
                    <a:pt x="230" y="184"/>
                    <a:pt x="232" y="187"/>
                    <a:pt x="231" y="189"/>
                  </a:cubicBezTo>
                  <a:cubicBezTo>
                    <a:pt x="231" y="188"/>
                    <a:pt x="227" y="187"/>
                    <a:pt x="227" y="189"/>
                  </a:cubicBezTo>
                  <a:cubicBezTo>
                    <a:pt x="227" y="189"/>
                    <a:pt x="229" y="191"/>
                    <a:pt x="228" y="193"/>
                  </a:cubicBezTo>
                  <a:cubicBezTo>
                    <a:pt x="226" y="194"/>
                    <a:pt x="226" y="193"/>
                    <a:pt x="224" y="193"/>
                  </a:cubicBezTo>
                  <a:cubicBezTo>
                    <a:pt x="224" y="197"/>
                    <a:pt x="224" y="197"/>
                    <a:pt x="224" y="197"/>
                  </a:cubicBezTo>
                  <a:cubicBezTo>
                    <a:pt x="223" y="197"/>
                    <a:pt x="222" y="197"/>
                    <a:pt x="221" y="197"/>
                  </a:cubicBezTo>
                  <a:cubicBezTo>
                    <a:pt x="220" y="197"/>
                    <a:pt x="221" y="199"/>
                    <a:pt x="220" y="200"/>
                  </a:cubicBezTo>
                  <a:cubicBezTo>
                    <a:pt x="218" y="201"/>
                    <a:pt x="212" y="199"/>
                    <a:pt x="213" y="204"/>
                  </a:cubicBezTo>
                  <a:cubicBezTo>
                    <a:pt x="207" y="205"/>
                    <a:pt x="201" y="206"/>
                    <a:pt x="193" y="205"/>
                  </a:cubicBezTo>
                  <a:cubicBezTo>
                    <a:pt x="190" y="207"/>
                    <a:pt x="189" y="214"/>
                    <a:pt x="185" y="211"/>
                  </a:cubicBezTo>
                  <a:cubicBezTo>
                    <a:pt x="185" y="212"/>
                    <a:pt x="187" y="213"/>
                    <a:pt x="186" y="215"/>
                  </a:cubicBezTo>
                  <a:cubicBezTo>
                    <a:pt x="186" y="215"/>
                    <a:pt x="184" y="215"/>
                    <a:pt x="183" y="215"/>
                  </a:cubicBezTo>
                  <a:cubicBezTo>
                    <a:pt x="183" y="216"/>
                    <a:pt x="185" y="217"/>
                    <a:pt x="185" y="218"/>
                  </a:cubicBezTo>
                  <a:cubicBezTo>
                    <a:pt x="185" y="218"/>
                    <a:pt x="183" y="219"/>
                    <a:pt x="183" y="219"/>
                  </a:cubicBezTo>
                  <a:cubicBezTo>
                    <a:pt x="183" y="221"/>
                    <a:pt x="179" y="224"/>
                    <a:pt x="182" y="225"/>
                  </a:cubicBezTo>
                  <a:cubicBezTo>
                    <a:pt x="182" y="227"/>
                    <a:pt x="180" y="226"/>
                    <a:pt x="179" y="226"/>
                  </a:cubicBezTo>
                  <a:cubicBezTo>
                    <a:pt x="179" y="227"/>
                    <a:pt x="177" y="229"/>
                    <a:pt x="176" y="229"/>
                  </a:cubicBezTo>
                  <a:cubicBezTo>
                    <a:pt x="176" y="230"/>
                    <a:pt x="177" y="232"/>
                    <a:pt x="176" y="232"/>
                  </a:cubicBezTo>
                  <a:cubicBezTo>
                    <a:pt x="174" y="234"/>
                    <a:pt x="176" y="235"/>
                    <a:pt x="175" y="238"/>
                  </a:cubicBezTo>
                  <a:cubicBezTo>
                    <a:pt x="175" y="238"/>
                    <a:pt x="172" y="237"/>
                    <a:pt x="172" y="238"/>
                  </a:cubicBezTo>
                  <a:cubicBezTo>
                    <a:pt x="172" y="238"/>
                    <a:pt x="173" y="239"/>
                    <a:pt x="174" y="240"/>
                  </a:cubicBezTo>
                  <a:cubicBezTo>
                    <a:pt x="174" y="243"/>
                    <a:pt x="172" y="243"/>
                    <a:pt x="172" y="245"/>
                  </a:cubicBezTo>
                  <a:cubicBezTo>
                    <a:pt x="172" y="246"/>
                    <a:pt x="173" y="248"/>
                    <a:pt x="174" y="247"/>
                  </a:cubicBezTo>
                  <a:cubicBezTo>
                    <a:pt x="172" y="252"/>
                    <a:pt x="169" y="254"/>
                    <a:pt x="165" y="257"/>
                  </a:cubicBezTo>
                  <a:cubicBezTo>
                    <a:pt x="161" y="257"/>
                    <a:pt x="158" y="254"/>
                    <a:pt x="155" y="252"/>
                  </a:cubicBezTo>
                  <a:cubicBezTo>
                    <a:pt x="151" y="257"/>
                    <a:pt x="143" y="248"/>
                    <a:pt x="144" y="249"/>
                  </a:cubicBezTo>
                  <a:cubicBezTo>
                    <a:pt x="143" y="248"/>
                    <a:pt x="142" y="251"/>
                    <a:pt x="143" y="252"/>
                  </a:cubicBezTo>
                  <a:cubicBezTo>
                    <a:pt x="141" y="251"/>
                    <a:pt x="141" y="249"/>
                    <a:pt x="140" y="247"/>
                  </a:cubicBezTo>
                  <a:cubicBezTo>
                    <a:pt x="139" y="246"/>
                    <a:pt x="135" y="246"/>
                    <a:pt x="136" y="242"/>
                  </a:cubicBezTo>
                  <a:cubicBezTo>
                    <a:pt x="134" y="240"/>
                    <a:pt x="132" y="239"/>
                    <a:pt x="130" y="238"/>
                  </a:cubicBezTo>
                  <a:cubicBezTo>
                    <a:pt x="130" y="236"/>
                    <a:pt x="132" y="237"/>
                    <a:pt x="133" y="236"/>
                  </a:cubicBezTo>
                  <a:cubicBezTo>
                    <a:pt x="132" y="233"/>
                    <a:pt x="129" y="234"/>
                    <a:pt x="127" y="232"/>
                  </a:cubicBezTo>
                  <a:cubicBezTo>
                    <a:pt x="126" y="231"/>
                    <a:pt x="126" y="228"/>
                    <a:pt x="124" y="228"/>
                  </a:cubicBezTo>
                  <a:cubicBezTo>
                    <a:pt x="122" y="231"/>
                    <a:pt x="124" y="226"/>
                    <a:pt x="124" y="226"/>
                  </a:cubicBezTo>
                  <a:cubicBezTo>
                    <a:pt x="124" y="225"/>
                    <a:pt x="122" y="226"/>
                    <a:pt x="122" y="225"/>
                  </a:cubicBezTo>
                  <a:cubicBezTo>
                    <a:pt x="121" y="223"/>
                    <a:pt x="123" y="221"/>
                    <a:pt x="120" y="221"/>
                  </a:cubicBezTo>
                  <a:cubicBezTo>
                    <a:pt x="118" y="221"/>
                    <a:pt x="120" y="215"/>
                    <a:pt x="117" y="218"/>
                  </a:cubicBezTo>
                  <a:cubicBezTo>
                    <a:pt x="116" y="217"/>
                    <a:pt x="116" y="215"/>
                    <a:pt x="113" y="215"/>
                  </a:cubicBezTo>
                  <a:cubicBezTo>
                    <a:pt x="114" y="213"/>
                    <a:pt x="116" y="213"/>
                    <a:pt x="116" y="211"/>
                  </a:cubicBezTo>
                  <a:cubicBezTo>
                    <a:pt x="116" y="209"/>
                    <a:pt x="113" y="210"/>
                    <a:pt x="110" y="210"/>
                  </a:cubicBezTo>
                  <a:cubicBezTo>
                    <a:pt x="109" y="204"/>
                    <a:pt x="110" y="202"/>
                    <a:pt x="112" y="197"/>
                  </a:cubicBezTo>
                  <a:cubicBezTo>
                    <a:pt x="109" y="195"/>
                    <a:pt x="115" y="192"/>
                    <a:pt x="109" y="193"/>
                  </a:cubicBezTo>
                  <a:cubicBezTo>
                    <a:pt x="109" y="191"/>
                    <a:pt x="111" y="192"/>
                    <a:pt x="112" y="191"/>
                  </a:cubicBezTo>
                  <a:cubicBezTo>
                    <a:pt x="112" y="191"/>
                    <a:pt x="112" y="189"/>
                    <a:pt x="112" y="189"/>
                  </a:cubicBezTo>
                  <a:cubicBezTo>
                    <a:pt x="113" y="188"/>
                    <a:pt x="113" y="190"/>
                    <a:pt x="115" y="190"/>
                  </a:cubicBezTo>
                  <a:cubicBezTo>
                    <a:pt x="115" y="182"/>
                    <a:pt x="115" y="182"/>
                    <a:pt x="115" y="182"/>
                  </a:cubicBezTo>
                  <a:cubicBezTo>
                    <a:pt x="117" y="182"/>
                    <a:pt x="118" y="180"/>
                    <a:pt x="119" y="179"/>
                  </a:cubicBezTo>
                  <a:cubicBezTo>
                    <a:pt x="120" y="179"/>
                    <a:pt x="120" y="180"/>
                    <a:pt x="120" y="182"/>
                  </a:cubicBezTo>
                  <a:cubicBezTo>
                    <a:pt x="122" y="181"/>
                    <a:pt x="122" y="178"/>
                    <a:pt x="124" y="179"/>
                  </a:cubicBezTo>
                  <a:cubicBezTo>
                    <a:pt x="126" y="177"/>
                    <a:pt x="123" y="176"/>
                    <a:pt x="123" y="176"/>
                  </a:cubicBezTo>
                  <a:cubicBezTo>
                    <a:pt x="123" y="174"/>
                    <a:pt x="127" y="174"/>
                    <a:pt x="127" y="173"/>
                  </a:cubicBezTo>
                  <a:cubicBezTo>
                    <a:pt x="128" y="171"/>
                    <a:pt x="123" y="170"/>
                    <a:pt x="126" y="166"/>
                  </a:cubicBezTo>
                  <a:cubicBezTo>
                    <a:pt x="120" y="170"/>
                    <a:pt x="128" y="163"/>
                    <a:pt x="119" y="165"/>
                  </a:cubicBezTo>
                  <a:cubicBezTo>
                    <a:pt x="118" y="160"/>
                    <a:pt x="123" y="160"/>
                    <a:pt x="127" y="160"/>
                  </a:cubicBezTo>
                  <a:cubicBezTo>
                    <a:pt x="127" y="159"/>
                    <a:pt x="124" y="160"/>
                    <a:pt x="124" y="158"/>
                  </a:cubicBezTo>
                  <a:cubicBezTo>
                    <a:pt x="125" y="156"/>
                    <a:pt x="122" y="157"/>
                    <a:pt x="122" y="156"/>
                  </a:cubicBezTo>
                  <a:cubicBezTo>
                    <a:pt x="121" y="156"/>
                    <a:pt x="122" y="154"/>
                    <a:pt x="122" y="153"/>
                  </a:cubicBezTo>
                  <a:cubicBezTo>
                    <a:pt x="121" y="153"/>
                    <a:pt x="118" y="151"/>
                    <a:pt x="117" y="151"/>
                  </a:cubicBezTo>
                  <a:cubicBezTo>
                    <a:pt x="116" y="151"/>
                    <a:pt x="115" y="147"/>
                    <a:pt x="113" y="145"/>
                  </a:cubicBezTo>
                  <a:cubicBezTo>
                    <a:pt x="111" y="147"/>
                    <a:pt x="110" y="149"/>
                    <a:pt x="109" y="145"/>
                  </a:cubicBezTo>
                  <a:cubicBezTo>
                    <a:pt x="107" y="145"/>
                    <a:pt x="108" y="148"/>
                    <a:pt x="108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96" y="143"/>
                    <a:pt x="99" y="139"/>
                    <a:pt x="101" y="132"/>
                  </a:cubicBezTo>
                  <a:cubicBezTo>
                    <a:pt x="100" y="131"/>
                    <a:pt x="99" y="130"/>
                    <a:pt x="99" y="128"/>
                  </a:cubicBezTo>
                  <a:cubicBezTo>
                    <a:pt x="98" y="128"/>
                    <a:pt x="98" y="130"/>
                    <a:pt x="98" y="131"/>
                  </a:cubicBezTo>
                  <a:cubicBezTo>
                    <a:pt x="94" y="131"/>
                    <a:pt x="99" y="123"/>
                    <a:pt x="94" y="125"/>
                  </a:cubicBezTo>
                  <a:cubicBezTo>
                    <a:pt x="95" y="123"/>
                    <a:pt x="95" y="122"/>
                    <a:pt x="94" y="120"/>
                  </a:cubicBezTo>
                  <a:cubicBezTo>
                    <a:pt x="93" y="118"/>
                    <a:pt x="91" y="119"/>
                    <a:pt x="89" y="118"/>
                  </a:cubicBezTo>
                  <a:cubicBezTo>
                    <a:pt x="88" y="116"/>
                    <a:pt x="89" y="113"/>
                    <a:pt x="88" y="111"/>
                  </a:cubicBezTo>
                  <a:cubicBezTo>
                    <a:pt x="87" y="109"/>
                    <a:pt x="83" y="109"/>
                    <a:pt x="85" y="106"/>
                  </a:cubicBezTo>
                  <a:cubicBezTo>
                    <a:pt x="83" y="107"/>
                    <a:pt x="82" y="105"/>
                    <a:pt x="81" y="104"/>
                  </a:cubicBezTo>
                  <a:cubicBezTo>
                    <a:pt x="80" y="104"/>
                    <a:pt x="79" y="105"/>
                    <a:pt x="78" y="104"/>
                  </a:cubicBezTo>
                  <a:cubicBezTo>
                    <a:pt x="76" y="102"/>
                    <a:pt x="66" y="103"/>
                    <a:pt x="63" y="99"/>
                  </a:cubicBezTo>
                  <a:cubicBezTo>
                    <a:pt x="58" y="101"/>
                    <a:pt x="46" y="96"/>
                    <a:pt x="43" y="99"/>
                  </a:cubicBezTo>
                  <a:cubicBezTo>
                    <a:pt x="41" y="101"/>
                    <a:pt x="41" y="98"/>
                    <a:pt x="39" y="99"/>
                  </a:cubicBezTo>
                  <a:cubicBezTo>
                    <a:pt x="35" y="99"/>
                    <a:pt x="33" y="102"/>
                    <a:pt x="29" y="102"/>
                  </a:cubicBezTo>
                  <a:cubicBezTo>
                    <a:pt x="29" y="102"/>
                    <a:pt x="28" y="100"/>
                    <a:pt x="28" y="100"/>
                  </a:cubicBezTo>
                  <a:cubicBezTo>
                    <a:pt x="26" y="100"/>
                    <a:pt x="25" y="100"/>
                    <a:pt x="23" y="100"/>
                  </a:cubicBezTo>
                  <a:cubicBezTo>
                    <a:pt x="24" y="98"/>
                    <a:pt x="22" y="97"/>
                    <a:pt x="21" y="96"/>
                  </a:cubicBezTo>
                  <a:cubicBezTo>
                    <a:pt x="20" y="94"/>
                    <a:pt x="24" y="95"/>
                    <a:pt x="25" y="95"/>
                  </a:cubicBezTo>
                  <a:cubicBezTo>
                    <a:pt x="25" y="94"/>
                    <a:pt x="21" y="90"/>
                    <a:pt x="28" y="92"/>
                  </a:cubicBezTo>
                  <a:cubicBezTo>
                    <a:pt x="25" y="88"/>
                    <a:pt x="15" y="93"/>
                    <a:pt x="12" y="89"/>
                  </a:cubicBezTo>
                  <a:cubicBezTo>
                    <a:pt x="15" y="82"/>
                    <a:pt x="24" y="89"/>
                    <a:pt x="29" y="83"/>
                  </a:cubicBezTo>
                  <a:cubicBezTo>
                    <a:pt x="26" y="80"/>
                    <a:pt x="17" y="82"/>
                    <a:pt x="14" y="83"/>
                  </a:cubicBezTo>
                  <a:cubicBezTo>
                    <a:pt x="12" y="81"/>
                    <a:pt x="13" y="81"/>
                    <a:pt x="14" y="79"/>
                  </a:cubicBezTo>
                  <a:cubicBezTo>
                    <a:pt x="12" y="79"/>
                    <a:pt x="12" y="80"/>
                    <a:pt x="12" y="80"/>
                  </a:cubicBezTo>
                  <a:cubicBezTo>
                    <a:pt x="11" y="80"/>
                    <a:pt x="11" y="79"/>
                    <a:pt x="11" y="78"/>
                  </a:cubicBezTo>
                  <a:cubicBezTo>
                    <a:pt x="5" y="79"/>
                    <a:pt x="3" y="76"/>
                    <a:pt x="0" y="75"/>
                  </a:cubicBezTo>
                  <a:cubicBezTo>
                    <a:pt x="2" y="66"/>
                    <a:pt x="13" y="68"/>
                    <a:pt x="21" y="66"/>
                  </a:cubicBezTo>
                  <a:cubicBezTo>
                    <a:pt x="23" y="66"/>
                    <a:pt x="22" y="66"/>
                    <a:pt x="23" y="65"/>
                  </a:cubicBezTo>
                  <a:cubicBezTo>
                    <a:pt x="23" y="65"/>
                    <a:pt x="25" y="64"/>
                    <a:pt x="25" y="64"/>
                  </a:cubicBezTo>
                  <a:cubicBezTo>
                    <a:pt x="29" y="62"/>
                    <a:pt x="34" y="63"/>
                    <a:pt x="36" y="62"/>
                  </a:cubicBezTo>
                  <a:cubicBezTo>
                    <a:pt x="38" y="62"/>
                    <a:pt x="36" y="60"/>
                    <a:pt x="37" y="59"/>
                  </a:cubicBezTo>
                  <a:cubicBezTo>
                    <a:pt x="39" y="59"/>
                    <a:pt x="41" y="59"/>
                    <a:pt x="42" y="58"/>
                  </a:cubicBezTo>
                  <a:cubicBezTo>
                    <a:pt x="43" y="57"/>
                    <a:pt x="44" y="55"/>
                    <a:pt x="46" y="54"/>
                  </a:cubicBezTo>
                  <a:cubicBezTo>
                    <a:pt x="48" y="49"/>
                    <a:pt x="41" y="53"/>
                    <a:pt x="43" y="48"/>
                  </a:cubicBezTo>
                  <a:cubicBezTo>
                    <a:pt x="40" y="47"/>
                    <a:pt x="41" y="51"/>
                    <a:pt x="40" y="51"/>
                  </a:cubicBezTo>
                  <a:cubicBezTo>
                    <a:pt x="39" y="51"/>
                    <a:pt x="33" y="48"/>
                    <a:pt x="29" y="50"/>
                  </a:cubicBezTo>
                  <a:cubicBezTo>
                    <a:pt x="27" y="46"/>
                    <a:pt x="32" y="48"/>
                    <a:pt x="33" y="47"/>
                  </a:cubicBezTo>
                  <a:cubicBezTo>
                    <a:pt x="33" y="47"/>
                    <a:pt x="33" y="46"/>
                    <a:pt x="33" y="45"/>
                  </a:cubicBezTo>
                  <a:cubicBezTo>
                    <a:pt x="34" y="45"/>
                    <a:pt x="36" y="46"/>
                    <a:pt x="36" y="45"/>
                  </a:cubicBezTo>
                  <a:cubicBezTo>
                    <a:pt x="36" y="45"/>
                    <a:pt x="37" y="43"/>
                    <a:pt x="37" y="43"/>
                  </a:cubicBezTo>
                  <a:cubicBezTo>
                    <a:pt x="39" y="42"/>
                    <a:pt x="38" y="44"/>
                    <a:pt x="39" y="44"/>
                  </a:cubicBezTo>
                  <a:cubicBezTo>
                    <a:pt x="39" y="44"/>
                    <a:pt x="44" y="43"/>
                    <a:pt x="43" y="40"/>
                  </a:cubicBezTo>
                  <a:cubicBezTo>
                    <a:pt x="46" y="40"/>
                    <a:pt x="46" y="42"/>
                    <a:pt x="49" y="41"/>
                  </a:cubicBezTo>
                  <a:cubicBezTo>
                    <a:pt x="51" y="41"/>
                    <a:pt x="49" y="40"/>
                    <a:pt x="49" y="40"/>
                  </a:cubicBezTo>
                  <a:cubicBezTo>
                    <a:pt x="49" y="38"/>
                    <a:pt x="52" y="38"/>
                    <a:pt x="5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4" y="35"/>
                    <a:pt x="62" y="30"/>
                    <a:pt x="63" y="27"/>
                  </a:cubicBezTo>
                  <a:cubicBezTo>
                    <a:pt x="68" y="28"/>
                    <a:pt x="72" y="30"/>
                    <a:pt x="77" y="27"/>
                  </a:cubicBezTo>
                  <a:cubicBezTo>
                    <a:pt x="77" y="26"/>
                    <a:pt x="75" y="26"/>
                    <a:pt x="74" y="26"/>
                  </a:cubicBezTo>
                  <a:cubicBezTo>
                    <a:pt x="75" y="24"/>
                    <a:pt x="80" y="25"/>
                    <a:pt x="82" y="23"/>
                  </a:cubicBezTo>
                  <a:cubicBezTo>
                    <a:pt x="86" y="21"/>
                    <a:pt x="97" y="22"/>
                    <a:pt x="105" y="22"/>
                  </a:cubicBezTo>
                  <a:cubicBezTo>
                    <a:pt x="107" y="21"/>
                    <a:pt x="107" y="20"/>
                    <a:pt x="109" y="20"/>
                  </a:cubicBezTo>
                  <a:cubicBezTo>
                    <a:pt x="113" y="20"/>
                    <a:pt x="116" y="22"/>
                    <a:pt x="119" y="20"/>
                  </a:cubicBezTo>
                  <a:cubicBezTo>
                    <a:pt x="118" y="21"/>
                    <a:pt x="120" y="25"/>
                    <a:pt x="120" y="24"/>
                  </a:cubicBezTo>
                  <a:cubicBezTo>
                    <a:pt x="122" y="22"/>
                    <a:pt x="121" y="24"/>
                    <a:pt x="124" y="27"/>
                  </a:cubicBezTo>
                  <a:cubicBezTo>
                    <a:pt x="127" y="27"/>
                    <a:pt x="122" y="23"/>
                    <a:pt x="129" y="24"/>
                  </a:cubicBezTo>
                  <a:cubicBezTo>
                    <a:pt x="126" y="22"/>
                    <a:pt x="131" y="19"/>
                    <a:pt x="124" y="19"/>
                  </a:cubicBezTo>
                  <a:cubicBezTo>
                    <a:pt x="125" y="16"/>
                    <a:pt x="135" y="11"/>
                    <a:pt x="136" y="17"/>
                  </a:cubicBezTo>
                  <a:cubicBezTo>
                    <a:pt x="140" y="18"/>
                    <a:pt x="139" y="15"/>
                    <a:pt x="143" y="17"/>
                  </a:cubicBezTo>
                  <a:cubicBezTo>
                    <a:pt x="144" y="18"/>
                    <a:pt x="145" y="19"/>
                    <a:pt x="147" y="20"/>
                  </a:cubicBezTo>
                  <a:cubicBezTo>
                    <a:pt x="149" y="21"/>
                    <a:pt x="153" y="22"/>
                    <a:pt x="158" y="23"/>
                  </a:cubicBezTo>
                  <a:cubicBezTo>
                    <a:pt x="158" y="22"/>
                    <a:pt x="156" y="22"/>
                    <a:pt x="155" y="22"/>
                  </a:cubicBezTo>
                  <a:cubicBezTo>
                    <a:pt x="156" y="20"/>
                    <a:pt x="157" y="19"/>
                    <a:pt x="160" y="19"/>
                  </a:cubicBezTo>
                  <a:cubicBezTo>
                    <a:pt x="157" y="16"/>
                    <a:pt x="152" y="15"/>
                    <a:pt x="147" y="15"/>
                  </a:cubicBezTo>
                  <a:cubicBezTo>
                    <a:pt x="147" y="11"/>
                    <a:pt x="153" y="12"/>
                    <a:pt x="157" y="12"/>
                  </a:cubicBezTo>
                  <a:cubicBezTo>
                    <a:pt x="157" y="9"/>
                    <a:pt x="155" y="9"/>
                    <a:pt x="153" y="9"/>
                  </a:cubicBezTo>
                  <a:cubicBezTo>
                    <a:pt x="156" y="3"/>
                    <a:pt x="161" y="8"/>
                    <a:pt x="165" y="9"/>
                  </a:cubicBezTo>
                  <a:cubicBezTo>
                    <a:pt x="168" y="9"/>
                    <a:pt x="168" y="7"/>
                    <a:pt x="171" y="8"/>
                  </a:cubicBezTo>
                  <a:cubicBezTo>
                    <a:pt x="178" y="8"/>
                    <a:pt x="182" y="11"/>
                    <a:pt x="188" y="8"/>
                  </a:cubicBezTo>
                  <a:cubicBezTo>
                    <a:pt x="190" y="6"/>
                    <a:pt x="193" y="7"/>
                    <a:pt x="196" y="6"/>
                  </a:cubicBezTo>
                  <a:cubicBezTo>
                    <a:pt x="198" y="6"/>
                    <a:pt x="197" y="4"/>
                    <a:pt x="197" y="2"/>
                  </a:cubicBezTo>
                  <a:cubicBezTo>
                    <a:pt x="200" y="2"/>
                    <a:pt x="202" y="2"/>
                    <a:pt x="204" y="2"/>
                  </a:cubicBezTo>
                  <a:cubicBezTo>
                    <a:pt x="206" y="2"/>
                    <a:pt x="207" y="1"/>
                    <a:pt x="209" y="1"/>
                  </a:cubicBezTo>
                  <a:cubicBezTo>
                    <a:pt x="212" y="1"/>
                    <a:pt x="215" y="3"/>
                    <a:pt x="221" y="2"/>
                  </a:cubicBezTo>
                  <a:cubicBezTo>
                    <a:pt x="225" y="1"/>
                    <a:pt x="234" y="0"/>
                    <a:pt x="242" y="1"/>
                  </a:cubicBezTo>
                  <a:cubicBezTo>
                    <a:pt x="245" y="1"/>
                    <a:pt x="245" y="2"/>
                    <a:pt x="246" y="2"/>
                  </a:cubicBezTo>
                  <a:cubicBezTo>
                    <a:pt x="255" y="4"/>
                    <a:pt x="262" y="1"/>
                    <a:pt x="262" y="8"/>
                  </a:cubicBezTo>
                  <a:cubicBezTo>
                    <a:pt x="266" y="9"/>
                    <a:pt x="266" y="6"/>
                    <a:pt x="269" y="6"/>
                  </a:cubicBezTo>
                  <a:cubicBezTo>
                    <a:pt x="269" y="11"/>
                    <a:pt x="274" y="10"/>
                    <a:pt x="276" y="12"/>
                  </a:cubicBezTo>
                  <a:cubicBezTo>
                    <a:pt x="280" y="13"/>
                    <a:pt x="280" y="10"/>
                    <a:pt x="283" y="10"/>
                  </a:cubicBezTo>
                  <a:cubicBezTo>
                    <a:pt x="282" y="15"/>
                    <a:pt x="289" y="12"/>
                    <a:pt x="291" y="13"/>
                  </a:cubicBezTo>
                  <a:cubicBezTo>
                    <a:pt x="289" y="16"/>
                    <a:pt x="289" y="14"/>
                    <a:pt x="290" y="19"/>
                  </a:cubicBezTo>
                  <a:cubicBezTo>
                    <a:pt x="288" y="17"/>
                    <a:pt x="287" y="18"/>
                    <a:pt x="287" y="20"/>
                  </a:cubicBezTo>
                  <a:cubicBezTo>
                    <a:pt x="272" y="21"/>
                    <a:pt x="254" y="22"/>
                    <a:pt x="244" y="23"/>
                  </a:cubicBezTo>
                  <a:cubicBezTo>
                    <a:pt x="243" y="23"/>
                    <a:pt x="242" y="24"/>
                    <a:pt x="242" y="24"/>
                  </a:cubicBezTo>
                  <a:cubicBezTo>
                    <a:pt x="241" y="24"/>
                    <a:pt x="242" y="23"/>
                    <a:pt x="242" y="23"/>
                  </a:cubicBezTo>
                  <a:cubicBezTo>
                    <a:pt x="243" y="22"/>
                    <a:pt x="240" y="21"/>
                    <a:pt x="239" y="22"/>
                  </a:cubicBezTo>
                  <a:cubicBezTo>
                    <a:pt x="239" y="22"/>
                    <a:pt x="240" y="24"/>
                    <a:pt x="239" y="24"/>
                  </a:cubicBezTo>
                  <a:cubicBezTo>
                    <a:pt x="237" y="25"/>
                    <a:pt x="234" y="24"/>
                    <a:pt x="232" y="26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13" name="Shape 313"/>
            <p:cNvSpPr/>
            <p:nvPr/>
          </p:nvSpPr>
          <p:spPr>
            <a:xfrm>
              <a:off x="2419350" y="731837"/>
              <a:ext cx="633413" cy="346075"/>
            </a:xfrm>
            <a:custGeom>
              <a:avLst/>
              <a:gdLst/>
              <a:ahLst/>
              <a:cxnLst/>
              <a:pathLst>
                <a:path w="169" h="92" extrusionOk="0">
                  <a:moveTo>
                    <a:pt x="158" y="3"/>
                  </a:moveTo>
                  <a:cubicBezTo>
                    <a:pt x="156" y="6"/>
                    <a:pt x="158" y="5"/>
                    <a:pt x="158" y="9"/>
                  </a:cubicBezTo>
                  <a:cubicBezTo>
                    <a:pt x="169" y="9"/>
                    <a:pt x="169" y="9"/>
                    <a:pt x="169" y="9"/>
                  </a:cubicBezTo>
                  <a:cubicBezTo>
                    <a:pt x="169" y="11"/>
                    <a:pt x="167" y="12"/>
                    <a:pt x="168" y="15"/>
                  </a:cubicBezTo>
                  <a:cubicBezTo>
                    <a:pt x="167" y="15"/>
                    <a:pt x="164" y="14"/>
                    <a:pt x="164" y="15"/>
                  </a:cubicBezTo>
                  <a:cubicBezTo>
                    <a:pt x="163" y="15"/>
                    <a:pt x="164" y="17"/>
                    <a:pt x="164" y="17"/>
                  </a:cubicBezTo>
                  <a:cubicBezTo>
                    <a:pt x="161" y="18"/>
                    <a:pt x="158" y="19"/>
                    <a:pt x="158" y="17"/>
                  </a:cubicBezTo>
                  <a:cubicBezTo>
                    <a:pt x="156" y="17"/>
                    <a:pt x="157" y="20"/>
                    <a:pt x="157" y="20"/>
                  </a:cubicBezTo>
                  <a:cubicBezTo>
                    <a:pt x="155" y="21"/>
                    <a:pt x="151" y="19"/>
                    <a:pt x="151" y="22"/>
                  </a:cubicBezTo>
                  <a:cubicBezTo>
                    <a:pt x="146" y="21"/>
                    <a:pt x="140" y="20"/>
                    <a:pt x="137" y="24"/>
                  </a:cubicBezTo>
                  <a:cubicBezTo>
                    <a:pt x="138" y="28"/>
                    <a:pt x="144" y="24"/>
                    <a:pt x="145" y="23"/>
                  </a:cubicBezTo>
                  <a:cubicBezTo>
                    <a:pt x="147" y="24"/>
                    <a:pt x="145" y="25"/>
                    <a:pt x="145" y="27"/>
                  </a:cubicBezTo>
                  <a:cubicBezTo>
                    <a:pt x="140" y="27"/>
                    <a:pt x="137" y="29"/>
                    <a:pt x="133" y="30"/>
                  </a:cubicBezTo>
                  <a:cubicBezTo>
                    <a:pt x="131" y="31"/>
                    <a:pt x="129" y="32"/>
                    <a:pt x="128" y="34"/>
                  </a:cubicBezTo>
                  <a:cubicBezTo>
                    <a:pt x="127" y="35"/>
                    <a:pt x="125" y="34"/>
                    <a:pt x="124" y="34"/>
                  </a:cubicBezTo>
                  <a:cubicBezTo>
                    <a:pt x="123" y="35"/>
                    <a:pt x="124" y="36"/>
                    <a:pt x="123" y="37"/>
                  </a:cubicBezTo>
                  <a:cubicBezTo>
                    <a:pt x="121" y="38"/>
                    <a:pt x="119" y="36"/>
                    <a:pt x="119" y="38"/>
                  </a:cubicBezTo>
                  <a:cubicBezTo>
                    <a:pt x="119" y="40"/>
                    <a:pt x="115" y="39"/>
                    <a:pt x="114" y="41"/>
                  </a:cubicBezTo>
                  <a:cubicBezTo>
                    <a:pt x="114" y="44"/>
                    <a:pt x="111" y="42"/>
                    <a:pt x="109" y="44"/>
                  </a:cubicBezTo>
                  <a:cubicBezTo>
                    <a:pt x="107" y="46"/>
                    <a:pt x="104" y="45"/>
                    <a:pt x="100" y="47"/>
                  </a:cubicBezTo>
                  <a:cubicBezTo>
                    <a:pt x="100" y="47"/>
                    <a:pt x="101" y="48"/>
                    <a:pt x="99" y="48"/>
                  </a:cubicBezTo>
                  <a:cubicBezTo>
                    <a:pt x="96" y="48"/>
                    <a:pt x="98" y="49"/>
                    <a:pt x="96" y="51"/>
                  </a:cubicBezTo>
                  <a:cubicBezTo>
                    <a:pt x="96" y="51"/>
                    <a:pt x="95" y="51"/>
                    <a:pt x="95" y="51"/>
                  </a:cubicBezTo>
                  <a:cubicBezTo>
                    <a:pt x="94" y="51"/>
                    <a:pt x="91" y="54"/>
                    <a:pt x="86" y="52"/>
                  </a:cubicBezTo>
                  <a:cubicBezTo>
                    <a:pt x="87" y="54"/>
                    <a:pt x="92" y="55"/>
                    <a:pt x="86" y="55"/>
                  </a:cubicBezTo>
                  <a:cubicBezTo>
                    <a:pt x="87" y="58"/>
                    <a:pt x="93" y="56"/>
                    <a:pt x="92" y="61"/>
                  </a:cubicBezTo>
                  <a:cubicBezTo>
                    <a:pt x="89" y="58"/>
                    <a:pt x="89" y="61"/>
                    <a:pt x="89" y="65"/>
                  </a:cubicBezTo>
                  <a:cubicBezTo>
                    <a:pt x="86" y="61"/>
                    <a:pt x="85" y="66"/>
                    <a:pt x="82" y="68"/>
                  </a:cubicBezTo>
                  <a:cubicBezTo>
                    <a:pt x="79" y="70"/>
                    <a:pt x="76" y="68"/>
                    <a:pt x="74" y="71"/>
                  </a:cubicBezTo>
                  <a:cubicBezTo>
                    <a:pt x="73" y="72"/>
                    <a:pt x="75" y="72"/>
                    <a:pt x="75" y="72"/>
                  </a:cubicBezTo>
                  <a:cubicBezTo>
                    <a:pt x="75" y="73"/>
                    <a:pt x="70" y="74"/>
                    <a:pt x="74" y="75"/>
                  </a:cubicBezTo>
                  <a:cubicBezTo>
                    <a:pt x="72" y="79"/>
                    <a:pt x="64" y="76"/>
                    <a:pt x="63" y="81"/>
                  </a:cubicBezTo>
                  <a:cubicBezTo>
                    <a:pt x="65" y="83"/>
                    <a:pt x="69" y="84"/>
                    <a:pt x="74" y="83"/>
                  </a:cubicBezTo>
                  <a:cubicBezTo>
                    <a:pt x="75" y="88"/>
                    <a:pt x="67" y="84"/>
                    <a:pt x="67" y="88"/>
                  </a:cubicBezTo>
                  <a:cubicBezTo>
                    <a:pt x="67" y="90"/>
                    <a:pt x="65" y="87"/>
                    <a:pt x="64" y="88"/>
                  </a:cubicBezTo>
                  <a:cubicBezTo>
                    <a:pt x="61" y="88"/>
                    <a:pt x="59" y="92"/>
                    <a:pt x="55" y="90"/>
                  </a:cubicBezTo>
                  <a:cubicBezTo>
                    <a:pt x="55" y="89"/>
                    <a:pt x="52" y="89"/>
                    <a:pt x="53" y="86"/>
                  </a:cubicBezTo>
                  <a:cubicBezTo>
                    <a:pt x="46" y="85"/>
                    <a:pt x="41" y="88"/>
                    <a:pt x="34" y="86"/>
                  </a:cubicBezTo>
                  <a:cubicBezTo>
                    <a:pt x="34" y="86"/>
                    <a:pt x="33" y="85"/>
                    <a:pt x="33" y="85"/>
                  </a:cubicBezTo>
                  <a:cubicBezTo>
                    <a:pt x="31" y="85"/>
                    <a:pt x="30" y="87"/>
                    <a:pt x="27" y="88"/>
                  </a:cubicBezTo>
                  <a:cubicBezTo>
                    <a:pt x="21" y="89"/>
                    <a:pt x="15" y="86"/>
                    <a:pt x="8" y="85"/>
                  </a:cubicBezTo>
                  <a:cubicBezTo>
                    <a:pt x="10" y="82"/>
                    <a:pt x="13" y="80"/>
                    <a:pt x="18" y="81"/>
                  </a:cubicBezTo>
                  <a:cubicBezTo>
                    <a:pt x="21" y="80"/>
                    <a:pt x="18" y="74"/>
                    <a:pt x="20" y="73"/>
                  </a:cubicBezTo>
                  <a:cubicBezTo>
                    <a:pt x="24" y="75"/>
                    <a:pt x="24" y="72"/>
                    <a:pt x="27" y="72"/>
                  </a:cubicBezTo>
                  <a:cubicBezTo>
                    <a:pt x="27" y="77"/>
                    <a:pt x="33" y="76"/>
                    <a:pt x="37" y="76"/>
                  </a:cubicBezTo>
                  <a:cubicBezTo>
                    <a:pt x="40" y="76"/>
                    <a:pt x="36" y="74"/>
                    <a:pt x="39" y="72"/>
                  </a:cubicBezTo>
                  <a:cubicBezTo>
                    <a:pt x="38" y="69"/>
                    <a:pt x="30" y="73"/>
                    <a:pt x="33" y="67"/>
                  </a:cubicBezTo>
                  <a:cubicBezTo>
                    <a:pt x="27" y="68"/>
                    <a:pt x="25" y="70"/>
                    <a:pt x="19" y="68"/>
                  </a:cubicBezTo>
                  <a:cubicBezTo>
                    <a:pt x="20" y="65"/>
                    <a:pt x="23" y="64"/>
                    <a:pt x="26" y="64"/>
                  </a:cubicBezTo>
                  <a:cubicBezTo>
                    <a:pt x="27" y="62"/>
                    <a:pt x="29" y="61"/>
                    <a:pt x="30" y="59"/>
                  </a:cubicBezTo>
                  <a:cubicBezTo>
                    <a:pt x="32" y="60"/>
                    <a:pt x="33" y="59"/>
                    <a:pt x="33" y="58"/>
                  </a:cubicBezTo>
                  <a:cubicBezTo>
                    <a:pt x="36" y="58"/>
                    <a:pt x="38" y="58"/>
                    <a:pt x="40" y="59"/>
                  </a:cubicBezTo>
                  <a:cubicBezTo>
                    <a:pt x="42" y="59"/>
                    <a:pt x="44" y="57"/>
                    <a:pt x="44" y="55"/>
                  </a:cubicBezTo>
                  <a:cubicBezTo>
                    <a:pt x="44" y="53"/>
                    <a:pt x="41" y="55"/>
                    <a:pt x="40" y="54"/>
                  </a:cubicBezTo>
                  <a:cubicBezTo>
                    <a:pt x="40" y="53"/>
                    <a:pt x="39" y="50"/>
                    <a:pt x="39" y="50"/>
                  </a:cubicBezTo>
                  <a:cubicBezTo>
                    <a:pt x="38" y="49"/>
                    <a:pt x="37" y="48"/>
                    <a:pt x="37" y="47"/>
                  </a:cubicBezTo>
                  <a:cubicBezTo>
                    <a:pt x="36" y="48"/>
                    <a:pt x="35" y="48"/>
                    <a:pt x="33" y="48"/>
                  </a:cubicBezTo>
                  <a:cubicBezTo>
                    <a:pt x="34" y="45"/>
                    <a:pt x="33" y="44"/>
                    <a:pt x="30" y="44"/>
                  </a:cubicBezTo>
                  <a:cubicBezTo>
                    <a:pt x="32" y="42"/>
                    <a:pt x="33" y="39"/>
                    <a:pt x="37" y="40"/>
                  </a:cubicBezTo>
                  <a:cubicBezTo>
                    <a:pt x="41" y="40"/>
                    <a:pt x="40" y="45"/>
                    <a:pt x="46" y="43"/>
                  </a:cubicBezTo>
                  <a:cubicBezTo>
                    <a:pt x="45" y="44"/>
                    <a:pt x="46" y="45"/>
                    <a:pt x="47" y="45"/>
                  </a:cubicBezTo>
                  <a:cubicBezTo>
                    <a:pt x="52" y="47"/>
                    <a:pt x="49" y="41"/>
                    <a:pt x="51" y="40"/>
                  </a:cubicBezTo>
                  <a:cubicBezTo>
                    <a:pt x="58" y="38"/>
                    <a:pt x="65" y="36"/>
                    <a:pt x="68" y="31"/>
                  </a:cubicBezTo>
                  <a:cubicBezTo>
                    <a:pt x="68" y="28"/>
                    <a:pt x="66" y="33"/>
                    <a:pt x="63" y="31"/>
                  </a:cubicBezTo>
                  <a:cubicBezTo>
                    <a:pt x="60" y="33"/>
                    <a:pt x="57" y="33"/>
                    <a:pt x="55" y="36"/>
                  </a:cubicBezTo>
                  <a:cubicBezTo>
                    <a:pt x="52" y="34"/>
                    <a:pt x="45" y="36"/>
                    <a:pt x="39" y="36"/>
                  </a:cubicBezTo>
                  <a:cubicBezTo>
                    <a:pt x="35" y="35"/>
                    <a:pt x="33" y="33"/>
                    <a:pt x="29" y="36"/>
                  </a:cubicBezTo>
                  <a:cubicBezTo>
                    <a:pt x="28" y="31"/>
                    <a:pt x="24" y="36"/>
                    <a:pt x="22" y="31"/>
                  </a:cubicBezTo>
                  <a:cubicBezTo>
                    <a:pt x="20" y="34"/>
                    <a:pt x="16" y="30"/>
                    <a:pt x="11" y="31"/>
                  </a:cubicBezTo>
                  <a:cubicBezTo>
                    <a:pt x="12" y="27"/>
                    <a:pt x="6" y="29"/>
                    <a:pt x="5" y="27"/>
                  </a:cubicBezTo>
                  <a:cubicBezTo>
                    <a:pt x="4" y="23"/>
                    <a:pt x="8" y="25"/>
                    <a:pt x="9" y="23"/>
                  </a:cubicBezTo>
                  <a:cubicBezTo>
                    <a:pt x="9" y="19"/>
                    <a:pt x="0" y="25"/>
                    <a:pt x="2" y="19"/>
                  </a:cubicBezTo>
                  <a:cubicBezTo>
                    <a:pt x="8" y="17"/>
                    <a:pt x="19" y="16"/>
                    <a:pt x="29" y="15"/>
                  </a:cubicBezTo>
                  <a:cubicBezTo>
                    <a:pt x="30" y="15"/>
                    <a:pt x="30" y="13"/>
                    <a:pt x="30" y="12"/>
                  </a:cubicBezTo>
                  <a:cubicBezTo>
                    <a:pt x="38" y="13"/>
                    <a:pt x="43" y="10"/>
                    <a:pt x="47" y="12"/>
                  </a:cubicBezTo>
                  <a:cubicBezTo>
                    <a:pt x="48" y="11"/>
                    <a:pt x="49" y="9"/>
                    <a:pt x="50" y="8"/>
                  </a:cubicBezTo>
                  <a:cubicBezTo>
                    <a:pt x="58" y="7"/>
                    <a:pt x="66" y="5"/>
                    <a:pt x="72" y="6"/>
                  </a:cubicBezTo>
                  <a:cubicBezTo>
                    <a:pt x="74" y="6"/>
                    <a:pt x="73" y="4"/>
                    <a:pt x="74" y="3"/>
                  </a:cubicBezTo>
                  <a:cubicBezTo>
                    <a:pt x="79" y="4"/>
                    <a:pt x="87" y="2"/>
                    <a:pt x="91" y="5"/>
                  </a:cubicBezTo>
                  <a:cubicBezTo>
                    <a:pt x="91" y="2"/>
                    <a:pt x="97" y="5"/>
                    <a:pt x="98" y="2"/>
                  </a:cubicBezTo>
                  <a:cubicBezTo>
                    <a:pt x="101" y="3"/>
                    <a:pt x="106" y="4"/>
                    <a:pt x="112" y="3"/>
                  </a:cubicBezTo>
                  <a:cubicBezTo>
                    <a:pt x="112" y="2"/>
                    <a:pt x="111" y="2"/>
                    <a:pt x="110" y="2"/>
                  </a:cubicBezTo>
                  <a:cubicBezTo>
                    <a:pt x="110" y="0"/>
                    <a:pt x="112" y="1"/>
                    <a:pt x="112" y="2"/>
                  </a:cubicBezTo>
                  <a:cubicBezTo>
                    <a:pt x="118" y="3"/>
                    <a:pt x="128" y="1"/>
                    <a:pt x="134" y="2"/>
                  </a:cubicBezTo>
                  <a:cubicBezTo>
                    <a:pt x="134" y="2"/>
                    <a:pt x="134" y="5"/>
                    <a:pt x="134" y="5"/>
                  </a:cubicBezTo>
                  <a:cubicBezTo>
                    <a:pt x="145" y="5"/>
                    <a:pt x="146" y="3"/>
                    <a:pt x="158" y="3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14" name="Shape 314"/>
            <p:cNvSpPr/>
            <p:nvPr/>
          </p:nvSpPr>
          <p:spPr>
            <a:xfrm>
              <a:off x="4767262" y="863600"/>
              <a:ext cx="184150" cy="63500"/>
            </a:xfrm>
            <a:custGeom>
              <a:avLst/>
              <a:gdLst/>
              <a:ahLst/>
              <a:cxnLst/>
              <a:pathLst>
                <a:path w="49" h="17" extrusionOk="0">
                  <a:moveTo>
                    <a:pt x="13" y="2"/>
                  </a:moveTo>
                  <a:cubicBezTo>
                    <a:pt x="15" y="2"/>
                    <a:pt x="14" y="3"/>
                    <a:pt x="13" y="3"/>
                  </a:cubicBezTo>
                  <a:cubicBezTo>
                    <a:pt x="13" y="7"/>
                    <a:pt x="19" y="3"/>
                    <a:pt x="17" y="8"/>
                  </a:cubicBezTo>
                  <a:cubicBezTo>
                    <a:pt x="20" y="8"/>
                    <a:pt x="19" y="5"/>
                    <a:pt x="22" y="5"/>
                  </a:cubicBezTo>
                  <a:cubicBezTo>
                    <a:pt x="25" y="8"/>
                    <a:pt x="28" y="2"/>
                    <a:pt x="29" y="8"/>
                  </a:cubicBezTo>
                  <a:cubicBezTo>
                    <a:pt x="32" y="6"/>
                    <a:pt x="37" y="6"/>
                    <a:pt x="41" y="5"/>
                  </a:cubicBezTo>
                  <a:cubicBezTo>
                    <a:pt x="40" y="9"/>
                    <a:pt x="48" y="4"/>
                    <a:pt x="47" y="8"/>
                  </a:cubicBezTo>
                  <a:cubicBezTo>
                    <a:pt x="49" y="12"/>
                    <a:pt x="38" y="10"/>
                    <a:pt x="44" y="13"/>
                  </a:cubicBezTo>
                  <a:cubicBezTo>
                    <a:pt x="42" y="16"/>
                    <a:pt x="35" y="14"/>
                    <a:pt x="31" y="15"/>
                  </a:cubicBezTo>
                  <a:cubicBezTo>
                    <a:pt x="28" y="15"/>
                    <a:pt x="26" y="16"/>
                    <a:pt x="23" y="17"/>
                  </a:cubicBezTo>
                  <a:cubicBezTo>
                    <a:pt x="17" y="15"/>
                    <a:pt x="12" y="13"/>
                    <a:pt x="9" y="8"/>
                  </a:cubicBezTo>
                  <a:cubicBezTo>
                    <a:pt x="7" y="7"/>
                    <a:pt x="2" y="9"/>
                    <a:pt x="2" y="6"/>
                  </a:cubicBezTo>
                  <a:cubicBezTo>
                    <a:pt x="0" y="0"/>
                    <a:pt x="12" y="6"/>
                    <a:pt x="13" y="2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15" name="Shape 315"/>
            <p:cNvSpPr/>
            <p:nvPr/>
          </p:nvSpPr>
          <p:spPr>
            <a:xfrm>
              <a:off x="1931987" y="954087"/>
              <a:ext cx="82550" cy="22225"/>
            </a:xfrm>
            <a:custGeom>
              <a:avLst/>
              <a:gdLst/>
              <a:ahLst/>
              <a:cxnLst/>
              <a:pathLst>
                <a:path w="22" h="6" extrusionOk="0">
                  <a:moveTo>
                    <a:pt x="21" y="0"/>
                  </a:moveTo>
                  <a:cubicBezTo>
                    <a:pt x="22" y="5"/>
                    <a:pt x="16" y="4"/>
                    <a:pt x="13" y="5"/>
                  </a:cubicBezTo>
                  <a:cubicBezTo>
                    <a:pt x="12" y="5"/>
                    <a:pt x="12" y="6"/>
                    <a:pt x="10" y="6"/>
                  </a:cubicBezTo>
                  <a:cubicBezTo>
                    <a:pt x="8" y="6"/>
                    <a:pt x="5" y="4"/>
                    <a:pt x="5" y="6"/>
                  </a:cubicBezTo>
                  <a:cubicBezTo>
                    <a:pt x="0" y="6"/>
                    <a:pt x="7" y="2"/>
                    <a:pt x="7" y="2"/>
                  </a:cubicBezTo>
                  <a:cubicBezTo>
                    <a:pt x="10" y="5"/>
                    <a:pt x="16" y="0"/>
                    <a:pt x="21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16" name="Shape 316"/>
            <p:cNvSpPr/>
            <p:nvPr/>
          </p:nvSpPr>
          <p:spPr>
            <a:xfrm>
              <a:off x="2265362" y="954087"/>
              <a:ext cx="76200" cy="47625"/>
            </a:xfrm>
            <a:custGeom>
              <a:avLst/>
              <a:gdLst/>
              <a:ahLst/>
              <a:cxnLst/>
              <a:pathLst>
                <a:path w="20" h="13" extrusionOk="0">
                  <a:moveTo>
                    <a:pt x="10" y="0"/>
                  </a:moveTo>
                  <a:cubicBezTo>
                    <a:pt x="9" y="2"/>
                    <a:pt x="8" y="2"/>
                    <a:pt x="7" y="2"/>
                  </a:cubicBezTo>
                  <a:cubicBezTo>
                    <a:pt x="6" y="6"/>
                    <a:pt x="16" y="0"/>
                    <a:pt x="14" y="6"/>
                  </a:cubicBezTo>
                  <a:cubicBezTo>
                    <a:pt x="15" y="6"/>
                    <a:pt x="16" y="6"/>
                    <a:pt x="17" y="5"/>
                  </a:cubicBezTo>
                  <a:cubicBezTo>
                    <a:pt x="20" y="9"/>
                    <a:pt x="9" y="9"/>
                    <a:pt x="8" y="13"/>
                  </a:cubicBezTo>
                  <a:cubicBezTo>
                    <a:pt x="5" y="11"/>
                    <a:pt x="5" y="4"/>
                    <a:pt x="0" y="3"/>
                  </a:cubicBezTo>
                  <a:cubicBezTo>
                    <a:pt x="1" y="1"/>
                    <a:pt x="7" y="2"/>
                    <a:pt x="10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17" name="Shape 317"/>
            <p:cNvSpPr/>
            <p:nvPr/>
          </p:nvSpPr>
          <p:spPr>
            <a:xfrm>
              <a:off x="3990975" y="1009650"/>
              <a:ext cx="4443413" cy="2914651"/>
            </a:xfrm>
            <a:custGeom>
              <a:avLst/>
              <a:gdLst/>
              <a:ahLst/>
              <a:cxnLst/>
              <a:pathLst>
                <a:path w="1185" h="777" extrusionOk="0">
                  <a:moveTo>
                    <a:pt x="714" y="8"/>
                  </a:moveTo>
                  <a:cubicBezTo>
                    <a:pt x="714" y="10"/>
                    <a:pt x="716" y="9"/>
                    <a:pt x="718" y="9"/>
                  </a:cubicBezTo>
                  <a:cubicBezTo>
                    <a:pt x="718" y="11"/>
                    <a:pt x="716" y="11"/>
                    <a:pt x="714" y="11"/>
                  </a:cubicBezTo>
                  <a:cubicBezTo>
                    <a:pt x="720" y="17"/>
                    <a:pt x="726" y="8"/>
                    <a:pt x="736" y="11"/>
                  </a:cubicBezTo>
                  <a:cubicBezTo>
                    <a:pt x="739" y="14"/>
                    <a:pt x="743" y="17"/>
                    <a:pt x="748" y="18"/>
                  </a:cubicBezTo>
                  <a:cubicBezTo>
                    <a:pt x="748" y="20"/>
                    <a:pt x="747" y="22"/>
                    <a:pt x="748" y="23"/>
                  </a:cubicBezTo>
                  <a:cubicBezTo>
                    <a:pt x="748" y="25"/>
                    <a:pt x="751" y="25"/>
                    <a:pt x="750" y="28"/>
                  </a:cubicBezTo>
                  <a:cubicBezTo>
                    <a:pt x="747" y="27"/>
                    <a:pt x="748" y="30"/>
                    <a:pt x="748" y="32"/>
                  </a:cubicBezTo>
                  <a:cubicBezTo>
                    <a:pt x="746" y="31"/>
                    <a:pt x="744" y="30"/>
                    <a:pt x="742" y="30"/>
                  </a:cubicBezTo>
                  <a:cubicBezTo>
                    <a:pt x="740" y="31"/>
                    <a:pt x="742" y="33"/>
                    <a:pt x="741" y="33"/>
                  </a:cubicBezTo>
                  <a:cubicBezTo>
                    <a:pt x="740" y="33"/>
                    <a:pt x="739" y="32"/>
                    <a:pt x="738" y="32"/>
                  </a:cubicBezTo>
                  <a:cubicBezTo>
                    <a:pt x="737" y="32"/>
                    <a:pt x="734" y="34"/>
                    <a:pt x="729" y="33"/>
                  </a:cubicBezTo>
                  <a:cubicBezTo>
                    <a:pt x="728" y="33"/>
                    <a:pt x="729" y="35"/>
                    <a:pt x="728" y="36"/>
                  </a:cubicBezTo>
                  <a:cubicBezTo>
                    <a:pt x="728" y="36"/>
                    <a:pt x="725" y="36"/>
                    <a:pt x="725" y="36"/>
                  </a:cubicBezTo>
                  <a:cubicBezTo>
                    <a:pt x="724" y="37"/>
                    <a:pt x="727" y="38"/>
                    <a:pt x="725" y="42"/>
                  </a:cubicBezTo>
                  <a:cubicBezTo>
                    <a:pt x="724" y="39"/>
                    <a:pt x="718" y="42"/>
                    <a:pt x="721" y="43"/>
                  </a:cubicBezTo>
                  <a:cubicBezTo>
                    <a:pt x="718" y="46"/>
                    <a:pt x="713" y="44"/>
                    <a:pt x="710" y="46"/>
                  </a:cubicBezTo>
                  <a:cubicBezTo>
                    <a:pt x="707" y="47"/>
                    <a:pt x="706" y="51"/>
                    <a:pt x="703" y="50"/>
                  </a:cubicBezTo>
                  <a:cubicBezTo>
                    <a:pt x="703" y="52"/>
                    <a:pt x="703" y="54"/>
                    <a:pt x="701" y="54"/>
                  </a:cubicBezTo>
                  <a:cubicBezTo>
                    <a:pt x="702" y="56"/>
                    <a:pt x="703" y="54"/>
                    <a:pt x="704" y="54"/>
                  </a:cubicBezTo>
                  <a:cubicBezTo>
                    <a:pt x="708" y="54"/>
                    <a:pt x="710" y="51"/>
                    <a:pt x="712" y="50"/>
                  </a:cubicBezTo>
                  <a:cubicBezTo>
                    <a:pt x="715" y="49"/>
                    <a:pt x="715" y="52"/>
                    <a:pt x="717" y="51"/>
                  </a:cubicBezTo>
                  <a:cubicBezTo>
                    <a:pt x="718" y="51"/>
                    <a:pt x="718" y="49"/>
                    <a:pt x="720" y="49"/>
                  </a:cubicBezTo>
                  <a:cubicBezTo>
                    <a:pt x="722" y="47"/>
                    <a:pt x="726" y="49"/>
                    <a:pt x="729" y="47"/>
                  </a:cubicBezTo>
                  <a:cubicBezTo>
                    <a:pt x="731" y="46"/>
                    <a:pt x="728" y="45"/>
                    <a:pt x="731" y="44"/>
                  </a:cubicBezTo>
                  <a:cubicBezTo>
                    <a:pt x="731" y="44"/>
                    <a:pt x="733" y="45"/>
                    <a:pt x="734" y="44"/>
                  </a:cubicBezTo>
                  <a:cubicBezTo>
                    <a:pt x="734" y="44"/>
                    <a:pt x="735" y="42"/>
                    <a:pt x="735" y="42"/>
                  </a:cubicBezTo>
                  <a:cubicBezTo>
                    <a:pt x="735" y="41"/>
                    <a:pt x="739" y="43"/>
                    <a:pt x="741" y="43"/>
                  </a:cubicBezTo>
                  <a:cubicBezTo>
                    <a:pt x="744" y="43"/>
                    <a:pt x="744" y="42"/>
                    <a:pt x="748" y="42"/>
                  </a:cubicBezTo>
                  <a:cubicBezTo>
                    <a:pt x="748" y="46"/>
                    <a:pt x="748" y="46"/>
                    <a:pt x="748" y="46"/>
                  </a:cubicBezTo>
                  <a:cubicBezTo>
                    <a:pt x="749" y="44"/>
                    <a:pt x="750" y="45"/>
                    <a:pt x="750" y="47"/>
                  </a:cubicBezTo>
                  <a:cubicBezTo>
                    <a:pt x="758" y="46"/>
                    <a:pt x="770" y="48"/>
                    <a:pt x="781" y="47"/>
                  </a:cubicBezTo>
                  <a:cubicBezTo>
                    <a:pt x="781" y="53"/>
                    <a:pt x="791" y="49"/>
                    <a:pt x="790" y="56"/>
                  </a:cubicBezTo>
                  <a:cubicBezTo>
                    <a:pt x="791" y="53"/>
                    <a:pt x="793" y="56"/>
                    <a:pt x="795" y="56"/>
                  </a:cubicBezTo>
                  <a:cubicBezTo>
                    <a:pt x="799" y="56"/>
                    <a:pt x="805" y="54"/>
                    <a:pt x="806" y="56"/>
                  </a:cubicBezTo>
                  <a:cubicBezTo>
                    <a:pt x="809" y="55"/>
                    <a:pt x="807" y="49"/>
                    <a:pt x="809" y="49"/>
                  </a:cubicBezTo>
                  <a:cubicBezTo>
                    <a:pt x="814" y="50"/>
                    <a:pt x="819" y="49"/>
                    <a:pt x="823" y="50"/>
                  </a:cubicBezTo>
                  <a:cubicBezTo>
                    <a:pt x="823" y="50"/>
                    <a:pt x="823" y="51"/>
                    <a:pt x="823" y="51"/>
                  </a:cubicBezTo>
                  <a:cubicBezTo>
                    <a:pt x="826" y="52"/>
                    <a:pt x="828" y="51"/>
                    <a:pt x="830" y="51"/>
                  </a:cubicBezTo>
                  <a:cubicBezTo>
                    <a:pt x="831" y="52"/>
                    <a:pt x="831" y="54"/>
                    <a:pt x="832" y="54"/>
                  </a:cubicBezTo>
                  <a:cubicBezTo>
                    <a:pt x="834" y="55"/>
                    <a:pt x="838" y="53"/>
                    <a:pt x="839" y="56"/>
                  </a:cubicBezTo>
                  <a:cubicBezTo>
                    <a:pt x="838" y="58"/>
                    <a:pt x="838" y="62"/>
                    <a:pt x="835" y="61"/>
                  </a:cubicBezTo>
                  <a:cubicBezTo>
                    <a:pt x="835" y="64"/>
                    <a:pt x="837" y="64"/>
                    <a:pt x="840" y="64"/>
                  </a:cubicBezTo>
                  <a:cubicBezTo>
                    <a:pt x="839" y="72"/>
                    <a:pt x="845" y="73"/>
                    <a:pt x="849" y="77"/>
                  </a:cubicBezTo>
                  <a:cubicBezTo>
                    <a:pt x="851" y="75"/>
                    <a:pt x="854" y="74"/>
                    <a:pt x="856" y="72"/>
                  </a:cubicBezTo>
                  <a:cubicBezTo>
                    <a:pt x="857" y="72"/>
                    <a:pt x="856" y="69"/>
                    <a:pt x="857" y="68"/>
                  </a:cubicBezTo>
                  <a:cubicBezTo>
                    <a:pt x="858" y="68"/>
                    <a:pt x="860" y="69"/>
                    <a:pt x="860" y="67"/>
                  </a:cubicBezTo>
                  <a:cubicBezTo>
                    <a:pt x="864" y="66"/>
                    <a:pt x="862" y="70"/>
                    <a:pt x="864" y="71"/>
                  </a:cubicBezTo>
                  <a:cubicBezTo>
                    <a:pt x="874" y="71"/>
                    <a:pt x="874" y="71"/>
                    <a:pt x="874" y="71"/>
                  </a:cubicBezTo>
                  <a:cubicBezTo>
                    <a:pt x="875" y="70"/>
                    <a:pt x="879" y="71"/>
                    <a:pt x="878" y="67"/>
                  </a:cubicBezTo>
                  <a:cubicBezTo>
                    <a:pt x="883" y="68"/>
                    <a:pt x="893" y="64"/>
                    <a:pt x="893" y="70"/>
                  </a:cubicBezTo>
                  <a:cubicBezTo>
                    <a:pt x="897" y="70"/>
                    <a:pt x="896" y="65"/>
                    <a:pt x="902" y="67"/>
                  </a:cubicBezTo>
                  <a:cubicBezTo>
                    <a:pt x="902" y="65"/>
                    <a:pt x="900" y="66"/>
                    <a:pt x="899" y="65"/>
                  </a:cubicBezTo>
                  <a:cubicBezTo>
                    <a:pt x="900" y="64"/>
                    <a:pt x="900" y="62"/>
                    <a:pt x="902" y="61"/>
                  </a:cubicBezTo>
                  <a:cubicBezTo>
                    <a:pt x="906" y="61"/>
                    <a:pt x="905" y="56"/>
                    <a:pt x="910" y="58"/>
                  </a:cubicBezTo>
                  <a:cubicBezTo>
                    <a:pt x="912" y="58"/>
                    <a:pt x="911" y="57"/>
                    <a:pt x="910" y="57"/>
                  </a:cubicBezTo>
                  <a:cubicBezTo>
                    <a:pt x="913" y="54"/>
                    <a:pt x="917" y="56"/>
                    <a:pt x="922" y="56"/>
                  </a:cubicBezTo>
                  <a:cubicBezTo>
                    <a:pt x="920" y="63"/>
                    <a:pt x="929" y="53"/>
                    <a:pt x="927" y="60"/>
                  </a:cubicBezTo>
                  <a:cubicBezTo>
                    <a:pt x="933" y="61"/>
                    <a:pt x="938" y="59"/>
                    <a:pt x="943" y="58"/>
                  </a:cubicBezTo>
                  <a:cubicBezTo>
                    <a:pt x="943" y="62"/>
                    <a:pt x="937" y="60"/>
                    <a:pt x="938" y="64"/>
                  </a:cubicBezTo>
                  <a:cubicBezTo>
                    <a:pt x="939" y="67"/>
                    <a:pt x="944" y="65"/>
                    <a:pt x="947" y="65"/>
                  </a:cubicBezTo>
                  <a:cubicBezTo>
                    <a:pt x="952" y="66"/>
                    <a:pt x="956" y="66"/>
                    <a:pt x="961" y="64"/>
                  </a:cubicBezTo>
                  <a:cubicBezTo>
                    <a:pt x="962" y="69"/>
                    <a:pt x="969" y="69"/>
                    <a:pt x="971" y="74"/>
                  </a:cubicBezTo>
                  <a:cubicBezTo>
                    <a:pt x="973" y="73"/>
                    <a:pt x="975" y="75"/>
                    <a:pt x="978" y="75"/>
                  </a:cubicBezTo>
                  <a:cubicBezTo>
                    <a:pt x="986" y="76"/>
                    <a:pt x="996" y="74"/>
                    <a:pt x="1004" y="75"/>
                  </a:cubicBezTo>
                  <a:cubicBezTo>
                    <a:pt x="1008" y="76"/>
                    <a:pt x="1011" y="80"/>
                    <a:pt x="1014" y="78"/>
                  </a:cubicBezTo>
                  <a:cubicBezTo>
                    <a:pt x="1014" y="80"/>
                    <a:pt x="1015" y="81"/>
                    <a:pt x="1017" y="81"/>
                  </a:cubicBezTo>
                  <a:cubicBezTo>
                    <a:pt x="1017" y="86"/>
                    <a:pt x="1017" y="86"/>
                    <a:pt x="1017" y="86"/>
                  </a:cubicBezTo>
                  <a:cubicBezTo>
                    <a:pt x="1016" y="89"/>
                    <a:pt x="1022" y="87"/>
                    <a:pt x="1023" y="88"/>
                  </a:cubicBezTo>
                  <a:cubicBezTo>
                    <a:pt x="1024" y="90"/>
                    <a:pt x="1023" y="87"/>
                    <a:pt x="1025" y="88"/>
                  </a:cubicBezTo>
                  <a:cubicBezTo>
                    <a:pt x="1026" y="88"/>
                    <a:pt x="1025" y="89"/>
                    <a:pt x="1027" y="89"/>
                  </a:cubicBezTo>
                  <a:cubicBezTo>
                    <a:pt x="1029" y="89"/>
                    <a:pt x="1044" y="91"/>
                    <a:pt x="1045" y="89"/>
                  </a:cubicBezTo>
                  <a:cubicBezTo>
                    <a:pt x="1045" y="89"/>
                    <a:pt x="1045" y="88"/>
                    <a:pt x="1045" y="88"/>
                  </a:cubicBezTo>
                  <a:cubicBezTo>
                    <a:pt x="1046" y="88"/>
                    <a:pt x="1049" y="90"/>
                    <a:pt x="1049" y="89"/>
                  </a:cubicBezTo>
                  <a:cubicBezTo>
                    <a:pt x="1050" y="88"/>
                    <a:pt x="1053" y="87"/>
                    <a:pt x="1053" y="89"/>
                  </a:cubicBezTo>
                  <a:cubicBezTo>
                    <a:pt x="1056" y="87"/>
                    <a:pt x="1060" y="86"/>
                    <a:pt x="1065" y="85"/>
                  </a:cubicBezTo>
                  <a:cubicBezTo>
                    <a:pt x="1064" y="90"/>
                    <a:pt x="1066" y="92"/>
                    <a:pt x="1066" y="95"/>
                  </a:cubicBezTo>
                  <a:cubicBezTo>
                    <a:pt x="1072" y="95"/>
                    <a:pt x="1074" y="97"/>
                    <a:pt x="1079" y="95"/>
                  </a:cubicBezTo>
                  <a:cubicBezTo>
                    <a:pt x="1079" y="93"/>
                    <a:pt x="1078" y="92"/>
                    <a:pt x="1076" y="92"/>
                  </a:cubicBezTo>
                  <a:cubicBezTo>
                    <a:pt x="1077" y="91"/>
                    <a:pt x="1077" y="89"/>
                    <a:pt x="1077" y="86"/>
                  </a:cubicBezTo>
                  <a:cubicBezTo>
                    <a:pt x="1081" y="84"/>
                    <a:pt x="1089" y="85"/>
                    <a:pt x="1091" y="88"/>
                  </a:cubicBezTo>
                  <a:cubicBezTo>
                    <a:pt x="1097" y="88"/>
                    <a:pt x="1103" y="87"/>
                    <a:pt x="1109" y="88"/>
                  </a:cubicBezTo>
                  <a:cubicBezTo>
                    <a:pt x="1112" y="88"/>
                    <a:pt x="1116" y="91"/>
                    <a:pt x="1117" y="88"/>
                  </a:cubicBezTo>
                  <a:cubicBezTo>
                    <a:pt x="1119" y="89"/>
                    <a:pt x="1119" y="91"/>
                    <a:pt x="1124" y="92"/>
                  </a:cubicBezTo>
                  <a:cubicBezTo>
                    <a:pt x="1125" y="92"/>
                    <a:pt x="1126" y="95"/>
                    <a:pt x="1126" y="95"/>
                  </a:cubicBezTo>
                  <a:cubicBezTo>
                    <a:pt x="1127" y="95"/>
                    <a:pt x="1128" y="94"/>
                    <a:pt x="1128" y="94"/>
                  </a:cubicBezTo>
                  <a:cubicBezTo>
                    <a:pt x="1129" y="94"/>
                    <a:pt x="1128" y="95"/>
                    <a:pt x="1129" y="96"/>
                  </a:cubicBezTo>
                  <a:cubicBezTo>
                    <a:pt x="1130" y="97"/>
                    <a:pt x="1132" y="96"/>
                    <a:pt x="1132" y="96"/>
                  </a:cubicBezTo>
                  <a:cubicBezTo>
                    <a:pt x="1133" y="97"/>
                    <a:pt x="1135" y="98"/>
                    <a:pt x="1139" y="99"/>
                  </a:cubicBezTo>
                  <a:cubicBezTo>
                    <a:pt x="1141" y="100"/>
                    <a:pt x="1145" y="101"/>
                    <a:pt x="1147" y="102"/>
                  </a:cubicBezTo>
                  <a:cubicBezTo>
                    <a:pt x="1148" y="102"/>
                    <a:pt x="1148" y="104"/>
                    <a:pt x="1149" y="105"/>
                  </a:cubicBezTo>
                  <a:cubicBezTo>
                    <a:pt x="1149" y="105"/>
                    <a:pt x="1151" y="104"/>
                    <a:pt x="1152" y="105"/>
                  </a:cubicBezTo>
                  <a:cubicBezTo>
                    <a:pt x="1152" y="105"/>
                    <a:pt x="1151" y="107"/>
                    <a:pt x="1152" y="108"/>
                  </a:cubicBezTo>
                  <a:cubicBezTo>
                    <a:pt x="1152" y="108"/>
                    <a:pt x="1154" y="107"/>
                    <a:pt x="1154" y="108"/>
                  </a:cubicBezTo>
                  <a:cubicBezTo>
                    <a:pt x="1155" y="109"/>
                    <a:pt x="1153" y="114"/>
                    <a:pt x="1159" y="112"/>
                  </a:cubicBezTo>
                  <a:cubicBezTo>
                    <a:pt x="1159" y="122"/>
                    <a:pt x="1159" y="122"/>
                    <a:pt x="1159" y="122"/>
                  </a:cubicBezTo>
                  <a:cubicBezTo>
                    <a:pt x="1164" y="121"/>
                    <a:pt x="1168" y="120"/>
                    <a:pt x="1168" y="116"/>
                  </a:cubicBezTo>
                  <a:cubicBezTo>
                    <a:pt x="1173" y="118"/>
                    <a:pt x="1178" y="117"/>
                    <a:pt x="1181" y="119"/>
                  </a:cubicBezTo>
                  <a:cubicBezTo>
                    <a:pt x="1181" y="119"/>
                    <a:pt x="1181" y="121"/>
                    <a:pt x="1181" y="122"/>
                  </a:cubicBezTo>
                  <a:cubicBezTo>
                    <a:pt x="1182" y="122"/>
                    <a:pt x="1184" y="121"/>
                    <a:pt x="1185" y="122"/>
                  </a:cubicBezTo>
                  <a:cubicBezTo>
                    <a:pt x="1184" y="123"/>
                    <a:pt x="1182" y="123"/>
                    <a:pt x="1182" y="126"/>
                  </a:cubicBezTo>
                  <a:cubicBezTo>
                    <a:pt x="1180" y="126"/>
                    <a:pt x="1180" y="124"/>
                    <a:pt x="1178" y="124"/>
                  </a:cubicBezTo>
                  <a:cubicBezTo>
                    <a:pt x="1177" y="125"/>
                    <a:pt x="1177" y="128"/>
                    <a:pt x="1174" y="127"/>
                  </a:cubicBezTo>
                  <a:cubicBezTo>
                    <a:pt x="1175" y="129"/>
                    <a:pt x="1178" y="128"/>
                    <a:pt x="1177" y="133"/>
                  </a:cubicBezTo>
                  <a:cubicBezTo>
                    <a:pt x="1172" y="128"/>
                    <a:pt x="1176" y="135"/>
                    <a:pt x="1173" y="136"/>
                  </a:cubicBezTo>
                  <a:cubicBezTo>
                    <a:pt x="1171" y="136"/>
                    <a:pt x="1170" y="137"/>
                    <a:pt x="1170" y="138"/>
                  </a:cubicBezTo>
                  <a:cubicBezTo>
                    <a:pt x="1168" y="138"/>
                    <a:pt x="1167" y="138"/>
                    <a:pt x="1166" y="137"/>
                  </a:cubicBezTo>
                  <a:cubicBezTo>
                    <a:pt x="1165" y="136"/>
                    <a:pt x="1164" y="135"/>
                    <a:pt x="1163" y="134"/>
                  </a:cubicBezTo>
                  <a:cubicBezTo>
                    <a:pt x="1161" y="133"/>
                    <a:pt x="1159" y="134"/>
                    <a:pt x="1157" y="133"/>
                  </a:cubicBezTo>
                  <a:cubicBezTo>
                    <a:pt x="1156" y="132"/>
                    <a:pt x="1155" y="130"/>
                    <a:pt x="1154" y="130"/>
                  </a:cubicBezTo>
                  <a:cubicBezTo>
                    <a:pt x="1153" y="129"/>
                    <a:pt x="1150" y="130"/>
                    <a:pt x="1149" y="130"/>
                  </a:cubicBezTo>
                  <a:cubicBezTo>
                    <a:pt x="1148" y="130"/>
                    <a:pt x="1149" y="129"/>
                    <a:pt x="1147" y="129"/>
                  </a:cubicBezTo>
                  <a:cubicBezTo>
                    <a:pt x="1146" y="128"/>
                    <a:pt x="1144" y="123"/>
                    <a:pt x="1142" y="127"/>
                  </a:cubicBezTo>
                  <a:cubicBezTo>
                    <a:pt x="1140" y="127"/>
                    <a:pt x="1141" y="125"/>
                    <a:pt x="1140" y="123"/>
                  </a:cubicBezTo>
                  <a:cubicBezTo>
                    <a:pt x="1132" y="123"/>
                    <a:pt x="1132" y="123"/>
                    <a:pt x="1132" y="123"/>
                  </a:cubicBezTo>
                  <a:cubicBezTo>
                    <a:pt x="1129" y="123"/>
                    <a:pt x="1132" y="126"/>
                    <a:pt x="1132" y="126"/>
                  </a:cubicBezTo>
                  <a:cubicBezTo>
                    <a:pt x="1132" y="128"/>
                    <a:pt x="1129" y="128"/>
                    <a:pt x="1129" y="131"/>
                  </a:cubicBezTo>
                  <a:cubicBezTo>
                    <a:pt x="1123" y="131"/>
                    <a:pt x="1122" y="136"/>
                    <a:pt x="1115" y="134"/>
                  </a:cubicBezTo>
                  <a:cubicBezTo>
                    <a:pt x="1114" y="135"/>
                    <a:pt x="1114" y="137"/>
                    <a:pt x="1111" y="137"/>
                  </a:cubicBezTo>
                  <a:cubicBezTo>
                    <a:pt x="1111" y="139"/>
                    <a:pt x="1114" y="138"/>
                    <a:pt x="1117" y="138"/>
                  </a:cubicBezTo>
                  <a:cubicBezTo>
                    <a:pt x="1118" y="139"/>
                    <a:pt x="1119" y="141"/>
                    <a:pt x="1121" y="141"/>
                  </a:cubicBezTo>
                  <a:cubicBezTo>
                    <a:pt x="1120" y="146"/>
                    <a:pt x="1120" y="144"/>
                    <a:pt x="1122" y="147"/>
                  </a:cubicBezTo>
                  <a:cubicBezTo>
                    <a:pt x="1123" y="150"/>
                    <a:pt x="1127" y="150"/>
                    <a:pt x="1129" y="152"/>
                  </a:cubicBezTo>
                  <a:cubicBezTo>
                    <a:pt x="1129" y="152"/>
                    <a:pt x="1125" y="157"/>
                    <a:pt x="1125" y="157"/>
                  </a:cubicBezTo>
                  <a:cubicBezTo>
                    <a:pt x="1121" y="157"/>
                    <a:pt x="1121" y="153"/>
                    <a:pt x="1119" y="154"/>
                  </a:cubicBezTo>
                  <a:cubicBezTo>
                    <a:pt x="1120" y="154"/>
                    <a:pt x="1121" y="157"/>
                    <a:pt x="1119" y="157"/>
                  </a:cubicBezTo>
                  <a:cubicBezTo>
                    <a:pt x="1115" y="157"/>
                    <a:pt x="1108" y="156"/>
                    <a:pt x="1104" y="158"/>
                  </a:cubicBezTo>
                  <a:cubicBezTo>
                    <a:pt x="1101" y="159"/>
                    <a:pt x="1096" y="161"/>
                    <a:pt x="1097" y="164"/>
                  </a:cubicBezTo>
                  <a:cubicBezTo>
                    <a:pt x="1091" y="162"/>
                    <a:pt x="1090" y="167"/>
                    <a:pt x="1086" y="168"/>
                  </a:cubicBezTo>
                  <a:cubicBezTo>
                    <a:pt x="1085" y="169"/>
                    <a:pt x="1084" y="170"/>
                    <a:pt x="1083" y="171"/>
                  </a:cubicBezTo>
                  <a:cubicBezTo>
                    <a:pt x="1082" y="171"/>
                    <a:pt x="1080" y="173"/>
                    <a:pt x="1079" y="173"/>
                  </a:cubicBezTo>
                  <a:cubicBezTo>
                    <a:pt x="1077" y="174"/>
                    <a:pt x="1076" y="175"/>
                    <a:pt x="1076" y="176"/>
                  </a:cubicBezTo>
                  <a:cubicBezTo>
                    <a:pt x="1072" y="175"/>
                    <a:pt x="1064" y="178"/>
                    <a:pt x="1062" y="175"/>
                  </a:cubicBezTo>
                  <a:cubicBezTo>
                    <a:pt x="1060" y="176"/>
                    <a:pt x="1057" y="175"/>
                    <a:pt x="1058" y="179"/>
                  </a:cubicBezTo>
                  <a:cubicBezTo>
                    <a:pt x="1050" y="180"/>
                    <a:pt x="1049" y="180"/>
                    <a:pt x="1041" y="179"/>
                  </a:cubicBezTo>
                  <a:cubicBezTo>
                    <a:pt x="1040" y="179"/>
                    <a:pt x="1039" y="180"/>
                    <a:pt x="1038" y="180"/>
                  </a:cubicBezTo>
                  <a:cubicBezTo>
                    <a:pt x="1037" y="181"/>
                    <a:pt x="1034" y="182"/>
                    <a:pt x="1034" y="185"/>
                  </a:cubicBezTo>
                  <a:cubicBezTo>
                    <a:pt x="1034" y="189"/>
                    <a:pt x="1027" y="187"/>
                    <a:pt x="1028" y="193"/>
                  </a:cubicBezTo>
                  <a:cubicBezTo>
                    <a:pt x="1027" y="198"/>
                    <a:pt x="1032" y="197"/>
                    <a:pt x="1034" y="199"/>
                  </a:cubicBezTo>
                  <a:cubicBezTo>
                    <a:pt x="1033" y="202"/>
                    <a:pt x="1033" y="206"/>
                    <a:pt x="1028" y="206"/>
                  </a:cubicBezTo>
                  <a:cubicBezTo>
                    <a:pt x="1029" y="209"/>
                    <a:pt x="1028" y="210"/>
                    <a:pt x="1025" y="210"/>
                  </a:cubicBezTo>
                  <a:cubicBezTo>
                    <a:pt x="1025" y="216"/>
                    <a:pt x="1025" y="216"/>
                    <a:pt x="1025" y="216"/>
                  </a:cubicBezTo>
                  <a:cubicBezTo>
                    <a:pt x="1026" y="218"/>
                    <a:pt x="1028" y="214"/>
                    <a:pt x="1028" y="217"/>
                  </a:cubicBezTo>
                  <a:cubicBezTo>
                    <a:pt x="1029" y="220"/>
                    <a:pt x="1026" y="219"/>
                    <a:pt x="1025" y="220"/>
                  </a:cubicBezTo>
                  <a:cubicBezTo>
                    <a:pt x="1025" y="220"/>
                    <a:pt x="1024" y="224"/>
                    <a:pt x="1024" y="224"/>
                  </a:cubicBezTo>
                  <a:cubicBezTo>
                    <a:pt x="1022" y="225"/>
                    <a:pt x="1019" y="224"/>
                    <a:pt x="1017" y="225"/>
                  </a:cubicBezTo>
                  <a:cubicBezTo>
                    <a:pt x="1016" y="226"/>
                    <a:pt x="1018" y="230"/>
                    <a:pt x="1017" y="231"/>
                  </a:cubicBezTo>
                  <a:cubicBezTo>
                    <a:pt x="1016" y="232"/>
                    <a:pt x="1016" y="228"/>
                    <a:pt x="1015" y="228"/>
                  </a:cubicBezTo>
                  <a:cubicBezTo>
                    <a:pt x="1014" y="228"/>
                    <a:pt x="1011" y="229"/>
                    <a:pt x="1014" y="235"/>
                  </a:cubicBezTo>
                  <a:cubicBezTo>
                    <a:pt x="1011" y="234"/>
                    <a:pt x="1012" y="237"/>
                    <a:pt x="1011" y="238"/>
                  </a:cubicBezTo>
                  <a:cubicBezTo>
                    <a:pt x="1011" y="238"/>
                    <a:pt x="1009" y="238"/>
                    <a:pt x="1009" y="238"/>
                  </a:cubicBezTo>
                  <a:cubicBezTo>
                    <a:pt x="1008" y="239"/>
                    <a:pt x="1008" y="242"/>
                    <a:pt x="1006" y="241"/>
                  </a:cubicBezTo>
                  <a:cubicBezTo>
                    <a:pt x="1006" y="243"/>
                    <a:pt x="1004" y="244"/>
                    <a:pt x="1004" y="246"/>
                  </a:cubicBezTo>
                  <a:cubicBezTo>
                    <a:pt x="1002" y="247"/>
                    <a:pt x="999" y="246"/>
                    <a:pt x="999" y="248"/>
                  </a:cubicBezTo>
                  <a:cubicBezTo>
                    <a:pt x="997" y="247"/>
                    <a:pt x="999" y="246"/>
                    <a:pt x="999" y="244"/>
                  </a:cubicBezTo>
                  <a:cubicBezTo>
                    <a:pt x="999" y="244"/>
                    <a:pt x="997" y="243"/>
                    <a:pt x="997" y="242"/>
                  </a:cubicBezTo>
                  <a:cubicBezTo>
                    <a:pt x="997" y="241"/>
                    <a:pt x="997" y="240"/>
                    <a:pt x="997" y="239"/>
                  </a:cubicBezTo>
                  <a:cubicBezTo>
                    <a:pt x="996" y="239"/>
                    <a:pt x="995" y="237"/>
                    <a:pt x="994" y="237"/>
                  </a:cubicBezTo>
                  <a:cubicBezTo>
                    <a:pt x="994" y="236"/>
                    <a:pt x="993" y="235"/>
                    <a:pt x="992" y="235"/>
                  </a:cubicBezTo>
                  <a:cubicBezTo>
                    <a:pt x="993" y="233"/>
                    <a:pt x="993" y="230"/>
                    <a:pt x="993" y="227"/>
                  </a:cubicBezTo>
                  <a:cubicBezTo>
                    <a:pt x="993" y="224"/>
                    <a:pt x="992" y="224"/>
                    <a:pt x="992" y="223"/>
                  </a:cubicBezTo>
                  <a:cubicBezTo>
                    <a:pt x="991" y="217"/>
                    <a:pt x="993" y="211"/>
                    <a:pt x="992" y="207"/>
                  </a:cubicBezTo>
                  <a:cubicBezTo>
                    <a:pt x="997" y="211"/>
                    <a:pt x="992" y="205"/>
                    <a:pt x="994" y="202"/>
                  </a:cubicBezTo>
                  <a:cubicBezTo>
                    <a:pt x="995" y="201"/>
                    <a:pt x="996" y="206"/>
                    <a:pt x="997" y="203"/>
                  </a:cubicBezTo>
                  <a:cubicBezTo>
                    <a:pt x="997" y="202"/>
                    <a:pt x="997" y="201"/>
                    <a:pt x="997" y="200"/>
                  </a:cubicBezTo>
                  <a:cubicBezTo>
                    <a:pt x="999" y="198"/>
                    <a:pt x="1004" y="194"/>
                    <a:pt x="1006" y="193"/>
                  </a:cubicBezTo>
                  <a:cubicBezTo>
                    <a:pt x="1006" y="193"/>
                    <a:pt x="1008" y="193"/>
                    <a:pt x="1007" y="192"/>
                  </a:cubicBezTo>
                  <a:cubicBezTo>
                    <a:pt x="1005" y="190"/>
                    <a:pt x="1008" y="191"/>
                    <a:pt x="1010" y="190"/>
                  </a:cubicBezTo>
                  <a:cubicBezTo>
                    <a:pt x="1012" y="189"/>
                    <a:pt x="1013" y="187"/>
                    <a:pt x="1013" y="183"/>
                  </a:cubicBezTo>
                  <a:cubicBezTo>
                    <a:pt x="1013" y="183"/>
                    <a:pt x="1018" y="181"/>
                    <a:pt x="1017" y="180"/>
                  </a:cubicBezTo>
                  <a:cubicBezTo>
                    <a:pt x="1017" y="180"/>
                    <a:pt x="1016" y="180"/>
                    <a:pt x="1015" y="180"/>
                  </a:cubicBezTo>
                  <a:cubicBezTo>
                    <a:pt x="1016" y="180"/>
                    <a:pt x="1017" y="178"/>
                    <a:pt x="1017" y="178"/>
                  </a:cubicBezTo>
                  <a:cubicBezTo>
                    <a:pt x="1018" y="177"/>
                    <a:pt x="1020" y="181"/>
                    <a:pt x="1020" y="175"/>
                  </a:cubicBezTo>
                  <a:cubicBezTo>
                    <a:pt x="1022" y="175"/>
                    <a:pt x="1025" y="174"/>
                    <a:pt x="1027" y="173"/>
                  </a:cubicBezTo>
                  <a:cubicBezTo>
                    <a:pt x="1027" y="173"/>
                    <a:pt x="1028" y="171"/>
                    <a:pt x="1028" y="171"/>
                  </a:cubicBezTo>
                  <a:cubicBezTo>
                    <a:pt x="1029" y="170"/>
                    <a:pt x="1030" y="171"/>
                    <a:pt x="1031" y="171"/>
                  </a:cubicBezTo>
                  <a:cubicBezTo>
                    <a:pt x="1032" y="170"/>
                    <a:pt x="1033" y="169"/>
                    <a:pt x="1034" y="168"/>
                  </a:cubicBezTo>
                  <a:cubicBezTo>
                    <a:pt x="1034" y="167"/>
                    <a:pt x="1035" y="168"/>
                    <a:pt x="1035" y="166"/>
                  </a:cubicBezTo>
                  <a:cubicBezTo>
                    <a:pt x="1035" y="165"/>
                    <a:pt x="1037" y="161"/>
                    <a:pt x="1039" y="164"/>
                  </a:cubicBezTo>
                  <a:cubicBezTo>
                    <a:pt x="1039" y="157"/>
                    <a:pt x="1039" y="157"/>
                    <a:pt x="1039" y="157"/>
                  </a:cubicBezTo>
                  <a:cubicBezTo>
                    <a:pt x="1036" y="156"/>
                    <a:pt x="1034" y="157"/>
                    <a:pt x="1032" y="158"/>
                  </a:cubicBezTo>
                  <a:cubicBezTo>
                    <a:pt x="1032" y="159"/>
                    <a:pt x="1030" y="160"/>
                    <a:pt x="1030" y="161"/>
                  </a:cubicBezTo>
                  <a:cubicBezTo>
                    <a:pt x="1029" y="162"/>
                    <a:pt x="1028" y="161"/>
                    <a:pt x="1028" y="162"/>
                  </a:cubicBezTo>
                  <a:cubicBezTo>
                    <a:pt x="1028" y="165"/>
                    <a:pt x="1023" y="164"/>
                    <a:pt x="1023" y="168"/>
                  </a:cubicBezTo>
                  <a:cubicBezTo>
                    <a:pt x="1020" y="167"/>
                    <a:pt x="1018" y="168"/>
                    <a:pt x="1018" y="171"/>
                  </a:cubicBezTo>
                  <a:cubicBezTo>
                    <a:pt x="1017" y="171"/>
                    <a:pt x="1018" y="168"/>
                    <a:pt x="1017" y="168"/>
                  </a:cubicBezTo>
                  <a:cubicBezTo>
                    <a:pt x="1017" y="168"/>
                    <a:pt x="1014" y="168"/>
                    <a:pt x="1014" y="168"/>
                  </a:cubicBezTo>
                  <a:cubicBezTo>
                    <a:pt x="1014" y="167"/>
                    <a:pt x="1015" y="165"/>
                    <a:pt x="1014" y="164"/>
                  </a:cubicBezTo>
                  <a:cubicBezTo>
                    <a:pt x="1008" y="164"/>
                    <a:pt x="1004" y="163"/>
                    <a:pt x="1000" y="164"/>
                  </a:cubicBezTo>
                  <a:cubicBezTo>
                    <a:pt x="998" y="164"/>
                    <a:pt x="1000" y="166"/>
                    <a:pt x="999" y="166"/>
                  </a:cubicBezTo>
                  <a:cubicBezTo>
                    <a:pt x="997" y="168"/>
                    <a:pt x="995" y="167"/>
                    <a:pt x="993" y="168"/>
                  </a:cubicBezTo>
                  <a:cubicBezTo>
                    <a:pt x="991" y="169"/>
                    <a:pt x="991" y="170"/>
                    <a:pt x="989" y="172"/>
                  </a:cubicBezTo>
                  <a:cubicBezTo>
                    <a:pt x="988" y="173"/>
                    <a:pt x="987" y="175"/>
                    <a:pt x="985" y="175"/>
                  </a:cubicBezTo>
                  <a:cubicBezTo>
                    <a:pt x="983" y="179"/>
                    <a:pt x="987" y="178"/>
                    <a:pt x="986" y="182"/>
                  </a:cubicBezTo>
                  <a:cubicBezTo>
                    <a:pt x="984" y="182"/>
                    <a:pt x="983" y="184"/>
                    <a:pt x="983" y="186"/>
                  </a:cubicBezTo>
                  <a:cubicBezTo>
                    <a:pt x="977" y="185"/>
                    <a:pt x="976" y="188"/>
                    <a:pt x="971" y="187"/>
                  </a:cubicBezTo>
                  <a:cubicBezTo>
                    <a:pt x="969" y="186"/>
                    <a:pt x="970" y="185"/>
                    <a:pt x="971" y="183"/>
                  </a:cubicBezTo>
                  <a:cubicBezTo>
                    <a:pt x="968" y="184"/>
                    <a:pt x="968" y="182"/>
                    <a:pt x="968" y="180"/>
                  </a:cubicBezTo>
                  <a:cubicBezTo>
                    <a:pt x="966" y="180"/>
                    <a:pt x="962" y="181"/>
                    <a:pt x="962" y="179"/>
                  </a:cubicBezTo>
                  <a:cubicBezTo>
                    <a:pt x="956" y="183"/>
                    <a:pt x="947" y="185"/>
                    <a:pt x="938" y="186"/>
                  </a:cubicBezTo>
                  <a:cubicBezTo>
                    <a:pt x="938" y="184"/>
                    <a:pt x="934" y="185"/>
                    <a:pt x="936" y="180"/>
                  </a:cubicBezTo>
                  <a:cubicBezTo>
                    <a:pt x="930" y="180"/>
                    <a:pt x="930" y="180"/>
                    <a:pt x="930" y="180"/>
                  </a:cubicBezTo>
                  <a:cubicBezTo>
                    <a:pt x="924" y="182"/>
                    <a:pt x="919" y="184"/>
                    <a:pt x="915" y="186"/>
                  </a:cubicBezTo>
                  <a:cubicBezTo>
                    <a:pt x="911" y="188"/>
                    <a:pt x="908" y="192"/>
                    <a:pt x="903" y="193"/>
                  </a:cubicBezTo>
                  <a:cubicBezTo>
                    <a:pt x="904" y="196"/>
                    <a:pt x="903" y="197"/>
                    <a:pt x="900" y="197"/>
                  </a:cubicBezTo>
                  <a:cubicBezTo>
                    <a:pt x="902" y="201"/>
                    <a:pt x="898" y="201"/>
                    <a:pt x="899" y="204"/>
                  </a:cubicBezTo>
                  <a:cubicBezTo>
                    <a:pt x="896" y="202"/>
                    <a:pt x="894" y="210"/>
                    <a:pt x="892" y="209"/>
                  </a:cubicBezTo>
                  <a:cubicBezTo>
                    <a:pt x="889" y="206"/>
                    <a:pt x="892" y="210"/>
                    <a:pt x="888" y="210"/>
                  </a:cubicBezTo>
                  <a:cubicBezTo>
                    <a:pt x="885" y="210"/>
                    <a:pt x="885" y="211"/>
                    <a:pt x="885" y="213"/>
                  </a:cubicBezTo>
                  <a:cubicBezTo>
                    <a:pt x="878" y="210"/>
                    <a:pt x="881" y="218"/>
                    <a:pt x="875" y="217"/>
                  </a:cubicBezTo>
                  <a:cubicBezTo>
                    <a:pt x="876" y="218"/>
                    <a:pt x="880" y="224"/>
                    <a:pt x="881" y="221"/>
                  </a:cubicBezTo>
                  <a:cubicBezTo>
                    <a:pt x="883" y="222"/>
                    <a:pt x="882" y="225"/>
                    <a:pt x="882" y="227"/>
                  </a:cubicBezTo>
                  <a:cubicBezTo>
                    <a:pt x="884" y="225"/>
                    <a:pt x="886" y="228"/>
                    <a:pt x="886" y="228"/>
                  </a:cubicBezTo>
                  <a:cubicBezTo>
                    <a:pt x="888" y="228"/>
                    <a:pt x="889" y="226"/>
                    <a:pt x="892" y="227"/>
                  </a:cubicBezTo>
                  <a:cubicBezTo>
                    <a:pt x="892" y="227"/>
                    <a:pt x="894" y="228"/>
                    <a:pt x="893" y="228"/>
                  </a:cubicBezTo>
                  <a:cubicBezTo>
                    <a:pt x="895" y="228"/>
                    <a:pt x="897" y="224"/>
                    <a:pt x="898" y="227"/>
                  </a:cubicBezTo>
                  <a:cubicBezTo>
                    <a:pt x="899" y="227"/>
                    <a:pt x="899" y="225"/>
                    <a:pt x="899" y="224"/>
                  </a:cubicBezTo>
                  <a:cubicBezTo>
                    <a:pt x="901" y="225"/>
                    <a:pt x="901" y="235"/>
                    <a:pt x="905" y="230"/>
                  </a:cubicBezTo>
                  <a:cubicBezTo>
                    <a:pt x="908" y="229"/>
                    <a:pt x="904" y="236"/>
                    <a:pt x="909" y="234"/>
                  </a:cubicBezTo>
                  <a:cubicBezTo>
                    <a:pt x="909" y="235"/>
                    <a:pt x="906" y="234"/>
                    <a:pt x="906" y="235"/>
                  </a:cubicBezTo>
                  <a:cubicBezTo>
                    <a:pt x="906" y="235"/>
                    <a:pt x="908" y="239"/>
                    <a:pt x="907" y="241"/>
                  </a:cubicBezTo>
                  <a:cubicBezTo>
                    <a:pt x="907" y="241"/>
                    <a:pt x="906" y="241"/>
                    <a:pt x="906" y="242"/>
                  </a:cubicBezTo>
                  <a:cubicBezTo>
                    <a:pt x="906" y="243"/>
                    <a:pt x="905" y="244"/>
                    <a:pt x="905" y="245"/>
                  </a:cubicBezTo>
                  <a:cubicBezTo>
                    <a:pt x="904" y="249"/>
                    <a:pt x="907" y="258"/>
                    <a:pt x="902" y="253"/>
                  </a:cubicBezTo>
                  <a:cubicBezTo>
                    <a:pt x="903" y="266"/>
                    <a:pt x="897" y="271"/>
                    <a:pt x="895" y="280"/>
                  </a:cubicBezTo>
                  <a:cubicBezTo>
                    <a:pt x="893" y="282"/>
                    <a:pt x="893" y="281"/>
                    <a:pt x="891" y="280"/>
                  </a:cubicBezTo>
                  <a:cubicBezTo>
                    <a:pt x="890" y="281"/>
                    <a:pt x="891" y="283"/>
                    <a:pt x="891" y="284"/>
                  </a:cubicBezTo>
                  <a:cubicBezTo>
                    <a:pt x="890" y="286"/>
                    <a:pt x="888" y="285"/>
                    <a:pt x="886" y="286"/>
                  </a:cubicBezTo>
                  <a:cubicBezTo>
                    <a:pt x="886" y="286"/>
                    <a:pt x="887" y="288"/>
                    <a:pt x="886" y="288"/>
                  </a:cubicBezTo>
                  <a:cubicBezTo>
                    <a:pt x="886" y="289"/>
                    <a:pt x="884" y="288"/>
                    <a:pt x="884" y="288"/>
                  </a:cubicBezTo>
                  <a:cubicBezTo>
                    <a:pt x="883" y="289"/>
                    <a:pt x="885" y="290"/>
                    <a:pt x="885" y="290"/>
                  </a:cubicBezTo>
                  <a:cubicBezTo>
                    <a:pt x="884" y="291"/>
                    <a:pt x="882" y="291"/>
                    <a:pt x="881" y="293"/>
                  </a:cubicBezTo>
                  <a:cubicBezTo>
                    <a:pt x="880" y="294"/>
                    <a:pt x="880" y="296"/>
                    <a:pt x="879" y="297"/>
                  </a:cubicBezTo>
                  <a:cubicBezTo>
                    <a:pt x="878" y="298"/>
                    <a:pt x="877" y="297"/>
                    <a:pt x="875" y="298"/>
                  </a:cubicBezTo>
                  <a:cubicBezTo>
                    <a:pt x="874" y="299"/>
                    <a:pt x="875" y="301"/>
                    <a:pt x="874" y="303"/>
                  </a:cubicBezTo>
                  <a:cubicBezTo>
                    <a:pt x="873" y="303"/>
                    <a:pt x="871" y="302"/>
                    <a:pt x="871" y="303"/>
                  </a:cubicBezTo>
                  <a:cubicBezTo>
                    <a:pt x="871" y="303"/>
                    <a:pt x="871" y="306"/>
                    <a:pt x="870" y="305"/>
                  </a:cubicBezTo>
                  <a:cubicBezTo>
                    <a:pt x="869" y="304"/>
                    <a:pt x="867" y="304"/>
                    <a:pt x="867" y="308"/>
                  </a:cubicBezTo>
                  <a:cubicBezTo>
                    <a:pt x="860" y="309"/>
                    <a:pt x="860" y="308"/>
                    <a:pt x="853" y="308"/>
                  </a:cubicBezTo>
                  <a:cubicBezTo>
                    <a:pt x="853" y="309"/>
                    <a:pt x="847" y="312"/>
                    <a:pt x="850" y="312"/>
                  </a:cubicBezTo>
                  <a:cubicBezTo>
                    <a:pt x="851" y="315"/>
                    <a:pt x="840" y="313"/>
                    <a:pt x="846" y="315"/>
                  </a:cubicBezTo>
                  <a:cubicBezTo>
                    <a:pt x="845" y="317"/>
                    <a:pt x="843" y="317"/>
                    <a:pt x="843" y="315"/>
                  </a:cubicBezTo>
                  <a:cubicBezTo>
                    <a:pt x="839" y="318"/>
                    <a:pt x="841" y="321"/>
                    <a:pt x="842" y="326"/>
                  </a:cubicBezTo>
                  <a:cubicBezTo>
                    <a:pt x="837" y="327"/>
                    <a:pt x="839" y="327"/>
                    <a:pt x="835" y="326"/>
                  </a:cubicBezTo>
                  <a:cubicBezTo>
                    <a:pt x="836" y="328"/>
                    <a:pt x="836" y="329"/>
                    <a:pt x="833" y="329"/>
                  </a:cubicBezTo>
                  <a:cubicBezTo>
                    <a:pt x="833" y="332"/>
                    <a:pt x="834" y="344"/>
                    <a:pt x="836" y="340"/>
                  </a:cubicBezTo>
                  <a:cubicBezTo>
                    <a:pt x="839" y="340"/>
                    <a:pt x="836" y="351"/>
                    <a:pt x="840" y="352"/>
                  </a:cubicBezTo>
                  <a:cubicBezTo>
                    <a:pt x="844" y="352"/>
                    <a:pt x="839" y="356"/>
                    <a:pt x="843" y="357"/>
                  </a:cubicBezTo>
                  <a:cubicBezTo>
                    <a:pt x="842" y="357"/>
                    <a:pt x="842" y="360"/>
                    <a:pt x="842" y="360"/>
                  </a:cubicBezTo>
                  <a:cubicBezTo>
                    <a:pt x="840" y="361"/>
                    <a:pt x="839" y="359"/>
                    <a:pt x="839" y="359"/>
                  </a:cubicBezTo>
                  <a:cubicBezTo>
                    <a:pt x="837" y="359"/>
                    <a:pt x="838" y="361"/>
                    <a:pt x="837" y="361"/>
                  </a:cubicBezTo>
                  <a:cubicBezTo>
                    <a:pt x="836" y="362"/>
                    <a:pt x="834" y="361"/>
                    <a:pt x="833" y="361"/>
                  </a:cubicBezTo>
                  <a:cubicBezTo>
                    <a:pt x="830" y="362"/>
                    <a:pt x="826" y="365"/>
                    <a:pt x="823" y="363"/>
                  </a:cubicBezTo>
                  <a:cubicBezTo>
                    <a:pt x="823" y="360"/>
                    <a:pt x="824" y="359"/>
                    <a:pt x="825" y="357"/>
                  </a:cubicBezTo>
                  <a:cubicBezTo>
                    <a:pt x="825" y="354"/>
                    <a:pt x="823" y="350"/>
                    <a:pt x="826" y="349"/>
                  </a:cubicBezTo>
                  <a:cubicBezTo>
                    <a:pt x="826" y="347"/>
                    <a:pt x="822" y="348"/>
                    <a:pt x="823" y="343"/>
                  </a:cubicBezTo>
                  <a:cubicBezTo>
                    <a:pt x="820" y="342"/>
                    <a:pt x="818" y="344"/>
                    <a:pt x="815" y="340"/>
                  </a:cubicBezTo>
                  <a:cubicBezTo>
                    <a:pt x="814" y="336"/>
                    <a:pt x="820" y="339"/>
                    <a:pt x="818" y="333"/>
                  </a:cubicBezTo>
                  <a:cubicBezTo>
                    <a:pt x="817" y="332"/>
                    <a:pt x="816" y="333"/>
                    <a:pt x="816" y="333"/>
                  </a:cubicBezTo>
                  <a:cubicBezTo>
                    <a:pt x="815" y="333"/>
                    <a:pt x="814" y="332"/>
                    <a:pt x="814" y="331"/>
                  </a:cubicBezTo>
                  <a:cubicBezTo>
                    <a:pt x="813" y="330"/>
                    <a:pt x="811" y="329"/>
                    <a:pt x="811" y="328"/>
                  </a:cubicBezTo>
                  <a:cubicBezTo>
                    <a:pt x="810" y="329"/>
                    <a:pt x="808" y="329"/>
                    <a:pt x="806" y="329"/>
                  </a:cubicBezTo>
                  <a:cubicBezTo>
                    <a:pt x="805" y="329"/>
                    <a:pt x="806" y="331"/>
                    <a:pt x="806" y="331"/>
                  </a:cubicBezTo>
                  <a:cubicBezTo>
                    <a:pt x="806" y="335"/>
                    <a:pt x="803" y="327"/>
                    <a:pt x="804" y="333"/>
                  </a:cubicBezTo>
                  <a:cubicBezTo>
                    <a:pt x="800" y="330"/>
                    <a:pt x="800" y="337"/>
                    <a:pt x="795" y="333"/>
                  </a:cubicBezTo>
                  <a:cubicBezTo>
                    <a:pt x="799" y="330"/>
                    <a:pt x="795" y="328"/>
                    <a:pt x="799" y="325"/>
                  </a:cubicBezTo>
                  <a:cubicBezTo>
                    <a:pt x="802" y="323"/>
                    <a:pt x="793" y="324"/>
                    <a:pt x="792" y="326"/>
                  </a:cubicBezTo>
                  <a:cubicBezTo>
                    <a:pt x="792" y="330"/>
                    <a:pt x="790" y="325"/>
                    <a:pt x="791" y="325"/>
                  </a:cubicBezTo>
                  <a:cubicBezTo>
                    <a:pt x="788" y="325"/>
                    <a:pt x="789" y="329"/>
                    <a:pt x="787" y="329"/>
                  </a:cubicBezTo>
                  <a:cubicBezTo>
                    <a:pt x="786" y="329"/>
                    <a:pt x="783" y="331"/>
                    <a:pt x="783" y="332"/>
                  </a:cubicBezTo>
                  <a:cubicBezTo>
                    <a:pt x="782" y="333"/>
                    <a:pt x="781" y="333"/>
                    <a:pt x="781" y="335"/>
                  </a:cubicBezTo>
                  <a:cubicBezTo>
                    <a:pt x="776" y="334"/>
                    <a:pt x="777" y="334"/>
                    <a:pt x="771" y="335"/>
                  </a:cubicBezTo>
                  <a:cubicBezTo>
                    <a:pt x="773" y="335"/>
                    <a:pt x="772" y="338"/>
                    <a:pt x="773" y="339"/>
                  </a:cubicBezTo>
                  <a:cubicBezTo>
                    <a:pt x="774" y="340"/>
                    <a:pt x="776" y="338"/>
                    <a:pt x="777" y="339"/>
                  </a:cubicBezTo>
                  <a:cubicBezTo>
                    <a:pt x="777" y="339"/>
                    <a:pt x="777" y="341"/>
                    <a:pt x="777" y="342"/>
                  </a:cubicBezTo>
                  <a:cubicBezTo>
                    <a:pt x="778" y="342"/>
                    <a:pt x="780" y="341"/>
                    <a:pt x="781" y="342"/>
                  </a:cubicBezTo>
                  <a:cubicBezTo>
                    <a:pt x="782" y="342"/>
                    <a:pt x="781" y="344"/>
                    <a:pt x="781" y="345"/>
                  </a:cubicBezTo>
                  <a:cubicBezTo>
                    <a:pt x="782" y="346"/>
                    <a:pt x="784" y="345"/>
                    <a:pt x="785" y="346"/>
                  </a:cubicBezTo>
                  <a:cubicBezTo>
                    <a:pt x="787" y="346"/>
                    <a:pt x="786" y="343"/>
                    <a:pt x="788" y="343"/>
                  </a:cubicBezTo>
                  <a:cubicBezTo>
                    <a:pt x="794" y="343"/>
                    <a:pt x="798" y="344"/>
                    <a:pt x="798" y="349"/>
                  </a:cubicBezTo>
                  <a:cubicBezTo>
                    <a:pt x="796" y="351"/>
                    <a:pt x="793" y="351"/>
                    <a:pt x="791" y="349"/>
                  </a:cubicBezTo>
                  <a:cubicBezTo>
                    <a:pt x="790" y="350"/>
                    <a:pt x="789" y="353"/>
                    <a:pt x="790" y="356"/>
                  </a:cubicBezTo>
                  <a:cubicBezTo>
                    <a:pt x="787" y="355"/>
                    <a:pt x="787" y="357"/>
                    <a:pt x="788" y="357"/>
                  </a:cubicBezTo>
                  <a:cubicBezTo>
                    <a:pt x="788" y="359"/>
                    <a:pt x="785" y="358"/>
                    <a:pt x="783" y="359"/>
                  </a:cubicBezTo>
                  <a:cubicBezTo>
                    <a:pt x="785" y="364"/>
                    <a:pt x="790" y="366"/>
                    <a:pt x="790" y="373"/>
                  </a:cubicBezTo>
                  <a:cubicBezTo>
                    <a:pt x="793" y="368"/>
                    <a:pt x="791" y="372"/>
                    <a:pt x="794" y="374"/>
                  </a:cubicBezTo>
                  <a:cubicBezTo>
                    <a:pt x="793" y="379"/>
                    <a:pt x="795" y="386"/>
                    <a:pt x="792" y="389"/>
                  </a:cubicBezTo>
                  <a:cubicBezTo>
                    <a:pt x="795" y="393"/>
                    <a:pt x="796" y="397"/>
                    <a:pt x="795" y="404"/>
                  </a:cubicBezTo>
                  <a:cubicBezTo>
                    <a:pt x="791" y="400"/>
                    <a:pt x="793" y="410"/>
                    <a:pt x="791" y="408"/>
                  </a:cubicBezTo>
                  <a:cubicBezTo>
                    <a:pt x="789" y="406"/>
                    <a:pt x="791" y="408"/>
                    <a:pt x="790" y="409"/>
                  </a:cubicBezTo>
                  <a:cubicBezTo>
                    <a:pt x="789" y="410"/>
                    <a:pt x="786" y="410"/>
                    <a:pt x="787" y="415"/>
                  </a:cubicBezTo>
                  <a:cubicBezTo>
                    <a:pt x="782" y="413"/>
                    <a:pt x="786" y="419"/>
                    <a:pt x="781" y="418"/>
                  </a:cubicBezTo>
                  <a:cubicBezTo>
                    <a:pt x="785" y="421"/>
                    <a:pt x="775" y="423"/>
                    <a:pt x="777" y="425"/>
                  </a:cubicBezTo>
                  <a:cubicBezTo>
                    <a:pt x="779" y="427"/>
                    <a:pt x="776" y="425"/>
                    <a:pt x="774" y="427"/>
                  </a:cubicBezTo>
                  <a:cubicBezTo>
                    <a:pt x="773" y="428"/>
                    <a:pt x="774" y="430"/>
                    <a:pt x="773" y="432"/>
                  </a:cubicBezTo>
                  <a:cubicBezTo>
                    <a:pt x="772" y="432"/>
                    <a:pt x="770" y="431"/>
                    <a:pt x="770" y="432"/>
                  </a:cubicBezTo>
                  <a:cubicBezTo>
                    <a:pt x="770" y="432"/>
                    <a:pt x="770" y="434"/>
                    <a:pt x="770" y="434"/>
                  </a:cubicBezTo>
                  <a:cubicBezTo>
                    <a:pt x="769" y="436"/>
                    <a:pt x="764" y="433"/>
                    <a:pt x="766" y="437"/>
                  </a:cubicBezTo>
                  <a:cubicBezTo>
                    <a:pt x="757" y="438"/>
                    <a:pt x="758" y="438"/>
                    <a:pt x="749" y="437"/>
                  </a:cubicBezTo>
                  <a:cubicBezTo>
                    <a:pt x="747" y="437"/>
                    <a:pt x="748" y="440"/>
                    <a:pt x="748" y="441"/>
                  </a:cubicBezTo>
                  <a:cubicBezTo>
                    <a:pt x="744" y="439"/>
                    <a:pt x="740" y="445"/>
                    <a:pt x="739" y="444"/>
                  </a:cubicBezTo>
                  <a:cubicBezTo>
                    <a:pt x="737" y="442"/>
                    <a:pt x="739" y="446"/>
                    <a:pt x="734" y="446"/>
                  </a:cubicBezTo>
                  <a:cubicBezTo>
                    <a:pt x="731" y="446"/>
                    <a:pt x="735" y="448"/>
                    <a:pt x="732" y="448"/>
                  </a:cubicBezTo>
                  <a:cubicBezTo>
                    <a:pt x="729" y="452"/>
                    <a:pt x="727" y="446"/>
                    <a:pt x="724" y="446"/>
                  </a:cubicBezTo>
                  <a:cubicBezTo>
                    <a:pt x="719" y="445"/>
                    <a:pt x="719" y="447"/>
                    <a:pt x="715" y="447"/>
                  </a:cubicBezTo>
                  <a:cubicBezTo>
                    <a:pt x="713" y="448"/>
                    <a:pt x="713" y="450"/>
                    <a:pt x="712" y="453"/>
                  </a:cubicBezTo>
                  <a:cubicBezTo>
                    <a:pt x="708" y="451"/>
                    <a:pt x="708" y="455"/>
                    <a:pt x="705" y="455"/>
                  </a:cubicBezTo>
                  <a:cubicBezTo>
                    <a:pt x="704" y="459"/>
                    <a:pt x="708" y="458"/>
                    <a:pt x="708" y="461"/>
                  </a:cubicBezTo>
                  <a:cubicBezTo>
                    <a:pt x="708" y="462"/>
                    <a:pt x="708" y="464"/>
                    <a:pt x="710" y="464"/>
                  </a:cubicBezTo>
                  <a:cubicBezTo>
                    <a:pt x="711" y="464"/>
                    <a:pt x="710" y="466"/>
                    <a:pt x="711" y="467"/>
                  </a:cubicBezTo>
                  <a:cubicBezTo>
                    <a:pt x="712" y="468"/>
                    <a:pt x="714" y="467"/>
                    <a:pt x="715" y="468"/>
                  </a:cubicBezTo>
                  <a:cubicBezTo>
                    <a:pt x="716" y="468"/>
                    <a:pt x="715" y="470"/>
                    <a:pt x="715" y="471"/>
                  </a:cubicBezTo>
                  <a:cubicBezTo>
                    <a:pt x="716" y="471"/>
                    <a:pt x="718" y="470"/>
                    <a:pt x="718" y="471"/>
                  </a:cubicBezTo>
                  <a:cubicBezTo>
                    <a:pt x="719" y="472"/>
                    <a:pt x="719" y="476"/>
                    <a:pt x="721" y="478"/>
                  </a:cubicBezTo>
                  <a:cubicBezTo>
                    <a:pt x="722" y="479"/>
                    <a:pt x="725" y="482"/>
                    <a:pt x="725" y="482"/>
                  </a:cubicBezTo>
                  <a:cubicBezTo>
                    <a:pt x="726" y="484"/>
                    <a:pt x="725" y="486"/>
                    <a:pt x="725" y="488"/>
                  </a:cubicBezTo>
                  <a:cubicBezTo>
                    <a:pt x="725" y="490"/>
                    <a:pt x="727" y="491"/>
                    <a:pt x="727" y="493"/>
                  </a:cubicBezTo>
                  <a:cubicBezTo>
                    <a:pt x="726" y="496"/>
                    <a:pt x="725" y="496"/>
                    <a:pt x="725" y="498"/>
                  </a:cubicBezTo>
                  <a:cubicBezTo>
                    <a:pt x="725" y="500"/>
                    <a:pt x="726" y="503"/>
                    <a:pt x="722" y="500"/>
                  </a:cubicBezTo>
                  <a:cubicBezTo>
                    <a:pt x="724" y="506"/>
                    <a:pt x="718" y="503"/>
                    <a:pt x="720" y="507"/>
                  </a:cubicBezTo>
                  <a:cubicBezTo>
                    <a:pt x="714" y="505"/>
                    <a:pt x="715" y="510"/>
                    <a:pt x="711" y="510"/>
                  </a:cubicBezTo>
                  <a:cubicBezTo>
                    <a:pt x="709" y="510"/>
                    <a:pt x="710" y="512"/>
                    <a:pt x="710" y="513"/>
                  </a:cubicBezTo>
                  <a:cubicBezTo>
                    <a:pt x="709" y="513"/>
                    <a:pt x="706" y="513"/>
                    <a:pt x="707" y="514"/>
                  </a:cubicBezTo>
                  <a:cubicBezTo>
                    <a:pt x="708" y="516"/>
                    <a:pt x="708" y="515"/>
                    <a:pt x="707" y="516"/>
                  </a:cubicBezTo>
                  <a:cubicBezTo>
                    <a:pt x="706" y="517"/>
                    <a:pt x="705" y="519"/>
                    <a:pt x="703" y="519"/>
                  </a:cubicBezTo>
                  <a:cubicBezTo>
                    <a:pt x="704" y="511"/>
                    <a:pt x="700" y="518"/>
                    <a:pt x="700" y="514"/>
                  </a:cubicBezTo>
                  <a:cubicBezTo>
                    <a:pt x="700" y="513"/>
                    <a:pt x="699" y="510"/>
                    <a:pt x="697" y="509"/>
                  </a:cubicBezTo>
                  <a:cubicBezTo>
                    <a:pt x="697" y="508"/>
                    <a:pt x="695" y="509"/>
                    <a:pt x="694" y="509"/>
                  </a:cubicBezTo>
                  <a:cubicBezTo>
                    <a:pt x="694" y="508"/>
                    <a:pt x="695" y="506"/>
                    <a:pt x="694" y="506"/>
                  </a:cubicBezTo>
                  <a:cubicBezTo>
                    <a:pt x="693" y="505"/>
                    <a:pt x="689" y="506"/>
                    <a:pt x="689" y="505"/>
                  </a:cubicBezTo>
                  <a:cubicBezTo>
                    <a:pt x="688" y="504"/>
                    <a:pt x="689" y="502"/>
                    <a:pt x="689" y="502"/>
                  </a:cubicBezTo>
                  <a:cubicBezTo>
                    <a:pt x="688" y="501"/>
                    <a:pt x="686" y="502"/>
                    <a:pt x="684" y="502"/>
                  </a:cubicBezTo>
                  <a:cubicBezTo>
                    <a:pt x="683" y="502"/>
                    <a:pt x="684" y="498"/>
                    <a:pt x="683" y="498"/>
                  </a:cubicBezTo>
                  <a:cubicBezTo>
                    <a:pt x="682" y="497"/>
                    <a:pt x="681" y="498"/>
                    <a:pt x="682" y="499"/>
                  </a:cubicBezTo>
                  <a:cubicBezTo>
                    <a:pt x="679" y="496"/>
                    <a:pt x="680" y="496"/>
                    <a:pt x="677" y="493"/>
                  </a:cubicBezTo>
                  <a:cubicBezTo>
                    <a:pt x="673" y="492"/>
                    <a:pt x="674" y="498"/>
                    <a:pt x="673" y="500"/>
                  </a:cubicBezTo>
                  <a:cubicBezTo>
                    <a:pt x="673" y="501"/>
                    <a:pt x="671" y="501"/>
                    <a:pt x="670" y="502"/>
                  </a:cubicBezTo>
                  <a:cubicBezTo>
                    <a:pt x="670" y="504"/>
                    <a:pt x="671" y="508"/>
                    <a:pt x="669" y="510"/>
                  </a:cubicBezTo>
                  <a:cubicBezTo>
                    <a:pt x="670" y="511"/>
                    <a:pt x="670" y="512"/>
                    <a:pt x="670" y="514"/>
                  </a:cubicBezTo>
                  <a:cubicBezTo>
                    <a:pt x="671" y="516"/>
                    <a:pt x="673" y="518"/>
                    <a:pt x="673" y="516"/>
                  </a:cubicBezTo>
                  <a:cubicBezTo>
                    <a:pt x="677" y="519"/>
                    <a:pt x="675" y="521"/>
                    <a:pt x="675" y="526"/>
                  </a:cubicBezTo>
                  <a:cubicBezTo>
                    <a:pt x="675" y="527"/>
                    <a:pt x="676" y="527"/>
                    <a:pt x="676" y="528"/>
                  </a:cubicBezTo>
                  <a:cubicBezTo>
                    <a:pt x="677" y="529"/>
                    <a:pt x="678" y="531"/>
                    <a:pt x="679" y="531"/>
                  </a:cubicBezTo>
                  <a:cubicBezTo>
                    <a:pt x="681" y="533"/>
                    <a:pt x="683" y="534"/>
                    <a:pt x="686" y="535"/>
                  </a:cubicBezTo>
                  <a:cubicBezTo>
                    <a:pt x="687" y="536"/>
                    <a:pt x="686" y="537"/>
                    <a:pt x="687" y="537"/>
                  </a:cubicBezTo>
                  <a:cubicBezTo>
                    <a:pt x="689" y="537"/>
                    <a:pt x="688" y="538"/>
                    <a:pt x="689" y="540"/>
                  </a:cubicBezTo>
                  <a:cubicBezTo>
                    <a:pt x="689" y="541"/>
                    <a:pt x="691" y="540"/>
                    <a:pt x="691" y="541"/>
                  </a:cubicBezTo>
                  <a:cubicBezTo>
                    <a:pt x="692" y="542"/>
                    <a:pt x="691" y="545"/>
                    <a:pt x="691" y="547"/>
                  </a:cubicBezTo>
                  <a:cubicBezTo>
                    <a:pt x="692" y="547"/>
                    <a:pt x="694" y="549"/>
                    <a:pt x="694" y="549"/>
                  </a:cubicBezTo>
                  <a:cubicBezTo>
                    <a:pt x="694" y="550"/>
                    <a:pt x="691" y="554"/>
                    <a:pt x="696" y="555"/>
                  </a:cubicBezTo>
                  <a:cubicBezTo>
                    <a:pt x="695" y="558"/>
                    <a:pt x="692" y="557"/>
                    <a:pt x="690" y="556"/>
                  </a:cubicBezTo>
                  <a:cubicBezTo>
                    <a:pt x="688" y="556"/>
                    <a:pt x="684" y="556"/>
                    <a:pt x="683" y="555"/>
                  </a:cubicBezTo>
                  <a:cubicBezTo>
                    <a:pt x="684" y="556"/>
                    <a:pt x="685" y="549"/>
                    <a:pt x="682" y="554"/>
                  </a:cubicBezTo>
                  <a:cubicBezTo>
                    <a:pt x="679" y="552"/>
                    <a:pt x="680" y="549"/>
                    <a:pt x="679" y="547"/>
                  </a:cubicBezTo>
                  <a:cubicBezTo>
                    <a:pt x="678" y="545"/>
                    <a:pt x="676" y="544"/>
                    <a:pt x="675" y="542"/>
                  </a:cubicBezTo>
                  <a:cubicBezTo>
                    <a:pt x="674" y="540"/>
                    <a:pt x="674" y="538"/>
                    <a:pt x="676" y="538"/>
                  </a:cubicBezTo>
                  <a:cubicBezTo>
                    <a:pt x="674" y="535"/>
                    <a:pt x="673" y="531"/>
                    <a:pt x="669" y="530"/>
                  </a:cubicBezTo>
                  <a:cubicBezTo>
                    <a:pt x="669" y="527"/>
                    <a:pt x="667" y="526"/>
                    <a:pt x="669" y="526"/>
                  </a:cubicBezTo>
                  <a:cubicBezTo>
                    <a:pt x="668" y="524"/>
                    <a:pt x="666" y="523"/>
                    <a:pt x="665" y="523"/>
                  </a:cubicBezTo>
                  <a:cubicBezTo>
                    <a:pt x="665" y="521"/>
                    <a:pt x="665" y="519"/>
                    <a:pt x="663" y="519"/>
                  </a:cubicBezTo>
                  <a:cubicBezTo>
                    <a:pt x="663" y="516"/>
                    <a:pt x="664" y="515"/>
                    <a:pt x="665" y="513"/>
                  </a:cubicBezTo>
                  <a:cubicBezTo>
                    <a:pt x="665" y="511"/>
                    <a:pt x="664" y="509"/>
                    <a:pt x="662" y="509"/>
                  </a:cubicBezTo>
                  <a:cubicBezTo>
                    <a:pt x="663" y="507"/>
                    <a:pt x="664" y="506"/>
                    <a:pt x="662" y="506"/>
                  </a:cubicBezTo>
                  <a:cubicBezTo>
                    <a:pt x="662" y="504"/>
                    <a:pt x="665" y="505"/>
                    <a:pt x="668" y="505"/>
                  </a:cubicBezTo>
                  <a:cubicBezTo>
                    <a:pt x="667" y="503"/>
                    <a:pt x="666" y="503"/>
                    <a:pt x="666" y="502"/>
                  </a:cubicBezTo>
                  <a:cubicBezTo>
                    <a:pt x="666" y="501"/>
                    <a:pt x="668" y="500"/>
                    <a:pt x="668" y="499"/>
                  </a:cubicBezTo>
                  <a:cubicBezTo>
                    <a:pt x="667" y="497"/>
                    <a:pt x="665" y="495"/>
                    <a:pt x="665" y="492"/>
                  </a:cubicBezTo>
                  <a:cubicBezTo>
                    <a:pt x="664" y="489"/>
                    <a:pt x="665" y="485"/>
                    <a:pt x="665" y="483"/>
                  </a:cubicBezTo>
                  <a:cubicBezTo>
                    <a:pt x="664" y="482"/>
                    <a:pt x="663" y="482"/>
                    <a:pt x="662" y="481"/>
                  </a:cubicBezTo>
                  <a:cubicBezTo>
                    <a:pt x="661" y="479"/>
                    <a:pt x="661" y="478"/>
                    <a:pt x="661" y="476"/>
                  </a:cubicBezTo>
                  <a:cubicBezTo>
                    <a:pt x="659" y="474"/>
                    <a:pt x="658" y="472"/>
                    <a:pt x="656" y="471"/>
                  </a:cubicBezTo>
                  <a:cubicBezTo>
                    <a:pt x="652" y="470"/>
                    <a:pt x="654" y="476"/>
                    <a:pt x="651" y="472"/>
                  </a:cubicBezTo>
                  <a:cubicBezTo>
                    <a:pt x="649" y="472"/>
                    <a:pt x="650" y="475"/>
                    <a:pt x="649" y="476"/>
                  </a:cubicBezTo>
                  <a:cubicBezTo>
                    <a:pt x="649" y="477"/>
                    <a:pt x="647" y="476"/>
                    <a:pt x="647" y="476"/>
                  </a:cubicBezTo>
                  <a:cubicBezTo>
                    <a:pt x="646" y="477"/>
                    <a:pt x="647" y="480"/>
                    <a:pt x="645" y="479"/>
                  </a:cubicBezTo>
                  <a:cubicBezTo>
                    <a:pt x="642" y="480"/>
                    <a:pt x="642" y="478"/>
                    <a:pt x="641" y="475"/>
                  </a:cubicBezTo>
                  <a:cubicBezTo>
                    <a:pt x="641" y="474"/>
                    <a:pt x="640" y="474"/>
                    <a:pt x="640" y="474"/>
                  </a:cubicBezTo>
                  <a:cubicBezTo>
                    <a:pt x="639" y="472"/>
                    <a:pt x="641" y="472"/>
                    <a:pt x="641" y="471"/>
                  </a:cubicBezTo>
                  <a:cubicBezTo>
                    <a:pt x="641" y="470"/>
                    <a:pt x="637" y="464"/>
                    <a:pt x="641" y="461"/>
                  </a:cubicBezTo>
                  <a:cubicBezTo>
                    <a:pt x="640" y="460"/>
                    <a:pt x="637" y="458"/>
                    <a:pt x="638" y="453"/>
                  </a:cubicBezTo>
                  <a:cubicBezTo>
                    <a:pt x="637" y="453"/>
                    <a:pt x="637" y="454"/>
                    <a:pt x="637" y="455"/>
                  </a:cubicBezTo>
                  <a:cubicBezTo>
                    <a:pt x="634" y="454"/>
                    <a:pt x="636" y="449"/>
                    <a:pt x="634" y="447"/>
                  </a:cubicBezTo>
                  <a:cubicBezTo>
                    <a:pt x="633" y="446"/>
                    <a:pt x="632" y="445"/>
                    <a:pt x="631" y="444"/>
                  </a:cubicBezTo>
                  <a:cubicBezTo>
                    <a:pt x="631" y="443"/>
                    <a:pt x="630" y="442"/>
                    <a:pt x="630" y="441"/>
                  </a:cubicBezTo>
                  <a:cubicBezTo>
                    <a:pt x="629" y="440"/>
                    <a:pt x="624" y="440"/>
                    <a:pt x="626" y="437"/>
                  </a:cubicBezTo>
                  <a:cubicBezTo>
                    <a:pt x="621" y="437"/>
                    <a:pt x="620" y="440"/>
                    <a:pt x="617" y="441"/>
                  </a:cubicBezTo>
                  <a:cubicBezTo>
                    <a:pt x="615" y="441"/>
                    <a:pt x="613" y="441"/>
                    <a:pt x="613" y="443"/>
                  </a:cubicBezTo>
                  <a:cubicBezTo>
                    <a:pt x="603" y="443"/>
                    <a:pt x="603" y="443"/>
                    <a:pt x="603" y="443"/>
                  </a:cubicBezTo>
                  <a:cubicBezTo>
                    <a:pt x="602" y="444"/>
                    <a:pt x="601" y="445"/>
                    <a:pt x="600" y="446"/>
                  </a:cubicBezTo>
                  <a:cubicBezTo>
                    <a:pt x="600" y="446"/>
                    <a:pt x="599" y="445"/>
                    <a:pt x="599" y="447"/>
                  </a:cubicBezTo>
                  <a:cubicBezTo>
                    <a:pt x="599" y="448"/>
                    <a:pt x="596" y="449"/>
                    <a:pt x="595" y="450"/>
                  </a:cubicBezTo>
                  <a:cubicBezTo>
                    <a:pt x="592" y="452"/>
                    <a:pt x="589" y="458"/>
                    <a:pt x="583" y="460"/>
                  </a:cubicBezTo>
                  <a:cubicBezTo>
                    <a:pt x="580" y="462"/>
                    <a:pt x="579" y="467"/>
                    <a:pt x="574" y="468"/>
                  </a:cubicBezTo>
                  <a:cubicBezTo>
                    <a:pt x="576" y="471"/>
                    <a:pt x="575" y="471"/>
                    <a:pt x="571" y="471"/>
                  </a:cubicBezTo>
                  <a:cubicBezTo>
                    <a:pt x="571" y="473"/>
                    <a:pt x="571" y="473"/>
                    <a:pt x="572" y="474"/>
                  </a:cubicBezTo>
                  <a:cubicBezTo>
                    <a:pt x="572" y="475"/>
                    <a:pt x="569" y="475"/>
                    <a:pt x="569" y="474"/>
                  </a:cubicBezTo>
                  <a:cubicBezTo>
                    <a:pt x="567" y="474"/>
                    <a:pt x="568" y="478"/>
                    <a:pt x="564" y="476"/>
                  </a:cubicBezTo>
                  <a:cubicBezTo>
                    <a:pt x="562" y="477"/>
                    <a:pt x="562" y="480"/>
                    <a:pt x="560" y="479"/>
                  </a:cubicBezTo>
                  <a:cubicBezTo>
                    <a:pt x="559" y="482"/>
                    <a:pt x="561" y="482"/>
                    <a:pt x="561" y="483"/>
                  </a:cubicBezTo>
                  <a:cubicBezTo>
                    <a:pt x="561" y="486"/>
                    <a:pt x="559" y="490"/>
                    <a:pt x="558" y="495"/>
                  </a:cubicBezTo>
                  <a:cubicBezTo>
                    <a:pt x="557" y="501"/>
                    <a:pt x="558" y="508"/>
                    <a:pt x="557" y="510"/>
                  </a:cubicBezTo>
                  <a:cubicBezTo>
                    <a:pt x="557" y="511"/>
                    <a:pt x="554" y="510"/>
                    <a:pt x="554" y="510"/>
                  </a:cubicBezTo>
                  <a:cubicBezTo>
                    <a:pt x="553" y="511"/>
                    <a:pt x="554" y="515"/>
                    <a:pt x="553" y="516"/>
                  </a:cubicBezTo>
                  <a:cubicBezTo>
                    <a:pt x="551" y="517"/>
                    <a:pt x="549" y="516"/>
                    <a:pt x="547" y="517"/>
                  </a:cubicBezTo>
                  <a:cubicBezTo>
                    <a:pt x="546" y="518"/>
                    <a:pt x="546" y="521"/>
                    <a:pt x="543" y="520"/>
                  </a:cubicBezTo>
                  <a:cubicBezTo>
                    <a:pt x="539" y="516"/>
                    <a:pt x="537" y="512"/>
                    <a:pt x="536" y="506"/>
                  </a:cubicBezTo>
                  <a:cubicBezTo>
                    <a:pt x="535" y="505"/>
                    <a:pt x="534" y="504"/>
                    <a:pt x="533" y="503"/>
                  </a:cubicBezTo>
                  <a:cubicBezTo>
                    <a:pt x="532" y="503"/>
                    <a:pt x="532" y="501"/>
                    <a:pt x="530" y="502"/>
                  </a:cubicBezTo>
                  <a:cubicBezTo>
                    <a:pt x="529" y="497"/>
                    <a:pt x="532" y="497"/>
                    <a:pt x="533" y="495"/>
                  </a:cubicBezTo>
                  <a:cubicBezTo>
                    <a:pt x="533" y="492"/>
                    <a:pt x="530" y="491"/>
                    <a:pt x="529" y="489"/>
                  </a:cubicBezTo>
                  <a:cubicBezTo>
                    <a:pt x="527" y="488"/>
                    <a:pt x="527" y="485"/>
                    <a:pt x="524" y="485"/>
                  </a:cubicBezTo>
                  <a:cubicBezTo>
                    <a:pt x="524" y="482"/>
                    <a:pt x="523" y="479"/>
                    <a:pt x="522" y="476"/>
                  </a:cubicBezTo>
                  <a:cubicBezTo>
                    <a:pt x="520" y="474"/>
                    <a:pt x="520" y="464"/>
                    <a:pt x="519" y="457"/>
                  </a:cubicBezTo>
                  <a:cubicBezTo>
                    <a:pt x="518" y="453"/>
                    <a:pt x="517" y="445"/>
                    <a:pt x="516" y="440"/>
                  </a:cubicBezTo>
                  <a:cubicBezTo>
                    <a:pt x="514" y="440"/>
                    <a:pt x="510" y="446"/>
                    <a:pt x="513" y="447"/>
                  </a:cubicBezTo>
                  <a:cubicBezTo>
                    <a:pt x="513" y="451"/>
                    <a:pt x="508" y="447"/>
                    <a:pt x="506" y="447"/>
                  </a:cubicBezTo>
                  <a:cubicBezTo>
                    <a:pt x="505" y="447"/>
                    <a:pt x="504" y="447"/>
                    <a:pt x="503" y="447"/>
                  </a:cubicBezTo>
                  <a:cubicBezTo>
                    <a:pt x="502" y="446"/>
                    <a:pt x="501" y="441"/>
                    <a:pt x="498" y="443"/>
                  </a:cubicBezTo>
                  <a:cubicBezTo>
                    <a:pt x="497" y="440"/>
                    <a:pt x="499" y="440"/>
                    <a:pt x="501" y="440"/>
                  </a:cubicBezTo>
                  <a:cubicBezTo>
                    <a:pt x="499" y="438"/>
                    <a:pt x="500" y="438"/>
                    <a:pt x="501" y="436"/>
                  </a:cubicBezTo>
                  <a:cubicBezTo>
                    <a:pt x="500" y="433"/>
                    <a:pt x="497" y="435"/>
                    <a:pt x="495" y="434"/>
                  </a:cubicBezTo>
                  <a:cubicBezTo>
                    <a:pt x="494" y="434"/>
                    <a:pt x="492" y="427"/>
                    <a:pt x="491" y="432"/>
                  </a:cubicBezTo>
                  <a:cubicBezTo>
                    <a:pt x="488" y="432"/>
                    <a:pt x="489" y="427"/>
                    <a:pt x="489" y="427"/>
                  </a:cubicBezTo>
                  <a:cubicBezTo>
                    <a:pt x="489" y="426"/>
                    <a:pt x="486" y="426"/>
                    <a:pt x="487" y="423"/>
                  </a:cubicBezTo>
                  <a:cubicBezTo>
                    <a:pt x="486" y="422"/>
                    <a:pt x="482" y="424"/>
                    <a:pt x="481" y="423"/>
                  </a:cubicBezTo>
                  <a:cubicBezTo>
                    <a:pt x="481" y="423"/>
                    <a:pt x="481" y="420"/>
                    <a:pt x="481" y="420"/>
                  </a:cubicBezTo>
                  <a:cubicBezTo>
                    <a:pt x="478" y="420"/>
                    <a:pt x="475" y="422"/>
                    <a:pt x="473" y="422"/>
                  </a:cubicBezTo>
                  <a:cubicBezTo>
                    <a:pt x="472" y="422"/>
                    <a:pt x="471" y="422"/>
                    <a:pt x="470" y="422"/>
                  </a:cubicBezTo>
                  <a:cubicBezTo>
                    <a:pt x="468" y="421"/>
                    <a:pt x="467" y="420"/>
                    <a:pt x="467" y="423"/>
                  </a:cubicBezTo>
                  <a:cubicBezTo>
                    <a:pt x="454" y="424"/>
                    <a:pt x="443" y="422"/>
                    <a:pt x="433" y="420"/>
                  </a:cubicBezTo>
                  <a:cubicBezTo>
                    <a:pt x="434" y="417"/>
                    <a:pt x="431" y="418"/>
                    <a:pt x="431" y="416"/>
                  </a:cubicBezTo>
                  <a:cubicBezTo>
                    <a:pt x="430" y="413"/>
                    <a:pt x="424" y="419"/>
                    <a:pt x="428" y="413"/>
                  </a:cubicBezTo>
                  <a:cubicBezTo>
                    <a:pt x="426" y="414"/>
                    <a:pt x="425" y="413"/>
                    <a:pt x="425" y="412"/>
                  </a:cubicBezTo>
                  <a:cubicBezTo>
                    <a:pt x="421" y="414"/>
                    <a:pt x="411" y="412"/>
                    <a:pt x="407" y="411"/>
                  </a:cubicBezTo>
                  <a:cubicBezTo>
                    <a:pt x="405" y="410"/>
                    <a:pt x="404" y="410"/>
                    <a:pt x="404" y="408"/>
                  </a:cubicBezTo>
                  <a:cubicBezTo>
                    <a:pt x="398" y="409"/>
                    <a:pt x="399" y="403"/>
                    <a:pt x="394" y="404"/>
                  </a:cubicBezTo>
                  <a:cubicBezTo>
                    <a:pt x="393" y="398"/>
                    <a:pt x="390" y="395"/>
                    <a:pt x="388" y="391"/>
                  </a:cubicBezTo>
                  <a:cubicBezTo>
                    <a:pt x="376" y="389"/>
                    <a:pt x="376" y="395"/>
                    <a:pt x="377" y="402"/>
                  </a:cubicBezTo>
                  <a:cubicBezTo>
                    <a:pt x="377" y="404"/>
                    <a:pt x="383" y="407"/>
                    <a:pt x="387" y="412"/>
                  </a:cubicBezTo>
                  <a:cubicBezTo>
                    <a:pt x="388" y="413"/>
                    <a:pt x="391" y="421"/>
                    <a:pt x="394" y="419"/>
                  </a:cubicBezTo>
                  <a:cubicBezTo>
                    <a:pt x="393" y="422"/>
                    <a:pt x="397" y="422"/>
                    <a:pt x="395" y="426"/>
                  </a:cubicBezTo>
                  <a:cubicBezTo>
                    <a:pt x="399" y="426"/>
                    <a:pt x="407" y="425"/>
                    <a:pt x="402" y="429"/>
                  </a:cubicBezTo>
                  <a:cubicBezTo>
                    <a:pt x="405" y="430"/>
                    <a:pt x="404" y="427"/>
                    <a:pt x="405" y="426"/>
                  </a:cubicBezTo>
                  <a:cubicBezTo>
                    <a:pt x="407" y="425"/>
                    <a:pt x="411" y="426"/>
                    <a:pt x="411" y="423"/>
                  </a:cubicBezTo>
                  <a:cubicBezTo>
                    <a:pt x="411" y="422"/>
                    <a:pt x="413" y="422"/>
                    <a:pt x="414" y="422"/>
                  </a:cubicBezTo>
                  <a:cubicBezTo>
                    <a:pt x="415" y="421"/>
                    <a:pt x="414" y="420"/>
                    <a:pt x="415" y="419"/>
                  </a:cubicBezTo>
                  <a:cubicBezTo>
                    <a:pt x="417" y="418"/>
                    <a:pt x="421" y="418"/>
                    <a:pt x="423" y="418"/>
                  </a:cubicBezTo>
                  <a:cubicBezTo>
                    <a:pt x="424" y="418"/>
                    <a:pt x="421" y="420"/>
                    <a:pt x="422" y="420"/>
                  </a:cubicBezTo>
                  <a:cubicBezTo>
                    <a:pt x="422" y="421"/>
                    <a:pt x="425" y="420"/>
                    <a:pt x="425" y="420"/>
                  </a:cubicBezTo>
                  <a:cubicBezTo>
                    <a:pt x="426" y="423"/>
                    <a:pt x="425" y="425"/>
                    <a:pt x="426" y="426"/>
                  </a:cubicBezTo>
                  <a:cubicBezTo>
                    <a:pt x="425" y="429"/>
                    <a:pt x="430" y="427"/>
                    <a:pt x="431" y="430"/>
                  </a:cubicBezTo>
                  <a:cubicBezTo>
                    <a:pt x="431" y="434"/>
                    <a:pt x="433" y="431"/>
                    <a:pt x="436" y="433"/>
                  </a:cubicBezTo>
                  <a:cubicBezTo>
                    <a:pt x="438" y="434"/>
                    <a:pt x="437" y="436"/>
                    <a:pt x="440" y="437"/>
                  </a:cubicBezTo>
                  <a:cubicBezTo>
                    <a:pt x="437" y="440"/>
                    <a:pt x="441" y="444"/>
                    <a:pt x="440" y="448"/>
                  </a:cubicBezTo>
                  <a:cubicBezTo>
                    <a:pt x="436" y="448"/>
                    <a:pt x="436" y="448"/>
                    <a:pt x="436" y="448"/>
                  </a:cubicBezTo>
                  <a:cubicBezTo>
                    <a:pt x="438" y="454"/>
                    <a:pt x="433" y="452"/>
                    <a:pt x="433" y="457"/>
                  </a:cubicBezTo>
                  <a:cubicBezTo>
                    <a:pt x="431" y="456"/>
                    <a:pt x="429" y="457"/>
                    <a:pt x="429" y="460"/>
                  </a:cubicBezTo>
                  <a:cubicBezTo>
                    <a:pt x="423" y="460"/>
                    <a:pt x="423" y="460"/>
                    <a:pt x="423" y="460"/>
                  </a:cubicBezTo>
                  <a:cubicBezTo>
                    <a:pt x="421" y="460"/>
                    <a:pt x="423" y="462"/>
                    <a:pt x="422" y="464"/>
                  </a:cubicBezTo>
                  <a:cubicBezTo>
                    <a:pt x="422" y="464"/>
                    <a:pt x="420" y="464"/>
                    <a:pt x="419" y="464"/>
                  </a:cubicBezTo>
                  <a:cubicBezTo>
                    <a:pt x="419" y="464"/>
                    <a:pt x="420" y="467"/>
                    <a:pt x="419" y="468"/>
                  </a:cubicBezTo>
                  <a:cubicBezTo>
                    <a:pt x="416" y="468"/>
                    <a:pt x="415" y="468"/>
                    <a:pt x="415" y="471"/>
                  </a:cubicBezTo>
                  <a:cubicBezTo>
                    <a:pt x="412" y="471"/>
                    <a:pt x="411" y="471"/>
                    <a:pt x="409" y="472"/>
                  </a:cubicBezTo>
                  <a:cubicBezTo>
                    <a:pt x="407" y="474"/>
                    <a:pt x="408" y="474"/>
                    <a:pt x="404" y="475"/>
                  </a:cubicBezTo>
                  <a:cubicBezTo>
                    <a:pt x="402" y="475"/>
                    <a:pt x="395" y="478"/>
                    <a:pt x="395" y="482"/>
                  </a:cubicBezTo>
                  <a:cubicBezTo>
                    <a:pt x="394" y="483"/>
                    <a:pt x="391" y="481"/>
                    <a:pt x="390" y="482"/>
                  </a:cubicBezTo>
                  <a:cubicBezTo>
                    <a:pt x="388" y="483"/>
                    <a:pt x="389" y="484"/>
                    <a:pt x="388" y="485"/>
                  </a:cubicBezTo>
                  <a:cubicBezTo>
                    <a:pt x="388" y="485"/>
                    <a:pt x="386" y="485"/>
                    <a:pt x="386" y="485"/>
                  </a:cubicBezTo>
                  <a:cubicBezTo>
                    <a:pt x="386" y="485"/>
                    <a:pt x="382" y="486"/>
                    <a:pt x="381" y="486"/>
                  </a:cubicBezTo>
                  <a:cubicBezTo>
                    <a:pt x="379" y="489"/>
                    <a:pt x="368" y="488"/>
                    <a:pt x="363" y="491"/>
                  </a:cubicBezTo>
                  <a:cubicBezTo>
                    <a:pt x="359" y="491"/>
                    <a:pt x="367" y="493"/>
                    <a:pt x="360" y="493"/>
                  </a:cubicBezTo>
                  <a:cubicBezTo>
                    <a:pt x="360" y="493"/>
                    <a:pt x="358" y="493"/>
                    <a:pt x="358" y="493"/>
                  </a:cubicBezTo>
                  <a:cubicBezTo>
                    <a:pt x="356" y="494"/>
                    <a:pt x="356" y="497"/>
                    <a:pt x="353" y="496"/>
                  </a:cubicBezTo>
                  <a:cubicBezTo>
                    <a:pt x="355" y="493"/>
                    <a:pt x="351" y="494"/>
                    <a:pt x="351" y="493"/>
                  </a:cubicBezTo>
                  <a:cubicBezTo>
                    <a:pt x="350" y="492"/>
                    <a:pt x="352" y="487"/>
                    <a:pt x="348" y="488"/>
                  </a:cubicBezTo>
                  <a:cubicBezTo>
                    <a:pt x="347" y="485"/>
                    <a:pt x="349" y="485"/>
                    <a:pt x="349" y="483"/>
                  </a:cubicBezTo>
                  <a:cubicBezTo>
                    <a:pt x="348" y="482"/>
                    <a:pt x="345" y="481"/>
                    <a:pt x="348" y="481"/>
                  </a:cubicBezTo>
                  <a:cubicBezTo>
                    <a:pt x="347" y="479"/>
                    <a:pt x="346" y="478"/>
                    <a:pt x="344" y="478"/>
                  </a:cubicBezTo>
                  <a:cubicBezTo>
                    <a:pt x="345" y="474"/>
                    <a:pt x="341" y="470"/>
                    <a:pt x="344" y="469"/>
                  </a:cubicBezTo>
                  <a:cubicBezTo>
                    <a:pt x="344" y="468"/>
                    <a:pt x="341" y="469"/>
                    <a:pt x="341" y="468"/>
                  </a:cubicBezTo>
                  <a:cubicBezTo>
                    <a:pt x="339" y="467"/>
                    <a:pt x="340" y="463"/>
                    <a:pt x="341" y="464"/>
                  </a:cubicBezTo>
                  <a:cubicBezTo>
                    <a:pt x="340" y="463"/>
                    <a:pt x="339" y="462"/>
                    <a:pt x="338" y="461"/>
                  </a:cubicBezTo>
                  <a:cubicBezTo>
                    <a:pt x="337" y="460"/>
                    <a:pt x="338" y="460"/>
                    <a:pt x="337" y="460"/>
                  </a:cubicBezTo>
                  <a:cubicBezTo>
                    <a:pt x="336" y="460"/>
                    <a:pt x="334" y="455"/>
                    <a:pt x="334" y="455"/>
                  </a:cubicBezTo>
                  <a:cubicBezTo>
                    <a:pt x="334" y="455"/>
                    <a:pt x="334" y="457"/>
                    <a:pt x="334" y="457"/>
                  </a:cubicBezTo>
                  <a:cubicBezTo>
                    <a:pt x="331" y="455"/>
                    <a:pt x="331" y="450"/>
                    <a:pt x="327" y="450"/>
                  </a:cubicBezTo>
                  <a:cubicBezTo>
                    <a:pt x="330" y="444"/>
                    <a:pt x="323" y="443"/>
                    <a:pt x="324" y="436"/>
                  </a:cubicBezTo>
                  <a:cubicBezTo>
                    <a:pt x="324" y="434"/>
                    <a:pt x="321" y="435"/>
                    <a:pt x="321" y="433"/>
                  </a:cubicBezTo>
                  <a:cubicBezTo>
                    <a:pt x="321" y="430"/>
                    <a:pt x="316" y="432"/>
                    <a:pt x="316" y="430"/>
                  </a:cubicBezTo>
                  <a:cubicBezTo>
                    <a:pt x="317" y="428"/>
                    <a:pt x="317" y="427"/>
                    <a:pt x="314" y="427"/>
                  </a:cubicBezTo>
                  <a:cubicBezTo>
                    <a:pt x="316" y="425"/>
                    <a:pt x="315" y="424"/>
                    <a:pt x="314" y="420"/>
                  </a:cubicBezTo>
                  <a:cubicBezTo>
                    <a:pt x="314" y="420"/>
                    <a:pt x="314" y="418"/>
                    <a:pt x="314" y="418"/>
                  </a:cubicBezTo>
                  <a:cubicBezTo>
                    <a:pt x="314" y="417"/>
                    <a:pt x="313" y="418"/>
                    <a:pt x="313" y="418"/>
                  </a:cubicBezTo>
                  <a:cubicBezTo>
                    <a:pt x="312" y="414"/>
                    <a:pt x="315" y="415"/>
                    <a:pt x="313" y="412"/>
                  </a:cubicBezTo>
                  <a:cubicBezTo>
                    <a:pt x="311" y="410"/>
                    <a:pt x="310" y="419"/>
                    <a:pt x="310" y="412"/>
                  </a:cubicBezTo>
                  <a:cubicBezTo>
                    <a:pt x="310" y="407"/>
                    <a:pt x="305" y="403"/>
                    <a:pt x="300" y="398"/>
                  </a:cubicBezTo>
                  <a:cubicBezTo>
                    <a:pt x="296" y="401"/>
                    <a:pt x="299" y="402"/>
                    <a:pt x="297" y="406"/>
                  </a:cubicBezTo>
                  <a:cubicBezTo>
                    <a:pt x="294" y="407"/>
                    <a:pt x="295" y="404"/>
                    <a:pt x="293" y="404"/>
                  </a:cubicBezTo>
                  <a:cubicBezTo>
                    <a:pt x="291" y="404"/>
                    <a:pt x="291" y="402"/>
                    <a:pt x="289" y="402"/>
                  </a:cubicBezTo>
                  <a:cubicBezTo>
                    <a:pt x="292" y="404"/>
                    <a:pt x="290" y="411"/>
                    <a:pt x="294" y="411"/>
                  </a:cubicBezTo>
                  <a:cubicBezTo>
                    <a:pt x="293" y="414"/>
                    <a:pt x="295" y="418"/>
                    <a:pt x="297" y="423"/>
                  </a:cubicBezTo>
                  <a:cubicBezTo>
                    <a:pt x="297" y="424"/>
                    <a:pt x="297" y="426"/>
                    <a:pt x="297" y="426"/>
                  </a:cubicBezTo>
                  <a:cubicBezTo>
                    <a:pt x="299" y="427"/>
                    <a:pt x="300" y="434"/>
                    <a:pt x="301" y="437"/>
                  </a:cubicBezTo>
                  <a:cubicBezTo>
                    <a:pt x="307" y="437"/>
                    <a:pt x="307" y="437"/>
                    <a:pt x="307" y="437"/>
                  </a:cubicBezTo>
                  <a:cubicBezTo>
                    <a:pt x="306" y="438"/>
                    <a:pt x="306" y="439"/>
                    <a:pt x="306" y="441"/>
                  </a:cubicBezTo>
                  <a:cubicBezTo>
                    <a:pt x="307" y="442"/>
                    <a:pt x="308" y="441"/>
                    <a:pt x="308" y="440"/>
                  </a:cubicBezTo>
                  <a:cubicBezTo>
                    <a:pt x="311" y="442"/>
                    <a:pt x="310" y="444"/>
                    <a:pt x="311" y="447"/>
                  </a:cubicBezTo>
                  <a:cubicBezTo>
                    <a:pt x="312" y="448"/>
                    <a:pt x="314" y="448"/>
                    <a:pt x="314" y="448"/>
                  </a:cubicBezTo>
                  <a:cubicBezTo>
                    <a:pt x="314" y="449"/>
                    <a:pt x="314" y="451"/>
                    <a:pt x="314" y="451"/>
                  </a:cubicBezTo>
                  <a:cubicBezTo>
                    <a:pt x="314" y="451"/>
                    <a:pt x="315" y="451"/>
                    <a:pt x="316" y="451"/>
                  </a:cubicBezTo>
                  <a:cubicBezTo>
                    <a:pt x="316" y="453"/>
                    <a:pt x="314" y="454"/>
                    <a:pt x="314" y="454"/>
                  </a:cubicBezTo>
                  <a:cubicBezTo>
                    <a:pt x="315" y="456"/>
                    <a:pt x="316" y="456"/>
                    <a:pt x="317" y="457"/>
                  </a:cubicBezTo>
                  <a:cubicBezTo>
                    <a:pt x="317" y="457"/>
                    <a:pt x="316" y="459"/>
                    <a:pt x="317" y="460"/>
                  </a:cubicBezTo>
                  <a:cubicBezTo>
                    <a:pt x="317" y="460"/>
                    <a:pt x="318" y="460"/>
                    <a:pt x="318" y="460"/>
                  </a:cubicBezTo>
                  <a:cubicBezTo>
                    <a:pt x="319" y="461"/>
                    <a:pt x="316" y="466"/>
                    <a:pt x="321" y="465"/>
                  </a:cubicBezTo>
                  <a:cubicBezTo>
                    <a:pt x="321" y="468"/>
                    <a:pt x="321" y="471"/>
                    <a:pt x="323" y="474"/>
                  </a:cubicBezTo>
                  <a:cubicBezTo>
                    <a:pt x="323" y="475"/>
                    <a:pt x="325" y="476"/>
                    <a:pt x="325" y="476"/>
                  </a:cubicBezTo>
                  <a:cubicBezTo>
                    <a:pt x="326" y="477"/>
                    <a:pt x="326" y="480"/>
                    <a:pt x="327" y="481"/>
                  </a:cubicBezTo>
                  <a:cubicBezTo>
                    <a:pt x="327" y="481"/>
                    <a:pt x="329" y="481"/>
                    <a:pt x="330" y="482"/>
                  </a:cubicBezTo>
                  <a:cubicBezTo>
                    <a:pt x="331" y="484"/>
                    <a:pt x="328" y="486"/>
                    <a:pt x="331" y="486"/>
                  </a:cubicBezTo>
                  <a:cubicBezTo>
                    <a:pt x="333" y="486"/>
                    <a:pt x="332" y="490"/>
                    <a:pt x="332" y="492"/>
                  </a:cubicBezTo>
                  <a:cubicBezTo>
                    <a:pt x="338" y="489"/>
                    <a:pt x="337" y="495"/>
                    <a:pt x="344" y="493"/>
                  </a:cubicBezTo>
                  <a:cubicBezTo>
                    <a:pt x="344" y="497"/>
                    <a:pt x="346" y="499"/>
                    <a:pt x="346" y="503"/>
                  </a:cubicBezTo>
                  <a:cubicBezTo>
                    <a:pt x="351" y="511"/>
                    <a:pt x="368" y="509"/>
                    <a:pt x="379" y="507"/>
                  </a:cubicBezTo>
                  <a:cubicBezTo>
                    <a:pt x="380" y="508"/>
                    <a:pt x="379" y="505"/>
                    <a:pt x="380" y="505"/>
                  </a:cubicBezTo>
                  <a:cubicBezTo>
                    <a:pt x="383" y="503"/>
                    <a:pt x="390" y="507"/>
                    <a:pt x="388" y="502"/>
                  </a:cubicBezTo>
                  <a:cubicBezTo>
                    <a:pt x="391" y="503"/>
                    <a:pt x="391" y="506"/>
                    <a:pt x="390" y="509"/>
                  </a:cubicBezTo>
                  <a:cubicBezTo>
                    <a:pt x="390" y="509"/>
                    <a:pt x="388" y="510"/>
                    <a:pt x="388" y="510"/>
                  </a:cubicBezTo>
                  <a:cubicBezTo>
                    <a:pt x="388" y="513"/>
                    <a:pt x="389" y="516"/>
                    <a:pt x="388" y="519"/>
                  </a:cubicBezTo>
                  <a:cubicBezTo>
                    <a:pt x="388" y="519"/>
                    <a:pt x="386" y="518"/>
                    <a:pt x="386" y="519"/>
                  </a:cubicBezTo>
                  <a:cubicBezTo>
                    <a:pt x="385" y="519"/>
                    <a:pt x="385" y="525"/>
                    <a:pt x="384" y="527"/>
                  </a:cubicBezTo>
                  <a:cubicBezTo>
                    <a:pt x="384" y="528"/>
                    <a:pt x="380" y="529"/>
                    <a:pt x="381" y="534"/>
                  </a:cubicBezTo>
                  <a:cubicBezTo>
                    <a:pt x="377" y="534"/>
                    <a:pt x="380" y="542"/>
                    <a:pt x="374" y="541"/>
                  </a:cubicBezTo>
                  <a:cubicBezTo>
                    <a:pt x="375" y="545"/>
                    <a:pt x="373" y="546"/>
                    <a:pt x="373" y="549"/>
                  </a:cubicBezTo>
                  <a:cubicBezTo>
                    <a:pt x="368" y="548"/>
                    <a:pt x="371" y="555"/>
                    <a:pt x="366" y="554"/>
                  </a:cubicBezTo>
                  <a:cubicBezTo>
                    <a:pt x="366" y="558"/>
                    <a:pt x="366" y="558"/>
                    <a:pt x="366" y="558"/>
                  </a:cubicBezTo>
                  <a:cubicBezTo>
                    <a:pt x="365" y="558"/>
                    <a:pt x="364" y="556"/>
                    <a:pt x="363" y="556"/>
                  </a:cubicBezTo>
                  <a:cubicBezTo>
                    <a:pt x="360" y="558"/>
                    <a:pt x="362" y="559"/>
                    <a:pt x="358" y="561"/>
                  </a:cubicBezTo>
                  <a:cubicBezTo>
                    <a:pt x="358" y="561"/>
                    <a:pt x="353" y="562"/>
                    <a:pt x="353" y="562"/>
                  </a:cubicBezTo>
                  <a:cubicBezTo>
                    <a:pt x="353" y="562"/>
                    <a:pt x="354" y="563"/>
                    <a:pt x="353" y="563"/>
                  </a:cubicBezTo>
                  <a:cubicBezTo>
                    <a:pt x="352" y="564"/>
                    <a:pt x="349" y="565"/>
                    <a:pt x="348" y="566"/>
                  </a:cubicBezTo>
                  <a:cubicBezTo>
                    <a:pt x="344" y="569"/>
                    <a:pt x="343" y="573"/>
                    <a:pt x="338" y="573"/>
                  </a:cubicBezTo>
                  <a:cubicBezTo>
                    <a:pt x="339" y="577"/>
                    <a:pt x="336" y="577"/>
                    <a:pt x="337" y="580"/>
                  </a:cubicBezTo>
                  <a:cubicBezTo>
                    <a:pt x="335" y="582"/>
                    <a:pt x="334" y="581"/>
                    <a:pt x="332" y="580"/>
                  </a:cubicBezTo>
                  <a:cubicBezTo>
                    <a:pt x="333" y="582"/>
                    <a:pt x="330" y="584"/>
                    <a:pt x="331" y="584"/>
                  </a:cubicBezTo>
                  <a:cubicBezTo>
                    <a:pt x="334" y="587"/>
                    <a:pt x="330" y="585"/>
                    <a:pt x="330" y="589"/>
                  </a:cubicBezTo>
                  <a:cubicBezTo>
                    <a:pt x="329" y="591"/>
                    <a:pt x="327" y="589"/>
                    <a:pt x="327" y="590"/>
                  </a:cubicBezTo>
                  <a:cubicBezTo>
                    <a:pt x="326" y="591"/>
                    <a:pt x="327" y="592"/>
                    <a:pt x="327" y="593"/>
                  </a:cubicBezTo>
                  <a:cubicBezTo>
                    <a:pt x="326" y="594"/>
                    <a:pt x="323" y="605"/>
                    <a:pt x="324" y="608"/>
                  </a:cubicBezTo>
                  <a:cubicBezTo>
                    <a:pt x="324" y="611"/>
                    <a:pt x="325" y="612"/>
                    <a:pt x="327" y="614"/>
                  </a:cubicBezTo>
                  <a:cubicBezTo>
                    <a:pt x="327" y="618"/>
                    <a:pt x="326" y="619"/>
                    <a:pt x="327" y="622"/>
                  </a:cubicBezTo>
                  <a:cubicBezTo>
                    <a:pt x="327" y="623"/>
                    <a:pt x="328" y="628"/>
                    <a:pt x="330" y="628"/>
                  </a:cubicBezTo>
                  <a:cubicBezTo>
                    <a:pt x="334" y="628"/>
                    <a:pt x="325" y="634"/>
                    <a:pt x="332" y="635"/>
                  </a:cubicBezTo>
                  <a:cubicBezTo>
                    <a:pt x="332" y="642"/>
                    <a:pt x="333" y="647"/>
                    <a:pt x="332" y="653"/>
                  </a:cubicBezTo>
                  <a:cubicBezTo>
                    <a:pt x="332" y="657"/>
                    <a:pt x="328" y="661"/>
                    <a:pt x="328" y="664"/>
                  </a:cubicBezTo>
                  <a:cubicBezTo>
                    <a:pt x="325" y="665"/>
                    <a:pt x="320" y="668"/>
                    <a:pt x="318" y="670"/>
                  </a:cubicBezTo>
                  <a:cubicBezTo>
                    <a:pt x="317" y="671"/>
                    <a:pt x="317" y="671"/>
                    <a:pt x="318" y="671"/>
                  </a:cubicBezTo>
                  <a:cubicBezTo>
                    <a:pt x="318" y="673"/>
                    <a:pt x="316" y="672"/>
                    <a:pt x="314" y="673"/>
                  </a:cubicBezTo>
                  <a:cubicBezTo>
                    <a:pt x="313" y="673"/>
                    <a:pt x="314" y="675"/>
                    <a:pt x="313" y="676"/>
                  </a:cubicBezTo>
                  <a:cubicBezTo>
                    <a:pt x="312" y="676"/>
                    <a:pt x="310" y="673"/>
                    <a:pt x="310" y="676"/>
                  </a:cubicBezTo>
                  <a:cubicBezTo>
                    <a:pt x="310" y="677"/>
                    <a:pt x="308" y="676"/>
                    <a:pt x="307" y="677"/>
                  </a:cubicBezTo>
                  <a:cubicBezTo>
                    <a:pt x="305" y="678"/>
                    <a:pt x="305" y="682"/>
                    <a:pt x="301" y="681"/>
                  </a:cubicBezTo>
                  <a:cubicBezTo>
                    <a:pt x="300" y="689"/>
                    <a:pt x="301" y="701"/>
                    <a:pt x="303" y="712"/>
                  </a:cubicBezTo>
                  <a:cubicBezTo>
                    <a:pt x="302" y="713"/>
                    <a:pt x="300" y="714"/>
                    <a:pt x="300" y="712"/>
                  </a:cubicBezTo>
                  <a:cubicBezTo>
                    <a:pt x="298" y="712"/>
                    <a:pt x="299" y="714"/>
                    <a:pt x="299" y="715"/>
                  </a:cubicBezTo>
                  <a:cubicBezTo>
                    <a:pt x="297" y="716"/>
                    <a:pt x="295" y="714"/>
                    <a:pt x="294" y="716"/>
                  </a:cubicBezTo>
                  <a:cubicBezTo>
                    <a:pt x="294" y="718"/>
                    <a:pt x="289" y="718"/>
                    <a:pt x="287" y="721"/>
                  </a:cubicBezTo>
                  <a:cubicBezTo>
                    <a:pt x="287" y="729"/>
                    <a:pt x="287" y="729"/>
                    <a:pt x="287" y="729"/>
                  </a:cubicBezTo>
                  <a:cubicBezTo>
                    <a:pt x="284" y="729"/>
                    <a:pt x="286" y="734"/>
                    <a:pt x="285" y="736"/>
                  </a:cubicBezTo>
                  <a:cubicBezTo>
                    <a:pt x="284" y="737"/>
                    <a:pt x="282" y="737"/>
                    <a:pt x="282" y="737"/>
                  </a:cubicBezTo>
                  <a:cubicBezTo>
                    <a:pt x="281" y="740"/>
                    <a:pt x="281" y="742"/>
                    <a:pt x="279" y="744"/>
                  </a:cubicBezTo>
                  <a:cubicBezTo>
                    <a:pt x="279" y="745"/>
                    <a:pt x="279" y="747"/>
                    <a:pt x="279" y="747"/>
                  </a:cubicBezTo>
                  <a:cubicBezTo>
                    <a:pt x="279" y="748"/>
                    <a:pt x="276" y="747"/>
                    <a:pt x="276" y="747"/>
                  </a:cubicBezTo>
                  <a:cubicBezTo>
                    <a:pt x="276" y="748"/>
                    <a:pt x="277" y="751"/>
                    <a:pt x="276" y="751"/>
                  </a:cubicBezTo>
                  <a:cubicBezTo>
                    <a:pt x="276" y="752"/>
                    <a:pt x="274" y="751"/>
                    <a:pt x="273" y="751"/>
                  </a:cubicBezTo>
                  <a:cubicBezTo>
                    <a:pt x="273" y="752"/>
                    <a:pt x="274" y="754"/>
                    <a:pt x="273" y="754"/>
                  </a:cubicBezTo>
                  <a:cubicBezTo>
                    <a:pt x="273" y="755"/>
                    <a:pt x="271" y="754"/>
                    <a:pt x="271" y="754"/>
                  </a:cubicBezTo>
                  <a:cubicBezTo>
                    <a:pt x="270" y="755"/>
                    <a:pt x="268" y="757"/>
                    <a:pt x="268" y="758"/>
                  </a:cubicBezTo>
                  <a:cubicBezTo>
                    <a:pt x="268" y="760"/>
                    <a:pt x="266" y="759"/>
                    <a:pt x="265" y="760"/>
                  </a:cubicBezTo>
                  <a:cubicBezTo>
                    <a:pt x="265" y="760"/>
                    <a:pt x="265" y="762"/>
                    <a:pt x="265" y="763"/>
                  </a:cubicBezTo>
                  <a:cubicBezTo>
                    <a:pt x="264" y="763"/>
                    <a:pt x="263" y="762"/>
                    <a:pt x="262" y="763"/>
                  </a:cubicBezTo>
                  <a:cubicBezTo>
                    <a:pt x="261" y="763"/>
                    <a:pt x="260" y="765"/>
                    <a:pt x="259" y="765"/>
                  </a:cubicBezTo>
                  <a:cubicBezTo>
                    <a:pt x="259" y="766"/>
                    <a:pt x="257" y="768"/>
                    <a:pt x="257" y="768"/>
                  </a:cubicBezTo>
                  <a:cubicBezTo>
                    <a:pt x="256" y="769"/>
                    <a:pt x="252" y="770"/>
                    <a:pt x="252" y="770"/>
                  </a:cubicBezTo>
                  <a:cubicBezTo>
                    <a:pt x="251" y="769"/>
                    <a:pt x="251" y="769"/>
                    <a:pt x="250" y="770"/>
                  </a:cubicBezTo>
                  <a:cubicBezTo>
                    <a:pt x="248" y="771"/>
                    <a:pt x="247" y="770"/>
                    <a:pt x="244" y="771"/>
                  </a:cubicBezTo>
                  <a:cubicBezTo>
                    <a:pt x="243" y="771"/>
                    <a:pt x="234" y="775"/>
                    <a:pt x="231" y="771"/>
                  </a:cubicBezTo>
                  <a:cubicBezTo>
                    <a:pt x="229" y="771"/>
                    <a:pt x="231" y="773"/>
                    <a:pt x="231" y="772"/>
                  </a:cubicBezTo>
                  <a:cubicBezTo>
                    <a:pt x="229" y="776"/>
                    <a:pt x="226" y="773"/>
                    <a:pt x="222" y="774"/>
                  </a:cubicBezTo>
                  <a:cubicBezTo>
                    <a:pt x="220" y="774"/>
                    <a:pt x="221" y="775"/>
                    <a:pt x="222" y="775"/>
                  </a:cubicBezTo>
                  <a:cubicBezTo>
                    <a:pt x="220" y="777"/>
                    <a:pt x="213" y="774"/>
                    <a:pt x="209" y="774"/>
                  </a:cubicBezTo>
                  <a:cubicBezTo>
                    <a:pt x="209" y="767"/>
                    <a:pt x="203" y="763"/>
                    <a:pt x="206" y="757"/>
                  </a:cubicBezTo>
                  <a:cubicBezTo>
                    <a:pt x="203" y="754"/>
                    <a:pt x="200" y="752"/>
                    <a:pt x="200" y="746"/>
                  </a:cubicBezTo>
                  <a:cubicBezTo>
                    <a:pt x="196" y="750"/>
                    <a:pt x="200" y="748"/>
                    <a:pt x="198" y="742"/>
                  </a:cubicBezTo>
                  <a:cubicBezTo>
                    <a:pt x="196" y="735"/>
                    <a:pt x="187" y="730"/>
                    <a:pt x="189" y="722"/>
                  </a:cubicBezTo>
                  <a:cubicBezTo>
                    <a:pt x="188" y="721"/>
                    <a:pt x="188" y="725"/>
                    <a:pt x="188" y="725"/>
                  </a:cubicBezTo>
                  <a:cubicBezTo>
                    <a:pt x="185" y="724"/>
                    <a:pt x="188" y="715"/>
                    <a:pt x="185" y="719"/>
                  </a:cubicBezTo>
                  <a:cubicBezTo>
                    <a:pt x="183" y="717"/>
                    <a:pt x="183" y="712"/>
                    <a:pt x="184" y="709"/>
                  </a:cubicBezTo>
                  <a:cubicBezTo>
                    <a:pt x="184" y="705"/>
                    <a:pt x="185" y="702"/>
                    <a:pt x="182" y="697"/>
                  </a:cubicBezTo>
                  <a:cubicBezTo>
                    <a:pt x="183" y="695"/>
                    <a:pt x="179" y="696"/>
                    <a:pt x="178" y="695"/>
                  </a:cubicBezTo>
                  <a:cubicBezTo>
                    <a:pt x="177" y="694"/>
                    <a:pt x="182" y="691"/>
                    <a:pt x="175" y="693"/>
                  </a:cubicBezTo>
                  <a:cubicBezTo>
                    <a:pt x="175" y="692"/>
                    <a:pt x="176" y="689"/>
                    <a:pt x="175" y="688"/>
                  </a:cubicBezTo>
                  <a:cubicBezTo>
                    <a:pt x="175" y="688"/>
                    <a:pt x="173" y="689"/>
                    <a:pt x="172" y="688"/>
                  </a:cubicBezTo>
                  <a:cubicBezTo>
                    <a:pt x="172" y="688"/>
                    <a:pt x="176" y="683"/>
                    <a:pt x="171" y="684"/>
                  </a:cubicBezTo>
                  <a:cubicBezTo>
                    <a:pt x="171" y="682"/>
                    <a:pt x="173" y="681"/>
                    <a:pt x="172" y="678"/>
                  </a:cubicBezTo>
                  <a:cubicBezTo>
                    <a:pt x="170" y="677"/>
                    <a:pt x="173" y="672"/>
                    <a:pt x="168" y="673"/>
                  </a:cubicBezTo>
                  <a:cubicBezTo>
                    <a:pt x="168" y="660"/>
                    <a:pt x="169" y="656"/>
                    <a:pt x="175" y="648"/>
                  </a:cubicBezTo>
                  <a:cubicBezTo>
                    <a:pt x="174" y="646"/>
                    <a:pt x="177" y="640"/>
                    <a:pt x="174" y="641"/>
                  </a:cubicBezTo>
                  <a:cubicBezTo>
                    <a:pt x="174" y="638"/>
                    <a:pt x="177" y="640"/>
                    <a:pt x="178" y="639"/>
                  </a:cubicBezTo>
                  <a:cubicBezTo>
                    <a:pt x="179" y="639"/>
                    <a:pt x="178" y="636"/>
                    <a:pt x="179" y="636"/>
                  </a:cubicBezTo>
                  <a:cubicBezTo>
                    <a:pt x="179" y="634"/>
                    <a:pt x="178" y="621"/>
                    <a:pt x="177" y="625"/>
                  </a:cubicBezTo>
                  <a:cubicBezTo>
                    <a:pt x="174" y="623"/>
                    <a:pt x="175" y="619"/>
                    <a:pt x="175" y="617"/>
                  </a:cubicBezTo>
                  <a:cubicBezTo>
                    <a:pt x="175" y="613"/>
                    <a:pt x="176" y="610"/>
                    <a:pt x="175" y="607"/>
                  </a:cubicBezTo>
                  <a:cubicBezTo>
                    <a:pt x="175" y="605"/>
                    <a:pt x="173" y="606"/>
                    <a:pt x="172" y="606"/>
                  </a:cubicBezTo>
                  <a:cubicBezTo>
                    <a:pt x="172" y="605"/>
                    <a:pt x="174" y="604"/>
                    <a:pt x="174" y="603"/>
                  </a:cubicBezTo>
                  <a:cubicBezTo>
                    <a:pt x="174" y="603"/>
                    <a:pt x="172" y="602"/>
                    <a:pt x="172" y="601"/>
                  </a:cubicBezTo>
                  <a:cubicBezTo>
                    <a:pt x="172" y="598"/>
                    <a:pt x="171" y="599"/>
                    <a:pt x="170" y="597"/>
                  </a:cubicBezTo>
                  <a:cubicBezTo>
                    <a:pt x="169" y="597"/>
                    <a:pt x="170" y="595"/>
                    <a:pt x="170" y="594"/>
                  </a:cubicBezTo>
                  <a:cubicBezTo>
                    <a:pt x="169" y="594"/>
                    <a:pt x="166" y="594"/>
                    <a:pt x="167" y="593"/>
                  </a:cubicBezTo>
                  <a:cubicBezTo>
                    <a:pt x="167" y="593"/>
                    <a:pt x="168" y="593"/>
                    <a:pt x="168" y="593"/>
                  </a:cubicBezTo>
                  <a:cubicBezTo>
                    <a:pt x="166" y="590"/>
                    <a:pt x="165" y="589"/>
                    <a:pt x="161" y="587"/>
                  </a:cubicBezTo>
                  <a:cubicBezTo>
                    <a:pt x="160" y="587"/>
                    <a:pt x="161" y="586"/>
                    <a:pt x="160" y="586"/>
                  </a:cubicBezTo>
                  <a:cubicBezTo>
                    <a:pt x="158" y="586"/>
                    <a:pt x="158" y="582"/>
                    <a:pt x="156" y="583"/>
                  </a:cubicBezTo>
                  <a:cubicBezTo>
                    <a:pt x="153" y="571"/>
                    <a:pt x="156" y="561"/>
                    <a:pt x="156" y="548"/>
                  </a:cubicBezTo>
                  <a:cubicBezTo>
                    <a:pt x="155" y="545"/>
                    <a:pt x="152" y="550"/>
                    <a:pt x="153" y="544"/>
                  </a:cubicBezTo>
                  <a:cubicBezTo>
                    <a:pt x="145" y="544"/>
                    <a:pt x="138" y="543"/>
                    <a:pt x="133" y="541"/>
                  </a:cubicBezTo>
                  <a:cubicBezTo>
                    <a:pt x="135" y="533"/>
                    <a:pt x="129" y="542"/>
                    <a:pt x="130" y="534"/>
                  </a:cubicBezTo>
                  <a:cubicBezTo>
                    <a:pt x="124" y="532"/>
                    <a:pt x="123" y="531"/>
                    <a:pt x="115" y="533"/>
                  </a:cubicBezTo>
                  <a:cubicBezTo>
                    <a:pt x="114" y="533"/>
                    <a:pt x="111" y="533"/>
                    <a:pt x="109" y="534"/>
                  </a:cubicBezTo>
                  <a:cubicBezTo>
                    <a:pt x="109" y="534"/>
                    <a:pt x="105" y="536"/>
                    <a:pt x="101" y="535"/>
                  </a:cubicBezTo>
                  <a:cubicBezTo>
                    <a:pt x="103" y="539"/>
                    <a:pt x="105" y="537"/>
                    <a:pt x="98" y="538"/>
                  </a:cubicBezTo>
                  <a:cubicBezTo>
                    <a:pt x="93" y="539"/>
                    <a:pt x="90" y="541"/>
                    <a:pt x="83" y="541"/>
                  </a:cubicBezTo>
                  <a:cubicBezTo>
                    <a:pt x="80" y="541"/>
                    <a:pt x="80" y="540"/>
                    <a:pt x="78" y="540"/>
                  </a:cubicBezTo>
                  <a:cubicBezTo>
                    <a:pt x="69" y="539"/>
                    <a:pt x="60" y="544"/>
                    <a:pt x="52" y="542"/>
                  </a:cubicBezTo>
                  <a:cubicBezTo>
                    <a:pt x="52" y="538"/>
                    <a:pt x="47" y="539"/>
                    <a:pt x="45" y="538"/>
                  </a:cubicBezTo>
                  <a:cubicBezTo>
                    <a:pt x="44" y="538"/>
                    <a:pt x="45" y="536"/>
                    <a:pt x="45" y="535"/>
                  </a:cubicBezTo>
                  <a:cubicBezTo>
                    <a:pt x="44" y="535"/>
                    <a:pt x="41" y="536"/>
                    <a:pt x="41" y="535"/>
                  </a:cubicBezTo>
                  <a:cubicBezTo>
                    <a:pt x="40" y="535"/>
                    <a:pt x="41" y="533"/>
                    <a:pt x="41" y="533"/>
                  </a:cubicBezTo>
                  <a:cubicBezTo>
                    <a:pt x="39" y="532"/>
                    <a:pt x="38" y="533"/>
                    <a:pt x="38" y="531"/>
                  </a:cubicBezTo>
                  <a:cubicBezTo>
                    <a:pt x="38" y="531"/>
                    <a:pt x="35" y="529"/>
                    <a:pt x="35" y="528"/>
                  </a:cubicBezTo>
                  <a:cubicBezTo>
                    <a:pt x="34" y="528"/>
                    <a:pt x="35" y="527"/>
                    <a:pt x="34" y="527"/>
                  </a:cubicBezTo>
                  <a:cubicBezTo>
                    <a:pt x="32" y="527"/>
                    <a:pt x="33" y="525"/>
                    <a:pt x="32" y="524"/>
                  </a:cubicBezTo>
                  <a:cubicBezTo>
                    <a:pt x="31" y="523"/>
                    <a:pt x="30" y="524"/>
                    <a:pt x="29" y="523"/>
                  </a:cubicBezTo>
                  <a:cubicBezTo>
                    <a:pt x="29" y="522"/>
                    <a:pt x="30" y="521"/>
                    <a:pt x="29" y="520"/>
                  </a:cubicBezTo>
                  <a:cubicBezTo>
                    <a:pt x="28" y="519"/>
                    <a:pt x="26" y="521"/>
                    <a:pt x="26" y="519"/>
                  </a:cubicBezTo>
                  <a:cubicBezTo>
                    <a:pt x="26" y="518"/>
                    <a:pt x="28" y="516"/>
                    <a:pt x="28" y="517"/>
                  </a:cubicBezTo>
                  <a:cubicBezTo>
                    <a:pt x="26" y="512"/>
                    <a:pt x="20" y="514"/>
                    <a:pt x="21" y="509"/>
                  </a:cubicBezTo>
                  <a:cubicBezTo>
                    <a:pt x="14" y="511"/>
                    <a:pt x="17" y="503"/>
                    <a:pt x="11" y="505"/>
                  </a:cubicBezTo>
                  <a:cubicBezTo>
                    <a:pt x="12" y="503"/>
                    <a:pt x="13" y="502"/>
                    <a:pt x="12" y="500"/>
                  </a:cubicBezTo>
                  <a:cubicBezTo>
                    <a:pt x="12" y="498"/>
                    <a:pt x="9" y="499"/>
                    <a:pt x="7" y="499"/>
                  </a:cubicBezTo>
                  <a:cubicBezTo>
                    <a:pt x="8" y="496"/>
                    <a:pt x="4" y="496"/>
                    <a:pt x="4" y="495"/>
                  </a:cubicBezTo>
                  <a:cubicBezTo>
                    <a:pt x="4" y="492"/>
                    <a:pt x="6" y="493"/>
                    <a:pt x="4" y="489"/>
                  </a:cubicBezTo>
                  <a:cubicBezTo>
                    <a:pt x="4" y="488"/>
                    <a:pt x="3" y="489"/>
                    <a:pt x="3" y="488"/>
                  </a:cubicBezTo>
                  <a:cubicBezTo>
                    <a:pt x="3" y="487"/>
                    <a:pt x="1" y="483"/>
                    <a:pt x="0" y="482"/>
                  </a:cubicBezTo>
                  <a:cubicBezTo>
                    <a:pt x="0" y="480"/>
                    <a:pt x="3" y="482"/>
                    <a:pt x="4" y="481"/>
                  </a:cubicBezTo>
                  <a:cubicBezTo>
                    <a:pt x="5" y="480"/>
                    <a:pt x="4" y="476"/>
                    <a:pt x="7" y="476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7" y="451"/>
                    <a:pt x="4" y="452"/>
                    <a:pt x="4" y="451"/>
                  </a:cubicBezTo>
                  <a:cubicBezTo>
                    <a:pt x="4" y="451"/>
                    <a:pt x="5" y="449"/>
                    <a:pt x="5" y="448"/>
                  </a:cubicBezTo>
                  <a:cubicBezTo>
                    <a:pt x="6" y="446"/>
                    <a:pt x="4" y="445"/>
                    <a:pt x="4" y="443"/>
                  </a:cubicBezTo>
                  <a:cubicBezTo>
                    <a:pt x="9" y="449"/>
                    <a:pt x="4" y="433"/>
                    <a:pt x="10" y="439"/>
                  </a:cubicBezTo>
                  <a:cubicBezTo>
                    <a:pt x="11" y="437"/>
                    <a:pt x="9" y="432"/>
                    <a:pt x="11" y="430"/>
                  </a:cubicBezTo>
                  <a:cubicBezTo>
                    <a:pt x="11" y="430"/>
                    <a:pt x="14" y="430"/>
                    <a:pt x="14" y="430"/>
                  </a:cubicBezTo>
                  <a:cubicBezTo>
                    <a:pt x="14" y="429"/>
                    <a:pt x="12" y="428"/>
                    <a:pt x="12" y="426"/>
                  </a:cubicBezTo>
                  <a:cubicBezTo>
                    <a:pt x="18" y="425"/>
                    <a:pt x="17" y="417"/>
                    <a:pt x="22" y="416"/>
                  </a:cubicBezTo>
                  <a:cubicBezTo>
                    <a:pt x="22" y="411"/>
                    <a:pt x="27" y="411"/>
                    <a:pt x="26" y="406"/>
                  </a:cubicBezTo>
                  <a:cubicBezTo>
                    <a:pt x="29" y="407"/>
                    <a:pt x="29" y="405"/>
                    <a:pt x="29" y="404"/>
                  </a:cubicBezTo>
                  <a:cubicBezTo>
                    <a:pt x="38" y="403"/>
                    <a:pt x="44" y="400"/>
                    <a:pt x="43" y="389"/>
                  </a:cubicBezTo>
                  <a:cubicBezTo>
                    <a:pt x="49" y="391"/>
                    <a:pt x="44" y="382"/>
                    <a:pt x="49" y="382"/>
                  </a:cubicBezTo>
                  <a:cubicBezTo>
                    <a:pt x="49" y="374"/>
                    <a:pt x="49" y="374"/>
                    <a:pt x="49" y="374"/>
                  </a:cubicBezTo>
                  <a:cubicBezTo>
                    <a:pt x="51" y="374"/>
                    <a:pt x="52" y="372"/>
                    <a:pt x="55" y="373"/>
                  </a:cubicBezTo>
                  <a:cubicBezTo>
                    <a:pt x="57" y="370"/>
                    <a:pt x="59" y="368"/>
                    <a:pt x="62" y="364"/>
                  </a:cubicBezTo>
                  <a:cubicBezTo>
                    <a:pt x="62" y="363"/>
                    <a:pt x="63" y="364"/>
                    <a:pt x="63" y="363"/>
                  </a:cubicBezTo>
                  <a:cubicBezTo>
                    <a:pt x="63" y="361"/>
                    <a:pt x="67" y="361"/>
                    <a:pt x="66" y="359"/>
                  </a:cubicBezTo>
                  <a:cubicBezTo>
                    <a:pt x="72" y="360"/>
                    <a:pt x="73" y="355"/>
                    <a:pt x="78" y="356"/>
                  </a:cubicBezTo>
                  <a:cubicBezTo>
                    <a:pt x="76" y="361"/>
                    <a:pt x="85" y="356"/>
                    <a:pt x="83" y="361"/>
                  </a:cubicBezTo>
                  <a:cubicBezTo>
                    <a:pt x="85" y="358"/>
                    <a:pt x="97" y="363"/>
                    <a:pt x="97" y="357"/>
                  </a:cubicBezTo>
                  <a:cubicBezTo>
                    <a:pt x="103" y="356"/>
                    <a:pt x="109" y="355"/>
                    <a:pt x="112" y="350"/>
                  </a:cubicBezTo>
                  <a:cubicBezTo>
                    <a:pt x="114" y="350"/>
                    <a:pt x="116" y="350"/>
                    <a:pt x="116" y="349"/>
                  </a:cubicBezTo>
                  <a:cubicBezTo>
                    <a:pt x="119" y="349"/>
                    <a:pt x="119" y="350"/>
                    <a:pt x="122" y="350"/>
                  </a:cubicBezTo>
                  <a:cubicBezTo>
                    <a:pt x="125" y="350"/>
                    <a:pt x="128" y="349"/>
                    <a:pt x="130" y="349"/>
                  </a:cubicBezTo>
                  <a:cubicBezTo>
                    <a:pt x="130" y="349"/>
                    <a:pt x="131" y="350"/>
                    <a:pt x="132" y="350"/>
                  </a:cubicBezTo>
                  <a:cubicBezTo>
                    <a:pt x="135" y="350"/>
                    <a:pt x="141" y="353"/>
                    <a:pt x="147" y="352"/>
                  </a:cubicBezTo>
                  <a:cubicBezTo>
                    <a:pt x="150" y="351"/>
                    <a:pt x="154" y="347"/>
                    <a:pt x="157" y="350"/>
                  </a:cubicBezTo>
                  <a:cubicBezTo>
                    <a:pt x="159" y="353"/>
                    <a:pt x="158" y="350"/>
                    <a:pt x="163" y="350"/>
                  </a:cubicBezTo>
                  <a:cubicBezTo>
                    <a:pt x="163" y="351"/>
                    <a:pt x="164" y="352"/>
                    <a:pt x="164" y="353"/>
                  </a:cubicBezTo>
                  <a:cubicBezTo>
                    <a:pt x="164" y="353"/>
                    <a:pt x="161" y="354"/>
                    <a:pt x="161" y="354"/>
                  </a:cubicBezTo>
                  <a:cubicBezTo>
                    <a:pt x="161" y="356"/>
                    <a:pt x="162" y="355"/>
                    <a:pt x="163" y="356"/>
                  </a:cubicBezTo>
                  <a:cubicBezTo>
                    <a:pt x="163" y="357"/>
                    <a:pt x="161" y="357"/>
                    <a:pt x="161" y="357"/>
                  </a:cubicBezTo>
                  <a:cubicBezTo>
                    <a:pt x="161" y="358"/>
                    <a:pt x="163" y="359"/>
                    <a:pt x="163" y="360"/>
                  </a:cubicBezTo>
                  <a:cubicBezTo>
                    <a:pt x="162" y="364"/>
                    <a:pt x="160" y="366"/>
                    <a:pt x="164" y="371"/>
                  </a:cubicBezTo>
                  <a:cubicBezTo>
                    <a:pt x="165" y="374"/>
                    <a:pt x="166" y="370"/>
                    <a:pt x="168" y="373"/>
                  </a:cubicBezTo>
                  <a:cubicBezTo>
                    <a:pt x="168" y="374"/>
                    <a:pt x="171" y="373"/>
                    <a:pt x="171" y="374"/>
                  </a:cubicBezTo>
                  <a:cubicBezTo>
                    <a:pt x="171" y="374"/>
                    <a:pt x="171" y="377"/>
                    <a:pt x="171" y="377"/>
                  </a:cubicBezTo>
                  <a:cubicBezTo>
                    <a:pt x="172" y="378"/>
                    <a:pt x="175" y="376"/>
                    <a:pt x="175" y="378"/>
                  </a:cubicBezTo>
                  <a:cubicBezTo>
                    <a:pt x="180" y="376"/>
                    <a:pt x="183" y="382"/>
                    <a:pt x="185" y="378"/>
                  </a:cubicBezTo>
                  <a:cubicBezTo>
                    <a:pt x="187" y="378"/>
                    <a:pt x="186" y="381"/>
                    <a:pt x="186" y="381"/>
                  </a:cubicBezTo>
                  <a:cubicBezTo>
                    <a:pt x="189" y="383"/>
                    <a:pt x="190" y="381"/>
                    <a:pt x="193" y="382"/>
                  </a:cubicBezTo>
                  <a:cubicBezTo>
                    <a:pt x="194" y="383"/>
                    <a:pt x="194" y="385"/>
                    <a:pt x="195" y="385"/>
                  </a:cubicBezTo>
                  <a:cubicBezTo>
                    <a:pt x="195" y="386"/>
                    <a:pt x="197" y="385"/>
                    <a:pt x="198" y="385"/>
                  </a:cubicBezTo>
                  <a:cubicBezTo>
                    <a:pt x="199" y="387"/>
                    <a:pt x="200" y="386"/>
                    <a:pt x="202" y="387"/>
                  </a:cubicBezTo>
                  <a:cubicBezTo>
                    <a:pt x="202" y="387"/>
                    <a:pt x="203" y="389"/>
                    <a:pt x="203" y="389"/>
                  </a:cubicBezTo>
                  <a:cubicBezTo>
                    <a:pt x="204" y="390"/>
                    <a:pt x="206" y="388"/>
                    <a:pt x="207" y="388"/>
                  </a:cubicBezTo>
                  <a:cubicBezTo>
                    <a:pt x="207" y="388"/>
                    <a:pt x="208" y="389"/>
                    <a:pt x="209" y="389"/>
                  </a:cubicBezTo>
                  <a:cubicBezTo>
                    <a:pt x="210" y="390"/>
                    <a:pt x="211" y="389"/>
                    <a:pt x="212" y="389"/>
                  </a:cubicBezTo>
                  <a:cubicBezTo>
                    <a:pt x="212" y="388"/>
                    <a:pt x="214" y="388"/>
                    <a:pt x="214" y="387"/>
                  </a:cubicBezTo>
                  <a:cubicBezTo>
                    <a:pt x="214" y="387"/>
                    <a:pt x="217" y="386"/>
                    <a:pt x="216" y="385"/>
                  </a:cubicBezTo>
                  <a:cubicBezTo>
                    <a:pt x="212" y="382"/>
                    <a:pt x="220" y="383"/>
                    <a:pt x="220" y="378"/>
                  </a:cubicBezTo>
                  <a:cubicBezTo>
                    <a:pt x="224" y="379"/>
                    <a:pt x="224" y="376"/>
                    <a:pt x="229" y="377"/>
                  </a:cubicBezTo>
                  <a:cubicBezTo>
                    <a:pt x="229" y="377"/>
                    <a:pt x="230" y="378"/>
                    <a:pt x="230" y="378"/>
                  </a:cubicBezTo>
                  <a:cubicBezTo>
                    <a:pt x="232" y="379"/>
                    <a:pt x="234" y="378"/>
                    <a:pt x="236" y="378"/>
                  </a:cubicBezTo>
                  <a:cubicBezTo>
                    <a:pt x="236" y="378"/>
                    <a:pt x="238" y="381"/>
                    <a:pt x="238" y="381"/>
                  </a:cubicBezTo>
                  <a:cubicBezTo>
                    <a:pt x="239" y="381"/>
                    <a:pt x="241" y="379"/>
                    <a:pt x="243" y="380"/>
                  </a:cubicBezTo>
                  <a:cubicBezTo>
                    <a:pt x="243" y="380"/>
                    <a:pt x="242" y="382"/>
                    <a:pt x="243" y="382"/>
                  </a:cubicBezTo>
                  <a:cubicBezTo>
                    <a:pt x="244" y="383"/>
                    <a:pt x="246" y="380"/>
                    <a:pt x="248" y="381"/>
                  </a:cubicBezTo>
                  <a:cubicBezTo>
                    <a:pt x="249" y="382"/>
                    <a:pt x="245" y="383"/>
                    <a:pt x="245" y="382"/>
                  </a:cubicBezTo>
                  <a:cubicBezTo>
                    <a:pt x="246" y="385"/>
                    <a:pt x="255" y="385"/>
                    <a:pt x="259" y="385"/>
                  </a:cubicBezTo>
                  <a:cubicBezTo>
                    <a:pt x="259" y="391"/>
                    <a:pt x="271" y="389"/>
                    <a:pt x="273" y="385"/>
                  </a:cubicBezTo>
                  <a:cubicBezTo>
                    <a:pt x="274" y="387"/>
                    <a:pt x="280" y="384"/>
                    <a:pt x="282" y="385"/>
                  </a:cubicBezTo>
                  <a:cubicBezTo>
                    <a:pt x="283" y="387"/>
                    <a:pt x="282" y="385"/>
                    <a:pt x="285" y="385"/>
                  </a:cubicBezTo>
                  <a:cubicBezTo>
                    <a:pt x="287" y="386"/>
                    <a:pt x="289" y="387"/>
                    <a:pt x="292" y="387"/>
                  </a:cubicBezTo>
                  <a:cubicBezTo>
                    <a:pt x="294" y="386"/>
                    <a:pt x="295" y="384"/>
                    <a:pt x="299" y="384"/>
                  </a:cubicBezTo>
                  <a:cubicBezTo>
                    <a:pt x="300" y="381"/>
                    <a:pt x="299" y="376"/>
                    <a:pt x="303" y="375"/>
                  </a:cubicBezTo>
                  <a:cubicBezTo>
                    <a:pt x="303" y="373"/>
                    <a:pt x="301" y="373"/>
                    <a:pt x="301" y="370"/>
                  </a:cubicBezTo>
                  <a:cubicBezTo>
                    <a:pt x="306" y="370"/>
                    <a:pt x="306" y="361"/>
                    <a:pt x="310" y="366"/>
                  </a:cubicBezTo>
                  <a:cubicBezTo>
                    <a:pt x="311" y="360"/>
                    <a:pt x="308" y="359"/>
                    <a:pt x="304" y="359"/>
                  </a:cubicBezTo>
                  <a:cubicBezTo>
                    <a:pt x="305" y="357"/>
                    <a:pt x="306" y="355"/>
                    <a:pt x="306" y="353"/>
                  </a:cubicBezTo>
                  <a:cubicBezTo>
                    <a:pt x="304" y="349"/>
                    <a:pt x="296" y="352"/>
                    <a:pt x="294" y="347"/>
                  </a:cubicBezTo>
                  <a:cubicBezTo>
                    <a:pt x="292" y="349"/>
                    <a:pt x="287" y="349"/>
                    <a:pt x="286" y="352"/>
                  </a:cubicBezTo>
                  <a:cubicBezTo>
                    <a:pt x="284" y="352"/>
                    <a:pt x="285" y="349"/>
                    <a:pt x="285" y="349"/>
                  </a:cubicBezTo>
                  <a:cubicBezTo>
                    <a:pt x="282" y="347"/>
                    <a:pt x="278" y="350"/>
                    <a:pt x="275" y="349"/>
                  </a:cubicBezTo>
                  <a:cubicBezTo>
                    <a:pt x="273" y="350"/>
                    <a:pt x="273" y="352"/>
                    <a:pt x="271" y="352"/>
                  </a:cubicBezTo>
                  <a:cubicBezTo>
                    <a:pt x="267" y="352"/>
                    <a:pt x="267" y="346"/>
                    <a:pt x="261" y="347"/>
                  </a:cubicBezTo>
                  <a:cubicBezTo>
                    <a:pt x="261" y="345"/>
                    <a:pt x="259" y="344"/>
                    <a:pt x="259" y="342"/>
                  </a:cubicBezTo>
                  <a:cubicBezTo>
                    <a:pt x="258" y="342"/>
                    <a:pt x="257" y="342"/>
                    <a:pt x="257" y="340"/>
                  </a:cubicBezTo>
                  <a:cubicBezTo>
                    <a:pt x="256" y="339"/>
                    <a:pt x="254" y="338"/>
                    <a:pt x="251" y="338"/>
                  </a:cubicBezTo>
                  <a:cubicBezTo>
                    <a:pt x="254" y="334"/>
                    <a:pt x="252" y="326"/>
                    <a:pt x="251" y="322"/>
                  </a:cubicBezTo>
                  <a:cubicBezTo>
                    <a:pt x="247" y="325"/>
                    <a:pt x="243" y="319"/>
                    <a:pt x="243" y="326"/>
                  </a:cubicBezTo>
                  <a:cubicBezTo>
                    <a:pt x="238" y="324"/>
                    <a:pt x="238" y="328"/>
                    <a:pt x="234" y="325"/>
                  </a:cubicBezTo>
                  <a:cubicBezTo>
                    <a:pt x="234" y="327"/>
                    <a:pt x="234" y="327"/>
                    <a:pt x="233" y="328"/>
                  </a:cubicBezTo>
                  <a:cubicBezTo>
                    <a:pt x="234" y="329"/>
                    <a:pt x="235" y="329"/>
                    <a:pt x="236" y="331"/>
                  </a:cubicBezTo>
                  <a:cubicBezTo>
                    <a:pt x="236" y="332"/>
                    <a:pt x="235" y="334"/>
                    <a:pt x="238" y="333"/>
                  </a:cubicBezTo>
                  <a:cubicBezTo>
                    <a:pt x="237" y="338"/>
                    <a:pt x="237" y="336"/>
                    <a:pt x="240" y="339"/>
                  </a:cubicBezTo>
                  <a:cubicBezTo>
                    <a:pt x="241" y="342"/>
                    <a:pt x="238" y="341"/>
                    <a:pt x="237" y="342"/>
                  </a:cubicBezTo>
                  <a:cubicBezTo>
                    <a:pt x="237" y="342"/>
                    <a:pt x="235" y="347"/>
                    <a:pt x="234" y="346"/>
                  </a:cubicBezTo>
                  <a:cubicBezTo>
                    <a:pt x="231" y="343"/>
                    <a:pt x="234" y="350"/>
                    <a:pt x="229" y="349"/>
                  </a:cubicBezTo>
                  <a:cubicBezTo>
                    <a:pt x="228" y="348"/>
                    <a:pt x="227" y="346"/>
                    <a:pt x="226" y="346"/>
                  </a:cubicBezTo>
                  <a:cubicBezTo>
                    <a:pt x="225" y="344"/>
                    <a:pt x="227" y="343"/>
                    <a:pt x="229" y="343"/>
                  </a:cubicBezTo>
                  <a:cubicBezTo>
                    <a:pt x="227" y="341"/>
                    <a:pt x="222" y="340"/>
                    <a:pt x="226" y="336"/>
                  </a:cubicBezTo>
                  <a:cubicBezTo>
                    <a:pt x="224" y="335"/>
                    <a:pt x="221" y="337"/>
                    <a:pt x="220" y="336"/>
                  </a:cubicBezTo>
                  <a:cubicBezTo>
                    <a:pt x="219" y="335"/>
                    <a:pt x="223" y="335"/>
                    <a:pt x="223" y="335"/>
                  </a:cubicBezTo>
                  <a:cubicBezTo>
                    <a:pt x="223" y="335"/>
                    <a:pt x="219" y="331"/>
                    <a:pt x="216" y="329"/>
                  </a:cubicBezTo>
                  <a:cubicBezTo>
                    <a:pt x="217" y="323"/>
                    <a:pt x="213" y="321"/>
                    <a:pt x="213" y="315"/>
                  </a:cubicBezTo>
                  <a:cubicBezTo>
                    <a:pt x="214" y="313"/>
                    <a:pt x="209" y="315"/>
                    <a:pt x="209" y="314"/>
                  </a:cubicBezTo>
                  <a:cubicBezTo>
                    <a:pt x="209" y="313"/>
                    <a:pt x="211" y="311"/>
                    <a:pt x="210" y="311"/>
                  </a:cubicBezTo>
                  <a:cubicBezTo>
                    <a:pt x="207" y="309"/>
                    <a:pt x="207" y="311"/>
                    <a:pt x="205" y="310"/>
                  </a:cubicBezTo>
                  <a:cubicBezTo>
                    <a:pt x="204" y="309"/>
                    <a:pt x="206" y="308"/>
                    <a:pt x="206" y="307"/>
                  </a:cubicBezTo>
                  <a:cubicBezTo>
                    <a:pt x="206" y="306"/>
                    <a:pt x="204" y="308"/>
                    <a:pt x="205" y="308"/>
                  </a:cubicBezTo>
                  <a:cubicBezTo>
                    <a:pt x="203" y="308"/>
                    <a:pt x="204" y="306"/>
                    <a:pt x="203" y="305"/>
                  </a:cubicBezTo>
                  <a:cubicBezTo>
                    <a:pt x="198" y="306"/>
                    <a:pt x="198" y="302"/>
                    <a:pt x="192" y="303"/>
                  </a:cubicBezTo>
                  <a:cubicBezTo>
                    <a:pt x="192" y="301"/>
                    <a:pt x="190" y="301"/>
                    <a:pt x="189" y="300"/>
                  </a:cubicBezTo>
                  <a:cubicBezTo>
                    <a:pt x="189" y="299"/>
                    <a:pt x="190" y="297"/>
                    <a:pt x="189" y="297"/>
                  </a:cubicBezTo>
                  <a:cubicBezTo>
                    <a:pt x="189" y="296"/>
                    <a:pt x="187" y="297"/>
                    <a:pt x="186" y="297"/>
                  </a:cubicBezTo>
                  <a:cubicBezTo>
                    <a:pt x="186" y="297"/>
                    <a:pt x="186" y="291"/>
                    <a:pt x="185" y="293"/>
                  </a:cubicBezTo>
                  <a:cubicBezTo>
                    <a:pt x="184" y="294"/>
                    <a:pt x="183" y="293"/>
                    <a:pt x="182" y="291"/>
                  </a:cubicBezTo>
                  <a:cubicBezTo>
                    <a:pt x="182" y="291"/>
                    <a:pt x="180" y="290"/>
                    <a:pt x="181" y="288"/>
                  </a:cubicBezTo>
                  <a:cubicBezTo>
                    <a:pt x="176" y="289"/>
                    <a:pt x="177" y="290"/>
                    <a:pt x="172" y="288"/>
                  </a:cubicBezTo>
                  <a:cubicBezTo>
                    <a:pt x="171" y="289"/>
                    <a:pt x="171" y="291"/>
                    <a:pt x="170" y="291"/>
                  </a:cubicBezTo>
                  <a:cubicBezTo>
                    <a:pt x="168" y="295"/>
                    <a:pt x="172" y="294"/>
                    <a:pt x="172" y="297"/>
                  </a:cubicBezTo>
                  <a:cubicBezTo>
                    <a:pt x="172" y="298"/>
                    <a:pt x="175" y="301"/>
                    <a:pt x="175" y="301"/>
                  </a:cubicBezTo>
                  <a:cubicBezTo>
                    <a:pt x="176" y="302"/>
                    <a:pt x="176" y="303"/>
                    <a:pt x="178" y="303"/>
                  </a:cubicBezTo>
                  <a:cubicBezTo>
                    <a:pt x="176" y="307"/>
                    <a:pt x="181" y="306"/>
                    <a:pt x="182" y="308"/>
                  </a:cubicBezTo>
                  <a:cubicBezTo>
                    <a:pt x="183" y="309"/>
                    <a:pt x="184" y="314"/>
                    <a:pt x="185" y="312"/>
                  </a:cubicBezTo>
                  <a:cubicBezTo>
                    <a:pt x="187" y="310"/>
                    <a:pt x="185" y="313"/>
                    <a:pt x="186" y="314"/>
                  </a:cubicBezTo>
                  <a:cubicBezTo>
                    <a:pt x="188" y="315"/>
                    <a:pt x="191" y="314"/>
                    <a:pt x="192" y="318"/>
                  </a:cubicBezTo>
                  <a:cubicBezTo>
                    <a:pt x="194" y="317"/>
                    <a:pt x="194" y="319"/>
                    <a:pt x="195" y="319"/>
                  </a:cubicBezTo>
                  <a:cubicBezTo>
                    <a:pt x="196" y="319"/>
                    <a:pt x="197" y="318"/>
                    <a:pt x="196" y="318"/>
                  </a:cubicBezTo>
                  <a:cubicBezTo>
                    <a:pt x="198" y="318"/>
                    <a:pt x="198" y="322"/>
                    <a:pt x="199" y="319"/>
                  </a:cubicBezTo>
                  <a:cubicBezTo>
                    <a:pt x="202" y="319"/>
                    <a:pt x="198" y="326"/>
                    <a:pt x="203" y="324"/>
                  </a:cubicBezTo>
                  <a:cubicBezTo>
                    <a:pt x="203" y="327"/>
                    <a:pt x="197" y="324"/>
                    <a:pt x="195" y="325"/>
                  </a:cubicBezTo>
                  <a:cubicBezTo>
                    <a:pt x="196" y="326"/>
                    <a:pt x="197" y="326"/>
                    <a:pt x="198" y="328"/>
                  </a:cubicBezTo>
                  <a:cubicBezTo>
                    <a:pt x="199" y="330"/>
                    <a:pt x="195" y="335"/>
                    <a:pt x="198" y="335"/>
                  </a:cubicBezTo>
                  <a:cubicBezTo>
                    <a:pt x="196" y="337"/>
                    <a:pt x="193" y="337"/>
                    <a:pt x="191" y="338"/>
                  </a:cubicBezTo>
                  <a:cubicBezTo>
                    <a:pt x="193" y="337"/>
                    <a:pt x="191" y="332"/>
                    <a:pt x="193" y="332"/>
                  </a:cubicBezTo>
                  <a:cubicBezTo>
                    <a:pt x="192" y="331"/>
                    <a:pt x="193" y="328"/>
                    <a:pt x="191" y="328"/>
                  </a:cubicBezTo>
                  <a:cubicBezTo>
                    <a:pt x="188" y="328"/>
                    <a:pt x="192" y="326"/>
                    <a:pt x="188" y="324"/>
                  </a:cubicBezTo>
                  <a:cubicBezTo>
                    <a:pt x="186" y="323"/>
                    <a:pt x="183" y="323"/>
                    <a:pt x="184" y="319"/>
                  </a:cubicBezTo>
                  <a:cubicBezTo>
                    <a:pt x="178" y="321"/>
                    <a:pt x="177" y="317"/>
                    <a:pt x="172" y="317"/>
                  </a:cubicBezTo>
                  <a:cubicBezTo>
                    <a:pt x="172" y="313"/>
                    <a:pt x="169" y="312"/>
                    <a:pt x="167" y="308"/>
                  </a:cubicBezTo>
                  <a:cubicBezTo>
                    <a:pt x="166" y="307"/>
                    <a:pt x="165" y="308"/>
                    <a:pt x="165" y="307"/>
                  </a:cubicBezTo>
                  <a:cubicBezTo>
                    <a:pt x="165" y="305"/>
                    <a:pt x="163" y="306"/>
                    <a:pt x="163" y="305"/>
                  </a:cubicBezTo>
                  <a:cubicBezTo>
                    <a:pt x="162" y="305"/>
                    <a:pt x="163" y="303"/>
                    <a:pt x="163" y="303"/>
                  </a:cubicBezTo>
                  <a:cubicBezTo>
                    <a:pt x="161" y="302"/>
                    <a:pt x="158" y="303"/>
                    <a:pt x="157" y="303"/>
                  </a:cubicBezTo>
                  <a:cubicBezTo>
                    <a:pt x="156" y="302"/>
                    <a:pt x="159" y="301"/>
                    <a:pt x="160" y="301"/>
                  </a:cubicBezTo>
                  <a:cubicBezTo>
                    <a:pt x="158" y="298"/>
                    <a:pt x="150" y="298"/>
                    <a:pt x="146" y="300"/>
                  </a:cubicBezTo>
                  <a:cubicBezTo>
                    <a:pt x="145" y="301"/>
                    <a:pt x="148" y="301"/>
                    <a:pt x="149" y="301"/>
                  </a:cubicBezTo>
                  <a:cubicBezTo>
                    <a:pt x="147" y="303"/>
                    <a:pt x="146" y="301"/>
                    <a:pt x="144" y="303"/>
                  </a:cubicBezTo>
                  <a:cubicBezTo>
                    <a:pt x="141" y="304"/>
                    <a:pt x="141" y="309"/>
                    <a:pt x="139" y="308"/>
                  </a:cubicBezTo>
                  <a:cubicBezTo>
                    <a:pt x="133" y="308"/>
                    <a:pt x="132" y="303"/>
                    <a:pt x="125" y="304"/>
                  </a:cubicBezTo>
                  <a:cubicBezTo>
                    <a:pt x="123" y="305"/>
                    <a:pt x="123" y="308"/>
                    <a:pt x="119" y="307"/>
                  </a:cubicBezTo>
                  <a:cubicBezTo>
                    <a:pt x="119" y="317"/>
                    <a:pt x="119" y="317"/>
                    <a:pt x="119" y="317"/>
                  </a:cubicBezTo>
                  <a:cubicBezTo>
                    <a:pt x="115" y="319"/>
                    <a:pt x="106" y="317"/>
                    <a:pt x="108" y="325"/>
                  </a:cubicBezTo>
                  <a:cubicBezTo>
                    <a:pt x="99" y="323"/>
                    <a:pt x="106" y="331"/>
                    <a:pt x="98" y="331"/>
                  </a:cubicBezTo>
                  <a:cubicBezTo>
                    <a:pt x="98" y="332"/>
                    <a:pt x="103" y="336"/>
                    <a:pt x="99" y="336"/>
                  </a:cubicBezTo>
                  <a:cubicBezTo>
                    <a:pt x="99" y="341"/>
                    <a:pt x="97" y="336"/>
                    <a:pt x="94" y="340"/>
                  </a:cubicBezTo>
                  <a:cubicBezTo>
                    <a:pt x="94" y="342"/>
                    <a:pt x="94" y="343"/>
                    <a:pt x="95" y="343"/>
                  </a:cubicBezTo>
                  <a:cubicBezTo>
                    <a:pt x="95" y="346"/>
                    <a:pt x="90" y="344"/>
                    <a:pt x="88" y="345"/>
                  </a:cubicBezTo>
                  <a:cubicBezTo>
                    <a:pt x="87" y="345"/>
                    <a:pt x="87" y="348"/>
                    <a:pt x="85" y="349"/>
                  </a:cubicBezTo>
                  <a:cubicBezTo>
                    <a:pt x="81" y="351"/>
                    <a:pt x="74" y="348"/>
                    <a:pt x="70" y="353"/>
                  </a:cubicBezTo>
                  <a:cubicBezTo>
                    <a:pt x="68" y="352"/>
                    <a:pt x="67" y="349"/>
                    <a:pt x="66" y="347"/>
                  </a:cubicBezTo>
                  <a:cubicBezTo>
                    <a:pt x="60" y="346"/>
                    <a:pt x="53" y="349"/>
                    <a:pt x="50" y="347"/>
                  </a:cubicBezTo>
                  <a:cubicBezTo>
                    <a:pt x="51" y="342"/>
                    <a:pt x="53" y="336"/>
                    <a:pt x="49" y="333"/>
                  </a:cubicBezTo>
                  <a:cubicBezTo>
                    <a:pt x="48" y="331"/>
                    <a:pt x="51" y="330"/>
                    <a:pt x="52" y="328"/>
                  </a:cubicBezTo>
                  <a:cubicBezTo>
                    <a:pt x="53" y="324"/>
                    <a:pt x="50" y="319"/>
                    <a:pt x="53" y="317"/>
                  </a:cubicBezTo>
                  <a:cubicBezTo>
                    <a:pt x="52" y="313"/>
                    <a:pt x="52" y="309"/>
                    <a:pt x="49" y="308"/>
                  </a:cubicBezTo>
                  <a:cubicBezTo>
                    <a:pt x="50" y="307"/>
                    <a:pt x="52" y="307"/>
                    <a:pt x="52" y="304"/>
                  </a:cubicBezTo>
                  <a:cubicBezTo>
                    <a:pt x="55" y="305"/>
                    <a:pt x="64" y="301"/>
                    <a:pt x="63" y="307"/>
                  </a:cubicBezTo>
                  <a:cubicBezTo>
                    <a:pt x="66" y="304"/>
                    <a:pt x="80" y="310"/>
                    <a:pt x="83" y="307"/>
                  </a:cubicBezTo>
                  <a:cubicBezTo>
                    <a:pt x="84" y="305"/>
                    <a:pt x="83" y="306"/>
                    <a:pt x="85" y="307"/>
                  </a:cubicBezTo>
                  <a:cubicBezTo>
                    <a:pt x="85" y="307"/>
                    <a:pt x="86" y="305"/>
                    <a:pt x="87" y="305"/>
                  </a:cubicBezTo>
                  <a:cubicBezTo>
                    <a:pt x="87" y="305"/>
                    <a:pt x="87" y="307"/>
                    <a:pt x="87" y="307"/>
                  </a:cubicBezTo>
                  <a:cubicBezTo>
                    <a:pt x="91" y="306"/>
                    <a:pt x="93" y="304"/>
                    <a:pt x="94" y="300"/>
                  </a:cubicBezTo>
                  <a:cubicBezTo>
                    <a:pt x="94" y="298"/>
                    <a:pt x="97" y="291"/>
                    <a:pt x="94" y="287"/>
                  </a:cubicBezTo>
                  <a:cubicBezTo>
                    <a:pt x="92" y="285"/>
                    <a:pt x="95" y="285"/>
                    <a:pt x="92" y="281"/>
                  </a:cubicBezTo>
                  <a:cubicBezTo>
                    <a:pt x="92" y="280"/>
                    <a:pt x="90" y="280"/>
                    <a:pt x="88" y="280"/>
                  </a:cubicBezTo>
                  <a:cubicBezTo>
                    <a:pt x="89" y="279"/>
                    <a:pt x="90" y="278"/>
                    <a:pt x="90" y="276"/>
                  </a:cubicBezTo>
                  <a:cubicBezTo>
                    <a:pt x="88" y="275"/>
                    <a:pt x="87" y="277"/>
                    <a:pt x="87" y="277"/>
                  </a:cubicBezTo>
                  <a:cubicBezTo>
                    <a:pt x="85" y="277"/>
                    <a:pt x="87" y="275"/>
                    <a:pt x="85" y="274"/>
                  </a:cubicBezTo>
                  <a:cubicBezTo>
                    <a:pt x="84" y="274"/>
                    <a:pt x="80" y="274"/>
                    <a:pt x="78" y="273"/>
                  </a:cubicBezTo>
                  <a:cubicBezTo>
                    <a:pt x="78" y="273"/>
                    <a:pt x="78" y="272"/>
                    <a:pt x="77" y="272"/>
                  </a:cubicBezTo>
                  <a:cubicBezTo>
                    <a:pt x="75" y="272"/>
                    <a:pt x="74" y="272"/>
                    <a:pt x="74" y="270"/>
                  </a:cubicBezTo>
                  <a:cubicBezTo>
                    <a:pt x="73" y="266"/>
                    <a:pt x="77" y="269"/>
                    <a:pt x="77" y="269"/>
                  </a:cubicBezTo>
                  <a:cubicBezTo>
                    <a:pt x="81" y="267"/>
                    <a:pt x="84" y="265"/>
                    <a:pt x="92" y="266"/>
                  </a:cubicBezTo>
                  <a:cubicBezTo>
                    <a:pt x="93" y="264"/>
                    <a:pt x="91" y="263"/>
                    <a:pt x="90" y="263"/>
                  </a:cubicBezTo>
                  <a:cubicBezTo>
                    <a:pt x="91" y="259"/>
                    <a:pt x="96" y="263"/>
                    <a:pt x="98" y="263"/>
                  </a:cubicBezTo>
                  <a:cubicBezTo>
                    <a:pt x="99" y="263"/>
                    <a:pt x="102" y="260"/>
                    <a:pt x="102" y="263"/>
                  </a:cubicBezTo>
                  <a:cubicBezTo>
                    <a:pt x="105" y="261"/>
                    <a:pt x="106" y="256"/>
                    <a:pt x="111" y="256"/>
                  </a:cubicBezTo>
                  <a:cubicBezTo>
                    <a:pt x="109" y="251"/>
                    <a:pt x="115" y="254"/>
                    <a:pt x="113" y="249"/>
                  </a:cubicBezTo>
                  <a:cubicBezTo>
                    <a:pt x="122" y="249"/>
                    <a:pt x="122" y="249"/>
                    <a:pt x="122" y="249"/>
                  </a:cubicBezTo>
                  <a:cubicBezTo>
                    <a:pt x="122" y="248"/>
                    <a:pt x="120" y="248"/>
                    <a:pt x="119" y="248"/>
                  </a:cubicBezTo>
                  <a:cubicBezTo>
                    <a:pt x="120" y="246"/>
                    <a:pt x="123" y="247"/>
                    <a:pt x="122" y="242"/>
                  </a:cubicBezTo>
                  <a:cubicBezTo>
                    <a:pt x="126" y="242"/>
                    <a:pt x="125" y="245"/>
                    <a:pt x="127" y="242"/>
                  </a:cubicBezTo>
                  <a:cubicBezTo>
                    <a:pt x="124" y="235"/>
                    <a:pt x="130" y="238"/>
                    <a:pt x="130" y="231"/>
                  </a:cubicBezTo>
                  <a:cubicBezTo>
                    <a:pt x="132" y="231"/>
                    <a:pt x="134" y="231"/>
                    <a:pt x="136" y="231"/>
                  </a:cubicBezTo>
                  <a:cubicBezTo>
                    <a:pt x="138" y="231"/>
                    <a:pt x="138" y="229"/>
                    <a:pt x="139" y="228"/>
                  </a:cubicBezTo>
                  <a:cubicBezTo>
                    <a:pt x="140" y="228"/>
                    <a:pt x="140" y="229"/>
                    <a:pt x="140" y="230"/>
                  </a:cubicBezTo>
                  <a:cubicBezTo>
                    <a:pt x="142" y="230"/>
                    <a:pt x="141" y="228"/>
                    <a:pt x="142" y="228"/>
                  </a:cubicBezTo>
                  <a:cubicBezTo>
                    <a:pt x="143" y="228"/>
                    <a:pt x="146" y="229"/>
                    <a:pt x="147" y="228"/>
                  </a:cubicBezTo>
                  <a:cubicBezTo>
                    <a:pt x="149" y="228"/>
                    <a:pt x="150" y="224"/>
                    <a:pt x="153" y="225"/>
                  </a:cubicBezTo>
                  <a:cubicBezTo>
                    <a:pt x="152" y="222"/>
                    <a:pt x="148" y="223"/>
                    <a:pt x="149" y="218"/>
                  </a:cubicBezTo>
                  <a:cubicBezTo>
                    <a:pt x="152" y="218"/>
                    <a:pt x="150" y="216"/>
                    <a:pt x="150" y="211"/>
                  </a:cubicBezTo>
                  <a:cubicBezTo>
                    <a:pt x="150" y="208"/>
                    <a:pt x="152" y="205"/>
                    <a:pt x="151" y="202"/>
                  </a:cubicBezTo>
                  <a:cubicBezTo>
                    <a:pt x="157" y="202"/>
                    <a:pt x="157" y="202"/>
                    <a:pt x="157" y="202"/>
                  </a:cubicBezTo>
                  <a:cubicBezTo>
                    <a:pt x="161" y="201"/>
                    <a:pt x="154" y="198"/>
                    <a:pt x="160" y="199"/>
                  </a:cubicBezTo>
                  <a:cubicBezTo>
                    <a:pt x="160" y="200"/>
                    <a:pt x="162" y="200"/>
                    <a:pt x="163" y="200"/>
                  </a:cubicBezTo>
                  <a:cubicBezTo>
                    <a:pt x="160" y="203"/>
                    <a:pt x="160" y="200"/>
                    <a:pt x="161" y="204"/>
                  </a:cubicBezTo>
                  <a:cubicBezTo>
                    <a:pt x="162" y="207"/>
                    <a:pt x="161" y="209"/>
                    <a:pt x="164" y="209"/>
                  </a:cubicBezTo>
                  <a:cubicBezTo>
                    <a:pt x="164" y="211"/>
                    <a:pt x="164" y="213"/>
                    <a:pt x="163" y="213"/>
                  </a:cubicBezTo>
                  <a:cubicBezTo>
                    <a:pt x="162" y="215"/>
                    <a:pt x="169" y="210"/>
                    <a:pt x="171" y="214"/>
                  </a:cubicBezTo>
                  <a:cubicBezTo>
                    <a:pt x="170" y="218"/>
                    <a:pt x="162" y="215"/>
                    <a:pt x="161" y="220"/>
                  </a:cubicBezTo>
                  <a:cubicBezTo>
                    <a:pt x="160" y="223"/>
                    <a:pt x="164" y="223"/>
                    <a:pt x="165" y="224"/>
                  </a:cubicBezTo>
                  <a:cubicBezTo>
                    <a:pt x="167" y="225"/>
                    <a:pt x="167" y="227"/>
                    <a:pt x="170" y="227"/>
                  </a:cubicBezTo>
                  <a:cubicBezTo>
                    <a:pt x="168" y="224"/>
                    <a:pt x="164" y="224"/>
                    <a:pt x="171" y="224"/>
                  </a:cubicBezTo>
                  <a:cubicBezTo>
                    <a:pt x="173" y="224"/>
                    <a:pt x="175" y="224"/>
                    <a:pt x="177" y="224"/>
                  </a:cubicBezTo>
                  <a:cubicBezTo>
                    <a:pt x="179" y="224"/>
                    <a:pt x="180" y="225"/>
                    <a:pt x="182" y="225"/>
                  </a:cubicBezTo>
                  <a:cubicBezTo>
                    <a:pt x="186" y="225"/>
                    <a:pt x="187" y="223"/>
                    <a:pt x="191" y="224"/>
                  </a:cubicBezTo>
                  <a:cubicBezTo>
                    <a:pt x="191" y="224"/>
                    <a:pt x="196" y="226"/>
                    <a:pt x="198" y="224"/>
                  </a:cubicBezTo>
                  <a:cubicBezTo>
                    <a:pt x="198" y="224"/>
                    <a:pt x="198" y="223"/>
                    <a:pt x="198" y="223"/>
                  </a:cubicBezTo>
                  <a:cubicBezTo>
                    <a:pt x="202" y="221"/>
                    <a:pt x="206" y="223"/>
                    <a:pt x="207" y="220"/>
                  </a:cubicBezTo>
                  <a:cubicBezTo>
                    <a:pt x="213" y="225"/>
                    <a:pt x="217" y="215"/>
                    <a:pt x="220" y="218"/>
                  </a:cubicBezTo>
                  <a:cubicBezTo>
                    <a:pt x="220" y="213"/>
                    <a:pt x="220" y="213"/>
                    <a:pt x="220" y="213"/>
                  </a:cubicBezTo>
                  <a:cubicBezTo>
                    <a:pt x="223" y="213"/>
                    <a:pt x="222" y="212"/>
                    <a:pt x="223" y="210"/>
                  </a:cubicBezTo>
                  <a:cubicBezTo>
                    <a:pt x="223" y="210"/>
                    <a:pt x="224" y="206"/>
                    <a:pt x="224" y="206"/>
                  </a:cubicBezTo>
                  <a:cubicBezTo>
                    <a:pt x="226" y="204"/>
                    <a:pt x="224" y="204"/>
                    <a:pt x="224" y="202"/>
                  </a:cubicBezTo>
                  <a:cubicBezTo>
                    <a:pt x="228" y="202"/>
                    <a:pt x="230" y="201"/>
                    <a:pt x="230" y="199"/>
                  </a:cubicBezTo>
                  <a:cubicBezTo>
                    <a:pt x="231" y="199"/>
                    <a:pt x="231" y="200"/>
                    <a:pt x="231" y="202"/>
                  </a:cubicBezTo>
                  <a:cubicBezTo>
                    <a:pt x="233" y="200"/>
                    <a:pt x="234" y="200"/>
                    <a:pt x="237" y="200"/>
                  </a:cubicBezTo>
                  <a:cubicBezTo>
                    <a:pt x="238" y="200"/>
                    <a:pt x="238" y="197"/>
                    <a:pt x="240" y="197"/>
                  </a:cubicBezTo>
                  <a:cubicBezTo>
                    <a:pt x="240" y="194"/>
                    <a:pt x="239" y="192"/>
                    <a:pt x="237" y="192"/>
                  </a:cubicBezTo>
                  <a:cubicBezTo>
                    <a:pt x="238" y="190"/>
                    <a:pt x="238" y="189"/>
                    <a:pt x="238" y="186"/>
                  </a:cubicBezTo>
                  <a:cubicBezTo>
                    <a:pt x="241" y="187"/>
                    <a:pt x="243" y="186"/>
                    <a:pt x="243" y="183"/>
                  </a:cubicBezTo>
                  <a:cubicBezTo>
                    <a:pt x="246" y="187"/>
                    <a:pt x="247" y="182"/>
                    <a:pt x="252" y="183"/>
                  </a:cubicBezTo>
                  <a:cubicBezTo>
                    <a:pt x="253" y="183"/>
                    <a:pt x="254" y="185"/>
                    <a:pt x="254" y="185"/>
                  </a:cubicBezTo>
                  <a:cubicBezTo>
                    <a:pt x="255" y="185"/>
                    <a:pt x="255" y="183"/>
                    <a:pt x="257" y="183"/>
                  </a:cubicBezTo>
                  <a:cubicBezTo>
                    <a:pt x="258" y="183"/>
                    <a:pt x="260" y="185"/>
                    <a:pt x="259" y="185"/>
                  </a:cubicBezTo>
                  <a:cubicBezTo>
                    <a:pt x="261" y="184"/>
                    <a:pt x="260" y="183"/>
                    <a:pt x="261" y="182"/>
                  </a:cubicBezTo>
                  <a:cubicBezTo>
                    <a:pt x="261" y="181"/>
                    <a:pt x="263" y="182"/>
                    <a:pt x="264" y="182"/>
                  </a:cubicBezTo>
                  <a:cubicBezTo>
                    <a:pt x="266" y="180"/>
                    <a:pt x="265" y="178"/>
                    <a:pt x="269" y="179"/>
                  </a:cubicBezTo>
                  <a:cubicBezTo>
                    <a:pt x="267" y="177"/>
                    <a:pt x="269" y="172"/>
                    <a:pt x="265" y="172"/>
                  </a:cubicBezTo>
                  <a:cubicBezTo>
                    <a:pt x="262" y="170"/>
                    <a:pt x="263" y="175"/>
                    <a:pt x="262" y="175"/>
                  </a:cubicBezTo>
                  <a:cubicBezTo>
                    <a:pt x="261" y="175"/>
                    <a:pt x="261" y="173"/>
                    <a:pt x="259" y="173"/>
                  </a:cubicBezTo>
                  <a:cubicBezTo>
                    <a:pt x="259" y="174"/>
                    <a:pt x="258" y="175"/>
                    <a:pt x="258" y="175"/>
                  </a:cubicBezTo>
                  <a:cubicBezTo>
                    <a:pt x="257" y="175"/>
                    <a:pt x="257" y="173"/>
                    <a:pt x="255" y="173"/>
                  </a:cubicBezTo>
                  <a:cubicBezTo>
                    <a:pt x="253" y="174"/>
                    <a:pt x="251" y="176"/>
                    <a:pt x="248" y="175"/>
                  </a:cubicBezTo>
                  <a:cubicBezTo>
                    <a:pt x="247" y="175"/>
                    <a:pt x="247" y="177"/>
                    <a:pt x="247" y="178"/>
                  </a:cubicBezTo>
                  <a:cubicBezTo>
                    <a:pt x="241" y="176"/>
                    <a:pt x="235" y="178"/>
                    <a:pt x="230" y="176"/>
                  </a:cubicBezTo>
                  <a:cubicBezTo>
                    <a:pt x="230" y="176"/>
                    <a:pt x="230" y="174"/>
                    <a:pt x="230" y="173"/>
                  </a:cubicBezTo>
                  <a:cubicBezTo>
                    <a:pt x="229" y="172"/>
                    <a:pt x="225" y="174"/>
                    <a:pt x="224" y="172"/>
                  </a:cubicBezTo>
                  <a:cubicBezTo>
                    <a:pt x="228" y="164"/>
                    <a:pt x="226" y="160"/>
                    <a:pt x="224" y="151"/>
                  </a:cubicBezTo>
                  <a:cubicBezTo>
                    <a:pt x="228" y="151"/>
                    <a:pt x="234" y="145"/>
                    <a:pt x="236" y="148"/>
                  </a:cubicBezTo>
                  <a:cubicBezTo>
                    <a:pt x="238" y="147"/>
                    <a:pt x="235" y="146"/>
                    <a:pt x="237" y="143"/>
                  </a:cubicBezTo>
                  <a:cubicBezTo>
                    <a:pt x="241" y="143"/>
                    <a:pt x="242" y="135"/>
                    <a:pt x="243" y="133"/>
                  </a:cubicBezTo>
                  <a:cubicBezTo>
                    <a:pt x="243" y="133"/>
                    <a:pt x="245" y="133"/>
                    <a:pt x="245" y="133"/>
                  </a:cubicBezTo>
                  <a:cubicBezTo>
                    <a:pt x="246" y="130"/>
                    <a:pt x="240" y="129"/>
                    <a:pt x="243" y="126"/>
                  </a:cubicBezTo>
                  <a:cubicBezTo>
                    <a:pt x="241" y="127"/>
                    <a:pt x="237" y="125"/>
                    <a:pt x="234" y="126"/>
                  </a:cubicBezTo>
                  <a:cubicBezTo>
                    <a:pt x="231" y="126"/>
                    <a:pt x="228" y="129"/>
                    <a:pt x="224" y="129"/>
                  </a:cubicBezTo>
                  <a:cubicBezTo>
                    <a:pt x="222" y="127"/>
                    <a:pt x="222" y="137"/>
                    <a:pt x="223" y="134"/>
                  </a:cubicBezTo>
                  <a:cubicBezTo>
                    <a:pt x="222" y="137"/>
                    <a:pt x="221" y="133"/>
                    <a:pt x="220" y="134"/>
                  </a:cubicBezTo>
                  <a:cubicBezTo>
                    <a:pt x="219" y="136"/>
                    <a:pt x="221" y="138"/>
                    <a:pt x="220" y="140"/>
                  </a:cubicBezTo>
                  <a:cubicBezTo>
                    <a:pt x="220" y="140"/>
                    <a:pt x="216" y="143"/>
                    <a:pt x="214" y="145"/>
                  </a:cubicBezTo>
                  <a:cubicBezTo>
                    <a:pt x="211" y="150"/>
                    <a:pt x="211" y="153"/>
                    <a:pt x="205" y="152"/>
                  </a:cubicBezTo>
                  <a:cubicBezTo>
                    <a:pt x="204" y="154"/>
                    <a:pt x="207" y="156"/>
                    <a:pt x="205" y="157"/>
                  </a:cubicBezTo>
                  <a:cubicBezTo>
                    <a:pt x="203" y="157"/>
                    <a:pt x="204" y="159"/>
                    <a:pt x="203" y="159"/>
                  </a:cubicBezTo>
                  <a:cubicBezTo>
                    <a:pt x="203" y="160"/>
                    <a:pt x="201" y="159"/>
                    <a:pt x="200" y="159"/>
                  </a:cubicBezTo>
                  <a:cubicBezTo>
                    <a:pt x="200" y="160"/>
                    <a:pt x="201" y="162"/>
                    <a:pt x="200" y="162"/>
                  </a:cubicBezTo>
                  <a:cubicBezTo>
                    <a:pt x="200" y="162"/>
                    <a:pt x="199" y="162"/>
                    <a:pt x="199" y="162"/>
                  </a:cubicBezTo>
                  <a:cubicBezTo>
                    <a:pt x="198" y="164"/>
                    <a:pt x="200" y="168"/>
                    <a:pt x="198" y="168"/>
                  </a:cubicBezTo>
                  <a:cubicBezTo>
                    <a:pt x="198" y="169"/>
                    <a:pt x="202" y="170"/>
                    <a:pt x="199" y="171"/>
                  </a:cubicBezTo>
                  <a:cubicBezTo>
                    <a:pt x="201" y="172"/>
                    <a:pt x="202" y="175"/>
                    <a:pt x="206" y="175"/>
                  </a:cubicBezTo>
                  <a:cubicBezTo>
                    <a:pt x="206" y="177"/>
                    <a:pt x="207" y="178"/>
                    <a:pt x="209" y="179"/>
                  </a:cubicBezTo>
                  <a:cubicBezTo>
                    <a:pt x="208" y="180"/>
                    <a:pt x="207" y="181"/>
                    <a:pt x="206" y="182"/>
                  </a:cubicBezTo>
                  <a:cubicBezTo>
                    <a:pt x="205" y="183"/>
                    <a:pt x="206" y="185"/>
                    <a:pt x="205" y="186"/>
                  </a:cubicBezTo>
                  <a:cubicBezTo>
                    <a:pt x="203" y="187"/>
                    <a:pt x="202" y="188"/>
                    <a:pt x="199" y="187"/>
                  </a:cubicBezTo>
                  <a:cubicBezTo>
                    <a:pt x="198" y="193"/>
                    <a:pt x="194" y="195"/>
                    <a:pt x="195" y="203"/>
                  </a:cubicBezTo>
                  <a:cubicBezTo>
                    <a:pt x="190" y="201"/>
                    <a:pt x="190" y="210"/>
                    <a:pt x="186" y="210"/>
                  </a:cubicBezTo>
                  <a:cubicBezTo>
                    <a:pt x="186" y="210"/>
                    <a:pt x="185" y="210"/>
                    <a:pt x="185" y="210"/>
                  </a:cubicBezTo>
                  <a:cubicBezTo>
                    <a:pt x="183" y="210"/>
                    <a:pt x="185" y="212"/>
                    <a:pt x="184" y="213"/>
                  </a:cubicBezTo>
                  <a:cubicBezTo>
                    <a:pt x="181" y="214"/>
                    <a:pt x="178" y="211"/>
                    <a:pt x="177" y="214"/>
                  </a:cubicBezTo>
                  <a:cubicBezTo>
                    <a:pt x="174" y="214"/>
                    <a:pt x="176" y="208"/>
                    <a:pt x="175" y="206"/>
                  </a:cubicBezTo>
                  <a:cubicBezTo>
                    <a:pt x="174" y="205"/>
                    <a:pt x="174" y="202"/>
                    <a:pt x="172" y="202"/>
                  </a:cubicBezTo>
                  <a:cubicBezTo>
                    <a:pt x="169" y="201"/>
                    <a:pt x="174" y="197"/>
                    <a:pt x="168" y="197"/>
                  </a:cubicBezTo>
                  <a:cubicBezTo>
                    <a:pt x="171" y="194"/>
                    <a:pt x="166" y="193"/>
                    <a:pt x="165" y="192"/>
                  </a:cubicBezTo>
                  <a:cubicBezTo>
                    <a:pt x="165" y="191"/>
                    <a:pt x="167" y="190"/>
                    <a:pt x="167" y="189"/>
                  </a:cubicBezTo>
                  <a:cubicBezTo>
                    <a:pt x="167" y="185"/>
                    <a:pt x="163" y="183"/>
                    <a:pt x="160" y="180"/>
                  </a:cubicBezTo>
                  <a:cubicBezTo>
                    <a:pt x="155" y="182"/>
                    <a:pt x="157" y="189"/>
                    <a:pt x="150" y="187"/>
                  </a:cubicBezTo>
                  <a:cubicBezTo>
                    <a:pt x="150" y="189"/>
                    <a:pt x="152" y="189"/>
                    <a:pt x="153" y="189"/>
                  </a:cubicBezTo>
                  <a:cubicBezTo>
                    <a:pt x="153" y="190"/>
                    <a:pt x="151" y="190"/>
                    <a:pt x="150" y="190"/>
                  </a:cubicBezTo>
                  <a:cubicBezTo>
                    <a:pt x="147" y="190"/>
                    <a:pt x="149" y="195"/>
                    <a:pt x="146" y="195"/>
                  </a:cubicBezTo>
                  <a:cubicBezTo>
                    <a:pt x="139" y="196"/>
                    <a:pt x="141" y="189"/>
                    <a:pt x="135" y="190"/>
                  </a:cubicBezTo>
                  <a:cubicBezTo>
                    <a:pt x="135" y="189"/>
                    <a:pt x="136" y="189"/>
                    <a:pt x="137" y="189"/>
                  </a:cubicBezTo>
                  <a:cubicBezTo>
                    <a:pt x="139" y="185"/>
                    <a:pt x="133" y="182"/>
                    <a:pt x="137" y="180"/>
                  </a:cubicBezTo>
                  <a:cubicBezTo>
                    <a:pt x="136" y="179"/>
                    <a:pt x="135" y="178"/>
                    <a:pt x="133" y="178"/>
                  </a:cubicBezTo>
                  <a:cubicBezTo>
                    <a:pt x="132" y="176"/>
                    <a:pt x="135" y="175"/>
                    <a:pt x="135" y="175"/>
                  </a:cubicBezTo>
                  <a:cubicBezTo>
                    <a:pt x="135" y="173"/>
                    <a:pt x="132" y="173"/>
                    <a:pt x="132" y="172"/>
                  </a:cubicBezTo>
                  <a:cubicBezTo>
                    <a:pt x="132" y="171"/>
                    <a:pt x="134" y="163"/>
                    <a:pt x="132" y="168"/>
                  </a:cubicBezTo>
                  <a:cubicBezTo>
                    <a:pt x="129" y="167"/>
                    <a:pt x="131" y="165"/>
                    <a:pt x="133" y="165"/>
                  </a:cubicBezTo>
                  <a:cubicBezTo>
                    <a:pt x="130" y="160"/>
                    <a:pt x="138" y="159"/>
                    <a:pt x="135" y="158"/>
                  </a:cubicBezTo>
                  <a:cubicBezTo>
                    <a:pt x="135" y="156"/>
                    <a:pt x="139" y="158"/>
                    <a:pt x="139" y="155"/>
                  </a:cubicBezTo>
                  <a:cubicBezTo>
                    <a:pt x="139" y="153"/>
                    <a:pt x="140" y="155"/>
                    <a:pt x="140" y="155"/>
                  </a:cubicBezTo>
                  <a:cubicBezTo>
                    <a:pt x="141" y="154"/>
                    <a:pt x="141" y="153"/>
                    <a:pt x="143" y="152"/>
                  </a:cubicBezTo>
                  <a:cubicBezTo>
                    <a:pt x="145" y="152"/>
                    <a:pt x="144" y="150"/>
                    <a:pt x="144" y="148"/>
                  </a:cubicBezTo>
                  <a:cubicBezTo>
                    <a:pt x="147" y="149"/>
                    <a:pt x="149" y="148"/>
                    <a:pt x="149" y="145"/>
                  </a:cubicBezTo>
                  <a:cubicBezTo>
                    <a:pt x="153" y="144"/>
                    <a:pt x="150" y="150"/>
                    <a:pt x="156" y="148"/>
                  </a:cubicBezTo>
                  <a:cubicBezTo>
                    <a:pt x="156" y="147"/>
                    <a:pt x="154" y="147"/>
                    <a:pt x="153" y="147"/>
                  </a:cubicBezTo>
                  <a:cubicBezTo>
                    <a:pt x="157" y="144"/>
                    <a:pt x="161" y="145"/>
                    <a:pt x="164" y="141"/>
                  </a:cubicBezTo>
                  <a:cubicBezTo>
                    <a:pt x="164" y="141"/>
                    <a:pt x="164" y="139"/>
                    <a:pt x="164" y="138"/>
                  </a:cubicBezTo>
                  <a:cubicBezTo>
                    <a:pt x="164" y="138"/>
                    <a:pt x="166" y="139"/>
                    <a:pt x="167" y="138"/>
                  </a:cubicBezTo>
                  <a:cubicBezTo>
                    <a:pt x="167" y="137"/>
                    <a:pt x="166" y="135"/>
                    <a:pt x="167" y="134"/>
                  </a:cubicBezTo>
                  <a:cubicBezTo>
                    <a:pt x="167" y="133"/>
                    <a:pt x="171" y="132"/>
                    <a:pt x="171" y="131"/>
                  </a:cubicBezTo>
                  <a:cubicBezTo>
                    <a:pt x="172" y="130"/>
                    <a:pt x="170" y="127"/>
                    <a:pt x="171" y="126"/>
                  </a:cubicBezTo>
                  <a:cubicBezTo>
                    <a:pt x="171" y="125"/>
                    <a:pt x="173" y="128"/>
                    <a:pt x="174" y="127"/>
                  </a:cubicBezTo>
                  <a:cubicBezTo>
                    <a:pt x="173" y="128"/>
                    <a:pt x="176" y="120"/>
                    <a:pt x="175" y="120"/>
                  </a:cubicBezTo>
                  <a:cubicBezTo>
                    <a:pt x="178" y="124"/>
                    <a:pt x="179" y="118"/>
                    <a:pt x="182" y="117"/>
                  </a:cubicBezTo>
                  <a:cubicBezTo>
                    <a:pt x="182" y="115"/>
                    <a:pt x="185" y="114"/>
                    <a:pt x="182" y="113"/>
                  </a:cubicBezTo>
                  <a:cubicBezTo>
                    <a:pt x="182" y="110"/>
                    <a:pt x="186" y="113"/>
                    <a:pt x="186" y="109"/>
                  </a:cubicBezTo>
                  <a:cubicBezTo>
                    <a:pt x="187" y="107"/>
                    <a:pt x="189" y="108"/>
                    <a:pt x="191" y="108"/>
                  </a:cubicBezTo>
                  <a:cubicBezTo>
                    <a:pt x="191" y="106"/>
                    <a:pt x="190" y="105"/>
                    <a:pt x="189" y="105"/>
                  </a:cubicBezTo>
                  <a:cubicBezTo>
                    <a:pt x="193" y="102"/>
                    <a:pt x="196" y="101"/>
                    <a:pt x="199" y="101"/>
                  </a:cubicBezTo>
                  <a:cubicBezTo>
                    <a:pt x="201" y="99"/>
                    <a:pt x="199" y="98"/>
                    <a:pt x="200" y="95"/>
                  </a:cubicBezTo>
                  <a:cubicBezTo>
                    <a:pt x="202" y="94"/>
                    <a:pt x="205" y="93"/>
                    <a:pt x="205" y="91"/>
                  </a:cubicBezTo>
                  <a:cubicBezTo>
                    <a:pt x="205" y="87"/>
                    <a:pt x="209" y="92"/>
                    <a:pt x="209" y="86"/>
                  </a:cubicBezTo>
                  <a:cubicBezTo>
                    <a:pt x="214" y="85"/>
                    <a:pt x="220" y="89"/>
                    <a:pt x="220" y="81"/>
                  </a:cubicBezTo>
                  <a:cubicBezTo>
                    <a:pt x="223" y="83"/>
                    <a:pt x="229" y="79"/>
                    <a:pt x="233" y="82"/>
                  </a:cubicBezTo>
                  <a:cubicBezTo>
                    <a:pt x="234" y="81"/>
                    <a:pt x="235" y="80"/>
                    <a:pt x="236" y="78"/>
                  </a:cubicBezTo>
                  <a:cubicBezTo>
                    <a:pt x="240" y="76"/>
                    <a:pt x="243" y="82"/>
                    <a:pt x="243" y="77"/>
                  </a:cubicBezTo>
                  <a:cubicBezTo>
                    <a:pt x="245" y="77"/>
                    <a:pt x="245" y="80"/>
                    <a:pt x="248" y="81"/>
                  </a:cubicBezTo>
                  <a:cubicBezTo>
                    <a:pt x="250" y="80"/>
                    <a:pt x="249" y="76"/>
                    <a:pt x="254" y="78"/>
                  </a:cubicBezTo>
                  <a:cubicBezTo>
                    <a:pt x="254" y="80"/>
                    <a:pt x="252" y="80"/>
                    <a:pt x="252" y="82"/>
                  </a:cubicBezTo>
                  <a:cubicBezTo>
                    <a:pt x="253" y="83"/>
                    <a:pt x="260" y="76"/>
                    <a:pt x="264" y="79"/>
                  </a:cubicBezTo>
                  <a:cubicBezTo>
                    <a:pt x="265" y="81"/>
                    <a:pt x="264" y="79"/>
                    <a:pt x="266" y="79"/>
                  </a:cubicBezTo>
                  <a:cubicBezTo>
                    <a:pt x="269" y="80"/>
                    <a:pt x="272" y="82"/>
                    <a:pt x="276" y="81"/>
                  </a:cubicBezTo>
                  <a:cubicBezTo>
                    <a:pt x="276" y="82"/>
                    <a:pt x="277" y="84"/>
                    <a:pt x="276" y="85"/>
                  </a:cubicBezTo>
                  <a:cubicBezTo>
                    <a:pt x="276" y="86"/>
                    <a:pt x="274" y="85"/>
                    <a:pt x="273" y="85"/>
                  </a:cubicBezTo>
                  <a:cubicBezTo>
                    <a:pt x="272" y="86"/>
                    <a:pt x="273" y="89"/>
                    <a:pt x="271" y="88"/>
                  </a:cubicBezTo>
                  <a:cubicBezTo>
                    <a:pt x="273" y="91"/>
                    <a:pt x="282" y="89"/>
                    <a:pt x="285" y="88"/>
                  </a:cubicBezTo>
                  <a:cubicBezTo>
                    <a:pt x="288" y="86"/>
                    <a:pt x="287" y="90"/>
                    <a:pt x="287" y="91"/>
                  </a:cubicBezTo>
                  <a:cubicBezTo>
                    <a:pt x="289" y="92"/>
                    <a:pt x="292" y="90"/>
                    <a:pt x="292" y="92"/>
                  </a:cubicBezTo>
                  <a:cubicBezTo>
                    <a:pt x="302" y="90"/>
                    <a:pt x="304" y="98"/>
                    <a:pt x="310" y="95"/>
                  </a:cubicBezTo>
                  <a:cubicBezTo>
                    <a:pt x="309" y="99"/>
                    <a:pt x="314" y="97"/>
                    <a:pt x="314" y="101"/>
                  </a:cubicBezTo>
                  <a:cubicBezTo>
                    <a:pt x="318" y="101"/>
                    <a:pt x="323" y="100"/>
                    <a:pt x="320" y="103"/>
                  </a:cubicBezTo>
                  <a:cubicBezTo>
                    <a:pt x="323" y="104"/>
                    <a:pt x="326" y="104"/>
                    <a:pt x="328" y="105"/>
                  </a:cubicBezTo>
                  <a:cubicBezTo>
                    <a:pt x="328" y="105"/>
                    <a:pt x="328" y="107"/>
                    <a:pt x="328" y="108"/>
                  </a:cubicBezTo>
                  <a:cubicBezTo>
                    <a:pt x="329" y="108"/>
                    <a:pt x="332" y="107"/>
                    <a:pt x="332" y="108"/>
                  </a:cubicBezTo>
                  <a:cubicBezTo>
                    <a:pt x="334" y="113"/>
                    <a:pt x="334" y="115"/>
                    <a:pt x="332" y="120"/>
                  </a:cubicBezTo>
                  <a:cubicBezTo>
                    <a:pt x="330" y="117"/>
                    <a:pt x="327" y="121"/>
                    <a:pt x="324" y="122"/>
                  </a:cubicBezTo>
                  <a:cubicBezTo>
                    <a:pt x="320" y="122"/>
                    <a:pt x="315" y="117"/>
                    <a:pt x="311" y="122"/>
                  </a:cubicBezTo>
                  <a:cubicBezTo>
                    <a:pt x="310" y="122"/>
                    <a:pt x="311" y="119"/>
                    <a:pt x="310" y="119"/>
                  </a:cubicBezTo>
                  <a:cubicBezTo>
                    <a:pt x="308" y="118"/>
                    <a:pt x="308" y="120"/>
                    <a:pt x="307" y="120"/>
                  </a:cubicBezTo>
                  <a:cubicBezTo>
                    <a:pt x="306" y="120"/>
                    <a:pt x="305" y="117"/>
                    <a:pt x="304" y="117"/>
                  </a:cubicBezTo>
                  <a:cubicBezTo>
                    <a:pt x="302" y="117"/>
                    <a:pt x="298" y="121"/>
                    <a:pt x="299" y="116"/>
                  </a:cubicBezTo>
                  <a:cubicBezTo>
                    <a:pt x="294" y="118"/>
                    <a:pt x="295" y="116"/>
                    <a:pt x="290" y="116"/>
                  </a:cubicBezTo>
                  <a:cubicBezTo>
                    <a:pt x="290" y="118"/>
                    <a:pt x="291" y="119"/>
                    <a:pt x="293" y="119"/>
                  </a:cubicBezTo>
                  <a:cubicBezTo>
                    <a:pt x="295" y="118"/>
                    <a:pt x="295" y="120"/>
                    <a:pt x="297" y="120"/>
                  </a:cubicBezTo>
                  <a:cubicBezTo>
                    <a:pt x="295" y="123"/>
                    <a:pt x="297" y="122"/>
                    <a:pt x="299" y="123"/>
                  </a:cubicBezTo>
                  <a:cubicBezTo>
                    <a:pt x="299" y="123"/>
                    <a:pt x="298" y="125"/>
                    <a:pt x="299" y="126"/>
                  </a:cubicBezTo>
                  <a:cubicBezTo>
                    <a:pt x="299" y="127"/>
                    <a:pt x="301" y="127"/>
                    <a:pt x="301" y="129"/>
                  </a:cubicBezTo>
                  <a:cubicBezTo>
                    <a:pt x="302" y="130"/>
                    <a:pt x="305" y="134"/>
                    <a:pt x="304" y="138"/>
                  </a:cubicBezTo>
                  <a:cubicBezTo>
                    <a:pt x="305" y="143"/>
                    <a:pt x="313" y="140"/>
                    <a:pt x="314" y="144"/>
                  </a:cubicBezTo>
                  <a:cubicBezTo>
                    <a:pt x="316" y="143"/>
                    <a:pt x="316" y="141"/>
                    <a:pt x="318" y="141"/>
                  </a:cubicBezTo>
                  <a:cubicBezTo>
                    <a:pt x="318" y="137"/>
                    <a:pt x="312" y="138"/>
                    <a:pt x="310" y="136"/>
                  </a:cubicBezTo>
                  <a:cubicBezTo>
                    <a:pt x="309" y="130"/>
                    <a:pt x="318" y="134"/>
                    <a:pt x="321" y="133"/>
                  </a:cubicBezTo>
                  <a:cubicBezTo>
                    <a:pt x="321" y="136"/>
                    <a:pt x="327" y="132"/>
                    <a:pt x="325" y="137"/>
                  </a:cubicBezTo>
                  <a:cubicBezTo>
                    <a:pt x="329" y="139"/>
                    <a:pt x="331" y="133"/>
                    <a:pt x="331" y="138"/>
                  </a:cubicBezTo>
                  <a:cubicBezTo>
                    <a:pt x="335" y="136"/>
                    <a:pt x="331" y="131"/>
                    <a:pt x="328" y="131"/>
                  </a:cubicBezTo>
                  <a:cubicBezTo>
                    <a:pt x="329" y="129"/>
                    <a:pt x="332" y="128"/>
                    <a:pt x="335" y="127"/>
                  </a:cubicBezTo>
                  <a:cubicBezTo>
                    <a:pt x="337" y="125"/>
                    <a:pt x="337" y="122"/>
                    <a:pt x="339" y="120"/>
                  </a:cubicBezTo>
                  <a:cubicBezTo>
                    <a:pt x="345" y="120"/>
                    <a:pt x="348" y="121"/>
                    <a:pt x="352" y="123"/>
                  </a:cubicBezTo>
                  <a:cubicBezTo>
                    <a:pt x="353" y="123"/>
                    <a:pt x="353" y="120"/>
                    <a:pt x="355" y="120"/>
                  </a:cubicBezTo>
                  <a:cubicBezTo>
                    <a:pt x="355" y="118"/>
                    <a:pt x="354" y="117"/>
                    <a:pt x="352" y="116"/>
                  </a:cubicBezTo>
                  <a:cubicBezTo>
                    <a:pt x="354" y="111"/>
                    <a:pt x="354" y="106"/>
                    <a:pt x="353" y="101"/>
                  </a:cubicBezTo>
                  <a:cubicBezTo>
                    <a:pt x="358" y="100"/>
                    <a:pt x="362" y="100"/>
                    <a:pt x="365" y="102"/>
                  </a:cubicBezTo>
                  <a:cubicBezTo>
                    <a:pt x="365" y="102"/>
                    <a:pt x="369" y="103"/>
                    <a:pt x="369" y="106"/>
                  </a:cubicBezTo>
                  <a:cubicBezTo>
                    <a:pt x="360" y="106"/>
                    <a:pt x="360" y="106"/>
                    <a:pt x="360" y="106"/>
                  </a:cubicBezTo>
                  <a:cubicBezTo>
                    <a:pt x="360" y="110"/>
                    <a:pt x="360" y="110"/>
                    <a:pt x="360" y="110"/>
                  </a:cubicBezTo>
                  <a:cubicBezTo>
                    <a:pt x="364" y="114"/>
                    <a:pt x="365" y="110"/>
                    <a:pt x="367" y="112"/>
                  </a:cubicBezTo>
                  <a:cubicBezTo>
                    <a:pt x="369" y="113"/>
                    <a:pt x="363" y="113"/>
                    <a:pt x="363" y="113"/>
                  </a:cubicBezTo>
                  <a:cubicBezTo>
                    <a:pt x="362" y="116"/>
                    <a:pt x="367" y="113"/>
                    <a:pt x="369" y="116"/>
                  </a:cubicBezTo>
                  <a:cubicBezTo>
                    <a:pt x="371" y="115"/>
                    <a:pt x="374" y="113"/>
                    <a:pt x="376" y="110"/>
                  </a:cubicBezTo>
                  <a:cubicBezTo>
                    <a:pt x="376" y="110"/>
                    <a:pt x="378" y="109"/>
                    <a:pt x="377" y="108"/>
                  </a:cubicBezTo>
                  <a:cubicBezTo>
                    <a:pt x="384" y="109"/>
                    <a:pt x="383" y="104"/>
                    <a:pt x="388" y="105"/>
                  </a:cubicBezTo>
                  <a:cubicBezTo>
                    <a:pt x="390" y="104"/>
                    <a:pt x="391" y="103"/>
                    <a:pt x="391" y="101"/>
                  </a:cubicBezTo>
                  <a:cubicBezTo>
                    <a:pt x="394" y="101"/>
                    <a:pt x="395" y="99"/>
                    <a:pt x="395" y="98"/>
                  </a:cubicBezTo>
                  <a:cubicBezTo>
                    <a:pt x="401" y="102"/>
                    <a:pt x="405" y="95"/>
                    <a:pt x="411" y="95"/>
                  </a:cubicBezTo>
                  <a:cubicBezTo>
                    <a:pt x="411" y="101"/>
                    <a:pt x="411" y="101"/>
                    <a:pt x="411" y="101"/>
                  </a:cubicBezTo>
                  <a:cubicBezTo>
                    <a:pt x="416" y="101"/>
                    <a:pt x="420" y="100"/>
                    <a:pt x="423" y="99"/>
                  </a:cubicBezTo>
                  <a:cubicBezTo>
                    <a:pt x="424" y="99"/>
                    <a:pt x="426" y="99"/>
                    <a:pt x="426" y="99"/>
                  </a:cubicBezTo>
                  <a:cubicBezTo>
                    <a:pt x="426" y="99"/>
                    <a:pt x="426" y="98"/>
                    <a:pt x="426" y="98"/>
                  </a:cubicBezTo>
                  <a:cubicBezTo>
                    <a:pt x="429" y="97"/>
                    <a:pt x="433" y="98"/>
                    <a:pt x="433" y="94"/>
                  </a:cubicBezTo>
                  <a:cubicBezTo>
                    <a:pt x="437" y="95"/>
                    <a:pt x="442" y="96"/>
                    <a:pt x="445" y="99"/>
                  </a:cubicBezTo>
                  <a:cubicBezTo>
                    <a:pt x="447" y="98"/>
                    <a:pt x="448" y="97"/>
                    <a:pt x="449" y="95"/>
                  </a:cubicBezTo>
                  <a:cubicBezTo>
                    <a:pt x="449" y="93"/>
                    <a:pt x="443" y="92"/>
                    <a:pt x="447" y="91"/>
                  </a:cubicBezTo>
                  <a:cubicBezTo>
                    <a:pt x="445" y="87"/>
                    <a:pt x="438" y="88"/>
                    <a:pt x="440" y="81"/>
                  </a:cubicBezTo>
                  <a:cubicBezTo>
                    <a:pt x="443" y="82"/>
                    <a:pt x="443" y="84"/>
                    <a:pt x="447" y="85"/>
                  </a:cubicBezTo>
                  <a:cubicBezTo>
                    <a:pt x="449" y="85"/>
                    <a:pt x="452" y="89"/>
                    <a:pt x="456" y="88"/>
                  </a:cubicBezTo>
                  <a:cubicBezTo>
                    <a:pt x="457" y="88"/>
                    <a:pt x="457" y="86"/>
                    <a:pt x="457" y="86"/>
                  </a:cubicBezTo>
                  <a:cubicBezTo>
                    <a:pt x="458" y="86"/>
                    <a:pt x="460" y="89"/>
                    <a:pt x="460" y="86"/>
                  </a:cubicBezTo>
                  <a:cubicBezTo>
                    <a:pt x="462" y="86"/>
                    <a:pt x="462" y="89"/>
                    <a:pt x="463" y="89"/>
                  </a:cubicBezTo>
                  <a:cubicBezTo>
                    <a:pt x="465" y="90"/>
                    <a:pt x="468" y="89"/>
                    <a:pt x="467" y="92"/>
                  </a:cubicBezTo>
                  <a:cubicBezTo>
                    <a:pt x="471" y="90"/>
                    <a:pt x="473" y="93"/>
                    <a:pt x="478" y="91"/>
                  </a:cubicBezTo>
                  <a:cubicBezTo>
                    <a:pt x="476" y="95"/>
                    <a:pt x="483" y="92"/>
                    <a:pt x="481" y="96"/>
                  </a:cubicBezTo>
                  <a:cubicBezTo>
                    <a:pt x="483" y="96"/>
                    <a:pt x="485" y="97"/>
                    <a:pt x="485" y="99"/>
                  </a:cubicBezTo>
                  <a:cubicBezTo>
                    <a:pt x="490" y="98"/>
                    <a:pt x="490" y="102"/>
                    <a:pt x="495" y="101"/>
                  </a:cubicBezTo>
                  <a:cubicBezTo>
                    <a:pt x="498" y="92"/>
                    <a:pt x="487" y="96"/>
                    <a:pt x="489" y="88"/>
                  </a:cubicBezTo>
                  <a:cubicBezTo>
                    <a:pt x="489" y="86"/>
                    <a:pt x="488" y="88"/>
                    <a:pt x="485" y="88"/>
                  </a:cubicBezTo>
                  <a:cubicBezTo>
                    <a:pt x="485" y="85"/>
                    <a:pt x="488" y="84"/>
                    <a:pt x="487" y="79"/>
                  </a:cubicBezTo>
                  <a:cubicBezTo>
                    <a:pt x="487" y="78"/>
                    <a:pt x="484" y="79"/>
                    <a:pt x="484" y="78"/>
                  </a:cubicBezTo>
                  <a:cubicBezTo>
                    <a:pt x="484" y="78"/>
                    <a:pt x="486" y="75"/>
                    <a:pt x="484" y="75"/>
                  </a:cubicBezTo>
                  <a:cubicBezTo>
                    <a:pt x="484" y="72"/>
                    <a:pt x="488" y="73"/>
                    <a:pt x="487" y="70"/>
                  </a:cubicBezTo>
                  <a:cubicBezTo>
                    <a:pt x="489" y="70"/>
                    <a:pt x="488" y="66"/>
                    <a:pt x="492" y="67"/>
                  </a:cubicBezTo>
                  <a:cubicBezTo>
                    <a:pt x="492" y="64"/>
                    <a:pt x="493" y="62"/>
                    <a:pt x="496" y="63"/>
                  </a:cubicBezTo>
                  <a:cubicBezTo>
                    <a:pt x="495" y="56"/>
                    <a:pt x="501" y="58"/>
                    <a:pt x="501" y="53"/>
                  </a:cubicBezTo>
                  <a:cubicBezTo>
                    <a:pt x="507" y="52"/>
                    <a:pt x="510" y="55"/>
                    <a:pt x="515" y="56"/>
                  </a:cubicBezTo>
                  <a:cubicBezTo>
                    <a:pt x="515" y="58"/>
                    <a:pt x="514" y="60"/>
                    <a:pt x="516" y="60"/>
                  </a:cubicBezTo>
                  <a:cubicBezTo>
                    <a:pt x="516" y="61"/>
                    <a:pt x="514" y="61"/>
                    <a:pt x="512" y="61"/>
                  </a:cubicBezTo>
                  <a:cubicBezTo>
                    <a:pt x="512" y="67"/>
                    <a:pt x="514" y="69"/>
                    <a:pt x="512" y="74"/>
                  </a:cubicBezTo>
                  <a:cubicBezTo>
                    <a:pt x="513" y="75"/>
                    <a:pt x="514" y="76"/>
                    <a:pt x="515" y="77"/>
                  </a:cubicBezTo>
                  <a:cubicBezTo>
                    <a:pt x="515" y="77"/>
                    <a:pt x="516" y="78"/>
                    <a:pt x="517" y="78"/>
                  </a:cubicBezTo>
                  <a:cubicBezTo>
                    <a:pt x="515" y="81"/>
                    <a:pt x="517" y="89"/>
                    <a:pt x="515" y="92"/>
                  </a:cubicBezTo>
                  <a:cubicBezTo>
                    <a:pt x="513" y="97"/>
                    <a:pt x="518" y="95"/>
                    <a:pt x="519" y="98"/>
                  </a:cubicBezTo>
                  <a:cubicBezTo>
                    <a:pt x="518" y="109"/>
                    <a:pt x="513" y="116"/>
                    <a:pt x="503" y="119"/>
                  </a:cubicBezTo>
                  <a:cubicBezTo>
                    <a:pt x="504" y="122"/>
                    <a:pt x="510" y="119"/>
                    <a:pt x="511" y="122"/>
                  </a:cubicBezTo>
                  <a:cubicBezTo>
                    <a:pt x="514" y="121"/>
                    <a:pt x="513" y="117"/>
                    <a:pt x="517" y="117"/>
                  </a:cubicBezTo>
                  <a:cubicBezTo>
                    <a:pt x="517" y="118"/>
                    <a:pt x="516" y="120"/>
                    <a:pt x="516" y="122"/>
                  </a:cubicBezTo>
                  <a:cubicBezTo>
                    <a:pt x="518" y="121"/>
                    <a:pt x="517" y="119"/>
                    <a:pt x="519" y="119"/>
                  </a:cubicBezTo>
                  <a:cubicBezTo>
                    <a:pt x="521" y="119"/>
                    <a:pt x="520" y="116"/>
                    <a:pt x="520" y="116"/>
                  </a:cubicBezTo>
                  <a:cubicBezTo>
                    <a:pt x="521" y="116"/>
                    <a:pt x="523" y="116"/>
                    <a:pt x="523" y="116"/>
                  </a:cubicBezTo>
                  <a:cubicBezTo>
                    <a:pt x="524" y="115"/>
                    <a:pt x="523" y="113"/>
                    <a:pt x="523" y="112"/>
                  </a:cubicBezTo>
                  <a:cubicBezTo>
                    <a:pt x="527" y="112"/>
                    <a:pt x="527" y="112"/>
                    <a:pt x="527" y="112"/>
                  </a:cubicBezTo>
                  <a:cubicBezTo>
                    <a:pt x="526" y="107"/>
                    <a:pt x="532" y="103"/>
                    <a:pt x="527" y="101"/>
                  </a:cubicBezTo>
                  <a:cubicBezTo>
                    <a:pt x="528" y="99"/>
                    <a:pt x="530" y="100"/>
                    <a:pt x="530" y="98"/>
                  </a:cubicBezTo>
                  <a:cubicBezTo>
                    <a:pt x="530" y="96"/>
                    <a:pt x="528" y="97"/>
                    <a:pt x="527" y="96"/>
                  </a:cubicBezTo>
                  <a:cubicBezTo>
                    <a:pt x="527" y="93"/>
                    <a:pt x="532" y="96"/>
                    <a:pt x="534" y="95"/>
                  </a:cubicBezTo>
                  <a:cubicBezTo>
                    <a:pt x="533" y="94"/>
                    <a:pt x="534" y="90"/>
                    <a:pt x="530" y="91"/>
                  </a:cubicBezTo>
                  <a:cubicBezTo>
                    <a:pt x="527" y="93"/>
                    <a:pt x="525" y="87"/>
                    <a:pt x="524" y="91"/>
                  </a:cubicBezTo>
                  <a:cubicBezTo>
                    <a:pt x="522" y="88"/>
                    <a:pt x="522" y="85"/>
                    <a:pt x="523" y="82"/>
                  </a:cubicBezTo>
                  <a:cubicBezTo>
                    <a:pt x="523" y="82"/>
                    <a:pt x="526" y="83"/>
                    <a:pt x="526" y="82"/>
                  </a:cubicBezTo>
                  <a:cubicBezTo>
                    <a:pt x="527" y="81"/>
                    <a:pt x="525" y="77"/>
                    <a:pt x="526" y="75"/>
                  </a:cubicBezTo>
                  <a:cubicBezTo>
                    <a:pt x="526" y="73"/>
                    <a:pt x="524" y="75"/>
                    <a:pt x="524" y="75"/>
                  </a:cubicBezTo>
                  <a:cubicBezTo>
                    <a:pt x="522" y="73"/>
                    <a:pt x="523" y="70"/>
                    <a:pt x="522" y="67"/>
                  </a:cubicBezTo>
                  <a:cubicBezTo>
                    <a:pt x="527" y="69"/>
                    <a:pt x="525" y="63"/>
                    <a:pt x="529" y="63"/>
                  </a:cubicBezTo>
                  <a:cubicBezTo>
                    <a:pt x="529" y="56"/>
                    <a:pt x="529" y="56"/>
                    <a:pt x="529" y="56"/>
                  </a:cubicBezTo>
                  <a:cubicBezTo>
                    <a:pt x="533" y="54"/>
                    <a:pt x="531" y="60"/>
                    <a:pt x="532" y="63"/>
                  </a:cubicBezTo>
                  <a:cubicBezTo>
                    <a:pt x="532" y="65"/>
                    <a:pt x="534" y="61"/>
                    <a:pt x="534" y="64"/>
                  </a:cubicBezTo>
                  <a:cubicBezTo>
                    <a:pt x="534" y="65"/>
                    <a:pt x="533" y="66"/>
                    <a:pt x="533" y="65"/>
                  </a:cubicBezTo>
                  <a:cubicBezTo>
                    <a:pt x="534" y="69"/>
                    <a:pt x="537" y="70"/>
                    <a:pt x="541" y="72"/>
                  </a:cubicBezTo>
                  <a:cubicBezTo>
                    <a:pt x="544" y="73"/>
                    <a:pt x="541" y="68"/>
                    <a:pt x="540" y="68"/>
                  </a:cubicBezTo>
                  <a:cubicBezTo>
                    <a:pt x="542" y="66"/>
                    <a:pt x="546" y="66"/>
                    <a:pt x="550" y="65"/>
                  </a:cubicBezTo>
                  <a:cubicBezTo>
                    <a:pt x="550" y="64"/>
                    <a:pt x="547" y="64"/>
                    <a:pt x="546" y="64"/>
                  </a:cubicBezTo>
                  <a:cubicBezTo>
                    <a:pt x="547" y="60"/>
                    <a:pt x="544" y="60"/>
                    <a:pt x="544" y="57"/>
                  </a:cubicBezTo>
                  <a:cubicBezTo>
                    <a:pt x="545" y="60"/>
                    <a:pt x="554" y="56"/>
                    <a:pt x="553" y="61"/>
                  </a:cubicBezTo>
                  <a:cubicBezTo>
                    <a:pt x="554" y="62"/>
                    <a:pt x="555" y="60"/>
                    <a:pt x="555" y="60"/>
                  </a:cubicBezTo>
                  <a:cubicBezTo>
                    <a:pt x="557" y="60"/>
                    <a:pt x="556" y="62"/>
                    <a:pt x="557" y="63"/>
                  </a:cubicBezTo>
                  <a:cubicBezTo>
                    <a:pt x="557" y="63"/>
                    <a:pt x="559" y="62"/>
                    <a:pt x="560" y="63"/>
                  </a:cubicBezTo>
                  <a:cubicBezTo>
                    <a:pt x="562" y="65"/>
                    <a:pt x="567" y="62"/>
                    <a:pt x="564" y="67"/>
                  </a:cubicBezTo>
                  <a:cubicBezTo>
                    <a:pt x="571" y="67"/>
                    <a:pt x="571" y="67"/>
                    <a:pt x="571" y="67"/>
                  </a:cubicBezTo>
                  <a:cubicBezTo>
                    <a:pt x="571" y="65"/>
                    <a:pt x="565" y="64"/>
                    <a:pt x="569" y="63"/>
                  </a:cubicBezTo>
                  <a:cubicBezTo>
                    <a:pt x="568" y="61"/>
                    <a:pt x="567" y="61"/>
                    <a:pt x="565" y="60"/>
                  </a:cubicBezTo>
                  <a:cubicBezTo>
                    <a:pt x="564" y="53"/>
                    <a:pt x="565" y="52"/>
                    <a:pt x="565" y="44"/>
                  </a:cubicBezTo>
                  <a:cubicBezTo>
                    <a:pt x="573" y="44"/>
                    <a:pt x="583" y="45"/>
                    <a:pt x="589" y="44"/>
                  </a:cubicBezTo>
                  <a:cubicBezTo>
                    <a:pt x="592" y="44"/>
                    <a:pt x="590" y="40"/>
                    <a:pt x="593" y="43"/>
                  </a:cubicBezTo>
                  <a:cubicBezTo>
                    <a:pt x="598" y="40"/>
                    <a:pt x="594" y="37"/>
                    <a:pt x="596" y="33"/>
                  </a:cubicBezTo>
                  <a:cubicBezTo>
                    <a:pt x="599" y="34"/>
                    <a:pt x="601" y="33"/>
                    <a:pt x="603" y="32"/>
                  </a:cubicBezTo>
                  <a:cubicBezTo>
                    <a:pt x="605" y="29"/>
                    <a:pt x="609" y="27"/>
                    <a:pt x="611" y="25"/>
                  </a:cubicBezTo>
                  <a:cubicBezTo>
                    <a:pt x="626" y="23"/>
                    <a:pt x="641" y="21"/>
                    <a:pt x="652" y="16"/>
                  </a:cubicBezTo>
                  <a:cubicBezTo>
                    <a:pt x="654" y="15"/>
                    <a:pt x="655" y="19"/>
                    <a:pt x="655" y="19"/>
                  </a:cubicBezTo>
                  <a:cubicBezTo>
                    <a:pt x="656" y="19"/>
                    <a:pt x="657" y="15"/>
                    <a:pt x="656" y="15"/>
                  </a:cubicBezTo>
                  <a:cubicBezTo>
                    <a:pt x="659" y="16"/>
                    <a:pt x="656" y="17"/>
                    <a:pt x="658" y="19"/>
                  </a:cubicBezTo>
                  <a:cubicBezTo>
                    <a:pt x="658" y="20"/>
                    <a:pt x="661" y="19"/>
                    <a:pt x="661" y="21"/>
                  </a:cubicBezTo>
                  <a:cubicBezTo>
                    <a:pt x="663" y="20"/>
                    <a:pt x="659" y="18"/>
                    <a:pt x="662" y="18"/>
                  </a:cubicBezTo>
                  <a:cubicBezTo>
                    <a:pt x="664" y="17"/>
                    <a:pt x="669" y="18"/>
                    <a:pt x="669" y="14"/>
                  </a:cubicBezTo>
                  <a:cubicBezTo>
                    <a:pt x="672" y="14"/>
                    <a:pt x="673" y="13"/>
                    <a:pt x="673" y="11"/>
                  </a:cubicBezTo>
                  <a:cubicBezTo>
                    <a:pt x="675" y="11"/>
                    <a:pt x="675" y="13"/>
                    <a:pt x="677" y="14"/>
                  </a:cubicBezTo>
                  <a:cubicBezTo>
                    <a:pt x="681" y="13"/>
                    <a:pt x="680" y="9"/>
                    <a:pt x="680" y="5"/>
                  </a:cubicBezTo>
                  <a:cubicBezTo>
                    <a:pt x="687" y="3"/>
                    <a:pt x="694" y="0"/>
                    <a:pt x="704" y="1"/>
                  </a:cubicBezTo>
                  <a:cubicBezTo>
                    <a:pt x="703" y="2"/>
                    <a:pt x="703" y="4"/>
                    <a:pt x="703" y="7"/>
                  </a:cubicBezTo>
                  <a:cubicBezTo>
                    <a:pt x="705" y="10"/>
                    <a:pt x="711" y="10"/>
                    <a:pt x="714" y="7"/>
                  </a:cubicBezTo>
                  <a:cubicBezTo>
                    <a:pt x="715" y="7"/>
                    <a:pt x="715" y="8"/>
                    <a:pt x="714" y="8"/>
                  </a:cubicBezTo>
                  <a:moveTo>
                    <a:pt x="1051" y="179"/>
                  </a:moveTo>
                  <a:cubicBezTo>
                    <a:pt x="1051" y="177"/>
                    <a:pt x="1048" y="178"/>
                    <a:pt x="1048" y="176"/>
                  </a:cubicBezTo>
                  <a:cubicBezTo>
                    <a:pt x="1043" y="175"/>
                    <a:pt x="1043" y="179"/>
                    <a:pt x="1048" y="178"/>
                  </a:cubicBezTo>
                  <a:cubicBezTo>
                    <a:pt x="1048" y="179"/>
                    <a:pt x="1049" y="179"/>
                    <a:pt x="1051" y="179"/>
                  </a:cubicBezTo>
                  <a:moveTo>
                    <a:pt x="303" y="284"/>
                  </a:moveTo>
                  <a:cubicBezTo>
                    <a:pt x="302" y="289"/>
                    <a:pt x="308" y="286"/>
                    <a:pt x="306" y="291"/>
                  </a:cubicBezTo>
                  <a:cubicBezTo>
                    <a:pt x="308" y="292"/>
                    <a:pt x="309" y="289"/>
                    <a:pt x="310" y="291"/>
                  </a:cubicBezTo>
                  <a:cubicBezTo>
                    <a:pt x="310" y="293"/>
                    <a:pt x="309" y="292"/>
                    <a:pt x="308" y="293"/>
                  </a:cubicBezTo>
                  <a:cubicBezTo>
                    <a:pt x="306" y="294"/>
                    <a:pt x="300" y="296"/>
                    <a:pt x="299" y="296"/>
                  </a:cubicBezTo>
                  <a:cubicBezTo>
                    <a:pt x="295" y="295"/>
                    <a:pt x="294" y="292"/>
                    <a:pt x="292" y="290"/>
                  </a:cubicBezTo>
                  <a:cubicBezTo>
                    <a:pt x="292" y="288"/>
                    <a:pt x="296" y="289"/>
                    <a:pt x="296" y="287"/>
                  </a:cubicBezTo>
                  <a:cubicBezTo>
                    <a:pt x="293" y="285"/>
                    <a:pt x="292" y="284"/>
                    <a:pt x="287" y="286"/>
                  </a:cubicBezTo>
                  <a:cubicBezTo>
                    <a:pt x="286" y="283"/>
                    <a:pt x="285" y="281"/>
                    <a:pt x="280" y="281"/>
                  </a:cubicBezTo>
                  <a:cubicBezTo>
                    <a:pt x="279" y="281"/>
                    <a:pt x="280" y="284"/>
                    <a:pt x="279" y="284"/>
                  </a:cubicBezTo>
                  <a:cubicBezTo>
                    <a:pt x="278" y="285"/>
                    <a:pt x="276" y="285"/>
                    <a:pt x="275" y="286"/>
                  </a:cubicBezTo>
                  <a:cubicBezTo>
                    <a:pt x="273" y="287"/>
                    <a:pt x="273" y="291"/>
                    <a:pt x="269" y="290"/>
                  </a:cubicBezTo>
                  <a:cubicBezTo>
                    <a:pt x="271" y="295"/>
                    <a:pt x="267" y="296"/>
                    <a:pt x="266" y="297"/>
                  </a:cubicBezTo>
                  <a:cubicBezTo>
                    <a:pt x="265" y="300"/>
                    <a:pt x="266" y="303"/>
                    <a:pt x="265" y="307"/>
                  </a:cubicBezTo>
                  <a:cubicBezTo>
                    <a:pt x="264" y="307"/>
                    <a:pt x="263" y="306"/>
                    <a:pt x="262" y="305"/>
                  </a:cubicBezTo>
                  <a:cubicBezTo>
                    <a:pt x="261" y="310"/>
                    <a:pt x="265" y="312"/>
                    <a:pt x="262" y="315"/>
                  </a:cubicBezTo>
                  <a:cubicBezTo>
                    <a:pt x="265" y="314"/>
                    <a:pt x="264" y="318"/>
                    <a:pt x="265" y="318"/>
                  </a:cubicBezTo>
                  <a:cubicBezTo>
                    <a:pt x="266" y="318"/>
                    <a:pt x="267" y="318"/>
                    <a:pt x="268" y="318"/>
                  </a:cubicBezTo>
                  <a:cubicBezTo>
                    <a:pt x="271" y="319"/>
                    <a:pt x="272" y="321"/>
                    <a:pt x="273" y="319"/>
                  </a:cubicBezTo>
                  <a:cubicBezTo>
                    <a:pt x="274" y="319"/>
                    <a:pt x="276" y="319"/>
                    <a:pt x="276" y="319"/>
                  </a:cubicBezTo>
                  <a:cubicBezTo>
                    <a:pt x="281" y="319"/>
                    <a:pt x="280" y="318"/>
                    <a:pt x="282" y="317"/>
                  </a:cubicBezTo>
                  <a:cubicBezTo>
                    <a:pt x="284" y="316"/>
                    <a:pt x="285" y="318"/>
                    <a:pt x="287" y="318"/>
                  </a:cubicBezTo>
                  <a:cubicBezTo>
                    <a:pt x="288" y="317"/>
                    <a:pt x="288" y="315"/>
                    <a:pt x="289" y="315"/>
                  </a:cubicBezTo>
                  <a:cubicBezTo>
                    <a:pt x="292" y="314"/>
                    <a:pt x="298" y="314"/>
                    <a:pt x="301" y="315"/>
                  </a:cubicBezTo>
                  <a:cubicBezTo>
                    <a:pt x="304" y="316"/>
                    <a:pt x="304" y="318"/>
                    <a:pt x="307" y="318"/>
                  </a:cubicBezTo>
                  <a:cubicBezTo>
                    <a:pt x="308" y="318"/>
                    <a:pt x="309" y="317"/>
                    <a:pt x="310" y="317"/>
                  </a:cubicBezTo>
                  <a:cubicBezTo>
                    <a:pt x="309" y="317"/>
                    <a:pt x="311" y="318"/>
                    <a:pt x="311" y="318"/>
                  </a:cubicBezTo>
                  <a:cubicBezTo>
                    <a:pt x="315" y="319"/>
                    <a:pt x="315" y="319"/>
                    <a:pt x="318" y="319"/>
                  </a:cubicBezTo>
                  <a:cubicBezTo>
                    <a:pt x="325" y="320"/>
                    <a:pt x="331" y="318"/>
                    <a:pt x="338" y="319"/>
                  </a:cubicBezTo>
                  <a:cubicBezTo>
                    <a:pt x="337" y="316"/>
                    <a:pt x="338" y="314"/>
                    <a:pt x="339" y="312"/>
                  </a:cubicBezTo>
                  <a:cubicBezTo>
                    <a:pt x="334" y="306"/>
                    <a:pt x="331" y="300"/>
                    <a:pt x="321" y="298"/>
                  </a:cubicBezTo>
                  <a:cubicBezTo>
                    <a:pt x="322" y="296"/>
                    <a:pt x="319" y="296"/>
                    <a:pt x="318" y="294"/>
                  </a:cubicBezTo>
                  <a:cubicBezTo>
                    <a:pt x="318" y="292"/>
                    <a:pt x="318" y="291"/>
                    <a:pt x="317" y="290"/>
                  </a:cubicBezTo>
                  <a:cubicBezTo>
                    <a:pt x="318" y="286"/>
                    <a:pt x="322" y="286"/>
                    <a:pt x="321" y="280"/>
                  </a:cubicBezTo>
                  <a:cubicBezTo>
                    <a:pt x="313" y="279"/>
                    <a:pt x="309" y="283"/>
                    <a:pt x="303" y="284"/>
                  </a:cubicBezTo>
                  <a:moveTo>
                    <a:pt x="400" y="349"/>
                  </a:moveTo>
                  <a:cubicBezTo>
                    <a:pt x="398" y="349"/>
                    <a:pt x="396" y="349"/>
                    <a:pt x="398" y="350"/>
                  </a:cubicBezTo>
                  <a:cubicBezTo>
                    <a:pt x="401" y="348"/>
                    <a:pt x="406" y="348"/>
                    <a:pt x="408" y="347"/>
                  </a:cubicBezTo>
                  <a:cubicBezTo>
                    <a:pt x="408" y="347"/>
                    <a:pt x="408" y="345"/>
                    <a:pt x="408" y="345"/>
                  </a:cubicBezTo>
                  <a:cubicBezTo>
                    <a:pt x="409" y="344"/>
                    <a:pt x="410" y="346"/>
                    <a:pt x="411" y="346"/>
                  </a:cubicBezTo>
                  <a:cubicBezTo>
                    <a:pt x="411" y="336"/>
                    <a:pt x="411" y="336"/>
                    <a:pt x="411" y="336"/>
                  </a:cubicBezTo>
                  <a:cubicBezTo>
                    <a:pt x="409" y="334"/>
                    <a:pt x="408" y="334"/>
                    <a:pt x="407" y="332"/>
                  </a:cubicBezTo>
                  <a:cubicBezTo>
                    <a:pt x="406" y="331"/>
                    <a:pt x="407" y="330"/>
                    <a:pt x="407" y="329"/>
                  </a:cubicBezTo>
                  <a:cubicBezTo>
                    <a:pt x="406" y="327"/>
                    <a:pt x="402" y="326"/>
                    <a:pt x="405" y="325"/>
                  </a:cubicBezTo>
                  <a:cubicBezTo>
                    <a:pt x="414" y="325"/>
                    <a:pt x="414" y="325"/>
                    <a:pt x="414" y="325"/>
                  </a:cubicBezTo>
                  <a:cubicBezTo>
                    <a:pt x="415" y="320"/>
                    <a:pt x="411" y="320"/>
                    <a:pt x="411" y="318"/>
                  </a:cubicBezTo>
                  <a:cubicBezTo>
                    <a:pt x="411" y="315"/>
                    <a:pt x="408" y="316"/>
                    <a:pt x="407" y="314"/>
                  </a:cubicBezTo>
                  <a:cubicBezTo>
                    <a:pt x="407" y="314"/>
                    <a:pt x="409" y="312"/>
                    <a:pt x="408" y="311"/>
                  </a:cubicBezTo>
                  <a:cubicBezTo>
                    <a:pt x="404" y="312"/>
                    <a:pt x="403" y="309"/>
                    <a:pt x="400" y="310"/>
                  </a:cubicBezTo>
                  <a:cubicBezTo>
                    <a:pt x="401" y="302"/>
                    <a:pt x="391" y="304"/>
                    <a:pt x="391" y="297"/>
                  </a:cubicBezTo>
                  <a:cubicBezTo>
                    <a:pt x="395" y="294"/>
                    <a:pt x="397" y="290"/>
                    <a:pt x="405" y="291"/>
                  </a:cubicBezTo>
                  <a:cubicBezTo>
                    <a:pt x="406" y="290"/>
                    <a:pt x="405" y="289"/>
                    <a:pt x="407" y="288"/>
                  </a:cubicBezTo>
                  <a:cubicBezTo>
                    <a:pt x="407" y="285"/>
                    <a:pt x="402" y="285"/>
                    <a:pt x="402" y="281"/>
                  </a:cubicBezTo>
                  <a:cubicBezTo>
                    <a:pt x="396" y="281"/>
                    <a:pt x="393" y="283"/>
                    <a:pt x="388" y="281"/>
                  </a:cubicBezTo>
                  <a:cubicBezTo>
                    <a:pt x="388" y="283"/>
                    <a:pt x="388" y="285"/>
                    <a:pt x="387" y="283"/>
                  </a:cubicBezTo>
                  <a:cubicBezTo>
                    <a:pt x="386" y="282"/>
                    <a:pt x="386" y="284"/>
                    <a:pt x="386" y="284"/>
                  </a:cubicBezTo>
                  <a:cubicBezTo>
                    <a:pt x="383" y="286"/>
                    <a:pt x="377" y="288"/>
                    <a:pt x="376" y="288"/>
                  </a:cubicBezTo>
                  <a:cubicBezTo>
                    <a:pt x="372" y="290"/>
                    <a:pt x="373" y="290"/>
                    <a:pt x="372" y="293"/>
                  </a:cubicBezTo>
                  <a:cubicBezTo>
                    <a:pt x="371" y="293"/>
                    <a:pt x="369" y="292"/>
                    <a:pt x="369" y="293"/>
                  </a:cubicBezTo>
                  <a:cubicBezTo>
                    <a:pt x="368" y="293"/>
                    <a:pt x="369" y="296"/>
                    <a:pt x="369" y="297"/>
                  </a:cubicBezTo>
                  <a:cubicBezTo>
                    <a:pt x="369" y="300"/>
                    <a:pt x="373" y="295"/>
                    <a:pt x="373" y="300"/>
                  </a:cubicBezTo>
                  <a:cubicBezTo>
                    <a:pt x="373" y="301"/>
                    <a:pt x="374" y="301"/>
                    <a:pt x="374" y="303"/>
                  </a:cubicBezTo>
                  <a:cubicBezTo>
                    <a:pt x="373" y="307"/>
                    <a:pt x="376" y="310"/>
                    <a:pt x="376" y="311"/>
                  </a:cubicBezTo>
                  <a:cubicBezTo>
                    <a:pt x="376" y="313"/>
                    <a:pt x="376" y="313"/>
                    <a:pt x="377" y="314"/>
                  </a:cubicBezTo>
                  <a:cubicBezTo>
                    <a:pt x="377" y="314"/>
                    <a:pt x="379" y="318"/>
                    <a:pt x="379" y="318"/>
                  </a:cubicBezTo>
                  <a:cubicBezTo>
                    <a:pt x="380" y="322"/>
                    <a:pt x="380" y="321"/>
                    <a:pt x="381" y="324"/>
                  </a:cubicBezTo>
                  <a:cubicBezTo>
                    <a:pt x="382" y="325"/>
                    <a:pt x="381" y="327"/>
                    <a:pt x="381" y="328"/>
                  </a:cubicBezTo>
                  <a:cubicBezTo>
                    <a:pt x="382" y="329"/>
                    <a:pt x="385" y="329"/>
                    <a:pt x="384" y="332"/>
                  </a:cubicBezTo>
                  <a:cubicBezTo>
                    <a:pt x="379" y="331"/>
                    <a:pt x="383" y="338"/>
                    <a:pt x="380" y="339"/>
                  </a:cubicBezTo>
                  <a:cubicBezTo>
                    <a:pt x="386" y="340"/>
                    <a:pt x="386" y="349"/>
                    <a:pt x="393" y="345"/>
                  </a:cubicBezTo>
                  <a:cubicBezTo>
                    <a:pt x="387" y="350"/>
                    <a:pt x="399" y="345"/>
                    <a:pt x="400" y="349"/>
                  </a:cubicBezTo>
                  <a:moveTo>
                    <a:pt x="442" y="284"/>
                  </a:moveTo>
                  <a:cubicBezTo>
                    <a:pt x="441" y="285"/>
                    <a:pt x="441" y="287"/>
                    <a:pt x="440" y="288"/>
                  </a:cubicBezTo>
                  <a:cubicBezTo>
                    <a:pt x="439" y="290"/>
                    <a:pt x="437" y="290"/>
                    <a:pt x="436" y="291"/>
                  </a:cubicBezTo>
                  <a:cubicBezTo>
                    <a:pt x="437" y="292"/>
                    <a:pt x="440" y="295"/>
                    <a:pt x="440" y="297"/>
                  </a:cubicBezTo>
                  <a:cubicBezTo>
                    <a:pt x="440" y="297"/>
                    <a:pt x="438" y="297"/>
                    <a:pt x="439" y="298"/>
                  </a:cubicBezTo>
                  <a:cubicBezTo>
                    <a:pt x="440" y="300"/>
                    <a:pt x="443" y="299"/>
                    <a:pt x="445" y="301"/>
                  </a:cubicBezTo>
                  <a:cubicBezTo>
                    <a:pt x="445" y="300"/>
                    <a:pt x="446" y="299"/>
                    <a:pt x="447" y="298"/>
                  </a:cubicBezTo>
                  <a:cubicBezTo>
                    <a:pt x="449" y="294"/>
                    <a:pt x="445" y="294"/>
                    <a:pt x="445" y="291"/>
                  </a:cubicBezTo>
                  <a:cubicBezTo>
                    <a:pt x="447" y="290"/>
                    <a:pt x="449" y="289"/>
                    <a:pt x="449" y="286"/>
                  </a:cubicBezTo>
                  <a:cubicBezTo>
                    <a:pt x="446" y="286"/>
                    <a:pt x="446" y="285"/>
                    <a:pt x="447" y="283"/>
                  </a:cubicBezTo>
                  <a:cubicBezTo>
                    <a:pt x="445" y="284"/>
                    <a:pt x="443" y="283"/>
                    <a:pt x="442" y="284"/>
                  </a:cubicBezTo>
                  <a:moveTo>
                    <a:pt x="258" y="322"/>
                  </a:moveTo>
                  <a:cubicBezTo>
                    <a:pt x="257" y="328"/>
                    <a:pt x="267" y="324"/>
                    <a:pt x="268" y="322"/>
                  </a:cubicBezTo>
                  <a:cubicBezTo>
                    <a:pt x="264" y="321"/>
                    <a:pt x="262" y="321"/>
                    <a:pt x="258" y="322"/>
                  </a:cubicBezTo>
                  <a:moveTo>
                    <a:pt x="290" y="583"/>
                  </a:moveTo>
                  <a:cubicBezTo>
                    <a:pt x="292" y="578"/>
                    <a:pt x="300" y="578"/>
                    <a:pt x="299" y="569"/>
                  </a:cubicBezTo>
                  <a:cubicBezTo>
                    <a:pt x="295" y="572"/>
                    <a:pt x="288" y="566"/>
                    <a:pt x="283" y="570"/>
                  </a:cubicBezTo>
                  <a:cubicBezTo>
                    <a:pt x="289" y="571"/>
                    <a:pt x="282" y="572"/>
                    <a:pt x="282" y="573"/>
                  </a:cubicBezTo>
                  <a:cubicBezTo>
                    <a:pt x="282" y="572"/>
                    <a:pt x="283" y="576"/>
                    <a:pt x="283" y="577"/>
                  </a:cubicBezTo>
                  <a:cubicBezTo>
                    <a:pt x="283" y="579"/>
                    <a:pt x="283" y="581"/>
                    <a:pt x="282" y="582"/>
                  </a:cubicBezTo>
                  <a:cubicBezTo>
                    <a:pt x="282" y="581"/>
                    <a:pt x="281" y="580"/>
                    <a:pt x="280" y="582"/>
                  </a:cubicBezTo>
                  <a:cubicBezTo>
                    <a:pt x="282" y="584"/>
                    <a:pt x="287" y="583"/>
                    <a:pt x="290" y="583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18" name="Shape 318"/>
            <p:cNvSpPr/>
            <p:nvPr/>
          </p:nvSpPr>
          <p:spPr>
            <a:xfrm>
              <a:off x="2303462" y="1103312"/>
              <a:ext cx="63500" cy="34925"/>
            </a:xfrm>
            <a:custGeom>
              <a:avLst/>
              <a:gdLst/>
              <a:ahLst/>
              <a:cxnLst/>
              <a:pathLst>
                <a:path w="17" h="9" extrusionOk="0">
                  <a:moveTo>
                    <a:pt x="12" y="0"/>
                  </a:moveTo>
                  <a:cubicBezTo>
                    <a:pt x="12" y="4"/>
                    <a:pt x="17" y="3"/>
                    <a:pt x="15" y="8"/>
                  </a:cubicBezTo>
                  <a:cubicBezTo>
                    <a:pt x="7" y="9"/>
                    <a:pt x="3" y="7"/>
                    <a:pt x="0" y="4"/>
                  </a:cubicBezTo>
                  <a:cubicBezTo>
                    <a:pt x="2" y="1"/>
                    <a:pt x="7" y="1"/>
                    <a:pt x="12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19" name="Shape 319"/>
            <p:cNvSpPr/>
            <p:nvPr/>
          </p:nvSpPr>
          <p:spPr>
            <a:xfrm>
              <a:off x="2435225" y="1166812"/>
              <a:ext cx="633413" cy="442913"/>
            </a:xfrm>
            <a:custGeom>
              <a:avLst/>
              <a:gdLst/>
              <a:ahLst/>
              <a:cxnLst/>
              <a:pathLst>
                <a:path w="169" h="118" extrusionOk="0">
                  <a:moveTo>
                    <a:pt x="7" y="8"/>
                  </a:moveTo>
                  <a:cubicBezTo>
                    <a:pt x="9" y="12"/>
                    <a:pt x="15" y="3"/>
                    <a:pt x="16" y="7"/>
                  </a:cubicBezTo>
                  <a:cubicBezTo>
                    <a:pt x="18" y="7"/>
                    <a:pt x="17" y="4"/>
                    <a:pt x="18" y="4"/>
                  </a:cubicBezTo>
                  <a:cubicBezTo>
                    <a:pt x="20" y="3"/>
                    <a:pt x="21" y="5"/>
                    <a:pt x="22" y="5"/>
                  </a:cubicBezTo>
                  <a:cubicBezTo>
                    <a:pt x="24" y="5"/>
                    <a:pt x="24" y="0"/>
                    <a:pt x="28" y="4"/>
                  </a:cubicBezTo>
                  <a:cubicBezTo>
                    <a:pt x="28" y="10"/>
                    <a:pt x="24" y="6"/>
                    <a:pt x="22" y="8"/>
                  </a:cubicBezTo>
                  <a:cubicBezTo>
                    <a:pt x="21" y="9"/>
                    <a:pt x="25" y="9"/>
                    <a:pt x="25" y="9"/>
                  </a:cubicBezTo>
                  <a:cubicBezTo>
                    <a:pt x="25" y="11"/>
                    <a:pt x="22" y="12"/>
                    <a:pt x="22" y="14"/>
                  </a:cubicBezTo>
                  <a:cubicBezTo>
                    <a:pt x="22" y="16"/>
                    <a:pt x="23" y="16"/>
                    <a:pt x="23" y="18"/>
                  </a:cubicBezTo>
                  <a:cubicBezTo>
                    <a:pt x="24" y="20"/>
                    <a:pt x="22" y="25"/>
                    <a:pt x="26" y="25"/>
                  </a:cubicBezTo>
                  <a:cubicBezTo>
                    <a:pt x="29" y="24"/>
                    <a:pt x="27" y="17"/>
                    <a:pt x="28" y="14"/>
                  </a:cubicBezTo>
                  <a:cubicBezTo>
                    <a:pt x="34" y="15"/>
                    <a:pt x="34" y="10"/>
                    <a:pt x="36" y="7"/>
                  </a:cubicBezTo>
                  <a:cubicBezTo>
                    <a:pt x="38" y="10"/>
                    <a:pt x="41" y="4"/>
                    <a:pt x="43" y="8"/>
                  </a:cubicBezTo>
                  <a:cubicBezTo>
                    <a:pt x="46" y="8"/>
                    <a:pt x="45" y="4"/>
                    <a:pt x="49" y="5"/>
                  </a:cubicBezTo>
                  <a:cubicBezTo>
                    <a:pt x="48" y="10"/>
                    <a:pt x="52" y="11"/>
                    <a:pt x="56" y="12"/>
                  </a:cubicBezTo>
                  <a:cubicBezTo>
                    <a:pt x="54" y="17"/>
                    <a:pt x="55" y="16"/>
                    <a:pt x="57" y="19"/>
                  </a:cubicBezTo>
                  <a:cubicBezTo>
                    <a:pt x="59" y="18"/>
                    <a:pt x="61" y="18"/>
                    <a:pt x="63" y="19"/>
                  </a:cubicBezTo>
                  <a:cubicBezTo>
                    <a:pt x="66" y="20"/>
                    <a:pt x="66" y="17"/>
                    <a:pt x="67" y="16"/>
                  </a:cubicBezTo>
                  <a:cubicBezTo>
                    <a:pt x="68" y="16"/>
                    <a:pt x="71" y="17"/>
                    <a:pt x="71" y="15"/>
                  </a:cubicBezTo>
                  <a:cubicBezTo>
                    <a:pt x="75" y="16"/>
                    <a:pt x="77" y="16"/>
                    <a:pt x="81" y="15"/>
                  </a:cubicBezTo>
                  <a:cubicBezTo>
                    <a:pt x="81" y="18"/>
                    <a:pt x="85" y="17"/>
                    <a:pt x="84" y="16"/>
                  </a:cubicBezTo>
                  <a:cubicBezTo>
                    <a:pt x="85" y="17"/>
                    <a:pt x="85" y="19"/>
                    <a:pt x="87" y="21"/>
                  </a:cubicBezTo>
                  <a:cubicBezTo>
                    <a:pt x="87" y="21"/>
                    <a:pt x="90" y="21"/>
                    <a:pt x="91" y="22"/>
                  </a:cubicBezTo>
                  <a:cubicBezTo>
                    <a:pt x="92" y="22"/>
                    <a:pt x="91" y="23"/>
                    <a:pt x="92" y="23"/>
                  </a:cubicBezTo>
                  <a:cubicBezTo>
                    <a:pt x="95" y="24"/>
                    <a:pt x="91" y="26"/>
                    <a:pt x="94" y="28"/>
                  </a:cubicBezTo>
                  <a:cubicBezTo>
                    <a:pt x="94" y="28"/>
                    <a:pt x="95" y="25"/>
                    <a:pt x="95" y="25"/>
                  </a:cubicBezTo>
                  <a:cubicBezTo>
                    <a:pt x="97" y="26"/>
                    <a:pt x="97" y="29"/>
                    <a:pt x="101" y="29"/>
                  </a:cubicBezTo>
                  <a:cubicBezTo>
                    <a:pt x="103" y="29"/>
                    <a:pt x="105" y="28"/>
                    <a:pt x="108" y="28"/>
                  </a:cubicBezTo>
                  <a:cubicBezTo>
                    <a:pt x="107" y="33"/>
                    <a:pt x="116" y="30"/>
                    <a:pt x="116" y="35"/>
                  </a:cubicBezTo>
                  <a:cubicBezTo>
                    <a:pt x="118" y="35"/>
                    <a:pt x="119" y="34"/>
                    <a:pt x="119" y="33"/>
                  </a:cubicBezTo>
                  <a:cubicBezTo>
                    <a:pt x="121" y="34"/>
                    <a:pt x="121" y="36"/>
                    <a:pt x="122" y="39"/>
                  </a:cubicBezTo>
                  <a:cubicBezTo>
                    <a:pt x="123" y="39"/>
                    <a:pt x="123" y="38"/>
                    <a:pt x="123" y="37"/>
                  </a:cubicBezTo>
                  <a:cubicBezTo>
                    <a:pt x="125" y="39"/>
                    <a:pt x="127" y="42"/>
                    <a:pt x="131" y="42"/>
                  </a:cubicBezTo>
                  <a:cubicBezTo>
                    <a:pt x="131" y="43"/>
                    <a:pt x="130" y="44"/>
                    <a:pt x="131" y="44"/>
                  </a:cubicBezTo>
                  <a:cubicBezTo>
                    <a:pt x="133" y="47"/>
                    <a:pt x="127" y="49"/>
                    <a:pt x="131" y="50"/>
                  </a:cubicBezTo>
                  <a:cubicBezTo>
                    <a:pt x="130" y="52"/>
                    <a:pt x="126" y="52"/>
                    <a:pt x="126" y="56"/>
                  </a:cubicBezTo>
                  <a:cubicBezTo>
                    <a:pt x="129" y="61"/>
                    <a:pt x="135" y="54"/>
                    <a:pt x="137" y="60"/>
                  </a:cubicBezTo>
                  <a:cubicBezTo>
                    <a:pt x="138" y="60"/>
                    <a:pt x="138" y="58"/>
                    <a:pt x="138" y="57"/>
                  </a:cubicBezTo>
                  <a:cubicBezTo>
                    <a:pt x="141" y="57"/>
                    <a:pt x="139" y="60"/>
                    <a:pt x="140" y="61"/>
                  </a:cubicBezTo>
                  <a:cubicBezTo>
                    <a:pt x="140" y="61"/>
                    <a:pt x="141" y="64"/>
                    <a:pt x="141" y="64"/>
                  </a:cubicBezTo>
                  <a:cubicBezTo>
                    <a:pt x="143" y="64"/>
                    <a:pt x="145" y="61"/>
                    <a:pt x="144" y="67"/>
                  </a:cubicBezTo>
                  <a:cubicBezTo>
                    <a:pt x="147" y="67"/>
                    <a:pt x="148" y="65"/>
                    <a:pt x="153" y="66"/>
                  </a:cubicBezTo>
                  <a:cubicBezTo>
                    <a:pt x="153" y="67"/>
                    <a:pt x="154" y="68"/>
                    <a:pt x="154" y="70"/>
                  </a:cubicBezTo>
                  <a:cubicBezTo>
                    <a:pt x="156" y="70"/>
                    <a:pt x="161" y="68"/>
                    <a:pt x="160" y="73"/>
                  </a:cubicBezTo>
                  <a:cubicBezTo>
                    <a:pt x="165" y="70"/>
                    <a:pt x="162" y="73"/>
                    <a:pt x="167" y="74"/>
                  </a:cubicBezTo>
                  <a:cubicBezTo>
                    <a:pt x="169" y="77"/>
                    <a:pt x="162" y="78"/>
                    <a:pt x="162" y="78"/>
                  </a:cubicBezTo>
                  <a:cubicBezTo>
                    <a:pt x="162" y="79"/>
                    <a:pt x="163" y="80"/>
                    <a:pt x="164" y="80"/>
                  </a:cubicBezTo>
                  <a:cubicBezTo>
                    <a:pt x="160" y="83"/>
                    <a:pt x="157" y="83"/>
                    <a:pt x="155" y="88"/>
                  </a:cubicBezTo>
                  <a:cubicBezTo>
                    <a:pt x="154" y="88"/>
                    <a:pt x="153" y="88"/>
                    <a:pt x="153" y="89"/>
                  </a:cubicBezTo>
                  <a:cubicBezTo>
                    <a:pt x="151" y="89"/>
                    <a:pt x="146" y="89"/>
                    <a:pt x="146" y="87"/>
                  </a:cubicBezTo>
                  <a:cubicBezTo>
                    <a:pt x="146" y="84"/>
                    <a:pt x="138" y="87"/>
                    <a:pt x="140" y="81"/>
                  </a:cubicBezTo>
                  <a:cubicBezTo>
                    <a:pt x="137" y="81"/>
                    <a:pt x="137" y="80"/>
                    <a:pt x="137" y="78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28" y="78"/>
                    <a:pt x="131" y="83"/>
                    <a:pt x="130" y="85"/>
                  </a:cubicBezTo>
                  <a:cubicBezTo>
                    <a:pt x="130" y="88"/>
                    <a:pt x="134" y="88"/>
                    <a:pt x="134" y="91"/>
                  </a:cubicBezTo>
                  <a:cubicBezTo>
                    <a:pt x="137" y="89"/>
                    <a:pt x="140" y="94"/>
                    <a:pt x="140" y="91"/>
                  </a:cubicBezTo>
                  <a:cubicBezTo>
                    <a:pt x="142" y="92"/>
                    <a:pt x="143" y="96"/>
                    <a:pt x="143" y="99"/>
                  </a:cubicBezTo>
                  <a:cubicBezTo>
                    <a:pt x="142" y="101"/>
                    <a:pt x="145" y="100"/>
                    <a:pt x="146" y="101"/>
                  </a:cubicBezTo>
                  <a:cubicBezTo>
                    <a:pt x="147" y="104"/>
                    <a:pt x="144" y="110"/>
                    <a:pt x="144" y="113"/>
                  </a:cubicBezTo>
                  <a:cubicBezTo>
                    <a:pt x="141" y="115"/>
                    <a:pt x="142" y="111"/>
                    <a:pt x="141" y="110"/>
                  </a:cubicBezTo>
                  <a:cubicBezTo>
                    <a:pt x="139" y="109"/>
                    <a:pt x="135" y="110"/>
                    <a:pt x="134" y="106"/>
                  </a:cubicBezTo>
                  <a:cubicBezTo>
                    <a:pt x="129" y="107"/>
                    <a:pt x="129" y="102"/>
                    <a:pt x="123" y="103"/>
                  </a:cubicBezTo>
                  <a:cubicBezTo>
                    <a:pt x="123" y="106"/>
                    <a:pt x="128" y="104"/>
                    <a:pt x="129" y="106"/>
                  </a:cubicBezTo>
                  <a:cubicBezTo>
                    <a:pt x="124" y="111"/>
                    <a:pt x="133" y="108"/>
                    <a:pt x="129" y="110"/>
                  </a:cubicBezTo>
                  <a:cubicBezTo>
                    <a:pt x="129" y="112"/>
                    <a:pt x="132" y="112"/>
                    <a:pt x="134" y="113"/>
                  </a:cubicBezTo>
                  <a:cubicBezTo>
                    <a:pt x="135" y="114"/>
                    <a:pt x="134" y="115"/>
                    <a:pt x="136" y="115"/>
                  </a:cubicBezTo>
                  <a:cubicBezTo>
                    <a:pt x="138" y="115"/>
                    <a:pt x="138" y="115"/>
                    <a:pt x="138" y="117"/>
                  </a:cubicBezTo>
                  <a:cubicBezTo>
                    <a:pt x="134" y="118"/>
                    <a:pt x="132" y="117"/>
                    <a:pt x="129" y="115"/>
                  </a:cubicBezTo>
                  <a:cubicBezTo>
                    <a:pt x="127" y="113"/>
                    <a:pt x="123" y="114"/>
                    <a:pt x="120" y="112"/>
                  </a:cubicBezTo>
                  <a:cubicBezTo>
                    <a:pt x="119" y="111"/>
                    <a:pt x="115" y="109"/>
                    <a:pt x="113" y="109"/>
                  </a:cubicBezTo>
                  <a:cubicBezTo>
                    <a:pt x="111" y="109"/>
                    <a:pt x="111" y="107"/>
                    <a:pt x="110" y="106"/>
                  </a:cubicBezTo>
                  <a:cubicBezTo>
                    <a:pt x="109" y="105"/>
                    <a:pt x="106" y="106"/>
                    <a:pt x="105" y="105"/>
                  </a:cubicBezTo>
                  <a:cubicBezTo>
                    <a:pt x="104" y="104"/>
                    <a:pt x="104" y="102"/>
                    <a:pt x="103" y="101"/>
                  </a:cubicBezTo>
                  <a:cubicBezTo>
                    <a:pt x="103" y="100"/>
                    <a:pt x="99" y="101"/>
                    <a:pt x="101" y="98"/>
                  </a:cubicBezTo>
                  <a:cubicBezTo>
                    <a:pt x="95" y="98"/>
                    <a:pt x="94" y="92"/>
                    <a:pt x="91" y="89"/>
                  </a:cubicBezTo>
                  <a:cubicBezTo>
                    <a:pt x="92" y="89"/>
                    <a:pt x="90" y="84"/>
                    <a:pt x="92" y="82"/>
                  </a:cubicBezTo>
                  <a:cubicBezTo>
                    <a:pt x="92" y="82"/>
                    <a:pt x="95" y="83"/>
                    <a:pt x="95" y="82"/>
                  </a:cubicBezTo>
                  <a:cubicBezTo>
                    <a:pt x="95" y="82"/>
                    <a:pt x="93" y="80"/>
                    <a:pt x="94" y="78"/>
                  </a:cubicBezTo>
                  <a:cubicBezTo>
                    <a:pt x="94" y="78"/>
                    <a:pt x="96" y="78"/>
                    <a:pt x="96" y="78"/>
                  </a:cubicBezTo>
                  <a:cubicBezTo>
                    <a:pt x="97" y="77"/>
                    <a:pt x="96" y="74"/>
                    <a:pt x="96" y="73"/>
                  </a:cubicBezTo>
                  <a:cubicBezTo>
                    <a:pt x="97" y="72"/>
                    <a:pt x="99" y="73"/>
                    <a:pt x="99" y="73"/>
                  </a:cubicBezTo>
                  <a:cubicBezTo>
                    <a:pt x="101" y="71"/>
                    <a:pt x="99" y="67"/>
                    <a:pt x="101" y="66"/>
                  </a:cubicBezTo>
                  <a:cubicBezTo>
                    <a:pt x="100" y="64"/>
                    <a:pt x="98" y="64"/>
                    <a:pt x="96" y="64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5" y="57"/>
                    <a:pt x="94" y="57"/>
                    <a:pt x="94" y="59"/>
                  </a:cubicBezTo>
                  <a:cubicBezTo>
                    <a:pt x="91" y="57"/>
                    <a:pt x="92" y="54"/>
                    <a:pt x="91" y="53"/>
                  </a:cubicBezTo>
                  <a:cubicBezTo>
                    <a:pt x="90" y="53"/>
                    <a:pt x="89" y="55"/>
                    <a:pt x="88" y="54"/>
                  </a:cubicBezTo>
                  <a:cubicBezTo>
                    <a:pt x="88" y="54"/>
                    <a:pt x="87" y="53"/>
                    <a:pt x="87" y="53"/>
                  </a:cubicBezTo>
                  <a:cubicBezTo>
                    <a:pt x="86" y="52"/>
                    <a:pt x="84" y="50"/>
                    <a:pt x="84" y="50"/>
                  </a:cubicBezTo>
                  <a:cubicBezTo>
                    <a:pt x="83" y="50"/>
                    <a:pt x="82" y="52"/>
                    <a:pt x="81" y="52"/>
                  </a:cubicBezTo>
                  <a:cubicBezTo>
                    <a:pt x="81" y="51"/>
                    <a:pt x="79" y="48"/>
                    <a:pt x="75" y="49"/>
                  </a:cubicBezTo>
                  <a:cubicBezTo>
                    <a:pt x="81" y="42"/>
                    <a:pt x="68" y="46"/>
                    <a:pt x="70" y="39"/>
                  </a:cubicBezTo>
                  <a:cubicBezTo>
                    <a:pt x="66" y="39"/>
                    <a:pt x="63" y="39"/>
                    <a:pt x="63" y="43"/>
                  </a:cubicBezTo>
                  <a:cubicBezTo>
                    <a:pt x="61" y="44"/>
                    <a:pt x="59" y="42"/>
                    <a:pt x="59" y="42"/>
                  </a:cubicBezTo>
                  <a:cubicBezTo>
                    <a:pt x="57" y="42"/>
                    <a:pt x="56" y="43"/>
                    <a:pt x="54" y="43"/>
                  </a:cubicBezTo>
                  <a:cubicBezTo>
                    <a:pt x="52" y="43"/>
                    <a:pt x="51" y="42"/>
                    <a:pt x="49" y="42"/>
                  </a:cubicBezTo>
                  <a:cubicBezTo>
                    <a:pt x="46" y="42"/>
                    <a:pt x="46" y="43"/>
                    <a:pt x="43" y="43"/>
                  </a:cubicBezTo>
                  <a:cubicBezTo>
                    <a:pt x="40" y="43"/>
                    <a:pt x="39" y="42"/>
                    <a:pt x="37" y="42"/>
                  </a:cubicBezTo>
                  <a:cubicBezTo>
                    <a:pt x="31" y="41"/>
                    <a:pt x="26" y="42"/>
                    <a:pt x="19" y="40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4" y="37"/>
                    <a:pt x="12" y="38"/>
                    <a:pt x="12" y="35"/>
                  </a:cubicBezTo>
                  <a:cubicBezTo>
                    <a:pt x="10" y="34"/>
                    <a:pt x="5" y="36"/>
                    <a:pt x="7" y="32"/>
                  </a:cubicBezTo>
                  <a:cubicBezTo>
                    <a:pt x="11" y="33"/>
                    <a:pt x="13" y="30"/>
                    <a:pt x="15" y="29"/>
                  </a:cubicBezTo>
                  <a:cubicBezTo>
                    <a:pt x="13" y="26"/>
                    <a:pt x="5" y="28"/>
                    <a:pt x="4" y="25"/>
                  </a:cubicBezTo>
                  <a:cubicBezTo>
                    <a:pt x="3" y="25"/>
                    <a:pt x="2" y="25"/>
                    <a:pt x="2" y="26"/>
                  </a:cubicBezTo>
                  <a:cubicBezTo>
                    <a:pt x="0" y="26"/>
                    <a:pt x="4" y="20"/>
                    <a:pt x="5" y="19"/>
                  </a:cubicBezTo>
                  <a:cubicBezTo>
                    <a:pt x="4" y="14"/>
                    <a:pt x="8" y="13"/>
                    <a:pt x="7" y="8"/>
                  </a:cubicBezTo>
                  <a:moveTo>
                    <a:pt x="109" y="81"/>
                  </a:moveTo>
                  <a:cubicBezTo>
                    <a:pt x="110" y="78"/>
                    <a:pt x="116" y="80"/>
                    <a:pt x="119" y="80"/>
                  </a:cubicBezTo>
                  <a:cubicBezTo>
                    <a:pt x="119" y="77"/>
                    <a:pt x="117" y="77"/>
                    <a:pt x="116" y="75"/>
                  </a:cubicBezTo>
                  <a:cubicBezTo>
                    <a:pt x="114" y="73"/>
                    <a:pt x="111" y="75"/>
                    <a:pt x="108" y="73"/>
                  </a:cubicBezTo>
                  <a:cubicBezTo>
                    <a:pt x="108" y="75"/>
                    <a:pt x="106" y="81"/>
                    <a:pt x="109" y="81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20" name="Shape 320"/>
            <p:cNvSpPr/>
            <p:nvPr/>
          </p:nvSpPr>
          <p:spPr>
            <a:xfrm>
              <a:off x="1816100" y="1190625"/>
              <a:ext cx="388938" cy="193675"/>
            </a:xfrm>
            <a:custGeom>
              <a:avLst/>
              <a:gdLst/>
              <a:ahLst/>
              <a:cxnLst/>
              <a:pathLst>
                <a:path w="104" h="52" extrusionOk="0">
                  <a:moveTo>
                    <a:pt x="12" y="40"/>
                  </a:moveTo>
                  <a:cubicBezTo>
                    <a:pt x="9" y="40"/>
                    <a:pt x="12" y="36"/>
                    <a:pt x="13" y="36"/>
                  </a:cubicBezTo>
                  <a:cubicBezTo>
                    <a:pt x="13" y="34"/>
                    <a:pt x="17" y="35"/>
                    <a:pt x="19" y="34"/>
                  </a:cubicBezTo>
                  <a:cubicBezTo>
                    <a:pt x="20" y="34"/>
                    <a:pt x="20" y="33"/>
                    <a:pt x="22" y="33"/>
                  </a:cubicBezTo>
                  <a:cubicBezTo>
                    <a:pt x="27" y="32"/>
                    <a:pt x="33" y="35"/>
                    <a:pt x="37" y="31"/>
                  </a:cubicBezTo>
                  <a:cubicBezTo>
                    <a:pt x="36" y="28"/>
                    <a:pt x="27" y="31"/>
                    <a:pt x="22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19" y="29"/>
                    <a:pt x="18" y="30"/>
                    <a:pt x="16" y="30"/>
                  </a:cubicBezTo>
                  <a:cubicBezTo>
                    <a:pt x="13" y="30"/>
                    <a:pt x="10" y="28"/>
                    <a:pt x="7" y="29"/>
                  </a:cubicBezTo>
                  <a:cubicBezTo>
                    <a:pt x="4" y="25"/>
                    <a:pt x="14" y="26"/>
                    <a:pt x="15" y="23"/>
                  </a:cubicBezTo>
                  <a:cubicBezTo>
                    <a:pt x="15" y="21"/>
                    <a:pt x="18" y="23"/>
                    <a:pt x="19" y="23"/>
                  </a:cubicBezTo>
                  <a:cubicBezTo>
                    <a:pt x="18" y="15"/>
                    <a:pt x="10" y="23"/>
                    <a:pt x="3" y="20"/>
                  </a:cubicBezTo>
                  <a:cubicBezTo>
                    <a:pt x="0" y="18"/>
                    <a:pt x="6" y="16"/>
                    <a:pt x="0" y="16"/>
                  </a:cubicBezTo>
                  <a:cubicBezTo>
                    <a:pt x="2" y="13"/>
                    <a:pt x="2" y="9"/>
                    <a:pt x="7" y="10"/>
                  </a:cubicBezTo>
                  <a:cubicBezTo>
                    <a:pt x="9" y="10"/>
                    <a:pt x="8" y="9"/>
                    <a:pt x="7" y="9"/>
                  </a:cubicBezTo>
                  <a:cubicBezTo>
                    <a:pt x="10" y="6"/>
                    <a:pt x="16" y="5"/>
                    <a:pt x="22" y="3"/>
                  </a:cubicBezTo>
                  <a:cubicBezTo>
                    <a:pt x="23" y="3"/>
                    <a:pt x="23" y="0"/>
                    <a:pt x="26" y="1"/>
                  </a:cubicBezTo>
                  <a:cubicBezTo>
                    <a:pt x="26" y="2"/>
                    <a:pt x="27" y="2"/>
                    <a:pt x="29" y="2"/>
                  </a:cubicBezTo>
                  <a:cubicBezTo>
                    <a:pt x="28" y="6"/>
                    <a:pt x="26" y="7"/>
                    <a:pt x="31" y="8"/>
                  </a:cubicBezTo>
                  <a:cubicBezTo>
                    <a:pt x="31" y="9"/>
                    <a:pt x="30" y="9"/>
                    <a:pt x="29" y="9"/>
                  </a:cubicBezTo>
                  <a:cubicBezTo>
                    <a:pt x="28" y="10"/>
                    <a:pt x="30" y="11"/>
                    <a:pt x="31" y="10"/>
                  </a:cubicBezTo>
                  <a:cubicBezTo>
                    <a:pt x="33" y="10"/>
                    <a:pt x="32" y="8"/>
                    <a:pt x="33" y="8"/>
                  </a:cubicBezTo>
                  <a:cubicBezTo>
                    <a:pt x="36" y="6"/>
                    <a:pt x="38" y="7"/>
                    <a:pt x="41" y="6"/>
                  </a:cubicBezTo>
                  <a:cubicBezTo>
                    <a:pt x="43" y="8"/>
                    <a:pt x="46" y="9"/>
                    <a:pt x="45" y="13"/>
                  </a:cubicBezTo>
                  <a:cubicBezTo>
                    <a:pt x="48" y="13"/>
                    <a:pt x="47" y="9"/>
                    <a:pt x="51" y="10"/>
                  </a:cubicBezTo>
                  <a:cubicBezTo>
                    <a:pt x="52" y="9"/>
                    <a:pt x="54" y="8"/>
                    <a:pt x="55" y="6"/>
                  </a:cubicBezTo>
                  <a:cubicBezTo>
                    <a:pt x="56" y="7"/>
                    <a:pt x="57" y="8"/>
                    <a:pt x="59" y="8"/>
                  </a:cubicBezTo>
                  <a:cubicBezTo>
                    <a:pt x="60" y="10"/>
                    <a:pt x="60" y="11"/>
                    <a:pt x="61" y="13"/>
                  </a:cubicBezTo>
                  <a:cubicBezTo>
                    <a:pt x="62" y="15"/>
                    <a:pt x="65" y="15"/>
                    <a:pt x="64" y="19"/>
                  </a:cubicBezTo>
                  <a:cubicBezTo>
                    <a:pt x="66" y="18"/>
                    <a:pt x="66" y="15"/>
                    <a:pt x="69" y="15"/>
                  </a:cubicBezTo>
                  <a:cubicBezTo>
                    <a:pt x="69" y="13"/>
                    <a:pt x="66" y="13"/>
                    <a:pt x="65" y="12"/>
                  </a:cubicBezTo>
                  <a:cubicBezTo>
                    <a:pt x="64" y="9"/>
                    <a:pt x="66" y="7"/>
                    <a:pt x="65" y="3"/>
                  </a:cubicBezTo>
                  <a:cubicBezTo>
                    <a:pt x="68" y="4"/>
                    <a:pt x="68" y="2"/>
                    <a:pt x="71" y="2"/>
                  </a:cubicBezTo>
                  <a:cubicBezTo>
                    <a:pt x="71" y="5"/>
                    <a:pt x="74" y="8"/>
                    <a:pt x="76" y="12"/>
                  </a:cubicBezTo>
                  <a:cubicBezTo>
                    <a:pt x="77" y="12"/>
                    <a:pt x="79" y="18"/>
                    <a:pt x="80" y="15"/>
                  </a:cubicBezTo>
                  <a:cubicBezTo>
                    <a:pt x="82" y="15"/>
                    <a:pt x="81" y="19"/>
                    <a:pt x="83" y="19"/>
                  </a:cubicBezTo>
                  <a:cubicBezTo>
                    <a:pt x="83" y="21"/>
                    <a:pt x="83" y="23"/>
                    <a:pt x="82" y="23"/>
                  </a:cubicBezTo>
                  <a:cubicBezTo>
                    <a:pt x="82" y="26"/>
                    <a:pt x="87" y="24"/>
                    <a:pt x="86" y="29"/>
                  </a:cubicBezTo>
                  <a:cubicBezTo>
                    <a:pt x="91" y="26"/>
                    <a:pt x="92" y="31"/>
                    <a:pt x="99" y="30"/>
                  </a:cubicBezTo>
                  <a:cubicBezTo>
                    <a:pt x="96" y="36"/>
                    <a:pt x="102" y="33"/>
                    <a:pt x="103" y="34"/>
                  </a:cubicBezTo>
                  <a:cubicBezTo>
                    <a:pt x="103" y="34"/>
                    <a:pt x="100" y="38"/>
                    <a:pt x="104" y="37"/>
                  </a:cubicBezTo>
                  <a:cubicBezTo>
                    <a:pt x="102" y="44"/>
                    <a:pt x="99" y="35"/>
                    <a:pt x="93" y="37"/>
                  </a:cubicBezTo>
                  <a:cubicBezTo>
                    <a:pt x="92" y="43"/>
                    <a:pt x="98" y="41"/>
                    <a:pt x="96" y="47"/>
                  </a:cubicBezTo>
                  <a:cubicBezTo>
                    <a:pt x="91" y="48"/>
                    <a:pt x="84" y="50"/>
                    <a:pt x="80" y="47"/>
                  </a:cubicBezTo>
                  <a:cubicBezTo>
                    <a:pt x="76" y="44"/>
                    <a:pt x="67" y="43"/>
                    <a:pt x="61" y="47"/>
                  </a:cubicBezTo>
                  <a:cubicBezTo>
                    <a:pt x="59" y="48"/>
                    <a:pt x="57" y="47"/>
                    <a:pt x="54" y="48"/>
                  </a:cubicBezTo>
                  <a:cubicBezTo>
                    <a:pt x="53" y="49"/>
                    <a:pt x="53" y="50"/>
                    <a:pt x="52" y="51"/>
                  </a:cubicBezTo>
                  <a:cubicBezTo>
                    <a:pt x="49" y="49"/>
                    <a:pt x="41" y="52"/>
                    <a:pt x="34" y="51"/>
                  </a:cubicBezTo>
                  <a:cubicBezTo>
                    <a:pt x="32" y="48"/>
                    <a:pt x="30" y="46"/>
                    <a:pt x="29" y="43"/>
                  </a:cubicBezTo>
                  <a:cubicBezTo>
                    <a:pt x="24" y="42"/>
                    <a:pt x="18" y="44"/>
                    <a:pt x="17" y="40"/>
                  </a:cubicBezTo>
                  <a:cubicBezTo>
                    <a:pt x="16" y="40"/>
                    <a:pt x="16" y="40"/>
                    <a:pt x="16" y="41"/>
                  </a:cubicBezTo>
                  <a:cubicBezTo>
                    <a:pt x="14" y="41"/>
                    <a:pt x="14" y="38"/>
                    <a:pt x="16" y="38"/>
                  </a:cubicBezTo>
                  <a:cubicBezTo>
                    <a:pt x="16" y="36"/>
                    <a:pt x="12" y="39"/>
                    <a:pt x="12" y="4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21" name="Shape 321"/>
            <p:cNvSpPr/>
            <p:nvPr/>
          </p:nvSpPr>
          <p:spPr>
            <a:xfrm>
              <a:off x="776287" y="1235075"/>
              <a:ext cx="2790825" cy="3240088"/>
            </a:xfrm>
            <a:custGeom>
              <a:avLst/>
              <a:gdLst/>
              <a:ahLst/>
              <a:cxnLst/>
              <a:pathLst>
                <a:path w="744" h="864" extrusionOk="0">
                  <a:moveTo>
                    <a:pt x="453" y="48"/>
                  </a:moveTo>
                  <a:cubicBezTo>
                    <a:pt x="453" y="50"/>
                    <a:pt x="457" y="45"/>
                    <a:pt x="456" y="52"/>
                  </a:cubicBezTo>
                  <a:cubicBezTo>
                    <a:pt x="460" y="52"/>
                    <a:pt x="460" y="52"/>
                    <a:pt x="460" y="52"/>
                  </a:cubicBezTo>
                  <a:cubicBezTo>
                    <a:pt x="462" y="51"/>
                    <a:pt x="463" y="48"/>
                    <a:pt x="463" y="45"/>
                  </a:cubicBezTo>
                  <a:cubicBezTo>
                    <a:pt x="464" y="44"/>
                    <a:pt x="466" y="43"/>
                    <a:pt x="465" y="41"/>
                  </a:cubicBezTo>
                  <a:cubicBezTo>
                    <a:pt x="470" y="42"/>
                    <a:pt x="467" y="36"/>
                    <a:pt x="471" y="38"/>
                  </a:cubicBezTo>
                  <a:cubicBezTo>
                    <a:pt x="471" y="28"/>
                    <a:pt x="471" y="28"/>
                    <a:pt x="471" y="28"/>
                  </a:cubicBezTo>
                  <a:cubicBezTo>
                    <a:pt x="476" y="27"/>
                    <a:pt x="478" y="26"/>
                    <a:pt x="482" y="28"/>
                  </a:cubicBezTo>
                  <a:cubicBezTo>
                    <a:pt x="484" y="28"/>
                    <a:pt x="483" y="31"/>
                    <a:pt x="484" y="32"/>
                  </a:cubicBezTo>
                  <a:cubicBezTo>
                    <a:pt x="484" y="32"/>
                    <a:pt x="486" y="32"/>
                    <a:pt x="486" y="32"/>
                  </a:cubicBezTo>
                  <a:cubicBezTo>
                    <a:pt x="488" y="33"/>
                    <a:pt x="489" y="35"/>
                    <a:pt x="491" y="35"/>
                  </a:cubicBezTo>
                  <a:cubicBezTo>
                    <a:pt x="491" y="39"/>
                    <a:pt x="489" y="41"/>
                    <a:pt x="486" y="42"/>
                  </a:cubicBezTo>
                  <a:cubicBezTo>
                    <a:pt x="489" y="44"/>
                    <a:pt x="488" y="49"/>
                    <a:pt x="492" y="50"/>
                  </a:cubicBezTo>
                  <a:cubicBezTo>
                    <a:pt x="491" y="54"/>
                    <a:pt x="487" y="54"/>
                    <a:pt x="486" y="57"/>
                  </a:cubicBezTo>
                  <a:cubicBezTo>
                    <a:pt x="484" y="57"/>
                    <a:pt x="483" y="60"/>
                    <a:pt x="482" y="57"/>
                  </a:cubicBezTo>
                  <a:cubicBezTo>
                    <a:pt x="480" y="59"/>
                    <a:pt x="480" y="62"/>
                    <a:pt x="478" y="64"/>
                  </a:cubicBezTo>
                  <a:cubicBezTo>
                    <a:pt x="476" y="63"/>
                    <a:pt x="479" y="60"/>
                    <a:pt x="472" y="62"/>
                  </a:cubicBezTo>
                  <a:cubicBezTo>
                    <a:pt x="472" y="60"/>
                    <a:pt x="474" y="60"/>
                    <a:pt x="475" y="60"/>
                  </a:cubicBezTo>
                  <a:cubicBezTo>
                    <a:pt x="472" y="56"/>
                    <a:pt x="467" y="61"/>
                    <a:pt x="463" y="60"/>
                  </a:cubicBezTo>
                  <a:cubicBezTo>
                    <a:pt x="464" y="65"/>
                    <a:pt x="463" y="63"/>
                    <a:pt x="463" y="69"/>
                  </a:cubicBezTo>
                  <a:cubicBezTo>
                    <a:pt x="461" y="69"/>
                    <a:pt x="462" y="67"/>
                    <a:pt x="461" y="66"/>
                  </a:cubicBezTo>
                  <a:cubicBezTo>
                    <a:pt x="458" y="66"/>
                    <a:pt x="459" y="71"/>
                    <a:pt x="454" y="70"/>
                  </a:cubicBezTo>
                  <a:cubicBezTo>
                    <a:pt x="455" y="72"/>
                    <a:pt x="457" y="71"/>
                    <a:pt x="457" y="73"/>
                  </a:cubicBezTo>
                  <a:cubicBezTo>
                    <a:pt x="457" y="75"/>
                    <a:pt x="455" y="76"/>
                    <a:pt x="456" y="78"/>
                  </a:cubicBezTo>
                  <a:cubicBezTo>
                    <a:pt x="452" y="75"/>
                    <a:pt x="448" y="84"/>
                    <a:pt x="447" y="83"/>
                  </a:cubicBezTo>
                  <a:cubicBezTo>
                    <a:pt x="446" y="82"/>
                    <a:pt x="445" y="81"/>
                    <a:pt x="444" y="85"/>
                  </a:cubicBezTo>
                  <a:cubicBezTo>
                    <a:pt x="439" y="85"/>
                    <a:pt x="439" y="85"/>
                    <a:pt x="439" y="85"/>
                  </a:cubicBezTo>
                  <a:cubicBezTo>
                    <a:pt x="437" y="86"/>
                    <a:pt x="438" y="89"/>
                    <a:pt x="437" y="91"/>
                  </a:cubicBezTo>
                  <a:cubicBezTo>
                    <a:pt x="436" y="89"/>
                    <a:pt x="435" y="90"/>
                    <a:pt x="435" y="92"/>
                  </a:cubicBezTo>
                  <a:cubicBezTo>
                    <a:pt x="432" y="90"/>
                    <a:pt x="431" y="92"/>
                    <a:pt x="428" y="92"/>
                  </a:cubicBezTo>
                  <a:cubicBezTo>
                    <a:pt x="429" y="94"/>
                    <a:pt x="429" y="96"/>
                    <a:pt x="429" y="98"/>
                  </a:cubicBezTo>
                  <a:cubicBezTo>
                    <a:pt x="426" y="95"/>
                    <a:pt x="427" y="99"/>
                    <a:pt x="425" y="102"/>
                  </a:cubicBezTo>
                  <a:cubicBezTo>
                    <a:pt x="423" y="105"/>
                    <a:pt x="419" y="108"/>
                    <a:pt x="419" y="115"/>
                  </a:cubicBezTo>
                  <a:cubicBezTo>
                    <a:pt x="416" y="117"/>
                    <a:pt x="415" y="121"/>
                    <a:pt x="412" y="123"/>
                  </a:cubicBezTo>
                  <a:cubicBezTo>
                    <a:pt x="412" y="126"/>
                    <a:pt x="414" y="123"/>
                    <a:pt x="414" y="123"/>
                  </a:cubicBezTo>
                  <a:cubicBezTo>
                    <a:pt x="415" y="123"/>
                    <a:pt x="414" y="124"/>
                    <a:pt x="415" y="125"/>
                  </a:cubicBezTo>
                  <a:cubicBezTo>
                    <a:pt x="416" y="125"/>
                    <a:pt x="417" y="127"/>
                    <a:pt x="418" y="127"/>
                  </a:cubicBezTo>
                  <a:cubicBezTo>
                    <a:pt x="419" y="128"/>
                    <a:pt x="420" y="125"/>
                    <a:pt x="423" y="127"/>
                  </a:cubicBezTo>
                  <a:cubicBezTo>
                    <a:pt x="424" y="128"/>
                    <a:pt x="425" y="129"/>
                    <a:pt x="426" y="129"/>
                  </a:cubicBezTo>
                  <a:cubicBezTo>
                    <a:pt x="426" y="135"/>
                    <a:pt x="426" y="135"/>
                    <a:pt x="426" y="135"/>
                  </a:cubicBezTo>
                  <a:cubicBezTo>
                    <a:pt x="427" y="136"/>
                    <a:pt x="429" y="135"/>
                    <a:pt x="429" y="137"/>
                  </a:cubicBezTo>
                  <a:cubicBezTo>
                    <a:pt x="430" y="139"/>
                    <a:pt x="432" y="139"/>
                    <a:pt x="432" y="142"/>
                  </a:cubicBezTo>
                  <a:cubicBezTo>
                    <a:pt x="439" y="141"/>
                    <a:pt x="444" y="143"/>
                    <a:pt x="449" y="142"/>
                  </a:cubicBezTo>
                  <a:cubicBezTo>
                    <a:pt x="449" y="146"/>
                    <a:pt x="455" y="145"/>
                    <a:pt x="458" y="149"/>
                  </a:cubicBezTo>
                  <a:cubicBezTo>
                    <a:pt x="459" y="149"/>
                    <a:pt x="460" y="148"/>
                    <a:pt x="460" y="150"/>
                  </a:cubicBezTo>
                  <a:cubicBezTo>
                    <a:pt x="460" y="152"/>
                    <a:pt x="461" y="150"/>
                    <a:pt x="461" y="150"/>
                  </a:cubicBezTo>
                  <a:cubicBezTo>
                    <a:pt x="463" y="150"/>
                    <a:pt x="463" y="152"/>
                    <a:pt x="464" y="153"/>
                  </a:cubicBezTo>
                  <a:cubicBezTo>
                    <a:pt x="466" y="154"/>
                    <a:pt x="469" y="152"/>
                    <a:pt x="468" y="156"/>
                  </a:cubicBezTo>
                  <a:cubicBezTo>
                    <a:pt x="476" y="155"/>
                    <a:pt x="480" y="158"/>
                    <a:pt x="486" y="158"/>
                  </a:cubicBezTo>
                  <a:cubicBezTo>
                    <a:pt x="487" y="163"/>
                    <a:pt x="485" y="167"/>
                    <a:pt x="488" y="170"/>
                  </a:cubicBezTo>
                  <a:cubicBezTo>
                    <a:pt x="488" y="169"/>
                    <a:pt x="489" y="172"/>
                    <a:pt x="489" y="171"/>
                  </a:cubicBezTo>
                  <a:cubicBezTo>
                    <a:pt x="490" y="172"/>
                    <a:pt x="488" y="174"/>
                    <a:pt x="488" y="174"/>
                  </a:cubicBezTo>
                  <a:cubicBezTo>
                    <a:pt x="489" y="175"/>
                    <a:pt x="490" y="174"/>
                    <a:pt x="491" y="175"/>
                  </a:cubicBezTo>
                  <a:cubicBezTo>
                    <a:pt x="491" y="176"/>
                    <a:pt x="488" y="179"/>
                    <a:pt x="492" y="178"/>
                  </a:cubicBezTo>
                  <a:cubicBezTo>
                    <a:pt x="491" y="179"/>
                    <a:pt x="491" y="180"/>
                    <a:pt x="491" y="182"/>
                  </a:cubicBezTo>
                  <a:cubicBezTo>
                    <a:pt x="491" y="184"/>
                    <a:pt x="492" y="183"/>
                    <a:pt x="492" y="182"/>
                  </a:cubicBezTo>
                  <a:cubicBezTo>
                    <a:pt x="494" y="182"/>
                    <a:pt x="493" y="184"/>
                    <a:pt x="493" y="185"/>
                  </a:cubicBezTo>
                  <a:cubicBezTo>
                    <a:pt x="494" y="185"/>
                    <a:pt x="496" y="185"/>
                    <a:pt x="496" y="185"/>
                  </a:cubicBezTo>
                  <a:cubicBezTo>
                    <a:pt x="498" y="187"/>
                    <a:pt x="503" y="187"/>
                    <a:pt x="508" y="185"/>
                  </a:cubicBezTo>
                  <a:cubicBezTo>
                    <a:pt x="509" y="179"/>
                    <a:pt x="509" y="177"/>
                    <a:pt x="508" y="171"/>
                  </a:cubicBezTo>
                  <a:cubicBezTo>
                    <a:pt x="508" y="169"/>
                    <a:pt x="505" y="170"/>
                    <a:pt x="505" y="170"/>
                  </a:cubicBezTo>
                  <a:cubicBezTo>
                    <a:pt x="503" y="167"/>
                    <a:pt x="507" y="162"/>
                    <a:pt x="502" y="164"/>
                  </a:cubicBezTo>
                  <a:cubicBezTo>
                    <a:pt x="503" y="163"/>
                    <a:pt x="505" y="163"/>
                    <a:pt x="505" y="160"/>
                  </a:cubicBezTo>
                  <a:cubicBezTo>
                    <a:pt x="511" y="161"/>
                    <a:pt x="510" y="157"/>
                    <a:pt x="515" y="157"/>
                  </a:cubicBezTo>
                  <a:cubicBezTo>
                    <a:pt x="517" y="157"/>
                    <a:pt x="515" y="154"/>
                    <a:pt x="516" y="153"/>
                  </a:cubicBezTo>
                  <a:cubicBezTo>
                    <a:pt x="516" y="153"/>
                    <a:pt x="520" y="155"/>
                    <a:pt x="520" y="153"/>
                  </a:cubicBezTo>
                  <a:cubicBezTo>
                    <a:pt x="517" y="147"/>
                    <a:pt x="522" y="141"/>
                    <a:pt x="519" y="137"/>
                  </a:cubicBezTo>
                  <a:cubicBezTo>
                    <a:pt x="519" y="135"/>
                    <a:pt x="517" y="137"/>
                    <a:pt x="517" y="137"/>
                  </a:cubicBezTo>
                  <a:cubicBezTo>
                    <a:pt x="515" y="136"/>
                    <a:pt x="518" y="132"/>
                    <a:pt x="513" y="133"/>
                  </a:cubicBezTo>
                  <a:cubicBezTo>
                    <a:pt x="513" y="131"/>
                    <a:pt x="511" y="130"/>
                    <a:pt x="512" y="127"/>
                  </a:cubicBezTo>
                  <a:cubicBezTo>
                    <a:pt x="511" y="124"/>
                    <a:pt x="513" y="123"/>
                    <a:pt x="516" y="123"/>
                  </a:cubicBezTo>
                  <a:cubicBezTo>
                    <a:pt x="513" y="122"/>
                    <a:pt x="518" y="114"/>
                    <a:pt x="512" y="113"/>
                  </a:cubicBezTo>
                  <a:cubicBezTo>
                    <a:pt x="513" y="112"/>
                    <a:pt x="513" y="111"/>
                    <a:pt x="513" y="109"/>
                  </a:cubicBezTo>
                  <a:cubicBezTo>
                    <a:pt x="513" y="110"/>
                    <a:pt x="512" y="109"/>
                    <a:pt x="512" y="108"/>
                  </a:cubicBezTo>
                  <a:cubicBezTo>
                    <a:pt x="512" y="108"/>
                    <a:pt x="513" y="108"/>
                    <a:pt x="513" y="106"/>
                  </a:cubicBezTo>
                  <a:cubicBezTo>
                    <a:pt x="513" y="105"/>
                    <a:pt x="512" y="105"/>
                    <a:pt x="512" y="104"/>
                  </a:cubicBezTo>
                  <a:cubicBezTo>
                    <a:pt x="512" y="102"/>
                    <a:pt x="515" y="99"/>
                    <a:pt x="512" y="98"/>
                  </a:cubicBezTo>
                  <a:cubicBezTo>
                    <a:pt x="512" y="96"/>
                    <a:pt x="523" y="95"/>
                    <a:pt x="522" y="99"/>
                  </a:cubicBezTo>
                  <a:cubicBezTo>
                    <a:pt x="527" y="99"/>
                    <a:pt x="535" y="101"/>
                    <a:pt x="537" y="97"/>
                  </a:cubicBezTo>
                  <a:cubicBezTo>
                    <a:pt x="540" y="101"/>
                    <a:pt x="547" y="100"/>
                    <a:pt x="547" y="108"/>
                  </a:cubicBezTo>
                  <a:cubicBezTo>
                    <a:pt x="558" y="108"/>
                    <a:pt x="558" y="108"/>
                    <a:pt x="558" y="108"/>
                  </a:cubicBezTo>
                  <a:cubicBezTo>
                    <a:pt x="558" y="110"/>
                    <a:pt x="559" y="110"/>
                    <a:pt x="561" y="111"/>
                  </a:cubicBezTo>
                  <a:cubicBezTo>
                    <a:pt x="561" y="113"/>
                    <a:pt x="560" y="116"/>
                    <a:pt x="561" y="119"/>
                  </a:cubicBezTo>
                  <a:cubicBezTo>
                    <a:pt x="561" y="122"/>
                    <a:pt x="565" y="125"/>
                    <a:pt x="562" y="126"/>
                  </a:cubicBezTo>
                  <a:cubicBezTo>
                    <a:pt x="562" y="128"/>
                    <a:pt x="565" y="127"/>
                    <a:pt x="566" y="127"/>
                  </a:cubicBezTo>
                  <a:cubicBezTo>
                    <a:pt x="566" y="132"/>
                    <a:pt x="572" y="129"/>
                    <a:pt x="568" y="133"/>
                  </a:cubicBezTo>
                  <a:cubicBezTo>
                    <a:pt x="574" y="134"/>
                    <a:pt x="575" y="131"/>
                    <a:pt x="580" y="132"/>
                  </a:cubicBezTo>
                  <a:cubicBezTo>
                    <a:pt x="581" y="130"/>
                    <a:pt x="580" y="129"/>
                    <a:pt x="579" y="129"/>
                  </a:cubicBezTo>
                  <a:cubicBezTo>
                    <a:pt x="580" y="126"/>
                    <a:pt x="581" y="126"/>
                    <a:pt x="583" y="127"/>
                  </a:cubicBezTo>
                  <a:cubicBezTo>
                    <a:pt x="582" y="123"/>
                    <a:pt x="586" y="123"/>
                    <a:pt x="588" y="122"/>
                  </a:cubicBezTo>
                  <a:cubicBezTo>
                    <a:pt x="588" y="121"/>
                    <a:pt x="586" y="121"/>
                    <a:pt x="586" y="120"/>
                  </a:cubicBezTo>
                  <a:cubicBezTo>
                    <a:pt x="586" y="119"/>
                    <a:pt x="589" y="118"/>
                    <a:pt x="592" y="118"/>
                  </a:cubicBezTo>
                  <a:cubicBezTo>
                    <a:pt x="589" y="121"/>
                    <a:pt x="591" y="121"/>
                    <a:pt x="595" y="125"/>
                  </a:cubicBezTo>
                  <a:cubicBezTo>
                    <a:pt x="596" y="127"/>
                    <a:pt x="598" y="130"/>
                    <a:pt x="603" y="130"/>
                  </a:cubicBezTo>
                  <a:cubicBezTo>
                    <a:pt x="603" y="132"/>
                    <a:pt x="600" y="131"/>
                    <a:pt x="600" y="133"/>
                  </a:cubicBezTo>
                  <a:cubicBezTo>
                    <a:pt x="601" y="135"/>
                    <a:pt x="603" y="135"/>
                    <a:pt x="603" y="137"/>
                  </a:cubicBezTo>
                  <a:cubicBezTo>
                    <a:pt x="605" y="138"/>
                    <a:pt x="604" y="135"/>
                    <a:pt x="604" y="135"/>
                  </a:cubicBezTo>
                  <a:cubicBezTo>
                    <a:pt x="608" y="133"/>
                    <a:pt x="603" y="140"/>
                    <a:pt x="609" y="139"/>
                  </a:cubicBezTo>
                  <a:cubicBezTo>
                    <a:pt x="606" y="142"/>
                    <a:pt x="610" y="144"/>
                    <a:pt x="606" y="147"/>
                  </a:cubicBezTo>
                  <a:cubicBezTo>
                    <a:pt x="606" y="150"/>
                    <a:pt x="610" y="149"/>
                    <a:pt x="611" y="150"/>
                  </a:cubicBezTo>
                  <a:cubicBezTo>
                    <a:pt x="612" y="150"/>
                    <a:pt x="609" y="152"/>
                    <a:pt x="610" y="153"/>
                  </a:cubicBezTo>
                  <a:cubicBezTo>
                    <a:pt x="611" y="153"/>
                    <a:pt x="613" y="154"/>
                    <a:pt x="614" y="154"/>
                  </a:cubicBezTo>
                  <a:cubicBezTo>
                    <a:pt x="615" y="155"/>
                    <a:pt x="616" y="156"/>
                    <a:pt x="617" y="157"/>
                  </a:cubicBezTo>
                  <a:cubicBezTo>
                    <a:pt x="619" y="158"/>
                    <a:pt x="622" y="159"/>
                    <a:pt x="624" y="161"/>
                  </a:cubicBezTo>
                  <a:cubicBezTo>
                    <a:pt x="626" y="162"/>
                    <a:pt x="627" y="156"/>
                    <a:pt x="628" y="160"/>
                  </a:cubicBezTo>
                  <a:cubicBezTo>
                    <a:pt x="628" y="164"/>
                    <a:pt x="625" y="164"/>
                    <a:pt x="621" y="164"/>
                  </a:cubicBezTo>
                  <a:cubicBezTo>
                    <a:pt x="624" y="167"/>
                    <a:pt x="628" y="168"/>
                    <a:pt x="632" y="168"/>
                  </a:cubicBezTo>
                  <a:cubicBezTo>
                    <a:pt x="632" y="171"/>
                    <a:pt x="633" y="171"/>
                    <a:pt x="635" y="171"/>
                  </a:cubicBezTo>
                  <a:cubicBezTo>
                    <a:pt x="635" y="174"/>
                    <a:pt x="635" y="175"/>
                    <a:pt x="638" y="175"/>
                  </a:cubicBezTo>
                  <a:cubicBezTo>
                    <a:pt x="637" y="177"/>
                    <a:pt x="636" y="179"/>
                    <a:pt x="637" y="182"/>
                  </a:cubicBezTo>
                  <a:cubicBezTo>
                    <a:pt x="634" y="183"/>
                    <a:pt x="631" y="183"/>
                    <a:pt x="628" y="185"/>
                  </a:cubicBezTo>
                  <a:cubicBezTo>
                    <a:pt x="627" y="186"/>
                    <a:pt x="628" y="186"/>
                    <a:pt x="627" y="186"/>
                  </a:cubicBezTo>
                  <a:cubicBezTo>
                    <a:pt x="625" y="186"/>
                    <a:pt x="624" y="186"/>
                    <a:pt x="624" y="188"/>
                  </a:cubicBezTo>
                  <a:cubicBezTo>
                    <a:pt x="624" y="190"/>
                    <a:pt x="621" y="188"/>
                    <a:pt x="621" y="188"/>
                  </a:cubicBezTo>
                  <a:cubicBezTo>
                    <a:pt x="621" y="188"/>
                    <a:pt x="619" y="190"/>
                    <a:pt x="618" y="191"/>
                  </a:cubicBezTo>
                  <a:cubicBezTo>
                    <a:pt x="618" y="191"/>
                    <a:pt x="618" y="194"/>
                    <a:pt x="617" y="195"/>
                  </a:cubicBezTo>
                  <a:cubicBezTo>
                    <a:pt x="616" y="196"/>
                    <a:pt x="611" y="195"/>
                    <a:pt x="614" y="196"/>
                  </a:cubicBezTo>
                  <a:cubicBezTo>
                    <a:pt x="613" y="199"/>
                    <a:pt x="608" y="198"/>
                    <a:pt x="606" y="198"/>
                  </a:cubicBezTo>
                  <a:cubicBezTo>
                    <a:pt x="603" y="198"/>
                    <a:pt x="600" y="198"/>
                    <a:pt x="597" y="198"/>
                  </a:cubicBezTo>
                  <a:cubicBezTo>
                    <a:pt x="595" y="198"/>
                    <a:pt x="595" y="197"/>
                    <a:pt x="593" y="196"/>
                  </a:cubicBezTo>
                  <a:cubicBezTo>
                    <a:pt x="587" y="195"/>
                    <a:pt x="581" y="197"/>
                    <a:pt x="575" y="198"/>
                  </a:cubicBezTo>
                  <a:cubicBezTo>
                    <a:pt x="570" y="200"/>
                    <a:pt x="568" y="205"/>
                    <a:pt x="562" y="206"/>
                  </a:cubicBezTo>
                  <a:cubicBezTo>
                    <a:pt x="565" y="209"/>
                    <a:pt x="560" y="210"/>
                    <a:pt x="558" y="212"/>
                  </a:cubicBezTo>
                  <a:cubicBezTo>
                    <a:pt x="559" y="213"/>
                    <a:pt x="560" y="214"/>
                    <a:pt x="559" y="216"/>
                  </a:cubicBezTo>
                  <a:cubicBezTo>
                    <a:pt x="562" y="215"/>
                    <a:pt x="562" y="212"/>
                    <a:pt x="564" y="210"/>
                  </a:cubicBezTo>
                  <a:cubicBezTo>
                    <a:pt x="565" y="209"/>
                    <a:pt x="569" y="210"/>
                    <a:pt x="569" y="207"/>
                  </a:cubicBezTo>
                  <a:cubicBezTo>
                    <a:pt x="570" y="203"/>
                    <a:pt x="572" y="211"/>
                    <a:pt x="572" y="205"/>
                  </a:cubicBezTo>
                  <a:cubicBezTo>
                    <a:pt x="574" y="204"/>
                    <a:pt x="575" y="206"/>
                    <a:pt x="575" y="206"/>
                  </a:cubicBezTo>
                  <a:cubicBezTo>
                    <a:pt x="576" y="206"/>
                    <a:pt x="576" y="203"/>
                    <a:pt x="576" y="203"/>
                  </a:cubicBezTo>
                  <a:cubicBezTo>
                    <a:pt x="579" y="203"/>
                    <a:pt x="582" y="204"/>
                    <a:pt x="586" y="203"/>
                  </a:cubicBezTo>
                  <a:cubicBezTo>
                    <a:pt x="586" y="205"/>
                    <a:pt x="588" y="204"/>
                    <a:pt x="588" y="203"/>
                  </a:cubicBezTo>
                  <a:cubicBezTo>
                    <a:pt x="590" y="203"/>
                    <a:pt x="590" y="211"/>
                    <a:pt x="586" y="209"/>
                  </a:cubicBezTo>
                  <a:cubicBezTo>
                    <a:pt x="589" y="212"/>
                    <a:pt x="584" y="213"/>
                    <a:pt x="585" y="219"/>
                  </a:cubicBezTo>
                  <a:cubicBezTo>
                    <a:pt x="585" y="220"/>
                    <a:pt x="586" y="221"/>
                    <a:pt x="586" y="223"/>
                  </a:cubicBezTo>
                  <a:cubicBezTo>
                    <a:pt x="587" y="222"/>
                    <a:pt x="589" y="221"/>
                    <a:pt x="589" y="223"/>
                  </a:cubicBezTo>
                  <a:cubicBezTo>
                    <a:pt x="589" y="225"/>
                    <a:pt x="591" y="224"/>
                    <a:pt x="592" y="224"/>
                  </a:cubicBezTo>
                  <a:cubicBezTo>
                    <a:pt x="592" y="225"/>
                    <a:pt x="594" y="227"/>
                    <a:pt x="595" y="227"/>
                  </a:cubicBezTo>
                  <a:cubicBezTo>
                    <a:pt x="595" y="227"/>
                    <a:pt x="596" y="227"/>
                    <a:pt x="597" y="227"/>
                  </a:cubicBezTo>
                  <a:cubicBezTo>
                    <a:pt x="598" y="227"/>
                    <a:pt x="599" y="228"/>
                    <a:pt x="599" y="228"/>
                  </a:cubicBezTo>
                  <a:cubicBezTo>
                    <a:pt x="601" y="229"/>
                    <a:pt x="603" y="225"/>
                    <a:pt x="604" y="228"/>
                  </a:cubicBezTo>
                  <a:cubicBezTo>
                    <a:pt x="606" y="229"/>
                    <a:pt x="605" y="226"/>
                    <a:pt x="606" y="226"/>
                  </a:cubicBezTo>
                  <a:cubicBezTo>
                    <a:pt x="606" y="225"/>
                    <a:pt x="608" y="226"/>
                    <a:pt x="609" y="226"/>
                  </a:cubicBezTo>
                  <a:cubicBezTo>
                    <a:pt x="609" y="225"/>
                    <a:pt x="608" y="223"/>
                    <a:pt x="609" y="221"/>
                  </a:cubicBezTo>
                  <a:cubicBezTo>
                    <a:pt x="611" y="221"/>
                    <a:pt x="611" y="223"/>
                    <a:pt x="611" y="224"/>
                  </a:cubicBezTo>
                  <a:cubicBezTo>
                    <a:pt x="612" y="226"/>
                    <a:pt x="616" y="225"/>
                    <a:pt x="614" y="230"/>
                  </a:cubicBezTo>
                  <a:cubicBezTo>
                    <a:pt x="612" y="231"/>
                    <a:pt x="612" y="228"/>
                    <a:pt x="610" y="228"/>
                  </a:cubicBezTo>
                  <a:cubicBezTo>
                    <a:pt x="608" y="229"/>
                    <a:pt x="608" y="232"/>
                    <a:pt x="606" y="233"/>
                  </a:cubicBezTo>
                  <a:cubicBezTo>
                    <a:pt x="605" y="233"/>
                    <a:pt x="603" y="232"/>
                    <a:pt x="602" y="233"/>
                  </a:cubicBezTo>
                  <a:cubicBezTo>
                    <a:pt x="599" y="233"/>
                    <a:pt x="600" y="236"/>
                    <a:pt x="595" y="236"/>
                  </a:cubicBezTo>
                  <a:cubicBezTo>
                    <a:pt x="592" y="235"/>
                    <a:pt x="593" y="239"/>
                    <a:pt x="592" y="240"/>
                  </a:cubicBezTo>
                  <a:cubicBezTo>
                    <a:pt x="591" y="240"/>
                    <a:pt x="590" y="239"/>
                    <a:pt x="590" y="238"/>
                  </a:cubicBezTo>
                  <a:cubicBezTo>
                    <a:pt x="588" y="240"/>
                    <a:pt x="588" y="243"/>
                    <a:pt x="583" y="243"/>
                  </a:cubicBezTo>
                  <a:cubicBezTo>
                    <a:pt x="586" y="240"/>
                    <a:pt x="583" y="241"/>
                    <a:pt x="583" y="237"/>
                  </a:cubicBezTo>
                  <a:cubicBezTo>
                    <a:pt x="586" y="236"/>
                    <a:pt x="587" y="232"/>
                    <a:pt x="590" y="236"/>
                  </a:cubicBezTo>
                  <a:cubicBezTo>
                    <a:pt x="592" y="231"/>
                    <a:pt x="588" y="231"/>
                    <a:pt x="586" y="230"/>
                  </a:cubicBezTo>
                  <a:cubicBezTo>
                    <a:pt x="583" y="229"/>
                    <a:pt x="581" y="234"/>
                    <a:pt x="578" y="234"/>
                  </a:cubicBezTo>
                  <a:cubicBezTo>
                    <a:pt x="578" y="234"/>
                    <a:pt x="574" y="235"/>
                    <a:pt x="573" y="236"/>
                  </a:cubicBezTo>
                  <a:cubicBezTo>
                    <a:pt x="572" y="236"/>
                    <a:pt x="572" y="237"/>
                    <a:pt x="572" y="238"/>
                  </a:cubicBezTo>
                  <a:cubicBezTo>
                    <a:pt x="564" y="237"/>
                    <a:pt x="565" y="242"/>
                    <a:pt x="558" y="240"/>
                  </a:cubicBezTo>
                  <a:cubicBezTo>
                    <a:pt x="561" y="242"/>
                    <a:pt x="562" y="243"/>
                    <a:pt x="555" y="243"/>
                  </a:cubicBezTo>
                  <a:cubicBezTo>
                    <a:pt x="552" y="245"/>
                    <a:pt x="551" y="252"/>
                    <a:pt x="555" y="254"/>
                  </a:cubicBezTo>
                  <a:cubicBezTo>
                    <a:pt x="555" y="257"/>
                    <a:pt x="551" y="256"/>
                    <a:pt x="552" y="259"/>
                  </a:cubicBezTo>
                  <a:cubicBezTo>
                    <a:pt x="551" y="260"/>
                    <a:pt x="549" y="259"/>
                    <a:pt x="548" y="259"/>
                  </a:cubicBezTo>
                  <a:cubicBezTo>
                    <a:pt x="547" y="260"/>
                    <a:pt x="547" y="262"/>
                    <a:pt x="545" y="262"/>
                  </a:cubicBezTo>
                  <a:cubicBezTo>
                    <a:pt x="543" y="264"/>
                    <a:pt x="539" y="262"/>
                    <a:pt x="537" y="265"/>
                  </a:cubicBezTo>
                  <a:cubicBezTo>
                    <a:pt x="536" y="266"/>
                    <a:pt x="535" y="267"/>
                    <a:pt x="534" y="268"/>
                  </a:cubicBezTo>
                  <a:cubicBezTo>
                    <a:pt x="533" y="270"/>
                    <a:pt x="532" y="272"/>
                    <a:pt x="530" y="275"/>
                  </a:cubicBezTo>
                  <a:cubicBezTo>
                    <a:pt x="529" y="276"/>
                    <a:pt x="526" y="277"/>
                    <a:pt x="527" y="282"/>
                  </a:cubicBezTo>
                  <a:cubicBezTo>
                    <a:pt x="524" y="281"/>
                    <a:pt x="524" y="278"/>
                    <a:pt x="522" y="278"/>
                  </a:cubicBezTo>
                  <a:cubicBezTo>
                    <a:pt x="520" y="278"/>
                    <a:pt x="521" y="280"/>
                    <a:pt x="519" y="280"/>
                  </a:cubicBezTo>
                  <a:cubicBezTo>
                    <a:pt x="524" y="286"/>
                    <a:pt x="524" y="291"/>
                    <a:pt x="524" y="299"/>
                  </a:cubicBezTo>
                  <a:cubicBezTo>
                    <a:pt x="521" y="297"/>
                    <a:pt x="522" y="301"/>
                    <a:pt x="522" y="301"/>
                  </a:cubicBezTo>
                  <a:cubicBezTo>
                    <a:pt x="521" y="302"/>
                    <a:pt x="519" y="301"/>
                    <a:pt x="519" y="301"/>
                  </a:cubicBezTo>
                  <a:cubicBezTo>
                    <a:pt x="518" y="303"/>
                    <a:pt x="517" y="303"/>
                    <a:pt x="516" y="304"/>
                  </a:cubicBezTo>
                  <a:cubicBezTo>
                    <a:pt x="514" y="305"/>
                    <a:pt x="513" y="308"/>
                    <a:pt x="512" y="308"/>
                  </a:cubicBezTo>
                  <a:cubicBezTo>
                    <a:pt x="510" y="310"/>
                    <a:pt x="507" y="308"/>
                    <a:pt x="506" y="310"/>
                  </a:cubicBezTo>
                  <a:cubicBezTo>
                    <a:pt x="503" y="311"/>
                    <a:pt x="502" y="314"/>
                    <a:pt x="501" y="317"/>
                  </a:cubicBezTo>
                  <a:cubicBezTo>
                    <a:pt x="497" y="317"/>
                    <a:pt x="497" y="321"/>
                    <a:pt x="493" y="321"/>
                  </a:cubicBezTo>
                  <a:cubicBezTo>
                    <a:pt x="495" y="326"/>
                    <a:pt x="490" y="336"/>
                    <a:pt x="496" y="337"/>
                  </a:cubicBezTo>
                  <a:cubicBezTo>
                    <a:pt x="493" y="342"/>
                    <a:pt x="499" y="342"/>
                    <a:pt x="498" y="349"/>
                  </a:cubicBezTo>
                  <a:cubicBezTo>
                    <a:pt x="498" y="351"/>
                    <a:pt x="499" y="350"/>
                    <a:pt x="501" y="351"/>
                  </a:cubicBezTo>
                  <a:cubicBezTo>
                    <a:pt x="499" y="355"/>
                    <a:pt x="501" y="355"/>
                    <a:pt x="501" y="360"/>
                  </a:cubicBezTo>
                  <a:cubicBezTo>
                    <a:pt x="498" y="361"/>
                    <a:pt x="496" y="361"/>
                    <a:pt x="495" y="363"/>
                  </a:cubicBezTo>
                  <a:cubicBezTo>
                    <a:pt x="493" y="363"/>
                    <a:pt x="494" y="360"/>
                    <a:pt x="493" y="359"/>
                  </a:cubicBezTo>
                  <a:cubicBezTo>
                    <a:pt x="493" y="358"/>
                    <a:pt x="491" y="359"/>
                    <a:pt x="489" y="358"/>
                  </a:cubicBezTo>
                  <a:cubicBezTo>
                    <a:pt x="488" y="357"/>
                    <a:pt x="489" y="354"/>
                    <a:pt x="486" y="355"/>
                  </a:cubicBezTo>
                  <a:cubicBezTo>
                    <a:pt x="487" y="351"/>
                    <a:pt x="489" y="348"/>
                    <a:pt x="484" y="348"/>
                  </a:cubicBezTo>
                  <a:cubicBezTo>
                    <a:pt x="486" y="341"/>
                    <a:pt x="483" y="341"/>
                    <a:pt x="482" y="335"/>
                  </a:cubicBezTo>
                  <a:cubicBezTo>
                    <a:pt x="481" y="335"/>
                    <a:pt x="481" y="337"/>
                    <a:pt x="479" y="337"/>
                  </a:cubicBezTo>
                  <a:cubicBezTo>
                    <a:pt x="479" y="334"/>
                    <a:pt x="479" y="334"/>
                    <a:pt x="479" y="334"/>
                  </a:cubicBezTo>
                  <a:cubicBezTo>
                    <a:pt x="477" y="334"/>
                    <a:pt x="470" y="336"/>
                    <a:pt x="468" y="334"/>
                  </a:cubicBezTo>
                  <a:cubicBezTo>
                    <a:pt x="467" y="333"/>
                    <a:pt x="467" y="331"/>
                    <a:pt x="465" y="331"/>
                  </a:cubicBezTo>
                  <a:cubicBezTo>
                    <a:pt x="464" y="331"/>
                    <a:pt x="462" y="333"/>
                    <a:pt x="460" y="332"/>
                  </a:cubicBezTo>
                  <a:cubicBezTo>
                    <a:pt x="460" y="332"/>
                    <a:pt x="465" y="327"/>
                    <a:pt x="460" y="329"/>
                  </a:cubicBezTo>
                  <a:cubicBezTo>
                    <a:pt x="459" y="330"/>
                    <a:pt x="460" y="331"/>
                    <a:pt x="458" y="331"/>
                  </a:cubicBezTo>
                  <a:cubicBezTo>
                    <a:pt x="455" y="331"/>
                    <a:pt x="449" y="331"/>
                    <a:pt x="446" y="329"/>
                  </a:cubicBezTo>
                  <a:cubicBezTo>
                    <a:pt x="443" y="329"/>
                    <a:pt x="445" y="334"/>
                    <a:pt x="444" y="337"/>
                  </a:cubicBezTo>
                  <a:cubicBezTo>
                    <a:pt x="437" y="335"/>
                    <a:pt x="428" y="335"/>
                    <a:pt x="419" y="334"/>
                  </a:cubicBezTo>
                  <a:cubicBezTo>
                    <a:pt x="418" y="334"/>
                    <a:pt x="418" y="335"/>
                    <a:pt x="416" y="335"/>
                  </a:cubicBezTo>
                  <a:cubicBezTo>
                    <a:pt x="415" y="335"/>
                    <a:pt x="415" y="338"/>
                    <a:pt x="414" y="338"/>
                  </a:cubicBezTo>
                  <a:cubicBezTo>
                    <a:pt x="412" y="338"/>
                    <a:pt x="412" y="340"/>
                    <a:pt x="412" y="341"/>
                  </a:cubicBezTo>
                  <a:cubicBezTo>
                    <a:pt x="410" y="341"/>
                    <a:pt x="408" y="340"/>
                    <a:pt x="407" y="341"/>
                  </a:cubicBezTo>
                  <a:cubicBezTo>
                    <a:pt x="405" y="341"/>
                    <a:pt x="405" y="344"/>
                    <a:pt x="402" y="344"/>
                  </a:cubicBezTo>
                  <a:cubicBezTo>
                    <a:pt x="403" y="346"/>
                    <a:pt x="401" y="353"/>
                    <a:pt x="404" y="353"/>
                  </a:cubicBezTo>
                  <a:cubicBezTo>
                    <a:pt x="402" y="355"/>
                    <a:pt x="401" y="358"/>
                    <a:pt x="400" y="359"/>
                  </a:cubicBezTo>
                  <a:cubicBezTo>
                    <a:pt x="400" y="363"/>
                    <a:pt x="399" y="367"/>
                    <a:pt x="400" y="370"/>
                  </a:cubicBezTo>
                  <a:cubicBezTo>
                    <a:pt x="400" y="372"/>
                    <a:pt x="401" y="373"/>
                    <a:pt x="401" y="374"/>
                  </a:cubicBezTo>
                  <a:cubicBezTo>
                    <a:pt x="401" y="378"/>
                    <a:pt x="402" y="382"/>
                    <a:pt x="400" y="384"/>
                  </a:cubicBezTo>
                  <a:cubicBezTo>
                    <a:pt x="399" y="386"/>
                    <a:pt x="403" y="385"/>
                    <a:pt x="404" y="386"/>
                  </a:cubicBezTo>
                  <a:cubicBezTo>
                    <a:pt x="404" y="386"/>
                    <a:pt x="402" y="388"/>
                    <a:pt x="402" y="388"/>
                  </a:cubicBezTo>
                  <a:cubicBezTo>
                    <a:pt x="402" y="388"/>
                    <a:pt x="404" y="390"/>
                    <a:pt x="404" y="390"/>
                  </a:cubicBezTo>
                  <a:cubicBezTo>
                    <a:pt x="405" y="391"/>
                    <a:pt x="406" y="390"/>
                    <a:pt x="407" y="391"/>
                  </a:cubicBezTo>
                  <a:cubicBezTo>
                    <a:pt x="407" y="392"/>
                    <a:pt x="406" y="394"/>
                    <a:pt x="407" y="394"/>
                  </a:cubicBezTo>
                  <a:cubicBezTo>
                    <a:pt x="407" y="394"/>
                    <a:pt x="408" y="394"/>
                    <a:pt x="408" y="394"/>
                  </a:cubicBezTo>
                  <a:cubicBezTo>
                    <a:pt x="408" y="395"/>
                    <a:pt x="408" y="397"/>
                    <a:pt x="408" y="397"/>
                  </a:cubicBezTo>
                  <a:cubicBezTo>
                    <a:pt x="409" y="398"/>
                    <a:pt x="412" y="400"/>
                    <a:pt x="412" y="402"/>
                  </a:cubicBezTo>
                  <a:cubicBezTo>
                    <a:pt x="423" y="403"/>
                    <a:pt x="429" y="400"/>
                    <a:pt x="435" y="402"/>
                  </a:cubicBezTo>
                  <a:cubicBezTo>
                    <a:pt x="436" y="402"/>
                    <a:pt x="436" y="401"/>
                    <a:pt x="437" y="400"/>
                  </a:cubicBezTo>
                  <a:cubicBezTo>
                    <a:pt x="439" y="398"/>
                    <a:pt x="440" y="396"/>
                    <a:pt x="442" y="393"/>
                  </a:cubicBezTo>
                  <a:cubicBezTo>
                    <a:pt x="442" y="391"/>
                    <a:pt x="444" y="390"/>
                    <a:pt x="442" y="390"/>
                  </a:cubicBezTo>
                  <a:cubicBezTo>
                    <a:pt x="445" y="385"/>
                    <a:pt x="455" y="382"/>
                    <a:pt x="463" y="386"/>
                  </a:cubicBezTo>
                  <a:cubicBezTo>
                    <a:pt x="459" y="389"/>
                    <a:pt x="459" y="395"/>
                    <a:pt x="456" y="398"/>
                  </a:cubicBezTo>
                  <a:cubicBezTo>
                    <a:pt x="454" y="402"/>
                    <a:pt x="458" y="402"/>
                    <a:pt x="457" y="405"/>
                  </a:cubicBezTo>
                  <a:cubicBezTo>
                    <a:pt x="454" y="406"/>
                    <a:pt x="453" y="409"/>
                    <a:pt x="451" y="412"/>
                  </a:cubicBezTo>
                  <a:cubicBezTo>
                    <a:pt x="451" y="413"/>
                    <a:pt x="451" y="414"/>
                    <a:pt x="450" y="414"/>
                  </a:cubicBezTo>
                  <a:cubicBezTo>
                    <a:pt x="449" y="417"/>
                    <a:pt x="456" y="413"/>
                    <a:pt x="454" y="418"/>
                  </a:cubicBezTo>
                  <a:cubicBezTo>
                    <a:pt x="458" y="418"/>
                    <a:pt x="458" y="415"/>
                    <a:pt x="463" y="416"/>
                  </a:cubicBezTo>
                  <a:cubicBezTo>
                    <a:pt x="462" y="420"/>
                    <a:pt x="465" y="418"/>
                    <a:pt x="465" y="421"/>
                  </a:cubicBezTo>
                  <a:cubicBezTo>
                    <a:pt x="473" y="418"/>
                    <a:pt x="474" y="423"/>
                    <a:pt x="482" y="422"/>
                  </a:cubicBezTo>
                  <a:cubicBezTo>
                    <a:pt x="479" y="426"/>
                    <a:pt x="484" y="430"/>
                    <a:pt x="479" y="432"/>
                  </a:cubicBezTo>
                  <a:cubicBezTo>
                    <a:pt x="482" y="435"/>
                    <a:pt x="481" y="444"/>
                    <a:pt x="479" y="447"/>
                  </a:cubicBezTo>
                  <a:cubicBezTo>
                    <a:pt x="480" y="450"/>
                    <a:pt x="482" y="451"/>
                    <a:pt x="485" y="450"/>
                  </a:cubicBezTo>
                  <a:cubicBezTo>
                    <a:pt x="484" y="453"/>
                    <a:pt x="488" y="452"/>
                    <a:pt x="488" y="454"/>
                  </a:cubicBezTo>
                  <a:cubicBezTo>
                    <a:pt x="488" y="456"/>
                    <a:pt x="492" y="455"/>
                    <a:pt x="492" y="457"/>
                  </a:cubicBezTo>
                  <a:cubicBezTo>
                    <a:pt x="497" y="453"/>
                    <a:pt x="505" y="458"/>
                    <a:pt x="509" y="456"/>
                  </a:cubicBezTo>
                  <a:cubicBezTo>
                    <a:pt x="509" y="459"/>
                    <a:pt x="509" y="459"/>
                    <a:pt x="509" y="459"/>
                  </a:cubicBezTo>
                  <a:cubicBezTo>
                    <a:pt x="511" y="458"/>
                    <a:pt x="516" y="456"/>
                    <a:pt x="516" y="460"/>
                  </a:cubicBezTo>
                  <a:cubicBezTo>
                    <a:pt x="517" y="459"/>
                    <a:pt x="518" y="459"/>
                    <a:pt x="520" y="459"/>
                  </a:cubicBezTo>
                  <a:cubicBezTo>
                    <a:pt x="521" y="458"/>
                    <a:pt x="522" y="457"/>
                    <a:pt x="523" y="456"/>
                  </a:cubicBezTo>
                  <a:cubicBezTo>
                    <a:pt x="524" y="455"/>
                    <a:pt x="524" y="456"/>
                    <a:pt x="524" y="454"/>
                  </a:cubicBezTo>
                  <a:cubicBezTo>
                    <a:pt x="524" y="452"/>
                    <a:pt x="527" y="455"/>
                    <a:pt x="527" y="453"/>
                  </a:cubicBezTo>
                  <a:cubicBezTo>
                    <a:pt x="527" y="452"/>
                    <a:pt x="527" y="450"/>
                    <a:pt x="527" y="450"/>
                  </a:cubicBezTo>
                  <a:cubicBezTo>
                    <a:pt x="528" y="449"/>
                    <a:pt x="529" y="451"/>
                    <a:pt x="529" y="452"/>
                  </a:cubicBezTo>
                  <a:cubicBezTo>
                    <a:pt x="530" y="451"/>
                    <a:pt x="530" y="450"/>
                    <a:pt x="531" y="449"/>
                  </a:cubicBezTo>
                  <a:cubicBezTo>
                    <a:pt x="533" y="448"/>
                    <a:pt x="535" y="447"/>
                    <a:pt x="537" y="445"/>
                  </a:cubicBezTo>
                  <a:cubicBezTo>
                    <a:pt x="538" y="444"/>
                    <a:pt x="539" y="443"/>
                    <a:pt x="538" y="442"/>
                  </a:cubicBezTo>
                  <a:cubicBezTo>
                    <a:pt x="540" y="443"/>
                    <a:pt x="554" y="445"/>
                    <a:pt x="547" y="446"/>
                  </a:cubicBezTo>
                  <a:cubicBezTo>
                    <a:pt x="547" y="448"/>
                    <a:pt x="550" y="447"/>
                    <a:pt x="552" y="447"/>
                  </a:cubicBezTo>
                  <a:cubicBezTo>
                    <a:pt x="554" y="447"/>
                    <a:pt x="554" y="446"/>
                    <a:pt x="554" y="445"/>
                  </a:cubicBezTo>
                  <a:cubicBezTo>
                    <a:pt x="565" y="445"/>
                    <a:pt x="565" y="445"/>
                    <a:pt x="565" y="445"/>
                  </a:cubicBezTo>
                  <a:cubicBezTo>
                    <a:pt x="563" y="449"/>
                    <a:pt x="571" y="447"/>
                    <a:pt x="575" y="449"/>
                  </a:cubicBezTo>
                  <a:cubicBezTo>
                    <a:pt x="575" y="449"/>
                    <a:pt x="575" y="450"/>
                    <a:pt x="576" y="450"/>
                  </a:cubicBezTo>
                  <a:cubicBezTo>
                    <a:pt x="577" y="450"/>
                    <a:pt x="578" y="451"/>
                    <a:pt x="579" y="452"/>
                  </a:cubicBezTo>
                  <a:cubicBezTo>
                    <a:pt x="582" y="452"/>
                    <a:pt x="583" y="450"/>
                    <a:pt x="585" y="450"/>
                  </a:cubicBezTo>
                  <a:cubicBezTo>
                    <a:pt x="592" y="449"/>
                    <a:pt x="599" y="451"/>
                    <a:pt x="606" y="452"/>
                  </a:cubicBezTo>
                  <a:cubicBezTo>
                    <a:pt x="605" y="454"/>
                    <a:pt x="607" y="457"/>
                    <a:pt x="607" y="454"/>
                  </a:cubicBezTo>
                  <a:cubicBezTo>
                    <a:pt x="609" y="455"/>
                    <a:pt x="608" y="456"/>
                    <a:pt x="607" y="456"/>
                  </a:cubicBezTo>
                  <a:cubicBezTo>
                    <a:pt x="607" y="459"/>
                    <a:pt x="611" y="456"/>
                    <a:pt x="613" y="459"/>
                  </a:cubicBezTo>
                  <a:cubicBezTo>
                    <a:pt x="613" y="459"/>
                    <a:pt x="612" y="461"/>
                    <a:pt x="613" y="461"/>
                  </a:cubicBezTo>
                  <a:cubicBezTo>
                    <a:pt x="614" y="462"/>
                    <a:pt x="617" y="461"/>
                    <a:pt x="618" y="461"/>
                  </a:cubicBezTo>
                  <a:cubicBezTo>
                    <a:pt x="617" y="464"/>
                    <a:pt x="619" y="465"/>
                    <a:pt x="621" y="467"/>
                  </a:cubicBezTo>
                  <a:cubicBezTo>
                    <a:pt x="623" y="469"/>
                    <a:pt x="626" y="471"/>
                    <a:pt x="627" y="474"/>
                  </a:cubicBezTo>
                  <a:cubicBezTo>
                    <a:pt x="636" y="473"/>
                    <a:pt x="639" y="478"/>
                    <a:pt x="646" y="475"/>
                  </a:cubicBezTo>
                  <a:cubicBezTo>
                    <a:pt x="644" y="481"/>
                    <a:pt x="654" y="475"/>
                    <a:pt x="652" y="481"/>
                  </a:cubicBezTo>
                  <a:cubicBezTo>
                    <a:pt x="657" y="479"/>
                    <a:pt x="657" y="485"/>
                    <a:pt x="660" y="485"/>
                  </a:cubicBezTo>
                  <a:cubicBezTo>
                    <a:pt x="662" y="485"/>
                    <a:pt x="662" y="489"/>
                    <a:pt x="665" y="488"/>
                  </a:cubicBezTo>
                  <a:cubicBezTo>
                    <a:pt x="661" y="492"/>
                    <a:pt x="666" y="491"/>
                    <a:pt x="666" y="495"/>
                  </a:cubicBezTo>
                  <a:cubicBezTo>
                    <a:pt x="666" y="498"/>
                    <a:pt x="669" y="497"/>
                    <a:pt x="670" y="498"/>
                  </a:cubicBezTo>
                  <a:cubicBezTo>
                    <a:pt x="671" y="499"/>
                    <a:pt x="670" y="502"/>
                    <a:pt x="673" y="501"/>
                  </a:cubicBezTo>
                  <a:cubicBezTo>
                    <a:pt x="668" y="506"/>
                    <a:pt x="680" y="508"/>
                    <a:pt x="676" y="512"/>
                  </a:cubicBezTo>
                  <a:cubicBezTo>
                    <a:pt x="679" y="511"/>
                    <a:pt x="680" y="512"/>
                    <a:pt x="680" y="515"/>
                  </a:cubicBezTo>
                  <a:cubicBezTo>
                    <a:pt x="687" y="513"/>
                    <a:pt x="697" y="515"/>
                    <a:pt x="700" y="522"/>
                  </a:cubicBezTo>
                  <a:cubicBezTo>
                    <a:pt x="707" y="521"/>
                    <a:pt x="710" y="524"/>
                    <a:pt x="718" y="523"/>
                  </a:cubicBezTo>
                  <a:cubicBezTo>
                    <a:pt x="719" y="524"/>
                    <a:pt x="715" y="525"/>
                    <a:pt x="715" y="524"/>
                  </a:cubicBezTo>
                  <a:cubicBezTo>
                    <a:pt x="717" y="527"/>
                    <a:pt x="726" y="526"/>
                    <a:pt x="731" y="526"/>
                  </a:cubicBezTo>
                  <a:cubicBezTo>
                    <a:pt x="731" y="527"/>
                    <a:pt x="732" y="527"/>
                    <a:pt x="733" y="527"/>
                  </a:cubicBezTo>
                  <a:cubicBezTo>
                    <a:pt x="733" y="530"/>
                    <a:pt x="736" y="529"/>
                    <a:pt x="738" y="530"/>
                  </a:cubicBezTo>
                  <a:cubicBezTo>
                    <a:pt x="738" y="531"/>
                    <a:pt x="737" y="532"/>
                    <a:pt x="738" y="533"/>
                  </a:cubicBezTo>
                  <a:cubicBezTo>
                    <a:pt x="738" y="533"/>
                    <a:pt x="740" y="532"/>
                    <a:pt x="740" y="533"/>
                  </a:cubicBezTo>
                  <a:cubicBezTo>
                    <a:pt x="741" y="534"/>
                    <a:pt x="740" y="537"/>
                    <a:pt x="743" y="536"/>
                  </a:cubicBezTo>
                  <a:cubicBezTo>
                    <a:pt x="743" y="579"/>
                    <a:pt x="743" y="579"/>
                    <a:pt x="743" y="579"/>
                  </a:cubicBezTo>
                  <a:cubicBezTo>
                    <a:pt x="737" y="577"/>
                    <a:pt x="744" y="587"/>
                    <a:pt x="738" y="585"/>
                  </a:cubicBezTo>
                  <a:cubicBezTo>
                    <a:pt x="737" y="590"/>
                    <a:pt x="736" y="594"/>
                    <a:pt x="736" y="599"/>
                  </a:cubicBezTo>
                  <a:cubicBezTo>
                    <a:pt x="736" y="601"/>
                    <a:pt x="739" y="607"/>
                    <a:pt x="738" y="613"/>
                  </a:cubicBezTo>
                  <a:cubicBezTo>
                    <a:pt x="738" y="613"/>
                    <a:pt x="736" y="614"/>
                    <a:pt x="736" y="614"/>
                  </a:cubicBezTo>
                  <a:cubicBezTo>
                    <a:pt x="736" y="615"/>
                    <a:pt x="737" y="616"/>
                    <a:pt x="736" y="617"/>
                  </a:cubicBezTo>
                  <a:cubicBezTo>
                    <a:pt x="736" y="618"/>
                    <a:pt x="732" y="619"/>
                    <a:pt x="733" y="624"/>
                  </a:cubicBezTo>
                  <a:cubicBezTo>
                    <a:pt x="730" y="625"/>
                    <a:pt x="729" y="627"/>
                    <a:pt x="726" y="628"/>
                  </a:cubicBezTo>
                  <a:cubicBezTo>
                    <a:pt x="726" y="629"/>
                    <a:pt x="727" y="632"/>
                    <a:pt x="726" y="633"/>
                  </a:cubicBezTo>
                  <a:cubicBezTo>
                    <a:pt x="726" y="633"/>
                    <a:pt x="724" y="632"/>
                    <a:pt x="724" y="633"/>
                  </a:cubicBezTo>
                  <a:cubicBezTo>
                    <a:pt x="723" y="633"/>
                    <a:pt x="724" y="635"/>
                    <a:pt x="724" y="635"/>
                  </a:cubicBezTo>
                  <a:cubicBezTo>
                    <a:pt x="722" y="636"/>
                    <a:pt x="718" y="635"/>
                    <a:pt x="718" y="638"/>
                  </a:cubicBezTo>
                  <a:cubicBezTo>
                    <a:pt x="718" y="640"/>
                    <a:pt x="715" y="639"/>
                    <a:pt x="712" y="641"/>
                  </a:cubicBezTo>
                  <a:cubicBezTo>
                    <a:pt x="712" y="641"/>
                    <a:pt x="710" y="644"/>
                    <a:pt x="710" y="644"/>
                  </a:cubicBezTo>
                  <a:cubicBezTo>
                    <a:pt x="709" y="644"/>
                    <a:pt x="708" y="642"/>
                    <a:pt x="707" y="642"/>
                  </a:cubicBezTo>
                  <a:cubicBezTo>
                    <a:pt x="707" y="642"/>
                    <a:pt x="706" y="644"/>
                    <a:pt x="705" y="644"/>
                  </a:cubicBezTo>
                  <a:cubicBezTo>
                    <a:pt x="703" y="644"/>
                    <a:pt x="703" y="644"/>
                    <a:pt x="703" y="647"/>
                  </a:cubicBezTo>
                  <a:cubicBezTo>
                    <a:pt x="697" y="644"/>
                    <a:pt x="694" y="650"/>
                    <a:pt x="691" y="652"/>
                  </a:cubicBezTo>
                  <a:cubicBezTo>
                    <a:pt x="691" y="653"/>
                    <a:pt x="689" y="652"/>
                    <a:pt x="689" y="652"/>
                  </a:cubicBezTo>
                  <a:cubicBezTo>
                    <a:pt x="688" y="653"/>
                    <a:pt x="686" y="654"/>
                    <a:pt x="686" y="655"/>
                  </a:cubicBezTo>
                  <a:cubicBezTo>
                    <a:pt x="685" y="656"/>
                    <a:pt x="683" y="657"/>
                    <a:pt x="683" y="658"/>
                  </a:cubicBezTo>
                  <a:cubicBezTo>
                    <a:pt x="683" y="658"/>
                    <a:pt x="686" y="662"/>
                    <a:pt x="681" y="661"/>
                  </a:cubicBezTo>
                  <a:cubicBezTo>
                    <a:pt x="683" y="667"/>
                    <a:pt x="679" y="670"/>
                    <a:pt x="680" y="676"/>
                  </a:cubicBezTo>
                  <a:cubicBezTo>
                    <a:pt x="676" y="675"/>
                    <a:pt x="678" y="679"/>
                    <a:pt x="677" y="680"/>
                  </a:cubicBezTo>
                  <a:cubicBezTo>
                    <a:pt x="677" y="681"/>
                    <a:pt x="675" y="680"/>
                    <a:pt x="674" y="680"/>
                  </a:cubicBezTo>
                  <a:cubicBezTo>
                    <a:pt x="674" y="681"/>
                    <a:pt x="677" y="683"/>
                    <a:pt x="674" y="683"/>
                  </a:cubicBezTo>
                  <a:cubicBezTo>
                    <a:pt x="672" y="683"/>
                    <a:pt x="673" y="688"/>
                    <a:pt x="669" y="689"/>
                  </a:cubicBezTo>
                  <a:cubicBezTo>
                    <a:pt x="668" y="689"/>
                    <a:pt x="666" y="691"/>
                    <a:pt x="666" y="691"/>
                  </a:cubicBezTo>
                  <a:cubicBezTo>
                    <a:pt x="664" y="693"/>
                    <a:pt x="662" y="698"/>
                    <a:pt x="659" y="700"/>
                  </a:cubicBezTo>
                  <a:cubicBezTo>
                    <a:pt x="659" y="705"/>
                    <a:pt x="659" y="705"/>
                    <a:pt x="659" y="705"/>
                  </a:cubicBezTo>
                  <a:cubicBezTo>
                    <a:pt x="657" y="707"/>
                    <a:pt x="655" y="708"/>
                    <a:pt x="655" y="711"/>
                  </a:cubicBezTo>
                  <a:cubicBezTo>
                    <a:pt x="648" y="711"/>
                    <a:pt x="648" y="711"/>
                    <a:pt x="648" y="711"/>
                  </a:cubicBezTo>
                  <a:cubicBezTo>
                    <a:pt x="648" y="712"/>
                    <a:pt x="650" y="712"/>
                    <a:pt x="651" y="712"/>
                  </a:cubicBezTo>
                  <a:cubicBezTo>
                    <a:pt x="650" y="714"/>
                    <a:pt x="648" y="714"/>
                    <a:pt x="646" y="714"/>
                  </a:cubicBezTo>
                  <a:cubicBezTo>
                    <a:pt x="645" y="715"/>
                    <a:pt x="644" y="717"/>
                    <a:pt x="644" y="719"/>
                  </a:cubicBezTo>
                  <a:cubicBezTo>
                    <a:pt x="642" y="718"/>
                    <a:pt x="641" y="718"/>
                    <a:pt x="641" y="721"/>
                  </a:cubicBezTo>
                  <a:cubicBezTo>
                    <a:pt x="639" y="721"/>
                    <a:pt x="640" y="719"/>
                    <a:pt x="639" y="718"/>
                  </a:cubicBezTo>
                  <a:cubicBezTo>
                    <a:pt x="637" y="718"/>
                    <a:pt x="635" y="718"/>
                    <a:pt x="635" y="717"/>
                  </a:cubicBezTo>
                  <a:cubicBezTo>
                    <a:pt x="634" y="718"/>
                    <a:pt x="634" y="720"/>
                    <a:pt x="631" y="719"/>
                  </a:cubicBezTo>
                  <a:cubicBezTo>
                    <a:pt x="631" y="723"/>
                    <a:pt x="634" y="724"/>
                    <a:pt x="634" y="727"/>
                  </a:cubicBezTo>
                  <a:cubicBezTo>
                    <a:pt x="634" y="730"/>
                    <a:pt x="629" y="733"/>
                    <a:pt x="632" y="735"/>
                  </a:cubicBezTo>
                  <a:cubicBezTo>
                    <a:pt x="632" y="738"/>
                    <a:pt x="625" y="735"/>
                    <a:pt x="624" y="738"/>
                  </a:cubicBezTo>
                  <a:cubicBezTo>
                    <a:pt x="622" y="737"/>
                    <a:pt x="623" y="740"/>
                    <a:pt x="623" y="741"/>
                  </a:cubicBezTo>
                  <a:cubicBezTo>
                    <a:pt x="621" y="742"/>
                    <a:pt x="616" y="740"/>
                    <a:pt x="617" y="745"/>
                  </a:cubicBezTo>
                  <a:cubicBezTo>
                    <a:pt x="614" y="742"/>
                    <a:pt x="604" y="742"/>
                    <a:pt x="603" y="746"/>
                  </a:cubicBezTo>
                  <a:cubicBezTo>
                    <a:pt x="603" y="748"/>
                    <a:pt x="604" y="747"/>
                    <a:pt x="604" y="746"/>
                  </a:cubicBezTo>
                  <a:cubicBezTo>
                    <a:pt x="608" y="746"/>
                    <a:pt x="604" y="750"/>
                    <a:pt x="602" y="749"/>
                  </a:cubicBezTo>
                  <a:cubicBezTo>
                    <a:pt x="602" y="752"/>
                    <a:pt x="597" y="757"/>
                    <a:pt x="600" y="757"/>
                  </a:cubicBezTo>
                  <a:cubicBezTo>
                    <a:pt x="600" y="758"/>
                    <a:pt x="598" y="759"/>
                    <a:pt x="597" y="759"/>
                  </a:cubicBezTo>
                  <a:cubicBezTo>
                    <a:pt x="597" y="759"/>
                    <a:pt x="595" y="757"/>
                    <a:pt x="596" y="757"/>
                  </a:cubicBezTo>
                  <a:cubicBezTo>
                    <a:pt x="595" y="757"/>
                    <a:pt x="591" y="761"/>
                    <a:pt x="592" y="756"/>
                  </a:cubicBezTo>
                  <a:cubicBezTo>
                    <a:pt x="590" y="757"/>
                    <a:pt x="590" y="760"/>
                    <a:pt x="589" y="757"/>
                  </a:cubicBezTo>
                  <a:cubicBezTo>
                    <a:pt x="587" y="758"/>
                    <a:pt x="590" y="766"/>
                    <a:pt x="590" y="769"/>
                  </a:cubicBezTo>
                  <a:cubicBezTo>
                    <a:pt x="591" y="772"/>
                    <a:pt x="588" y="771"/>
                    <a:pt x="588" y="774"/>
                  </a:cubicBezTo>
                  <a:cubicBezTo>
                    <a:pt x="587" y="776"/>
                    <a:pt x="588" y="779"/>
                    <a:pt x="583" y="778"/>
                  </a:cubicBezTo>
                  <a:cubicBezTo>
                    <a:pt x="583" y="780"/>
                    <a:pt x="586" y="781"/>
                    <a:pt x="586" y="781"/>
                  </a:cubicBezTo>
                  <a:cubicBezTo>
                    <a:pt x="586" y="783"/>
                    <a:pt x="584" y="781"/>
                    <a:pt x="583" y="781"/>
                  </a:cubicBezTo>
                  <a:cubicBezTo>
                    <a:pt x="582" y="782"/>
                    <a:pt x="582" y="786"/>
                    <a:pt x="583" y="785"/>
                  </a:cubicBezTo>
                  <a:cubicBezTo>
                    <a:pt x="583" y="787"/>
                    <a:pt x="582" y="785"/>
                    <a:pt x="580" y="785"/>
                  </a:cubicBezTo>
                  <a:cubicBezTo>
                    <a:pt x="581" y="785"/>
                    <a:pt x="580" y="788"/>
                    <a:pt x="579" y="787"/>
                  </a:cubicBezTo>
                  <a:cubicBezTo>
                    <a:pt x="577" y="784"/>
                    <a:pt x="580" y="787"/>
                    <a:pt x="578" y="790"/>
                  </a:cubicBezTo>
                  <a:cubicBezTo>
                    <a:pt x="575" y="792"/>
                    <a:pt x="575" y="789"/>
                    <a:pt x="572" y="791"/>
                  </a:cubicBezTo>
                  <a:cubicBezTo>
                    <a:pt x="570" y="795"/>
                    <a:pt x="579" y="794"/>
                    <a:pt x="573" y="797"/>
                  </a:cubicBezTo>
                  <a:cubicBezTo>
                    <a:pt x="574" y="798"/>
                    <a:pt x="576" y="798"/>
                    <a:pt x="578" y="798"/>
                  </a:cubicBezTo>
                  <a:cubicBezTo>
                    <a:pt x="577" y="801"/>
                    <a:pt x="578" y="802"/>
                    <a:pt x="580" y="802"/>
                  </a:cubicBezTo>
                  <a:cubicBezTo>
                    <a:pt x="583" y="806"/>
                    <a:pt x="578" y="807"/>
                    <a:pt x="578" y="808"/>
                  </a:cubicBezTo>
                  <a:cubicBezTo>
                    <a:pt x="578" y="809"/>
                    <a:pt x="579" y="810"/>
                    <a:pt x="579" y="809"/>
                  </a:cubicBezTo>
                  <a:cubicBezTo>
                    <a:pt x="578" y="811"/>
                    <a:pt x="579" y="809"/>
                    <a:pt x="578" y="809"/>
                  </a:cubicBezTo>
                  <a:cubicBezTo>
                    <a:pt x="576" y="809"/>
                    <a:pt x="576" y="812"/>
                    <a:pt x="572" y="812"/>
                  </a:cubicBezTo>
                  <a:cubicBezTo>
                    <a:pt x="574" y="815"/>
                    <a:pt x="573" y="815"/>
                    <a:pt x="569" y="815"/>
                  </a:cubicBezTo>
                  <a:cubicBezTo>
                    <a:pt x="570" y="819"/>
                    <a:pt x="567" y="819"/>
                    <a:pt x="568" y="822"/>
                  </a:cubicBezTo>
                  <a:cubicBezTo>
                    <a:pt x="563" y="823"/>
                    <a:pt x="569" y="828"/>
                    <a:pt x="564" y="825"/>
                  </a:cubicBezTo>
                  <a:cubicBezTo>
                    <a:pt x="564" y="828"/>
                    <a:pt x="563" y="831"/>
                    <a:pt x="564" y="835"/>
                  </a:cubicBezTo>
                  <a:cubicBezTo>
                    <a:pt x="564" y="835"/>
                    <a:pt x="565" y="836"/>
                    <a:pt x="565" y="836"/>
                  </a:cubicBezTo>
                  <a:cubicBezTo>
                    <a:pt x="565" y="838"/>
                    <a:pt x="562" y="839"/>
                    <a:pt x="565" y="842"/>
                  </a:cubicBezTo>
                  <a:cubicBezTo>
                    <a:pt x="567" y="843"/>
                    <a:pt x="565" y="845"/>
                    <a:pt x="566" y="849"/>
                  </a:cubicBezTo>
                  <a:cubicBezTo>
                    <a:pt x="568" y="851"/>
                    <a:pt x="571" y="852"/>
                    <a:pt x="572" y="856"/>
                  </a:cubicBezTo>
                  <a:cubicBezTo>
                    <a:pt x="576" y="858"/>
                    <a:pt x="578" y="853"/>
                    <a:pt x="580" y="857"/>
                  </a:cubicBezTo>
                  <a:cubicBezTo>
                    <a:pt x="582" y="862"/>
                    <a:pt x="576" y="859"/>
                    <a:pt x="573" y="860"/>
                  </a:cubicBezTo>
                  <a:cubicBezTo>
                    <a:pt x="568" y="861"/>
                    <a:pt x="561" y="864"/>
                    <a:pt x="557" y="863"/>
                  </a:cubicBezTo>
                  <a:cubicBezTo>
                    <a:pt x="556" y="863"/>
                    <a:pt x="557" y="860"/>
                    <a:pt x="557" y="860"/>
                  </a:cubicBezTo>
                  <a:cubicBezTo>
                    <a:pt x="550" y="861"/>
                    <a:pt x="549" y="857"/>
                    <a:pt x="544" y="857"/>
                  </a:cubicBezTo>
                  <a:cubicBezTo>
                    <a:pt x="544" y="853"/>
                    <a:pt x="544" y="853"/>
                    <a:pt x="544" y="853"/>
                  </a:cubicBezTo>
                  <a:cubicBezTo>
                    <a:pt x="543" y="849"/>
                    <a:pt x="539" y="852"/>
                    <a:pt x="538" y="849"/>
                  </a:cubicBezTo>
                  <a:cubicBezTo>
                    <a:pt x="538" y="847"/>
                    <a:pt x="537" y="847"/>
                    <a:pt x="537" y="846"/>
                  </a:cubicBezTo>
                  <a:cubicBezTo>
                    <a:pt x="537" y="845"/>
                    <a:pt x="536" y="844"/>
                    <a:pt x="536" y="844"/>
                  </a:cubicBezTo>
                  <a:cubicBezTo>
                    <a:pt x="536" y="843"/>
                    <a:pt x="539" y="840"/>
                    <a:pt x="536" y="840"/>
                  </a:cubicBezTo>
                  <a:cubicBezTo>
                    <a:pt x="534" y="840"/>
                    <a:pt x="536" y="839"/>
                    <a:pt x="536" y="837"/>
                  </a:cubicBezTo>
                  <a:cubicBezTo>
                    <a:pt x="535" y="836"/>
                    <a:pt x="533" y="836"/>
                    <a:pt x="533" y="835"/>
                  </a:cubicBezTo>
                  <a:cubicBezTo>
                    <a:pt x="532" y="834"/>
                    <a:pt x="535" y="833"/>
                    <a:pt x="534" y="832"/>
                  </a:cubicBezTo>
                  <a:cubicBezTo>
                    <a:pt x="534" y="832"/>
                    <a:pt x="533" y="831"/>
                    <a:pt x="533" y="830"/>
                  </a:cubicBezTo>
                  <a:cubicBezTo>
                    <a:pt x="532" y="829"/>
                    <a:pt x="531" y="827"/>
                    <a:pt x="530" y="826"/>
                  </a:cubicBezTo>
                  <a:cubicBezTo>
                    <a:pt x="529" y="824"/>
                    <a:pt x="532" y="823"/>
                    <a:pt x="531" y="822"/>
                  </a:cubicBezTo>
                  <a:cubicBezTo>
                    <a:pt x="531" y="821"/>
                    <a:pt x="529" y="820"/>
                    <a:pt x="529" y="820"/>
                  </a:cubicBezTo>
                  <a:cubicBezTo>
                    <a:pt x="529" y="819"/>
                    <a:pt x="534" y="818"/>
                    <a:pt x="530" y="816"/>
                  </a:cubicBezTo>
                  <a:cubicBezTo>
                    <a:pt x="530" y="815"/>
                    <a:pt x="532" y="815"/>
                    <a:pt x="533" y="815"/>
                  </a:cubicBezTo>
                  <a:cubicBezTo>
                    <a:pt x="533" y="805"/>
                    <a:pt x="533" y="805"/>
                    <a:pt x="533" y="805"/>
                  </a:cubicBezTo>
                  <a:cubicBezTo>
                    <a:pt x="532" y="804"/>
                    <a:pt x="530" y="803"/>
                    <a:pt x="529" y="802"/>
                  </a:cubicBezTo>
                  <a:cubicBezTo>
                    <a:pt x="530" y="798"/>
                    <a:pt x="534" y="794"/>
                    <a:pt x="531" y="790"/>
                  </a:cubicBezTo>
                  <a:cubicBezTo>
                    <a:pt x="535" y="791"/>
                    <a:pt x="535" y="788"/>
                    <a:pt x="538" y="788"/>
                  </a:cubicBezTo>
                  <a:cubicBezTo>
                    <a:pt x="538" y="776"/>
                    <a:pt x="538" y="776"/>
                    <a:pt x="538" y="776"/>
                  </a:cubicBezTo>
                  <a:cubicBezTo>
                    <a:pt x="545" y="776"/>
                    <a:pt x="542" y="767"/>
                    <a:pt x="545" y="763"/>
                  </a:cubicBezTo>
                  <a:cubicBezTo>
                    <a:pt x="544" y="764"/>
                    <a:pt x="543" y="765"/>
                    <a:pt x="543" y="763"/>
                  </a:cubicBezTo>
                  <a:cubicBezTo>
                    <a:pt x="540" y="764"/>
                    <a:pt x="538" y="767"/>
                    <a:pt x="538" y="771"/>
                  </a:cubicBezTo>
                  <a:cubicBezTo>
                    <a:pt x="536" y="770"/>
                    <a:pt x="534" y="769"/>
                    <a:pt x="534" y="766"/>
                  </a:cubicBezTo>
                  <a:cubicBezTo>
                    <a:pt x="532" y="764"/>
                    <a:pt x="538" y="761"/>
                    <a:pt x="537" y="760"/>
                  </a:cubicBezTo>
                  <a:cubicBezTo>
                    <a:pt x="534" y="758"/>
                    <a:pt x="537" y="761"/>
                    <a:pt x="540" y="759"/>
                  </a:cubicBezTo>
                  <a:cubicBezTo>
                    <a:pt x="541" y="752"/>
                    <a:pt x="537" y="745"/>
                    <a:pt x="538" y="739"/>
                  </a:cubicBezTo>
                  <a:cubicBezTo>
                    <a:pt x="538" y="739"/>
                    <a:pt x="541" y="739"/>
                    <a:pt x="541" y="739"/>
                  </a:cubicBezTo>
                  <a:cubicBezTo>
                    <a:pt x="540" y="732"/>
                    <a:pt x="541" y="732"/>
                    <a:pt x="541" y="724"/>
                  </a:cubicBezTo>
                  <a:cubicBezTo>
                    <a:pt x="544" y="720"/>
                    <a:pt x="549" y="715"/>
                    <a:pt x="547" y="710"/>
                  </a:cubicBezTo>
                  <a:cubicBezTo>
                    <a:pt x="552" y="716"/>
                    <a:pt x="547" y="700"/>
                    <a:pt x="552" y="705"/>
                  </a:cubicBezTo>
                  <a:cubicBezTo>
                    <a:pt x="552" y="703"/>
                    <a:pt x="552" y="699"/>
                    <a:pt x="551" y="696"/>
                  </a:cubicBezTo>
                  <a:cubicBezTo>
                    <a:pt x="550" y="694"/>
                    <a:pt x="548" y="692"/>
                    <a:pt x="548" y="690"/>
                  </a:cubicBezTo>
                  <a:cubicBezTo>
                    <a:pt x="548" y="688"/>
                    <a:pt x="549" y="688"/>
                    <a:pt x="550" y="686"/>
                  </a:cubicBezTo>
                  <a:cubicBezTo>
                    <a:pt x="550" y="683"/>
                    <a:pt x="549" y="678"/>
                    <a:pt x="552" y="682"/>
                  </a:cubicBezTo>
                  <a:cubicBezTo>
                    <a:pt x="552" y="678"/>
                    <a:pt x="552" y="674"/>
                    <a:pt x="554" y="670"/>
                  </a:cubicBezTo>
                  <a:cubicBezTo>
                    <a:pt x="555" y="668"/>
                    <a:pt x="554" y="669"/>
                    <a:pt x="554" y="666"/>
                  </a:cubicBezTo>
                  <a:cubicBezTo>
                    <a:pt x="554" y="665"/>
                    <a:pt x="557" y="661"/>
                    <a:pt x="555" y="659"/>
                  </a:cubicBezTo>
                  <a:cubicBezTo>
                    <a:pt x="554" y="658"/>
                    <a:pt x="555" y="658"/>
                    <a:pt x="555" y="655"/>
                  </a:cubicBezTo>
                  <a:cubicBezTo>
                    <a:pt x="555" y="653"/>
                    <a:pt x="555" y="651"/>
                    <a:pt x="555" y="649"/>
                  </a:cubicBezTo>
                  <a:cubicBezTo>
                    <a:pt x="555" y="647"/>
                    <a:pt x="556" y="647"/>
                    <a:pt x="557" y="645"/>
                  </a:cubicBezTo>
                  <a:cubicBezTo>
                    <a:pt x="557" y="640"/>
                    <a:pt x="556" y="635"/>
                    <a:pt x="557" y="630"/>
                  </a:cubicBezTo>
                  <a:cubicBezTo>
                    <a:pt x="557" y="628"/>
                    <a:pt x="558" y="627"/>
                    <a:pt x="558" y="626"/>
                  </a:cubicBezTo>
                  <a:cubicBezTo>
                    <a:pt x="558" y="621"/>
                    <a:pt x="553" y="617"/>
                    <a:pt x="554" y="613"/>
                  </a:cubicBezTo>
                  <a:cubicBezTo>
                    <a:pt x="553" y="611"/>
                    <a:pt x="552" y="613"/>
                    <a:pt x="550" y="613"/>
                  </a:cubicBezTo>
                  <a:cubicBezTo>
                    <a:pt x="548" y="610"/>
                    <a:pt x="543" y="606"/>
                    <a:pt x="540" y="606"/>
                  </a:cubicBezTo>
                  <a:cubicBezTo>
                    <a:pt x="539" y="606"/>
                    <a:pt x="538" y="602"/>
                    <a:pt x="537" y="603"/>
                  </a:cubicBezTo>
                  <a:cubicBezTo>
                    <a:pt x="535" y="605"/>
                    <a:pt x="537" y="603"/>
                    <a:pt x="536" y="602"/>
                  </a:cubicBezTo>
                  <a:cubicBezTo>
                    <a:pt x="534" y="600"/>
                    <a:pt x="529" y="603"/>
                    <a:pt x="533" y="599"/>
                  </a:cubicBezTo>
                  <a:cubicBezTo>
                    <a:pt x="533" y="596"/>
                    <a:pt x="529" y="598"/>
                    <a:pt x="527" y="597"/>
                  </a:cubicBezTo>
                  <a:cubicBezTo>
                    <a:pt x="527" y="597"/>
                    <a:pt x="528" y="595"/>
                    <a:pt x="527" y="595"/>
                  </a:cubicBezTo>
                  <a:cubicBezTo>
                    <a:pt x="527" y="594"/>
                    <a:pt x="525" y="594"/>
                    <a:pt x="524" y="593"/>
                  </a:cubicBezTo>
                  <a:cubicBezTo>
                    <a:pt x="523" y="592"/>
                    <a:pt x="521" y="588"/>
                    <a:pt x="520" y="583"/>
                  </a:cubicBezTo>
                  <a:cubicBezTo>
                    <a:pt x="520" y="582"/>
                    <a:pt x="518" y="583"/>
                    <a:pt x="517" y="582"/>
                  </a:cubicBezTo>
                  <a:cubicBezTo>
                    <a:pt x="516" y="581"/>
                    <a:pt x="517" y="575"/>
                    <a:pt x="515" y="575"/>
                  </a:cubicBezTo>
                  <a:cubicBezTo>
                    <a:pt x="512" y="575"/>
                    <a:pt x="511" y="567"/>
                    <a:pt x="509" y="564"/>
                  </a:cubicBezTo>
                  <a:cubicBezTo>
                    <a:pt x="507" y="562"/>
                    <a:pt x="505" y="559"/>
                    <a:pt x="503" y="555"/>
                  </a:cubicBezTo>
                  <a:cubicBezTo>
                    <a:pt x="503" y="554"/>
                    <a:pt x="501" y="554"/>
                    <a:pt x="501" y="553"/>
                  </a:cubicBezTo>
                  <a:cubicBezTo>
                    <a:pt x="500" y="552"/>
                    <a:pt x="501" y="550"/>
                    <a:pt x="501" y="550"/>
                  </a:cubicBezTo>
                  <a:cubicBezTo>
                    <a:pt x="500" y="548"/>
                    <a:pt x="499" y="549"/>
                    <a:pt x="498" y="548"/>
                  </a:cubicBezTo>
                  <a:cubicBezTo>
                    <a:pt x="498" y="548"/>
                    <a:pt x="496" y="538"/>
                    <a:pt x="495" y="546"/>
                  </a:cubicBezTo>
                  <a:cubicBezTo>
                    <a:pt x="492" y="544"/>
                    <a:pt x="494" y="537"/>
                    <a:pt x="493" y="533"/>
                  </a:cubicBezTo>
                  <a:cubicBezTo>
                    <a:pt x="497" y="533"/>
                    <a:pt x="497" y="529"/>
                    <a:pt x="499" y="527"/>
                  </a:cubicBezTo>
                  <a:cubicBezTo>
                    <a:pt x="500" y="524"/>
                    <a:pt x="496" y="525"/>
                    <a:pt x="495" y="523"/>
                  </a:cubicBezTo>
                  <a:cubicBezTo>
                    <a:pt x="495" y="519"/>
                    <a:pt x="497" y="517"/>
                    <a:pt x="496" y="512"/>
                  </a:cubicBezTo>
                  <a:cubicBezTo>
                    <a:pt x="497" y="511"/>
                    <a:pt x="499" y="510"/>
                    <a:pt x="501" y="510"/>
                  </a:cubicBezTo>
                  <a:cubicBezTo>
                    <a:pt x="501" y="509"/>
                    <a:pt x="500" y="507"/>
                    <a:pt x="501" y="506"/>
                  </a:cubicBezTo>
                  <a:cubicBezTo>
                    <a:pt x="501" y="506"/>
                    <a:pt x="503" y="507"/>
                    <a:pt x="503" y="506"/>
                  </a:cubicBezTo>
                  <a:cubicBezTo>
                    <a:pt x="504" y="506"/>
                    <a:pt x="503" y="505"/>
                    <a:pt x="503" y="505"/>
                  </a:cubicBezTo>
                  <a:cubicBezTo>
                    <a:pt x="504" y="505"/>
                    <a:pt x="507" y="502"/>
                    <a:pt x="506" y="502"/>
                  </a:cubicBezTo>
                  <a:cubicBezTo>
                    <a:pt x="506" y="502"/>
                    <a:pt x="505" y="502"/>
                    <a:pt x="505" y="502"/>
                  </a:cubicBezTo>
                  <a:cubicBezTo>
                    <a:pt x="505" y="502"/>
                    <a:pt x="505" y="500"/>
                    <a:pt x="506" y="501"/>
                  </a:cubicBezTo>
                  <a:cubicBezTo>
                    <a:pt x="509" y="504"/>
                    <a:pt x="507" y="498"/>
                    <a:pt x="510" y="498"/>
                  </a:cubicBezTo>
                  <a:cubicBezTo>
                    <a:pt x="513" y="498"/>
                    <a:pt x="511" y="495"/>
                    <a:pt x="513" y="492"/>
                  </a:cubicBezTo>
                  <a:cubicBezTo>
                    <a:pt x="513" y="493"/>
                    <a:pt x="520" y="487"/>
                    <a:pt x="516" y="484"/>
                  </a:cubicBezTo>
                  <a:cubicBezTo>
                    <a:pt x="514" y="482"/>
                    <a:pt x="516" y="483"/>
                    <a:pt x="516" y="481"/>
                  </a:cubicBezTo>
                  <a:cubicBezTo>
                    <a:pt x="516" y="478"/>
                    <a:pt x="513" y="468"/>
                    <a:pt x="515" y="464"/>
                  </a:cubicBezTo>
                  <a:cubicBezTo>
                    <a:pt x="508" y="465"/>
                    <a:pt x="508" y="460"/>
                    <a:pt x="501" y="461"/>
                  </a:cubicBezTo>
                  <a:cubicBezTo>
                    <a:pt x="498" y="463"/>
                    <a:pt x="501" y="463"/>
                    <a:pt x="499" y="467"/>
                  </a:cubicBezTo>
                  <a:cubicBezTo>
                    <a:pt x="492" y="467"/>
                    <a:pt x="489" y="463"/>
                    <a:pt x="482" y="463"/>
                  </a:cubicBezTo>
                  <a:cubicBezTo>
                    <a:pt x="482" y="460"/>
                    <a:pt x="478" y="461"/>
                    <a:pt x="479" y="457"/>
                  </a:cubicBezTo>
                  <a:cubicBezTo>
                    <a:pt x="478" y="456"/>
                    <a:pt x="475" y="457"/>
                    <a:pt x="474" y="456"/>
                  </a:cubicBezTo>
                  <a:cubicBezTo>
                    <a:pt x="473" y="455"/>
                    <a:pt x="474" y="453"/>
                    <a:pt x="474" y="453"/>
                  </a:cubicBezTo>
                  <a:cubicBezTo>
                    <a:pt x="473" y="452"/>
                    <a:pt x="471" y="453"/>
                    <a:pt x="471" y="453"/>
                  </a:cubicBezTo>
                  <a:cubicBezTo>
                    <a:pt x="470" y="452"/>
                    <a:pt x="471" y="449"/>
                    <a:pt x="468" y="449"/>
                  </a:cubicBezTo>
                  <a:cubicBezTo>
                    <a:pt x="468" y="445"/>
                    <a:pt x="471" y="446"/>
                    <a:pt x="468" y="443"/>
                  </a:cubicBezTo>
                  <a:cubicBezTo>
                    <a:pt x="468" y="442"/>
                    <a:pt x="467" y="442"/>
                    <a:pt x="467" y="443"/>
                  </a:cubicBezTo>
                  <a:cubicBezTo>
                    <a:pt x="465" y="442"/>
                    <a:pt x="464" y="439"/>
                    <a:pt x="460" y="439"/>
                  </a:cubicBezTo>
                  <a:cubicBezTo>
                    <a:pt x="462" y="434"/>
                    <a:pt x="455" y="438"/>
                    <a:pt x="457" y="433"/>
                  </a:cubicBezTo>
                  <a:cubicBezTo>
                    <a:pt x="456" y="433"/>
                    <a:pt x="448" y="433"/>
                    <a:pt x="450" y="433"/>
                  </a:cubicBezTo>
                  <a:cubicBezTo>
                    <a:pt x="448" y="433"/>
                    <a:pt x="450" y="431"/>
                    <a:pt x="449" y="431"/>
                  </a:cubicBezTo>
                  <a:cubicBezTo>
                    <a:pt x="448" y="430"/>
                    <a:pt x="446" y="431"/>
                    <a:pt x="446" y="431"/>
                  </a:cubicBezTo>
                  <a:cubicBezTo>
                    <a:pt x="445" y="430"/>
                    <a:pt x="442" y="428"/>
                    <a:pt x="437" y="429"/>
                  </a:cubicBezTo>
                  <a:cubicBezTo>
                    <a:pt x="439" y="424"/>
                    <a:pt x="434" y="427"/>
                    <a:pt x="432" y="425"/>
                  </a:cubicBezTo>
                  <a:cubicBezTo>
                    <a:pt x="431" y="425"/>
                    <a:pt x="432" y="423"/>
                    <a:pt x="432" y="422"/>
                  </a:cubicBezTo>
                  <a:cubicBezTo>
                    <a:pt x="431" y="422"/>
                    <a:pt x="429" y="423"/>
                    <a:pt x="429" y="422"/>
                  </a:cubicBezTo>
                  <a:cubicBezTo>
                    <a:pt x="429" y="422"/>
                    <a:pt x="429" y="420"/>
                    <a:pt x="429" y="419"/>
                  </a:cubicBezTo>
                  <a:cubicBezTo>
                    <a:pt x="429" y="419"/>
                    <a:pt x="427" y="420"/>
                    <a:pt x="426" y="419"/>
                  </a:cubicBezTo>
                  <a:cubicBezTo>
                    <a:pt x="426" y="419"/>
                    <a:pt x="427" y="417"/>
                    <a:pt x="426" y="416"/>
                  </a:cubicBezTo>
                  <a:cubicBezTo>
                    <a:pt x="425" y="416"/>
                    <a:pt x="425" y="418"/>
                    <a:pt x="425" y="418"/>
                  </a:cubicBezTo>
                  <a:cubicBezTo>
                    <a:pt x="424" y="418"/>
                    <a:pt x="421" y="416"/>
                    <a:pt x="421" y="415"/>
                  </a:cubicBezTo>
                  <a:cubicBezTo>
                    <a:pt x="419" y="417"/>
                    <a:pt x="418" y="415"/>
                    <a:pt x="416" y="415"/>
                  </a:cubicBezTo>
                  <a:cubicBezTo>
                    <a:pt x="414" y="415"/>
                    <a:pt x="412" y="418"/>
                    <a:pt x="409" y="418"/>
                  </a:cubicBezTo>
                  <a:cubicBezTo>
                    <a:pt x="406" y="418"/>
                    <a:pt x="406" y="417"/>
                    <a:pt x="404" y="416"/>
                  </a:cubicBezTo>
                  <a:cubicBezTo>
                    <a:pt x="400" y="416"/>
                    <a:pt x="401" y="419"/>
                    <a:pt x="398" y="416"/>
                  </a:cubicBezTo>
                  <a:cubicBezTo>
                    <a:pt x="396" y="415"/>
                    <a:pt x="395" y="417"/>
                    <a:pt x="391" y="415"/>
                  </a:cubicBezTo>
                  <a:cubicBezTo>
                    <a:pt x="390" y="415"/>
                    <a:pt x="390" y="413"/>
                    <a:pt x="390" y="412"/>
                  </a:cubicBezTo>
                  <a:cubicBezTo>
                    <a:pt x="389" y="412"/>
                    <a:pt x="388" y="412"/>
                    <a:pt x="387" y="412"/>
                  </a:cubicBezTo>
                  <a:cubicBezTo>
                    <a:pt x="385" y="412"/>
                    <a:pt x="379" y="411"/>
                    <a:pt x="383" y="408"/>
                  </a:cubicBezTo>
                  <a:cubicBezTo>
                    <a:pt x="379" y="408"/>
                    <a:pt x="378" y="405"/>
                    <a:pt x="374" y="405"/>
                  </a:cubicBezTo>
                  <a:cubicBezTo>
                    <a:pt x="374" y="404"/>
                    <a:pt x="373" y="403"/>
                    <a:pt x="373" y="401"/>
                  </a:cubicBezTo>
                  <a:cubicBezTo>
                    <a:pt x="367" y="400"/>
                    <a:pt x="365" y="396"/>
                    <a:pt x="359" y="395"/>
                  </a:cubicBezTo>
                  <a:cubicBezTo>
                    <a:pt x="358" y="391"/>
                    <a:pt x="355" y="388"/>
                    <a:pt x="356" y="381"/>
                  </a:cubicBezTo>
                  <a:cubicBezTo>
                    <a:pt x="356" y="376"/>
                    <a:pt x="348" y="379"/>
                    <a:pt x="352" y="373"/>
                  </a:cubicBezTo>
                  <a:cubicBezTo>
                    <a:pt x="350" y="373"/>
                    <a:pt x="349" y="373"/>
                    <a:pt x="349" y="374"/>
                  </a:cubicBezTo>
                  <a:cubicBezTo>
                    <a:pt x="347" y="374"/>
                    <a:pt x="348" y="372"/>
                    <a:pt x="348" y="372"/>
                  </a:cubicBezTo>
                  <a:cubicBezTo>
                    <a:pt x="347" y="370"/>
                    <a:pt x="344" y="370"/>
                    <a:pt x="343" y="367"/>
                  </a:cubicBezTo>
                  <a:cubicBezTo>
                    <a:pt x="343" y="366"/>
                    <a:pt x="341" y="366"/>
                    <a:pt x="339" y="366"/>
                  </a:cubicBezTo>
                  <a:cubicBezTo>
                    <a:pt x="339" y="365"/>
                    <a:pt x="341" y="364"/>
                    <a:pt x="341" y="363"/>
                  </a:cubicBezTo>
                  <a:cubicBezTo>
                    <a:pt x="341" y="363"/>
                    <a:pt x="339" y="360"/>
                    <a:pt x="339" y="360"/>
                  </a:cubicBezTo>
                  <a:cubicBezTo>
                    <a:pt x="339" y="360"/>
                    <a:pt x="337" y="361"/>
                    <a:pt x="336" y="360"/>
                  </a:cubicBezTo>
                  <a:cubicBezTo>
                    <a:pt x="335" y="359"/>
                    <a:pt x="336" y="357"/>
                    <a:pt x="335" y="356"/>
                  </a:cubicBezTo>
                  <a:cubicBezTo>
                    <a:pt x="332" y="353"/>
                    <a:pt x="328" y="352"/>
                    <a:pt x="327" y="346"/>
                  </a:cubicBezTo>
                  <a:cubicBezTo>
                    <a:pt x="324" y="344"/>
                    <a:pt x="324" y="347"/>
                    <a:pt x="321" y="345"/>
                  </a:cubicBezTo>
                  <a:cubicBezTo>
                    <a:pt x="322" y="342"/>
                    <a:pt x="319" y="342"/>
                    <a:pt x="318" y="341"/>
                  </a:cubicBezTo>
                  <a:cubicBezTo>
                    <a:pt x="317" y="338"/>
                    <a:pt x="318" y="334"/>
                    <a:pt x="314" y="334"/>
                  </a:cubicBezTo>
                  <a:cubicBezTo>
                    <a:pt x="315" y="327"/>
                    <a:pt x="311" y="324"/>
                    <a:pt x="307" y="322"/>
                  </a:cubicBezTo>
                  <a:cubicBezTo>
                    <a:pt x="306" y="324"/>
                    <a:pt x="305" y="325"/>
                    <a:pt x="304" y="327"/>
                  </a:cubicBezTo>
                  <a:cubicBezTo>
                    <a:pt x="303" y="330"/>
                    <a:pt x="307" y="331"/>
                    <a:pt x="308" y="332"/>
                  </a:cubicBezTo>
                  <a:cubicBezTo>
                    <a:pt x="309" y="333"/>
                    <a:pt x="308" y="335"/>
                    <a:pt x="308" y="335"/>
                  </a:cubicBezTo>
                  <a:cubicBezTo>
                    <a:pt x="308" y="335"/>
                    <a:pt x="310" y="335"/>
                    <a:pt x="310" y="335"/>
                  </a:cubicBezTo>
                  <a:cubicBezTo>
                    <a:pt x="311" y="337"/>
                    <a:pt x="309" y="341"/>
                    <a:pt x="311" y="341"/>
                  </a:cubicBezTo>
                  <a:cubicBezTo>
                    <a:pt x="313" y="341"/>
                    <a:pt x="312" y="344"/>
                    <a:pt x="314" y="348"/>
                  </a:cubicBezTo>
                  <a:cubicBezTo>
                    <a:pt x="314" y="348"/>
                    <a:pt x="315" y="348"/>
                    <a:pt x="315" y="349"/>
                  </a:cubicBezTo>
                  <a:cubicBezTo>
                    <a:pt x="315" y="352"/>
                    <a:pt x="319" y="351"/>
                    <a:pt x="318" y="356"/>
                  </a:cubicBezTo>
                  <a:cubicBezTo>
                    <a:pt x="318" y="358"/>
                    <a:pt x="321" y="357"/>
                    <a:pt x="322" y="358"/>
                  </a:cubicBezTo>
                  <a:cubicBezTo>
                    <a:pt x="321" y="359"/>
                    <a:pt x="324" y="360"/>
                    <a:pt x="324" y="360"/>
                  </a:cubicBezTo>
                  <a:cubicBezTo>
                    <a:pt x="324" y="362"/>
                    <a:pt x="322" y="363"/>
                    <a:pt x="322" y="363"/>
                  </a:cubicBezTo>
                  <a:cubicBezTo>
                    <a:pt x="323" y="365"/>
                    <a:pt x="327" y="365"/>
                    <a:pt x="325" y="369"/>
                  </a:cubicBezTo>
                  <a:cubicBezTo>
                    <a:pt x="323" y="367"/>
                    <a:pt x="323" y="365"/>
                    <a:pt x="318" y="366"/>
                  </a:cubicBezTo>
                  <a:cubicBezTo>
                    <a:pt x="320" y="360"/>
                    <a:pt x="315" y="362"/>
                    <a:pt x="315" y="358"/>
                  </a:cubicBezTo>
                  <a:cubicBezTo>
                    <a:pt x="315" y="355"/>
                    <a:pt x="313" y="355"/>
                    <a:pt x="311" y="353"/>
                  </a:cubicBezTo>
                  <a:cubicBezTo>
                    <a:pt x="310" y="352"/>
                    <a:pt x="309" y="351"/>
                    <a:pt x="308" y="349"/>
                  </a:cubicBezTo>
                  <a:cubicBezTo>
                    <a:pt x="306" y="349"/>
                    <a:pt x="304" y="348"/>
                    <a:pt x="303" y="346"/>
                  </a:cubicBezTo>
                  <a:cubicBezTo>
                    <a:pt x="303" y="343"/>
                    <a:pt x="304" y="345"/>
                    <a:pt x="306" y="345"/>
                  </a:cubicBezTo>
                  <a:cubicBezTo>
                    <a:pt x="307" y="339"/>
                    <a:pt x="301" y="340"/>
                    <a:pt x="301" y="335"/>
                  </a:cubicBezTo>
                  <a:cubicBezTo>
                    <a:pt x="299" y="334"/>
                    <a:pt x="298" y="332"/>
                    <a:pt x="294" y="332"/>
                  </a:cubicBezTo>
                  <a:cubicBezTo>
                    <a:pt x="295" y="329"/>
                    <a:pt x="297" y="329"/>
                    <a:pt x="294" y="325"/>
                  </a:cubicBezTo>
                  <a:cubicBezTo>
                    <a:pt x="294" y="325"/>
                    <a:pt x="293" y="324"/>
                    <a:pt x="293" y="324"/>
                  </a:cubicBezTo>
                  <a:cubicBezTo>
                    <a:pt x="291" y="321"/>
                    <a:pt x="293" y="316"/>
                    <a:pt x="286" y="317"/>
                  </a:cubicBezTo>
                  <a:cubicBezTo>
                    <a:pt x="287" y="315"/>
                    <a:pt x="287" y="314"/>
                    <a:pt x="286" y="313"/>
                  </a:cubicBezTo>
                  <a:cubicBezTo>
                    <a:pt x="286" y="312"/>
                    <a:pt x="285" y="310"/>
                    <a:pt x="284" y="310"/>
                  </a:cubicBezTo>
                  <a:cubicBezTo>
                    <a:pt x="284" y="310"/>
                    <a:pt x="281" y="310"/>
                    <a:pt x="280" y="310"/>
                  </a:cubicBezTo>
                  <a:cubicBezTo>
                    <a:pt x="279" y="309"/>
                    <a:pt x="283" y="308"/>
                    <a:pt x="283" y="308"/>
                  </a:cubicBezTo>
                  <a:cubicBezTo>
                    <a:pt x="282" y="305"/>
                    <a:pt x="274" y="304"/>
                    <a:pt x="270" y="303"/>
                  </a:cubicBezTo>
                  <a:cubicBezTo>
                    <a:pt x="270" y="302"/>
                    <a:pt x="270" y="301"/>
                    <a:pt x="269" y="300"/>
                  </a:cubicBezTo>
                  <a:cubicBezTo>
                    <a:pt x="268" y="298"/>
                    <a:pt x="267" y="297"/>
                    <a:pt x="266" y="296"/>
                  </a:cubicBezTo>
                  <a:cubicBezTo>
                    <a:pt x="265" y="295"/>
                    <a:pt x="265" y="291"/>
                    <a:pt x="263" y="287"/>
                  </a:cubicBezTo>
                  <a:cubicBezTo>
                    <a:pt x="263" y="287"/>
                    <a:pt x="261" y="287"/>
                    <a:pt x="261" y="286"/>
                  </a:cubicBezTo>
                  <a:cubicBezTo>
                    <a:pt x="260" y="284"/>
                    <a:pt x="261" y="281"/>
                    <a:pt x="258" y="282"/>
                  </a:cubicBezTo>
                  <a:cubicBezTo>
                    <a:pt x="258" y="277"/>
                    <a:pt x="255" y="273"/>
                    <a:pt x="252" y="269"/>
                  </a:cubicBezTo>
                  <a:cubicBezTo>
                    <a:pt x="251" y="268"/>
                    <a:pt x="251" y="264"/>
                    <a:pt x="248" y="265"/>
                  </a:cubicBezTo>
                  <a:cubicBezTo>
                    <a:pt x="250" y="249"/>
                    <a:pt x="248" y="239"/>
                    <a:pt x="248" y="219"/>
                  </a:cubicBezTo>
                  <a:cubicBezTo>
                    <a:pt x="248" y="218"/>
                    <a:pt x="247" y="217"/>
                    <a:pt x="247" y="216"/>
                  </a:cubicBezTo>
                  <a:cubicBezTo>
                    <a:pt x="246" y="215"/>
                    <a:pt x="245" y="214"/>
                    <a:pt x="244" y="213"/>
                  </a:cubicBezTo>
                  <a:cubicBezTo>
                    <a:pt x="243" y="213"/>
                    <a:pt x="243" y="211"/>
                    <a:pt x="241" y="212"/>
                  </a:cubicBezTo>
                  <a:cubicBezTo>
                    <a:pt x="240" y="205"/>
                    <a:pt x="234" y="201"/>
                    <a:pt x="230" y="196"/>
                  </a:cubicBezTo>
                  <a:cubicBezTo>
                    <a:pt x="229" y="196"/>
                    <a:pt x="228" y="195"/>
                    <a:pt x="228" y="193"/>
                  </a:cubicBezTo>
                  <a:cubicBezTo>
                    <a:pt x="229" y="194"/>
                    <a:pt x="232" y="196"/>
                    <a:pt x="233" y="193"/>
                  </a:cubicBezTo>
                  <a:cubicBezTo>
                    <a:pt x="235" y="193"/>
                    <a:pt x="234" y="197"/>
                    <a:pt x="238" y="196"/>
                  </a:cubicBezTo>
                  <a:cubicBezTo>
                    <a:pt x="239" y="197"/>
                    <a:pt x="240" y="199"/>
                    <a:pt x="240" y="202"/>
                  </a:cubicBezTo>
                  <a:cubicBezTo>
                    <a:pt x="247" y="201"/>
                    <a:pt x="248" y="205"/>
                    <a:pt x="252" y="207"/>
                  </a:cubicBezTo>
                  <a:cubicBezTo>
                    <a:pt x="251" y="212"/>
                    <a:pt x="254" y="214"/>
                    <a:pt x="256" y="216"/>
                  </a:cubicBezTo>
                  <a:cubicBezTo>
                    <a:pt x="258" y="216"/>
                    <a:pt x="258" y="213"/>
                    <a:pt x="258" y="212"/>
                  </a:cubicBezTo>
                  <a:cubicBezTo>
                    <a:pt x="258" y="210"/>
                    <a:pt x="255" y="210"/>
                    <a:pt x="255" y="209"/>
                  </a:cubicBezTo>
                  <a:cubicBezTo>
                    <a:pt x="254" y="206"/>
                    <a:pt x="254" y="205"/>
                    <a:pt x="254" y="203"/>
                  </a:cubicBezTo>
                  <a:cubicBezTo>
                    <a:pt x="253" y="203"/>
                    <a:pt x="252" y="202"/>
                    <a:pt x="252" y="202"/>
                  </a:cubicBezTo>
                  <a:cubicBezTo>
                    <a:pt x="252" y="201"/>
                    <a:pt x="253" y="200"/>
                    <a:pt x="254" y="200"/>
                  </a:cubicBezTo>
                  <a:cubicBezTo>
                    <a:pt x="252" y="197"/>
                    <a:pt x="249" y="198"/>
                    <a:pt x="249" y="195"/>
                  </a:cubicBezTo>
                  <a:cubicBezTo>
                    <a:pt x="243" y="196"/>
                    <a:pt x="242" y="190"/>
                    <a:pt x="235" y="191"/>
                  </a:cubicBezTo>
                  <a:cubicBezTo>
                    <a:pt x="237" y="186"/>
                    <a:pt x="231" y="190"/>
                    <a:pt x="233" y="185"/>
                  </a:cubicBezTo>
                  <a:cubicBezTo>
                    <a:pt x="231" y="183"/>
                    <a:pt x="229" y="185"/>
                    <a:pt x="227" y="182"/>
                  </a:cubicBezTo>
                  <a:cubicBezTo>
                    <a:pt x="227" y="181"/>
                    <a:pt x="229" y="181"/>
                    <a:pt x="230" y="181"/>
                  </a:cubicBezTo>
                  <a:cubicBezTo>
                    <a:pt x="232" y="177"/>
                    <a:pt x="225" y="179"/>
                    <a:pt x="226" y="179"/>
                  </a:cubicBezTo>
                  <a:cubicBezTo>
                    <a:pt x="224" y="179"/>
                    <a:pt x="225" y="177"/>
                    <a:pt x="224" y="177"/>
                  </a:cubicBezTo>
                  <a:cubicBezTo>
                    <a:pt x="224" y="176"/>
                    <a:pt x="221" y="177"/>
                    <a:pt x="221" y="177"/>
                  </a:cubicBezTo>
                  <a:cubicBezTo>
                    <a:pt x="221" y="176"/>
                    <a:pt x="223" y="175"/>
                    <a:pt x="223" y="174"/>
                  </a:cubicBezTo>
                  <a:cubicBezTo>
                    <a:pt x="222" y="172"/>
                    <a:pt x="221" y="174"/>
                    <a:pt x="219" y="174"/>
                  </a:cubicBezTo>
                  <a:cubicBezTo>
                    <a:pt x="216" y="172"/>
                    <a:pt x="217" y="168"/>
                    <a:pt x="216" y="167"/>
                  </a:cubicBezTo>
                  <a:cubicBezTo>
                    <a:pt x="215" y="166"/>
                    <a:pt x="214" y="165"/>
                    <a:pt x="212" y="165"/>
                  </a:cubicBezTo>
                  <a:cubicBezTo>
                    <a:pt x="217" y="157"/>
                    <a:pt x="200" y="163"/>
                    <a:pt x="202" y="154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6" y="151"/>
                    <a:pt x="200" y="155"/>
                    <a:pt x="202" y="150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6" y="148"/>
                    <a:pt x="192" y="146"/>
                    <a:pt x="195" y="146"/>
                  </a:cubicBezTo>
                  <a:cubicBezTo>
                    <a:pt x="195" y="143"/>
                    <a:pt x="191" y="143"/>
                    <a:pt x="192" y="144"/>
                  </a:cubicBezTo>
                  <a:cubicBezTo>
                    <a:pt x="189" y="142"/>
                    <a:pt x="192" y="141"/>
                    <a:pt x="189" y="137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1" y="135"/>
                    <a:pt x="183" y="134"/>
                    <a:pt x="183" y="132"/>
                  </a:cubicBezTo>
                  <a:cubicBezTo>
                    <a:pt x="182" y="129"/>
                    <a:pt x="179" y="131"/>
                    <a:pt x="182" y="127"/>
                  </a:cubicBezTo>
                  <a:cubicBezTo>
                    <a:pt x="177" y="128"/>
                    <a:pt x="174" y="130"/>
                    <a:pt x="168" y="129"/>
                  </a:cubicBezTo>
                  <a:cubicBezTo>
                    <a:pt x="168" y="125"/>
                    <a:pt x="165" y="123"/>
                    <a:pt x="161" y="122"/>
                  </a:cubicBezTo>
                  <a:cubicBezTo>
                    <a:pt x="160" y="121"/>
                    <a:pt x="158" y="121"/>
                    <a:pt x="157" y="120"/>
                  </a:cubicBezTo>
                  <a:cubicBezTo>
                    <a:pt x="156" y="120"/>
                    <a:pt x="157" y="118"/>
                    <a:pt x="157" y="118"/>
                  </a:cubicBezTo>
                  <a:cubicBezTo>
                    <a:pt x="156" y="117"/>
                    <a:pt x="153" y="118"/>
                    <a:pt x="154" y="116"/>
                  </a:cubicBezTo>
                  <a:cubicBezTo>
                    <a:pt x="149" y="114"/>
                    <a:pt x="140" y="119"/>
                    <a:pt x="137" y="116"/>
                  </a:cubicBezTo>
                  <a:cubicBezTo>
                    <a:pt x="137" y="116"/>
                    <a:pt x="137" y="115"/>
                    <a:pt x="137" y="115"/>
                  </a:cubicBezTo>
                  <a:cubicBezTo>
                    <a:pt x="136" y="115"/>
                    <a:pt x="134" y="116"/>
                    <a:pt x="134" y="116"/>
                  </a:cubicBezTo>
                  <a:cubicBezTo>
                    <a:pt x="133" y="116"/>
                    <a:pt x="133" y="112"/>
                    <a:pt x="127" y="113"/>
                  </a:cubicBezTo>
                  <a:cubicBezTo>
                    <a:pt x="127" y="110"/>
                    <a:pt x="121" y="111"/>
                    <a:pt x="125" y="108"/>
                  </a:cubicBezTo>
                  <a:cubicBezTo>
                    <a:pt x="123" y="108"/>
                    <a:pt x="123" y="109"/>
                    <a:pt x="122" y="109"/>
                  </a:cubicBezTo>
                  <a:cubicBezTo>
                    <a:pt x="121" y="109"/>
                    <a:pt x="120" y="108"/>
                    <a:pt x="120" y="108"/>
                  </a:cubicBezTo>
                  <a:cubicBezTo>
                    <a:pt x="117" y="108"/>
                    <a:pt x="116" y="111"/>
                    <a:pt x="113" y="109"/>
                  </a:cubicBezTo>
                  <a:cubicBezTo>
                    <a:pt x="110" y="109"/>
                    <a:pt x="113" y="114"/>
                    <a:pt x="112" y="116"/>
                  </a:cubicBezTo>
                  <a:cubicBezTo>
                    <a:pt x="111" y="116"/>
                    <a:pt x="110" y="115"/>
                    <a:pt x="108" y="115"/>
                  </a:cubicBezTo>
                  <a:cubicBezTo>
                    <a:pt x="106" y="115"/>
                    <a:pt x="107" y="117"/>
                    <a:pt x="106" y="118"/>
                  </a:cubicBezTo>
                  <a:cubicBezTo>
                    <a:pt x="105" y="118"/>
                    <a:pt x="100" y="118"/>
                    <a:pt x="98" y="119"/>
                  </a:cubicBezTo>
                  <a:cubicBezTo>
                    <a:pt x="97" y="120"/>
                    <a:pt x="97" y="122"/>
                    <a:pt x="95" y="122"/>
                  </a:cubicBezTo>
                  <a:cubicBezTo>
                    <a:pt x="93" y="122"/>
                    <a:pt x="92" y="120"/>
                    <a:pt x="89" y="120"/>
                  </a:cubicBezTo>
                  <a:cubicBezTo>
                    <a:pt x="92" y="118"/>
                    <a:pt x="95" y="118"/>
                    <a:pt x="94" y="112"/>
                  </a:cubicBezTo>
                  <a:cubicBezTo>
                    <a:pt x="96" y="113"/>
                    <a:pt x="96" y="111"/>
                    <a:pt x="96" y="109"/>
                  </a:cubicBezTo>
                  <a:cubicBezTo>
                    <a:pt x="96" y="108"/>
                    <a:pt x="94" y="108"/>
                    <a:pt x="92" y="108"/>
                  </a:cubicBezTo>
                  <a:cubicBezTo>
                    <a:pt x="90" y="109"/>
                    <a:pt x="91" y="112"/>
                    <a:pt x="88" y="113"/>
                  </a:cubicBezTo>
                  <a:cubicBezTo>
                    <a:pt x="87" y="114"/>
                    <a:pt x="87" y="116"/>
                    <a:pt x="85" y="116"/>
                  </a:cubicBezTo>
                  <a:cubicBezTo>
                    <a:pt x="84" y="116"/>
                    <a:pt x="84" y="120"/>
                    <a:pt x="81" y="119"/>
                  </a:cubicBezTo>
                  <a:cubicBezTo>
                    <a:pt x="82" y="121"/>
                    <a:pt x="80" y="122"/>
                    <a:pt x="78" y="122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4" y="129"/>
                    <a:pt x="73" y="133"/>
                    <a:pt x="70" y="136"/>
                  </a:cubicBezTo>
                  <a:cubicBezTo>
                    <a:pt x="69" y="136"/>
                    <a:pt x="68" y="135"/>
                    <a:pt x="67" y="136"/>
                  </a:cubicBezTo>
                  <a:cubicBezTo>
                    <a:pt x="67" y="136"/>
                    <a:pt x="68" y="138"/>
                    <a:pt x="67" y="139"/>
                  </a:cubicBezTo>
                  <a:cubicBezTo>
                    <a:pt x="67" y="139"/>
                    <a:pt x="61" y="139"/>
                    <a:pt x="63" y="140"/>
                  </a:cubicBezTo>
                  <a:cubicBezTo>
                    <a:pt x="65" y="142"/>
                    <a:pt x="59" y="142"/>
                    <a:pt x="57" y="144"/>
                  </a:cubicBezTo>
                  <a:cubicBezTo>
                    <a:pt x="57" y="145"/>
                    <a:pt x="55" y="149"/>
                    <a:pt x="54" y="149"/>
                  </a:cubicBezTo>
                  <a:cubicBezTo>
                    <a:pt x="53" y="147"/>
                    <a:pt x="53" y="148"/>
                    <a:pt x="53" y="150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4" y="152"/>
                    <a:pt x="50" y="152"/>
                    <a:pt x="43" y="153"/>
                  </a:cubicBezTo>
                  <a:cubicBezTo>
                    <a:pt x="40" y="153"/>
                    <a:pt x="38" y="153"/>
                    <a:pt x="35" y="154"/>
                  </a:cubicBezTo>
                  <a:cubicBezTo>
                    <a:pt x="33" y="155"/>
                    <a:pt x="32" y="159"/>
                    <a:pt x="29" y="157"/>
                  </a:cubicBezTo>
                  <a:cubicBezTo>
                    <a:pt x="29" y="153"/>
                    <a:pt x="33" y="154"/>
                    <a:pt x="36" y="153"/>
                  </a:cubicBezTo>
                  <a:cubicBezTo>
                    <a:pt x="37" y="152"/>
                    <a:pt x="38" y="153"/>
                    <a:pt x="38" y="151"/>
                  </a:cubicBezTo>
                  <a:cubicBezTo>
                    <a:pt x="38" y="149"/>
                    <a:pt x="41" y="150"/>
                    <a:pt x="43" y="150"/>
                  </a:cubicBezTo>
                  <a:cubicBezTo>
                    <a:pt x="45" y="150"/>
                    <a:pt x="44" y="147"/>
                    <a:pt x="45" y="146"/>
                  </a:cubicBezTo>
                  <a:cubicBezTo>
                    <a:pt x="45" y="145"/>
                    <a:pt x="46" y="148"/>
                    <a:pt x="49" y="144"/>
                  </a:cubicBezTo>
                  <a:cubicBezTo>
                    <a:pt x="49" y="144"/>
                    <a:pt x="50" y="145"/>
                    <a:pt x="50" y="143"/>
                  </a:cubicBezTo>
                  <a:cubicBezTo>
                    <a:pt x="50" y="141"/>
                    <a:pt x="54" y="142"/>
                    <a:pt x="56" y="140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60" y="138"/>
                    <a:pt x="56" y="129"/>
                    <a:pt x="61" y="130"/>
                  </a:cubicBezTo>
                  <a:cubicBezTo>
                    <a:pt x="62" y="127"/>
                    <a:pt x="55" y="131"/>
                    <a:pt x="57" y="126"/>
                  </a:cubicBezTo>
                  <a:cubicBezTo>
                    <a:pt x="56" y="129"/>
                    <a:pt x="47" y="125"/>
                    <a:pt x="46" y="129"/>
                  </a:cubicBezTo>
                  <a:cubicBezTo>
                    <a:pt x="44" y="129"/>
                    <a:pt x="45" y="127"/>
                    <a:pt x="45" y="126"/>
                  </a:cubicBezTo>
                  <a:cubicBezTo>
                    <a:pt x="43" y="125"/>
                    <a:pt x="39" y="127"/>
                    <a:pt x="36" y="126"/>
                  </a:cubicBezTo>
                  <a:cubicBezTo>
                    <a:pt x="38" y="123"/>
                    <a:pt x="34" y="124"/>
                    <a:pt x="33" y="123"/>
                  </a:cubicBezTo>
                  <a:cubicBezTo>
                    <a:pt x="33" y="122"/>
                    <a:pt x="35" y="121"/>
                    <a:pt x="35" y="122"/>
                  </a:cubicBezTo>
                  <a:cubicBezTo>
                    <a:pt x="32" y="118"/>
                    <a:pt x="30" y="119"/>
                    <a:pt x="28" y="115"/>
                  </a:cubicBezTo>
                  <a:cubicBezTo>
                    <a:pt x="26" y="117"/>
                    <a:pt x="22" y="116"/>
                    <a:pt x="18" y="116"/>
                  </a:cubicBezTo>
                  <a:cubicBezTo>
                    <a:pt x="18" y="115"/>
                    <a:pt x="18" y="114"/>
                    <a:pt x="19" y="113"/>
                  </a:cubicBezTo>
                  <a:cubicBezTo>
                    <a:pt x="18" y="111"/>
                    <a:pt x="14" y="112"/>
                    <a:pt x="15" y="106"/>
                  </a:cubicBezTo>
                  <a:cubicBezTo>
                    <a:pt x="15" y="105"/>
                    <a:pt x="13" y="103"/>
                    <a:pt x="12" y="105"/>
                  </a:cubicBezTo>
                  <a:cubicBezTo>
                    <a:pt x="9" y="105"/>
                    <a:pt x="12" y="101"/>
                    <a:pt x="12" y="99"/>
                  </a:cubicBezTo>
                  <a:cubicBezTo>
                    <a:pt x="13" y="99"/>
                    <a:pt x="12" y="97"/>
                    <a:pt x="12" y="97"/>
                  </a:cubicBezTo>
                  <a:cubicBezTo>
                    <a:pt x="13" y="96"/>
                    <a:pt x="15" y="97"/>
                    <a:pt x="15" y="97"/>
                  </a:cubicBezTo>
                  <a:cubicBezTo>
                    <a:pt x="16" y="95"/>
                    <a:pt x="15" y="93"/>
                    <a:pt x="17" y="92"/>
                  </a:cubicBezTo>
                  <a:cubicBezTo>
                    <a:pt x="20" y="92"/>
                    <a:pt x="25" y="92"/>
                    <a:pt x="28" y="90"/>
                  </a:cubicBezTo>
                  <a:cubicBezTo>
                    <a:pt x="29" y="89"/>
                    <a:pt x="31" y="89"/>
                    <a:pt x="33" y="88"/>
                  </a:cubicBezTo>
                  <a:cubicBezTo>
                    <a:pt x="36" y="87"/>
                    <a:pt x="31" y="84"/>
                    <a:pt x="39" y="85"/>
                  </a:cubicBezTo>
                  <a:cubicBezTo>
                    <a:pt x="38" y="82"/>
                    <a:pt x="38" y="79"/>
                    <a:pt x="36" y="74"/>
                  </a:cubicBezTo>
                  <a:cubicBezTo>
                    <a:pt x="33" y="71"/>
                    <a:pt x="26" y="79"/>
                    <a:pt x="22" y="76"/>
                  </a:cubicBezTo>
                  <a:cubicBezTo>
                    <a:pt x="20" y="73"/>
                    <a:pt x="22" y="77"/>
                    <a:pt x="17" y="77"/>
                  </a:cubicBezTo>
                  <a:cubicBezTo>
                    <a:pt x="15" y="75"/>
                    <a:pt x="10" y="76"/>
                    <a:pt x="7" y="74"/>
                  </a:cubicBezTo>
                  <a:cubicBezTo>
                    <a:pt x="6" y="74"/>
                    <a:pt x="9" y="72"/>
                    <a:pt x="7" y="71"/>
                  </a:cubicBezTo>
                  <a:cubicBezTo>
                    <a:pt x="4" y="71"/>
                    <a:pt x="1" y="70"/>
                    <a:pt x="1" y="66"/>
                  </a:cubicBezTo>
                  <a:cubicBezTo>
                    <a:pt x="10" y="67"/>
                    <a:pt x="0" y="62"/>
                    <a:pt x="10" y="63"/>
                  </a:cubicBezTo>
                  <a:cubicBezTo>
                    <a:pt x="11" y="63"/>
                    <a:pt x="10" y="62"/>
                    <a:pt x="10" y="62"/>
                  </a:cubicBezTo>
                  <a:cubicBezTo>
                    <a:pt x="10" y="59"/>
                    <a:pt x="12" y="62"/>
                    <a:pt x="12" y="62"/>
                  </a:cubicBezTo>
                  <a:cubicBezTo>
                    <a:pt x="15" y="61"/>
                    <a:pt x="15" y="60"/>
                    <a:pt x="18" y="60"/>
                  </a:cubicBezTo>
                  <a:cubicBezTo>
                    <a:pt x="19" y="60"/>
                    <a:pt x="19" y="63"/>
                    <a:pt x="21" y="63"/>
                  </a:cubicBezTo>
                  <a:cubicBezTo>
                    <a:pt x="24" y="64"/>
                    <a:pt x="27" y="62"/>
                    <a:pt x="31" y="63"/>
                  </a:cubicBezTo>
                  <a:cubicBezTo>
                    <a:pt x="33" y="63"/>
                    <a:pt x="33" y="64"/>
                    <a:pt x="35" y="63"/>
                  </a:cubicBezTo>
                  <a:cubicBezTo>
                    <a:pt x="37" y="62"/>
                    <a:pt x="35" y="62"/>
                    <a:pt x="35" y="60"/>
                  </a:cubicBezTo>
                  <a:cubicBezTo>
                    <a:pt x="36" y="60"/>
                    <a:pt x="37" y="60"/>
                    <a:pt x="38" y="59"/>
                  </a:cubicBezTo>
                  <a:cubicBezTo>
                    <a:pt x="38" y="55"/>
                    <a:pt x="31" y="60"/>
                    <a:pt x="33" y="55"/>
                  </a:cubicBezTo>
                  <a:cubicBezTo>
                    <a:pt x="29" y="54"/>
                    <a:pt x="26" y="52"/>
                    <a:pt x="22" y="52"/>
                  </a:cubicBezTo>
                  <a:cubicBezTo>
                    <a:pt x="24" y="49"/>
                    <a:pt x="24" y="50"/>
                    <a:pt x="21" y="48"/>
                  </a:cubicBezTo>
                  <a:cubicBezTo>
                    <a:pt x="20" y="47"/>
                    <a:pt x="20" y="46"/>
                    <a:pt x="19" y="46"/>
                  </a:cubicBezTo>
                  <a:cubicBezTo>
                    <a:pt x="18" y="45"/>
                    <a:pt x="15" y="46"/>
                    <a:pt x="14" y="45"/>
                  </a:cubicBezTo>
                  <a:cubicBezTo>
                    <a:pt x="14" y="45"/>
                    <a:pt x="17" y="40"/>
                    <a:pt x="14" y="41"/>
                  </a:cubicBezTo>
                  <a:cubicBezTo>
                    <a:pt x="13" y="41"/>
                    <a:pt x="14" y="42"/>
                    <a:pt x="12" y="42"/>
                  </a:cubicBezTo>
                  <a:cubicBezTo>
                    <a:pt x="11" y="42"/>
                    <a:pt x="10" y="40"/>
                    <a:pt x="8" y="41"/>
                  </a:cubicBezTo>
                  <a:cubicBezTo>
                    <a:pt x="11" y="37"/>
                    <a:pt x="17" y="36"/>
                    <a:pt x="22" y="34"/>
                  </a:cubicBezTo>
                  <a:cubicBezTo>
                    <a:pt x="21" y="28"/>
                    <a:pt x="26" y="29"/>
                    <a:pt x="28" y="26"/>
                  </a:cubicBezTo>
                  <a:cubicBezTo>
                    <a:pt x="29" y="25"/>
                    <a:pt x="27" y="22"/>
                    <a:pt x="29" y="21"/>
                  </a:cubicBezTo>
                  <a:cubicBezTo>
                    <a:pt x="33" y="24"/>
                    <a:pt x="33" y="22"/>
                    <a:pt x="39" y="22"/>
                  </a:cubicBezTo>
                  <a:cubicBezTo>
                    <a:pt x="42" y="18"/>
                    <a:pt x="46" y="15"/>
                    <a:pt x="54" y="17"/>
                  </a:cubicBezTo>
                  <a:cubicBezTo>
                    <a:pt x="56" y="17"/>
                    <a:pt x="55" y="14"/>
                    <a:pt x="56" y="14"/>
                  </a:cubicBezTo>
                  <a:cubicBezTo>
                    <a:pt x="58" y="13"/>
                    <a:pt x="64" y="15"/>
                    <a:pt x="64" y="11"/>
                  </a:cubicBezTo>
                  <a:cubicBezTo>
                    <a:pt x="66" y="11"/>
                    <a:pt x="66" y="14"/>
                    <a:pt x="67" y="14"/>
                  </a:cubicBezTo>
                  <a:cubicBezTo>
                    <a:pt x="69" y="15"/>
                    <a:pt x="72" y="13"/>
                    <a:pt x="71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4" y="22"/>
                    <a:pt x="99" y="14"/>
                    <a:pt x="94" y="21"/>
                  </a:cubicBezTo>
                  <a:cubicBezTo>
                    <a:pt x="97" y="21"/>
                    <a:pt x="99" y="21"/>
                    <a:pt x="99" y="18"/>
                  </a:cubicBezTo>
                  <a:cubicBezTo>
                    <a:pt x="102" y="21"/>
                    <a:pt x="108" y="20"/>
                    <a:pt x="112" y="21"/>
                  </a:cubicBezTo>
                  <a:cubicBezTo>
                    <a:pt x="112" y="21"/>
                    <a:pt x="112" y="22"/>
                    <a:pt x="113" y="22"/>
                  </a:cubicBezTo>
                  <a:cubicBezTo>
                    <a:pt x="114" y="22"/>
                    <a:pt x="115" y="23"/>
                    <a:pt x="116" y="24"/>
                  </a:cubicBezTo>
                  <a:cubicBezTo>
                    <a:pt x="120" y="24"/>
                    <a:pt x="121" y="21"/>
                    <a:pt x="123" y="24"/>
                  </a:cubicBezTo>
                  <a:cubicBezTo>
                    <a:pt x="124" y="24"/>
                    <a:pt x="140" y="24"/>
                    <a:pt x="141" y="25"/>
                  </a:cubicBezTo>
                  <a:cubicBezTo>
                    <a:pt x="143" y="26"/>
                    <a:pt x="152" y="27"/>
                    <a:pt x="157" y="28"/>
                  </a:cubicBezTo>
                  <a:cubicBezTo>
                    <a:pt x="158" y="30"/>
                    <a:pt x="161" y="31"/>
                    <a:pt x="161" y="34"/>
                  </a:cubicBezTo>
                  <a:cubicBezTo>
                    <a:pt x="166" y="34"/>
                    <a:pt x="168" y="37"/>
                    <a:pt x="172" y="35"/>
                  </a:cubicBezTo>
                  <a:cubicBezTo>
                    <a:pt x="173" y="39"/>
                    <a:pt x="179" y="37"/>
                    <a:pt x="183" y="38"/>
                  </a:cubicBezTo>
                  <a:cubicBezTo>
                    <a:pt x="183" y="36"/>
                    <a:pt x="182" y="37"/>
                    <a:pt x="181" y="36"/>
                  </a:cubicBezTo>
                  <a:cubicBezTo>
                    <a:pt x="183" y="33"/>
                    <a:pt x="187" y="30"/>
                    <a:pt x="192" y="29"/>
                  </a:cubicBezTo>
                  <a:cubicBezTo>
                    <a:pt x="191" y="32"/>
                    <a:pt x="193" y="32"/>
                    <a:pt x="193" y="31"/>
                  </a:cubicBezTo>
                  <a:cubicBezTo>
                    <a:pt x="195" y="31"/>
                    <a:pt x="194" y="33"/>
                    <a:pt x="196" y="34"/>
                  </a:cubicBezTo>
                  <a:cubicBezTo>
                    <a:pt x="199" y="34"/>
                    <a:pt x="199" y="32"/>
                    <a:pt x="199" y="29"/>
                  </a:cubicBezTo>
                  <a:cubicBezTo>
                    <a:pt x="202" y="29"/>
                    <a:pt x="203" y="30"/>
                    <a:pt x="205" y="31"/>
                  </a:cubicBezTo>
                  <a:cubicBezTo>
                    <a:pt x="206" y="29"/>
                    <a:pt x="204" y="28"/>
                    <a:pt x="207" y="25"/>
                  </a:cubicBezTo>
                  <a:cubicBezTo>
                    <a:pt x="210" y="25"/>
                    <a:pt x="211" y="27"/>
                    <a:pt x="212" y="25"/>
                  </a:cubicBezTo>
                  <a:cubicBezTo>
                    <a:pt x="214" y="26"/>
                    <a:pt x="212" y="28"/>
                    <a:pt x="210" y="28"/>
                  </a:cubicBezTo>
                  <a:cubicBezTo>
                    <a:pt x="212" y="32"/>
                    <a:pt x="221" y="24"/>
                    <a:pt x="224" y="29"/>
                  </a:cubicBezTo>
                  <a:cubicBezTo>
                    <a:pt x="229" y="30"/>
                    <a:pt x="221" y="25"/>
                    <a:pt x="226" y="25"/>
                  </a:cubicBezTo>
                  <a:cubicBezTo>
                    <a:pt x="226" y="23"/>
                    <a:pt x="227" y="22"/>
                    <a:pt x="230" y="22"/>
                  </a:cubicBezTo>
                  <a:cubicBezTo>
                    <a:pt x="230" y="26"/>
                    <a:pt x="230" y="26"/>
                    <a:pt x="230" y="26"/>
                  </a:cubicBezTo>
                  <a:cubicBezTo>
                    <a:pt x="233" y="23"/>
                    <a:pt x="234" y="29"/>
                    <a:pt x="237" y="29"/>
                  </a:cubicBezTo>
                  <a:cubicBezTo>
                    <a:pt x="241" y="30"/>
                    <a:pt x="244" y="29"/>
                    <a:pt x="245" y="26"/>
                  </a:cubicBezTo>
                  <a:cubicBezTo>
                    <a:pt x="247" y="28"/>
                    <a:pt x="251" y="28"/>
                    <a:pt x="249" y="32"/>
                  </a:cubicBezTo>
                  <a:cubicBezTo>
                    <a:pt x="253" y="31"/>
                    <a:pt x="256" y="30"/>
                    <a:pt x="256" y="26"/>
                  </a:cubicBezTo>
                  <a:cubicBezTo>
                    <a:pt x="260" y="29"/>
                    <a:pt x="262" y="25"/>
                    <a:pt x="265" y="29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5" y="30"/>
                    <a:pt x="273" y="32"/>
                    <a:pt x="273" y="32"/>
                  </a:cubicBezTo>
                  <a:cubicBezTo>
                    <a:pt x="273" y="32"/>
                    <a:pt x="277" y="34"/>
                    <a:pt x="276" y="34"/>
                  </a:cubicBezTo>
                  <a:cubicBezTo>
                    <a:pt x="277" y="34"/>
                    <a:pt x="278" y="32"/>
                    <a:pt x="280" y="32"/>
                  </a:cubicBezTo>
                  <a:cubicBezTo>
                    <a:pt x="281" y="32"/>
                    <a:pt x="280" y="35"/>
                    <a:pt x="280" y="35"/>
                  </a:cubicBezTo>
                  <a:cubicBezTo>
                    <a:pt x="284" y="37"/>
                    <a:pt x="290" y="34"/>
                    <a:pt x="294" y="35"/>
                  </a:cubicBezTo>
                  <a:cubicBezTo>
                    <a:pt x="295" y="37"/>
                    <a:pt x="297" y="36"/>
                    <a:pt x="299" y="36"/>
                  </a:cubicBezTo>
                  <a:cubicBezTo>
                    <a:pt x="296" y="41"/>
                    <a:pt x="303" y="37"/>
                    <a:pt x="303" y="41"/>
                  </a:cubicBezTo>
                  <a:cubicBezTo>
                    <a:pt x="303" y="44"/>
                    <a:pt x="300" y="42"/>
                    <a:pt x="300" y="45"/>
                  </a:cubicBezTo>
                  <a:cubicBezTo>
                    <a:pt x="300" y="47"/>
                    <a:pt x="301" y="47"/>
                    <a:pt x="301" y="49"/>
                  </a:cubicBezTo>
                  <a:cubicBezTo>
                    <a:pt x="316" y="48"/>
                    <a:pt x="329" y="47"/>
                    <a:pt x="341" y="52"/>
                  </a:cubicBezTo>
                  <a:cubicBezTo>
                    <a:pt x="340" y="53"/>
                    <a:pt x="339" y="54"/>
                    <a:pt x="339" y="56"/>
                  </a:cubicBezTo>
                  <a:cubicBezTo>
                    <a:pt x="342" y="56"/>
                    <a:pt x="342" y="54"/>
                    <a:pt x="345" y="55"/>
                  </a:cubicBezTo>
                  <a:cubicBezTo>
                    <a:pt x="344" y="50"/>
                    <a:pt x="345" y="51"/>
                    <a:pt x="343" y="46"/>
                  </a:cubicBezTo>
                  <a:cubicBezTo>
                    <a:pt x="344" y="44"/>
                    <a:pt x="355" y="44"/>
                    <a:pt x="352" y="42"/>
                  </a:cubicBezTo>
                  <a:cubicBezTo>
                    <a:pt x="353" y="39"/>
                    <a:pt x="354" y="42"/>
                    <a:pt x="356" y="42"/>
                  </a:cubicBezTo>
                  <a:cubicBezTo>
                    <a:pt x="356" y="43"/>
                    <a:pt x="359" y="43"/>
                    <a:pt x="359" y="45"/>
                  </a:cubicBezTo>
                  <a:cubicBezTo>
                    <a:pt x="364" y="46"/>
                    <a:pt x="368" y="43"/>
                    <a:pt x="373" y="45"/>
                  </a:cubicBezTo>
                  <a:cubicBezTo>
                    <a:pt x="373" y="45"/>
                    <a:pt x="373" y="46"/>
                    <a:pt x="374" y="46"/>
                  </a:cubicBezTo>
                  <a:cubicBezTo>
                    <a:pt x="375" y="46"/>
                    <a:pt x="376" y="47"/>
                    <a:pt x="377" y="48"/>
                  </a:cubicBezTo>
                  <a:cubicBezTo>
                    <a:pt x="382" y="48"/>
                    <a:pt x="387" y="45"/>
                    <a:pt x="394" y="46"/>
                  </a:cubicBezTo>
                  <a:cubicBezTo>
                    <a:pt x="398" y="43"/>
                    <a:pt x="397" y="41"/>
                    <a:pt x="398" y="38"/>
                  </a:cubicBezTo>
                  <a:cubicBezTo>
                    <a:pt x="397" y="33"/>
                    <a:pt x="393" y="35"/>
                    <a:pt x="393" y="34"/>
                  </a:cubicBezTo>
                  <a:cubicBezTo>
                    <a:pt x="393" y="26"/>
                    <a:pt x="406" y="30"/>
                    <a:pt x="409" y="32"/>
                  </a:cubicBezTo>
                  <a:cubicBezTo>
                    <a:pt x="409" y="34"/>
                    <a:pt x="408" y="35"/>
                    <a:pt x="405" y="35"/>
                  </a:cubicBezTo>
                  <a:cubicBezTo>
                    <a:pt x="408" y="38"/>
                    <a:pt x="405" y="39"/>
                    <a:pt x="404" y="41"/>
                  </a:cubicBezTo>
                  <a:cubicBezTo>
                    <a:pt x="403" y="44"/>
                    <a:pt x="406" y="43"/>
                    <a:pt x="408" y="43"/>
                  </a:cubicBezTo>
                  <a:cubicBezTo>
                    <a:pt x="406" y="48"/>
                    <a:pt x="409" y="48"/>
                    <a:pt x="407" y="52"/>
                  </a:cubicBezTo>
                  <a:cubicBezTo>
                    <a:pt x="411" y="54"/>
                    <a:pt x="413" y="45"/>
                    <a:pt x="412" y="46"/>
                  </a:cubicBezTo>
                  <a:cubicBezTo>
                    <a:pt x="413" y="46"/>
                    <a:pt x="416" y="50"/>
                    <a:pt x="415" y="43"/>
                  </a:cubicBezTo>
                  <a:cubicBezTo>
                    <a:pt x="421" y="44"/>
                    <a:pt x="420" y="38"/>
                    <a:pt x="423" y="36"/>
                  </a:cubicBezTo>
                  <a:cubicBezTo>
                    <a:pt x="422" y="32"/>
                    <a:pt x="419" y="29"/>
                    <a:pt x="414" y="29"/>
                  </a:cubicBezTo>
                  <a:cubicBezTo>
                    <a:pt x="416" y="27"/>
                    <a:pt x="411" y="24"/>
                    <a:pt x="407" y="22"/>
                  </a:cubicBezTo>
                  <a:cubicBezTo>
                    <a:pt x="407" y="20"/>
                    <a:pt x="407" y="18"/>
                    <a:pt x="405" y="18"/>
                  </a:cubicBezTo>
                  <a:cubicBezTo>
                    <a:pt x="405" y="15"/>
                    <a:pt x="409" y="14"/>
                    <a:pt x="409" y="11"/>
                  </a:cubicBezTo>
                  <a:cubicBezTo>
                    <a:pt x="409" y="10"/>
                    <a:pt x="413" y="9"/>
                    <a:pt x="412" y="8"/>
                  </a:cubicBezTo>
                  <a:cubicBezTo>
                    <a:pt x="408" y="5"/>
                    <a:pt x="417" y="9"/>
                    <a:pt x="414" y="5"/>
                  </a:cubicBezTo>
                  <a:cubicBezTo>
                    <a:pt x="414" y="0"/>
                    <a:pt x="417" y="7"/>
                    <a:pt x="418" y="7"/>
                  </a:cubicBezTo>
                  <a:cubicBezTo>
                    <a:pt x="419" y="7"/>
                    <a:pt x="422" y="6"/>
                    <a:pt x="423" y="7"/>
                  </a:cubicBezTo>
                  <a:cubicBezTo>
                    <a:pt x="424" y="7"/>
                    <a:pt x="421" y="9"/>
                    <a:pt x="422" y="10"/>
                  </a:cubicBezTo>
                  <a:cubicBezTo>
                    <a:pt x="423" y="10"/>
                    <a:pt x="426" y="9"/>
                    <a:pt x="426" y="10"/>
                  </a:cubicBezTo>
                  <a:cubicBezTo>
                    <a:pt x="427" y="10"/>
                    <a:pt x="425" y="13"/>
                    <a:pt x="426" y="14"/>
                  </a:cubicBezTo>
                  <a:cubicBezTo>
                    <a:pt x="426" y="14"/>
                    <a:pt x="429" y="14"/>
                    <a:pt x="429" y="14"/>
                  </a:cubicBezTo>
                  <a:cubicBezTo>
                    <a:pt x="430" y="17"/>
                    <a:pt x="427" y="16"/>
                    <a:pt x="429" y="19"/>
                  </a:cubicBezTo>
                  <a:cubicBezTo>
                    <a:pt x="430" y="20"/>
                    <a:pt x="431" y="21"/>
                    <a:pt x="430" y="22"/>
                  </a:cubicBezTo>
                  <a:cubicBezTo>
                    <a:pt x="430" y="22"/>
                    <a:pt x="429" y="23"/>
                    <a:pt x="429" y="24"/>
                  </a:cubicBezTo>
                  <a:cubicBezTo>
                    <a:pt x="429" y="26"/>
                    <a:pt x="428" y="26"/>
                    <a:pt x="428" y="28"/>
                  </a:cubicBezTo>
                  <a:cubicBezTo>
                    <a:pt x="427" y="30"/>
                    <a:pt x="437" y="31"/>
                    <a:pt x="435" y="26"/>
                  </a:cubicBezTo>
                  <a:cubicBezTo>
                    <a:pt x="437" y="26"/>
                    <a:pt x="436" y="30"/>
                    <a:pt x="440" y="29"/>
                  </a:cubicBezTo>
                  <a:cubicBezTo>
                    <a:pt x="438" y="32"/>
                    <a:pt x="441" y="32"/>
                    <a:pt x="440" y="36"/>
                  </a:cubicBezTo>
                  <a:cubicBezTo>
                    <a:pt x="446" y="37"/>
                    <a:pt x="445" y="32"/>
                    <a:pt x="450" y="35"/>
                  </a:cubicBezTo>
                  <a:cubicBezTo>
                    <a:pt x="451" y="35"/>
                    <a:pt x="451" y="34"/>
                    <a:pt x="451" y="34"/>
                  </a:cubicBezTo>
                  <a:cubicBezTo>
                    <a:pt x="455" y="34"/>
                    <a:pt x="450" y="35"/>
                    <a:pt x="453" y="38"/>
                  </a:cubicBezTo>
                  <a:cubicBezTo>
                    <a:pt x="453" y="38"/>
                    <a:pt x="456" y="39"/>
                    <a:pt x="456" y="39"/>
                  </a:cubicBezTo>
                  <a:cubicBezTo>
                    <a:pt x="456" y="42"/>
                    <a:pt x="451" y="43"/>
                    <a:pt x="453" y="48"/>
                  </a:cubicBezTo>
                  <a:moveTo>
                    <a:pt x="286" y="63"/>
                  </a:moveTo>
                  <a:cubicBezTo>
                    <a:pt x="285" y="61"/>
                    <a:pt x="288" y="59"/>
                    <a:pt x="286" y="59"/>
                  </a:cubicBezTo>
                  <a:cubicBezTo>
                    <a:pt x="286" y="60"/>
                    <a:pt x="286" y="60"/>
                    <a:pt x="284" y="60"/>
                  </a:cubicBezTo>
                  <a:cubicBezTo>
                    <a:pt x="284" y="58"/>
                    <a:pt x="285" y="56"/>
                    <a:pt x="283" y="56"/>
                  </a:cubicBezTo>
                  <a:cubicBezTo>
                    <a:pt x="281" y="58"/>
                    <a:pt x="275" y="63"/>
                    <a:pt x="272" y="59"/>
                  </a:cubicBezTo>
                  <a:cubicBezTo>
                    <a:pt x="271" y="55"/>
                    <a:pt x="278" y="60"/>
                    <a:pt x="276" y="55"/>
                  </a:cubicBezTo>
                  <a:cubicBezTo>
                    <a:pt x="275" y="54"/>
                    <a:pt x="273" y="55"/>
                    <a:pt x="273" y="53"/>
                  </a:cubicBezTo>
                  <a:cubicBezTo>
                    <a:pt x="271" y="52"/>
                    <a:pt x="270" y="55"/>
                    <a:pt x="268" y="56"/>
                  </a:cubicBezTo>
                  <a:cubicBezTo>
                    <a:pt x="265" y="57"/>
                    <a:pt x="261" y="56"/>
                    <a:pt x="258" y="57"/>
                  </a:cubicBezTo>
                  <a:cubicBezTo>
                    <a:pt x="258" y="57"/>
                    <a:pt x="257" y="58"/>
                    <a:pt x="256" y="59"/>
                  </a:cubicBezTo>
                  <a:cubicBezTo>
                    <a:pt x="252" y="60"/>
                    <a:pt x="247" y="60"/>
                    <a:pt x="242" y="60"/>
                  </a:cubicBezTo>
                  <a:cubicBezTo>
                    <a:pt x="243" y="63"/>
                    <a:pt x="240" y="64"/>
                    <a:pt x="242" y="64"/>
                  </a:cubicBezTo>
                  <a:cubicBezTo>
                    <a:pt x="242" y="63"/>
                    <a:pt x="244" y="63"/>
                    <a:pt x="244" y="66"/>
                  </a:cubicBezTo>
                  <a:cubicBezTo>
                    <a:pt x="250" y="67"/>
                    <a:pt x="259" y="60"/>
                    <a:pt x="261" y="66"/>
                  </a:cubicBezTo>
                  <a:cubicBezTo>
                    <a:pt x="257" y="63"/>
                    <a:pt x="259" y="66"/>
                    <a:pt x="256" y="67"/>
                  </a:cubicBezTo>
                  <a:cubicBezTo>
                    <a:pt x="254" y="67"/>
                    <a:pt x="252" y="68"/>
                    <a:pt x="251" y="70"/>
                  </a:cubicBezTo>
                  <a:cubicBezTo>
                    <a:pt x="258" y="71"/>
                    <a:pt x="262" y="68"/>
                    <a:pt x="269" y="69"/>
                  </a:cubicBezTo>
                  <a:cubicBezTo>
                    <a:pt x="269" y="70"/>
                    <a:pt x="269" y="73"/>
                    <a:pt x="270" y="73"/>
                  </a:cubicBezTo>
                  <a:cubicBezTo>
                    <a:pt x="271" y="71"/>
                    <a:pt x="273" y="71"/>
                    <a:pt x="275" y="71"/>
                  </a:cubicBezTo>
                  <a:cubicBezTo>
                    <a:pt x="275" y="69"/>
                    <a:pt x="276" y="67"/>
                    <a:pt x="277" y="66"/>
                  </a:cubicBezTo>
                  <a:cubicBezTo>
                    <a:pt x="280" y="63"/>
                    <a:pt x="279" y="66"/>
                    <a:pt x="283" y="66"/>
                  </a:cubicBezTo>
                  <a:cubicBezTo>
                    <a:pt x="283" y="64"/>
                    <a:pt x="284" y="62"/>
                    <a:pt x="286" y="63"/>
                  </a:cubicBezTo>
                  <a:moveTo>
                    <a:pt x="296" y="111"/>
                  </a:moveTo>
                  <a:cubicBezTo>
                    <a:pt x="297" y="107"/>
                    <a:pt x="301" y="108"/>
                    <a:pt x="303" y="106"/>
                  </a:cubicBezTo>
                  <a:cubicBezTo>
                    <a:pt x="303" y="106"/>
                    <a:pt x="305" y="107"/>
                    <a:pt x="306" y="106"/>
                  </a:cubicBezTo>
                  <a:cubicBezTo>
                    <a:pt x="308" y="106"/>
                    <a:pt x="310" y="106"/>
                    <a:pt x="313" y="105"/>
                  </a:cubicBezTo>
                  <a:cubicBezTo>
                    <a:pt x="313" y="105"/>
                    <a:pt x="314" y="103"/>
                    <a:pt x="314" y="102"/>
                  </a:cubicBezTo>
                  <a:cubicBezTo>
                    <a:pt x="318" y="100"/>
                    <a:pt x="320" y="103"/>
                    <a:pt x="321" y="101"/>
                  </a:cubicBezTo>
                  <a:cubicBezTo>
                    <a:pt x="320" y="101"/>
                    <a:pt x="319" y="100"/>
                    <a:pt x="321" y="99"/>
                  </a:cubicBezTo>
                  <a:cubicBezTo>
                    <a:pt x="324" y="100"/>
                    <a:pt x="324" y="98"/>
                    <a:pt x="325" y="99"/>
                  </a:cubicBezTo>
                  <a:cubicBezTo>
                    <a:pt x="326" y="100"/>
                    <a:pt x="327" y="98"/>
                    <a:pt x="327" y="98"/>
                  </a:cubicBezTo>
                  <a:cubicBezTo>
                    <a:pt x="324" y="99"/>
                    <a:pt x="327" y="95"/>
                    <a:pt x="329" y="98"/>
                  </a:cubicBezTo>
                  <a:cubicBezTo>
                    <a:pt x="330" y="95"/>
                    <a:pt x="332" y="95"/>
                    <a:pt x="332" y="91"/>
                  </a:cubicBezTo>
                  <a:cubicBezTo>
                    <a:pt x="327" y="90"/>
                    <a:pt x="326" y="93"/>
                    <a:pt x="321" y="92"/>
                  </a:cubicBezTo>
                  <a:cubicBezTo>
                    <a:pt x="321" y="95"/>
                    <a:pt x="320" y="96"/>
                    <a:pt x="318" y="97"/>
                  </a:cubicBezTo>
                  <a:cubicBezTo>
                    <a:pt x="314" y="99"/>
                    <a:pt x="315" y="96"/>
                    <a:pt x="311" y="97"/>
                  </a:cubicBezTo>
                  <a:cubicBezTo>
                    <a:pt x="310" y="97"/>
                    <a:pt x="311" y="98"/>
                    <a:pt x="308" y="98"/>
                  </a:cubicBezTo>
                  <a:cubicBezTo>
                    <a:pt x="306" y="98"/>
                    <a:pt x="306" y="96"/>
                    <a:pt x="303" y="97"/>
                  </a:cubicBezTo>
                  <a:cubicBezTo>
                    <a:pt x="302" y="96"/>
                    <a:pt x="303" y="94"/>
                    <a:pt x="301" y="94"/>
                  </a:cubicBezTo>
                  <a:cubicBezTo>
                    <a:pt x="301" y="96"/>
                    <a:pt x="301" y="97"/>
                    <a:pt x="300" y="98"/>
                  </a:cubicBezTo>
                  <a:cubicBezTo>
                    <a:pt x="300" y="100"/>
                    <a:pt x="302" y="99"/>
                    <a:pt x="303" y="101"/>
                  </a:cubicBezTo>
                  <a:cubicBezTo>
                    <a:pt x="298" y="100"/>
                    <a:pt x="298" y="102"/>
                    <a:pt x="297" y="104"/>
                  </a:cubicBezTo>
                  <a:cubicBezTo>
                    <a:pt x="295" y="106"/>
                    <a:pt x="292" y="104"/>
                    <a:pt x="292" y="106"/>
                  </a:cubicBezTo>
                  <a:cubicBezTo>
                    <a:pt x="291" y="110"/>
                    <a:pt x="285" y="106"/>
                    <a:pt x="287" y="111"/>
                  </a:cubicBezTo>
                  <a:lnTo>
                    <a:pt x="296" y="111"/>
                  </a:lnTo>
                  <a:close/>
                  <a:moveTo>
                    <a:pt x="398" y="165"/>
                  </a:moveTo>
                  <a:cubicBezTo>
                    <a:pt x="397" y="166"/>
                    <a:pt x="397" y="167"/>
                    <a:pt x="397" y="167"/>
                  </a:cubicBezTo>
                  <a:cubicBezTo>
                    <a:pt x="396" y="167"/>
                    <a:pt x="393" y="168"/>
                    <a:pt x="393" y="168"/>
                  </a:cubicBezTo>
                  <a:cubicBezTo>
                    <a:pt x="391" y="170"/>
                    <a:pt x="394" y="174"/>
                    <a:pt x="391" y="174"/>
                  </a:cubicBezTo>
                  <a:cubicBezTo>
                    <a:pt x="391" y="172"/>
                    <a:pt x="391" y="170"/>
                    <a:pt x="390" y="170"/>
                  </a:cubicBezTo>
                  <a:cubicBezTo>
                    <a:pt x="390" y="175"/>
                    <a:pt x="390" y="175"/>
                    <a:pt x="390" y="175"/>
                  </a:cubicBezTo>
                  <a:cubicBezTo>
                    <a:pt x="397" y="175"/>
                    <a:pt x="397" y="175"/>
                    <a:pt x="397" y="175"/>
                  </a:cubicBezTo>
                  <a:cubicBezTo>
                    <a:pt x="396" y="177"/>
                    <a:pt x="399" y="179"/>
                    <a:pt x="400" y="181"/>
                  </a:cubicBezTo>
                  <a:cubicBezTo>
                    <a:pt x="401" y="185"/>
                    <a:pt x="402" y="184"/>
                    <a:pt x="404" y="186"/>
                  </a:cubicBezTo>
                  <a:cubicBezTo>
                    <a:pt x="402" y="187"/>
                    <a:pt x="400" y="187"/>
                    <a:pt x="401" y="189"/>
                  </a:cubicBezTo>
                  <a:cubicBezTo>
                    <a:pt x="401" y="191"/>
                    <a:pt x="403" y="191"/>
                    <a:pt x="402" y="193"/>
                  </a:cubicBezTo>
                  <a:cubicBezTo>
                    <a:pt x="408" y="193"/>
                    <a:pt x="408" y="193"/>
                    <a:pt x="408" y="193"/>
                  </a:cubicBezTo>
                  <a:cubicBezTo>
                    <a:pt x="410" y="192"/>
                    <a:pt x="410" y="188"/>
                    <a:pt x="409" y="185"/>
                  </a:cubicBezTo>
                  <a:cubicBezTo>
                    <a:pt x="408" y="184"/>
                    <a:pt x="406" y="184"/>
                    <a:pt x="405" y="182"/>
                  </a:cubicBezTo>
                  <a:cubicBezTo>
                    <a:pt x="408" y="175"/>
                    <a:pt x="405" y="179"/>
                    <a:pt x="404" y="177"/>
                  </a:cubicBezTo>
                  <a:cubicBezTo>
                    <a:pt x="402" y="174"/>
                    <a:pt x="402" y="169"/>
                    <a:pt x="401" y="165"/>
                  </a:cubicBezTo>
                  <a:cubicBezTo>
                    <a:pt x="400" y="166"/>
                    <a:pt x="399" y="165"/>
                    <a:pt x="398" y="165"/>
                  </a:cubicBezTo>
                  <a:moveTo>
                    <a:pt x="453" y="209"/>
                  </a:moveTo>
                  <a:cubicBezTo>
                    <a:pt x="448" y="207"/>
                    <a:pt x="449" y="211"/>
                    <a:pt x="447" y="212"/>
                  </a:cubicBezTo>
                  <a:cubicBezTo>
                    <a:pt x="447" y="211"/>
                    <a:pt x="446" y="210"/>
                    <a:pt x="444" y="210"/>
                  </a:cubicBezTo>
                  <a:cubicBezTo>
                    <a:pt x="445" y="215"/>
                    <a:pt x="439" y="213"/>
                    <a:pt x="437" y="214"/>
                  </a:cubicBezTo>
                  <a:cubicBezTo>
                    <a:pt x="436" y="215"/>
                    <a:pt x="437" y="216"/>
                    <a:pt x="436" y="217"/>
                  </a:cubicBezTo>
                  <a:cubicBezTo>
                    <a:pt x="435" y="218"/>
                    <a:pt x="433" y="217"/>
                    <a:pt x="433" y="219"/>
                  </a:cubicBezTo>
                  <a:cubicBezTo>
                    <a:pt x="436" y="219"/>
                    <a:pt x="433" y="220"/>
                    <a:pt x="433" y="223"/>
                  </a:cubicBezTo>
                  <a:cubicBezTo>
                    <a:pt x="436" y="225"/>
                    <a:pt x="437" y="221"/>
                    <a:pt x="439" y="220"/>
                  </a:cubicBezTo>
                  <a:cubicBezTo>
                    <a:pt x="441" y="219"/>
                    <a:pt x="444" y="220"/>
                    <a:pt x="447" y="220"/>
                  </a:cubicBezTo>
                  <a:cubicBezTo>
                    <a:pt x="449" y="220"/>
                    <a:pt x="449" y="219"/>
                    <a:pt x="451" y="219"/>
                  </a:cubicBezTo>
                  <a:cubicBezTo>
                    <a:pt x="455" y="218"/>
                    <a:pt x="459" y="220"/>
                    <a:pt x="460" y="221"/>
                  </a:cubicBezTo>
                  <a:cubicBezTo>
                    <a:pt x="459" y="222"/>
                    <a:pt x="457" y="222"/>
                    <a:pt x="457" y="223"/>
                  </a:cubicBezTo>
                  <a:cubicBezTo>
                    <a:pt x="458" y="222"/>
                    <a:pt x="458" y="224"/>
                    <a:pt x="458" y="224"/>
                  </a:cubicBezTo>
                  <a:cubicBezTo>
                    <a:pt x="459" y="224"/>
                    <a:pt x="460" y="223"/>
                    <a:pt x="460" y="223"/>
                  </a:cubicBezTo>
                  <a:cubicBezTo>
                    <a:pt x="465" y="223"/>
                    <a:pt x="463" y="224"/>
                    <a:pt x="467" y="221"/>
                  </a:cubicBezTo>
                  <a:cubicBezTo>
                    <a:pt x="471" y="219"/>
                    <a:pt x="474" y="223"/>
                    <a:pt x="477" y="220"/>
                  </a:cubicBezTo>
                  <a:cubicBezTo>
                    <a:pt x="473" y="219"/>
                    <a:pt x="477" y="214"/>
                    <a:pt x="474" y="217"/>
                  </a:cubicBezTo>
                  <a:cubicBezTo>
                    <a:pt x="471" y="220"/>
                    <a:pt x="471" y="212"/>
                    <a:pt x="471" y="212"/>
                  </a:cubicBezTo>
                  <a:cubicBezTo>
                    <a:pt x="471" y="211"/>
                    <a:pt x="467" y="212"/>
                    <a:pt x="468" y="209"/>
                  </a:cubicBezTo>
                  <a:cubicBezTo>
                    <a:pt x="461" y="209"/>
                    <a:pt x="461" y="209"/>
                    <a:pt x="461" y="209"/>
                  </a:cubicBezTo>
                  <a:cubicBezTo>
                    <a:pt x="462" y="207"/>
                    <a:pt x="463" y="206"/>
                    <a:pt x="461" y="205"/>
                  </a:cubicBezTo>
                  <a:cubicBezTo>
                    <a:pt x="457" y="206"/>
                    <a:pt x="458" y="205"/>
                    <a:pt x="453" y="205"/>
                  </a:cubicBezTo>
                  <a:cubicBezTo>
                    <a:pt x="452" y="207"/>
                    <a:pt x="451" y="207"/>
                    <a:pt x="453" y="209"/>
                  </a:cubicBezTo>
                  <a:moveTo>
                    <a:pt x="491" y="244"/>
                  </a:moveTo>
                  <a:cubicBezTo>
                    <a:pt x="490" y="244"/>
                    <a:pt x="489" y="244"/>
                    <a:pt x="489" y="243"/>
                  </a:cubicBezTo>
                  <a:cubicBezTo>
                    <a:pt x="495" y="244"/>
                    <a:pt x="489" y="233"/>
                    <a:pt x="495" y="234"/>
                  </a:cubicBezTo>
                  <a:cubicBezTo>
                    <a:pt x="498" y="237"/>
                    <a:pt x="499" y="233"/>
                    <a:pt x="503" y="234"/>
                  </a:cubicBezTo>
                  <a:cubicBezTo>
                    <a:pt x="501" y="226"/>
                    <a:pt x="491" y="224"/>
                    <a:pt x="482" y="226"/>
                  </a:cubicBezTo>
                  <a:cubicBezTo>
                    <a:pt x="481" y="225"/>
                    <a:pt x="481" y="225"/>
                    <a:pt x="481" y="223"/>
                  </a:cubicBezTo>
                  <a:cubicBezTo>
                    <a:pt x="478" y="222"/>
                    <a:pt x="477" y="226"/>
                    <a:pt x="474" y="226"/>
                  </a:cubicBezTo>
                  <a:cubicBezTo>
                    <a:pt x="472" y="226"/>
                    <a:pt x="472" y="224"/>
                    <a:pt x="470" y="224"/>
                  </a:cubicBezTo>
                  <a:cubicBezTo>
                    <a:pt x="468" y="225"/>
                    <a:pt x="467" y="226"/>
                    <a:pt x="465" y="227"/>
                  </a:cubicBezTo>
                  <a:cubicBezTo>
                    <a:pt x="463" y="228"/>
                    <a:pt x="462" y="228"/>
                    <a:pt x="460" y="228"/>
                  </a:cubicBezTo>
                  <a:cubicBezTo>
                    <a:pt x="460" y="231"/>
                    <a:pt x="459" y="232"/>
                    <a:pt x="457" y="233"/>
                  </a:cubicBezTo>
                  <a:cubicBezTo>
                    <a:pt x="457" y="244"/>
                    <a:pt x="455" y="245"/>
                    <a:pt x="456" y="257"/>
                  </a:cubicBezTo>
                  <a:cubicBezTo>
                    <a:pt x="461" y="259"/>
                    <a:pt x="458" y="253"/>
                    <a:pt x="463" y="254"/>
                  </a:cubicBezTo>
                  <a:cubicBezTo>
                    <a:pt x="462" y="251"/>
                    <a:pt x="463" y="249"/>
                    <a:pt x="464" y="248"/>
                  </a:cubicBezTo>
                  <a:cubicBezTo>
                    <a:pt x="466" y="245"/>
                    <a:pt x="464" y="241"/>
                    <a:pt x="465" y="237"/>
                  </a:cubicBezTo>
                  <a:cubicBezTo>
                    <a:pt x="466" y="237"/>
                    <a:pt x="468" y="235"/>
                    <a:pt x="468" y="234"/>
                  </a:cubicBezTo>
                  <a:cubicBezTo>
                    <a:pt x="469" y="233"/>
                    <a:pt x="468" y="230"/>
                    <a:pt x="470" y="230"/>
                  </a:cubicBezTo>
                  <a:cubicBezTo>
                    <a:pt x="472" y="230"/>
                    <a:pt x="474" y="230"/>
                    <a:pt x="475" y="228"/>
                  </a:cubicBezTo>
                  <a:cubicBezTo>
                    <a:pt x="473" y="233"/>
                    <a:pt x="480" y="229"/>
                    <a:pt x="479" y="233"/>
                  </a:cubicBezTo>
                  <a:cubicBezTo>
                    <a:pt x="480" y="237"/>
                    <a:pt x="480" y="235"/>
                    <a:pt x="479" y="240"/>
                  </a:cubicBezTo>
                  <a:cubicBezTo>
                    <a:pt x="481" y="240"/>
                    <a:pt x="482" y="240"/>
                    <a:pt x="482" y="241"/>
                  </a:cubicBezTo>
                  <a:cubicBezTo>
                    <a:pt x="481" y="241"/>
                    <a:pt x="480" y="241"/>
                    <a:pt x="479" y="243"/>
                  </a:cubicBezTo>
                  <a:cubicBezTo>
                    <a:pt x="484" y="241"/>
                    <a:pt x="489" y="247"/>
                    <a:pt x="491" y="244"/>
                  </a:cubicBezTo>
                  <a:moveTo>
                    <a:pt x="516" y="238"/>
                  </a:moveTo>
                  <a:cubicBezTo>
                    <a:pt x="516" y="238"/>
                    <a:pt x="516" y="241"/>
                    <a:pt x="516" y="241"/>
                  </a:cubicBezTo>
                  <a:cubicBezTo>
                    <a:pt x="514" y="243"/>
                    <a:pt x="507" y="237"/>
                    <a:pt x="505" y="240"/>
                  </a:cubicBezTo>
                  <a:cubicBezTo>
                    <a:pt x="505" y="242"/>
                    <a:pt x="503" y="243"/>
                    <a:pt x="502" y="244"/>
                  </a:cubicBezTo>
                  <a:cubicBezTo>
                    <a:pt x="505" y="248"/>
                    <a:pt x="506" y="245"/>
                    <a:pt x="510" y="245"/>
                  </a:cubicBezTo>
                  <a:cubicBezTo>
                    <a:pt x="513" y="245"/>
                    <a:pt x="518" y="247"/>
                    <a:pt x="520" y="244"/>
                  </a:cubicBezTo>
                  <a:cubicBezTo>
                    <a:pt x="519" y="244"/>
                    <a:pt x="519" y="243"/>
                    <a:pt x="520" y="243"/>
                  </a:cubicBezTo>
                  <a:cubicBezTo>
                    <a:pt x="521" y="242"/>
                    <a:pt x="523" y="242"/>
                    <a:pt x="523" y="241"/>
                  </a:cubicBezTo>
                  <a:cubicBezTo>
                    <a:pt x="519" y="241"/>
                    <a:pt x="518" y="238"/>
                    <a:pt x="516" y="238"/>
                  </a:cubicBezTo>
                  <a:moveTo>
                    <a:pt x="496" y="250"/>
                  </a:moveTo>
                  <a:cubicBezTo>
                    <a:pt x="496" y="249"/>
                    <a:pt x="495" y="247"/>
                    <a:pt x="493" y="248"/>
                  </a:cubicBezTo>
                  <a:cubicBezTo>
                    <a:pt x="493" y="248"/>
                    <a:pt x="494" y="251"/>
                    <a:pt x="493" y="251"/>
                  </a:cubicBezTo>
                  <a:cubicBezTo>
                    <a:pt x="486" y="251"/>
                    <a:pt x="486" y="251"/>
                    <a:pt x="486" y="251"/>
                  </a:cubicBezTo>
                  <a:cubicBezTo>
                    <a:pt x="489" y="256"/>
                    <a:pt x="482" y="252"/>
                    <a:pt x="482" y="255"/>
                  </a:cubicBezTo>
                  <a:cubicBezTo>
                    <a:pt x="486" y="255"/>
                    <a:pt x="486" y="255"/>
                    <a:pt x="486" y="255"/>
                  </a:cubicBezTo>
                  <a:cubicBezTo>
                    <a:pt x="487" y="257"/>
                    <a:pt x="485" y="257"/>
                    <a:pt x="485" y="258"/>
                  </a:cubicBezTo>
                  <a:cubicBezTo>
                    <a:pt x="489" y="259"/>
                    <a:pt x="488" y="255"/>
                    <a:pt x="491" y="255"/>
                  </a:cubicBezTo>
                  <a:cubicBezTo>
                    <a:pt x="492" y="256"/>
                    <a:pt x="494" y="257"/>
                    <a:pt x="498" y="257"/>
                  </a:cubicBezTo>
                  <a:cubicBezTo>
                    <a:pt x="497" y="251"/>
                    <a:pt x="507" y="256"/>
                    <a:pt x="505" y="248"/>
                  </a:cubicBezTo>
                  <a:cubicBezTo>
                    <a:pt x="500" y="247"/>
                    <a:pt x="498" y="250"/>
                    <a:pt x="496" y="25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22" name="Shape 322"/>
            <p:cNvSpPr/>
            <p:nvPr/>
          </p:nvSpPr>
          <p:spPr>
            <a:xfrm>
              <a:off x="4230687" y="1722437"/>
              <a:ext cx="173038" cy="258763"/>
            </a:xfrm>
            <a:custGeom>
              <a:avLst/>
              <a:gdLst/>
              <a:ahLst/>
              <a:cxnLst/>
              <a:pathLst>
                <a:path w="46" h="69" extrusionOk="0">
                  <a:moveTo>
                    <a:pt x="13" y="7"/>
                  </a:moveTo>
                  <a:cubicBezTo>
                    <a:pt x="14" y="10"/>
                    <a:pt x="20" y="6"/>
                    <a:pt x="23" y="6"/>
                  </a:cubicBezTo>
                  <a:cubicBezTo>
                    <a:pt x="24" y="8"/>
                    <a:pt x="24" y="11"/>
                    <a:pt x="24" y="14"/>
                  </a:cubicBezTo>
                  <a:cubicBezTo>
                    <a:pt x="21" y="15"/>
                    <a:pt x="18" y="16"/>
                    <a:pt x="17" y="19"/>
                  </a:cubicBezTo>
                  <a:cubicBezTo>
                    <a:pt x="18" y="21"/>
                    <a:pt x="21" y="23"/>
                    <a:pt x="26" y="23"/>
                  </a:cubicBezTo>
                  <a:cubicBezTo>
                    <a:pt x="25" y="28"/>
                    <a:pt x="31" y="26"/>
                    <a:pt x="30" y="33"/>
                  </a:cubicBezTo>
                  <a:cubicBezTo>
                    <a:pt x="30" y="34"/>
                    <a:pt x="33" y="34"/>
                    <a:pt x="33" y="35"/>
                  </a:cubicBezTo>
                  <a:cubicBezTo>
                    <a:pt x="33" y="38"/>
                    <a:pt x="37" y="36"/>
                    <a:pt x="38" y="38"/>
                  </a:cubicBezTo>
                  <a:cubicBezTo>
                    <a:pt x="38" y="40"/>
                    <a:pt x="36" y="42"/>
                    <a:pt x="35" y="44"/>
                  </a:cubicBezTo>
                  <a:cubicBezTo>
                    <a:pt x="39" y="44"/>
                    <a:pt x="42" y="44"/>
                    <a:pt x="44" y="45"/>
                  </a:cubicBezTo>
                  <a:cubicBezTo>
                    <a:pt x="42" y="47"/>
                    <a:pt x="46" y="51"/>
                    <a:pt x="44" y="54"/>
                  </a:cubicBezTo>
                  <a:cubicBezTo>
                    <a:pt x="44" y="54"/>
                    <a:pt x="41" y="53"/>
                    <a:pt x="41" y="54"/>
                  </a:cubicBezTo>
                  <a:cubicBezTo>
                    <a:pt x="41" y="55"/>
                    <a:pt x="43" y="55"/>
                    <a:pt x="44" y="55"/>
                  </a:cubicBezTo>
                  <a:cubicBezTo>
                    <a:pt x="43" y="56"/>
                    <a:pt x="41" y="56"/>
                    <a:pt x="41" y="59"/>
                  </a:cubicBezTo>
                  <a:cubicBezTo>
                    <a:pt x="39" y="60"/>
                    <a:pt x="39" y="62"/>
                    <a:pt x="37" y="62"/>
                  </a:cubicBezTo>
                  <a:cubicBezTo>
                    <a:pt x="32" y="62"/>
                    <a:pt x="29" y="60"/>
                    <a:pt x="23" y="61"/>
                  </a:cubicBezTo>
                  <a:cubicBezTo>
                    <a:pt x="20" y="63"/>
                    <a:pt x="22" y="63"/>
                    <a:pt x="17" y="62"/>
                  </a:cubicBezTo>
                  <a:cubicBezTo>
                    <a:pt x="16" y="65"/>
                    <a:pt x="7" y="69"/>
                    <a:pt x="7" y="62"/>
                  </a:cubicBezTo>
                  <a:cubicBezTo>
                    <a:pt x="9" y="63"/>
                    <a:pt x="10" y="61"/>
                    <a:pt x="10" y="61"/>
                  </a:cubicBezTo>
                  <a:cubicBezTo>
                    <a:pt x="11" y="61"/>
                    <a:pt x="12" y="62"/>
                    <a:pt x="12" y="62"/>
                  </a:cubicBezTo>
                  <a:cubicBezTo>
                    <a:pt x="13" y="61"/>
                    <a:pt x="12" y="60"/>
                    <a:pt x="13" y="59"/>
                  </a:cubicBezTo>
                  <a:cubicBezTo>
                    <a:pt x="15" y="58"/>
                    <a:pt x="18" y="59"/>
                    <a:pt x="21" y="58"/>
                  </a:cubicBezTo>
                  <a:cubicBezTo>
                    <a:pt x="20" y="51"/>
                    <a:pt x="14" y="56"/>
                    <a:pt x="10" y="5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3" y="46"/>
                    <a:pt x="15" y="44"/>
                    <a:pt x="13" y="44"/>
                  </a:cubicBezTo>
                  <a:cubicBezTo>
                    <a:pt x="14" y="40"/>
                    <a:pt x="16" y="45"/>
                    <a:pt x="19" y="44"/>
                  </a:cubicBezTo>
                  <a:cubicBezTo>
                    <a:pt x="21" y="44"/>
                    <a:pt x="16" y="38"/>
                    <a:pt x="20" y="35"/>
                  </a:cubicBezTo>
                  <a:cubicBezTo>
                    <a:pt x="19" y="33"/>
                    <a:pt x="15" y="34"/>
                    <a:pt x="16" y="30"/>
                  </a:cubicBezTo>
                  <a:cubicBezTo>
                    <a:pt x="15" y="31"/>
                    <a:pt x="13" y="31"/>
                    <a:pt x="10" y="3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2"/>
                    <a:pt x="5" y="23"/>
                    <a:pt x="5" y="21"/>
                  </a:cubicBezTo>
                  <a:cubicBezTo>
                    <a:pt x="7" y="16"/>
                    <a:pt x="6" y="8"/>
                    <a:pt x="0" y="7"/>
                  </a:cubicBezTo>
                  <a:cubicBezTo>
                    <a:pt x="2" y="5"/>
                    <a:pt x="6" y="4"/>
                    <a:pt x="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2"/>
                    <a:pt x="15" y="5"/>
                    <a:pt x="13" y="7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23" name="Shape 323"/>
            <p:cNvSpPr/>
            <p:nvPr/>
          </p:nvSpPr>
          <p:spPr>
            <a:xfrm>
              <a:off x="1050925" y="1738312"/>
              <a:ext cx="44450" cy="33338"/>
            </a:xfrm>
            <a:custGeom>
              <a:avLst/>
              <a:gdLst/>
              <a:ahLst/>
              <a:cxnLst/>
              <a:pathLst>
                <a:path w="12" h="9" extrusionOk="0">
                  <a:moveTo>
                    <a:pt x="11" y="1"/>
                  </a:moveTo>
                  <a:cubicBezTo>
                    <a:pt x="9" y="2"/>
                    <a:pt x="10" y="5"/>
                    <a:pt x="12" y="6"/>
                  </a:cubicBezTo>
                  <a:cubicBezTo>
                    <a:pt x="11" y="8"/>
                    <a:pt x="8" y="8"/>
                    <a:pt x="5" y="9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8"/>
                    <a:pt x="2" y="8"/>
                  </a:cubicBezTo>
                  <a:cubicBezTo>
                    <a:pt x="0" y="6"/>
                    <a:pt x="3" y="7"/>
                    <a:pt x="4" y="6"/>
                  </a:cubicBezTo>
                  <a:cubicBezTo>
                    <a:pt x="5" y="5"/>
                    <a:pt x="8" y="0"/>
                    <a:pt x="11" y="1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24" name="Shape 324"/>
            <p:cNvSpPr/>
            <p:nvPr/>
          </p:nvSpPr>
          <p:spPr>
            <a:xfrm>
              <a:off x="7366000" y="2157412"/>
              <a:ext cx="26988" cy="30163"/>
            </a:xfrm>
            <a:custGeom>
              <a:avLst/>
              <a:gdLst/>
              <a:ahLst/>
              <a:cxnLst/>
              <a:pathLst>
                <a:path w="7" h="8" extrusionOk="0">
                  <a:moveTo>
                    <a:pt x="2" y="2"/>
                  </a:moveTo>
                  <a:cubicBezTo>
                    <a:pt x="3" y="0"/>
                    <a:pt x="4" y="3"/>
                    <a:pt x="7" y="1"/>
                  </a:cubicBezTo>
                  <a:cubicBezTo>
                    <a:pt x="6" y="4"/>
                    <a:pt x="6" y="8"/>
                    <a:pt x="0" y="8"/>
                  </a:cubicBezTo>
                  <a:cubicBezTo>
                    <a:pt x="0" y="6"/>
                    <a:pt x="6" y="4"/>
                    <a:pt x="2" y="2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25" name="Shape 325"/>
            <p:cNvSpPr/>
            <p:nvPr/>
          </p:nvSpPr>
          <p:spPr>
            <a:xfrm>
              <a:off x="6702425" y="2986088"/>
              <a:ext cx="214313" cy="247650"/>
            </a:xfrm>
            <a:custGeom>
              <a:avLst/>
              <a:gdLst/>
              <a:ahLst/>
              <a:cxnLst/>
              <a:pathLst>
                <a:path w="57" h="66" extrusionOk="0">
                  <a:moveTo>
                    <a:pt x="46" y="4"/>
                  </a:moveTo>
                  <a:cubicBezTo>
                    <a:pt x="47" y="0"/>
                    <a:pt x="49" y="7"/>
                    <a:pt x="51" y="7"/>
                  </a:cubicBezTo>
                  <a:cubicBezTo>
                    <a:pt x="53" y="8"/>
                    <a:pt x="54" y="11"/>
                    <a:pt x="57" y="11"/>
                  </a:cubicBezTo>
                  <a:cubicBezTo>
                    <a:pt x="56" y="15"/>
                    <a:pt x="56" y="18"/>
                    <a:pt x="51" y="18"/>
                  </a:cubicBezTo>
                  <a:cubicBezTo>
                    <a:pt x="50" y="21"/>
                    <a:pt x="53" y="26"/>
                    <a:pt x="50" y="27"/>
                  </a:cubicBezTo>
                  <a:cubicBezTo>
                    <a:pt x="49" y="28"/>
                    <a:pt x="52" y="29"/>
                    <a:pt x="53" y="29"/>
                  </a:cubicBezTo>
                  <a:cubicBezTo>
                    <a:pt x="53" y="31"/>
                    <a:pt x="52" y="33"/>
                    <a:pt x="53" y="34"/>
                  </a:cubicBezTo>
                  <a:cubicBezTo>
                    <a:pt x="53" y="35"/>
                    <a:pt x="55" y="35"/>
                    <a:pt x="55" y="36"/>
                  </a:cubicBezTo>
                  <a:cubicBezTo>
                    <a:pt x="55" y="40"/>
                    <a:pt x="51" y="43"/>
                    <a:pt x="48" y="41"/>
                  </a:cubicBezTo>
                  <a:cubicBezTo>
                    <a:pt x="49" y="44"/>
                    <a:pt x="51" y="45"/>
                    <a:pt x="47" y="48"/>
                  </a:cubicBezTo>
                  <a:cubicBezTo>
                    <a:pt x="47" y="48"/>
                    <a:pt x="47" y="50"/>
                    <a:pt x="47" y="50"/>
                  </a:cubicBezTo>
                  <a:cubicBezTo>
                    <a:pt x="47" y="51"/>
                    <a:pt x="45" y="50"/>
                    <a:pt x="44" y="50"/>
                  </a:cubicBezTo>
                  <a:cubicBezTo>
                    <a:pt x="43" y="52"/>
                    <a:pt x="44" y="58"/>
                    <a:pt x="40" y="56"/>
                  </a:cubicBezTo>
                  <a:cubicBezTo>
                    <a:pt x="43" y="59"/>
                    <a:pt x="39" y="60"/>
                    <a:pt x="40" y="65"/>
                  </a:cubicBezTo>
                  <a:cubicBezTo>
                    <a:pt x="33" y="66"/>
                    <a:pt x="31" y="61"/>
                    <a:pt x="26" y="60"/>
                  </a:cubicBezTo>
                  <a:cubicBezTo>
                    <a:pt x="25" y="60"/>
                    <a:pt x="25" y="62"/>
                    <a:pt x="25" y="63"/>
                  </a:cubicBezTo>
                  <a:cubicBezTo>
                    <a:pt x="22" y="64"/>
                    <a:pt x="21" y="61"/>
                    <a:pt x="20" y="60"/>
                  </a:cubicBezTo>
                  <a:cubicBezTo>
                    <a:pt x="18" y="60"/>
                    <a:pt x="15" y="61"/>
                    <a:pt x="13" y="60"/>
                  </a:cubicBezTo>
                  <a:cubicBezTo>
                    <a:pt x="12" y="60"/>
                    <a:pt x="14" y="56"/>
                    <a:pt x="9" y="59"/>
                  </a:cubicBezTo>
                  <a:cubicBezTo>
                    <a:pt x="8" y="55"/>
                    <a:pt x="8" y="51"/>
                    <a:pt x="4" y="50"/>
                  </a:cubicBezTo>
                  <a:cubicBezTo>
                    <a:pt x="3" y="48"/>
                    <a:pt x="5" y="48"/>
                    <a:pt x="5" y="45"/>
                  </a:cubicBezTo>
                  <a:cubicBezTo>
                    <a:pt x="5" y="43"/>
                    <a:pt x="3" y="45"/>
                    <a:pt x="4" y="45"/>
                  </a:cubicBezTo>
                  <a:cubicBezTo>
                    <a:pt x="0" y="42"/>
                    <a:pt x="3" y="39"/>
                    <a:pt x="2" y="34"/>
                  </a:cubicBezTo>
                  <a:cubicBezTo>
                    <a:pt x="8" y="34"/>
                    <a:pt x="12" y="34"/>
                    <a:pt x="16" y="32"/>
                  </a:cubicBezTo>
                  <a:cubicBezTo>
                    <a:pt x="16" y="30"/>
                    <a:pt x="19" y="29"/>
                    <a:pt x="16" y="28"/>
                  </a:cubicBezTo>
                  <a:cubicBezTo>
                    <a:pt x="17" y="26"/>
                    <a:pt x="29" y="23"/>
                    <a:pt x="26" y="21"/>
                  </a:cubicBezTo>
                  <a:cubicBezTo>
                    <a:pt x="28" y="19"/>
                    <a:pt x="31" y="18"/>
                    <a:pt x="34" y="18"/>
                  </a:cubicBezTo>
                  <a:cubicBezTo>
                    <a:pt x="37" y="18"/>
                    <a:pt x="35" y="15"/>
                    <a:pt x="36" y="14"/>
                  </a:cubicBezTo>
                  <a:cubicBezTo>
                    <a:pt x="36" y="14"/>
                    <a:pt x="38" y="14"/>
                    <a:pt x="39" y="14"/>
                  </a:cubicBezTo>
                  <a:cubicBezTo>
                    <a:pt x="40" y="13"/>
                    <a:pt x="39" y="10"/>
                    <a:pt x="41" y="11"/>
                  </a:cubicBezTo>
                  <a:cubicBezTo>
                    <a:pt x="40" y="5"/>
                    <a:pt x="45" y="7"/>
                    <a:pt x="47" y="4"/>
                  </a:cubicBezTo>
                  <a:lnTo>
                    <a:pt x="46" y="4"/>
                  </a:lnTo>
                  <a:close/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26" name="Shape 326"/>
            <p:cNvSpPr/>
            <p:nvPr/>
          </p:nvSpPr>
          <p:spPr>
            <a:xfrm>
              <a:off x="6919912" y="3162300"/>
              <a:ext cx="96838" cy="109538"/>
            </a:xfrm>
            <a:custGeom>
              <a:avLst/>
              <a:gdLst/>
              <a:ahLst/>
              <a:cxnLst/>
              <a:pathLst>
                <a:path w="26" h="29" extrusionOk="0">
                  <a:moveTo>
                    <a:pt x="23" y="1"/>
                  </a:moveTo>
                  <a:cubicBezTo>
                    <a:pt x="26" y="7"/>
                    <a:pt x="16" y="4"/>
                    <a:pt x="18" y="6"/>
                  </a:cubicBezTo>
                  <a:cubicBezTo>
                    <a:pt x="20" y="8"/>
                    <a:pt x="19" y="7"/>
                    <a:pt x="17" y="6"/>
                  </a:cubicBezTo>
                  <a:cubicBezTo>
                    <a:pt x="17" y="8"/>
                    <a:pt x="18" y="9"/>
                    <a:pt x="18" y="10"/>
                  </a:cubicBezTo>
                  <a:cubicBezTo>
                    <a:pt x="19" y="11"/>
                    <a:pt x="21" y="13"/>
                    <a:pt x="21" y="13"/>
                  </a:cubicBezTo>
                  <a:cubicBezTo>
                    <a:pt x="22" y="17"/>
                    <a:pt x="22" y="22"/>
                    <a:pt x="23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5" y="21"/>
                    <a:pt x="13" y="18"/>
                    <a:pt x="13" y="12"/>
                  </a:cubicBezTo>
                  <a:cubicBezTo>
                    <a:pt x="10" y="12"/>
                    <a:pt x="12" y="17"/>
                    <a:pt x="7" y="1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8"/>
                    <a:pt x="3" y="26"/>
                    <a:pt x="3" y="29"/>
                  </a:cubicBezTo>
                  <a:cubicBezTo>
                    <a:pt x="1" y="29"/>
                    <a:pt x="1" y="24"/>
                    <a:pt x="2" y="22"/>
                  </a:cubicBezTo>
                  <a:cubicBezTo>
                    <a:pt x="2" y="21"/>
                    <a:pt x="3" y="20"/>
                    <a:pt x="3" y="20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1" y="18"/>
                    <a:pt x="4" y="16"/>
                    <a:pt x="3" y="13"/>
                  </a:cubicBezTo>
                  <a:cubicBezTo>
                    <a:pt x="4" y="11"/>
                    <a:pt x="2" y="11"/>
                    <a:pt x="0" y="10"/>
                  </a:cubicBezTo>
                  <a:cubicBezTo>
                    <a:pt x="2" y="5"/>
                    <a:pt x="4" y="0"/>
                    <a:pt x="11" y="1"/>
                  </a:cubicBezTo>
                  <a:cubicBezTo>
                    <a:pt x="7" y="5"/>
                    <a:pt x="19" y="1"/>
                    <a:pt x="23" y="1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27" name="Shape 327"/>
            <p:cNvSpPr/>
            <p:nvPr/>
          </p:nvSpPr>
          <p:spPr>
            <a:xfrm>
              <a:off x="6630987" y="3271838"/>
              <a:ext cx="225425" cy="63500"/>
            </a:xfrm>
            <a:custGeom>
              <a:avLst/>
              <a:gdLst/>
              <a:ahLst/>
              <a:cxnLst/>
              <a:pathLst>
                <a:path w="60" h="17" extrusionOk="0">
                  <a:moveTo>
                    <a:pt x="1" y="5"/>
                  </a:moveTo>
                  <a:cubicBezTo>
                    <a:pt x="0" y="1"/>
                    <a:pt x="6" y="3"/>
                    <a:pt x="7" y="1"/>
                  </a:cubicBezTo>
                  <a:cubicBezTo>
                    <a:pt x="10" y="0"/>
                    <a:pt x="9" y="3"/>
                    <a:pt x="10" y="4"/>
                  </a:cubicBezTo>
                  <a:cubicBezTo>
                    <a:pt x="11" y="5"/>
                    <a:pt x="13" y="4"/>
                    <a:pt x="13" y="5"/>
                  </a:cubicBezTo>
                  <a:cubicBezTo>
                    <a:pt x="19" y="3"/>
                    <a:pt x="21" y="4"/>
                    <a:pt x="27" y="8"/>
                  </a:cubicBezTo>
                  <a:cubicBezTo>
                    <a:pt x="32" y="5"/>
                    <a:pt x="34" y="7"/>
                    <a:pt x="41" y="7"/>
                  </a:cubicBezTo>
                  <a:cubicBezTo>
                    <a:pt x="43" y="6"/>
                    <a:pt x="43" y="8"/>
                    <a:pt x="44" y="10"/>
                  </a:cubicBezTo>
                  <a:cubicBezTo>
                    <a:pt x="46" y="9"/>
                    <a:pt x="48" y="9"/>
                    <a:pt x="48" y="11"/>
                  </a:cubicBezTo>
                  <a:cubicBezTo>
                    <a:pt x="51" y="9"/>
                    <a:pt x="55" y="14"/>
                    <a:pt x="55" y="11"/>
                  </a:cubicBezTo>
                  <a:cubicBezTo>
                    <a:pt x="60" y="11"/>
                    <a:pt x="52" y="16"/>
                    <a:pt x="56" y="15"/>
                  </a:cubicBezTo>
                  <a:cubicBezTo>
                    <a:pt x="56" y="17"/>
                    <a:pt x="55" y="15"/>
                    <a:pt x="53" y="15"/>
                  </a:cubicBezTo>
                  <a:cubicBezTo>
                    <a:pt x="43" y="17"/>
                    <a:pt x="34" y="13"/>
                    <a:pt x="25" y="11"/>
                  </a:cubicBezTo>
                  <a:cubicBezTo>
                    <a:pt x="23" y="11"/>
                    <a:pt x="21" y="11"/>
                    <a:pt x="18" y="11"/>
                  </a:cubicBezTo>
                  <a:cubicBezTo>
                    <a:pt x="15" y="10"/>
                    <a:pt x="12" y="9"/>
                    <a:pt x="8" y="8"/>
                  </a:cubicBezTo>
                  <a:cubicBezTo>
                    <a:pt x="6" y="7"/>
                    <a:pt x="2" y="8"/>
                    <a:pt x="1" y="5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28" name="Shape 328"/>
            <p:cNvSpPr/>
            <p:nvPr/>
          </p:nvSpPr>
          <p:spPr>
            <a:xfrm>
              <a:off x="6931025" y="3346450"/>
              <a:ext cx="30163" cy="15875"/>
            </a:xfrm>
            <a:custGeom>
              <a:avLst/>
              <a:gdLst/>
              <a:ahLst/>
              <a:cxnLst/>
              <a:pathLst>
                <a:path w="8" h="4" extrusionOk="0">
                  <a:moveTo>
                    <a:pt x="3" y="2"/>
                  </a:moveTo>
                  <a:cubicBezTo>
                    <a:pt x="5" y="2"/>
                    <a:pt x="8" y="2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2"/>
                    <a:pt x="2" y="3"/>
                    <a:pt x="1" y="2"/>
                  </a:cubicBezTo>
                  <a:cubicBezTo>
                    <a:pt x="0" y="0"/>
                    <a:pt x="2" y="1"/>
                    <a:pt x="3" y="2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29" name="Shape 329"/>
            <p:cNvSpPr/>
            <p:nvPr/>
          </p:nvSpPr>
          <p:spPr>
            <a:xfrm>
              <a:off x="7932737" y="4070350"/>
              <a:ext cx="165100" cy="165100"/>
            </a:xfrm>
            <a:custGeom>
              <a:avLst/>
              <a:gdLst/>
              <a:ahLst/>
              <a:cxnLst/>
              <a:pathLst>
                <a:path w="44" h="44" extrusionOk="0">
                  <a:moveTo>
                    <a:pt x="1" y="38"/>
                  </a:moveTo>
                  <a:cubicBezTo>
                    <a:pt x="0" y="36"/>
                    <a:pt x="3" y="34"/>
                    <a:pt x="4" y="32"/>
                  </a:cubicBezTo>
                  <a:cubicBezTo>
                    <a:pt x="4" y="32"/>
                    <a:pt x="6" y="31"/>
                    <a:pt x="7" y="31"/>
                  </a:cubicBezTo>
                  <a:cubicBezTo>
                    <a:pt x="7" y="30"/>
                    <a:pt x="6" y="28"/>
                    <a:pt x="7" y="28"/>
                  </a:cubicBezTo>
                  <a:cubicBezTo>
                    <a:pt x="7" y="28"/>
                    <a:pt x="9" y="28"/>
                    <a:pt x="9" y="28"/>
                  </a:cubicBezTo>
                  <a:cubicBezTo>
                    <a:pt x="10" y="28"/>
                    <a:pt x="10" y="25"/>
                    <a:pt x="11" y="25"/>
                  </a:cubicBezTo>
                  <a:cubicBezTo>
                    <a:pt x="13" y="24"/>
                    <a:pt x="16" y="26"/>
                    <a:pt x="16" y="24"/>
                  </a:cubicBezTo>
                  <a:cubicBezTo>
                    <a:pt x="17" y="21"/>
                    <a:pt x="16" y="22"/>
                    <a:pt x="19" y="21"/>
                  </a:cubicBezTo>
                  <a:cubicBezTo>
                    <a:pt x="22" y="21"/>
                    <a:pt x="21" y="19"/>
                    <a:pt x="22" y="17"/>
                  </a:cubicBezTo>
                  <a:cubicBezTo>
                    <a:pt x="22" y="17"/>
                    <a:pt x="26" y="20"/>
                    <a:pt x="25" y="14"/>
                  </a:cubicBezTo>
                  <a:cubicBezTo>
                    <a:pt x="27" y="14"/>
                    <a:pt x="27" y="15"/>
                    <a:pt x="29" y="15"/>
                  </a:cubicBezTo>
                  <a:cubicBezTo>
                    <a:pt x="29" y="13"/>
                    <a:pt x="27" y="12"/>
                    <a:pt x="28" y="10"/>
                  </a:cubicBezTo>
                  <a:cubicBezTo>
                    <a:pt x="33" y="11"/>
                    <a:pt x="32" y="5"/>
                    <a:pt x="33" y="3"/>
                  </a:cubicBezTo>
                  <a:cubicBezTo>
                    <a:pt x="34" y="2"/>
                    <a:pt x="38" y="3"/>
                    <a:pt x="37" y="0"/>
                  </a:cubicBezTo>
                  <a:cubicBezTo>
                    <a:pt x="39" y="1"/>
                    <a:pt x="39" y="3"/>
                    <a:pt x="42" y="3"/>
                  </a:cubicBezTo>
                  <a:cubicBezTo>
                    <a:pt x="40" y="7"/>
                    <a:pt x="44" y="6"/>
                    <a:pt x="43" y="10"/>
                  </a:cubicBezTo>
                  <a:cubicBezTo>
                    <a:pt x="41" y="10"/>
                    <a:pt x="42" y="13"/>
                    <a:pt x="42" y="14"/>
                  </a:cubicBezTo>
                  <a:cubicBezTo>
                    <a:pt x="41" y="14"/>
                    <a:pt x="39" y="14"/>
                    <a:pt x="39" y="14"/>
                  </a:cubicBezTo>
                  <a:cubicBezTo>
                    <a:pt x="38" y="15"/>
                    <a:pt x="38" y="18"/>
                    <a:pt x="37" y="21"/>
                  </a:cubicBezTo>
                  <a:cubicBezTo>
                    <a:pt x="35" y="23"/>
                    <a:pt x="35" y="20"/>
                    <a:pt x="32" y="22"/>
                  </a:cubicBezTo>
                  <a:cubicBezTo>
                    <a:pt x="28" y="24"/>
                    <a:pt x="29" y="29"/>
                    <a:pt x="28" y="32"/>
                  </a:cubicBezTo>
                  <a:cubicBezTo>
                    <a:pt x="27" y="33"/>
                    <a:pt x="23" y="33"/>
                    <a:pt x="25" y="38"/>
                  </a:cubicBezTo>
                  <a:cubicBezTo>
                    <a:pt x="22" y="37"/>
                    <a:pt x="22" y="39"/>
                    <a:pt x="22" y="41"/>
                  </a:cubicBezTo>
                  <a:cubicBezTo>
                    <a:pt x="19" y="37"/>
                    <a:pt x="11" y="44"/>
                    <a:pt x="11" y="36"/>
                  </a:cubicBezTo>
                  <a:cubicBezTo>
                    <a:pt x="10" y="37"/>
                    <a:pt x="7" y="39"/>
                    <a:pt x="5" y="38"/>
                  </a:cubicBezTo>
                  <a:cubicBezTo>
                    <a:pt x="5" y="38"/>
                    <a:pt x="4" y="35"/>
                    <a:pt x="4" y="35"/>
                  </a:cubicBezTo>
                  <a:cubicBezTo>
                    <a:pt x="1" y="35"/>
                    <a:pt x="7" y="40"/>
                    <a:pt x="1" y="38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30" name="Shape 330"/>
            <p:cNvSpPr/>
            <p:nvPr/>
          </p:nvSpPr>
          <p:spPr>
            <a:xfrm>
              <a:off x="2303462" y="830262"/>
              <a:ext cx="228600" cy="168275"/>
            </a:xfrm>
            <a:custGeom>
              <a:avLst/>
              <a:gdLst/>
              <a:ahLst/>
              <a:cxnLst/>
              <a:pathLst>
                <a:path w="61" h="45" extrusionOk="0">
                  <a:moveTo>
                    <a:pt x="16" y="0"/>
                  </a:moveTo>
                  <a:cubicBezTo>
                    <a:pt x="18" y="2"/>
                    <a:pt x="22" y="2"/>
                    <a:pt x="23" y="5"/>
                  </a:cubicBezTo>
                  <a:cubicBezTo>
                    <a:pt x="26" y="4"/>
                    <a:pt x="27" y="6"/>
                    <a:pt x="28" y="7"/>
                  </a:cubicBezTo>
                  <a:cubicBezTo>
                    <a:pt x="28" y="7"/>
                    <a:pt x="30" y="6"/>
                    <a:pt x="30" y="7"/>
                  </a:cubicBezTo>
                  <a:cubicBezTo>
                    <a:pt x="31" y="7"/>
                    <a:pt x="31" y="9"/>
                    <a:pt x="32" y="8"/>
                  </a:cubicBezTo>
                  <a:cubicBezTo>
                    <a:pt x="34" y="6"/>
                    <a:pt x="33" y="9"/>
                    <a:pt x="36" y="11"/>
                  </a:cubicBezTo>
                  <a:cubicBezTo>
                    <a:pt x="37" y="12"/>
                    <a:pt x="39" y="11"/>
                    <a:pt x="40" y="11"/>
                  </a:cubicBezTo>
                  <a:cubicBezTo>
                    <a:pt x="41" y="11"/>
                    <a:pt x="43" y="16"/>
                    <a:pt x="49" y="14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9"/>
                    <a:pt x="52" y="17"/>
                    <a:pt x="53" y="18"/>
                  </a:cubicBezTo>
                  <a:cubicBezTo>
                    <a:pt x="53" y="18"/>
                    <a:pt x="52" y="20"/>
                    <a:pt x="53" y="21"/>
                  </a:cubicBezTo>
                  <a:cubicBezTo>
                    <a:pt x="55" y="23"/>
                    <a:pt x="58" y="24"/>
                    <a:pt x="61" y="26"/>
                  </a:cubicBezTo>
                  <a:cubicBezTo>
                    <a:pt x="61" y="28"/>
                    <a:pt x="61" y="30"/>
                    <a:pt x="60" y="31"/>
                  </a:cubicBezTo>
                  <a:cubicBezTo>
                    <a:pt x="58" y="31"/>
                    <a:pt x="57" y="29"/>
                    <a:pt x="57" y="29"/>
                  </a:cubicBezTo>
                  <a:cubicBezTo>
                    <a:pt x="54" y="30"/>
                    <a:pt x="53" y="33"/>
                    <a:pt x="50" y="33"/>
                  </a:cubicBezTo>
                  <a:cubicBezTo>
                    <a:pt x="49" y="34"/>
                    <a:pt x="49" y="35"/>
                    <a:pt x="49" y="36"/>
                  </a:cubicBezTo>
                  <a:cubicBezTo>
                    <a:pt x="46" y="36"/>
                    <a:pt x="46" y="37"/>
                    <a:pt x="46" y="39"/>
                  </a:cubicBezTo>
                  <a:cubicBezTo>
                    <a:pt x="41" y="40"/>
                    <a:pt x="40" y="36"/>
                    <a:pt x="37" y="39"/>
                  </a:cubicBezTo>
                  <a:cubicBezTo>
                    <a:pt x="36" y="39"/>
                    <a:pt x="37" y="41"/>
                    <a:pt x="37" y="41"/>
                  </a:cubicBezTo>
                  <a:cubicBezTo>
                    <a:pt x="37" y="45"/>
                    <a:pt x="32" y="37"/>
                    <a:pt x="32" y="42"/>
                  </a:cubicBezTo>
                  <a:cubicBezTo>
                    <a:pt x="30" y="42"/>
                    <a:pt x="31" y="40"/>
                    <a:pt x="30" y="39"/>
                  </a:cubicBezTo>
                  <a:cubicBezTo>
                    <a:pt x="27" y="42"/>
                    <a:pt x="26" y="38"/>
                    <a:pt x="22" y="39"/>
                  </a:cubicBezTo>
                  <a:cubicBezTo>
                    <a:pt x="22" y="37"/>
                    <a:pt x="21" y="36"/>
                    <a:pt x="19" y="36"/>
                  </a:cubicBezTo>
                  <a:cubicBezTo>
                    <a:pt x="19" y="34"/>
                    <a:pt x="23" y="36"/>
                    <a:pt x="23" y="33"/>
                  </a:cubicBezTo>
                  <a:cubicBezTo>
                    <a:pt x="24" y="30"/>
                    <a:pt x="18" y="33"/>
                    <a:pt x="16" y="32"/>
                  </a:cubicBezTo>
                  <a:cubicBezTo>
                    <a:pt x="15" y="28"/>
                    <a:pt x="19" y="30"/>
                    <a:pt x="21" y="29"/>
                  </a:cubicBezTo>
                  <a:cubicBezTo>
                    <a:pt x="21" y="29"/>
                    <a:pt x="23" y="26"/>
                    <a:pt x="23" y="26"/>
                  </a:cubicBezTo>
                  <a:cubicBezTo>
                    <a:pt x="24" y="26"/>
                    <a:pt x="26" y="29"/>
                    <a:pt x="28" y="28"/>
                  </a:cubicBezTo>
                  <a:cubicBezTo>
                    <a:pt x="28" y="26"/>
                    <a:pt x="26" y="25"/>
                    <a:pt x="26" y="24"/>
                  </a:cubicBezTo>
                  <a:cubicBezTo>
                    <a:pt x="25" y="25"/>
                    <a:pt x="16" y="24"/>
                    <a:pt x="14" y="26"/>
                  </a:cubicBezTo>
                  <a:cubicBezTo>
                    <a:pt x="11" y="29"/>
                    <a:pt x="13" y="26"/>
                    <a:pt x="9" y="25"/>
                  </a:cubicBezTo>
                  <a:cubicBezTo>
                    <a:pt x="5" y="24"/>
                    <a:pt x="2" y="26"/>
                    <a:pt x="7" y="22"/>
                  </a:cubicBezTo>
                  <a:cubicBezTo>
                    <a:pt x="6" y="20"/>
                    <a:pt x="2" y="21"/>
                    <a:pt x="1" y="19"/>
                  </a:cubicBezTo>
                  <a:cubicBezTo>
                    <a:pt x="3" y="17"/>
                    <a:pt x="6" y="13"/>
                    <a:pt x="0" y="15"/>
                  </a:cubicBezTo>
                  <a:cubicBezTo>
                    <a:pt x="0" y="14"/>
                    <a:pt x="1" y="12"/>
                    <a:pt x="4" y="12"/>
                  </a:cubicBezTo>
                  <a:cubicBezTo>
                    <a:pt x="5" y="12"/>
                    <a:pt x="5" y="10"/>
                    <a:pt x="7" y="10"/>
                  </a:cubicBezTo>
                  <a:cubicBezTo>
                    <a:pt x="9" y="10"/>
                    <a:pt x="7" y="7"/>
                    <a:pt x="8" y="5"/>
                  </a:cubicBezTo>
                  <a:cubicBezTo>
                    <a:pt x="8" y="5"/>
                    <a:pt x="10" y="6"/>
                    <a:pt x="11" y="5"/>
                  </a:cubicBezTo>
                  <a:cubicBezTo>
                    <a:pt x="12" y="5"/>
                    <a:pt x="12" y="3"/>
                    <a:pt x="14" y="3"/>
                  </a:cubicBezTo>
                  <a:cubicBezTo>
                    <a:pt x="14" y="1"/>
                    <a:pt x="16" y="2"/>
                    <a:pt x="16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31" name="Shape 331"/>
            <p:cNvSpPr/>
            <p:nvPr/>
          </p:nvSpPr>
          <p:spPr>
            <a:xfrm>
              <a:off x="4598987" y="893762"/>
              <a:ext cx="306388" cy="153988"/>
            </a:xfrm>
            <a:custGeom>
              <a:avLst/>
              <a:gdLst/>
              <a:ahLst/>
              <a:cxnLst/>
              <a:pathLst>
                <a:path w="82" h="41" extrusionOk="0">
                  <a:moveTo>
                    <a:pt x="29" y="28"/>
                  </a:moveTo>
                  <a:cubicBezTo>
                    <a:pt x="28" y="25"/>
                    <a:pt x="26" y="29"/>
                    <a:pt x="26" y="29"/>
                  </a:cubicBezTo>
                  <a:cubicBezTo>
                    <a:pt x="24" y="29"/>
                    <a:pt x="22" y="26"/>
                    <a:pt x="19" y="28"/>
                  </a:cubicBezTo>
                  <a:cubicBezTo>
                    <a:pt x="19" y="25"/>
                    <a:pt x="21" y="26"/>
                    <a:pt x="23" y="25"/>
                  </a:cubicBezTo>
                  <a:cubicBezTo>
                    <a:pt x="26" y="23"/>
                    <a:pt x="28" y="20"/>
                    <a:pt x="31" y="19"/>
                  </a:cubicBezTo>
                  <a:cubicBezTo>
                    <a:pt x="31" y="18"/>
                    <a:pt x="28" y="18"/>
                    <a:pt x="29" y="15"/>
                  </a:cubicBezTo>
                  <a:cubicBezTo>
                    <a:pt x="26" y="14"/>
                    <a:pt x="23" y="19"/>
                    <a:pt x="22" y="15"/>
                  </a:cubicBezTo>
                  <a:cubicBezTo>
                    <a:pt x="20" y="17"/>
                    <a:pt x="17" y="19"/>
                    <a:pt x="15" y="21"/>
                  </a:cubicBezTo>
                  <a:cubicBezTo>
                    <a:pt x="10" y="21"/>
                    <a:pt x="10" y="18"/>
                    <a:pt x="5" y="19"/>
                  </a:cubicBezTo>
                  <a:cubicBezTo>
                    <a:pt x="8" y="17"/>
                    <a:pt x="8" y="14"/>
                    <a:pt x="6" y="9"/>
                  </a:cubicBezTo>
                  <a:cubicBezTo>
                    <a:pt x="5" y="9"/>
                    <a:pt x="4" y="10"/>
                    <a:pt x="3" y="11"/>
                  </a:cubicBezTo>
                  <a:cubicBezTo>
                    <a:pt x="0" y="11"/>
                    <a:pt x="3" y="6"/>
                    <a:pt x="2" y="4"/>
                  </a:cubicBezTo>
                  <a:cubicBezTo>
                    <a:pt x="4" y="4"/>
                    <a:pt x="4" y="4"/>
                    <a:pt x="5" y="5"/>
                  </a:cubicBezTo>
                  <a:cubicBezTo>
                    <a:pt x="6" y="2"/>
                    <a:pt x="13" y="6"/>
                    <a:pt x="13" y="2"/>
                  </a:cubicBezTo>
                  <a:cubicBezTo>
                    <a:pt x="15" y="3"/>
                    <a:pt x="14" y="5"/>
                    <a:pt x="15" y="7"/>
                  </a:cubicBezTo>
                  <a:cubicBezTo>
                    <a:pt x="20" y="8"/>
                    <a:pt x="25" y="0"/>
                    <a:pt x="26" y="8"/>
                  </a:cubicBezTo>
                  <a:cubicBezTo>
                    <a:pt x="30" y="8"/>
                    <a:pt x="30" y="6"/>
                    <a:pt x="30" y="2"/>
                  </a:cubicBezTo>
                  <a:cubicBezTo>
                    <a:pt x="34" y="4"/>
                    <a:pt x="38" y="3"/>
                    <a:pt x="44" y="4"/>
                  </a:cubicBezTo>
                  <a:cubicBezTo>
                    <a:pt x="45" y="4"/>
                    <a:pt x="45" y="6"/>
                    <a:pt x="45" y="4"/>
                  </a:cubicBezTo>
                  <a:cubicBezTo>
                    <a:pt x="48" y="4"/>
                    <a:pt x="46" y="10"/>
                    <a:pt x="51" y="8"/>
                  </a:cubicBezTo>
                  <a:cubicBezTo>
                    <a:pt x="51" y="9"/>
                    <a:pt x="50" y="9"/>
                    <a:pt x="50" y="11"/>
                  </a:cubicBezTo>
                  <a:cubicBezTo>
                    <a:pt x="52" y="10"/>
                    <a:pt x="57" y="12"/>
                    <a:pt x="57" y="9"/>
                  </a:cubicBezTo>
                  <a:cubicBezTo>
                    <a:pt x="58" y="11"/>
                    <a:pt x="59" y="13"/>
                    <a:pt x="65" y="12"/>
                  </a:cubicBezTo>
                  <a:cubicBezTo>
                    <a:pt x="63" y="15"/>
                    <a:pt x="64" y="14"/>
                    <a:pt x="67" y="15"/>
                  </a:cubicBezTo>
                  <a:cubicBezTo>
                    <a:pt x="67" y="15"/>
                    <a:pt x="66" y="16"/>
                    <a:pt x="68" y="16"/>
                  </a:cubicBezTo>
                  <a:cubicBezTo>
                    <a:pt x="70" y="17"/>
                    <a:pt x="68" y="18"/>
                    <a:pt x="69" y="19"/>
                  </a:cubicBezTo>
                  <a:cubicBezTo>
                    <a:pt x="70" y="20"/>
                    <a:pt x="72" y="19"/>
                    <a:pt x="72" y="19"/>
                  </a:cubicBezTo>
                  <a:cubicBezTo>
                    <a:pt x="73" y="20"/>
                    <a:pt x="72" y="22"/>
                    <a:pt x="72" y="22"/>
                  </a:cubicBezTo>
                  <a:cubicBezTo>
                    <a:pt x="73" y="23"/>
                    <a:pt x="75" y="22"/>
                    <a:pt x="75" y="22"/>
                  </a:cubicBezTo>
                  <a:cubicBezTo>
                    <a:pt x="76" y="23"/>
                    <a:pt x="75" y="25"/>
                    <a:pt x="76" y="26"/>
                  </a:cubicBezTo>
                  <a:cubicBezTo>
                    <a:pt x="79" y="27"/>
                    <a:pt x="80" y="24"/>
                    <a:pt x="81" y="26"/>
                  </a:cubicBezTo>
                  <a:cubicBezTo>
                    <a:pt x="82" y="30"/>
                    <a:pt x="77" y="28"/>
                    <a:pt x="76" y="29"/>
                  </a:cubicBezTo>
                  <a:cubicBezTo>
                    <a:pt x="76" y="29"/>
                    <a:pt x="76" y="30"/>
                    <a:pt x="76" y="30"/>
                  </a:cubicBezTo>
                  <a:cubicBezTo>
                    <a:pt x="73" y="32"/>
                    <a:pt x="67" y="30"/>
                    <a:pt x="62" y="30"/>
                  </a:cubicBezTo>
                  <a:cubicBezTo>
                    <a:pt x="61" y="26"/>
                    <a:pt x="62" y="27"/>
                    <a:pt x="62" y="22"/>
                  </a:cubicBezTo>
                  <a:cubicBezTo>
                    <a:pt x="61" y="18"/>
                    <a:pt x="51" y="18"/>
                    <a:pt x="48" y="21"/>
                  </a:cubicBezTo>
                  <a:cubicBezTo>
                    <a:pt x="46" y="21"/>
                    <a:pt x="48" y="24"/>
                    <a:pt x="47" y="25"/>
                  </a:cubicBezTo>
                  <a:cubicBezTo>
                    <a:pt x="47" y="25"/>
                    <a:pt x="44" y="24"/>
                    <a:pt x="44" y="25"/>
                  </a:cubicBezTo>
                  <a:cubicBezTo>
                    <a:pt x="43" y="26"/>
                    <a:pt x="44" y="28"/>
                    <a:pt x="41" y="28"/>
                  </a:cubicBezTo>
                  <a:cubicBezTo>
                    <a:pt x="41" y="29"/>
                    <a:pt x="42" y="29"/>
                    <a:pt x="43" y="29"/>
                  </a:cubicBezTo>
                  <a:cubicBezTo>
                    <a:pt x="42" y="31"/>
                    <a:pt x="40" y="30"/>
                    <a:pt x="38" y="30"/>
                  </a:cubicBezTo>
                  <a:cubicBezTo>
                    <a:pt x="37" y="35"/>
                    <a:pt x="38" y="34"/>
                    <a:pt x="38" y="39"/>
                  </a:cubicBezTo>
                  <a:cubicBezTo>
                    <a:pt x="34" y="40"/>
                    <a:pt x="21" y="41"/>
                    <a:pt x="20" y="33"/>
                  </a:cubicBezTo>
                  <a:cubicBezTo>
                    <a:pt x="23" y="33"/>
                    <a:pt x="24" y="32"/>
                    <a:pt x="24" y="30"/>
                  </a:cubicBezTo>
                  <a:cubicBezTo>
                    <a:pt x="28" y="30"/>
                    <a:pt x="27" y="33"/>
                    <a:pt x="30" y="30"/>
                  </a:cubicBezTo>
                  <a:cubicBezTo>
                    <a:pt x="29" y="29"/>
                    <a:pt x="26" y="28"/>
                    <a:pt x="29" y="28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32" name="Shape 332"/>
            <p:cNvSpPr/>
            <p:nvPr/>
          </p:nvSpPr>
          <p:spPr>
            <a:xfrm>
              <a:off x="1736725" y="1014412"/>
              <a:ext cx="146050" cy="74613"/>
            </a:xfrm>
            <a:custGeom>
              <a:avLst/>
              <a:gdLst/>
              <a:ahLst/>
              <a:cxnLst/>
              <a:pathLst>
                <a:path w="39" h="20" extrusionOk="0">
                  <a:moveTo>
                    <a:pt x="38" y="3"/>
                  </a:moveTo>
                  <a:cubicBezTo>
                    <a:pt x="38" y="3"/>
                    <a:pt x="39" y="6"/>
                    <a:pt x="38" y="7"/>
                  </a:cubicBezTo>
                  <a:cubicBezTo>
                    <a:pt x="38" y="7"/>
                    <a:pt x="36" y="6"/>
                    <a:pt x="36" y="7"/>
                  </a:cubicBezTo>
                  <a:cubicBezTo>
                    <a:pt x="35" y="7"/>
                    <a:pt x="37" y="11"/>
                    <a:pt x="36" y="11"/>
                  </a:cubicBezTo>
                  <a:cubicBezTo>
                    <a:pt x="34" y="11"/>
                    <a:pt x="32" y="9"/>
                    <a:pt x="31" y="14"/>
                  </a:cubicBezTo>
                  <a:cubicBezTo>
                    <a:pt x="29" y="14"/>
                    <a:pt x="30" y="9"/>
                    <a:pt x="27" y="10"/>
                  </a:cubicBezTo>
                  <a:cubicBezTo>
                    <a:pt x="24" y="9"/>
                    <a:pt x="25" y="12"/>
                    <a:pt x="23" y="13"/>
                  </a:cubicBezTo>
                  <a:cubicBezTo>
                    <a:pt x="21" y="15"/>
                    <a:pt x="17" y="14"/>
                    <a:pt x="17" y="18"/>
                  </a:cubicBezTo>
                  <a:cubicBezTo>
                    <a:pt x="11" y="20"/>
                    <a:pt x="8" y="19"/>
                    <a:pt x="2" y="18"/>
                  </a:cubicBezTo>
                  <a:cubicBezTo>
                    <a:pt x="2" y="16"/>
                    <a:pt x="0" y="15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ubicBezTo>
                    <a:pt x="9" y="14"/>
                    <a:pt x="9" y="10"/>
                    <a:pt x="12" y="10"/>
                  </a:cubicBezTo>
                  <a:cubicBezTo>
                    <a:pt x="12" y="10"/>
                    <a:pt x="14" y="6"/>
                    <a:pt x="14" y="7"/>
                  </a:cubicBezTo>
                  <a:cubicBezTo>
                    <a:pt x="17" y="10"/>
                    <a:pt x="15" y="6"/>
                    <a:pt x="19" y="6"/>
                  </a:cubicBezTo>
                  <a:cubicBezTo>
                    <a:pt x="19" y="5"/>
                    <a:pt x="20" y="6"/>
                    <a:pt x="20" y="6"/>
                  </a:cubicBezTo>
                  <a:cubicBezTo>
                    <a:pt x="21" y="5"/>
                    <a:pt x="23" y="3"/>
                    <a:pt x="23" y="3"/>
                  </a:cubicBezTo>
                  <a:cubicBezTo>
                    <a:pt x="25" y="2"/>
                    <a:pt x="27" y="3"/>
                    <a:pt x="28" y="3"/>
                  </a:cubicBezTo>
                  <a:cubicBezTo>
                    <a:pt x="30" y="2"/>
                    <a:pt x="35" y="0"/>
                    <a:pt x="38" y="3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33" name="Shape 333"/>
            <p:cNvSpPr/>
            <p:nvPr/>
          </p:nvSpPr>
          <p:spPr>
            <a:xfrm>
              <a:off x="2135187" y="1042987"/>
              <a:ext cx="146050" cy="76200"/>
            </a:xfrm>
            <a:custGeom>
              <a:avLst/>
              <a:gdLst/>
              <a:ahLst/>
              <a:cxnLst/>
              <a:pathLst>
                <a:path w="39" h="20" extrusionOk="0">
                  <a:moveTo>
                    <a:pt x="35" y="2"/>
                  </a:moveTo>
                  <a:cubicBezTo>
                    <a:pt x="33" y="9"/>
                    <a:pt x="39" y="9"/>
                    <a:pt x="39" y="14"/>
                  </a:cubicBezTo>
                  <a:cubicBezTo>
                    <a:pt x="38" y="15"/>
                    <a:pt x="37" y="12"/>
                    <a:pt x="36" y="13"/>
                  </a:cubicBezTo>
                  <a:cubicBezTo>
                    <a:pt x="35" y="14"/>
                    <a:pt x="37" y="17"/>
                    <a:pt x="36" y="17"/>
                  </a:cubicBezTo>
                  <a:cubicBezTo>
                    <a:pt x="35" y="18"/>
                    <a:pt x="32" y="18"/>
                    <a:pt x="31" y="19"/>
                  </a:cubicBezTo>
                  <a:cubicBezTo>
                    <a:pt x="30" y="19"/>
                    <a:pt x="30" y="20"/>
                    <a:pt x="29" y="20"/>
                  </a:cubicBezTo>
                  <a:cubicBezTo>
                    <a:pt x="28" y="20"/>
                    <a:pt x="26" y="20"/>
                    <a:pt x="25" y="20"/>
                  </a:cubicBezTo>
                  <a:cubicBezTo>
                    <a:pt x="23" y="18"/>
                    <a:pt x="23" y="16"/>
                    <a:pt x="25" y="14"/>
                  </a:cubicBezTo>
                  <a:cubicBezTo>
                    <a:pt x="20" y="17"/>
                    <a:pt x="17" y="13"/>
                    <a:pt x="11" y="13"/>
                  </a:cubicBezTo>
                  <a:cubicBezTo>
                    <a:pt x="10" y="8"/>
                    <a:pt x="3" y="9"/>
                    <a:pt x="0" y="6"/>
                  </a:cubicBezTo>
                  <a:cubicBezTo>
                    <a:pt x="0" y="6"/>
                    <a:pt x="1" y="3"/>
                    <a:pt x="1" y="3"/>
                  </a:cubicBezTo>
                  <a:cubicBezTo>
                    <a:pt x="3" y="2"/>
                    <a:pt x="3" y="4"/>
                    <a:pt x="4" y="5"/>
                  </a:cubicBezTo>
                  <a:cubicBezTo>
                    <a:pt x="6" y="5"/>
                    <a:pt x="10" y="6"/>
                    <a:pt x="11" y="7"/>
                  </a:cubicBezTo>
                  <a:cubicBezTo>
                    <a:pt x="11" y="8"/>
                    <a:pt x="13" y="7"/>
                    <a:pt x="14" y="7"/>
                  </a:cubicBezTo>
                  <a:cubicBezTo>
                    <a:pt x="14" y="8"/>
                    <a:pt x="13" y="11"/>
                    <a:pt x="15" y="10"/>
                  </a:cubicBezTo>
                  <a:cubicBezTo>
                    <a:pt x="19" y="9"/>
                    <a:pt x="13" y="6"/>
                    <a:pt x="16" y="5"/>
                  </a:cubicBezTo>
                  <a:cubicBezTo>
                    <a:pt x="19" y="3"/>
                    <a:pt x="19" y="7"/>
                    <a:pt x="19" y="7"/>
                  </a:cubicBezTo>
                  <a:cubicBezTo>
                    <a:pt x="24" y="7"/>
                    <a:pt x="26" y="0"/>
                    <a:pt x="35" y="2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34" name="Shape 334"/>
            <p:cNvSpPr/>
            <p:nvPr/>
          </p:nvSpPr>
          <p:spPr>
            <a:xfrm>
              <a:off x="1852612" y="1047750"/>
              <a:ext cx="258763" cy="96838"/>
            </a:xfrm>
            <a:custGeom>
              <a:avLst/>
              <a:gdLst/>
              <a:ahLst/>
              <a:cxnLst/>
              <a:pathLst>
                <a:path w="69" h="26" extrusionOk="0">
                  <a:moveTo>
                    <a:pt x="31" y="9"/>
                  </a:moveTo>
                  <a:cubicBezTo>
                    <a:pt x="30" y="14"/>
                    <a:pt x="43" y="12"/>
                    <a:pt x="45" y="15"/>
                  </a:cubicBezTo>
                  <a:cubicBezTo>
                    <a:pt x="48" y="9"/>
                    <a:pt x="36" y="8"/>
                    <a:pt x="45" y="8"/>
                  </a:cubicBezTo>
                  <a:cubicBezTo>
                    <a:pt x="47" y="2"/>
                    <a:pt x="39" y="7"/>
                    <a:pt x="41" y="2"/>
                  </a:cubicBezTo>
                  <a:cubicBezTo>
                    <a:pt x="45" y="3"/>
                    <a:pt x="46" y="0"/>
                    <a:pt x="51" y="1"/>
                  </a:cubicBezTo>
                  <a:cubicBezTo>
                    <a:pt x="50" y="4"/>
                    <a:pt x="53" y="3"/>
                    <a:pt x="54" y="4"/>
                  </a:cubicBezTo>
                  <a:cubicBezTo>
                    <a:pt x="54" y="4"/>
                    <a:pt x="53" y="6"/>
                    <a:pt x="54" y="6"/>
                  </a:cubicBezTo>
                  <a:cubicBezTo>
                    <a:pt x="55" y="7"/>
                    <a:pt x="57" y="8"/>
                    <a:pt x="59" y="11"/>
                  </a:cubicBezTo>
                  <a:cubicBezTo>
                    <a:pt x="61" y="10"/>
                    <a:pt x="61" y="7"/>
                    <a:pt x="63" y="8"/>
                  </a:cubicBezTo>
                  <a:cubicBezTo>
                    <a:pt x="66" y="8"/>
                    <a:pt x="67" y="9"/>
                    <a:pt x="68" y="11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7" y="15"/>
                    <a:pt x="69" y="14"/>
                    <a:pt x="68" y="19"/>
                  </a:cubicBezTo>
                  <a:cubicBezTo>
                    <a:pt x="65" y="16"/>
                    <a:pt x="62" y="20"/>
                    <a:pt x="59" y="20"/>
                  </a:cubicBezTo>
                  <a:cubicBezTo>
                    <a:pt x="57" y="21"/>
                    <a:pt x="56" y="19"/>
                    <a:pt x="54" y="19"/>
                  </a:cubicBezTo>
                  <a:cubicBezTo>
                    <a:pt x="50" y="19"/>
                    <a:pt x="44" y="21"/>
                    <a:pt x="41" y="22"/>
                  </a:cubicBezTo>
                  <a:cubicBezTo>
                    <a:pt x="40" y="22"/>
                    <a:pt x="38" y="21"/>
                    <a:pt x="38" y="22"/>
                  </a:cubicBezTo>
                  <a:cubicBezTo>
                    <a:pt x="37" y="23"/>
                    <a:pt x="36" y="22"/>
                    <a:pt x="34" y="23"/>
                  </a:cubicBezTo>
                  <a:cubicBezTo>
                    <a:pt x="32" y="24"/>
                    <a:pt x="25" y="26"/>
                    <a:pt x="20" y="26"/>
                  </a:cubicBezTo>
                  <a:cubicBezTo>
                    <a:pt x="21" y="21"/>
                    <a:pt x="27" y="22"/>
                    <a:pt x="33" y="22"/>
                  </a:cubicBezTo>
                  <a:cubicBezTo>
                    <a:pt x="33" y="16"/>
                    <a:pt x="28" y="20"/>
                    <a:pt x="26" y="19"/>
                  </a:cubicBezTo>
                  <a:cubicBezTo>
                    <a:pt x="23" y="18"/>
                    <a:pt x="22" y="18"/>
                    <a:pt x="20" y="16"/>
                  </a:cubicBezTo>
                  <a:cubicBezTo>
                    <a:pt x="17" y="15"/>
                    <a:pt x="17" y="19"/>
                    <a:pt x="14" y="19"/>
                  </a:cubicBezTo>
                  <a:cubicBezTo>
                    <a:pt x="12" y="19"/>
                    <a:pt x="12" y="18"/>
                    <a:pt x="10" y="18"/>
                  </a:cubicBezTo>
                  <a:cubicBezTo>
                    <a:pt x="7" y="17"/>
                    <a:pt x="3" y="19"/>
                    <a:pt x="0" y="16"/>
                  </a:cubicBezTo>
                  <a:cubicBezTo>
                    <a:pt x="0" y="14"/>
                    <a:pt x="2" y="14"/>
                    <a:pt x="3" y="13"/>
                  </a:cubicBezTo>
                  <a:cubicBezTo>
                    <a:pt x="3" y="13"/>
                    <a:pt x="4" y="9"/>
                    <a:pt x="5" y="9"/>
                  </a:cubicBezTo>
                  <a:cubicBezTo>
                    <a:pt x="6" y="8"/>
                    <a:pt x="9" y="9"/>
                    <a:pt x="10" y="8"/>
                  </a:cubicBezTo>
                  <a:cubicBezTo>
                    <a:pt x="11" y="7"/>
                    <a:pt x="5" y="6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3" y="5"/>
                    <a:pt x="14" y="4"/>
                    <a:pt x="16" y="4"/>
                  </a:cubicBezTo>
                  <a:cubicBezTo>
                    <a:pt x="17" y="4"/>
                    <a:pt x="22" y="4"/>
                    <a:pt x="23" y="5"/>
                  </a:cubicBezTo>
                  <a:cubicBezTo>
                    <a:pt x="24" y="6"/>
                    <a:pt x="23" y="7"/>
                    <a:pt x="24" y="8"/>
                  </a:cubicBezTo>
                  <a:cubicBezTo>
                    <a:pt x="25" y="8"/>
                    <a:pt x="27" y="7"/>
                    <a:pt x="27" y="8"/>
                  </a:cubicBezTo>
                  <a:cubicBezTo>
                    <a:pt x="28" y="9"/>
                    <a:pt x="24" y="13"/>
                    <a:pt x="27" y="12"/>
                  </a:cubicBezTo>
                  <a:cubicBezTo>
                    <a:pt x="28" y="12"/>
                    <a:pt x="29" y="8"/>
                    <a:pt x="31" y="9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35" name="Shape 335"/>
            <p:cNvSpPr/>
            <p:nvPr/>
          </p:nvSpPr>
          <p:spPr>
            <a:xfrm>
              <a:off x="1676400" y="1144587"/>
              <a:ext cx="206375" cy="139700"/>
            </a:xfrm>
            <a:custGeom>
              <a:avLst/>
              <a:gdLst/>
              <a:ahLst/>
              <a:cxnLst/>
              <a:pathLst>
                <a:path w="55" h="37" extrusionOk="0">
                  <a:moveTo>
                    <a:pt x="7" y="1"/>
                  </a:moveTo>
                  <a:cubicBezTo>
                    <a:pt x="15" y="2"/>
                    <a:pt x="24" y="0"/>
                    <a:pt x="30" y="3"/>
                  </a:cubicBezTo>
                  <a:cubicBezTo>
                    <a:pt x="31" y="3"/>
                    <a:pt x="33" y="2"/>
                    <a:pt x="33" y="3"/>
                  </a:cubicBezTo>
                  <a:cubicBezTo>
                    <a:pt x="35" y="4"/>
                    <a:pt x="37" y="3"/>
                    <a:pt x="39" y="4"/>
                  </a:cubicBezTo>
                  <a:cubicBezTo>
                    <a:pt x="41" y="7"/>
                    <a:pt x="39" y="3"/>
                    <a:pt x="44" y="4"/>
                  </a:cubicBezTo>
                  <a:cubicBezTo>
                    <a:pt x="45" y="4"/>
                    <a:pt x="45" y="6"/>
                    <a:pt x="46" y="6"/>
                  </a:cubicBezTo>
                  <a:cubicBezTo>
                    <a:pt x="47" y="6"/>
                    <a:pt x="55" y="8"/>
                    <a:pt x="54" y="11"/>
                  </a:cubicBezTo>
                  <a:cubicBezTo>
                    <a:pt x="50" y="12"/>
                    <a:pt x="45" y="13"/>
                    <a:pt x="42" y="14"/>
                  </a:cubicBezTo>
                  <a:cubicBezTo>
                    <a:pt x="40" y="15"/>
                    <a:pt x="41" y="16"/>
                    <a:pt x="40" y="17"/>
                  </a:cubicBezTo>
                  <a:cubicBezTo>
                    <a:pt x="40" y="17"/>
                    <a:pt x="38" y="15"/>
                    <a:pt x="37" y="15"/>
                  </a:cubicBezTo>
                  <a:cubicBezTo>
                    <a:pt x="38" y="15"/>
                    <a:pt x="36" y="18"/>
                    <a:pt x="36" y="17"/>
                  </a:cubicBezTo>
                  <a:cubicBezTo>
                    <a:pt x="36" y="18"/>
                    <a:pt x="37" y="19"/>
                    <a:pt x="37" y="18"/>
                  </a:cubicBezTo>
                  <a:cubicBezTo>
                    <a:pt x="37" y="20"/>
                    <a:pt x="35" y="19"/>
                    <a:pt x="35" y="20"/>
                  </a:cubicBezTo>
                  <a:cubicBezTo>
                    <a:pt x="34" y="20"/>
                    <a:pt x="35" y="22"/>
                    <a:pt x="35" y="22"/>
                  </a:cubicBezTo>
                  <a:cubicBezTo>
                    <a:pt x="34" y="23"/>
                    <a:pt x="32" y="22"/>
                    <a:pt x="32" y="22"/>
                  </a:cubicBezTo>
                  <a:cubicBezTo>
                    <a:pt x="31" y="23"/>
                    <a:pt x="31" y="25"/>
                    <a:pt x="29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2" y="31"/>
                    <a:pt x="23" y="37"/>
                    <a:pt x="12" y="35"/>
                  </a:cubicBezTo>
                  <a:cubicBezTo>
                    <a:pt x="14" y="27"/>
                    <a:pt x="5" y="29"/>
                    <a:pt x="0" y="27"/>
                  </a:cubicBezTo>
                  <a:cubicBezTo>
                    <a:pt x="0" y="25"/>
                    <a:pt x="3" y="25"/>
                    <a:pt x="4" y="24"/>
                  </a:cubicBezTo>
                  <a:cubicBezTo>
                    <a:pt x="4" y="24"/>
                    <a:pt x="1" y="20"/>
                    <a:pt x="5" y="21"/>
                  </a:cubicBezTo>
                  <a:cubicBezTo>
                    <a:pt x="5" y="19"/>
                    <a:pt x="3" y="18"/>
                    <a:pt x="4" y="15"/>
                  </a:cubicBezTo>
                  <a:cubicBezTo>
                    <a:pt x="6" y="17"/>
                    <a:pt x="6" y="16"/>
                    <a:pt x="7" y="14"/>
                  </a:cubicBezTo>
                  <a:cubicBezTo>
                    <a:pt x="7" y="12"/>
                    <a:pt x="9" y="12"/>
                    <a:pt x="9" y="8"/>
                  </a:cubicBezTo>
                  <a:cubicBezTo>
                    <a:pt x="10" y="4"/>
                    <a:pt x="5" y="7"/>
                    <a:pt x="7" y="1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36" name="Shape 336"/>
            <p:cNvSpPr/>
            <p:nvPr/>
          </p:nvSpPr>
          <p:spPr>
            <a:xfrm>
              <a:off x="2089150" y="1174750"/>
              <a:ext cx="46038" cy="33338"/>
            </a:xfrm>
            <a:custGeom>
              <a:avLst/>
              <a:gdLst/>
              <a:ahLst/>
              <a:cxnLst/>
              <a:pathLst>
                <a:path w="12" h="9" extrusionOk="0">
                  <a:moveTo>
                    <a:pt x="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3"/>
                    <a:pt x="12" y="3"/>
                    <a:pt x="12" y="6"/>
                  </a:cubicBezTo>
                  <a:cubicBezTo>
                    <a:pt x="9" y="5"/>
                    <a:pt x="9" y="7"/>
                    <a:pt x="9" y="9"/>
                  </a:cubicBezTo>
                  <a:cubicBezTo>
                    <a:pt x="7" y="7"/>
                    <a:pt x="5" y="4"/>
                    <a:pt x="0" y="5"/>
                  </a:cubicBezTo>
                  <a:cubicBezTo>
                    <a:pt x="1" y="3"/>
                    <a:pt x="2" y="2"/>
                    <a:pt x="2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37" name="Shape 337"/>
            <p:cNvSpPr/>
            <p:nvPr/>
          </p:nvSpPr>
          <p:spPr>
            <a:xfrm>
              <a:off x="2317750" y="1160462"/>
              <a:ext cx="106363" cy="74613"/>
            </a:xfrm>
            <a:custGeom>
              <a:avLst/>
              <a:gdLst/>
              <a:ahLst/>
              <a:cxnLst/>
              <a:pathLst>
                <a:path w="28" h="20" extrusionOk="0">
                  <a:moveTo>
                    <a:pt x="25" y="2"/>
                  </a:moveTo>
                  <a:cubicBezTo>
                    <a:pt x="28" y="1"/>
                    <a:pt x="26" y="7"/>
                    <a:pt x="26" y="9"/>
                  </a:cubicBezTo>
                  <a:cubicBezTo>
                    <a:pt x="24" y="8"/>
                    <a:pt x="24" y="10"/>
                    <a:pt x="24" y="11"/>
                  </a:cubicBezTo>
                  <a:cubicBezTo>
                    <a:pt x="19" y="9"/>
                    <a:pt x="18" y="17"/>
                    <a:pt x="17" y="13"/>
                  </a:cubicBezTo>
                  <a:cubicBezTo>
                    <a:pt x="13" y="16"/>
                    <a:pt x="11" y="19"/>
                    <a:pt x="5" y="20"/>
                  </a:cubicBezTo>
                  <a:cubicBezTo>
                    <a:pt x="4" y="19"/>
                    <a:pt x="4" y="17"/>
                    <a:pt x="4" y="14"/>
                  </a:cubicBezTo>
                  <a:cubicBezTo>
                    <a:pt x="3" y="13"/>
                    <a:pt x="2" y="13"/>
                    <a:pt x="1" y="11"/>
                  </a:cubicBezTo>
                  <a:cubicBezTo>
                    <a:pt x="0" y="9"/>
                    <a:pt x="2" y="7"/>
                    <a:pt x="1" y="4"/>
                  </a:cubicBezTo>
                  <a:cubicBezTo>
                    <a:pt x="4" y="5"/>
                    <a:pt x="4" y="3"/>
                    <a:pt x="4" y="2"/>
                  </a:cubicBezTo>
                  <a:cubicBezTo>
                    <a:pt x="6" y="2"/>
                    <a:pt x="8" y="2"/>
                    <a:pt x="8" y="0"/>
                  </a:cubicBezTo>
                  <a:cubicBezTo>
                    <a:pt x="10" y="3"/>
                    <a:pt x="17" y="0"/>
                    <a:pt x="19" y="3"/>
                  </a:cubicBezTo>
                  <a:cubicBezTo>
                    <a:pt x="22" y="3"/>
                    <a:pt x="25" y="4"/>
                    <a:pt x="25" y="2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38" name="Shape 338"/>
            <p:cNvSpPr/>
            <p:nvPr/>
          </p:nvSpPr>
          <p:spPr>
            <a:xfrm>
              <a:off x="3852862" y="1449387"/>
              <a:ext cx="223838" cy="107950"/>
            </a:xfrm>
            <a:custGeom>
              <a:avLst/>
              <a:gdLst/>
              <a:ahLst/>
              <a:cxnLst/>
              <a:pathLst>
                <a:path w="60" h="29" extrusionOk="0">
                  <a:moveTo>
                    <a:pt x="44" y="0"/>
                  </a:moveTo>
                  <a:cubicBezTo>
                    <a:pt x="45" y="1"/>
                    <a:pt x="47" y="2"/>
                    <a:pt x="49" y="3"/>
                  </a:cubicBezTo>
                  <a:cubicBezTo>
                    <a:pt x="50" y="3"/>
                    <a:pt x="53" y="4"/>
                    <a:pt x="54" y="5"/>
                  </a:cubicBezTo>
                  <a:cubicBezTo>
                    <a:pt x="54" y="5"/>
                    <a:pt x="52" y="7"/>
                    <a:pt x="52" y="7"/>
                  </a:cubicBezTo>
                  <a:cubicBezTo>
                    <a:pt x="52" y="10"/>
                    <a:pt x="56" y="13"/>
                    <a:pt x="59" y="12"/>
                  </a:cubicBezTo>
                  <a:cubicBezTo>
                    <a:pt x="60" y="15"/>
                    <a:pt x="59" y="17"/>
                    <a:pt x="55" y="20"/>
                  </a:cubicBezTo>
                  <a:cubicBezTo>
                    <a:pt x="54" y="21"/>
                    <a:pt x="52" y="21"/>
                    <a:pt x="51" y="21"/>
                  </a:cubicBezTo>
                  <a:cubicBezTo>
                    <a:pt x="48" y="23"/>
                    <a:pt x="49" y="23"/>
                    <a:pt x="45" y="24"/>
                  </a:cubicBezTo>
                  <a:cubicBezTo>
                    <a:pt x="45" y="24"/>
                    <a:pt x="41" y="25"/>
                    <a:pt x="41" y="26"/>
                  </a:cubicBezTo>
                  <a:cubicBezTo>
                    <a:pt x="40" y="27"/>
                    <a:pt x="40" y="27"/>
                    <a:pt x="38" y="27"/>
                  </a:cubicBezTo>
                  <a:cubicBezTo>
                    <a:pt x="37" y="27"/>
                    <a:pt x="26" y="29"/>
                    <a:pt x="21" y="28"/>
                  </a:cubicBezTo>
                  <a:cubicBezTo>
                    <a:pt x="21" y="28"/>
                    <a:pt x="21" y="27"/>
                    <a:pt x="20" y="27"/>
                  </a:cubicBezTo>
                  <a:cubicBezTo>
                    <a:pt x="18" y="27"/>
                    <a:pt x="17" y="24"/>
                    <a:pt x="14" y="24"/>
                  </a:cubicBezTo>
                  <a:cubicBezTo>
                    <a:pt x="13" y="24"/>
                    <a:pt x="13" y="23"/>
                    <a:pt x="12" y="23"/>
                  </a:cubicBezTo>
                  <a:cubicBezTo>
                    <a:pt x="12" y="21"/>
                    <a:pt x="13" y="22"/>
                    <a:pt x="14" y="21"/>
                  </a:cubicBezTo>
                  <a:cubicBezTo>
                    <a:pt x="14" y="20"/>
                    <a:pt x="11" y="20"/>
                    <a:pt x="10" y="19"/>
                  </a:cubicBezTo>
                  <a:cubicBezTo>
                    <a:pt x="9" y="16"/>
                    <a:pt x="11" y="14"/>
                    <a:pt x="10" y="10"/>
                  </a:cubicBezTo>
                  <a:cubicBezTo>
                    <a:pt x="5" y="9"/>
                    <a:pt x="5" y="15"/>
                    <a:pt x="2" y="12"/>
                  </a:cubicBezTo>
                  <a:cubicBezTo>
                    <a:pt x="0" y="7"/>
                    <a:pt x="6" y="10"/>
                    <a:pt x="5" y="6"/>
                  </a:cubicBezTo>
                  <a:cubicBezTo>
                    <a:pt x="10" y="7"/>
                    <a:pt x="9" y="6"/>
                    <a:pt x="16" y="6"/>
                  </a:cubicBezTo>
                  <a:cubicBezTo>
                    <a:pt x="17" y="9"/>
                    <a:pt x="20" y="9"/>
                    <a:pt x="17" y="12"/>
                  </a:cubicBezTo>
                  <a:cubicBezTo>
                    <a:pt x="21" y="12"/>
                    <a:pt x="22" y="10"/>
                    <a:pt x="21" y="6"/>
                  </a:cubicBezTo>
                  <a:cubicBezTo>
                    <a:pt x="22" y="9"/>
                    <a:pt x="34" y="3"/>
                    <a:pt x="30" y="9"/>
                  </a:cubicBezTo>
                  <a:cubicBezTo>
                    <a:pt x="33" y="10"/>
                    <a:pt x="32" y="6"/>
                    <a:pt x="33" y="6"/>
                  </a:cubicBezTo>
                  <a:cubicBezTo>
                    <a:pt x="35" y="5"/>
                    <a:pt x="38" y="5"/>
                    <a:pt x="41" y="5"/>
                  </a:cubicBezTo>
                  <a:cubicBezTo>
                    <a:pt x="43" y="4"/>
                    <a:pt x="44" y="3"/>
                    <a:pt x="44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39" name="Shape 339"/>
            <p:cNvSpPr/>
            <p:nvPr/>
          </p:nvSpPr>
          <p:spPr>
            <a:xfrm>
              <a:off x="2501900" y="1474787"/>
              <a:ext cx="134938" cy="98425"/>
            </a:xfrm>
            <a:custGeom>
              <a:avLst/>
              <a:gdLst/>
              <a:ahLst/>
              <a:cxnLst/>
              <a:pathLst>
                <a:path w="36" h="26" extrusionOk="0">
                  <a:moveTo>
                    <a:pt x="10" y="0"/>
                  </a:moveTo>
                  <a:cubicBezTo>
                    <a:pt x="12" y="4"/>
                    <a:pt x="19" y="2"/>
                    <a:pt x="18" y="9"/>
                  </a:cubicBezTo>
                  <a:cubicBezTo>
                    <a:pt x="19" y="10"/>
                    <a:pt x="21" y="7"/>
                    <a:pt x="21" y="7"/>
                  </a:cubicBezTo>
                  <a:cubicBezTo>
                    <a:pt x="23" y="8"/>
                    <a:pt x="22" y="11"/>
                    <a:pt x="25" y="12"/>
                  </a:cubicBezTo>
                  <a:cubicBezTo>
                    <a:pt x="27" y="12"/>
                    <a:pt x="29" y="17"/>
                    <a:pt x="31" y="19"/>
                  </a:cubicBezTo>
                  <a:cubicBezTo>
                    <a:pt x="35" y="17"/>
                    <a:pt x="34" y="17"/>
                    <a:pt x="36" y="20"/>
                  </a:cubicBezTo>
                  <a:cubicBezTo>
                    <a:pt x="33" y="23"/>
                    <a:pt x="24" y="21"/>
                    <a:pt x="18" y="21"/>
                  </a:cubicBezTo>
                  <a:cubicBezTo>
                    <a:pt x="16" y="23"/>
                    <a:pt x="12" y="23"/>
                    <a:pt x="11" y="26"/>
                  </a:cubicBezTo>
                  <a:cubicBezTo>
                    <a:pt x="8" y="24"/>
                    <a:pt x="6" y="20"/>
                    <a:pt x="0" y="21"/>
                  </a:cubicBezTo>
                  <a:cubicBezTo>
                    <a:pt x="0" y="20"/>
                    <a:pt x="2" y="20"/>
                    <a:pt x="3" y="20"/>
                  </a:cubicBezTo>
                  <a:cubicBezTo>
                    <a:pt x="1" y="18"/>
                    <a:pt x="1" y="17"/>
                    <a:pt x="4" y="17"/>
                  </a:cubicBezTo>
                  <a:cubicBezTo>
                    <a:pt x="1" y="12"/>
                    <a:pt x="4" y="10"/>
                    <a:pt x="4" y="5"/>
                  </a:cubicBezTo>
                  <a:cubicBezTo>
                    <a:pt x="7" y="4"/>
                    <a:pt x="10" y="4"/>
                    <a:pt x="10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40" name="Shape 340"/>
            <p:cNvSpPr/>
            <p:nvPr/>
          </p:nvSpPr>
          <p:spPr>
            <a:xfrm>
              <a:off x="6416675" y="3027363"/>
              <a:ext cx="225425" cy="239713"/>
            </a:xfrm>
            <a:custGeom>
              <a:avLst/>
              <a:gdLst/>
              <a:ahLst/>
              <a:cxnLst/>
              <a:pathLst>
                <a:path w="60" h="64" extrusionOk="0">
                  <a:moveTo>
                    <a:pt x="5" y="9"/>
                  </a:moveTo>
                  <a:cubicBezTo>
                    <a:pt x="5" y="7"/>
                    <a:pt x="3" y="8"/>
                    <a:pt x="2" y="7"/>
                  </a:cubicBezTo>
                  <a:cubicBezTo>
                    <a:pt x="1" y="6"/>
                    <a:pt x="2" y="3"/>
                    <a:pt x="0" y="3"/>
                  </a:cubicBezTo>
                  <a:cubicBezTo>
                    <a:pt x="3" y="0"/>
                    <a:pt x="6" y="4"/>
                    <a:pt x="11" y="2"/>
                  </a:cubicBezTo>
                  <a:cubicBezTo>
                    <a:pt x="10" y="5"/>
                    <a:pt x="15" y="3"/>
                    <a:pt x="16" y="4"/>
                  </a:cubicBezTo>
                  <a:cubicBezTo>
                    <a:pt x="17" y="5"/>
                    <a:pt x="16" y="7"/>
                    <a:pt x="16" y="7"/>
                  </a:cubicBezTo>
                  <a:cubicBezTo>
                    <a:pt x="18" y="8"/>
                    <a:pt x="20" y="7"/>
                    <a:pt x="19" y="10"/>
                  </a:cubicBezTo>
                  <a:cubicBezTo>
                    <a:pt x="23" y="9"/>
                    <a:pt x="22" y="13"/>
                    <a:pt x="25" y="13"/>
                  </a:cubicBezTo>
                  <a:cubicBezTo>
                    <a:pt x="27" y="13"/>
                    <a:pt x="31" y="21"/>
                    <a:pt x="35" y="21"/>
                  </a:cubicBezTo>
                  <a:cubicBezTo>
                    <a:pt x="38" y="21"/>
                    <a:pt x="36" y="24"/>
                    <a:pt x="37" y="25"/>
                  </a:cubicBezTo>
                  <a:cubicBezTo>
                    <a:pt x="38" y="26"/>
                    <a:pt x="41" y="26"/>
                    <a:pt x="42" y="27"/>
                  </a:cubicBezTo>
                  <a:cubicBezTo>
                    <a:pt x="42" y="27"/>
                    <a:pt x="44" y="29"/>
                    <a:pt x="44" y="30"/>
                  </a:cubicBezTo>
                  <a:cubicBezTo>
                    <a:pt x="45" y="30"/>
                    <a:pt x="44" y="32"/>
                    <a:pt x="44" y="32"/>
                  </a:cubicBezTo>
                  <a:cubicBezTo>
                    <a:pt x="45" y="33"/>
                    <a:pt x="46" y="34"/>
                    <a:pt x="47" y="35"/>
                  </a:cubicBezTo>
                  <a:cubicBezTo>
                    <a:pt x="48" y="36"/>
                    <a:pt x="49" y="39"/>
                    <a:pt x="51" y="39"/>
                  </a:cubicBezTo>
                  <a:cubicBezTo>
                    <a:pt x="52" y="40"/>
                    <a:pt x="54" y="42"/>
                    <a:pt x="54" y="42"/>
                  </a:cubicBezTo>
                  <a:cubicBezTo>
                    <a:pt x="56" y="44"/>
                    <a:pt x="55" y="49"/>
                    <a:pt x="57" y="49"/>
                  </a:cubicBezTo>
                  <a:cubicBezTo>
                    <a:pt x="59" y="49"/>
                    <a:pt x="59" y="53"/>
                    <a:pt x="58" y="55"/>
                  </a:cubicBezTo>
                  <a:cubicBezTo>
                    <a:pt x="58" y="57"/>
                    <a:pt x="55" y="59"/>
                    <a:pt x="60" y="59"/>
                  </a:cubicBezTo>
                  <a:cubicBezTo>
                    <a:pt x="59" y="64"/>
                    <a:pt x="55" y="61"/>
                    <a:pt x="53" y="61"/>
                  </a:cubicBezTo>
                  <a:cubicBezTo>
                    <a:pt x="51" y="60"/>
                    <a:pt x="49" y="61"/>
                    <a:pt x="47" y="61"/>
                  </a:cubicBezTo>
                  <a:cubicBezTo>
                    <a:pt x="47" y="60"/>
                    <a:pt x="48" y="58"/>
                    <a:pt x="47" y="58"/>
                  </a:cubicBezTo>
                  <a:cubicBezTo>
                    <a:pt x="47" y="57"/>
                    <a:pt x="45" y="58"/>
                    <a:pt x="44" y="58"/>
                  </a:cubicBezTo>
                  <a:cubicBezTo>
                    <a:pt x="43" y="57"/>
                    <a:pt x="41" y="52"/>
                    <a:pt x="37" y="52"/>
                  </a:cubicBezTo>
                  <a:cubicBezTo>
                    <a:pt x="38" y="51"/>
                    <a:pt x="39" y="51"/>
                    <a:pt x="39" y="49"/>
                  </a:cubicBezTo>
                  <a:cubicBezTo>
                    <a:pt x="39" y="48"/>
                    <a:pt x="37" y="49"/>
                    <a:pt x="37" y="49"/>
                  </a:cubicBezTo>
                  <a:cubicBezTo>
                    <a:pt x="36" y="50"/>
                    <a:pt x="37" y="47"/>
                    <a:pt x="36" y="46"/>
                  </a:cubicBezTo>
                  <a:cubicBezTo>
                    <a:pt x="35" y="46"/>
                    <a:pt x="34" y="47"/>
                    <a:pt x="33" y="46"/>
                  </a:cubicBezTo>
                  <a:cubicBezTo>
                    <a:pt x="31" y="45"/>
                    <a:pt x="31" y="41"/>
                    <a:pt x="28" y="41"/>
                  </a:cubicBezTo>
                  <a:cubicBezTo>
                    <a:pt x="29" y="35"/>
                    <a:pt x="25" y="35"/>
                    <a:pt x="25" y="31"/>
                  </a:cubicBezTo>
                  <a:cubicBezTo>
                    <a:pt x="23" y="31"/>
                    <a:pt x="24" y="33"/>
                    <a:pt x="23" y="34"/>
                  </a:cubicBezTo>
                  <a:cubicBezTo>
                    <a:pt x="21" y="32"/>
                    <a:pt x="22" y="29"/>
                    <a:pt x="21" y="27"/>
                  </a:cubicBezTo>
                  <a:cubicBezTo>
                    <a:pt x="20" y="26"/>
                    <a:pt x="18" y="25"/>
                    <a:pt x="18" y="24"/>
                  </a:cubicBezTo>
                  <a:cubicBezTo>
                    <a:pt x="17" y="24"/>
                    <a:pt x="17" y="22"/>
                    <a:pt x="15" y="23"/>
                  </a:cubicBezTo>
                  <a:cubicBezTo>
                    <a:pt x="16" y="20"/>
                    <a:pt x="14" y="19"/>
                    <a:pt x="14" y="17"/>
                  </a:cubicBezTo>
                  <a:cubicBezTo>
                    <a:pt x="13" y="15"/>
                    <a:pt x="11" y="15"/>
                    <a:pt x="9" y="14"/>
                  </a:cubicBezTo>
                  <a:cubicBezTo>
                    <a:pt x="9" y="14"/>
                    <a:pt x="6" y="11"/>
                    <a:pt x="7" y="11"/>
                  </a:cubicBezTo>
                  <a:cubicBezTo>
                    <a:pt x="6" y="9"/>
                    <a:pt x="10" y="6"/>
                    <a:pt x="5" y="9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41" name="Shape 341"/>
            <p:cNvSpPr/>
            <p:nvPr/>
          </p:nvSpPr>
          <p:spPr>
            <a:xfrm>
              <a:off x="5299075" y="3403600"/>
              <a:ext cx="161925" cy="295275"/>
            </a:xfrm>
            <a:custGeom>
              <a:avLst/>
              <a:gdLst/>
              <a:ahLst/>
              <a:cxnLst/>
              <a:pathLst>
                <a:path w="43" h="79" extrusionOk="0">
                  <a:moveTo>
                    <a:pt x="32" y="0"/>
                  </a:moveTo>
                  <a:cubicBezTo>
                    <a:pt x="34" y="1"/>
                    <a:pt x="36" y="1"/>
                    <a:pt x="38" y="1"/>
                  </a:cubicBezTo>
                  <a:cubicBezTo>
                    <a:pt x="36" y="8"/>
                    <a:pt x="43" y="21"/>
                    <a:pt x="35" y="26"/>
                  </a:cubicBezTo>
                  <a:cubicBezTo>
                    <a:pt x="35" y="33"/>
                    <a:pt x="34" y="38"/>
                    <a:pt x="32" y="43"/>
                  </a:cubicBezTo>
                  <a:cubicBezTo>
                    <a:pt x="32" y="46"/>
                    <a:pt x="31" y="50"/>
                    <a:pt x="28" y="50"/>
                  </a:cubicBezTo>
                  <a:cubicBezTo>
                    <a:pt x="29" y="54"/>
                    <a:pt x="27" y="56"/>
                    <a:pt x="27" y="59"/>
                  </a:cubicBezTo>
                  <a:cubicBezTo>
                    <a:pt x="27" y="59"/>
                    <a:pt x="27" y="61"/>
                    <a:pt x="27" y="62"/>
                  </a:cubicBezTo>
                  <a:cubicBezTo>
                    <a:pt x="27" y="62"/>
                    <a:pt x="24" y="63"/>
                    <a:pt x="24" y="63"/>
                  </a:cubicBezTo>
                  <a:cubicBezTo>
                    <a:pt x="23" y="65"/>
                    <a:pt x="24" y="68"/>
                    <a:pt x="23" y="71"/>
                  </a:cubicBezTo>
                  <a:cubicBezTo>
                    <a:pt x="22" y="72"/>
                    <a:pt x="21" y="71"/>
                    <a:pt x="21" y="73"/>
                  </a:cubicBezTo>
                  <a:cubicBezTo>
                    <a:pt x="21" y="74"/>
                    <a:pt x="19" y="75"/>
                    <a:pt x="20" y="77"/>
                  </a:cubicBezTo>
                  <a:cubicBezTo>
                    <a:pt x="16" y="78"/>
                    <a:pt x="11" y="79"/>
                    <a:pt x="6" y="78"/>
                  </a:cubicBezTo>
                  <a:cubicBezTo>
                    <a:pt x="6" y="75"/>
                    <a:pt x="3" y="75"/>
                    <a:pt x="4" y="71"/>
                  </a:cubicBezTo>
                  <a:cubicBezTo>
                    <a:pt x="3" y="71"/>
                    <a:pt x="3" y="70"/>
                    <a:pt x="3" y="69"/>
                  </a:cubicBezTo>
                  <a:cubicBezTo>
                    <a:pt x="1" y="69"/>
                    <a:pt x="0" y="68"/>
                    <a:pt x="0" y="67"/>
                  </a:cubicBezTo>
                  <a:cubicBezTo>
                    <a:pt x="0" y="65"/>
                    <a:pt x="0" y="63"/>
                    <a:pt x="0" y="62"/>
                  </a:cubicBezTo>
                  <a:cubicBezTo>
                    <a:pt x="0" y="60"/>
                    <a:pt x="1" y="61"/>
                    <a:pt x="2" y="60"/>
                  </a:cubicBezTo>
                  <a:cubicBezTo>
                    <a:pt x="2" y="59"/>
                    <a:pt x="0" y="59"/>
                    <a:pt x="0" y="59"/>
                  </a:cubicBezTo>
                  <a:cubicBezTo>
                    <a:pt x="1" y="56"/>
                    <a:pt x="2" y="55"/>
                    <a:pt x="3" y="53"/>
                  </a:cubicBezTo>
                  <a:cubicBezTo>
                    <a:pt x="3" y="53"/>
                    <a:pt x="3" y="51"/>
                    <a:pt x="3" y="50"/>
                  </a:cubicBezTo>
                  <a:cubicBezTo>
                    <a:pt x="3" y="50"/>
                    <a:pt x="6" y="49"/>
                    <a:pt x="6" y="49"/>
                  </a:cubicBezTo>
                  <a:cubicBezTo>
                    <a:pt x="6" y="47"/>
                    <a:pt x="4" y="37"/>
                    <a:pt x="9" y="42"/>
                  </a:cubicBezTo>
                  <a:cubicBezTo>
                    <a:pt x="9" y="39"/>
                    <a:pt x="6" y="40"/>
                    <a:pt x="6" y="3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8" y="30"/>
                    <a:pt x="8" y="28"/>
                    <a:pt x="9" y="26"/>
                  </a:cubicBezTo>
                  <a:cubicBezTo>
                    <a:pt x="11" y="27"/>
                    <a:pt x="12" y="24"/>
                    <a:pt x="13" y="24"/>
                  </a:cubicBezTo>
                  <a:cubicBezTo>
                    <a:pt x="15" y="23"/>
                    <a:pt x="21" y="24"/>
                    <a:pt x="20" y="18"/>
                  </a:cubicBezTo>
                  <a:cubicBezTo>
                    <a:pt x="22" y="18"/>
                    <a:pt x="22" y="19"/>
                    <a:pt x="24" y="19"/>
                  </a:cubicBezTo>
                  <a:cubicBezTo>
                    <a:pt x="23" y="15"/>
                    <a:pt x="25" y="14"/>
                    <a:pt x="25" y="11"/>
                  </a:cubicBezTo>
                  <a:cubicBezTo>
                    <a:pt x="30" y="13"/>
                    <a:pt x="28" y="2"/>
                    <a:pt x="30" y="10"/>
                  </a:cubicBezTo>
                  <a:cubicBezTo>
                    <a:pt x="34" y="8"/>
                    <a:pt x="30" y="2"/>
                    <a:pt x="32" y="0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42" name="Shape 342"/>
            <p:cNvSpPr/>
            <p:nvPr/>
          </p:nvSpPr>
          <p:spPr>
            <a:xfrm>
              <a:off x="6796087" y="3387725"/>
              <a:ext cx="866775" cy="633413"/>
            </a:xfrm>
            <a:custGeom>
              <a:avLst/>
              <a:gdLst/>
              <a:ahLst/>
              <a:cxnLst/>
              <a:pathLst>
                <a:path w="231" h="169" extrusionOk="0">
                  <a:moveTo>
                    <a:pt x="134" y="7"/>
                  </a:moveTo>
                  <a:cubicBezTo>
                    <a:pt x="134" y="14"/>
                    <a:pt x="134" y="14"/>
                    <a:pt x="134" y="1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32" y="15"/>
                    <a:pt x="131" y="16"/>
                    <a:pt x="129" y="16"/>
                  </a:cubicBezTo>
                  <a:cubicBezTo>
                    <a:pt x="131" y="19"/>
                    <a:pt x="128" y="18"/>
                    <a:pt x="129" y="22"/>
                  </a:cubicBezTo>
                  <a:cubicBezTo>
                    <a:pt x="130" y="24"/>
                    <a:pt x="132" y="25"/>
                    <a:pt x="136" y="25"/>
                  </a:cubicBezTo>
                  <a:cubicBezTo>
                    <a:pt x="136" y="31"/>
                    <a:pt x="145" y="29"/>
                    <a:pt x="145" y="35"/>
                  </a:cubicBezTo>
                  <a:cubicBezTo>
                    <a:pt x="149" y="35"/>
                    <a:pt x="153" y="34"/>
                    <a:pt x="155" y="36"/>
                  </a:cubicBezTo>
                  <a:cubicBezTo>
                    <a:pt x="158" y="35"/>
                    <a:pt x="155" y="30"/>
                    <a:pt x="161" y="32"/>
                  </a:cubicBezTo>
                  <a:cubicBezTo>
                    <a:pt x="160" y="31"/>
                    <a:pt x="159" y="28"/>
                    <a:pt x="161" y="28"/>
                  </a:cubicBezTo>
                  <a:cubicBezTo>
                    <a:pt x="163" y="28"/>
                    <a:pt x="161" y="25"/>
                    <a:pt x="161" y="23"/>
                  </a:cubicBezTo>
                  <a:cubicBezTo>
                    <a:pt x="161" y="23"/>
                    <a:pt x="162" y="23"/>
                    <a:pt x="162" y="22"/>
                  </a:cubicBezTo>
                  <a:cubicBezTo>
                    <a:pt x="162" y="21"/>
                    <a:pt x="164" y="19"/>
                    <a:pt x="164" y="16"/>
                  </a:cubicBezTo>
                  <a:cubicBezTo>
                    <a:pt x="163" y="15"/>
                    <a:pt x="162" y="14"/>
                    <a:pt x="164" y="9"/>
                  </a:cubicBezTo>
                  <a:cubicBezTo>
                    <a:pt x="164" y="9"/>
                    <a:pt x="166" y="10"/>
                    <a:pt x="167" y="9"/>
                  </a:cubicBezTo>
                  <a:cubicBezTo>
                    <a:pt x="168" y="8"/>
                    <a:pt x="167" y="4"/>
                    <a:pt x="168" y="2"/>
                  </a:cubicBezTo>
                  <a:cubicBezTo>
                    <a:pt x="171" y="2"/>
                    <a:pt x="169" y="7"/>
                    <a:pt x="171" y="8"/>
                  </a:cubicBezTo>
                  <a:cubicBezTo>
                    <a:pt x="171" y="8"/>
                    <a:pt x="172" y="8"/>
                    <a:pt x="172" y="8"/>
                  </a:cubicBezTo>
                  <a:cubicBezTo>
                    <a:pt x="173" y="10"/>
                    <a:pt x="174" y="13"/>
                    <a:pt x="175" y="15"/>
                  </a:cubicBezTo>
                  <a:cubicBezTo>
                    <a:pt x="176" y="17"/>
                    <a:pt x="179" y="19"/>
                    <a:pt x="179" y="22"/>
                  </a:cubicBezTo>
                  <a:cubicBezTo>
                    <a:pt x="183" y="18"/>
                    <a:pt x="180" y="24"/>
                    <a:pt x="185" y="23"/>
                  </a:cubicBezTo>
                  <a:cubicBezTo>
                    <a:pt x="185" y="26"/>
                    <a:pt x="184" y="30"/>
                    <a:pt x="186" y="32"/>
                  </a:cubicBezTo>
                  <a:cubicBezTo>
                    <a:pt x="188" y="34"/>
                    <a:pt x="186" y="37"/>
                    <a:pt x="188" y="42"/>
                  </a:cubicBezTo>
                  <a:cubicBezTo>
                    <a:pt x="191" y="37"/>
                    <a:pt x="188" y="41"/>
                    <a:pt x="193" y="42"/>
                  </a:cubicBezTo>
                  <a:cubicBezTo>
                    <a:pt x="194" y="44"/>
                    <a:pt x="192" y="44"/>
                    <a:pt x="192" y="46"/>
                  </a:cubicBezTo>
                  <a:cubicBezTo>
                    <a:pt x="194" y="48"/>
                    <a:pt x="198" y="48"/>
                    <a:pt x="197" y="53"/>
                  </a:cubicBezTo>
                  <a:cubicBezTo>
                    <a:pt x="198" y="53"/>
                    <a:pt x="201" y="52"/>
                    <a:pt x="202" y="53"/>
                  </a:cubicBezTo>
                  <a:cubicBezTo>
                    <a:pt x="202" y="53"/>
                    <a:pt x="201" y="55"/>
                    <a:pt x="202" y="56"/>
                  </a:cubicBezTo>
                  <a:cubicBezTo>
                    <a:pt x="202" y="56"/>
                    <a:pt x="204" y="55"/>
                    <a:pt x="204" y="56"/>
                  </a:cubicBezTo>
                  <a:cubicBezTo>
                    <a:pt x="206" y="58"/>
                    <a:pt x="206" y="62"/>
                    <a:pt x="210" y="61"/>
                  </a:cubicBezTo>
                  <a:cubicBezTo>
                    <a:pt x="210" y="65"/>
                    <a:pt x="213" y="69"/>
                    <a:pt x="214" y="71"/>
                  </a:cubicBezTo>
                  <a:cubicBezTo>
                    <a:pt x="215" y="72"/>
                    <a:pt x="216" y="74"/>
                    <a:pt x="217" y="75"/>
                  </a:cubicBezTo>
                  <a:cubicBezTo>
                    <a:pt x="217" y="76"/>
                    <a:pt x="219" y="75"/>
                    <a:pt x="220" y="75"/>
                  </a:cubicBezTo>
                  <a:cubicBezTo>
                    <a:pt x="220" y="76"/>
                    <a:pt x="219" y="78"/>
                    <a:pt x="220" y="78"/>
                  </a:cubicBezTo>
                  <a:cubicBezTo>
                    <a:pt x="221" y="79"/>
                    <a:pt x="223" y="79"/>
                    <a:pt x="223" y="78"/>
                  </a:cubicBezTo>
                  <a:cubicBezTo>
                    <a:pt x="226" y="81"/>
                    <a:pt x="223" y="85"/>
                    <a:pt x="228" y="84"/>
                  </a:cubicBezTo>
                  <a:cubicBezTo>
                    <a:pt x="225" y="88"/>
                    <a:pt x="229" y="93"/>
                    <a:pt x="230" y="99"/>
                  </a:cubicBezTo>
                  <a:cubicBezTo>
                    <a:pt x="230" y="102"/>
                    <a:pt x="228" y="106"/>
                    <a:pt x="231" y="108"/>
                  </a:cubicBezTo>
                  <a:cubicBezTo>
                    <a:pt x="228" y="110"/>
                    <a:pt x="229" y="112"/>
                    <a:pt x="228" y="117"/>
                  </a:cubicBezTo>
                  <a:cubicBezTo>
                    <a:pt x="228" y="117"/>
                    <a:pt x="226" y="118"/>
                    <a:pt x="227" y="119"/>
                  </a:cubicBezTo>
                  <a:cubicBezTo>
                    <a:pt x="227" y="119"/>
                    <a:pt x="228" y="119"/>
                    <a:pt x="228" y="119"/>
                  </a:cubicBezTo>
                  <a:cubicBezTo>
                    <a:pt x="228" y="119"/>
                    <a:pt x="227" y="122"/>
                    <a:pt x="227" y="123"/>
                  </a:cubicBezTo>
                  <a:cubicBezTo>
                    <a:pt x="227" y="123"/>
                    <a:pt x="224" y="124"/>
                    <a:pt x="224" y="124"/>
                  </a:cubicBezTo>
                  <a:cubicBezTo>
                    <a:pt x="224" y="126"/>
                    <a:pt x="227" y="128"/>
                    <a:pt x="224" y="131"/>
                  </a:cubicBezTo>
                  <a:cubicBezTo>
                    <a:pt x="221" y="131"/>
                    <a:pt x="222" y="135"/>
                    <a:pt x="218" y="134"/>
                  </a:cubicBezTo>
                  <a:cubicBezTo>
                    <a:pt x="219" y="137"/>
                    <a:pt x="218" y="139"/>
                    <a:pt x="216" y="138"/>
                  </a:cubicBezTo>
                  <a:cubicBezTo>
                    <a:pt x="217" y="144"/>
                    <a:pt x="213" y="146"/>
                    <a:pt x="214" y="151"/>
                  </a:cubicBezTo>
                  <a:cubicBezTo>
                    <a:pt x="208" y="150"/>
                    <a:pt x="209" y="156"/>
                    <a:pt x="209" y="159"/>
                  </a:cubicBezTo>
                  <a:cubicBezTo>
                    <a:pt x="207" y="159"/>
                    <a:pt x="204" y="159"/>
                    <a:pt x="204" y="161"/>
                  </a:cubicBezTo>
                  <a:cubicBezTo>
                    <a:pt x="204" y="163"/>
                    <a:pt x="199" y="164"/>
                    <a:pt x="196" y="165"/>
                  </a:cubicBezTo>
                  <a:cubicBezTo>
                    <a:pt x="195" y="166"/>
                    <a:pt x="194" y="167"/>
                    <a:pt x="193" y="168"/>
                  </a:cubicBezTo>
                  <a:cubicBezTo>
                    <a:pt x="192" y="169"/>
                    <a:pt x="190" y="168"/>
                    <a:pt x="190" y="169"/>
                  </a:cubicBezTo>
                  <a:cubicBezTo>
                    <a:pt x="187" y="168"/>
                    <a:pt x="186" y="165"/>
                    <a:pt x="182" y="164"/>
                  </a:cubicBezTo>
                  <a:cubicBezTo>
                    <a:pt x="179" y="162"/>
                    <a:pt x="180" y="166"/>
                    <a:pt x="179" y="167"/>
                  </a:cubicBezTo>
                  <a:cubicBezTo>
                    <a:pt x="176" y="168"/>
                    <a:pt x="171" y="166"/>
                    <a:pt x="169" y="169"/>
                  </a:cubicBezTo>
                  <a:cubicBezTo>
                    <a:pt x="164" y="167"/>
                    <a:pt x="161" y="163"/>
                    <a:pt x="154" y="162"/>
                  </a:cubicBezTo>
                  <a:cubicBezTo>
                    <a:pt x="155" y="160"/>
                    <a:pt x="155" y="159"/>
                    <a:pt x="154" y="155"/>
                  </a:cubicBezTo>
                  <a:cubicBezTo>
                    <a:pt x="154" y="155"/>
                    <a:pt x="153" y="155"/>
                    <a:pt x="152" y="154"/>
                  </a:cubicBezTo>
                  <a:cubicBezTo>
                    <a:pt x="152" y="154"/>
                    <a:pt x="153" y="153"/>
                    <a:pt x="152" y="153"/>
                  </a:cubicBezTo>
                  <a:cubicBezTo>
                    <a:pt x="152" y="151"/>
                    <a:pt x="149" y="150"/>
                    <a:pt x="151" y="150"/>
                  </a:cubicBezTo>
                  <a:cubicBezTo>
                    <a:pt x="150" y="149"/>
                    <a:pt x="145" y="145"/>
                    <a:pt x="144" y="148"/>
                  </a:cubicBezTo>
                  <a:cubicBezTo>
                    <a:pt x="142" y="147"/>
                    <a:pt x="142" y="143"/>
                    <a:pt x="140" y="141"/>
                  </a:cubicBezTo>
                  <a:cubicBezTo>
                    <a:pt x="139" y="138"/>
                    <a:pt x="141" y="138"/>
                    <a:pt x="141" y="136"/>
                  </a:cubicBezTo>
                  <a:cubicBezTo>
                    <a:pt x="140" y="134"/>
                    <a:pt x="139" y="135"/>
                    <a:pt x="134" y="134"/>
                  </a:cubicBezTo>
                  <a:cubicBezTo>
                    <a:pt x="131" y="136"/>
                    <a:pt x="132" y="141"/>
                    <a:pt x="126" y="140"/>
                  </a:cubicBezTo>
                  <a:cubicBezTo>
                    <a:pt x="127" y="134"/>
                    <a:pt x="122" y="136"/>
                    <a:pt x="123" y="130"/>
                  </a:cubicBezTo>
                  <a:cubicBezTo>
                    <a:pt x="120" y="130"/>
                    <a:pt x="119" y="128"/>
                    <a:pt x="115" y="129"/>
                  </a:cubicBezTo>
                  <a:cubicBezTo>
                    <a:pt x="115" y="127"/>
                    <a:pt x="116" y="128"/>
                    <a:pt x="117" y="127"/>
                  </a:cubicBezTo>
                  <a:cubicBezTo>
                    <a:pt x="114" y="123"/>
                    <a:pt x="110" y="127"/>
                    <a:pt x="103" y="126"/>
                  </a:cubicBezTo>
                  <a:cubicBezTo>
                    <a:pt x="99" y="125"/>
                    <a:pt x="95" y="123"/>
                    <a:pt x="91" y="122"/>
                  </a:cubicBezTo>
                  <a:cubicBezTo>
                    <a:pt x="88" y="123"/>
                    <a:pt x="83" y="122"/>
                    <a:pt x="82" y="126"/>
                  </a:cubicBezTo>
                  <a:cubicBezTo>
                    <a:pt x="80" y="126"/>
                    <a:pt x="79" y="126"/>
                    <a:pt x="77" y="126"/>
                  </a:cubicBezTo>
                  <a:cubicBezTo>
                    <a:pt x="75" y="126"/>
                    <a:pt x="76" y="127"/>
                    <a:pt x="75" y="127"/>
                  </a:cubicBezTo>
                  <a:cubicBezTo>
                    <a:pt x="73" y="128"/>
                    <a:pt x="74" y="125"/>
                    <a:pt x="71" y="129"/>
                  </a:cubicBezTo>
                  <a:cubicBezTo>
                    <a:pt x="71" y="129"/>
                    <a:pt x="69" y="130"/>
                    <a:pt x="70" y="131"/>
                  </a:cubicBezTo>
                  <a:cubicBezTo>
                    <a:pt x="68" y="129"/>
                    <a:pt x="67" y="127"/>
                    <a:pt x="67" y="133"/>
                  </a:cubicBezTo>
                  <a:cubicBezTo>
                    <a:pt x="66" y="133"/>
                    <a:pt x="66" y="131"/>
                    <a:pt x="64" y="131"/>
                  </a:cubicBezTo>
                  <a:cubicBezTo>
                    <a:pt x="62" y="131"/>
                    <a:pt x="64" y="133"/>
                    <a:pt x="64" y="133"/>
                  </a:cubicBezTo>
                  <a:cubicBezTo>
                    <a:pt x="62" y="136"/>
                    <a:pt x="58" y="134"/>
                    <a:pt x="57" y="138"/>
                  </a:cubicBezTo>
                  <a:cubicBezTo>
                    <a:pt x="53" y="136"/>
                    <a:pt x="45" y="138"/>
                    <a:pt x="39" y="137"/>
                  </a:cubicBezTo>
                  <a:cubicBezTo>
                    <a:pt x="37" y="137"/>
                    <a:pt x="38" y="139"/>
                    <a:pt x="37" y="140"/>
                  </a:cubicBezTo>
                  <a:cubicBezTo>
                    <a:pt x="37" y="140"/>
                    <a:pt x="35" y="140"/>
                    <a:pt x="35" y="140"/>
                  </a:cubicBezTo>
                  <a:cubicBezTo>
                    <a:pt x="33" y="140"/>
                    <a:pt x="32" y="141"/>
                    <a:pt x="30" y="141"/>
                  </a:cubicBezTo>
                  <a:cubicBezTo>
                    <a:pt x="26" y="142"/>
                    <a:pt x="19" y="145"/>
                    <a:pt x="11" y="144"/>
                  </a:cubicBezTo>
                  <a:cubicBezTo>
                    <a:pt x="12" y="141"/>
                    <a:pt x="11" y="136"/>
                    <a:pt x="15" y="136"/>
                  </a:cubicBezTo>
                  <a:cubicBezTo>
                    <a:pt x="14" y="134"/>
                    <a:pt x="17" y="129"/>
                    <a:pt x="14" y="129"/>
                  </a:cubicBezTo>
                  <a:cubicBezTo>
                    <a:pt x="10" y="128"/>
                    <a:pt x="15" y="127"/>
                    <a:pt x="14" y="123"/>
                  </a:cubicBezTo>
                  <a:cubicBezTo>
                    <a:pt x="12" y="120"/>
                    <a:pt x="12" y="126"/>
                    <a:pt x="11" y="120"/>
                  </a:cubicBezTo>
                  <a:cubicBezTo>
                    <a:pt x="11" y="120"/>
                    <a:pt x="11" y="118"/>
                    <a:pt x="11" y="117"/>
                  </a:cubicBezTo>
                  <a:cubicBezTo>
                    <a:pt x="9" y="116"/>
                    <a:pt x="11" y="117"/>
                    <a:pt x="11" y="115"/>
                  </a:cubicBezTo>
                  <a:cubicBezTo>
                    <a:pt x="10" y="112"/>
                    <a:pt x="7" y="109"/>
                    <a:pt x="9" y="108"/>
                  </a:cubicBezTo>
                  <a:cubicBezTo>
                    <a:pt x="10" y="106"/>
                    <a:pt x="7" y="107"/>
                    <a:pt x="7" y="106"/>
                  </a:cubicBezTo>
                  <a:cubicBezTo>
                    <a:pt x="6" y="106"/>
                    <a:pt x="7" y="104"/>
                    <a:pt x="7" y="103"/>
                  </a:cubicBezTo>
                  <a:cubicBezTo>
                    <a:pt x="7" y="103"/>
                    <a:pt x="5" y="99"/>
                    <a:pt x="5" y="99"/>
                  </a:cubicBezTo>
                  <a:cubicBezTo>
                    <a:pt x="3" y="98"/>
                    <a:pt x="6" y="99"/>
                    <a:pt x="5" y="96"/>
                  </a:cubicBezTo>
                  <a:cubicBezTo>
                    <a:pt x="5" y="94"/>
                    <a:pt x="2" y="94"/>
                    <a:pt x="2" y="91"/>
                  </a:cubicBezTo>
                  <a:cubicBezTo>
                    <a:pt x="6" y="91"/>
                    <a:pt x="4" y="86"/>
                    <a:pt x="7" y="85"/>
                  </a:cubicBezTo>
                  <a:cubicBezTo>
                    <a:pt x="7" y="83"/>
                    <a:pt x="4" y="84"/>
                    <a:pt x="4" y="84"/>
                  </a:cubicBezTo>
                  <a:cubicBezTo>
                    <a:pt x="3" y="82"/>
                    <a:pt x="5" y="79"/>
                    <a:pt x="1" y="80"/>
                  </a:cubicBezTo>
                  <a:cubicBezTo>
                    <a:pt x="0" y="73"/>
                    <a:pt x="3" y="71"/>
                    <a:pt x="4" y="66"/>
                  </a:cubicBezTo>
                  <a:cubicBezTo>
                    <a:pt x="5" y="68"/>
                    <a:pt x="11" y="66"/>
                    <a:pt x="11" y="63"/>
                  </a:cubicBezTo>
                  <a:cubicBezTo>
                    <a:pt x="11" y="60"/>
                    <a:pt x="20" y="62"/>
                    <a:pt x="19" y="56"/>
                  </a:cubicBezTo>
                  <a:cubicBezTo>
                    <a:pt x="27" y="57"/>
                    <a:pt x="31" y="53"/>
                    <a:pt x="37" y="53"/>
                  </a:cubicBezTo>
                  <a:cubicBezTo>
                    <a:pt x="39" y="53"/>
                    <a:pt x="38" y="51"/>
                    <a:pt x="37" y="52"/>
                  </a:cubicBezTo>
                  <a:cubicBezTo>
                    <a:pt x="40" y="49"/>
                    <a:pt x="44" y="51"/>
                    <a:pt x="44" y="46"/>
                  </a:cubicBezTo>
                  <a:cubicBezTo>
                    <a:pt x="46" y="46"/>
                    <a:pt x="46" y="47"/>
                    <a:pt x="47" y="47"/>
                  </a:cubicBezTo>
                  <a:cubicBezTo>
                    <a:pt x="51" y="48"/>
                    <a:pt x="46" y="41"/>
                    <a:pt x="51" y="43"/>
                  </a:cubicBezTo>
                  <a:cubicBezTo>
                    <a:pt x="50" y="37"/>
                    <a:pt x="51" y="38"/>
                    <a:pt x="51" y="32"/>
                  </a:cubicBezTo>
                  <a:cubicBezTo>
                    <a:pt x="55" y="32"/>
                    <a:pt x="57" y="34"/>
                    <a:pt x="60" y="35"/>
                  </a:cubicBezTo>
                  <a:cubicBezTo>
                    <a:pt x="61" y="34"/>
                    <a:pt x="61" y="31"/>
                    <a:pt x="64" y="32"/>
                  </a:cubicBezTo>
                  <a:cubicBezTo>
                    <a:pt x="62" y="29"/>
                    <a:pt x="68" y="27"/>
                    <a:pt x="64" y="26"/>
                  </a:cubicBezTo>
                  <a:cubicBezTo>
                    <a:pt x="65" y="25"/>
                    <a:pt x="67" y="25"/>
                    <a:pt x="67" y="22"/>
                  </a:cubicBezTo>
                  <a:cubicBezTo>
                    <a:pt x="71" y="23"/>
                    <a:pt x="69" y="17"/>
                    <a:pt x="74" y="19"/>
                  </a:cubicBezTo>
                  <a:cubicBezTo>
                    <a:pt x="75" y="18"/>
                    <a:pt x="77" y="16"/>
                    <a:pt x="78" y="15"/>
                  </a:cubicBezTo>
                  <a:cubicBezTo>
                    <a:pt x="80" y="16"/>
                    <a:pt x="82" y="17"/>
                    <a:pt x="85" y="16"/>
                  </a:cubicBezTo>
                  <a:cubicBezTo>
                    <a:pt x="82" y="19"/>
                    <a:pt x="86" y="18"/>
                    <a:pt x="87" y="19"/>
                  </a:cubicBezTo>
                  <a:cubicBezTo>
                    <a:pt x="87" y="19"/>
                    <a:pt x="86" y="21"/>
                    <a:pt x="87" y="21"/>
                  </a:cubicBezTo>
                  <a:cubicBezTo>
                    <a:pt x="87" y="21"/>
                    <a:pt x="89" y="20"/>
                    <a:pt x="89" y="21"/>
                  </a:cubicBezTo>
                  <a:cubicBezTo>
                    <a:pt x="90" y="21"/>
                    <a:pt x="91" y="25"/>
                    <a:pt x="95" y="23"/>
                  </a:cubicBezTo>
                  <a:cubicBezTo>
                    <a:pt x="97" y="24"/>
                    <a:pt x="96" y="16"/>
                    <a:pt x="92" y="18"/>
                  </a:cubicBezTo>
                  <a:cubicBezTo>
                    <a:pt x="93" y="16"/>
                    <a:pt x="95" y="16"/>
                    <a:pt x="96" y="15"/>
                  </a:cubicBezTo>
                  <a:cubicBezTo>
                    <a:pt x="97" y="11"/>
                    <a:pt x="98" y="10"/>
                    <a:pt x="102" y="9"/>
                  </a:cubicBezTo>
                  <a:cubicBezTo>
                    <a:pt x="102" y="6"/>
                    <a:pt x="103" y="5"/>
                    <a:pt x="106" y="5"/>
                  </a:cubicBezTo>
                  <a:cubicBezTo>
                    <a:pt x="104" y="9"/>
                    <a:pt x="105" y="7"/>
                    <a:pt x="109" y="7"/>
                  </a:cubicBezTo>
                  <a:cubicBezTo>
                    <a:pt x="115" y="0"/>
                    <a:pt x="126" y="7"/>
                    <a:pt x="134" y="7"/>
                  </a:cubicBezTo>
                </a:path>
              </a:pathLst>
            </a:custGeom>
            <a:solidFill>
              <a:srgbClr val="7BBC28">
                <a:alpha val="97647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  <p:sp>
        <p:nvSpPr>
          <p:cNvPr id="343" name="Shape 343"/>
          <p:cNvSpPr/>
          <p:nvPr/>
        </p:nvSpPr>
        <p:spPr>
          <a:xfrm>
            <a:off x="5075238" y="2886075"/>
            <a:ext cx="220662" cy="325438"/>
          </a:xfrm>
          <a:custGeom>
            <a:avLst/>
            <a:gdLst/>
            <a:ahLst/>
            <a:cxnLst/>
            <a:pathLst>
              <a:path w="977900" h="1447800" extrusionOk="0">
                <a:moveTo>
                  <a:pt x="485775" y="203200"/>
                </a:moveTo>
                <a:lnTo>
                  <a:pt x="546485" y="399665"/>
                </a:lnTo>
                <a:lnTo>
                  <a:pt x="742949" y="399664"/>
                </a:lnTo>
                <a:lnTo>
                  <a:pt x="584005" y="521084"/>
                </a:lnTo>
                <a:lnTo>
                  <a:pt x="644718" y="717549"/>
                </a:lnTo>
                <a:lnTo>
                  <a:pt x="485775" y="596126"/>
                </a:lnTo>
                <a:lnTo>
                  <a:pt x="326832" y="717549"/>
                </a:lnTo>
                <a:lnTo>
                  <a:pt x="387545" y="521084"/>
                </a:lnTo>
                <a:lnTo>
                  <a:pt x="228601" y="399664"/>
                </a:lnTo>
                <a:lnTo>
                  <a:pt x="425065" y="399665"/>
                </a:lnTo>
                <a:close/>
                <a:moveTo>
                  <a:pt x="486229" y="136980"/>
                </a:moveTo>
                <a:cubicBezTo>
                  <a:pt x="290839" y="136980"/>
                  <a:pt x="132444" y="295375"/>
                  <a:pt x="132444" y="490765"/>
                </a:cubicBezTo>
                <a:cubicBezTo>
                  <a:pt x="132444" y="686155"/>
                  <a:pt x="290839" y="844550"/>
                  <a:pt x="486229" y="844550"/>
                </a:cubicBezTo>
                <a:cubicBezTo>
                  <a:pt x="681619" y="844550"/>
                  <a:pt x="840014" y="686155"/>
                  <a:pt x="840014" y="490765"/>
                </a:cubicBezTo>
                <a:cubicBezTo>
                  <a:pt x="840014" y="295375"/>
                  <a:pt x="681619" y="136980"/>
                  <a:pt x="486229" y="136980"/>
                </a:cubicBezTo>
                <a:close/>
                <a:moveTo>
                  <a:pt x="488950" y="0"/>
                </a:moveTo>
                <a:cubicBezTo>
                  <a:pt x="758990" y="0"/>
                  <a:pt x="977900" y="218910"/>
                  <a:pt x="977900" y="488950"/>
                </a:cubicBezTo>
                <a:cubicBezTo>
                  <a:pt x="977900" y="682898"/>
                  <a:pt x="864979" y="850470"/>
                  <a:pt x="700535" y="927935"/>
                </a:cubicBezTo>
                <a:lnTo>
                  <a:pt x="809625" y="1447800"/>
                </a:lnTo>
                <a:lnTo>
                  <a:pt x="506413" y="1206950"/>
                </a:lnTo>
                <a:lnTo>
                  <a:pt x="203200" y="1447800"/>
                </a:lnTo>
                <a:lnTo>
                  <a:pt x="309181" y="942752"/>
                </a:lnTo>
                <a:cubicBezTo>
                  <a:pt x="127925" y="871931"/>
                  <a:pt x="0" y="695380"/>
                  <a:pt x="0" y="488950"/>
                </a:cubicBezTo>
                <a:cubicBezTo>
                  <a:pt x="0" y="218910"/>
                  <a:pt x="218910" y="0"/>
                  <a:pt x="48895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344" name="Shape 344"/>
          <p:cNvSpPr/>
          <p:nvPr/>
        </p:nvSpPr>
        <p:spPr>
          <a:xfrm>
            <a:off x="6196013" y="2157413"/>
            <a:ext cx="109537" cy="161925"/>
          </a:xfrm>
          <a:custGeom>
            <a:avLst/>
            <a:gdLst/>
            <a:ahLst/>
            <a:cxnLst/>
            <a:pathLst>
              <a:path w="977900" h="1447800" extrusionOk="0">
                <a:moveTo>
                  <a:pt x="485775" y="203200"/>
                </a:moveTo>
                <a:lnTo>
                  <a:pt x="546485" y="399665"/>
                </a:lnTo>
                <a:lnTo>
                  <a:pt x="742949" y="399664"/>
                </a:lnTo>
                <a:lnTo>
                  <a:pt x="584005" y="521084"/>
                </a:lnTo>
                <a:lnTo>
                  <a:pt x="644718" y="717549"/>
                </a:lnTo>
                <a:lnTo>
                  <a:pt x="485775" y="596126"/>
                </a:lnTo>
                <a:lnTo>
                  <a:pt x="326832" y="717549"/>
                </a:lnTo>
                <a:lnTo>
                  <a:pt x="387545" y="521084"/>
                </a:lnTo>
                <a:lnTo>
                  <a:pt x="228601" y="399664"/>
                </a:lnTo>
                <a:lnTo>
                  <a:pt x="425065" y="399665"/>
                </a:lnTo>
                <a:close/>
                <a:moveTo>
                  <a:pt x="486229" y="136980"/>
                </a:moveTo>
                <a:cubicBezTo>
                  <a:pt x="290839" y="136980"/>
                  <a:pt x="132444" y="295375"/>
                  <a:pt x="132444" y="490765"/>
                </a:cubicBezTo>
                <a:cubicBezTo>
                  <a:pt x="132444" y="686155"/>
                  <a:pt x="290839" y="844550"/>
                  <a:pt x="486229" y="844550"/>
                </a:cubicBezTo>
                <a:cubicBezTo>
                  <a:pt x="681619" y="844550"/>
                  <a:pt x="840014" y="686155"/>
                  <a:pt x="840014" y="490765"/>
                </a:cubicBezTo>
                <a:cubicBezTo>
                  <a:pt x="840014" y="295375"/>
                  <a:pt x="681619" y="136980"/>
                  <a:pt x="486229" y="136980"/>
                </a:cubicBezTo>
                <a:close/>
                <a:moveTo>
                  <a:pt x="488950" y="0"/>
                </a:moveTo>
                <a:cubicBezTo>
                  <a:pt x="758990" y="0"/>
                  <a:pt x="977900" y="218910"/>
                  <a:pt x="977900" y="488950"/>
                </a:cubicBezTo>
                <a:cubicBezTo>
                  <a:pt x="977900" y="682898"/>
                  <a:pt x="864979" y="850470"/>
                  <a:pt x="700535" y="927935"/>
                </a:cubicBezTo>
                <a:lnTo>
                  <a:pt x="809625" y="1447800"/>
                </a:lnTo>
                <a:lnTo>
                  <a:pt x="506413" y="1206950"/>
                </a:lnTo>
                <a:lnTo>
                  <a:pt x="203200" y="1447800"/>
                </a:lnTo>
                <a:lnTo>
                  <a:pt x="309181" y="942752"/>
                </a:lnTo>
                <a:cubicBezTo>
                  <a:pt x="127925" y="871931"/>
                  <a:pt x="0" y="695380"/>
                  <a:pt x="0" y="488950"/>
                </a:cubicBezTo>
                <a:cubicBezTo>
                  <a:pt x="0" y="218910"/>
                  <a:pt x="218910" y="0"/>
                  <a:pt x="48895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345" name="Shape 345"/>
          <p:cNvSpPr txBox="1"/>
          <p:nvPr/>
        </p:nvSpPr>
        <p:spPr>
          <a:xfrm>
            <a:off x="8525828" y="304800"/>
            <a:ext cx="563880" cy="306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400">
                <a:solidFill>
                  <a:srgbClr val="B1DE64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PFE</a:t>
            </a:r>
            <a:endParaRPr sz="1400">
              <a:solidFill>
                <a:srgbClr val="B1DE64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0" name="Shape 350"/>
          <p:cNvGrpSpPr/>
          <p:nvPr/>
        </p:nvGrpSpPr>
        <p:grpSpPr>
          <a:xfrm>
            <a:off x="-1588" y="-11113"/>
            <a:ext cx="9211867" cy="5219753"/>
            <a:chOff x="-2381" y="-10990"/>
            <a:chExt cx="9212788" cy="5219231"/>
          </a:xfrm>
        </p:grpSpPr>
        <p:grpSp>
          <p:nvGrpSpPr>
            <p:cNvPr id="351" name="Shape 351"/>
            <p:cNvGrpSpPr/>
            <p:nvPr/>
          </p:nvGrpSpPr>
          <p:grpSpPr>
            <a:xfrm>
              <a:off x="-2381" y="-10990"/>
              <a:ext cx="9211288" cy="707980"/>
              <a:chOff x="-2381" y="-10990"/>
              <a:chExt cx="9211288" cy="707980"/>
            </a:xfrm>
          </p:grpSpPr>
          <p:sp>
            <p:nvSpPr>
              <p:cNvPr id="352" name="Shape 352"/>
              <p:cNvSpPr/>
              <p:nvPr/>
            </p:nvSpPr>
            <p:spPr>
              <a:xfrm>
                <a:off x="-793" y="-10990"/>
                <a:ext cx="9209700" cy="693600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grpSp>
            <p:nvGrpSpPr>
              <p:cNvPr id="353" name="Shape 353"/>
              <p:cNvGrpSpPr/>
              <p:nvPr/>
            </p:nvGrpSpPr>
            <p:grpSpPr>
              <a:xfrm>
                <a:off x="8359474" y="357592"/>
                <a:ext cx="204696" cy="201521"/>
                <a:chOff x="8636120" y="310917"/>
                <a:chExt cx="634126" cy="624292"/>
              </a:xfrm>
            </p:grpSpPr>
            <p:sp>
              <p:nvSpPr>
                <p:cNvPr id="354" name="Shape 354"/>
                <p:cNvSpPr/>
                <p:nvPr/>
              </p:nvSpPr>
              <p:spPr>
                <a:xfrm>
                  <a:off x="8645954" y="315835"/>
                  <a:ext cx="624292" cy="618803"/>
                </a:xfrm>
                <a:custGeom>
                  <a:avLst/>
                  <a:gdLst/>
                  <a:ahLst/>
                  <a:cxnLst/>
                  <a:pathLst>
                    <a:path w="622735" h="620354" extrusionOk="0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33A6B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55" name="Shape 355"/>
                <p:cNvSpPr/>
                <p:nvPr/>
              </p:nvSpPr>
              <p:spPr>
                <a:xfrm rot="-5400000" flipH="1">
                  <a:off x="8634151" y="312885"/>
                  <a:ext cx="624292" cy="620354"/>
                </a:xfrm>
                <a:custGeom>
                  <a:avLst/>
                  <a:gdLst/>
                  <a:ahLst/>
                  <a:cxnLst/>
                  <a:pathLst>
                    <a:path w="622735" h="620354" extrusionOk="0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7BBC2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endParaRPr>
                </a:p>
              </p:txBody>
            </p:sp>
          </p:grpSp>
          <p:sp>
            <p:nvSpPr>
              <p:cNvPr id="356" name="Shape 356"/>
              <p:cNvSpPr txBox="1"/>
              <p:nvPr/>
            </p:nvSpPr>
            <p:spPr>
              <a:xfrm>
                <a:off x="895350" y="200025"/>
                <a:ext cx="3206700" cy="49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CN" sz="26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Matériel</a:t>
                </a:r>
                <a:endParaRPr sz="2600">
                  <a:solidFill>
                    <a:srgbClr val="FFFFFF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cxnSp>
            <p:nvCxnSpPr>
              <p:cNvPr id="357" name="Shape 357"/>
              <p:cNvCxnSpPr/>
              <p:nvPr/>
            </p:nvCxnSpPr>
            <p:spPr>
              <a:xfrm>
                <a:off x="-2381" y="696990"/>
                <a:ext cx="9211200" cy="0"/>
              </a:xfrm>
              <a:prstGeom prst="straightConnector1">
                <a:avLst/>
              </a:prstGeom>
              <a:noFill/>
              <a:ln w="31750" cap="flat" cmpd="sng">
                <a:solidFill>
                  <a:srgbClr val="88C33A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58" name="Shape 358"/>
            <p:cNvGrpSpPr/>
            <p:nvPr/>
          </p:nvGrpSpPr>
          <p:grpSpPr>
            <a:xfrm>
              <a:off x="-2381" y="4968676"/>
              <a:ext cx="9212788" cy="239565"/>
              <a:chOff x="-2381" y="4968676"/>
              <a:chExt cx="9212788" cy="239565"/>
            </a:xfrm>
          </p:grpSpPr>
          <p:sp>
            <p:nvSpPr>
              <p:cNvPr id="359" name="Shape 359"/>
              <p:cNvSpPr/>
              <p:nvPr/>
            </p:nvSpPr>
            <p:spPr>
              <a:xfrm>
                <a:off x="-2381" y="4981375"/>
                <a:ext cx="9207900" cy="203100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cxnSp>
            <p:nvCxnSpPr>
              <p:cNvPr id="360" name="Shape 360"/>
              <p:cNvCxnSpPr/>
              <p:nvPr/>
            </p:nvCxnSpPr>
            <p:spPr>
              <a:xfrm>
                <a:off x="-793" y="4968676"/>
                <a:ext cx="9211200" cy="0"/>
              </a:xfrm>
              <a:prstGeom prst="straightConnector1">
                <a:avLst/>
              </a:prstGeom>
              <a:noFill/>
              <a:ln w="31750" cap="flat" cmpd="sng">
                <a:solidFill>
                  <a:srgbClr val="A7D75B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361" name="Shape 361"/>
              <p:cNvSpPr txBox="1"/>
              <p:nvPr/>
            </p:nvSpPr>
            <p:spPr>
              <a:xfrm>
                <a:off x="7790994" y="4977541"/>
                <a:ext cx="543300" cy="230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8 </a:t>
                </a:r>
                <a:r>
                  <a:rPr 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/ </a:t>
                </a:r>
                <a:r>
                  <a:rPr lang="en-US" alt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27</a:t>
                </a:r>
                <a:endParaRPr lang="en-US" altLang="zh-CN" sz="900">
                  <a:solidFill>
                    <a:srgbClr val="FFFFFF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</p:grpSp>
      </p:grpSp>
      <p:sp>
        <p:nvSpPr>
          <p:cNvPr id="362" name="Shape 362"/>
          <p:cNvSpPr/>
          <p:nvPr/>
        </p:nvSpPr>
        <p:spPr>
          <a:xfrm>
            <a:off x="5075238" y="2886075"/>
            <a:ext cx="220028" cy="325755"/>
          </a:xfrm>
          <a:custGeom>
            <a:avLst/>
            <a:gdLst/>
            <a:ahLst/>
            <a:cxnLst/>
            <a:pathLst>
              <a:path w="977900" h="1447800" extrusionOk="0">
                <a:moveTo>
                  <a:pt x="485775" y="203200"/>
                </a:moveTo>
                <a:lnTo>
                  <a:pt x="546485" y="399665"/>
                </a:lnTo>
                <a:lnTo>
                  <a:pt x="742949" y="399664"/>
                </a:lnTo>
                <a:lnTo>
                  <a:pt x="584005" y="521084"/>
                </a:lnTo>
                <a:lnTo>
                  <a:pt x="644718" y="717549"/>
                </a:lnTo>
                <a:lnTo>
                  <a:pt x="485775" y="596126"/>
                </a:lnTo>
                <a:lnTo>
                  <a:pt x="326832" y="717549"/>
                </a:lnTo>
                <a:lnTo>
                  <a:pt x="387545" y="521084"/>
                </a:lnTo>
                <a:lnTo>
                  <a:pt x="228601" y="399664"/>
                </a:lnTo>
                <a:lnTo>
                  <a:pt x="425065" y="399665"/>
                </a:lnTo>
                <a:close/>
                <a:moveTo>
                  <a:pt x="486229" y="136980"/>
                </a:moveTo>
                <a:cubicBezTo>
                  <a:pt x="290839" y="136980"/>
                  <a:pt x="132444" y="295375"/>
                  <a:pt x="132444" y="490765"/>
                </a:cubicBezTo>
                <a:cubicBezTo>
                  <a:pt x="132444" y="686155"/>
                  <a:pt x="290839" y="844550"/>
                  <a:pt x="486229" y="844550"/>
                </a:cubicBezTo>
                <a:cubicBezTo>
                  <a:pt x="681619" y="844550"/>
                  <a:pt x="840014" y="686155"/>
                  <a:pt x="840014" y="490765"/>
                </a:cubicBezTo>
                <a:cubicBezTo>
                  <a:pt x="840014" y="295375"/>
                  <a:pt x="681619" y="136980"/>
                  <a:pt x="486229" y="136980"/>
                </a:cubicBezTo>
                <a:close/>
                <a:moveTo>
                  <a:pt x="488950" y="0"/>
                </a:moveTo>
                <a:cubicBezTo>
                  <a:pt x="758990" y="0"/>
                  <a:pt x="977900" y="218910"/>
                  <a:pt x="977900" y="488950"/>
                </a:cubicBezTo>
                <a:cubicBezTo>
                  <a:pt x="977900" y="682898"/>
                  <a:pt x="864979" y="850470"/>
                  <a:pt x="700535" y="927935"/>
                </a:cubicBezTo>
                <a:lnTo>
                  <a:pt x="809625" y="1447800"/>
                </a:lnTo>
                <a:lnTo>
                  <a:pt x="506413" y="1206950"/>
                </a:lnTo>
                <a:lnTo>
                  <a:pt x="203200" y="1447800"/>
                </a:lnTo>
                <a:lnTo>
                  <a:pt x="309181" y="942752"/>
                </a:lnTo>
                <a:cubicBezTo>
                  <a:pt x="127925" y="871931"/>
                  <a:pt x="0" y="695380"/>
                  <a:pt x="0" y="488950"/>
                </a:cubicBezTo>
                <a:cubicBezTo>
                  <a:pt x="0" y="218910"/>
                  <a:pt x="218910" y="0"/>
                  <a:pt x="48895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363" name="Shape 363"/>
          <p:cNvSpPr txBox="1"/>
          <p:nvPr/>
        </p:nvSpPr>
        <p:spPr>
          <a:xfrm>
            <a:off x="8525828" y="304800"/>
            <a:ext cx="564000" cy="3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400">
                <a:solidFill>
                  <a:srgbClr val="B1DE64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PFE</a:t>
            </a:r>
            <a:endParaRPr sz="1400">
              <a:solidFill>
                <a:srgbClr val="B1DE64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364" name="Shape 364"/>
          <p:cNvGraphicFramePr/>
          <p:nvPr/>
        </p:nvGraphicFramePr>
        <p:xfrm>
          <a:off x="1273313" y="954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{72355EAD-175F-4971-866B-C2C68BCD6C6E}</a:tableStyleId>
              </a:tblPr>
              <a:tblGrid>
                <a:gridCol w="1346125"/>
                <a:gridCol w="5295700"/>
              </a:tblGrid>
              <a:tr h="422375">
                <a:tc>
                  <a:txBody>
                    <a:bodyPr>
                      <a:spAutoFit/>
                    </a:bodyPr>
                    <a:lstStyle/>
                    <a:p>
                      <a:pPr marL="6350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>
                          <a:highlight>
                            <a:srgbClr val="FFFFFF"/>
                          </a:highlight>
                        </a:rPr>
                        <a:t> </a:t>
                      </a:r>
                      <a:endParaRPr>
                        <a:highlight>
                          <a:srgbClr val="FFFFFF"/>
                        </a:highlight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>
                      <a:spAutoFit/>
                    </a:bodyPr>
                    <a:lstStyle/>
                    <a:p>
                      <a:pPr marL="6350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>
                          <a:highlight>
                            <a:srgbClr val="FFFFFF"/>
                          </a:highlight>
                        </a:rPr>
                        <a:t>Descriptions des RCPs</a:t>
                      </a:r>
                      <a:endParaRPr>
                        <a:highlight>
                          <a:srgbClr val="FFFFFF"/>
                        </a:highlight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75825">
                <a:tc>
                  <a:txBody>
                    <a:bodyPr>
                      <a:spAutoFit/>
                    </a:bodyPr>
                    <a:lstStyle/>
                    <a:p>
                      <a:pPr marL="6350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>
                          <a:highlight>
                            <a:srgbClr val="FFFFFF"/>
                          </a:highlight>
                        </a:rPr>
                        <a:t>RCP8.5</a:t>
                      </a:r>
                      <a:endParaRPr>
                        <a:highlight>
                          <a:srgbClr val="FFFFFF"/>
                        </a:highlight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>
                      <a:spAutoFit/>
                    </a:bodyPr>
                    <a:lstStyle/>
                    <a:p>
                      <a:pPr marL="6350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>
                          <a:highlight>
                            <a:srgbClr val="FFFFFF"/>
                          </a:highlight>
                        </a:rPr>
                        <a:t>Rising radiative forcing pathway leading to 8.5 W/m2 (~1370 ppm CO2 eq) by 2100.</a:t>
                      </a:r>
                      <a:endParaRPr>
                        <a:highlight>
                          <a:srgbClr val="FFFFFF"/>
                        </a:highlight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75825">
                <a:tc>
                  <a:txBody>
                    <a:bodyPr>
                      <a:spAutoFit/>
                    </a:bodyPr>
                    <a:lstStyle/>
                    <a:p>
                      <a:pPr marL="6350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>
                          <a:highlight>
                            <a:srgbClr val="FFFFFF"/>
                          </a:highlight>
                        </a:rPr>
                        <a:t>RCP6</a:t>
                      </a:r>
                      <a:endParaRPr>
                        <a:highlight>
                          <a:srgbClr val="FFFFFF"/>
                        </a:highlight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>
                      <a:spAutoFit/>
                    </a:bodyPr>
                    <a:lstStyle/>
                    <a:p>
                      <a:pPr marL="6350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>
                          <a:highlight>
                            <a:srgbClr val="FFFFFF"/>
                          </a:highlight>
                        </a:rPr>
                        <a:t>Stabilization without overshoot pathway to 6 W/m2 (~850 ppm CO2 eq) at stabilization after 2100</a:t>
                      </a:r>
                      <a:endParaRPr>
                        <a:highlight>
                          <a:srgbClr val="FFFFFF"/>
                        </a:highlight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29250">
                <a:tc>
                  <a:txBody>
                    <a:bodyPr>
                      <a:spAutoFit/>
                    </a:bodyPr>
                    <a:lstStyle/>
                    <a:p>
                      <a:pPr marL="6350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>
                          <a:highlight>
                            <a:srgbClr val="FFFFFF"/>
                          </a:highlight>
                        </a:rPr>
                        <a:t>RCP4.5</a:t>
                      </a:r>
                      <a:endParaRPr>
                        <a:highlight>
                          <a:srgbClr val="FFFFFF"/>
                        </a:highlight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>
                      <a:spAutoFit/>
                    </a:bodyPr>
                    <a:lstStyle/>
                    <a:p>
                      <a:pPr marL="6350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>
                          <a:highlight>
                            <a:srgbClr val="FFFFFF"/>
                          </a:highlight>
                        </a:rPr>
                        <a:t>Stabilization without overshoot pathway to 4.5 W/m2 (~650 ppm CO2 eq) at stabilization after 2100</a:t>
                      </a:r>
                      <a:endParaRPr>
                        <a:highlight>
                          <a:srgbClr val="FFFFFF"/>
                        </a:highlight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29250">
                <a:tc>
                  <a:txBody>
                    <a:bodyPr>
                      <a:spAutoFit/>
                    </a:bodyPr>
                    <a:lstStyle/>
                    <a:p>
                      <a:pPr marL="6350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>
                          <a:highlight>
                            <a:srgbClr val="FFFFFF"/>
                          </a:highlight>
                        </a:rPr>
                        <a:t>RCP2.6</a:t>
                      </a:r>
                      <a:endParaRPr>
                        <a:highlight>
                          <a:srgbClr val="FFFFFF"/>
                        </a:highlight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>
                      <a:spAutoFit/>
                    </a:bodyPr>
                    <a:lstStyle/>
                    <a:p>
                      <a:pPr marL="63500" lvl="0" indent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>
                          <a:highlight>
                            <a:srgbClr val="FFFFFF"/>
                          </a:highlight>
                        </a:rPr>
                        <a:t>Peak in radiative forcing at ~3 W/m2 (~490 ppm CO2 eq) before 2100 and then decline (the selected pathway declines to 2.6 W/m2 by 2100).</a:t>
                      </a:r>
                      <a:endParaRPr>
                        <a:highlight>
                          <a:srgbClr val="FFFFFF"/>
                        </a:highlight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 txBox="1"/>
          <p:nvPr/>
        </p:nvSpPr>
        <p:spPr>
          <a:xfrm>
            <a:off x="4787900" y="2406650"/>
            <a:ext cx="2953385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 b="1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Discussion</a:t>
            </a:r>
            <a:endParaRPr sz="3600" b="1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370" name="Shape 370"/>
          <p:cNvSpPr txBox="1"/>
          <p:nvPr/>
        </p:nvSpPr>
        <p:spPr>
          <a:xfrm>
            <a:off x="4787900" y="3351530"/>
            <a:ext cx="3352165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 b="1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Conclusion</a:t>
            </a:r>
            <a:endParaRPr sz="3600" b="1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371" name="Shape 371"/>
          <p:cNvSpPr txBox="1"/>
          <p:nvPr/>
        </p:nvSpPr>
        <p:spPr>
          <a:xfrm>
            <a:off x="1444625" y="3360738"/>
            <a:ext cx="2671763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>
                <a:solidFill>
                  <a:srgbClr val="B1DE64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Méthode</a:t>
            </a:r>
            <a:endParaRPr sz="3600">
              <a:solidFill>
                <a:srgbClr val="B1DE64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pSp>
        <p:nvGrpSpPr>
          <p:cNvPr id="372" name="Shape 372"/>
          <p:cNvGrpSpPr/>
          <p:nvPr/>
        </p:nvGrpSpPr>
        <p:grpSpPr>
          <a:xfrm>
            <a:off x="-1588" y="-11113"/>
            <a:ext cx="9212263" cy="5221288"/>
            <a:chOff x="-2381" y="-10990"/>
            <a:chExt cx="9212810" cy="5221745"/>
          </a:xfrm>
        </p:grpSpPr>
        <p:grpSp>
          <p:nvGrpSpPr>
            <p:cNvPr id="373" name="Shape 373"/>
            <p:cNvGrpSpPr/>
            <p:nvPr/>
          </p:nvGrpSpPr>
          <p:grpSpPr>
            <a:xfrm>
              <a:off x="-2381" y="-10990"/>
              <a:ext cx="9211223" cy="708088"/>
              <a:chOff x="-2381" y="-10990"/>
              <a:chExt cx="9211223" cy="708088"/>
            </a:xfrm>
          </p:grpSpPr>
          <p:sp>
            <p:nvSpPr>
              <p:cNvPr id="374" name="Shape 374"/>
              <p:cNvSpPr/>
              <p:nvPr/>
            </p:nvSpPr>
            <p:spPr>
              <a:xfrm>
                <a:off x="-793" y="-10990"/>
                <a:ext cx="9209635" cy="693799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grpSp>
            <p:nvGrpSpPr>
              <p:cNvPr id="375" name="Shape 375"/>
              <p:cNvGrpSpPr/>
              <p:nvPr/>
            </p:nvGrpSpPr>
            <p:grpSpPr>
              <a:xfrm>
                <a:off x="8282957" y="344642"/>
                <a:ext cx="201624" cy="201948"/>
                <a:chOff x="8398106" y="270767"/>
                <a:chExt cx="624538" cy="625541"/>
              </a:xfrm>
            </p:grpSpPr>
            <p:sp>
              <p:nvSpPr>
                <p:cNvPr id="376" name="Shape 376"/>
                <p:cNvSpPr/>
                <p:nvPr/>
              </p:nvSpPr>
              <p:spPr>
                <a:xfrm>
                  <a:off x="8398106" y="270767"/>
                  <a:ext cx="624538" cy="619639"/>
                </a:xfrm>
                <a:custGeom>
                  <a:avLst/>
                  <a:gdLst/>
                  <a:ahLst/>
                  <a:cxnLst/>
                  <a:pathLst>
                    <a:path w="622735" h="620354" extrusionOk="0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33A6B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endParaRPr>
                </a:p>
              </p:txBody>
            </p:sp>
            <p:sp>
              <p:nvSpPr>
                <p:cNvPr id="377" name="Shape 377"/>
                <p:cNvSpPr/>
                <p:nvPr/>
              </p:nvSpPr>
              <p:spPr>
                <a:xfrm rot="-5400000" flipH="1">
                  <a:off x="8399572" y="274218"/>
                  <a:ext cx="624558" cy="619622"/>
                </a:xfrm>
                <a:custGeom>
                  <a:avLst/>
                  <a:gdLst/>
                  <a:ahLst/>
                  <a:cxnLst/>
                  <a:pathLst>
                    <a:path w="622735" h="620354" extrusionOk="0">
                      <a:moveTo>
                        <a:pt x="0" y="0"/>
                      </a:moveTo>
                      <a:lnTo>
                        <a:pt x="622735" y="2381"/>
                      </a:lnTo>
                      <a:cubicBezTo>
                        <a:pt x="621941" y="208372"/>
                        <a:pt x="621148" y="414363"/>
                        <a:pt x="620354" y="620354"/>
                      </a:cubicBezTo>
                      <a:lnTo>
                        <a:pt x="618265" y="619120"/>
                      </a:lnTo>
                      <a:lnTo>
                        <a:pt x="449955" y="450837"/>
                      </a:lnTo>
                      <a:cubicBezTo>
                        <a:pt x="480355" y="418291"/>
                        <a:pt x="497324" y="374336"/>
                        <a:pt x="497324" y="326417"/>
                      </a:cubicBezTo>
                      <a:cubicBezTo>
                        <a:pt x="497324" y="216720"/>
                        <a:pt x="408397" y="127793"/>
                        <a:pt x="298700" y="127793"/>
                      </a:cubicBezTo>
                      <a:cubicBezTo>
                        <a:pt x="250770" y="127793"/>
                        <a:pt x="206805" y="144770"/>
                        <a:pt x="174254" y="175180"/>
                      </a:cubicBezTo>
                      <a:lnTo>
                        <a:pt x="7144" y="8097"/>
                      </a:lnTo>
                      <a:lnTo>
                        <a:pt x="6144" y="10314"/>
                      </a:lnTo>
                      <a:close/>
                    </a:path>
                  </a:pathLst>
                </a:custGeom>
                <a:solidFill>
                  <a:srgbClr val="7BBC2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endParaRPr>
                </a:p>
              </p:txBody>
            </p:sp>
          </p:grpSp>
          <p:cxnSp>
            <p:nvCxnSpPr>
              <p:cNvPr id="378" name="Shape 378"/>
              <p:cNvCxnSpPr/>
              <p:nvPr/>
            </p:nvCxnSpPr>
            <p:spPr>
              <a:xfrm>
                <a:off x="-2381" y="697098"/>
                <a:ext cx="9211223" cy="0"/>
              </a:xfrm>
              <a:prstGeom prst="straightConnector1">
                <a:avLst/>
              </a:prstGeom>
              <a:noFill/>
              <a:ln w="31750" cap="flat" cmpd="sng">
                <a:solidFill>
                  <a:srgbClr val="88C33A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79" name="Shape 379"/>
            <p:cNvGrpSpPr/>
            <p:nvPr/>
          </p:nvGrpSpPr>
          <p:grpSpPr>
            <a:xfrm>
              <a:off x="-2381" y="4967847"/>
              <a:ext cx="9212810" cy="242908"/>
              <a:chOff x="-2381" y="4967847"/>
              <a:chExt cx="9212810" cy="242908"/>
            </a:xfrm>
          </p:grpSpPr>
          <p:sp>
            <p:nvSpPr>
              <p:cNvPr id="380" name="Shape 380"/>
              <p:cNvSpPr/>
              <p:nvPr/>
            </p:nvSpPr>
            <p:spPr>
              <a:xfrm>
                <a:off x="-2381" y="4980548"/>
                <a:ext cx="9208048" cy="204805"/>
              </a:xfrm>
              <a:prstGeom prst="rect">
                <a:avLst/>
              </a:prstGeom>
              <a:solidFill>
                <a:srgbClr val="0A3A4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  <p:cxnSp>
            <p:nvCxnSpPr>
              <p:cNvPr id="381" name="Shape 381"/>
              <p:cNvCxnSpPr/>
              <p:nvPr/>
            </p:nvCxnSpPr>
            <p:spPr>
              <a:xfrm>
                <a:off x="-793" y="4967847"/>
                <a:ext cx="9211222" cy="0"/>
              </a:xfrm>
              <a:prstGeom prst="straightConnector1">
                <a:avLst/>
              </a:prstGeom>
              <a:noFill/>
              <a:ln w="31750" cap="flat" cmpd="sng">
                <a:solidFill>
                  <a:srgbClr val="A7D75B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382" name="Shape 382"/>
              <p:cNvSpPr txBox="1"/>
              <p:nvPr/>
            </p:nvSpPr>
            <p:spPr>
              <a:xfrm>
                <a:off x="7740988" y="4979923"/>
                <a:ext cx="543382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9</a:t>
                </a:r>
                <a:r>
                  <a:rPr 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 / </a:t>
                </a:r>
                <a:r>
                  <a:rPr lang="en-US" altLang="zh-CN" sz="900">
                    <a:solidFill>
                      <a:srgbClr val="FFFFFF"/>
                    </a:solidFill>
                    <a:latin typeface="Arial" panose="020B0604020202020204"/>
                    <a:ea typeface="Arial" panose="020B0604020202020204"/>
                    <a:cs typeface="Arial" panose="020B0604020202020204"/>
                    <a:sym typeface="Arial" panose="020B0604020202020204"/>
                  </a:rPr>
                  <a:t>27</a:t>
                </a:r>
                <a:endParaRPr lang="en-US" altLang="zh-CN" sz="900">
                  <a:solidFill>
                    <a:srgbClr val="FFFFFF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endParaRPr>
              </a:p>
            </p:txBody>
          </p:sp>
        </p:grpSp>
      </p:grpSp>
      <p:grpSp>
        <p:nvGrpSpPr>
          <p:cNvPr id="383" name="Shape 383"/>
          <p:cNvGrpSpPr/>
          <p:nvPr/>
        </p:nvGrpSpPr>
        <p:grpSpPr>
          <a:xfrm>
            <a:off x="923925" y="3438525"/>
            <a:ext cx="523875" cy="523875"/>
            <a:chOff x="1436370" y="2979420"/>
            <a:chExt cx="1363980" cy="1363980"/>
          </a:xfrm>
        </p:grpSpPr>
        <p:sp>
          <p:nvSpPr>
            <p:cNvPr id="384" name="Shape 384"/>
            <p:cNvSpPr/>
            <p:nvPr/>
          </p:nvSpPr>
          <p:spPr>
            <a:xfrm>
              <a:off x="1436370" y="2979420"/>
              <a:ext cx="1363980" cy="1363980"/>
            </a:xfrm>
            <a:prstGeom prst="flowChartConnector">
              <a:avLst/>
            </a:prstGeom>
            <a:solidFill>
              <a:srgbClr val="B1DE6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85" name="Shape 385"/>
            <p:cNvSpPr/>
            <p:nvPr/>
          </p:nvSpPr>
          <p:spPr>
            <a:xfrm>
              <a:off x="1791831" y="3793676"/>
              <a:ext cx="144666" cy="2355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86" name="Shape 386"/>
            <p:cNvSpPr/>
            <p:nvPr/>
          </p:nvSpPr>
          <p:spPr>
            <a:xfrm>
              <a:off x="2035696" y="3529147"/>
              <a:ext cx="157064" cy="49599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387" name="Shape 387"/>
            <p:cNvSpPr/>
            <p:nvPr/>
          </p:nvSpPr>
          <p:spPr>
            <a:xfrm>
              <a:off x="2279558" y="3293549"/>
              <a:ext cx="144666" cy="7357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  <p:sp>
        <p:nvSpPr>
          <p:cNvPr id="388" name="Shape 388"/>
          <p:cNvSpPr txBox="1"/>
          <p:nvPr/>
        </p:nvSpPr>
        <p:spPr>
          <a:xfrm>
            <a:off x="895985" y="2407920"/>
            <a:ext cx="2081213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 b="1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Matériel</a:t>
            </a:r>
            <a:endParaRPr sz="3600" b="1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389" name="Shape 389"/>
          <p:cNvSpPr txBox="1"/>
          <p:nvPr/>
        </p:nvSpPr>
        <p:spPr>
          <a:xfrm>
            <a:off x="881380" y="1524000"/>
            <a:ext cx="2989580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 b="1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Introduction</a:t>
            </a:r>
            <a:endParaRPr sz="3600" b="1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390" name="Shape 390"/>
          <p:cNvSpPr txBox="1"/>
          <p:nvPr/>
        </p:nvSpPr>
        <p:spPr>
          <a:xfrm>
            <a:off x="4787583" y="1523683"/>
            <a:ext cx="3003550" cy="64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600" b="1">
                <a:solidFill>
                  <a:srgbClr val="BFBFB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Résultat</a:t>
            </a:r>
            <a:endParaRPr sz="3600" b="1">
              <a:solidFill>
                <a:srgbClr val="BFBFB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391" name="Shape 391"/>
          <p:cNvSpPr txBox="1"/>
          <p:nvPr/>
        </p:nvSpPr>
        <p:spPr>
          <a:xfrm>
            <a:off x="8525828" y="304800"/>
            <a:ext cx="563880" cy="306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400">
                <a:solidFill>
                  <a:srgbClr val="B1DE64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PFE</a:t>
            </a:r>
            <a:endParaRPr sz="1400">
              <a:solidFill>
                <a:srgbClr val="B1DE64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392" name="Shape 392"/>
          <p:cNvSpPr txBox="1"/>
          <p:nvPr/>
        </p:nvSpPr>
        <p:spPr>
          <a:xfrm>
            <a:off x="896090" y="199884"/>
            <a:ext cx="3206560" cy="491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6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Sommaire </a:t>
            </a:r>
            <a:endParaRPr sz="2600">
              <a:solidFill>
                <a:srgbClr val="FFFFF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3728</Words>
  <Application>WPS 演示</Application>
  <PresentationFormat/>
  <Paragraphs>479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4" baseType="lpstr">
      <vt:lpstr>Arial</vt:lpstr>
      <vt:lpstr>宋体</vt:lpstr>
      <vt:lpstr>Wingdings</vt:lpstr>
      <vt:lpstr>Arial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...</cp:lastModifiedBy>
  <cp:revision>11</cp:revision>
  <dcterms:created xsi:type="dcterms:W3CDTF">2018-03-28T16:08:00Z</dcterms:created>
  <dcterms:modified xsi:type="dcterms:W3CDTF">2018-03-29T06:15:21Z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2052-10.1.0.7223</vt:lpwstr>
  </property>
</Properties>
</file>