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Image 34"/>
          <p:cNvPicPr/>
          <p:nvPr/>
        </p:nvPicPr>
        <p:blipFill>
          <a:blip r:embed="rId2" cstate="print"/>
          <a:stretch/>
        </p:blipFill>
        <p:spPr>
          <a:xfrm>
            <a:off x="2430720" y="1152000"/>
            <a:ext cx="4281480" cy="3416040"/>
          </a:xfrm>
          <a:prstGeom prst="rect">
            <a:avLst/>
          </a:prstGeom>
          <a:ln>
            <a:noFill/>
          </a:ln>
        </p:spPr>
      </p:pic>
      <p:pic>
        <p:nvPicPr>
          <p:cNvPr id="36" name="Image 35"/>
          <p:cNvPicPr/>
          <p:nvPr/>
        </p:nvPicPr>
        <p:blipFill>
          <a:blip r:embed="rId2" cstate="print"/>
          <a:stretch/>
        </p:blipFill>
        <p:spPr>
          <a:xfrm>
            <a:off x="2430720" y="1152000"/>
            <a:ext cx="4281480" cy="341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Image 71"/>
          <p:cNvPicPr/>
          <p:nvPr/>
        </p:nvPicPr>
        <p:blipFill>
          <a:blip r:embed="rId2" cstate="print"/>
          <a:stretch/>
        </p:blipFill>
        <p:spPr>
          <a:xfrm>
            <a:off x="2430720" y="1152000"/>
            <a:ext cx="4281480" cy="3416040"/>
          </a:xfrm>
          <a:prstGeom prst="rect">
            <a:avLst/>
          </a:prstGeom>
          <a:ln>
            <a:noFill/>
          </a:ln>
        </p:spPr>
      </p:pic>
      <p:pic>
        <p:nvPicPr>
          <p:cNvPr id="73" name="Image 72"/>
          <p:cNvPicPr/>
          <p:nvPr/>
        </p:nvPicPr>
        <p:blipFill>
          <a:blip r:embed="rId2" cstate="print"/>
          <a:stretch/>
        </p:blipFill>
        <p:spPr>
          <a:xfrm>
            <a:off x="2430720" y="1152000"/>
            <a:ext cx="4281480" cy="341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F89260A9-707B-48EC-9F08-9CA835BCF02F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‹N°›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/>
          <a:lstStyle/>
          <a:p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691B71FD-5FAB-4B01-8B15-BA296E08E2E9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‹N°›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Shape 54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36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21" name="CustomShape 1"/>
          <p:cNvSpPr/>
          <p:nvPr/>
        </p:nvSpPr>
        <p:spPr>
          <a:xfrm>
            <a:off x="4816800" y="4065840"/>
            <a:ext cx="2259720" cy="841320"/>
          </a:xfrm>
          <a:prstGeom prst="ellipse">
            <a:avLst/>
          </a:prstGeom>
          <a:solidFill>
            <a:schemeClr val="lt1"/>
          </a:solidFill>
          <a:ln w="28440">
            <a:solidFill>
              <a:srgbClr val="B0E0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500" strike="noStrike" spc="-1">
                <a:solidFill>
                  <a:srgbClr val="292929"/>
                </a:solidFill>
                <a:uFill>
                  <a:solidFill>
                    <a:srgbClr val="FFFFFF"/>
                  </a:solidFill>
                </a:uFill>
                <a:latin typeface="Montserrat"/>
                <a:ea typeface="Montserrat"/>
              </a:rPr>
              <a:t>Observations et entretiens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2A765CAC-1447-4021-BFE7-3A8E0FF03E08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10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144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25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65599824-C18E-4B73-9338-06E8B878EAB5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11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51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28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18070E9C-3C5E-42F1-A87A-096AB32106AD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12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0" name="Shape 154"/>
          <p:cNvPicPr/>
          <p:nvPr/>
        </p:nvPicPr>
        <p:blipFill>
          <a:blip r:embed="rId3" cstate="print"/>
          <a:stretch/>
        </p:blipFill>
        <p:spPr>
          <a:xfrm>
            <a:off x="3255120" y="946800"/>
            <a:ext cx="5765760" cy="3249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59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32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463F23B0-978A-45A5-89D2-30AAA0EF6335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13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66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F63E2DF3-3693-4BA0-8D82-C870AC67E38D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14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ape 173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38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1F3FCC61-E81D-4987-BC87-2AE8BE8EE3F3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15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80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41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B8AFDA1E-A903-4FAE-8F41-61F96F14508B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16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87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44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60222BCD-46BD-481D-A67E-49C606268FAD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17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94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147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8178BF6C-8C51-4480-A23D-A0D65B5A8F51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18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59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76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A7D23AA0-2BA3-4DA1-965C-08C00B0AC527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2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66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79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85D96547-CE67-4C5B-B699-2F082FD54F45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3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73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82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B010BB5B-E506-423F-9E6C-4F06F5989C45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4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0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85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7B424B03-D125-4E7D-ACBE-3F51DD41561C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5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88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C6132EE0-9890-45A9-8590-C84EF9890686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6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" name="Shape 90"/>
          <p:cNvPicPr/>
          <p:nvPr/>
        </p:nvPicPr>
        <p:blipFill>
          <a:blip r:embed="rId3" cstate="print"/>
          <a:srcRect t="9420" b="4718"/>
          <a:stretch/>
        </p:blipFill>
        <p:spPr>
          <a:xfrm>
            <a:off x="382680" y="1928880"/>
            <a:ext cx="8378280" cy="258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5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sp>
        <p:nvSpPr>
          <p:cNvPr id="92" name="CustomShape 1"/>
          <p:cNvSpPr/>
          <p:nvPr/>
        </p:nvSpPr>
        <p:spPr>
          <a:xfrm>
            <a:off x="3512520" y="2214000"/>
            <a:ext cx="5172480" cy="71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marL="457200" indent="-317160">
              <a:lnSpc>
                <a:spcPct val="100000"/>
              </a:lnSpc>
              <a:buClr>
                <a:srgbClr val="292929"/>
              </a:buClr>
              <a:buFont typeface="Raleway"/>
              <a:buChar char="-"/>
            </a:pPr>
            <a:r>
              <a:rPr lang="fr-FR" sz="1400" strike="noStrike" spc="-1">
                <a:solidFill>
                  <a:srgbClr val="292929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Etude sur les pratiques socio-spatiales des coworkers 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292929"/>
              </a:buClr>
              <a:buFont typeface="Raleway"/>
              <a:buChar char="-"/>
            </a:pPr>
            <a:r>
              <a:rPr lang="fr-FR" sz="1400" strike="noStrike" spc="-1">
                <a:solidFill>
                  <a:srgbClr val="292929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Entretiens sous forme de questions-réponses OU Récits de vie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FF9E3BB3-25AD-4D26-9F5E-8B5180338D38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7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" name="CustomShape 3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103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  <p:pic>
        <p:nvPicPr>
          <p:cNvPr id="96" name="Shape 104"/>
          <p:cNvPicPr/>
          <p:nvPr/>
        </p:nvPicPr>
        <p:blipFill>
          <a:blip r:embed="rId3" cstate="print"/>
          <a:stretch/>
        </p:blipFill>
        <p:spPr>
          <a:xfrm>
            <a:off x="3190320" y="2855160"/>
            <a:ext cx="1114560" cy="672480"/>
          </a:xfrm>
          <a:prstGeom prst="rect">
            <a:avLst/>
          </a:prstGeom>
          <a:ln>
            <a:noFill/>
          </a:ln>
        </p:spPr>
      </p:pic>
      <p:pic>
        <p:nvPicPr>
          <p:cNvPr id="97" name="Shape 105"/>
          <p:cNvPicPr/>
          <p:nvPr/>
        </p:nvPicPr>
        <p:blipFill>
          <a:blip r:embed="rId4" cstate="print"/>
          <a:stretch/>
        </p:blipFill>
        <p:spPr>
          <a:xfrm>
            <a:off x="4533120" y="2998440"/>
            <a:ext cx="1114920" cy="385920"/>
          </a:xfrm>
          <a:prstGeom prst="rect">
            <a:avLst/>
          </a:prstGeom>
          <a:ln>
            <a:noFill/>
          </a:ln>
        </p:spPr>
      </p:pic>
      <p:pic>
        <p:nvPicPr>
          <p:cNvPr id="98" name="Shape 106"/>
          <p:cNvPicPr/>
          <p:nvPr/>
        </p:nvPicPr>
        <p:blipFill>
          <a:blip r:embed="rId5" cstate="print"/>
          <a:stretch/>
        </p:blipFill>
        <p:spPr>
          <a:xfrm>
            <a:off x="5876280" y="2885760"/>
            <a:ext cx="1527840" cy="611280"/>
          </a:xfrm>
          <a:prstGeom prst="rect">
            <a:avLst/>
          </a:prstGeom>
          <a:ln>
            <a:noFill/>
          </a:ln>
        </p:spPr>
      </p:pic>
      <p:pic>
        <p:nvPicPr>
          <p:cNvPr id="99" name="Shape 107"/>
          <p:cNvPicPr/>
          <p:nvPr/>
        </p:nvPicPr>
        <p:blipFill>
          <a:blip r:embed="rId6" cstate="print"/>
          <a:stretch/>
        </p:blipFill>
        <p:spPr>
          <a:xfrm>
            <a:off x="7632720" y="2928240"/>
            <a:ext cx="1350720" cy="526320"/>
          </a:xfrm>
          <a:prstGeom prst="rect">
            <a:avLst/>
          </a:prstGeom>
          <a:ln>
            <a:noFill/>
          </a:ln>
        </p:spPr>
      </p:pic>
      <p:sp>
        <p:nvSpPr>
          <p:cNvPr id="100" name="TextShape 1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5A36B46B-23E0-4B7F-B0E2-820F173002E2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8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3"/>
          <p:cNvSpPr/>
          <p:nvPr/>
        </p:nvSpPr>
        <p:spPr>
          <a:xfrm>
            <a:off x="301680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https://lehq.co/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CustomShape 4"/>
          <p:cNvSpPr/>
          <p:nvPr/>
        </p:nvSpPr>
        <p:spPr>
          <a:xfrm>
            <a:off x="435996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https://eventbrite.fr/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5"/>
          <p:cNvSpPr/>
          <p:nvPr/>
        </p:nvSpPr>
        <p:spPr>
          <a:xfrm>
            <a:off x="590940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https://comtothecity.com/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6"/>
          <p:cNvSpPr/>
          <p:nvPr/>
        </p:nvSpPr>
        <p:spPr>
          <a:xfrm>
            <a:off x="7310160" y="3528000"/>
            <a:ext cx="199584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https://lagrangenumerique.org/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hape 118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5142960"/>
          </a:xfrm>
          <a:prstGeom prst="rect">
            <a:avLst/>
          </a:prstGeom>
          <a:ln>
            <a:noFill/>
          </a:ln>
        </p:spPr>
      </p:pic>
      <p:pic>
        <p:nvPicPr>
          <p:cNvPr id="107" name="Shape 119"/>
          <p:cNvPicPr/>
          <p:nvPr/>
        </p:nvPicPr>
        <p:blipFill>
          <a:blip r:embed="rId3" cstate="print"/>
          <a:stretch/>
        </p:blipFill>
        <p:spPr>
          <a:xfrm>
            <a:off x="3190320" y="2855160"/>
            <a:ext cx="1114560" cy="672480"/>
          </a:xfrm>
          <a:prstGeom prst="rect">
            <a:avLst/>
          </a:prstGeom>
          <a:ln>
            <a:noFill/>
          </a:ln>
        </p:spPr>
      </p:pic>
      <p:pic>
        <p:nvPicPr>
          <p:cNvPr id="108" name="Shape 120"/>
          <p:cNvPicPr/>
          <p:nvPr/>
        </p:nvPicPr>
        <p:blipFill>
          <a:blip r:embed="rId4" cstate="print"/>
          <a:stretch/>
        </p:blipFill>
        <p:spPr>
          <a:xfrm>
            <a:off x="4533120" y="2998440"/>
            <a:ext cx="1114920" cy="385920"/>
          </a:xfrm>
          <a:prstGeom prst="rect">
            <a:avLst/>
          </a:prstGeom>
          <a:ln>
            <a:noFill/>
          </a:ln>
        </p:spPr>
      </p:pic>
      <p:pic>
        <p:nvPicPr>
          <p:cNvPr id="109" name="Shape 121"/>
          <p:cNvPicPr/>
          <p:nvPr/>
        </p:nvPicPr>
        <p:blipFill>
          <a:blip r:embed="rId5" cstate="print"/>
          <a:stretch/>
        </p:blipFill>
        <p:spPr>
          <a:xfrm>
            <a:off x="5876280" y="2885760"/>
            <a:ext cx="1527840" cy="611280"/>
          </a:xfrm>
          <a:prstGeom prst="rect">
            <a:avLst/>
          </a:prstGeom>
          <a:ln>
            <a:noFill/>
          </a:ln>
        </p:spPr>
      </p:pic>
      <p:pic>
        <p:nvPicPr>
          <p:cNvPr id="110" name="Shape 122"/>
          <p:cNvPicPr/>
          <p:nvPr/>
        </p:nvPicPr>
        <p:blipFill>
          <a:blip r:embed="rId6" cstate="print"/>
          <a:stretch/>
        </p:blipFill>
        <p:spPr>
          <a:xfrm>
            <a:off x="7632720" y="2928240"/>
            <a:ext cx="1350720" cy="526320"/>
          </a:xfrm>
          <a:prstGeom prst="rect">
            <a:avLst/>
          </a:prstGeom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5564160" y="3701160"/>
            <a:ext cx="590040" cy="21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3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Montserrat"/>
                <a:ea typeface="Montserrat"/>
              </a:rPr>
              <a:t>+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5947920" y="3614400"/>
            <a:ext cx="1932120" cy="38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Montserrat"/>
                <a:ea typeface="Montserrat"/>
              </a:rPr>
              <a:t>3 récits de vie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TextShape 3"/>
          <p:cNvSpPr txBox="1"/>
          <p:nvPr/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ctr"/>
          <a:lstStyle/>
          <a:p>
            <a:pPr algn="r">
              <a:lnSpc>
                <a:spcPct val="100000"/>
              </a:lnSpc>
            </a:pPr>
            <a:fld id="{FF0ED72A-8DAA-46CB-8CC9-C6CE1627898C}" type="slidenum">
              <a:rPr lang="fr-FR" sz="100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pPr algn="r">
                <a:lnSpc>
                  <a:spcPct val="100000"/>
                </a:lnSpc>
              </a:pPr>
              <a:t>9</a:t>
            </a:fld>
            <a:endParaRPr lang="fr-FR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CustomShape 4"/>
          <p:cNvSpPr/>
          <p:nvPr/>
        </p:nvSpPr>
        <p:spPr>
          <a:xfrm>
            <a:off x="3892320" y="4877640"/>
            <a:ext cx="512856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Sarah EL ATTAT - 2017/2018 - PFE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5"/>
          <p:cNvSpPr/>
          <p:nvPr/>
        </p:nvSpPr>
        <p:spPr>
          <a:xfrm>
            <a:off x="301680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https://lehq.co/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6"/>
          <p:cNvSpPr/>
          <p:nvPr/>
        </p:nvSpPr>
        <p:spPr>
          <a:xfrm>
            <a:off x="435996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https://eventbrite.fr/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7"/>
          <p:cNvSpPr/>
          <p:nvPr/>
        </p:nvSpPr>
        <p:spPr>
          <a:xfrm>
            <a:off x="5909400" y="3528000"/>
            <a:ext cx="146160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https://comtothecity.com/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8"/>
          <p:cNvSpPr/>
          <p:nvPr/>
        </p:nvSpPr>
        <p:spPr>
          <a:xfrm>
            <a:off x="7310160" y="3528000"/>
            <a:ext cx="1995840" cy="26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20000"/>
              </a:lnSpc>
            </a:pPr>
            <a:r>
              <a:rPr lang="fr-FR" sz="6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Raleway"/>
                <a:ea typeface="Raleway"/>
              </a:rPr>
              <a:t>Source : https://lagrangenumerique.org/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9"/>
          <p:cNvSpPr/>
          <p:nvPr/>
        </p:nvSpPr>
        <p:spPr>
          <a:xfrm>
            <a:off x="4669200" y="3386880"/>
            <a:ext cx="843120" cy="841320"/>
          </a:xfrm>
          <a:prstGeom prst="ellipse">
            <a:avLst/>
          </a:prstGeom>
          <a:solidFill>
            <a:schemeClr val="lt1"/>
          </a:solidFill>
          <a:ln w="28440">
            <a:solidFill>
              <a:srgbClr val="B0E0E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/>
          <a:lstStyle/>
          <a:p>
            <a:pPr algn="ctr">
              <a:lnSpc>
                <a:spcPct val="100000"/>
              </a:lnSpc>
            </a:pPr>
            <a:r>
              <a:rPr lang="fr-FR" sz="1500" b="1" strike="noStrike" spc="-1">
                <a:solidFill>
                  <a:srgbClr val="292929"/>
                </a:solidFill>
                <a:uFill>
                  <a:solidFill>
                    <a:srgbClr val="FFFFFF"/>
                  </a:solidFill>
                </a:uFill>
                <a:latin typeface="Montserrat"/>
                <a:ea typeface="Montserrat"/>
              </a:rPr>
              <a:t>25%</a:t>
            </a:r>
            <a:endParaRPr lang="fr-FR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210</Words>
  <Application>Microsoft Office PowerPoint</Application>
  <PresentationFormat>Affichage à l'écran (16:9)</PresentationFormat>
  <Paragraphs>48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Office Theme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a</cp:lastModifiedBy>
  <cp:revision>1</cp:revision>
  <dcterms:modified xsi:type="dcterms:W3CDTF">2018-04-18T18:24:53Z</dcterms:modified>
  <dc:language>fr-FR</dc:language>
</cp:coreProperties>
</file>